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notesSlides/notesSlide3.xml" ContentType="application/vnd.openxmlformats-officedocument.presentationml.notesSlide+xml"/>
  <Override PartName="/ppt/charts/chart7.xml" ContentType="application/vnd.openxmlformats-officedocument.drawingml.chart+xml"/>
  <Override PartName="/ppt/theme/themeOverride3.xml" ContentType="application/vnd.openxmlformats-officedocument.themeOverride+xml"/>
  <Override PartName="/ppt/charts/chart8.xml" ContentType="application/vnd.openxmlformats-officedocument.drawingml.chart+xml"/>
  <Override PartName="/ppt/notesSlides/notesSlide4.xml" ContentType="application/vnd.openxmlformats-officedocument.presentationml.notesSlide+xml"/>
  <Override PartName="/ppt/charts/chart9.xml" ContentType="application/vnd.openxmlformats-officedocument.drawingml.chart+xml"/>
  <Override PartName="/ppt/drawings/drawing1.xml" ContentType="application/vnd.openxmlformats-officedocument.drawingml.chartshapes+xml"/>
  <Override PartName="/ppt/charts/chart10.xml" ContentType="application/vnd.openxmlformats-officedocument.drawingml.chart+xml"/>
  <Override PartName="/ppt/charts/chart11.xml" ContentType="application/vnd.openxmlformats-officedocument.drawingml.chart+xml"/>
  <Override PartName="/ppt/charts/style3.xml" ContentType="application/vnd.ms-office.chartstyle+xml"/>
  <Override PartName="/ppt/charts/colors3.xml" ContentType="application/vnd.ms-office.chartcolorstyle+xml"/>
  <Override PartName="/ppt/charts/chart12.xml" ContentType="application/vnd.openxmlformats-officedocument.drawingml.chart+xml"/>
  <Override PartName="/ppt/charts/style4.xml" ContentType="application/vnd.ms-office.chartstyle+xml"/>
  <Override PartName="/ppt/charts/colors4.xml" ContentType="application/vnd.ms-office.chartcolorstyle+xml"/>
  <Override PartName="/ppt/charts/chart13.xml" ContentType="application/vnd.openxmlformats-officedocument.drawingml.chart+xml"/>
  <Override PartName="/ppt/charts/style5.xml" ContentType="application/vnd.ms-office.chartstyle+xml"/>
  <Override PartName="/ppt/charts/colors5.xml" ContentType="application/vnd.ms-office.chartcolorstyle+xml"/>
  <Override PartName="/ppt/charts/chart14.xml" ContentType="application/vnd.openxmlformats-officedocument.drawingml.chart+xml"/>
  <Override PartName="/ppt/theme/themeOverride4.xml" ContentType="application/vnd.openxmlformats-officedocument.themeOverride+xml"/>
  <Override PartName="/ppt/charts/chart15.xml" ContentType="application/vnd.openxmlformats-officedocument.drawingml.chart+xml"/>
  <Override PartName="/ppt/charts/style6.xml" ContentType="application/vnd.ms-office.chartstyle+xml"/>
  <Override PartName="/ppt/charts/colors6.xml" ContentType="application/vnd.ms-office.chartcolorstyle+xml"/>
  <Override PartName="/ppt/charts/chart16.xml" ContentType="application/vnd.openxmlformats-officedocument.drawingml.chart+xml"/>
  <Override PartName="/ppt/charts/chart17.xml" ContentType="application/vnd.openxmlformats-officedocument.drawingml.chart+xml"/>
  <Override PartName="/ppt/charts/style7.xml" ContentType="application/vnd.ms-office.chartstyle+xml"/>
  <Override PartName="/ppt/charts/colors7.xml" ContentType="application/vnd.ms-office.chartcolorstyle+xml"/>
  <Override PartName="/ppt/charts/chart1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5.xml" ContentType="application/vnd.openxmlformats-officedocument.presentationml.notesSlide+xml"/>
  <Override PartName="/ppt/charts/chart19.xml" ContentType="application/vnd.openxmlformats-officedocument.drawingml.chart+xml"/>
  <Override PartName="/ppt/theme/themeOverride5.xml" ContentType="application/vnd.openxmlformats-officedocument.themeOverride+xml"/>
  <Override PartName="/ppt/charts/chart20.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6.xml" ContentType="application/vnd.openxmlformats-officedocument.themeOverride+xml"/>
  <Override PartName="/ppt/charts/chart21.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7.xml" ContentType="application/vnd.openxmlformats-officedocument.themeOverride+xml"/>
  <Override PartName="/ppt/charts/chart22.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8.xml" ContentType="application/vnd.openxmlformats-officedocument.themeOverride+xml"/>
  <Override PartName="/ppt/charts/chart23.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9.xml" ContentType="application/vnd.openxmlformats-officedocument.themeOverride+xml"/>
  <Override PartName="/ppt/charts/chart24.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10.xml" ContentType="application/vnd.openxmlformats-officedocument.themeOverride+xml"/>
  <Override PartName="/ppt/charts/chart2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26.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2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28.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29.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30.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31.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32.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33.xml" ContentType="application/vnd.openxmlformats-officedocument.drawingml.chart+xml"/>
  <Override PartName="/ppt/theme/themeOverride11.xml" ContentType="application/vnd.openxmlformats-officedocument.themeOverride+xml"/>
  <Override PartName="/ppt/charts/chart34.xml" ContentType="application/vnd.openxmlformats-officedocument.drawingml.chart+xml"/>
  <Override PartName="/ppt/theme/themeOverride12.xml" ContentType="application/vnd.openxmlformats-officedocument.themeOverride+xml"/>
  <Override PartName="/ppt/charts/chart35.xml" ContentType="application/vnd.openxmlformats-officedocument.drawingml.chart+xml"/>
  <Override PartName="/ppt/theme/themeOverride13.xml" ContentType="application/vnd.openxmlformats-officedocument.themeOverride+xml"/>
  <Override PartName="/ppt/charts/chart36.xml" ContentType="application/vnd.openxmlformats-officedocument.drawingml.chart+xml"/>
  <Override PartName="/ppt/theme/themeOverride14.xml" ContentType="application/vnd.openxmlformats-officedocument.themeOverride+xml"/>
  <Override PartName="/ppt/charts/chart37.xml" ContentType="application/vnd.openxmlformats-officedocument.drawingml.chart+xml"/>
  <Override PartName="/ppt/theme/themeOverride15.xml" ContentType="application/vnd.openxmlformats-officedocument.themeOverride+xml"/>
  <Override PartName="/ppt/charts/chart38.xml" ContentType="application/vnd.openxmlformats-officedocument.drawingml.chart+xml"/>
  <Override PartName="/ppt/theme/themeOverride16.xml" ContentType="application/vnd.openxmlformats-officedocument.themeOverride+xml"/>
  <Override PartName="/ppt/charts/chart39.xml" ContentType="application/vnd.openxmlformats-officedocument.drawingml.chart+xml"/>
  <Override PartName="/ppt/theme/themeOverride17.xml" ContentType="application/vnd.openxmlformats-officedocument.themeOverride+xml"/>
  <Override PartName="/ppt/charts/chart40.xml" ContentType="application/vnd.openxmlformats-officedocument.drawingml.chart+xml"/>
  <Override PartName="/ppt/theme/themeOverride18.xml" ContentType="application/vnd.openxmlformats-officedocument.themeOverride+xml"/>
  <Override PartName="/ppt/charts/chart41.xml" ContentType="application/vnd.openxmlformats-officedocument.drawingml.chart+xml"/>
  <Override PartName="/ppt/theme/themeOverride19.xml" ContentType="application/vnd.openxmlformats-officedocument.themeOverride+xml"/>
  <Override PartName="/ppt/charts/chart42.xml" ContentType="application/vnd.openxmlformats-officedocument.drawingml.chart+xml"/>
  <Override PartName="/ppt/theme/themeOverride20.xml" ContentType="application/vnd.openxmlformats-officedocument.themeOverride+xml"/>
  <Override PartName="/ppt/charts/chart43.xml" ContentType="application/vnd.openxmlformats-officedocument.drawingml.chart+xml"/>
  <Override PartName="/ppt/theme/themeOverride21.xml" ContentType="application/vnd.openxmlformats-officedocument.themeOverride+xml"/>
  <Override PartName="/ppt/charts/chart44.xml" ContentType="application/vnd.openxmlformats-officedocument.drawingml.chart+xml"/>
  <Override PartName="/ppt/theme/themeOverride22.xml" ContentType="application/vnd.openxmlformats-officedocument.themeOverride+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50.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notesSlides/notesSlide6.xml" ContentType="application/vnd.openxmlformats-officedocument.presentationml.notesSlide+xml"/>
  <Override PartName="/ppt/charts/chart54.xml" ContentType="application/vnd.openxmlformats-officedocument.drawingml.chart+xml"/>
  <Override PartName="/ppt/charts/chart55.xml" ContentType="application/vnd.openxmlformats-officedocument.drawingml.chart+xml"/>
  <Override PartName="/ppt/notesSlides/notesSlide7.xml" ContentType="application/vnd.openxmlformats-officedocument.presentationml.notesSlide+xml"/>
  <Override PartName="/ppt/charts/chart56.xml" ContentType="application/vnd.openxmlformats-officedocument.drawingml.chart+xml"/>
  <Override PartName="/ppt/charts/chart57.xml" ContentType="application/vnd.openxmlformats-officedocument.drawingml.chart+xml"/>
  <Override PartName="/ppt/charts/chart58.xml" ContentType="application/vnd.openxmlformats-officedocument.drawingml.chart+xml"/>
  <Override PartName="/ppt/charts/chart59.xml" ContentType="application/vnd.openxmlformats-officedocument.drawingml.chart+xml"/>
  <Override PartName="/ppt/charts/style24.xml" ContentType="application/vnd.ms-office.chartstyle+xml"/>
  <Override PartName="/ppt/charts/colors24.xml" ContentType="application/vnd.ms-office.chartcolorstyle+xml"/>
  <Override PartName="/ppt/theme/themeOverride23.xml" ContentType="application/vnd.openxmlformats-officedocument.themeOverride+xml"/>
  <Override PartName="/ppt/charts/chart60.xml" ContentType="application/vnd.openxmlformats-officedocument.drawingml.chart+xml"/>
  <Override PartName="/ppt/theme/themeOverride24.xml" ContentType="application/vnd.openxmlformats-officedocument.themeOverride+xml"/>
  <Override PartName="/ppt/charts/chart61.xml" ContentType="application/vnd.openxmlformats-officedocument.drawingml.chart+xml"/>
  <Override PartName="/ppt/charts/chart62.xml" ContentType="application/vnd.openxmlformats-officedocument.drawingml.chart+xml"/>
  <Override PartName="/ppt/theme/themeOverride25.xml" ContentType="application/vnd.openxmlformats-officedocument.themeOverride+xml"/>
  <Override PartName="/ppt/charts/chart63.xml" ContentType="application/vnd.openxmlformats-officedocument.drawingml.chart+xml"/>
  <Override PartName="/ppt/charts/chart64.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26.xml" ContentType="application/vnd.openxmlformats-officedocument.themeOverride+xml"/>
  <Override PartName="/ppt/charts/chart65.xml" ContentType="application/vnd.openxmlformats-officedocument.drawingml.chart+xml"/>
  <Override PartName="/ppt/charts/style26.xml" ContentType="application/vnd.ms-office.chartstyle+xml"/>
  <Override PartName="/ppt/charts/colors26.xml" ContentType="application/vnd.ms-office.chartcolorstyle+xml"/>
  <Override PartName="/ppt/theme/themeOverride27.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5"/>
    <p:sldMasterId id="2147483804" r:id="rId6"/>
  </p:sldMasterIdLst>
  <p:notesMasterIdLst>
    <p:notesMasterId r:id="rId64"/>
  </p:notesMasterIdLst>
  <p:handoutMasterIdLst>
    <p:handoutMasterId r:id="rId65"/>
  </p:handoutMasterIdLst>
  <p:sldIdLst>
    <p:sldId id="432" r:id="rId7"/>
    <p:sldId id="434" r:id="rId8"/>
    <p:sldId id="545" r:id="rId9"/>
    <p:sldId id="490" r:id="rId10"/>
    <p:sldId id="435" r:id="rId11"/>
    <p:sldId id="479" r:id="rId12"/>
    <p:sldId id="504" r:id="rId13"/>
    <p:sldId id="503" r:id="rId14"/>
    <p:sldId id="492" r:id="rId15"/>
    <p:sldId id="525" r:id="rId16"/>
    <p:sldId id="526" r:id="rId17"/>
    <p:sldId id="527" r:id="rId18"/>
    <p:sldId id="436" r:id="rId19"/>
    <p:sldId id="437" r:id="rId20"/>
    <p:sldId id="438" r:id="rId21"/>
    <p:sldId id="529" r:id="rId22"/>
    <p:sldId id="460" r:id="rId23"/>
    <p:sldId id="439" r:id="rId24"/>
    <p:sldId id="524" r:id="rId25"/>
    <p:sldId id="459" r:id="rId26"/>
    <p:sldId id="507" r:id="rId27"/>
    <p:sldId id="478" r:id="rId28"/>
    <p:sldId id="476" r:id="rId29"/>
    <p:sldId id="477" r:id="rId30"/>
    <p:sldId id="443" r:id="rId31"/>
    <p:sldId id="528" r:id="rId32"/>
    <p:sldId id="458" r:id="rId33"/>
    <p:sldId id="585" r:id="rId34"/>
    <p:sldId id="457" r:id="rId35"/>
    <p:sldId id="499" r:id="rId36"/>
    <p:sldId id="470" r:id="rId37"/>
    <p:sldId id="469" r:id="rId38"/>
    <p:sldId id="511" r:id="rId39"/>
    <p:sldId id="575" r:id="rId40"/>
    <p:sldId id="530" r:id="rId41"/>
    <p:sldId id="464" r:id="rId42"/>
    <p:sldId id="463" r:id="rId43"/>
    <p:sldId id="441" r:id="rId44"/>
    <p:sldId id="442" r:id="rId45"/>
    <p:sldId id="531" r:id="rId46"/>
    <p:sldId id="462" r:id="rId47"/>
    <p:sldId id="483" r:id="rId48"/>
    <p:sldId id="461" r:id="rId49"/>
    <p:sldId id="452" r:id="rId50"/>
    <p:sldId id="454" r:id="rId51"/>
    <p:sldId id="455" r:id="rId52"/>
    <p:sldId id="453" r:id="rId53"/>
    <p:sldId id="532" r:id="rId54"/>
    <p:sldId id="506" r:id="rId55"/>
    <p:sldId id="505" r:id="rId56"/>
    <p:sldId id="533" r:id="rId57"/>
    <p:sldId id="509" r:id="rId58"/>
    <p:sldId id="508" r:id="rId59"/>
    <p:sldId id="534" r:id="rId60"/>
    <p:sldId id="440" r:id="rId61"/>
    <p:sldId id="500" r:id="rId62"/>
    <p:sldId id="547" r:id="rId63"/>
  </p:sldIdLst>
  <p:sldSz cx="9144000" cy="5143500" type="screen16x9"/>
  <p:notesSz cx="6819900" cy="99187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Johdanto" id="{896FAF62-B112-D14A-B0DD-C4E46D34CE5B}">
          <p14:sldIdLst>
            <p14:sldId id="432"/>
            <p14:sldId id="434"/>
            <p14:sldId id="545"/>
          </p14:sldIdLst>
        </p14:section>
        <p14:section name="Värit infografiikassa" id="{E74BD8C2-CBE3-114F-9770-52542A159A36}">
          <p14:sldIdLst>
            <p14:sldId id="490"/>
            <p14:sldId id="435"/>
            <p14:sldId id="479"/>
            <p14:sldId id="504"/>
            <p14:sldId id="503"/>
            <p14:sldId id="492"/>
            <p14:sldId id="525"/>
            <p14:sldId id="526"/>
            <p14:sldId id="527"/>
            <p14:sldId id="436"/>
            <p14:sldId id="437"/>
            <p14:sldId id="438"/>
            <p14:sldId id="529"/>
            <p14:sldId id="460"/>
            <p14:sldId id="439"/>
            <p14:sldId id="524"/>
            <p14:sldId id="459"/>
            <p14:sldId id="507"/>
            <p14:sldId id="478"/>
            <p14:sldId id="476"/>
            <p14:sldId id="477"/>
            <p14:sldId id="443"/>
            <p14:sldId id="528"/>
            <p14:sldId id="458"/>
            <p14:sldId id="585"/>
            <p14:sldId id="457"/>
            <p14:sldId id="499"/>
            <p14:sldId id="470"/>
            <p14:sldId id="469"/>
            <p14:sldId id="511"/>
            <p14:sldId id="575"/>
            <p14:sldId id="530"/>
            <p14:sldId id="464"/>
            <p14:sldId id="463"/>
            <p14:sldId id="441"/>
            <p14:sldId id="442"/>
            <p14:sldId id="531"/>
            <p14:sldId id="462"/>
            <p14:sldId id="483"/>
            <p14:sldId id="461"/>
            <p14:sldId id="452"/>
            <p14:sldId id="454"/>
            <p14:sldId id="455"/>
            <p14:sldId id="453"/>
            <p14:sldId id="532"/>
            <p14:sldId id="506"/>
            <p14:sldId id="505"/>
            <p14:sldId id="533"/>
            <p14:sldId id="509"/>
            <p14:sldId id="508"/>
            <p14:sldId id="534"/>
            <p14:sldId id="440"/>
            <p14:sldId id="500"/>
            <p14:sldId id="54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5" userDrawn="1">
          <p15:clr>
            <a:srgbClr val="A4A3A4"/>
          </p15:clr>
        </p15:guide>
        <p15:guide id="2" pos="214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Tekijä" initials="A" lastIdx="14"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92A9"/>
    <a:srgbClr val="4062C0"/>
    <a:srgbClr val="8EBEFF"/>
    <a:srgbClr val="365ABB"/>
    <a:srgbClr val="FFD38C"/>
    <a:srgbClr val="BD9DD1"/>
    <a:srgbClr val="6C2699"/>
    <a:srgbClr val="CC66A8"/>
    <a:srgbClr val="E0A3CB"/>
    <a:srgbClr val="E7E5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90" autoAdjust="0"/>
    <p:restoredTop sz="96242" autoAdjust="0"/>
  </p:normalViewPr>
  <p:slideViewPr>
    <p:cSldViewPr showGuides="1">
      <p:cViewPr varScale="1">
        <p:scale>
          <a:sx n="113" d="100"/>
          <a:sy n="113" d="100"/>
        </p:scale>
        <p:origin x="883" y="110"/>
      </p:cViewPr>
      <p:guideLst>
        <p:guide orient="horz" pos="1620"/>
        <p:guide pos="2880"/>
      </p:guideLst>
    </p:cSldViewPr>
  </p:slideViewPr>
  <p:outlineViewPr>
    <p:cViewPr>
      <p:scale>
        <a:sx n="33" d="100"/>
        <a:sy n="33" d="100"/>
      </p:scale>
      <p:origin x="8" y="28904"/>
    </p:cViewPr>
  </p:outlineViewPr>
  <p:notesTextViewPr>
    <p:cViewPr>
      <p:scale>
        <a:sx n="1" d="1"/>
        <a:sy n="1" d="1"/>
      </p:scale>
      <p:origin x="0" y="0"/>
    </p:cViewPr>
  </p:notesTextViewPr>
  <p:sorterViewPr>
    <p:cViewPr>
      <p:scale>
        <a:sx n="100" d="100"/>
        <a:sy n="100" d="100"/>
      </p:scale>
      <p:origin x="0" y="8248"/>
    </p:cViewPr>
  </p:sorterViewPr>
  <p:notesViewPr>
    <p:cSldViewPr>
      <p:cViewPr varScale="1">
        <p:scale>
          <a:sx n="78" d="100"/>
          <a:sy n="78" d="100"/>
        </p:scale>
        <p:origin x="4056" y="84"/>
      </p:cViewPr>
      <p:guideLst>
        <p:guide orient="horz" pos="3125"/>
        <p:guide pos="214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3.xml"/><Relationship Id="rId1" Type="http://schemas.microsoft.com/office/2011/relationships/chartStyle" Target="style3.xml"/></Relationships>
</file>

<file path=ppt/charts/_rels/chart12.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4.xml"/><Relationship Id="rId1" Type="http://schemas.microsoft.com/office/2011/relationships/chartStyle" Target="style4.xml"/></Relationships>
</file>

<file path=ppt/charts/_rels/chart13.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5.xml"/><Relationship Id="rId1" Type="http://schemas.microsoft.com/office/2011/relationships/chartStyle" Target="style5.xml"/></Relationships>
</file>

<file path=ppt/charts/_rels/chart14.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Excel-pohjat:VNK_grafiikkamallit_macros_v4_tyotiedosto_20201016.xlsm" TargetMode="External"/><Relationship Id="rId1" Type="http://schemas.openxmlformats.org/officeDocument/2006/relationships/themeOverride" Target="../theme/themeOverride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6.xml"/><Relationship Id="rId1" Type="http://schemas.microsoft.com/office/2011/relationships/chartStyle" Target="style6.xml"/></Relationships>
</file>

<file path=ppt/charts/_rels/chart16.xml.rels><?xml version="1.0" encoding="UTF-8" standalone="yes"?>
<Relationships xmlns="http://schemas.openxmlformats.org/package/2006/relationships"><Relationship Id="rId1"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17.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7.xml"/><Relationship Id="rId1" Type="http://schemas.microsoft.com/office/2011/relationships/chartStyle" Target="style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8.xml"/><Relationship Id="rId1" Type="http://schemas.microsoft.com/office/2011/relationships/chartStyle" Target="style8.xml"/></Relationships>
</file>

<file path=ppt/charts/_rels/chart19.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5.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20.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Ty&#246;kirja2" TargetMode="External"/></Relationships>
</file>

<file path=ppt/charts/_rels/chart21.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Ty&#246;kirja2" TargetMode="External"/></Relationships>
</file>

<file path=ppt/charts/_rels/chart22.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23.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24.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25.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5_20231020.xlsm" TargetMode="External"/><Relationship Id="rId2" Type="http://schemas.microsoft.com/office/2011/relationships/chartColorStyle" Target="colors14.xml"/><Relationship Id="rId1" Type="http://schemas.microsoft.com/office/2011/relationships/chartStyle" Target="style14.xml"/></Relationships>
</file>

<file path=ppt/charts/_rels/chart26.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15.xml"/><Relationship Id="rId1" Type="http://schemas.microsoft.com/office/2011/relationships/chartStyle" Target="style15.xml"/></Relationships>
</file>

<file path=ppt/charts/_rels/chart27.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16.xml"/><Relationship Id="rId1" Type="http://schemas.microsoft.com/office/2011/relationships/chartStyle" Target="style16.xml"/></Relationships>
</file>

<file path=ppt/charts/_rels/chart28.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5_20231020.xlsm" TargetMode="External"/><Relationship Id="rId2" Type="http://schemas.microsoft.com/office/2011/relationships/chartColorStyle" Target="colors17.xml"/><Relationship Id="rId1" Type="http://schemas.microsoft.com/office/2011/relationships/chartStyle" Target="style17.xml"/></Relationships>
</file>

<file path=ppt/charts/_rels/chart29.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18.xml"/><Relationship Id="rId1" Type="http://schemas.microsoft.com/office/2011/relationships/chartStyle" Target="style18.xml"/></Relationships>
</file>

<file path=ppt/charts/_rels/chart3.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30.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5_20231020.xlsm" TargetMode="External"/><Relationship Id="rId2" Type="http://schemas.microsoft.com/office/2011/relationships/chartColorStyle" Target="colors19.xml"/><Relationship Id="rId1" Type="http://schemas.microsoft.com/office/2011/relationships/chartStyle" Target="style19.xml"/></Relationships>
</file>

<file path=ppt/charts/_rels/chart31.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5_20231020.xlsm" TargetMode="External"/><Relationship Id="rId2" Type="http://schemas.microsoft.com/office/2011/relationships/chartColorStyle" Target="colors20.xml"/><Relationship Id="rId1" Type="http://schemas.microsoft.com/office/2011/relationships/chartStyle" Target="style20.xml"/></Relationships>
</file>

<file path=ppt/charts/_rels/chart32.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5_20231020.xlsm" TargetMode="External"/><Relationship Id="rId2" Type="http://schemas.microsoft.com/office/2011/relationships/chartColorStyle" Target="colors21.xml"/><Relationship Id="rId1" Type="http://schemas.microsoft.com/office/2011/relationships/chartStyle" Target="style21.xml"/></Relationships>
</file>

<file path=ppt/charts/_rels/chart33.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1.xml"/></Relationships>
</file>

<file path=ppt/charts/_rels/chart34.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2.xml"/></Relationships>
</file>

<file path=ppt/charts/_rels/chart35.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3.xml"/></Relationships>
</file>

<file path=ppt/charts/_rels/chart36.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4.xml"/></Relationships>
</file>

<file path=ppt/charts/_rels/chart37.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5.xml"/></Relationships>
</file>

<file path=ppt/charts/_rels/chart38.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6.xml"/></Relationships>
</file>

<file path=ppt/charts/_rels/chart39.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7.xml"/></Relationships>
</file>

<file path=ppt/charts/_rels/chart4.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40.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8.xml"/></Relationships>
</file>

<file path=ppt/charts/_rels/chart41.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19.xml"/></Relationships>
</file>

<file path=ppt/charts/_rels/chart42.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20.xml"/></Relationships>
</file>

<file path=ppt/charts/_rels/chart43.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21.xml"/></Relationships>
</file>

<file path=ppt/charts/_rels/chart44.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test:ohjeistuksen-esimerkkeja&#776;.xlsm" TargetMode="External"/><Relationship Id="rId1" Type="http://schemas.openxmlformats.org/officeDocument/2006/relationships/themeOverride" Target="../theme/themeOverride22.xml"/></Relationships>
</file>

<file path=ppt/charts/_rels/chart45.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49.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22.xml"/><Relationship Id="rId1" Type="http://schemas.microsoft.com/office/2011/relationships/chartStyle" Target="style22.xml"/></Relationships>
</file>

<file path=ppt/charts/_rels/chart5.xml.rels><?xml version="1.0" encoding="UTF-8" standalone="yes"?>
<Relationships xmlns="http://schemas.openxmlformats.org/package/2006/relationships"><Relationship Id="rId2" Type="http://schemas.openxmlformats.org/officeDocument/2006/relationships/oleObject" Target="HD:Koponen+Hild&#233;n%20Dropbox:K+H%20projektit:VNK:VNK_grafiikkamallit_edit.xlsx" TargetMode="External"/><Relationship Id="rId1" Type="http://schemas.openxmlformats.org/officeDocument/2006/relationships/themeOverride" Target="../theme/themeOverride2.xml"/></Relationships>
</file>

<file path=ppt/charts/_rels/chart50.xml.rels><?xml version="1.0" encoding="UTF-8" standalone="yes"?>
<Relationships xmlns="http://schemas.openxmlformats.org/package/2006/relationships"><Relationship Id="rId3" Type="http://schemas.openxmlformats.org/officeDocument/2006/relationships/oleObject" Target="file:///\\Users\minimacpro\Koponen+Hilde&#769;n%20Dropbox\K+H%20projektit\VNK\Kuviopohjien%20pa&#776;ivitykset%202023\Testitiedostot\VNK_grafiikkamallit_macros_v6.xlsm" TargetMode="External"/><Relationship Id="rId2" Type="http://schemas.microsoft.com/office/2011/relationships/chartColorStyle" Target="colors23.xml"/><Relationship Id="rId1" Type="http://schemas.microsoft.com/office/2011/relationships/chartStyle" Target="style23.xml"/></Relationships>
</file>

<file path=ppt/charts/_rels/chart51.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2.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3.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4.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5.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6.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7.xml.rels><?xml version="1.0" encoding="UTF-8" standalone="yes"?>
<Relationships xmlns="http://schemas.openxmlformats.org/package/2006/relationships"><Relationship Id="rId1" Type="http://schemas.openxmlformats.org/officeDocument/2006/relationships/oleObject" Target="file:///\\Users\juuso\Dropbox\Koponen+Hilde&#769;n\Ulkoministerio&#776;\Kehityspolitiikkadata.xlsx" TargetMode="External"/></Relationships>
</file>

<file path=ppt/charts/_rels/chart58.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2.xlsx" TargetMode="External"/></Relationships>
</file>

<file path=ppt/charts/_rels/chart59.xml.rels><?xml version="1.0" encoding="UTF-8" standalone="yes"?>
<Relationships xmlns="http://schemas.openxmlformats.org/package/2006/relationships"><Relationship Id="rId3" Type="http://schemas.openxmlformats.org/officeDocument/2006/relationships/themeOverride" Target="../theme/themeOverride23.xml"/><Relationship Id="rId2" Type="http://schemas.microsoft.com/office/2011/relationships/chartColorStyle" Target="colors24.xml"/><Relationship Id="rId1" Type="http://schemas.microsoft.com/office/2011/relationships/chartStyle" Target="style24.xml"/><Relationship Id="rId4" Type="http://schemas.openxmlformats.org/officeDocument/2006/relationships/oleObject" Target="file:///\\Users\minimacpro\Koponen+Hilde&#769;n%20Dropbox\K+H%20projektit\VNK\Kuviopohjien%20pa&#776;ivitykset%202023\Testitiedostot\VNK_grafiikkamallit_macros_v6.xlsm"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60.xml.rels><?xml version="1.0" encoding="UTF-8" standalone="yes"?>
<Relationships xmlns="http://schemas.openxmlformats.org/package/2006/relationships"><Relationship Id="rId2" Type="http://schemas.openxmlformats.org/officeDocument/2006/relationships/oleObject" Target="HD:Koponen+Hilde&#769;n%20Dropbox:K+H%20projektit:VNK:Working%20folder%20VNK%20v2:test:ohjeistuksen-esimerkkeja&#776;.xlsm" TargetMode="External"/><Relationship Id="rId1" Type="http://schemas.openxmlformats.org/officeDocument/2006/relationships/themeOverride" Target="../theme/themeOverride24.xml"/></Relationships>
</file>

<file path=ppt/charts/_rels/chart61.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62.xml.rels><?xml version="1.0" encoding="UTF-8" standalone="yes"?>
<Relationships xmlns="http://schemas.openxmlformats.org/package/2006/relationships"><Relationship Id="rId2" Type="http://schemas.openxmlformats.org/officeDocument/2006/relationships/oleObject" Target="HD:Koponen+Hild&#233;n%20Dropbox:K+H%20projektit:VNK:Working%20folder%20VNK%20v2:Excel-pohjat:VNK_grafiikkamallit_macros_v4_tyotiedosto_20201016.xlsm" TargetMode="External"/><Relationship Id="rId1" Type="http://schemas.openxmlformats.org/officeDocument/2006/relationships/themeOverride" Target="../theme/themeOverride25.xml"/></Relationships>
</file>

<file path=ppt/charts/_rels/chart63.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64.xml.rels><?xml version="1.0" encoding="UTF-8" standalone="yes"?>
<Relationships xmlns="http://schemas.openxmlformats.org/package/2006/relationships"><Relationship Id="rId3" Type="http://schemas.openxmlformats.org/officeDocument/2006/relationships/themeOverride" Target="../theme/themeOverride26.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Ty&#246;kirja2" TargetMode="External"/></Relationships>
</file>

<file path=ppt/charts/_rels/chart65.xml.rels><?xml version="1.0" encoding="UTF-8" standalone="yes"?>
<Relationships xmlns="http://schemas.openxmlformats.org/package/2006/relationships"><Relationship Id="rId3" Type="http://schemas.openxmlformats.org/officeDocument/2006/relationships/themeOverride" Target="../theme/themeOverride27.xml"/><Relationship Id="rId2" Type="http://schemas.microsoft.com/office/2011/relationships/chartColorStyle" Target="colors26.xml"/><Relationship Id="rId1" Type="http://schemas.microsoft.com/office/2011/relationships/chartStyle" Target="style26.xml"/><Relationship Id="rId4" Type="http://schemas.openxmlformats.org/officeDocument/2006/relationships/oleObject" Target="Ty&#246;kirja2"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HD:Koponen+Hild&#233;n%20Dropbox:K+H%20projektit:VNK:VNK_grafiikkamallit_edit.xlsx" TargetMode="External"/><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1" Type="http://schemas.openxmlformats.org/officeDocument/2006/relationships/oleObject" Target="HD:Koponen+Hild&#233;n%20Dropbox:K+H%20projektit:VNK:VNK_grafiikkamallit_edit.xlsx"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sers\juuso\Dropbox\Koponen+Hilde&#769;n\Ulkoministerio&#776;\Kehityspolitiikka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Pystypylvas!$B$1</c:f>
              <c:strCache>
                <c:ptCount val="1"/>
                <c:pt idx="0">
                  <c:v>A-sarja</c:v>
                </c:pt>
              </c:strCache>
            </c:strRef>
          </c:tx>
          <c:spPr>
            <a:solidFill>
              <a:srgbClr val="002F6C"/>
            </a:solidFill>
            <a:ln w="6350">
              <a:solidFill>
                <a:schemeClr val="tx1"/>
              </a:solidFill>
            </a:ln>
            <a:effectLst/>
          </c:spPr>
          <c:invertIfNegative val="0"/>
          <c:cat>
            <c:strRef>
              <c:f>Pystypylvas!$A$2</c:f>
              <c:strCache>
                <c:ptCount val="1"/>
                <c:pt idx="0">
                  <c:v> Tammi </c:v>
                </c:pt>
              </c:strCache>
            </c:strRef>
          </c:cat>
          <c:val>
            <c:numRef>
              <c:f>Pystypylvas!$B$2</c:f>
              <c:numCache>
                <c:formatCode>General</c:formatCode>
                <c:ptCount val="1"/>
                <c:pt idx="0">
                  <c:v>12</c:v>
                </c:pt>
              </c:numCache>
            </c:numRef>
          </c:val>
          <c:extLst>
            <c:ext xmlns:c16="http://schemas.microsoft.com/office/drawing/2014/chart" uri="{C3380CC4-5D6E-409C-BE32-E72D297353CC}">
              <c16:uniqueId val="{00000000-1087-0A44-BAC1-167DBF470157}"/>
            </c:ext>
          </c:extLst>
        </c:ser>
        <c:ser>
          <c:idx val="1"/>
          <c:order val="1"/>
          <c:tx>
            <c:strRef>
              <c:f>Pystypylvas!$C$1</c:f>
              <c:strCache>
                <c:ptCount val="1"/>
                <c:pt idx="0">
                  <c:v>B-sarja</c:v>
                </c:pt>
              </c:strCache>
            </c:strRef>
          </c:tx>
          <c:spPr>
            <a:solidFill>
              <a:srgbClr val="8EBEFF"/>
            </a:solidFill>
            <a:ln w="6350">
              <a:solidFill>
                <a:schemeClr val="tx1"/>
              </a:solidFill>
            </a:ln>
            <a:effectLst/>
          </c:spPr>
          <c:invertIfNegative val="0"/>
          <c:cat>
            <c:strRef>
              <c:f>Pystypylvas!$A$2</c:f>
              <c:strCache>
                <c:ptCount val="1"/>
                <c:pt idx="0">
                  <c:v> Tammi </c:v>
                </c:pt>
              </c:strCache>
            </c:strRef>
          </c:cat>
          <c:val>
            <c:numRef>
              <c:f>Pystypylvas!$C$2</c:f>
              <c:numCache>
                <c:formatCode>General</c:formatCode>
                <c:ptCount val="1"/>
                <c:pt idx="0">
                  <c:v>5</c:v>
                </c:pt>
              </c:numCache>
            </c:numRef>
          </c:val>
          <c:extLst>
            <c:ext xmlns:c16="http://schemas.microsoft.com/office/drawing/2014/chart" uri="{C3380CC4-5D6E-409C-BE32-E72D297353CC}">
              <c16:uniqueId val="{00000001-1087-0A44-BAC1-167DBF470157}"/>
            </c:ext>
          </c:extLst>
        </c:ser>
        <c:ser>
          <c:idx val="2"/>
          <c:order val="2"/>
          <c:tx>
            <c:strRef>
              <c:f>Pystypylvas!$D$1</c:f>
              <c:strCache>
                <c:ptCount val="1"/>
                <c:pt idx="0">
                  <c:v>C-sarja</c:v>
                </c:pt>
              </c:strCache>
            </c:strRef>
          </c:tx>
          <c:spPr>
            <a:solidFill>
              <a:srgbClr val="4062C0"/>
            </a:solidFill>
            <a:ln w="6350">
              <a:solidFill>
                <a:schemeClr val="tx1"/>
              </a:solidFill>
            </a:ln>
            <a:effectLst/>
          </c:spPr>
          <c:invertIfNegative val="0"/>
          <c:cat>
            <c:strRef>
              <c:f>Pystypylvas!$A$2</c:f>
              <c:strCache>
                <c:ptCount val="1"/>
                <c:pt idx="0">
                  <c:v> Tammi </c:v>
                </c:pt>
              </c:strCache>
            </c:strRef>
          </c:cat>
          <c:val>
            <c:numRef>
              <c:f>Pystypylvas!$D$2</c:f>
              <c:numCache>
                <c:formatCode>General</c:formatCode>
                <c:ptCount val="1"/>
                <c:pt idx="0">
                  <c:v>13</c:v>
                </c:pt>
              </c:numCache>
            </c:numRef>
          </c:val>
          <c:extLst>
            <c:ext xmlns:c16="http://schemas.microsoft.com/office/drawing/2014/chart" uri="{C3380CC4-5D6E-409C-BE32-E72D297353CC}">
              <c16:uniqueId val="{00000002-1087-0A44-BAC1-167DBF470157}"/>
            </c:ext>
          </c:extLst>
        </c:ser>
        <c:ser>
          <c:idx val="3"/>
          <c:order val="3"/>
          <c:tx>
            <c:strRef>
              <c:f>Pystypylvas!$E$1</c:f>
              <c:strCache>
                <c:ptCount val="1"/>
                <c:pt idx="0">
                  <c:v>D-sarja</c:v>
                </c:pt>
              </c:strCache>
            </c:strRef>
          </c:tx>
          <c:spPr>
            <a:solidFill>
              <a:srgbClr val="85CBA1"/>
            </a:solidFill>
            <a:ln w="6350">
              <a:solidFill>
                <a:schemeClr val="tx1"/>
              </a:solidFill>
            </a:ln>
            <a:effectLst/>
          </c:spPr>
          <c:invertIfNegative val="0"/>
          <c:cat>
            <c:strRef>
              <c:f>Pystypylvas!$A$2</c:f>
              <c:strCache>
                <c:ptCount val="1"/>
                <c:pt idx="0">
                  <c:v> Tammi </c:v>
                </c:pt>
              </c:strCache>
            </c:strRef>
          </c:cat>
          <c:val>
            <c:numRef>
              <c:f>Pystypylvas!$E$2</c:f>
              <c:numCache>
                <c:formatCode>General</c:formatCode>
                <c:ptCount val="1"/>
                <c:pt idx="0">
                  <c:v>3</c:v>
                </c:pt>
              </c:numCache>
            </c:numRef>
          </c:val>
          <c:extLst>
            <c:ext xmlns:c16="http://schemas.microsoft.com/office/drawing/2014/chart" uri="{C3380CC4-5D6E-409C-BE32-E72D297353CC}">
              <c16:uniqueId val="{00000003-1087-0A44-BAC1-167DBF470157}"/>
            </c:ext>
          </c:extLst>
        </c:ser>
        <c:ser>
          <c:idx val="4"/>
          <c:order val="4"/>
          <c:tx>
            <c:strRef>
              <c:f>Pystypylvas!$F$1</c:f>
              <c:strCache>
                <c:ptCount val="1"/>
                <c:pt idx="0">
                  <c:v>E-sarja</c:v>
                </c:pt>
              </c:strCache>
            </c:strRef>
          </c:tx>
          <c:spPr>
            <a:solidFill>
              <a:srgbClr val="007070"/>
            </a:solidFill>
            <a:ln w="6350">
              <a:solidFill>
                <a:schemeClr val="tx1"/>
              </a:solidFill>
            </a:ln>
            <a:effectLst/>
          </c:spPr>
          <c:invertIfNegative val="0"/>
          <c:cat>
            <c:strRef>
              <c:f>Pystypylvas!$A$2</c:f>
              <c:strCache>
                <c:ptCount val="1"/>
                <c:pt idx="0">
                  <c:v> Tammi </c:v>
                </c:pt>
              </c:strCache>
            </c:strRef>
          </c:cat>
          <c:val>
            <c:numRef>
              <c:f>Pystypylvas!$F$2</c:f>
              <c:numCache>
                <c:formatCode>General</c:formatCode>
                <c:ptCount val="1"/>
                <c:pt idx="0">
                  <c:v>4</c:v>
                </c:pt>
              </c:numCache>
            </c:numRef>
          </c:val>
          <c:extLst>
            <c:ext xmlns:c16="http://schemas.microsoft.com/office/drawing/2014/chart" uri="{C3380CC4-5D6E-409C-BE32-E72D297353CC}">
              <c16:uniqueId val="{00000004-1087-0A44-BAC1-167DBF470157}"/>
            </c:ext>
          </c:extLst>
        </c:ser>
        <c:ser>
          <c:idx val="5"/>
          <c:order val="5"/>
          <c:tx>
            <c:strRef>
              <c:f>Pystypylvas!$G$1</c:f>
              <c:strCache>
                <c:ptCount val="1"/>
                <c:pt idx="0">
                  <c:v>F-sarja</c:v>
                </c:pt>
              </c:strCache>
            </c:strRef>
          </c:tx>
          <c:spPr>
            <a:solidFill>
              <a:srgbClr val="99DBD8"/>
            </a:solidFill>
            <a:ln w="6350">
              <a:solidFill>
                <a:schemeClr val="tx1"/>
              </a:solidFill>
            </a:ln>
            <a:effectLst/>
          </c:spPr>
          <c:invertIfNegative val="0"/>
          <c:cat>
            <c:strRef>
              <c:f>Pystypylvas!$A$2</c:f>
              <c:strCache>
                <c:ptCount val="1"/>
                <c:pt idx="0">
                  <c:v> Tammi </c:v>
                </c:pt>
              </c:strCache>
            </c:strRef>
          </c:cat>
          <c:val>
            <c:numRef>
              <c:f>Pystypylvas!$G$2</c:f>
              <c:numCache>
                <c:formatCode>General</c:formatCode>
                <c:ptCount val="1"/>
                <c:pt idx="0">
                  <c:v>3</c:v>
                </c:pt>
              </c:numCache>
            </c:numRef>
          </c:val>
          <c:extLst>
            <c:ext xmlns:c16="http://schemas.microsoft.com/office/drawing/2014/chart" uri="{C3380CC4-5D6E-409C-BE32-E72D297353CC}">
              <c16:uniqueId val="{00000005-1087-0A44-BAC1-167DBF470157}"/>
            </c:ext>
          </c:extLst>
        </c:ser>
        <c:ser>
          <c:idx val="6"/>
          <c:order val="6"/>
          <c:tx>
            <c:strRef>
              <c:f>Pystypylvas!$H$1</c:f>
              <c:strCache>
                <c:ptCount val="1"/>
                <c:pt idx="0">
                  <c:v>G-sarja</c:v>
                </c:pt>
              </c:strCache>
            </c:strRef>
          </c:tx>
          <c:spPr>
            <a:solidFill>
              <a:srgbClr val="7B3CA3"/>
            </a:solidFill>
            <a:ln w="6350">
              <a:solidFill>
                <a:schemeClr val="tx1"/>
              </a:solidFill>
            </a:ln>
            <a:effectLst/>
          </c:spPr>
          <c:invertIfNegative val="0"/>
          <c:cat>
            <c:strRef>
              <c:f>Pystypylvas!$A$2</c:f>
              <c:strCache>
                <c:ptCount val="1"/>
                <c:pt idx="0">
                  <c:v> Tammi </c:v>
                </c:pt>
              </c:strCache>
            </c:strRef>
          </c:cat>
          <c:val>
            <c:numRef>
              <c:f>Pystypylvas!$H$2</c:f>
              <c:numCache>
                <c:formatCode>General</c:formatCode>
                <c:ptCount val="1"/>
                <c:pt idx="0">
                  <c:v>4</c:v>
                </c:pt>
              </c:numCache>
            </c:numRef>
          </c:val>
          <c:extLst>
            <c:ext xmlns:c16="http://schemas.microsoft.com/office/drawing/2014/chart" uri="{C3380CC4-5D6E-409C-BE32-E72D297353CC}">
              <c16:uniqueId val="{00000006-1087-0A44-BAC1-167DBF470157}"/>
            </c:ext>
          </c:extLst>
        </c:ser>
        <c:ser>
          <c:idx val="7"/>
          <c:order val="7"/>
          <c:tx>
            <c:strRef>
              <c:f>Pystypylvas!$I$1</c:f>
              <c:strCache>
                <c:ptCount val="1"/>
                <c:pt idx="0">
                  <c:v>H-sarja</c:v>
                </c:pt>
              </c:strCache>
            </c:strRef>
          </c:tx>
          <c:spPr>
            <a:solidFill>
              <a:srgbClr val="BD9DD1"/>
            </a:solidFill>
            <a:ln w="6350">
              <a:solidFill>
                <a:schemeClr val="tx1"/>
              </a:solidFill>
            </a:ln>
            <a:effectLst/>
          </c:spPr>
          <c:invertIfNegative val="0"/>
          <c:cat>
            <c:strRef>
              <c:f>Pystypylvas!$A$2</c:f>
              <c:strCache>
                <c:ptCount val="1"/>
                <c:pt idx="0">
                  <c:v> Tammi </c:v>
                </c:pt>
              </c:strCache>
            </c:strRef>
          </c:cat>
          <c:val>
            <c:numRef>
              <c:f>Pystypylvas!$I$2</c:f>
              <c:numCache>
                <c:formatCode>General</c:formatCode>
                <c:ptCount val="1"/>
                <c:pt idx="0">
                  <c:v>4</c:v>
                </c:pt>
              </c:numCache>
            </c:numRef>
          </c:val>
          <c:extLst>
            <c:ext xmlns:c16="http://schemas.microsoft.com/office/drawing/2014/chart" uri="{C3380CC4-5D6E-409C-BE32-E72D297353CC}">
              <c16:uniqueId val="{00000007-1087-0A44-BAC1-167DBF470157}"/>
            </c:ext>
          </c:extLst>
        </c:ser>
        <c:ser>
          <c:idx val="8"/>
          <c:order val="8"/>
          <c:tx>
            <c:strRef>
              <c:f>Pystypylvas!$J$1</c:f>
              <c:strCache>
                <c:ptCount val="1"/>
                <c:pt idx="0">
                  <c:v>I-sarja</c:v>
                </c:pt>
              </c:strCache>
            </c:strRef>
          </c:tx>
          <c:spPr>
            <a:solidFill>
              <a:srgbClr val="F9C98C"/>
            </a:solidFill>
            <a:ln w="6350">
              <a:solidFill>
                <a:schemeClr val="tx1"/>
              </a:solidFill>
            </a:ln>
            <a:effectLst/>
          </c:spPr>
          <c:invertIfNegative val="0"/>
          <c:cat>
            <c:strRef>
              <c:f>Pystypylvas!$A$2</c:f>
              <c:strCache>
                <c:ptCount val="1"/>
                <c:pt idx="0">
                  <c:v> Tammi </c:v>
                </c:pt>
              </c:strCache>
            </c:strRef>
          </c:cat>
          <c:val>
            <c:numRef>
              <c:f>Pystypylvas!$J$2</c:f>
              <c:numCache>
                <c:formatCode>General</c:formatCode>
                <c:ptCount val="1"/>
                <c:pt idx="0">
                  <c:v>3</c:v>
                </c:pt>
              </c:numCache>
            </c:numRef>
          </c:val>
          <c:extLst>
            <c:ext xmlns:c16="http://schemas.microsoft.com/office/drawing/2014/chart" uri="{C3380CC4-5D6E-409C-BE32-E72D297353CC}">
              <c16:uniqueId val="{00000008-1087-0A44-BAC1-167DBF470157}"/>
            </c:ext>
          </c:extLst>
        </c:ser>
        <c:ser>
          <c:idx val="9"/>
          <c:order val="9"/>
          <c:tx>
            <c:strRef>
              <c:f>Pystypylvas!$K$1</c:f>
              <c:strCache>
                <c:ptCount val="1"/>
                <c:pt idx="0">
                  <c:v>J-sarja</c:v>
                </c:pt>
              </c:strCache>
            </c:strRef>
          </c:tx>
          <c:spPr>
            <a:solidFill>
              <a:srgbClr val="F18700"/>
            </a:solidFill>
            <a:ln w="6350">
              <a:solidFill>
                <a:schemeClr val="tx1"/>
              </a:solidFill>
            </a:ln>
            <a:effectLst/>
          </c:spPr>
          <c:invertIfNegative val="0"/>
          <c:cat>
            <c:strRef>
              <c:f>Pystypylvas!$A$2</c:f>
              <c:strCache>
                <c:ptCount val="1"/>
                <c:pt idx="0">
                  <c:v> Tammi </c:v>
                </c:pt>
              </c:strCache>
            </c:strRef>
          </c:cat>
          <c:val>
            <c:numRef>
              <c:f>Pystypylvas!$K$2</c:f>
              <c:numCache>
                <c:formatCode>General</c:formatCode>
                <c:ptCount val="1"/>
                <c:pt idx="0">
                  <c:v>3</c:v>
                </c:pt>
              </c:numCache>
            </c:numRef>
          </c:val>
          <c:extLst>
            <c:ext xmlns:c16="http://schemas.microsoft.com/office/drawing/2014/chart" uri="{C3380CC4-5D6E-409C-BE32-E72D297353CC}">
              <c16:uniqueId val="{00000009-1087-0A44-BAC1-167DBF470157}"/>
            </c:ext>
          </c:extLst>
        </c:ser>
        <c:dLbls>
          <c:showLegendKey val="0"/>
          <c:showVal val="0"/>
          <c:showCatName val="0"/>
          <c:showSerName val="0"/>
          <c:showPercent val="0"/>
          <c:showBubbleSize val="0"/>
        </c:dLbls>
        <c:gapWidth val="75"/>
        <c:overlap val="100"/>
        <c:axId val="1493886399"/>
        <c:axId val="1967015791"/>
      </c:bar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majorUnit val="0.25"/>
      </c:valAx>
      <c:spPr>
        <a:noFill/>
        <a:ln>
          <a:noFill/>
        </a:ln>
        <a:effectLst/>
      </c:spPr>
    </c:plotArea>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sz="1600">
                <a:latin typeface="+mj-lt"/>
              </a:defRPr>
            </a:pPr>
            <a:r>
              <a:rPr lang="en-US" sz="1200" dirty="0">
                <a:latin typeface="+mj-lt"/>
              </a:rPr>
              <a:t> </a:t>
            </a:r>
            <a:r>
              <a:rPr lang="en-US" sz="1200" dirty="0" err="1">
                <a:latin typeface="+mj-lt"/>
              </a:rPr>
              <a:t>Tässä</a:t>
            </a:r>
            <a:r>
              <a:rPr lang="en-US" sz="1200" dirty="0">
                <a:latin typeface="+mj-lt"/>
              </a:rPr>
              <a:t> on </a:t>
            </a:r>
            <a:r>
              <a:rPr lang="en-US" sz="1200" dirty="0" err="1">
                <a:latin typeface="+mj-lt"/>
              </a:rPr>
              <a:t>otsikko</a:t>
            </a:r>
            <a:endParaRPr lang="en-US" sz="1200" dirty="0">
              <a:latin typeface="+mj-lt"/>
            </a:endParaRPr>
          </a:p>
        </c:rich>
      </c:tx>
      <c:layout>
        <c:manualLayout>
          <c:xMode val="edge"/>
          <c:yMode val="edge"/>
          <c:x val="6.4504696237455098E-2"/>
          <c:y val="0"/>
        </c:manualLayout>
      </c:layout>
      <c:overlay val="0"/>
    </c:title>
    <c:autoTitleDeleted val="0"/>
    <c:plotArea>
      <c:layout/>
      <c:barChart>
        <c:barDir val="col"/>
        <c:grouping val="clustered"/>
        <c:varyColors val="1"/>
        <c:ser>
          <c:idx val="0"/>
          <c:order val="0"/>
          <c:tx>
            <c:strRef>
              <c:f>Pylväs!$B$1</c:f>
              <c:strCache>
                <c:ptCount val="1"/>
                <c:pt idx="0">
                  <c:v>A</c:v>
                </c:pt>
              </c:strCache>
            </c:strRef>
          </c:tx>
          <c:spPr>
            <a:solidFill>
              <a:srgbClr val="002F6C"/>
            </a:solidFill>
            <a:ln w="6350">
              <a:solidFill>
                <a:schemeClr val="tx1"/>
              </a:solidFill>
            </a:ln>
          </c:spPr>
          <c:invertIfNegative val="0"/>
          <c:dPt>
            <c:idx val="0"/>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2-460F-4506-8BE3-D476AC4FFA57}"/>
              </c:ext>
            </c:extLst>
          </c:dPt>
          <c:dLbls>
            <c:delete val="1"/>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098575400"/>
        <c:axId val="-2098626472"/>
      </c:barChart>
      <c:catAx>
        <c:axId val="-209857540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n-lt"/>
              </a:defRPr>
            </a:pPr>
            <a:endParaRPr lang="fi-FI"/>
          </a:p>
        </c:txPr>
        <c:crossAx val="-2098626472"/>
        <c:crosses val="autoZero"/>
        <c:auto val="1"/>
        <c:lblAlgn val="ctr"/>
        <c:lblOffset val="100"/>
        <c:noMultiLvlLbl val="0"/>
      </c:catAx>
      <c:valAx>
        <c:axId val="-2098626472"/>
        <c:scaling>
          <c:orientation val="minMax"/>
          <c:min val="0"/>
        </c:scaling>
        <c:delete val="0"/>
        <c:axPos val="l"/>
        <c:majorGridlines>
          <c:spPr>
            <a:ln w="9525" cap="flat" cmpd="sng" algn="ctr">
              <a:solidFill>
                <a:srgbClr val="D9D9D9"/>
              </a:solidFill>
              <a:round/>
            </a:ln>
            <a:effectLst/>
          </c:spPr>
        </c:majorGridlines>
        <c:numFmt formatCode="0" sourceLinked="1"/>
        <c:majorTickMark val="none"/>
        <c:minorTickMark val="none"/>
        <c:tickLblPos val="nextTo"/>
        <c:spPr>
          <a:noFill/>
          <a:ln>
            <a:noFill/>
          </a:ln>
          <a:effectLst/>
        </c:spPr>
        <c:txPr>
          <a:bodyPr rot="-60000000" vert="horz"/>
          <a:lstStyle/>
          <a:p>
            <a:pPr>
              <a:defRPr sz="1100">
                <a:solidFill>
                  <a:srgbClr val="7F7F7F"/>
                </a:solidFill>
                <a:latin typeface="+mj-lt"/>
              </a:defRPr>
            </a:pPr>
            <a:endParaRPr lang="fi-FI"/>
          </a:p>
        </c:txPr>
        <c:crossAx val="-2098575400"/>
        <c:crosses val="autoZero"/>
        <c:crossBetween val="between"/>
        <c:majorUnit val="4"/>
      </c:valAx>
      <c:spPr>
        <a:noFill/>
        <a:ln w="9525" cmpd="sng">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900">
          <a:latin typeface="Arial Narrow"/>
          <a:cs typeface="Arial Narrow"/>
        </a:defRPr>
      </a:pPr>
      <a:endParaRPr lang="fi-FI"/>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9213643790849688E-2"/>
          <c:y val="0.16694444444444445"/>
          <c:w val="0.9122528594771242"/>
          <c:h val="0.58563833333333337"/>
        </c:manualLayout>
      </c:layout>
      <c:barChart>
        <c:barDir val="col"/>
        <c:grouping val="clustered"/>
        <c:varyColors val="0"/>
        <c:ser>
          <c:idx val="0"/>
          <c:order val="0"/>
          <c:tx>
            <c:strRef>
              <c:f>Pystypylvas!$B$1</c:f>
              <c:strCache>
                <c:ptCount val="1"/>
                <c:pt idx="0">
                  <c:v>A-sarja</c:v>
                </c:pt>
              </c:strCache>
            </c:strRef>
          </c:tx>
          <c:spPr>
            <a:solidFill>
              <a:srgbClr val="002F6C"/>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Pystypylvas!$B$2:$B$4</c:f>
              <c:numCache>
                <c:formatCode>General</c:formatCode>
                <c:ptCount val="3"/>
                <c:pt idx="0">
                  <c:v>12</c:v>
                </c:pt>
                <c:pt idx="1">
                  <c:v>9</c:v>
                </c:pt>
                <c:pt idx="2">
                  <c:v>10</c:v>
                </c:pt>
              </c:numCache>
            </c:numRef>
          </c:val>
          <c:extLst>
            <c:ext xmlns:c16="http://schemas.microsoft.com/office/drawing/2014/chart" uri="{C3380CC4-5D6E-409C-BE32-E72D297353CC}">
              <c16:uniqueId val="{00000000-01B3-A24E-BECE-E8F372899BB2}"/>
            </c:ext>
          </c:extLst>
        </c:ser>
        <c:ser>
          <c:idx val="1"/>
          <c:order val="1"/>
          <c:tx>
            <c:strRef>
              <c:f>Pystypylvas!$C$1</c:f>
              <c:strCache>
                <c:ptCount val="1"/>
                <c:pt idx="0">
                  <c:v>B-sarja</c:v>
                </c:pt>
              </c:strCache>
            </c:strRef>
          </c:tx>
          <c:spPr>
            <a:solidFill>
              <a:srgbClr val="8EBEFF"/>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Pystypylvas!$C$2:$C$4</c:f>
              <c:numCache>
                <c:formatCode>General</c:formatCode>
                <c:ptCount val="3"/>
                <c:pt idx="0">
                  <c:v>5</c:v>
                </c:pt>
                <c:pt idx="1">
                  <c:v>3</c:v>
                </c:pt>
                <c:pt idx="2">
                  <c:v>2</c:v>
                </c:pt>
              </c:numCache>
            </c:numRef>
          </c:val>
          <c:extLst>
            <c:ext xmlns:c16="http://schemas.microsoft.com/office/drawing/2014/chart" uri="{C3380CC4-5D6E-409C-BE32-E72D297353CC}">
              <c16:uniqueId val="{00000001-01B3-A24E-BECE-E8F372899BB2}"/>
            </c:ext>
          </c:extLst>
        </c:ser>
        <c:ser>
          <c:idx val="2"/>
          <c:order val="2"/>
          <c:tx>
            <c:strRef>
              <c:f>Pystypylvas!$D$1</c:f>
              <c:strCache>
                <c:ptCount val="1"/>
                <c:pt idx="0">
                  <c:v>C-sarja</c:v>
                </c:pt>
              </c:strCache>
            </c:strRef>
          </c:tx>
          <c:spPr>
            <a:solidFill>
              <a:srgbClr val="4062C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Pystypylvas!$D$2:$D$4</c:f>
              <c:numCache>
                <c:formatCode>General</c:formatCode>
                <c:ptCount val="3"/>
                <c:pt idx="0">
                  <c:v>13</c:v>
                </c:pt>
                <c:pt idx="1">
                  <c:v>4</c:v>
                </c:pt>
                <c:pt idx="2">
                  <c:v>4</c:v>
                </c:pt>
              </c:numCache>
            </c:numRef>
          </c:val>
          <c:extLst>
            <c:ext xmlns:c16="http://schemas.microsoft.com/office/drawing/2014/chart" uri="{C3380CC4-5D6E-409C-BE32-E72D297353CC}">
              <c16:uniqueId val="{00000002-01B3-A24E-BECE-E8F372899BB2}"/>
            </c:ext>
          </c:extLst>
        </c:ser>
        <c:ser>
          <c:idx val="3"/>
          <c:order val="3"/>
          <c:tx>
            <c:strRef>
              <c:f>Pystypylvas!$E$1</c:f>
              <c:strCache>
                <c:ptCount val="1"/>
                <c:pt idx="0">
                  <c:v>D-sarja</c:v>
                </c:pt>
              </c:strCache>
            </c:strRef>
          </c:tx>
          <c:spPr>
            <a:solidFill>
              <a:srgbClr val="85CBA1"/>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Pystypylvas!$E$2:$E$4</c:f>
              <c:numCache>
                <c:formatCode>General</c:formatCode>
                <c:ptCount val="3"/>
                <c:pt idx="0">
                  <c:v>3</c:v>
                </c:pt>
                <c:pt idx="1">
                  <c:v>3</c:v>
                </c:pt>
                <c:pt idx="2">
                  <c:v>4</c:v>
                </c:pt>
              </c:numCache>
            </c:numRef>
          </c:val>
          <c:extLst>
            <c:ext xmlns:c16="http://schemas.microsoft.com/office/drawing/2014/chart" uri="{C3380CC4-5D6E-409C-BE32-E72D297353CC}">
              <c16:uniqueId val="{00000003-01B3-A24E-BECE-E8F372899BB2}"/>
            </c:ext>
          </c:extLst>
        </c:ser>
        <c:ser>
          <c:idx val="4"/>
          <c:order val="4"/>
          <c:tx>
            <c:strRef>
              <c:f>Pystypylvas!$F$1</c:f>
              <c:strCache>
                <c:ptCount val="1"/>
                <c:pt idx="0">
                  <c:v>E-sarja</c:v>
                </c:pt>
              </c:strCache>
            </c:strRef>
          </c:tx>
          <c:spPr>
            <a:solidFill>
              <a:srgbClr val="00707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Pystypylvas!$F$2:$F$4</c:f>
              <c:numCache>
                <c:formatCode>General</c:formatCode>
                <c:ptCount val="3"/>
                <c:pt idx="0">
                  <c:v>4</c:v>
                </c:pt>
                <c:pt idx="1">
                  <c:v>4</c:v>
                </c:pt>
                <c:pt idx="2">
                  <c:v>4</c:v>
                </c:pt>
              </c:numCache>
            </c:numRef>
          </c:val>
          <c:extLst>
            <c:ext xmlns:c16="http://schemas.microsoft.com/office/drawing/2014/chart" uri="{C3380CC4-5D6E-409C-BE32-E72D297353CC}">
              <c16:uniqueId val="{00000004-01B3-A24E-BECE-E8F372899BB2}"/>
            </c:ext>
          </c:extLst>
        </c:ser>
        <c:ser>
          <c:idx val="5"/>
          <c:order val="5"/>
          <c:tx>
            <c:strRef>
              <c:f>Pystypylvas!$G$1</c:f>
              <c:strCache>
                <c:ptCount val="1"/>
                <c:pt idx="0">
                  <c:v>F-sarja</c:v>
                </c:pt>
              </c:strCache>
            </c:strRef>
          </c:tx>
          <c:spPr>
            <a:solidFill>
              <a:srgbClr val="99DBD8"/>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Pystypylvas!$G$2:$G$4</c:f>
              <c:numCache>
                <c:formatCode>General</c:formatCode>
                <c:ptCount val="3"/>
                <c:pt idx="0">
                  <c:v>3</c:v>
                </c:pt>
                <c:pt idx="1">
                  <c:v>6</c:v>
                </c:pt>
                <c:pt idx="2">
                  <c:v>9</c:v>
                </c:pt>
              </c:numCache>
            </c:numRef>
          </c:val>
          <c:extLst>
            <c:ext xmlns:c16="http://schemas.microsoft.com/office/drawing/2014/chart" uri="{C3380CC4-5D6E-409C-BE32-E72D297353CC}">
              <c16:uniqueId val="{00000005-01B3-A24E-BECE-E8F372899BB2}"/>
            </c:ext>
          </c:extLst>
        </c:ser>
        <c:ser>
          <c:idx val="6"/>
          <c:order val="6"/>
          <c:tx>
            <c:strRef>
              <c:f>Pystypylvas!$H$1</c:f>
              <c:strCache>
                <c:ptCount val="1"/>
                <c:pt idx="0">
                  <c:v>G-sarja</c:v>
                </c:pt>
              </c:strCache>
            </c:strRef>
          </c:tx>
          <c:spPr>
            <a:solidFill>
              <a:srgbClr val="7B3CA3"/>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Pystypylvas!$H$2:$H$4</c:f>
              <c:numCache>
                <c:formatCode>General</c:formatCode>
                <c:ptCount val="3"/>
                <c:pt idx="0">
                  <c:v>4</c:v>
                </c:pt>
                <c:pt idx="1">
                  <c:v>9</c:v>
                </c:pt>
                <c:pt idx="2">
                  <c:v>3</c:v>
                </c:pt>
              </c:numCache>
            </c:numRef>
          </c:val>
          <c:extLst>
            <c:ext xmlns:c16="http://schemas.microsoft.com/office/drawing/2014/chart" uri="{C3380CC4-5D6E-409C-BE32-E72D297353CC}">
              <c16:uniqueId val="{00000006-01B3-A24E-BECE-E8F372899BB2}"/>
            </c:ext>
          </c:extLst>
        </c:ser>
        <c:ser>
          <c:idx val="7"/>
          <c:order val="7"/>
          <c:tx>
            <c:strRef>
              <c:f>Pystypylvas!$I$1</c:f>
              <c:strCache>
                <c:ptCount val="1"/>
                <c:pt idx="0">
                  <c:v>H-sarja</c:v>
                </c:pt>
              </c:strCache>
            </c:strRef>
          </c:tx>
          <c:spPr>
            <a:solidFill>
              <a:srgbClr val="BD9DD1"/>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Pystypylvas!$I$2:$I$4</c:f>
              <c:numCache>
                <c:formatCode>General</c:formatCode>
                <c:ptCount val="3"/>
                <c:pt idx="0">
                  <c:v>4</c:v>
                </c:pt>
                <c:pt idx="1">
                  <c:v>3</c:v>
                </c:pt>
                <c:pt idx="2">
                  <c:v>4</c:v>
                </c:pt>
              </c:numCache>
            </c:numRef>
          </c:val>
          <c:extLst>
            <c:ext xmlns:c16="http://schemas.microsoft.com/office/drawing/2014/chart" uri="{C3380CC4-5D6E-409C-BE32-E72D297353CC}">
              <c16:uniqueId val="{00000007-01B3-A24E-BECE-E8F372899BB2}"/>
            </c:ext>
          </c:extLst>
        </c:ser>
        <c:ser>
          <c:idx val="8"/>
          <c:order val="8"/>
          <c:tx>
            <c:strRef>
              <c:f>Pystypylvas!$J$1</c:f>
              <c:strCache>
                <c:ptCount val="1"/>
                <c:pt idx="0">
                  <c:v>I-sarja</c:v>
                </c:pt>
              </c:strCache>
            </c:strRef>
          </c:tx>
          <c:spPr>
            <a:solidFill>
              <a:srgbClr val="F9C98C"/>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Pystypylvas!$J$2:$J$4</c:f>
              <c:numCache>
                <c:formatCode>General</c:formatCode>
                <c:ptCount val="3"/>
                <c:pt idx="0">
                  <c:v>3</c:v>
                </c:pt>
                <c:pt idx="1">
                  <c:v>6</c:v>
                </c:pt>
                <c:pt idx="2">
                  <c:v>9</c:v>
                </c:pt>
              </c:numCache>
            </c:numRef>
          </c:val>
          <c:extLst>
            <c:ext xmlns:c16="http://schemas.microsoft.com/office/drawing/2014/chart" uri="{C3380CC4-5D6E-409C-BE32-E72D297353CC}">
              <c16:uniqueId val="{00000008-01B3-A24E-BECE-E8F372899BB2}"/>
            </c:ext>
          </c:extLst>
        </c:ser>
        <c:ser>
          <c:idx val="9"/>
          <c:order val="9"/>
          <c:tx>
            <c:strRef>
              <c:f>Pystypylvas!$K$1</c:f>
              <c:strCache>
                <c:ptCount val="1"/>
                <c:pt idx="0">
                  <c:v>J-sarja</c:v>
                </c:pt>
              </c:strCache>
            </c:strRef>
          </c:tx>
          <c:spPr>
            <a:solidFill>
              <a:srgbClr val="F1870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Pystypylvas!$K$2:$K$4</c:f>
              <c:numCache>
                <c:formatCode>General</c:formatCode>
                <c:ptCount val="3"/>
                <c:pt idx="0">
                  <c:v>3</c:v>
                </c:pt>
                <c:pt idx="1">
                  <c:v>9</c:v>
                </c:pt>
                <c:pt idx="2">
                  <c:v>3</c:v>
                </c:pt>
              </c:numCache>
            </c:numRef>
          </c:val>
          <c:extLst>
            <c:ext xmlns:c16="http://schemas.microsoft.com/office/drawing/2014/chart" uri="{C3380CC4-5D6E-409C-BE32-E72D297353CC}">
              <c16:uniqueId val="{00000009-01B3-A24E-BECE-E8F372899BB2}"/>
            </c:ext>
          </c:extLst>
        </c:ser>
        <c:dLbls>
          <c:showLegendKey val="0"/>
          <c:showVal val="0"/>
          <c:showCatName val="0"/>
          <c:showSerName val="0"/>
          <c:showPercent val="0"/>
          <c:showBubbleSize val="0"/>
        </c:dLbls>
        <c:gapWidth val="150"/>
        <c:overlap val="-15"/>
        <c:axId val="1493886399"/>
        <c:axId val="1967015791"/>
      </c:bar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4.8713730577850251E-2"/>
          <c:y val="0.84102130728643998"/>
          <c:w val="0.92511785110371225"/>
          <c:h val="9.4195590289603517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Pystypylvas!$B$1</c:f>
              <c:strCache>
                <c:ptCount val="1"/>
                <c:pt idx="0">
                  <c:v>A-sarja</c:v>
                </c:pt>
              </c:strCache>
            </c:strRef>
          </c:tx>
          <c:spPr>
            <a:solidFill>
              <a:srgbClr val="002F6C"/>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Pystypylvas!$B$2:$B$4</c:f>
              <c:numCache>
                <c:formatCode>General</c:formatCode>
                <c:ptCount val="3"/>
                <c:pt idx="0">
                  <c:v>12</c:v>
                </c:pt>
                <c:pt idx="1">
                  <c:v>9</c:v>
                </c:pt>
                <c:pt idx="2">
                  <c:v>10</c:v>
                </c:pt>
              </c:numCache>
            </c:numRef>
          </c:val>
          <c:extLst>
            <c:ext xmlns:c16="http://schemas.microsoft.com/office/drawing/2014/chart" uri="{C3380CC4-5D6E-409C-BE32-E72D297353CC}">
              <c16:uniqueId val="{00000000-2CB7-8748-9B27-B7425CF4E0FB}"/>
            </c:ext>
          </c:extLst>
        </c:ser>
        <c:ser>
          <c:idx val="1"/>
          <c:order val="1"/>
          <c:tx>
            <c:strRef>
              <c:f>Pystypylvas!$C$1</c:f>
              <c:strCache>
                <c:ptCount val="1"/>
                <c:pt idx="0">
                  <c:v>B-sarja</c:v>
                </c:pt>
              </c:strCache>
            </c:strRef>
          </c:tx>
          <c:spPr>
            <a:solidFill>
              <a:srgbClr val="8EBEFF"/>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Pystypylvas!$C$2:$C$4</c:f>
              <c:numCache>
                <c:formatCode>General</c:formatCode>
                <c:ptCount val="3"/>
                <c:pt idx="0">
                  <c:v>5</c:v>
                </c:pt>
                <c:pt idx="1">
                  <c:v>3</c:v>
                </c:pt>
                <c:pt idx="2">
                  <c:v>2</c:v>
                </c:pt>
              </c:numCache>
            </c:numRef>
          </c:val>
          <c:extLst>
            <c:ext xmlns:c16="http://schemas.microsoft.com/office/drawing/2014/chart" uri="{C3380CC4-5D6E-409C-BE32-E72D297353CC}">
              <c16:uniqueId val="{00000001-2CB7-8748-9B27-B7425CF4E0FB}"/>
            </c:ext>
          </c:extLst>
        </c:ser>
        <c:ser>
          <c:idx val="2"/>
          <c:order val="2"/>
          <c:tx>
            <c:strRef>
              <c:f>Pystypylvas!$D$1</c:f>
              <c:strCache>
                <c:ptCount val="1"/>
                <c:pt idx="0">
                  <c:v>C-sarja</c:v>
                </c:pt>
              </c:strCache>
            </c:strRef>
          </c:tx>
          <c:spPr>
            <a:solidFill>
              <a:srgbClr val="4062C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Pystypylvas!$D$2:$D$4</c:f>
              <c:numCache>
                <c:formatCode>General</c:formatCode>
                <c:ptCount val="3"/>
                <c:pt idx="0">
                  <c:v>13</c:v>
                </c:pt>
                <c:pt idx="1">
                  <c:v>4</c:v>
                </c:pt>
                <c:pt idx="2">
                  <c:v>4</c:v>
                </c:pt>
              </c:numCache>
            </c:numRef>
          </c:val>
          <c:extLst>
            <c:ext xmlns:c16="http://schemas.microsoft.com/office/drawing/2014/chart" uri="{C3380CC4-5D6E-409C-BE32-E72D297353CC}">
              <c16:uniqueId val="{00000002-2CB7-8748-9B27-B7425CF4E0FB}"/>
            </c:ext>
          </c:extLst>
        </c:ser>
        <c:ser>
          <c:idx val="3"/>
          <c:order val="3"/>
          <c:tx>
            <c:strRef>
              <c:f>Pystypylvas!$E$1</c:f>
              <c:strCache>
                <c:ptCount val="1"/>
                <c:pt idx="0">
                  <c:v>D-sarja</c:v>
                </c:pt>
              </c:strCache>
            </c:strRef>
          </c:tx>
          <c:spPr>
            <a:solidFill>
              <a:srgbClr val="85CBA1"/>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Pystypylvas!$E$2:$E$4</c:f>
              <c:numCache>
                <c:formatCode>General</c:formatCode>
                <c:ptCount val="3"/>
                <c:pt idx="0">
                  <c:v>3</c:v>
                </c:pt>
                <c:pt idx="1">
                  <c:v>3</c:v>
                </c:pt>
                <c:pt idx="2">
                  <c:v>4</c:v>
                </c:pt>
              </c:numCache>
            </c:numRef>
          </c:val>
          <c:extLst>
            <c:ext xmlns:c16="http://schemas.microsoft.com/office/drawing/2014/chart" uri="{C3380CC4-5D6E-409C-BE32-E72D297353CC}">
              <c16:uniqueId val="{00000003-2CB7-8748-9B27-B7425CF4E0FB}"/>
            </c:ext>
          </c:extLst>
        </c:ser>
        <c:ser>
          <c:idx val="4"/>
          <c:order val="4"/>
          <c:tx>
            <c:strRef>
              <c:f>Pystypylvas!$F$1</c:f>
              <c:strCache>
                <c:ptCount val="1"/>
                <c:pt idx="0">
                  <c:v>E-sarja</c:v>
                </c:pt>
              </c:strCache>
            </c:strRef>
          </c:tx>
          <c:spPr>
            <a:solidFill>
              <a:srgbClr val="00707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Pystypylvas!$F$2:$F$4</c:f>
              <c:numCache>
                <c:formatCode>General</c:formatCode>
                <c:ptCount val="3"/>
                <c:pt idx="0">
                  <c:v>4</c:v>
                </c:pt>
                <c:pt idx="1">
                  <c:v>4</c:v>
                </c:pt>
                <c:pt idx="2">
                  <c:v>4</c:v>
                </c:pt>
              </c:numCache>
            </c:numRef>
          </c:val>
          <c:extLst>
            <c:ext xmlns:c16="http://schemas.microsoft.com/office/drawing/2014/chart" uri="{C3380CC4-5D6E-409C-BE32-E72D297353CC}">
              <c16:uniqueId val="{00000004-2CB7-8748-9B27-B7425CF4E0FB}"/>
            </c:ext>
          </c:extLst>
        </c:ser>
        <c:ser>
          <c:idx val="5"/>
          <c:order val="5"/>
          <c:tx>
            <c:strRef>
              <c:f>Pystypylvas!$G$1</c:f>
              <c:strCache>
                <c:ptCount val="1"/>
                <c:pt idx="0">
                  <c:v>F-sarja</c:v>
                </c:pt>
              </c:strCache>
            </c:strRef>
          </c:tx>
          <c:spPr>
            <a:solidFill>
              <a:srgbClr val="99DBD8"/>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Pystypylvas!$G$2:$G$4</c:f>
              <c:numCache>
                <c:formatCode>General</c:formatCode>
                <c:ptCount val="3"/>
                <c:pt idx="0">
                  <c:v>3</c:v>
                </c:pt>
                <c:pt idx="1">
                  <c:v>6</c:v>
                </c:pt>
                <c:pt idx="2">
                  <c:v>9</c:v>
                </c:pt>
              </c:numCache>
            </c:numRef>
          </c:val>
          <c:extLst>
            <c:ext xmlns:c16="http://schemas.microsoft.com/office/drawing/2014/chart" uri="{C3380CC4-5D6E-409C-BE32-E72D297353CC}">
              <c16:uniqueId val="{00000005-2CB7-8748-9B27-B7425CF4E0FB}"/>
            </c:ext>
          </c:extLst>
        </c:ser>
        <c:dLbls>
          <c:showLegendKey val="0"/>
          <c:showVal val="0"/>
          <c:showCatName val="0"/>
          <c:showSerName val="0"/>
          <c:showPercent val="0"/>
          <c:showBubbleSize val="0"/>
        </c:dLbls>
        <c:gapWidth val="150"/>
        <c:overlap val="-15"/>
        <c:axId val="1493886399"/>
        <c:axId val="1967015791"/>
      </c:bar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3.883504861747783E-2"/>
          <c:y val="0.86066032751658772"/>
          <c:w val="0.94035581466591578"/>
          <c:h val="0.10264916833340361"/>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Pystypylvas_negatiiviset!$A$2</c:f>
              <c:strCache>
                <c:ptCount val="1"/>
                <c:pt idx="0">
                  <c:v>netto</c:v>
                </c:pt>
              </c:strCache>
            </c:strRef>
          </c:tx>
          <c:spPr>
            <a:solidFill>
              <a:srgbClr val="002F6C"/>
            </a:solidFill>
            <a:ln w="6350">
              <a:solidFill>
                <a:schemeClr val="tx1"/>
              </a:solidFill>
            </a:ln>
            <a:effectLst/>
          </c:spPr>
          <c:invertIfNegative val="1"/>
          <c:cat>
            <c:strRef>
              <c:f>Pystypylvas_negatiiviset!$B$1:$AB$1</c:f>
              <c:strCache>
                <c:ptCount val="27"/>
                <c:pt idx="0">
                  <c:v>-93</c:v>
                </c:pt>
                <c:pt idx="1">
                  <c:v>-94</c:v>
                </c:pt>
                <c:pt idx="2">
                  <c:v>-95</c:v>
                </c:pt>
                <c:pt idx="3">
                  <c:v>-96</c:v>
                </c:pt>
                <c:pt idx="4">
                  <c:v>-97</c:v>
                </c:pt>
                <c:pt idx="5">
                  <c:v>-98</c:v>
                </c:pt>
                <c:pt idx="6">
                  <c:v>-99</c:v>
                </c:pt>
                <c:pt idx="7">
                  <c:v>-00</c:v>
                </c:pt>
                <c:pt idx="8">
                  <c:v>-01</c:v>
                </c:pt>
                <c:pt idx="9">
                  <c:v>-02</c:v>
                </c:pt>
                <c:pt idx="10">
                  <c:v>-03</c:v>
                </c:pt>
                <c:pt idx="11">
                  <c:v>-04</c:v>
                </c:pt>
                <c:pt idx="12">
                  <c:v>-05</c:v>
                </c:pt>
                <c:pt idx="13">
                  <c:v>-06</c:v>
                </c:pt>
                <c:pt idx="14">
                  <c:v>-07</c:v>
                </c:pt>
                <c:pt idx="15">
                  <c:v>-08</c:v>
                </c:pt>
                <c:pt idx="16">
                  <c:v>-09</c:v>
                </c:pt>
                <c:pt idx="17">
                  <c:v>-10</c:v>
                </c:pt>
                <c:pt idx="18">
                  <c:v>-11</c:v>
                </c:pt>
                <c:pt idx="19">
                  <c:v>-12</c:v>
                </c:pt>
                <c:pt idx="20">
                  <c:v>-13</c:v>
                </c:pt>
                <c:pt idx="21">
                  <c:v>-14</c:v>
                </c:pt>
                <c:pt idx="22">
                  <c:v>-15</c:v>
                </c:pt>
                <c:pt idx="23">
                  <c:v>-16</c:v>
                </c:pt>
                <c:pt idx="24">
                  <c:v>-17</c:v>
                </c:pt>
                <c:pt idx="25">
                  <c:v>-18</c:v>
                </c:pt>
                <c:pt idx="26">
                  <c:v>-19</c:v>
                </c:pt>
              </c:strCache>
            </c:strRef>
          </c:cat>
          <c:val>
            <c:numRef>
              <c:f>Pystypylvas_negatiiviset!$B$2:$AB$2</c:f>
              <c:numCache>
                <c:formatCode>General</c:formatCode>
                <c:ptCount val="27"/>
                <c:pt idx="0">
                  <c:v>-111</c:v>
                </c:pt>
                <c:pt idx="1">
                  <c:v>-350</c:v>
                </c:pt>
                <c:pt idx="2">
                  <c:v>-165</c:v>
                </c:pt>
                <c:pt idx="3">
                  <c:v>-298</c:v>
                </c:pt>
                <c:pt idx="4">
                  <c:v>-689</c:v>
                </c:pt>
                <c:pt idx="5">
                  <c:v>-472</c:v>
                </c:pt>
                <c:pt idx="6">
                  <c:v>-140</c:v>
                </c:pt>
                <c:pt idx="7">
                  <c:v>73</c:v>
                </c:pt>
                <c:pt idx="8">
                  <c:v>42</c:v>
                </c:pt>
                <c:pt idx="9">
                  <c:v>235</c:v>
                </c:pt>
                <c:pt idx="10">
                  <c:v>30</c:v>
                </c:pt>
                <c:pt idx="11">
                  <c:v>-42</c:v>
                </c:pt>
                <c:pt idx="12">
                  <c:v>32</c:v>
                </c:pt>
                <c:pt idx="13">
                  <c:v>70</c:v>
                </c:pt>
                <c:pt idx="14">
                  <c:v>347</c:v>
                </c:pt>
                <c:pt idx="15">
                  <c:v>383</c:v>
                </c:pt>
                <c:pt idx="16">
                  <c:v>514</c:v>
                </c:pt>
                <c:pt idx="17">
                  <c:v>195</c:v>
                </c:pt>
                <c:pt idx="18">
                  <c:v>18</c:v>
                </c:pt>
                <c:pt idx="19">
                  <c:v>-402</c:v>
                </c:pt>
                <c:pt idx="20">
                  <c:v>-225</c:v>
                </c:pt>
                <c:pt idx="21">
                  <c:v>-257</c:v>
                </c:pt>
                <c:pt idx="22">
                  <c:v>-254</c:v>
                </c:pt>
                <c:pt idx="23">
                  <c:v>361</c:v>
                </c:pt>
                <c:pt idx="24">
                  <c:v>-7</c:v>
                </c:pt>
                <c:pt idx="25">
                  <c:v>-67</c:v>
                </c:pt>
                <c:pt idx="26">
                  <c:v>-17</c:v>
                </c:pt>
              </c:numCache>
            </c:numRef>
          </c:val>
          <c:extLst>
            <c:ext xmlns:c14="http://schemas.microsoft.com/office/drawing/2007/8/2/chart" uri="{6F2FDCE9-48DA-4B69-8628-5D25D57E5C99}">
              <c14:invertSolidFillFmt>
                <c14:spPr xmlns:c14="http://schemas.microsoft.com/office/drawing/2007/8/2/chart">
                  <a:solidFill>
                    <a:srgbClr val="8EBEFF"/>
                  </a:solidFill>
                  <a:ln w="6350">
                    <a:solidFill>
                      <a:schemeClr val="tx1"/>
                    </a:solidFill>
                  </a:ln>
                  <a:effectLst/>
                </c14:spPr>
              </c14:invertSolidFillFmt>
            </c:ext>
            <c:ext xmlns:c16="http://schemas.microsoft.com/office/drawing/2014/chart" uri="{C3380CC4-5D6E-409C-BE32-E72D297353CC}">
              <c16:uniqueId val="{00000000-7C6E-D142-AC6E-BA0394272536}"/>
            </c:ext>
          </c:extLst>
        </c:ser>
        <c:dLbls>
          <c:showLegendKey val="0"/>
          <c:showVal val="0"/>
          <c:showCatName val="0"/>
          <c:showSerName val="0"/>
          <c:showPercent val="0"/>
          <c:showBubbleSize val="0"/>
        </c:dLbls>
        <c:gapWidth val="50"/>
        <c:overlap val="-15"/>
        <c:axId val="1493886399"/>
        <c:axId val="1967015791"/>
      </c:barChart>
      <c:catAx>
        <c:axId val="1493886399"/>
        <c:scaling>
          <c:orientation val="minMax"/>
        </c:scaling>
        <c:delete val="0"/>
        <c:axPos val="b"/>
        <c:numFmt formatCode="General" sourceLinked="1"/>
        <c:majorTickMark val="none"/>
        <c:minorTickMark val="none"/>
        <c:tickLblPos val="low"/>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Vaakapylvas!$B$1</c:f>
              <c:strCache>
                <c:ptCount val="1"/>
                <c:pt idx="0">
                  <c:v>A-sarja</c:v>
                </c:pt>
              </c:strCache>
            </c:strRef>
          </c:tx>
          <c:spPr>
            <a:solidFill>
              <a:schemeClr val="accent1"/>
            </a:solidFill>
            <a:ln w="6350">
              <a:solidFill>
                <a:srgbClr val="000000"/>
              </a:solidFill>
              <a:prstDash val="solid"/>
            </a:ln>
            <a:effectLst/>
          </c:spPr>
          <c:invertIfNegative val="0"/>
          <c:cat>
            <c:strRef>
              <c:f>Vaakapylvas!$A$2:$A$5</c:f>
              <c:strCache>
                <c:ptCount val="4"/>
                <c:pt idx="0">
                  <c:v>Kotka</c:v>
                </c:pt>
                <c:pt idx="1">
                  <c:v>Hamina</c:v>
                </c:pt>
                <c:pt idx="2">
                  <c:v>Porvoo</c:v>
                </c:pt>
                <c:pt idx="3">
                  <c:v>Helsinki</c:v>
                </c:pt>
              </c:strCache>
            </c:strRef>
          </c:cat>
          <c:val>
            <c:numRef>
              <c:f>Vaakapylvas!$B$2:$B$5</c:f>
              <c:numCache>
                <c:formatCode>0</c:formatCode>
                <c:ptCount val="4"/>
                <c:pt idx="0">
                  <c:v>14</c:v>
                </c:pt>
                <c:pt idx="1">
                  <c:v>14</c:v>
                </c:pt>
                <c:pt idx="2">
                  <c:v>10</c:v>
                </c:pt>
                <c:pt idx="3">
                  <c:v>9</c:v>
                </c:pt>
              </c:numCache>
            </c:numRef>
          </c:val>
          <c:extLst>
            <c:ext xmlns:c16="http://schemas.microsoft.com/office/drawing/2014/chart" uri="{C3380CC4-5D6E-409C-BE32-E72D297353CC}">
              <c16:uniqueId val="{00000000-3469-3342-A338-1D216F2D2A2A}"/>
            </c:ext>
          </c:extLst>
        </c:ser>
        <c:ser>
          <c:idx val="1"/>
          <c:order val="1"/>
          <c:tx>
            <c:strRef>
              <c:f>Vaakapylvas!$C$1</c:f>
              <c:strCache>
                <c:ptCount val="1"/>
                <c:pt idx="0">
                  <c:v>B-sarja</c:v>
                </c:pt>
              </c:strCache>
            </c:strRef>
          </c:tx>
          <c:spPr>
            <a:solidFill>
              <a:srgbClr val="8EBEFF"/>
            </a:solidFill>
            <a:ln w="6350">
              <a:solidFill>
                <a:srgbClr val="000000"/>
              </a:solidFill>
              <a:prstDash val="solid"/>
            </a:ln>
            <a:effectLst/>
          </c:spPr>
          <c:invertIfNegative val="0"/>
          <c:cat>
            <c:strRef>
              <c:f>Vaakapylvas!$A$2:$A$5</c:f>
              <c:strCache>
                <c:ptCount val="4"/>
                <c:pt idx="0">
                  <c:v>Kotka</c:v>
                </c:pt>
                <c:pt idx="1">
                  <c:v>Hamina</c:v>
                </c:pt>
                <c:pt idx="2">
                  <c:v>Porvoo</c:v>
                </c:pt>
                <c:pt idx="3">
                  <c:v>Helsinki</c:v>
                </c:pt>
              </c:strCache>
            </c:strRef>
          </c:cat>
          <c:val>
            <c:numRef>
              <c:f>Vaakapylvas!$C$2:$C$5</c:f>
              <c:numCache>
                <c:formatCode>0</c:formatCode>
                <c:ptCount val="4"/>
                <c:pt idx="0">
                  <c:v>8</c:v>
                </c:pt>
                <c:pt idx="1">
                  <c:v>5</c:v>
                </c:pt>
                <c:pt idx="2">
                  <c:v>2</c:v>
                </c:pt>
                <c:pt idx="3">
                  <c:v>2</c:v>
                </c:pt>
              </c:numCache>
            </c:numRef>
          </c:val>
          <c:extLst>
            <c:ext xmlns:c16="http://schemas.microsoft.com/office/drawing/2014/chart" uri="{C3380CC4-5D6E-409C-BE32-E72D297353CC}">
              <c16:uniqueId val="{00000017-BF72-8B41-AD46-4DEBC158FB2A}"/>
            </c:ext>
          </c:extLst>
        </c:ser>
        <c:ser>
          <c:idx val="2"/>
          <c:order val="2"/>
          <c:tx>
            <c:strRef>
              <c:f>Vaakapylvas!$D$1</c:f>
              <c:strCache>
                <c:ptCount val="1"/>
                <c:pt idx="0">
                  <c:v>C-sarja</c:v>
                </c:pt>
              </c:strCache>
            </c:strRef>
          </c:tx>
          <c:spPr>
            <a:solidFill>
              <a:srgbClr val="4062C0"/>
            </a:solidFill>
            <a:ln w="6350">
              <a:solidFill>
                <a:srgbClr val="000000"/>
              </a:solidFill>
            </a:ln>
          </c:spPr>
          <c:invertIfNegative val="0"/>
          <c:cat>
            <c:strRef>
              <c:f>Vaakapylvas!$A$2:$A$5</c:f>
              <c:strCache>
                <c:ptCount val="4"/>
                <c:pt idx="0">
                  <c:v>Kotka</c:v>
                </c:pt>
                <c:pt idx="1">
                  <c:v>Hamina</c:v>
                </c:pt>
                <c:pt idx="2">
                  <c:v>Porvoo</c:v>
                </c:pt>
                <c:pt idx="3">
                  <c:v>Helsinki</c:v>
                </c:pt>
              </c:strCache>
            </c:strRef>
          </c:cat>
          <c:val>
            <c:numRef>
              <c:f>Vaakapylvas!$D$2:$D$5</c:f>
              <c:numCache>
                <c:formatCode>0</c:formatCode>
                <c:ptCount val="4"/>
                <c:pt idx="0">
                  <c:v>10</c:v>
                </c:pt>
                <c:pt idx="1">
                  <c:v>3</c:v>
                </c:pt>
                <c:pt idx="2">
                  <c:v>4</c:v>
                </c:pt>
                <c:pt idx="3">
                  <c:v>2</c:v>
                </c:pt>
              </c:numCache>
            </c:numRef>
          </c:val>
          <c:extLst>
            <c:ext xmlns:c16="http://schemas.microsoft.com/office/drawing/2014/chart" uri="{C3380CC4-5D6E-409C-BE32-E72D297353CC}">
              <c16:uniqueId val="{00000000-5190-4C4C-B5FF-966CF55D0844}"/>
            </c:ext>
          </c:extLst>
        </c:ser>
        <c:dLbls>
          <c:showLegendKey val="0"/>
          <c:showVal val="0"/>
          <c:showCatName val="0"/>
          <c:showSerName val="0"/>
          <c:showPercent val="0"/>
          <c:showBubbleSize val="0"/>
        </c:dLbls>
        <c:gapWidth val="120"/>
        <c:overlap val="-15"/>
        <c:axId val="-2098660216"/>
        <c:axId val="-2098654872"/>
      </c:barChart>
      <c:catAx>
        <c:axId val="-2098660216"/>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crossAx val="-2098654872"/>
        <c:crosses val="autoZero"/>
        <c:auto val="1"/>
        <c:lblAlgn val="ctr"/>
        <c:lblOffset val="100"/>
        <c:noMultiLvlLbl val="0"/>
      </c:catAx>
      <c:valAx>
        <c:axId val="-2098654872"/>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98660216"/>
        <c:crosses val="autoZero"/>
        <c:crossBetween val="between"/>
      </c:valAx>
      <c:spPr>
        <a:noFill/>
        <a:ln>
          <a:noFill/>
        </a:ln>
        <a:effectLst/>
      </c:spPr>
    </c:plotArea>
    <c:legend>
      <c:legendPos val="b"/>
      <c:layout>
        <c:manualLayout>
          <c:xMode val="edge"/>
          <c:yMode val="edge"/>
          <c:x val="0.31032309303159189"/>
          <c:y val="0.9145654590082144"/>
          <c:w val="0.38767312017742261"/>
          <c:h val="6.42192205235117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8398105838317096E-2"/>
          <c:y val="4.2372018598055394E-2"/>
          <c:w val="0.86322083314101594"/>
          <c:h val="0.67909311723434174"/>
        </c:manualLayout>
      </c:layout>
      <c:barChart>
        <c:barDir val="col"/>
        <c:grouping val="stacked"/>
        <c:varyColors val="0"/>
        <c:ser>
          <c:idx val="0"/>
          <c:order val="0"/>
          <c:tx>
            <c:strRef>
              <c:f>Pystypylvas!$B$1</c:f>
              <c:strCache>
                <c:ptCount val="1"/>
                <c:pt idx="0">
                  <c:v>A-sarja</c:v>
                </c:pt>
              </c:strCache>
            </c:strRef>
          </c:tx>
          <c:spPr>
            <a:solidFill>
              <a:srgbClr val="002F6C"/>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Pystypylvas!$B$2:$B$4</c:f>
              <c:numCache>
                <c:formatCode>General</c:formatCode>
                <c:ptCount val="3"/>
                <c:pt idx="0">
                  <c:v>12</c:v>
                </c:pt>
                <c:pt idx="1">
                  <c:v>9</c:v>
                </c:pt>
                <c:pt idx="2">
                  <c:v>10</c:v>
                </c:pt>
              </c:numCache>
            </c:numRef>
          </c:val>
          <c:extLst>
            <c:ext xmlns:c16="http://schemas.microsoft.com/office/drawing/2014/chart" uri="{C3380CC4-5D6E-409C-BE32-E72D297353CC}">
              <c16:uniqueId val="{00000000-4937-C949-9772-20C762229553}"/>
            </c:ext>
          </c:extLst>
        </c:ser>
        <c:ser>
          <c:idx val="1"/>
          <c:order val="1"/>
          <c:tx>
            <c:strRef>
              <c:f>Pystypylvas!$C$1</c:f>
              <c:strCache>
                <c:ptCount val="1"/>
                <c:pt idx="0">
                  <c:v>B-sarja</c:v>
                </c:pt>
              </c:strCache>
            </c:strRef>
          </c:tx>
          <c:spPr>
            <a:solidFill>
              <a:srgbClr val="8EBEFF"/>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Pystypylvas!$C$2:$C$4</c:f>
              <c:numCache>
                <c:formatCode>General</c:formatCode>
                <c:ptCount val="3"/>
                <c:pt idx="0">
                  <c:v>5</c:v>
                </c:pt>
                <c:pt idx="1">
                  <c:v>3</c:v>
                </c:pt>
                <c:pt idx="2">
                  <c:v>2</c:v>
                </c:pt>
              </c:numCache>
            </c:numRef>
          </c:val>
          <c:extLst>
            <c:ext xmlns:c16="http://schemas.microsoft.com/office/drawing/2014/chart" uri="{C3380CC4-5D6E-409C-BE32-E72D297353CC}">
              <c16:uniqueId val="{00000001-4937-C949-9772-20C762229553}"/>
            </c:ext>
          </c:extLst>
        </c:ser>
        <c:ser>
          <c:idx val="2"/>
          <c:order val="2"/>
          <c:tx>
            <c:strRef>
              <c:f>Pystypylvas!$D$1</c:f>
              <c:strCache>
                <c:ptCount val="1"/>
                <c:pt idx="0">
                  <c:v>C-sarja</c:v>
                </c:pt>
              </c:strCache>
            </c:strRef>
          </c:tx>
          <c:spPr>
            <a:solidFill>
              <a:srgbClr val="4062C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Pystypylvas!$D$2:$D$4</c:f>
              <c:numCache>
                <c:formatCode>General</c:formatCode>
                <c:ptCount val="3"/>
                <c:pt idx="0">
                  <c:v>13</c:v>
                </c:pt>
                <c:pt idx="1">
                  <c:v>4</c:v>
                </c:pt>
                <c:pt idx="2">
                  <c:v>4</c:v>
                </c:pt>
              </c:numCache>
            </c:numRef>
          </c:val>
          <c:extLst>
            <c:ext xmlns:c16="http://schemas.microsoft.com/office/drawing/2014/chart" uri="{C3380CC4-5D6E-409C-BE32-E72D297353CC}">
              <c16:uniqueId val="{00000002-4937-C949-9772-20C762229553}"/>
            </c:ext>
          </c:extLst>
        </c:ser>
        <c:ser>
          <c:idx val="3"/>
          <c:order val="3"/>
          <c:tx>
            <c:strRef>
              <c:f>Pystypylvas!$E$1</c:f>
              <c:strCache>
                <c:ptCount val="1"/>
                <c:pt idx="0">
                  <c:v>D-sarja</c:v>
                </c:pt>
              </c:strCache>
            </c:strRef>
          </c:tx>
          <c:spPr>
            <a:solidFill>
              <a:srgbClr val="85CBA1"/>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Pystypylvas!$E$2:$E$4</c:f>
              <c:numCache>
                <c:formatCode>General</c:formatCode>
                <c:ptCount val="3"/>
                <c:pt idx="0">
                  <c:v>3</c:v>
                </c:pt>
                <c:pt idx="1">
                  <c:v>3</c:v>
                </c:pt>
                <c:pt idx="2">
                  <c:v>4</c:v>
                </c:pt>
              </c:numCache>
            </c:numRef>
          </c:val>
          <c:extLst>
            <c:ext xmlns:c16="http://schemas.microsoft.com/office/drawing/2014/chart" uri="{C3380CC4-5D6E-409C-BE32-E72D297353CC}">
              <c16:uniqueId val="{00000003-4937-C949-9772-20C762229553}"/>
            </c:ext>
          </c:extLst>
        </c:ser>
        <c:ser>
          <c:idx val="4"/>
          <c:order val="4"/>
          <c:tx>
            <c:strRef>
              <c:f>Pystypylvas!$F$1</c:f>
              <c:strCache>
                <c:ptCount val="1"/>
                <c:pt idx="0">
                  <c:v>E-sarja</c:v>
                </c:pt>
              </c:strCache>
            </c:strRef>
          </c:tx>
          <c:spPr>
            <a:solidFill>
              <a:srgbClr val="00707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Pystypylvas!$F$2:$F$4</c:f>
              <c:numCache>
                <c:formatCode>General</c:formatCode>
                <c:ptCount val="3"/>
                <c:pt idx="0">
                  <c:v>4</c:v>
                </c:pt>
                <c:pt idx="1">
                  <c:v>4</c:v>
                </c:pt>
                <c:pt idx="2">
                  <c:v>4</c:v>
                </c:pt>
              </c:numCache>
            </c:numRef>
          </c:val>
          <c:extLst>
            <c:ext xmlns:c16="http://schemas.microsoft.com/office/drawing/2014/chart" uri="{C3380CC4-5D6E-409C-BE32-E72D297353CC}">
              <c16:uniqueId val="{00000004-4937-C949-9772-20C762229553}"/>
            </c:ext>
          </c:extLst>
        </c:ser>
        <c:ser>
          <c:idx val="5"/>
          <c:order val="5"/>
          <c:tx>
            <c:strRef>
              <c:f>Pystypylvas!$G$1</c:f>
              <c:strCache>
                <c:ptCount val="1"/>
                <c:pt idx="0">
                  <c:v>F-sarja</c:v>
                </c:pt>
              </c:strCache>
            </c:strRef>
          </c:tx>
          <c:spPr>
            <a:solidFill>
              <a:srgbClr val="99DBD8"/>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Pystypylvas!$G$2:$G$4</c:f>
              <c:numCache>
                <c:formatCode>General</c:formatCode>
                <c:ptCount val="3"/>
                <c:pt idx="0">
                  <c:v>3</c:v>
                </c:pt>
                <c:pt idx="1">
                  <c:v>6</c:v>
                </c:pt>
                <c:pt idx="2">
                  <c:v>9</c:v>
                </c:pt>
              </c:numCache>
            </c:numRef>
          </c:val>
          <c:extLst>
            <c:ext xmlns:c16="http://schemas.microsoft.com/office/drawing/2014/chart" uri="{C3380CC4-5D6E-409C-BE32-E72D297353CC}">
              <c16:uniqueId val="{00000005-4937-C949-9772-20C762229553}"/>
            </c:ext>
          </c:extLst>
        </c:ser>
        <c:ser>
          <c:idx val="6"/>
          <c:order val="6"/>
          <c:tx>
            <c:strRef>
              <c:f>Pystypylvas!$H$1</c:f>
              <c:strCache>
                <c:ptCount val="1"/>
                <c:pt idx="0">
                  <c:v>G-sarja</c:v>
                </c:pt>
              </c:strCache>
            </c:strRef>
          </c:tx>
          <c:spPr>
            <a:solidFill>
              <a:srgbClr val="7B3CA3"/>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Pystypylvas!$H$2:$H$4</c:f>
              <c:numCache>
                <c:formatCode>General</c:formatCode>
                <c:ptCount val="3"/>
                <c:pt idx="0">
                  <c:v>4</c:v>
                </c:pt>
                <c:pt idx="1">
                  <c:v>9</c:v>
                </c:pt>
                <c:pt idx="2">
                  <c:v>3</c:v>
                </c:pt>
              </c:numCache>
            </c:numRef>
          </c:val>
          <c:extLst>
            <c:ext xmlns:c16="http://schemas.microsoft.com/office/drawing/2014/chart" uri="{C3380CC4-5D6E-409C-BE32-E72D297353CC}">
              <c16:uniqueId val="{00000006-4937-C949-9772-20C762229553}"/>
            </c:ext>
          </c:extLst>
        </c:ser>
        <c:ser>
          <c:idx val="7"/>
          <c:order val="7"/>
          <c:tx>
            <c:strRef>
              <c:f>Pystypylvas!$I$1</c:f>
              <c:strCache>
                <c:ptCount val="1"/>
                <c:pt idx="0">
                  <c:v>H-sarja</c:v>
                </c:pt>
              </c:strCache>
            </c:strRef>
          </c:tx>
          <c:spPr>
            <a:solidFill>
              <a:srgbClr val="BD9DD1"/>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Pystypylvas!$I$2:$I$4</c:f>
              <c:numCache>
                <c:formatCode>General</c:formatCode>
                <c:ptCount val="3"/>
                <c:pt idx="0">
                  <c:v>4</c:v>
                </c:pt>
                <c:pt idx="1">
                  <c:v>3</c:v>
                </c:pt>
                <c:pt idx="2">
                  <c:v>4</c:v>
                </c:pt>
              </c:numCache>
            </c:numRef>
          </c:val>
          <c:extLst>
            <c:ext xmlns:c16="http://schemas.microsoft.com/office/drawing/2014/chart" uri="{C3380CC4-5D6E-409C-BE32-E72D297353CC}">
              <c16:uniqueId val="{00000007-4937-C949-9772-20C762229553}"/>
            </c:ext>
          </c:extLst>
        </c:ser>
        <c:ser>
          <c:idx val="8"/>
          <c:order val="8"/>
          <c:tx>
            <c:strRef>
              <c:f>Pystypylvas!$J$1</c:f>
              <c:strCache>
                <c:ptCount val="1"/>
                <c:pt idx="0">
                  <c:v>I-sarja</c:v>
                </c:pt>
              </c:strCache>
            </c:strRef>
          </c:tx>
          <c:spPr>
            <a:solidFill>
              <a:srgbClr val="F9C98C"/>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Pystypylvas!$J$2:$J$4</c:f>
              <c:numCache>
                <c:formatCode>General</c:formatCode>
                <c:ptCount val="3"/>
                <c:pt idx="0">
                  <c:v>3</c:v>
                </c:pt>
                <c:pt idx="1">
                  <c:v>6</c:v>
                </c:pt>
                <c:pt idx="2">
                  <c:v>9</c:v>
                </c:pt>
              </c:numCache>
            </c:numRef>
          </c:val>
          <c:extLst>
            <c:ext xmlns:c16="http://schemas.microsoft.com/office/drawing/2014/chart" uri="{C3380CC4-5D6E-409C-BE32-E72D297353CC}">
              <c16:uniqueId val="{00000008-4937-C949-9772-20C762229553}"/>
            </c:ext>
          </c:extLst>
        </c:ser>
        <c:ser>
          <c:idx val="9"/>
          <c:order val="9"/>
          <c:tx>
            <c:strRef>
              <c:f>Pystypylvas!$K$1</c:f>
              <c:strCache>
                <c:ptCount val="1"/>
                <c:pt idx="0">
                  <c:v>J-sarja</c:v>
                </c:pt>
              </c:strCache>
            </c:strRef>
          </c:tx>
          <c:spPr>
            <a:solidFill>
              <a:srgbClr val="F18700"/>
            </a:solidFill>
            <a:ln w="6350">
              <a:solidFill>
                <a:schemeClr val="tx1"/>
              </a:solidFill>
            </a:ln>
            <a:effectLst/>
          </c:spPr>
          <c:invertIfNegative val="0"/>
          <c:cat>
            <c:strRef>
              <c:f>Pystypylvas!$A$2:$A$4</c:f>
              <c:strCache>
                <c:ptCount val="3"/>
                <c:pt idx="0">
                  <c:v> Tammi </c:v>
                </c:pt>
                <c:pt idx="1">
                  <c:v> Helmi </c:v>
                </c:pt>
                <c:pt idx="2">
                  <c:v> Maalis </c:v>
                </c:pt>
              </c:strCache>
            </c:strRef>
          </c:cat>
          <c:val>
            <c:numRef>
              <c:f>Pystypylvas!$K$2:$K$4</c:f>
              <c:numCache>
                <c:formatCode>General</c:formatCode>
                <c:ptCount val="3"/>
                <c:pt idx="0">
                  <c:v>3</c:v>
                </c:pt>
                <c:pt idx="1">
                  <c:v>9</c:v>
                </c:pt>
                <c:pt idx="2">
                  <c:v>3</c:v>
                </c:pt>
              </c:numCache>
            </c:numRef>
          </c:val>
          <c:extLst>
            <c:ext xmlns:c16="http://schemas.microsoft.com/office/drawing/2014/chart" uri="{C3380CC4-5D6E-409C-BE32-E72D297353CC}">
              <c16:uniqueId val="{00000009-4937-C949-9772-20C762229553}"/>
            </c:ext>
          </c:extLst>
        </c:ser>
        <c:dLbls>
          <c:showLegendKey val="0"/>
          <c:showVal val="0"/>
          <c:showCatName val="0"/>
          <c:showSerName val="0"/>
          <c:showPercent val="0"/>
          <c:showBubbleSize val="0"/>
        </c:dLbls>
        <c:gapWidth val="75"/>
        <c:overlap val="100"/>
        <c:axId val="1493886399"/>
        <c:axId val="1967015791"/>
      </c:bar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6.985036947539755E-2"/>
          <c:y val="0.8392287176994927"/>
          <c:w val="0.90439644607843139"/>
          <c:h val="0.11982059266820938"/>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65342312392641"/>
          <c:y val="9.2343827851536428E-2"/>
          <c:w val="0.77089361865775596"/>
          <c:h val="0.72181098655183085"/>
        </c:manualLayout>
      </c:layout>
      <c:barChart>
        <c:barDir val="bar"/>
        <c:grouping val="stacked"/>
        <c:varyColors val="0"/>
        <c:ser>
          <c:idx val="10"/>
          <c:order val="0"/>
          <c:tx>
            <c:strRef>
              <c:f>Vaakapylvas!$B$1</c:f>
              <c:strCache>
                <c:ptCount val="1"/>
                <c:pt idx="0">
                  <c:v>A-sarja</c:v>
                </c:pt>
              </c:strCache>
            </c:strRef>
          </c:tx>
          <c:spPr>
            <a:solidFill>
              <a:srgbClr val="002F6C"/>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Vaakapylvas!$B$2:$B$4</c:f>
              <c:numCache>
                <c:formatCode>General</c:formatCode>
                <c:ptCount val="3"/>
                <c:pt idx="0">
                  <c:v>12</c:v>
                </c:pt>
                <c:pt idx="1">
                  <c:v>14</c:v>
                </c:pt>
                <c:pt idx="2">
                  <c:v>15</c:v>
                </c:pt>
              </c:numCache>
            </c:numRef>
          </c:val>
          <c:extLst>
            <c:ext xmlns:c16="http://schemas.microsoft.com/office/drawing/2014/chart" uri="{C3380CC4-5D6E-409C-BE32-E72D297353CC}">
              <c16:uniqueId val="{00000000-0579-EE4B-ABA5-DEBB7F3A1A67}"/>
            </c:ext>
          </c:extLst>
        </c:ser>
        <c:ser>
          <c:idx val="11"/>
          <c:order val="1"/>
          <c:tx>
            <c:strRef>
              <c:f>Vaakapylvas!$C$1</c:f>
              <c:strCache>
                <c:ptCount val="1"/>
                <c:pt idx="0">
                  <c:v>B-sarja</c:v>
                </c:pt>
              </c:strCache>
            </c:strRef>
          </c:tx>
          <c:spPr>
            <a:solidFill>
              <a:srgbClr val="8EBEFF"/>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Vaakapylvas!$C$2:$C$4</c:f>
              <c:numCache>
                <c:formatCode>General</c:formatCode>
                <c:ptCount val="3"/>
                <c:pt idx="0">
                  <c:v>5</c:v>
                </c:pt>
                <c:pt idx="1">
                  <c:v>3</c:v>
                </c:pt>
                <c:pt idx="2">
                  <c:v>2</c:v>
                </c:pt>
              </c:numCache>
            </c:numRef>
          </c:val>
          <c:extLst>
            <c:ext xmlns:c16="http://schemas.microsoft.com/office/drawing/2014/chart" uri="{C3380CC4-5D6E-409C-BE32-E72D297353CC}">
              <c16:uniqueId val="{00000001-0579-EE4B-ABA5-DEBB7F3A1A67}"/>
            </c:ext>
          </c:extLst>
        </c:ser>
        <c:ser>
          <c:idx val="12"/>
          <c:order val="2"/>
          <c:tx>
            <c:strRef>
              <c:f>Vaakapylvas!$D$1</c:f>
              <c:strCache>
                <c:ptCount val="1"/>
                <c:pt idx="0">
                  <c:v>C-sarja</c:v>
                </c:pt>
              </c:strCache>
            </c:strRef>
          </c:tx>
          <c:spPr>
            <a:solidFill>
              <a:srgbClr val="4062C0"/>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Vaakapylvas!$D$2:$D$4</c:f>
              <c:numCache>
                <c:formatCode>General</c:formatCode>
                <c:ptCount val="3"/>
                <c:pt idx="0">
                  <c:v>14</c:v>
                </c:pt>
                <c:pt idx="1">
                  <c:v>3</c:v>
                </c:pt>
                <c:pt idx="2">
                  <c:v>4</c:v>
                </c:pt>
              </c:numCache>
            </c:numRef>
          </c:val>
          <c:extLst>
            <c:ext xmlns:c16="http://schemas.microsoft.com/office/drawing/2014/chart" uri="{C3380CC4-5D6E-409C-BE32-E72D297353CC}">
              <c16:uniqueId val="{00000002-0579-EE4B-ABA5-DEBB7F3A1A67}"/>
            </c:ext>
          </c:extLst>
        </c:ser>
        <c:ser>
          <c:idx val="13"/>
          <c:order val="3"/>
          <c:tx>
            <c:strRef>
              <c:f>Vaakapylvas!$E$1</c:f>
              <c:strCache>
                <c:ptCount val="1"/>
                <c:pt idx="0">
                  <c:v>D-sarja</c:v>
                </c:pt>
              </c:strCache>
            </c:strRef>
          </c:tx>
          <c:spPr>
            <a:solidFill>
              <a:srgbClr val="85CBA1"/>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Vaakapylvas!$E$2:$E$4</c:f>
              <c:numCache>
                <c:formatCode>General</c:formatCode>
                <c:ptCount val="3"/>
                <c:pt idx="0">
                  <c:v>5</c:v>
                </c:pt>
                <c:pt idx="1">
                  <c:v>5</c:v>
                </c:pt>
                <c:pt idx="2">
                  <c:v>5</c:v>
                </c:pt>
              </c:numCache>
            </c:numRef>
          </c:val>
          <c:extLst>
            <c:ext xmlns:c16="http://schemas.microsoft.com/office/drawing/2014/chart" uri="{C3380CC4-5D6E-409C-BE32-E72D297353CC}">
              <c16:uniqueId val="{00000003-0579-EE4B-ABA5-DEBB7F3A1A67}"/>
            </c:ext>
          </c:extLst>
        </c:ser>
        <c:ser>
          <c:idx val="14"/>
          <c:order val="4"/>
          <c:tx>
            <c:strRef>
              <c:f>Vaakapylvas!$F$1</c:f>
              <c:strCache>
                <c:ptCount val="1"/>
                <c:pt idx="0">
                  <c:v>E-sarja</c:v>
                </c:pt>
              </c:strCache>
            </c:strRef>
          </c:tx>
          <c:spPr>
            <a:solidFill>
              <a:srgbClr val="007070"/>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Vaakapylvas!$F$2:$F$4</c:f>
              <c:numCache>
                <c:formatCode>General</c:formatCode>
                <c:ptCount val="3"/>
                <c:pt idx="0">
                  <c:v>4</c:v>
                </c:pt>
                <c:pt idx="1">
                  <c:v>3</c:v>
                </c:pt>
                <c:pt idx="2">
                  <c:v>4</c:v>
                </c:pt>
              </c:numCache>
            </c:numRef>
          </c:val>
          <c:extLst>
            <c:ext xmlns:c16="http://schemas.microsoft.com/office/drawing/2014/chart" uri="{C3380CC4-5D6E-409C-BE32-E72D297353CC}">
              <c16:uniqueId val="{00000004-0579-EE4B-ABA5-DEBB7F3A1A67}"/>
            </c:ext>
          </c:extLst>
        </c:ser>
        <c:ser>
          <c:idx val="15"/>
          <c:order val="5"/>
          <c:tx>
            <c:strRef>
              <c:f>Vaakapylvas!$G$1</c:f>
              <c:strCache>
                <c:ptCount val="1"/>
                <c:pt idx="0">
                  <c:v>F-sarja</c:v>
                </c:pt>
              </c:strCache>
            </c:strRef>
          </c:tx>
          <c:spPr>
            <a:solidFill>
              <a:srgbClr val="99DBD8"/>
            </a:solidFill>
            <a:ln w="6350">
              <a:solidFill>
                <a:schemeClr val="tx1"/>
              </a:solidFill>
            </a:ln>
          </c:spPr>
          <c:invertIfNegative val="0"/>
          <c:cat>
            <c:strRef>
              <c:f>Vaakapylvas!$A$2:$A$4</c:f>
              <c:strCache>
                <c:ptCount val="3"/>
                <c:pt idx="0">
                  <c:v>Tammikuu</c:v>
                </c:pt>
                <c:pt idx="1">
                  <c:v>Helmikuu</c:v>
                </c:pt>
                <c:pt idx="2">
                  <c:v>Maaliskuu</c:v>
                </c:pt>
              </c:strCache>
            </c:strRef>
          </c:cat>
          <c:val>
            <c:numRef>
              <c:f>Vaakapylvas!$G$2:$G$4</c:f>
              <c:numCache>
                <c:formatCode>General</c:formatCode>
                <c:ptCount val="3"/>
                <c:pt idx="0">
                  <c:v>3</c:v>
                </c:pt>
                <c:pt idx="1">
                  <c:v>6</c:v>
                </c:pt>
                <c:pt idx="2">
                  <c:v>9</c:v>
                </c:pt>
              </c:numCache>
            </c:numRef>
          </c:val>
          <c:extLst>
            <c:ext xmlns:c16="http://schemas.microsoft.com/office/drawing/2014/chart" uri="{C3380CC4-5D6E-409C-BE32-E72D297353CC}">
              <c16:uniqueId val="{00000005-0579-EE4B-ABA5-DEBB7F3A1A67}"/>
            </c:ext>
          </c:extLst>
        </c:ser>
        <c:dLbls>
          <c:showLegendKey val="0"/>
          <c:showVal val="0"/>
          <c:showCatName val="0"/>
          <c:showSerName val="0"/>
          <c:showPercent val="0"/>
          <c:showBubbleSize val="0"/>
        </c:dLbls>
        <c:gapWidth val="75"/>
        <c:overlap val="100"/>
        <c:axId val="1493886399"/>
        <c:axId val="1967015791"/>
      </c:barChart>
      <c:catAx>
        <c:axId val="1493886399"/>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plotArea>
    <c:legend>
      <c:legendPos val="b"/>
      <c:layout>
        <c:manualLayout>
          <c:xMode val="edge"/>
          <c:yMode val="edge"/>
          <c:x val="0.15104881508892173"/>
          <c:y val="0.8732528785660586"/>
          <c:w val="0.8317332262227275"/>
          <c:h val="0.1032965351692847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400790137327576"/>
          <c:y val="8.523800723394144E-2"/>
          <c:w val="0.75723916003639269"/>
          <c:h val="0.72423264778097529"/>
        </c:manualLayout>
      </c:layout>
      <c:barChart>
        <c:barDir val="bar"/>
        <c:grouping val="percentStacked"/>
        <c:varyColors val="0"/>
        <c:ser>
          <c:idx val="0"/>
          <c:order val="0"/>
          <c:tx>
            <c:strRef>
              <c:f>Vaakapylvas!$B$1</c:f>
              <c:strCache>
                <c:ptCount val="1"/>
                <c:pt idx="0">
                  <c:v>A-sarja</c:v>
                </c:pt>
              </c:strCache>
            </c:strRef>
          </c:tx>
          <c:spPr>
            <a:solidFill>
              <a:srgbClr val="002F6C"/>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Vaakapylvas!$B$2:$B$6</c:f>
              <c:numCache>
                <c:formatCode>General</c:formatCode>
                <c:ptCount val="5"/>
                <c:pt idx="0">
                  <c:v>12</c:v>
                </c:pt>
                <c:pt idx="1">
                  <c:v>14</c:v>
                </c:pt>
                <c:pt idx="2">
                  <c:v>15</c:v>
                </c:pt>
                <c:pt idx="3">
                  <c:v>16</c:v>
                </c:pt>
                <c:pt idx="4">
                  <c:v>17</c:v>
                </c:pt>
              </c:numCache>
            </c:numRef>
          </c:val>
          <c:extLst>
            <c:ext xmlns:c16="http://schemas.microsoft.com/office/drawing/2014/chart" uri="{C3380CC4-5D6E-409C-BE32-E72D297353CC}">
              <c16:uniqueId val="{00000000-9BA7-4A4D-A7BD-812A0715A36B}"/>
            </c:ext>
          </c:extLst>
        </c:ser>
        <c:ser>
          <c:idx val="1"/>
          <c:order val="1"/>
          <c:tx>
            <c:strRef>
              <c:f>Vaakapylvas!$C$1</c:f>
              <c:strCache>
                <c:ptCount val="1"/>
                <c:pt idx="0">
                  <c:v>B-sarja</c:v>
                </c:pt>
              </c:strCache>
            </c:strRef>
          </c:tx>
          <c:spPr>
            <a:solidFill>
              <a:srgbClr val="8EBEFF"/>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Vaakapylvas!$C$2:$C$6</c:f>
              <c:numCache>
                <c:formatCode>General</c:formatCode>
                <c:ptCount val="5"/>
                <c:pt idx="0">
                  <c:v>5</c:v>
                </c:pt>
                <c:pt idx="1">
                  <c:v>3</c:v>
                </c:pt>
                <c:pt idx="2">
                  <c:v>2</c:v>
                </c:pt>
                <c:pt idx="3">
                  <c:v>4</c:v>
                </c:pt>
                <c:pt idx="4">
                  <c:v>4</c:v>
                </c:pt>
              </c:numCache>
            </c:numRef>
          </c:val>
          <c:extLst>
            <c:ext xmlns:c16="http://schemas.microsoft.com/office/drawing/2014/chart" uri="{C3380CC4-5D6E-409C-BE32-E72D297353CC}">
              <c16:uniqueId val="{00000001-9BA7-4A4D-A7BD-812A0715A36B}"/>
            </c:ext>
          </c:extLst>
        </c:ser>
        <c:ser>
          <c:idx val="2"/>
          <c:order val="2"/>
          <c:tx>
            <c:strRef>
              <c:f>Vaakapylvas!$D$1</c:f>
              <c:strCache>
                <c:ptCount val="1"/>
                <c:pt idx="0">
                  <c:v>C-sarja</c:v>
                </c:pt>
              </c:strCache>
            </c:strRef>
          </c:tx>
          <c:spPr>
            <a:solidFill>
              <a:srgbClr val="4062C0"/>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Vaakapylvas!$D$2:$D$6</c:f>
              <c:numCache>
                <c:formatCode>General</c:formatCode>
                <c:ptCount val="5"/>
                <c:pt idx="0">
                  <c:v>14</c:v>
                </c:pt>
                <c:pt idx="1">
                  <c:v>3</c:v>
                </c:pt>
                <c:pt idx="2">
                  <c:v>4</c:v>
                </c:pt>
                <c:pt idx="3">
                  <c:v>5</c:v>
                </c:pt>
                <c:pt idx="4">
                  <c:v>4</c:v>
                </c:pt>
              </c:numCache>
            </c:numRef>
          </c:val>
          <c:extLst>
            <c:ext xmlns:c16="http://schemas.microsoft.com/office/drawing/2014/chart" uri="{C3380CC4-5D6E-409C-BE32-E72D297353CC}">
              <c16:uniqueId val="{00000002-9BA7-4A4D-A7BD-812A0715A36B}"/>
            </c:ext>
          </c:extLst>
        </c:ser>
        <c:ser>
          <c:idx val="3"/>
          <c:order val="3"/>
          <c:tx>
            <c:strRef>
              <c:f>Vaakapylvas!$E$1</c:f>
              <c:strCache>
                <c:ptCount val="1"/>
                <c:pt idx="0">
                  <c:v>D-sarja</c:v>
                </c:pt>
              </c:strCache>
            </c:strRef>
          </c:tx>
          <c:spPr>
            <a:solidFill>
              <a:srgbClr val="85CBA1"/>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Vaakapylvas!$E$2:$E$6</c:f>
              <c:numCache>
                <c:formatCode>General</c:formatCode>
                <c:ptCount val="5"/>
                <c:pt idx="0">
                  <c:v>5</c:v>
                </c:pt>
                <c:pt idx="1">
                  <c:v>5</c:v>
                </c:pt>
                <c:pt idx="2">
                  <c:v>5</c:v>
                </c:pt>
                <c:pt idx="3">
                  <c:v>6</c:v>
                </c:pt>
                <c:pt idx="4">
                  <c:v>7</c:v>
                </c:pt>
              </c:numCache>
            </c:numRef>
          </c:val>
          <c:extLst>
            <c:ext xmlns:c16="http://schemas.microsoft.com/office/drawing/2014/chart" uri="{C3380CC4-5D6E-409C-BE32-E72D297353CC}">
              <c16:uniqueId val="{00000003-9BA7-4A4D-A7BD-812A0715A36B}"/>
            </c:ext>
          </c:extLst>
        </c:ser>
        <c:ser>
          <c:idx val="4"/>
          <c:order val="4"/>
          <c:tx>
            <c:strRef>
              <c:f>Vaakapylvas!$F$1</c:f>
              <c:strCache>
                <c:ptCount val="1"/>
                <c:pt idx="0">
                  <c:v>E-sarja</c:v>
                </c:pt>
              </c:strCache>
            </c:strRef>
          </c:tx>
          <c:spPr>
            <a:solidFill>
              <a:srgbClr val="007070"/>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Vaakapylvas!$F$2:$F$6</c:f>
              <c:numCache>
                <c:formatCode>General</c:formatCode>
                <c:ptCount val="5"/>
                <c:pt idx="0">
                  <c:v>4</c:v>
                </c:pt>
                <c:pt idx="1">
                  <c:v>3</c:v>
                </c:pt>
                <c:pt idx="2">
                  <c:v>4</c:v>
                </c:pt>
                <c:pt idx="3">
                  <c:v>8</c:v>
                </c:pt>
                <c:pt idx="4">
                  <c:v>9</c:v>
                </c:pt>
              </c:numCache>
            </c:numRef>
          </c:val>
          <c:extLst>
            <c:ext xmlns:c16="http://schemas.microsoft.com/office/drawing/2014/chart" uri="{C3380CC4-5D6E-409C-BE32-E72D297353CC}">
              <c16:uniqueId val="{00000004-9BA7-4A4D-A7BD-812A0715A36B}"/>
            </c:ext>
          </c:extLst>
        </c:ser>
        <c:ser>
          <c:idx val="5"/>
          <c:order val="5"/>
          <c:tx>
            <c:strRef>
              <c:f>Vaakapylvas!$G$1</c:f>
              <c:strCache>
                <c:ptCount val="1"/>
                <c:pt idx="0">
                  <c:v>F-sarja</c:v>
                </c:pt>
              </c:strCache>
            </c:strRef>
          </c:tx>
          <c:spPr>
            <a:solidFill>
              <a:srgbClr val="99DBD8"/>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Vaakapylvas!$G$2:$G$6</c:f>
              <c:numCache>
                <c:formatCode>General</c:formatCode>
                <c:ptCount val="5"/>
                <c:pt idx="0">
                  <c:v>3</c:v>
                </c:pt>
                <c:pt idx="1">
                  <c:v>6</c:v>
                </c:pt>
                <c:pt idx="2">
                  <c:v>9</c:v>
                </c:pt>
                <c:pt idx="3">
                  <c:v>12</c:v>
                </c:pt>
                <c:pt idx="4">
                  <c:v>6</c:v>
                </c:pt>
              </c:numCache>
            </c:numRef>
          </c:val>
          <c:extLst>
            <c:ext xmlns:c16="http://schemas.microsoft.com/office/drawing/2014/chart" uri="{C3380CC4-5D6E-409C-BE32-E72D297353CC}">
              <c16:uniqueId val="{00000005-9BA7-4A4D-A7BD-812A0715A36B}"/>
            </c:ext>
          </c:extLst>
        </c:ser>
        <c:ser>
          <c:idx val="6"/>
          <c:order val="6"/>
          <c:tx>
            <c:strRef>
              <c:f>Vaakapylvas!$H$1</c:f>
              <c:strCache>
                <c:ptCount val="1"/>
                <c:pt idx="0">
                  <c:v>G-sarja</c:v>
                </c:pt>
              </c:strCache>
            </c:strRef>
          </c:tx>
          <c:spPr>
            <a:solidFill>
              <a:srgbClr val="7B3CA3"/>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Vaakapylvas!$H$2:$H$6</c:f>
              <c:numCache>
                <c:formatCode>General</c:formatCode>
                <c:ptCount val="5"/>
                <c:pt idx="0">
                  <c:v>1</c:v>
                </c:pt>
                <c:pt idx="1">
                  <c:v>9</c:v>
                </c:pt>
                <c:pt idx="2">
                  <c:v>3</c:v>
                </c:pt>
                <c:pt idx="3">
                  <c:v>2</c:v>
                </c:pt>
                <c:pt idx="4">
                  <c:v>1</c:v>
                </c:pt>
              </c:numCache>
            </c:numRef>
          </c:val>
          <c:extLst>
            <c:ext xmlns:c16="http://schemas.microsoft.com/office/drawing/2014/chart" uri="{C3380CC4-5D6E-409C-BE32-E72D297353CC}">
              <c16:uniqueId val="{00000006-9BA7-4A4D-A7BD-812A0715A36B}"/>
            </c:ext>
          </c:extLst>
        </c:ser>
        <c:ser>
          <c:idx val="7"/>
          <c:order val="7"/>
          <c:tx>
            <c:strRef>
              <c:f>Vaakapylvas!$I$1</c:f>
              <c:strCache>
                <c:ptCount val="1"/>
                <c:pt idx="0">
                  <c:v>H-sarja</c:v>
                </c:pt>
              </c:strCache>
            </c:strRef>
          </c:tx>
          <c:spPr>
            <a:solidFill>
              <a:srgbClr val="BD9DD1"/>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Vaakapylvas!$I$2:$I$6</c:f>
              <c:numCache>
                <c:formatCode>General</c:formatCode>
                <c:ptCount val="5"/>
                <c:pt idx="0">
                  <c:v>4</c:v>
                </c:pt>
                <c:pt idx="1">
                  <c:v>3</c:v>
                </c:pt>
                <c:pt idx="2">
                  <c:v>4</c:v>
                </c:pt>
                <c:pt idx="3">
                  <c:v>8</c:v>
                </c:pt>
                <c:pt idx="4">
                  <c:v>9</c:v>
                </c:pt>
              </c:numCache>
            </c:numRef>
          </c:val>
          <c:extLst>
            <c:ext xmlns:c16="http://schemas.microsoft.com/office/drawing/2014/chart" uri="{C3380CC4-5D6E-409C-BE32-E72D297353CC}">
              <c16:uniqueId val="{00000007-9BA7-4A4D-A7BD-812A0715A36B}"/>
            </c:ext>
          </c:extLst>
        </c:ser>
        <c:ser>
          <c:idx val="8"/>
          <c:order val="8"/>
          <c:tx>
            <c:strRef>
              <c:f>Vaakapylvas!$J$1</c:f>
              <c:strCache>
                <c:ptCount val="1"/>
                <c:pt idx="0">
                  <c:v>I-sarja</c:v>
                </c:pt>
              </c:strCache>
            </c:strRef>
          </c:tx>
          <c:spPr>
            <a:solidFill>
              <a:srgbClr val="F9C98C"/>
            </a:solidFill>
            <a:ln w="6350">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Vaakapylvas!$A$2:$A$6</c:f>
              <c:strCache>
                <c:ptCount val="5"/>
                <c:pt idx="0">
                  <c:v>Tammikuu</c:v>
                </c:pt>
                <c:pt idx="1">
                  <c:v>Helmikuu</c:v>
                </c:pt>
                <c:pt idx="2">
                  <c:v>Maaliskuu</c:v>
                </c:pt>
                <c:pt idx="3">
                  <c:v>Huhtikuu</c:v>
                </c:pt>
                <c:pt idx="4">
                  <c:v>Toukokuu</c:v>
                </c:pt>
              </c:strCache>
            </c:strRef>
          </c:cat>
          <c:val>
            <c:numRef>
              <c:f>Vaakapylvas!$J$2:$J$6</c:f>
              <c:numCache>
                <c:formatCode>General</c:formatCode>
                <c:ptCount val="5"/>
                <c:pt idx="0">
                  <c:v>3</c:v>
                </c:pt>
                <c:pt idx="1">
                  <c:v>6</c:v>
                </c:pt>
                <c:pt idx="2">
                  <c:v>9</c:v>
                </c:pt>
                <c:pt idx="3">
                  <c:v>12</c:v>
                </c:pt>
                <c:pt idx="4">
                  <c:v>6</c:v>
                </c:pt>
              </c:numCache>
            </c:numRef>
          </c:val>
          <c:extLst>
            <c:ext xmlns:c16="http://schemas.microsoft.com/office/drawing/2014/chart" uri="{C3380CC4-5D6E-409C-BE32-E72D297353CC}">
              <c16:uniqueId val="{00000008-9BA7-4A4D-A7BD-812A0715A36B}"/>
            </c:ext>
          </c:extLst>
        </c:ser>
        <c:ser>
          <c:idx val="9"/>
          <c:order val="9"/>
          <c:tx>
            <c:strRef>
              <c:f>Vaakapylvas!$K$1</c:f>
              <c:strCache>
                <c:ptCount val="1"/>
                <c:pt idx="0">
                  <c:v>J-sarja</c:v>
                </c:pt>
              </c:strCache>
            </c:strRef>
          </c:tx>
          <c:spPr>
            <a:solidFill>
              <a:srgbClr val="F18700"/>
            </a:solidFill>
            <a:ln w="6350">
              <a:solidFill>
                <a:schemeClr val="tx1"/>
              </a:solidFill>
            </a:ln>
            <a:effectLst/>
          </c:spPr>
          <c:invertIfNegative val="0"/>
          <c:dLbls>
            <c:dLbl>
              <c:idx val="0"/>
              <c:layout>
                <c:manualLayout>
                  <c:x val="0"/>
                  <c:y val="-6.7058901180135674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9BA7-4A4D-A7BD-812A0715A36B}"/>
                </c:ext>
              </c:extLst>
            </c:dLbl>
            <c:dLbl>
              <c:idx val="4"/>
              <c:layout>
                <c:manualLayout>
                  <c:x val="0"/>
                  <c:y val="-7.0412123452226943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9BA7-4A4D-A7BD-812A0715A36B}"/>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Vaakapylvas!$A$2:$A$6</c:f>
              <c:strCache>
                <c:ptCount val="5"/>
                <c:pt idx="0">
                  <c:v>Tammikuu</c:v>
                </c:pt>
                <c:pt idx="1">
                  <c:v>Helmikuu</c:v>
                </c:pt>
                <c:pt idx="2">
                  <c:v>Maaliskuu</c:v>
                </c:pt>
                <c:pt idx="3">
                  <c:v>Huhtikuu</c:v>
                </c:pt>
                <c:pt idx="4">
                  <c:v>Toukokuu</c:v>
                </c:pt>
              </c:strCache>
            </c:strRef>
          </c:cat>
          <c:val>
            <c:numRef>
              <c:f>Vaakapylvas!$K$2:$K$6</c:f>
              <c:numCache>
                <c:formatCode>General</c:formatCode>
                <c:ptCount val="5"/>
                <c:pt idx="0">
                  <c:v>1</c:v>
                </c:pt>
                <c:pt idx="1">
                  <c:v>9</c:v>
                </c:pt>
                <c:pt idx="2">
                  <c:v>3</c:v>
                </c:pt>
                <c:pt idx="3">
                  <c:v>2</c:v>
                </c:pt>
                <c:pt idx="4">
                  <c:v>1</c:v>
                </c:pt>
              </c:numCache>
            </c:numRef>
          </c:val>
          <c:extLst>
            <c:ext xmlns:c16="http://schemas.microsoft.com/office/drawing/2014/chart" uri="{C3380CC4-5D6E-409C-BE32-E72D297353CC}">
              <c16:uniqueId val="{00000009-9BA7-4A4D-A7BD-812A0715A36B}"/>
            </c:ext>
          </c:extLst>
        </c:ser>
        <c:dLbls>
          <c:dLblPos val="ctr"/>
          <c:showLegendKey val="0"/>
          <c:showVal val="1"/>
          <c:showCatName val="0"/>
          <c:showSerName val="0"/>
          <c:showPercent val="0"/>
          <c:showBubbleSize val="0"/>
        </c:dLbls>
        <c:gapWidth val="75"/>
        <c:overlap val="100"/>
        <c:axId val="1493886399"/>
        <c:axId val="1967015791"/>
      </c:barChart>
      <c:catAx>
        <c:axId val="1493886399"/>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majorUnit val="0.25"/>
      </c:valAx>
      <c:spPr>
        <a:noFill/>
        <a:ln>
          <a:noFill/>
        </a:ln>
        <a:effectLst/>
      </c:spPr>
    </c:plotArea>
    <c:legend>
      <c:legendPos val="b"/>
      <c:layout>
        <c:manualLayout>
          <c:xMode val="edge"/>
          <c:yMode val="edge"/>
          <c:x val="0.14884579248366014"/>
          <c:y val="0.86725479842648556"/>
          <c:w val="0.81433292483660125"/>
          <c:h val="0.1171814029622198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48589620080385"/>
          <c:y val="4.6180520768507045E-2"/>
          <c:w val="0.77201921560262976"/>
          <c:h val="0.6716500351984791"/>
        </c:manualLayout>
      </c:layout>
      <c:barChart>
        <c:barDir val="col"/>
        <c:grouping val="percentStacked"/>
        <c:varyColors val="0"/>
        <c:ser>
          <c:idx val="0"/>
          <c:order val="0"/>
          <c:tx>
            <c:strRef>
              <c:f>Pystypylvas!$B$1</c:f>
              <c:strCache>
                <c:ptCount val="1"/>
                <c:pt idx="0">
                  <c:v>A-sarja</c:v>
                </c:pt>
              </c:strCache>
            </c:strRef>
          </c:tx>
          <c:spPr>
            <a:solidFill>
              <a:srgbClr val="002F6C"/>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Pystypylvas!$B$2:$B$5</c:f>
              <c:numCache>
                <c:formatCode>General</c:formatCode>
                <c:ptCount val="4"/>
                <c:pt idx="0">
                  <c:v>12</c:v>
                </c:pt>
                <c:pt idx="1">
                  <c:v>9</c:v>
                </c:pt>
                <c:pt idx="2">
                  <c:v>10</c:v>
                </c:pt>
                <c:pt idx="3">
                  <c:v>11</c:v>
                </c:pt>
              </c:numCache>
            </c:numRef>
          </c:val>
          <c:extLst>
            <c:ext xmlns:c16="http://schemas.microsoft.com/office/drawing/2014/chart" uri="{C3380CC4-5D6E-409C-BE32-E72D297353CC}">
              <c16:uniqueId val="{00000000-C838-5940-980C-BE4E5CD06A5B}"/>
            </c:ext>
          </c:extLst>
        </c:ser>
        <c:ser>
          <c:idx val="1"/>
          <c:order val="1"/>
          <c:tx>
            <c:strRef>
              <c:f>Pystypylvas!$C$1</c:f>
              <c:strCache>
                <c:ptCount val="1"/>
                <c:pt idx="0">
                  <c:v>B-sarja</c:v>
                </c:pt>
              </c:strCache>
            </c:strRef>
          </c:tx>
          <c:spPr>
            <a:solidFill>
              <a:srgbClr val="8EBEFF"/>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Pystypylvas!$C$2:$C$5</c:f>
              <c:numCache>
                <c:formatCode>General</c:formatCode>
                <c:ptCount val="4"/>
                <c:pt idx="0">
                  <c:v>5</c:v>
                </c:pt>
                <c:pt idx="1">
                  <c:v>3</c:v>
                </c:pt>
                <c:pt idx="2">
                  <c:v>2</c:v>
                </c:pt>
                <c:pt idx="3">
                  <c:v>4</c:v>
                </c:pt>
              </c:numCache>
            </c:numRef>
          </c:val>
          <c:extLst>
            <c:ext xmlns:c16="http://schemas.microsoft.com/office/drawing/2014/chart" uri="{C3380CC4-5D6E-409C-BE32-E72D297353CC}">
              <c16:uniqueId val="{00000001-C838-5940-980C-BE4E5CD06A5B}"/>
            </c:ext>
          </c:extLst>
        </c:ser>
        <c:ser>
          <c:idx val="2"/>
          <c:order val="2"/>
          <c:tx>
            <c:strRef>
              <c:f>Pystypylvas!$D$1</c:f>
              <c:strCache>
                <c:ptCount val="1"/>
                <c:pt idx="0">
                  <c:v>C-sarja</c:v>
                </c:pt>
              </c:strCache>
            </c:strRef>
          </c:tx>
          <c:spPr>
            <a:solidFill>
              <a:srgbClr val="4062C0"/>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Pystypylvas!$D$2:$D$5</c:f>
              <c:numCache>
                <c:formatCode>General</c:formatCode>
                <c:ptCount val="4"/>
                <c:pt idx="0">
                  <c:v>13</c:v>
                </c:pt>
                <c:pt idx="1">
                  <c:v>4</c:v>
                </c:pt>
                <c:pt idx="2">
                  <c:v>4</c:v>
                </c:pt>
                <c:pt idx="3">
                  <c:v>5</c:v>
                </c:pt>
              </c:numCache>
            </c:numRef>
          </c:val>
          <c:extLst>
            <c:ext xmlns:c16="http://schemas.microsoft.com/office/drawing/2014/chart" uri="{C3380CC4-5D6E-409C-BE32-E72D297353CC}">
              <c16:uniqueId val="{00000002-C838-5940-980C-BE4E5CD06A5B}"/>
            </c:ext>
          </c:extLst>
        </c:ser>
        <c:ser>
          <c:idx val="3"/>
          <c:order val="3"/>
          <c:tx>
            <c:strRef>
              <c:f>Pystypylvas!$E$1</c:f>
              <c:strCache>
                <c:ptCount val="1"/>
                <c:pt idx="0">
                  <c:v>D-sarja</c:v>
                </c:pt>
              </c:strCache>
            </c:strRef>
          </c:tx>
          <c:spPr>
            <a:solidFill>
              <a:srgbClr val="85CBA1"/>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Pystypylvas!$E$2:$E$5</c:f>
              <c:numCache>
                <c:formatCode>General</c:formatCode>
                <c:ptCount val="4"/>
                <c:pt idx="0">
                  <c:v>3</c:v>
                </c:pt>
                <c:pt idx="1">
                  <c:v>3</c:v>
                </c:pt>
                <c:pt idx="2">
                  <c:v>4</c:v>
                </c:pt>
                <c:pt idx="3">
                  <c:v>4</c:v>
                </c:pt>
              </c:numCache>
            </c:numRef>
          </c:val>
          <c:extLst>
            <c:ext xmlns:c16="http://schemas.microsoft.com/office/drawing/2014/chart" uri="{C3380CC4-5D6E-409C-BE32-E72D297353CC}">
              <c16:uniqueId val="{00000003-C838-5940-980C-BE4E5CD06A5B}"/>
            </c:ext>
          </c:extLst>
        </c:ser>
        <c:ser>
          <c:idx val="4"/>
          <c:order val="4"/>
          <c:tx>
            <c:strRef>
              <c:f>Pystypylvas!$F$1</c:f>
              <c:strCache>
                <c:ptCount val="1"/>
                <c:pt idx="0">
                  <c:v>E-sarja</c:v>
                </c:pt>
              </c:strCache>
            </c:strRef>
          </c:tx>
          <c:spPr>
            <a:solidFill>
              <a:srgbClr val="007070"/>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Pystypylvas!$F$2:$F$5</c:f>
              <c:numCache>
                <c:formatCode>General</c:formatCode>
                <c:ptCount val="4"/>
                <c:pt idx="0">
                  <c:v>4</c:v>
                </c:pt>
                <c:pt idx="1">
                  <c:v>4</c:v>
                </c:pt>
                <c:pt idx="2">
                  <c:v>4</c:v>
                </c:pt>
                <c:pt idx="3">
                  <c:v>8</c:v>
                </c:pt>
              </c:numCache>
            </c:numRef>
          </c:val>
          <c:extLst>
            <c:ext xmlns:c16="http://schemas.microsoft.com/office/drawing/2014/chart" uri="{C3380CC4-5D6E-409C-BE32-E72D297353CC}">
              <c16:uniqueId val="{00000004-C838-5940-980C-BE4E5CD06A5B}"/>
            </c:ext>
          </c:extLst>
        </c:ser>
        <c:ser>
          <c:idx val="5"/>
          <c:order val="5"/>
          <c:tx>
            <c:strRef>
              <c:f>Pystypylvas!$G$1</c:f>
              <c:strCache>
                <c:ptCount val="1"/>
                <c:pt idx="0">
                  <c:v>F-sarja</c:v>
                </c:pt>
              </c:strCache>
            </c:strRef>
          </c:tx>
          <c:spPr>
            <a:solidFill>
              <a:srgbClr val="99DBD8"/>
            </a:solidFill>
            <a:ln w="6350">
              <a:solidFill>
                <a:schemeClr val="tx1"/>
              </a:solidFill>
            </a:ln>
            <a:effectLst/>
          </c:spPr>
          <c:invertIfNegative val="0"/>
          <c:cat>
            <c:strRef>
              <c:f>Pystypylvas!$A$2:$A$5</c:f>
              <c:strCache>
                <c:ptCount val="4"/>
                <c:pt idx="0">
                  <c:v> Tammi </c:v>
                </c:pt>
                <c:pt idx="1">
                  <c:v> Helmi </c:v>
                </c:pt>
                <c:pt idx="2">
                  <c:v> Maalis </c:v>
                </c:pt>
                <c:pt idx="3">
                  <c:v>Huhti</c:v>
                </c:pt>
              </c:strCache>
            </c:strRef>
          </c:cat>
          <c:val>
            <c:numRef>
              <c:f>Pystypylvas!$G$2:$G$5</c:f>
              <c:numCache>
                <c:formatCode>General</c:formatCode>
                <c:ptCount val="4"/>
                <c:pt idx="0">
                  <c:v>3</c:v>
                </c:pt>
                <c:pt idx="1">
                  <c:v>6</c:v>
                </c:pt>
                <c:pt idx="2">
                  <c:v>9</c:v>
                </c:pt>
                <c:pt idx="3">
                  <c:v>10</c:v>
                </c:pt>
              </c:numCache>
            </c:numRef>
          </c:val>
          <c:extLst>
            <c:ext xmlns:c16="http://schemas.microsoft.com/office/drawing/2014/chart" uri="{C3380CC4-5D6E-409C-BE32-E72D297353CC}">
              <c16:uniqueId val="{00000005-C838-5940-980C-BE4E5CD06A5B}"/>
            </c:ext>
          </c:extLst>
        </c:ser>
        <c:dLbls>
          <c:showLegendKey val="0"/>
          <c:showVal val="0"/>
          <c:showCatName val="0"/>
          <c:showSerName val="0"/>
          <c:showPercent val="0"/>
          <c:showBubbleSize val="0"/>
        </c:dLbls>
        <c:gapWidth val="75"/>
        <c:overlap val="100"/>
        <c:axId val="1493886399"/>
        <c:axId val="1967015791"/>
      </c:bar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majorUnit val="0.25"/>
      </c:valAx>
      <c:spPr>
        <a:noFill/>
        <a:ln>
          <a:noFill/>
        </a:ln>
        <a:effectLst/>
      </c:spPr>
    </c:plotArea>
    <c:legend>
      <c:legendPos val="b"/>
      <c:layout>
        <c:manualLayout>
          <c:xMode val="edge"/>
          <c:yMode val="edge"/>
          <c:x val="0.11673389081999062"/>
          <c:y val="0.85753948058702989"/>
          <c:w val="0.85727488119730744"/>
          <c:h val="0.11544316454504285"/>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Vaakapylvas!$B$1</c:f>
              <c:strCache>
                <c:ptCount val="1"/>
                <c:pt idx="0">
                  <c:v>A-sarja</c:v>
                </c:pt>
              </c:strCache>
            </c:strRef>
          </c:tx>
          <c:spPr>
            <a:solidFill>
              <a:schemeClr val="accent1"/>
            </a:solidFill>
            <a:ln w="6350">
              <a:solidFill>
                <a:srgbClr val="000000"/>
              </a:solidFill>
              <a:prstDash val="solid"/>
            </a:ln>
            <a:effectLst/>
          </c:spPr>
          <c:invertIfNegative val="0"/>
          <c:cat>
            <c:strRef>
              <c:f>Vaakapylvas!$A$2:$A$6</c:f>
              <c:strCache>
                <c:ptCount val="5"/>
                <c:pt idx="0">
                  <c:v>Kotka</c:v>
                </c:pt>
                <c:pt idx="1">
                  <c:v>Hamina</c:v>
                </c:pt>
                <c:pt idx="2">
                  <c:v>Porvoo</c:v>
                </c:pt>
                <c:pt idx="3">
                  <c:v>Helsinki</c:v>
                </c:pt>
                <c:pt idx="4">
                  <c:v>Turku</c:v>
                </c:pt>
              </c:strCache>
            </c:strRef>
          </c:cat>
          <c:val>
            <c:numRef>
              <c:f>Vaakapylvas!$B$2:$B$6</c:f>
              <c:numCache>
                <c:formatCode>0</c:formatCode>
                <c:ptCount val="5"/>
                <c:pt idx="0">
                  <c:v>14</c:v>
                </c:pt>
                <c:pt idx="1">
                  <c:v>14</c:v>
                </c:pt>
                <c:pt idx="2">
                  <c:v>10</c:v>
                </c:pt>
                <c:pt idx="3">
                  <c:v>9</c:v>
                </c:pt>
                <c:pt idx="4">
                  <c:v>2</c:v>
                </c:pt>
              </c:numCache>
            </c:numRef>
          </c:val>
          <c:extLst>
            <c:ext xmlns:c16="http://schemas.microsoft.com/office/drawing/2014/chart" uri="{C3380CC4-5D6E-409C-BE32-E72D297353CC}">
              <c16:uniqueId val="{00000000-3469-3342-A338-1D216F2D2A2A}"/>
            </c:ext>
          </c:extLst>
        </c:ser>
        <c:ser>
          <c:idx val="1"/>
          <c:order val="1"/>
          <c:tx>
            <c:strRef>
              <c:f>Vaakapylvas!$C$1</c:f>
              <c:strCache>
                <c:ptCount val="1"/>
                <c:pt idx="0">
                  <c:v>B-sarja</c:v>
                </c:pt>
              </c:strCache>
            </c:strRef>
          </c:tx>
          <c:spPr>
            <a:solidFill>
              <a:srgbClr val="8EBEFF"/>
            </a:solidFill>
            <a:ln w="6350">
              <a:solidFill>
                <a:srgbClr val="000000"/>
              </a:solidFill>
              <a:prstDash val="solid"/>
            </a:ln>
            <a:effectLst/>
          </c:spPr>
          <c:invertIfNegative val="0"/>
          <c:cat>
            <c:strRef>
              <c:f>Vaakapylvas!$A$2:$A$6</c:f>
              <c:strCache>
                <c:ptCount val="5"/>
                <c:pt idx="0">
                  <c:v>Kotka</c:v>
                </c:pt>
                <c:pt idx="1">
                  <c:v>Hamina</c:v>
                </c:pt>
                <c:pt idx="2">
                  <c:v>Porvoo</c:v>
                </c:pt>
                <c:pt idx="3">
                  <c:v>Helsinki</c:v>
                </c:pt>
                <c:pt idx="4">
                  <c:v>Turku</c:v>
                </c:pt>
              </c:strCache>
            </c:strRef>
          </c:cat>
          <c:val>
            <c:numRef>
              <c:f>Vaakapylvas!$C$2:$C$6</c:f>
              <c:numCache>
                <c:formatCode>0</c:formatCode>
                <c:ptCount val="5"/>
                <c:pt idx="0">
                  <c:v>8</c:v>
                </c:pt>
                <c:pt idx="1">
                  <c:v>5</c:v>
                </c:pt>
                <c:pt idx="2">
                  <c:v>2</c:v>
                </c:pt>
                <c:pt idx="3">
                  <c:v>2</c:v>
                </c:pt>
                <c:pt idx="4">
                  <c:v>4</c:v>
                </c:pt>
              </c:numCache>
            </c:numRef>
          </c:val>
          <c:extLst>
            <c:ext xmlns:c16="http://schemas.microsoft.com/office/drawing/2014/chart" uri="{C3380CC4-5D6E-409C-BE32-E72D297353CC}">
              <c16:uniqueId val="{00000017-BF72-8B41-AD46-4DEBC158FB2A}"/>
            </c:ext>
          </c:extLst>
        </c:ser>
        <c:ser>
          <c:idx val="2"/>
          <c:order val="2"/>
          <c:tx>
            <c:strRef>
              <c:f>Vaakapylvas!$D$1</c:f>
              <c:strCache>
                <c:ptCount val="1"/>
                <c:pt idx="0">
                  <c:v>C-sarja</c:v>
                </c:pt>
              </c:strCache>
            </c:strRef>
          </c:tx>
          <c:spPr>
            <a:solidFill>
              <a:srgbClr val="4062C0"/>
            </a:solidFill>
            <a:ln w="6350">
              <a:solidFill>
                <a:srgbClr val="000000"/>
              </a:solidFill>
              <a:prstDash val="solid"/>
            </a:ln>
            <a:effectLst/>
          </c:spPr>
          <c:invertIfNegative val="0"/>
          <c:cat>
            <c:strRef>
              <c:f>Vaakapylvas!$A$2:$A$6</c:f>
              <c:strCache>
                <c:ptCount val="5"/>
                <c:pt idx="0">
                  <c:v>Kotka</c:v>
                </c:pt>
                <c:pt idx="1">
                  <c:v>Hamina</c:v>
                </c:pt>
                <c:pt idx="2">
                  <c:v>Porvoo</c:v>
                </c:pt>
                <c:pt idx="3">
                  <c:v>Helsinki</c:v>
                </c:pt>
                <c:pt idx="4">
                  <c:v>Turku</c:v>
                </c:pt>
              </c:strCache>
            </c:strRef>
          </c:cat>
          <c:val>
            <c:numRef>
              <c:f>Vaakapylvas!$D$2:$D$6</c:f>
              <c:numCache>
                <c:formatCode>0</c:formatCode>
                <c:ptCount val="5"/>
                <c:pt idx="0">
                  <c:v>10</c:v>
                </c:pt>
                <c:pt idx="1">
                  <c:v>3</c:v>
                </c:pt>
                <c:pt idx="2">
                  <c:v>4</c:v>
                </c:pt>
                <c:pt idx="3">
                  <c:v>2</c:v>
                </c:pt>
                <c:pt idx="4">
                  <c:v>4</c:v>
                </c:pt>
              </c:numCache>
            </c:numRef>
          </c:val>
          <c:extLst>
            <c:ext xmlns:c16="http://schemas.microsoft.com/office/drawing/2014/chart" uri="{C3380CC4-5D6E-409C-BE32-E72D297353CC}">
              <c16:uniqueId val="{0000001F-BF72-8B41-AD46-4DEBC158FB2A}"/>
            </c:ext>
          </c:extLst>
        </c:ser>
        <c:dLbls>
          <c:showLegendKey val="0"/>
          <c:showVal val="0"/>
          <c:showCatName val="0"/>
          <c:showSerName val="0"/>
          <c:showPercent val="0"/>
          <c:showBubbleSize val="0"/>
        </c:dLbls>
        <c:gapWidth val="50"/>
        <c:overlap val="100"/>
        <c:axId val="-2065787896"/>
        <c:axId val="-2065784296"/>
      </c:barChart>
      <c:catAx>
        <c:axId val="-2065787896"/>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crossAx val="-2065784296"/>
        <c:crosses val="autoZero"/>
        <c:auto val="1"/>
        <c:lblAlgn val="ctr"/>
        <c:lblOffset val="100"/>
        <c:noMultiLvlLbl val="0"/>
      </c:catAx>
      <c:valAx>
        <c:axId val="-2065784296"/>
        <c:scaling>
          <c:orientation val="minMax"/>
        </c:scaling>
        <c:delete val="0"/>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65787896"/>
        <c:crosses val="autoZero"/>
        <c:crossBetween val="between"/>
      </c:valAx>
      <c:spPr>
        <a:noFill/>
        <a:ln>
          <a:noFill/>
        </a:ln>
        <a:effectLst/>
      </c:spPr>
    </c:plotArea>
    <c:legend>
      <c:legendPos val="b"/>
      <c:layout>
        <c:manualLayout>
          <c:xMode val="edge"/>
          <c:yMode val="edge"/>
          <c:x val="0.27672767446643043"/>
          <c:y val="0.87724373155309632"/>
          <c:w val="0.44466838200010872"/>
          <c:h val="9.2273122586250908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955429974534707"/>
          <c:y val="8.1028264352686633E-2"/>
          <c:w val="0.66381649224422135"/>
          <c:h val="0.78692500106362495"/>
        </c:manualLayout>
      </c:layout>
      <c:lineChart>
        <c:grouping val="standard"/>
        <c:varyColors val="0"/>
        <c:ser>
          <c:idx val="0"/>
          <c:order val="0"/>
          <c:tx>
            <c:strRef>
              <c:f>Sheet1!$A$2</c:f>
              <c:strCache>
                <c:ptCount val="1"/>
                <c:pt idx="0">
                  <c:v>1. sarja</c:v>
                </c:pt>
              </c:strCache>
            </c:strRef>
          </c:tx>
          <c:spPr>
            <a:ln w="28575" cap="rnd">
              <a:solidFill>
                <a:srgbClr val="002F6C"/>
              </a:solidFill>
              <a:round/>
            </a:ln>
            <a:effectLst/>
          </c:spPr>
          <c:marker>
            <c:symbol val="circle"/>
            <c:size val="8"/>
            <c:spPr>
              <a:solidFill>
                <a:srgbClr val="002F6C"/>
              </a:solidFill>
              <a:ln w="9525">
                <a:solidFill>
                  <a:srgbClr val="002F6C"/>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1.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Sheet1!$B$2:$C$2</c:f>
              <c:numCache>
                <c:formatCode>General</c:formatCode>
                <c:ptCount val="2"/>
                <c:pt idx="0">
                  <c:v>1</c:v>
                </c:pt>
                <c:pt idx="1">
                  <c:v>2</c:v>
                </c:pt>
              </c:numCache>
            </c:numRef>
          </c:val>
          <c:smooth val="0"/>
          <c:extLst>
            <c:ext xmlns:c16="http://schemas.microsoft.com/office/drawing/2014/chart" uri="{C3380CC4-5D6E-409C-BE32-E72D297353CC}">
              <c16:uniqueId val="{00000001-980D-3746-A23D-7669D3452D13}"/>
            </c:ext>
          </c:extLst>
        </c:ser>
        <c:ser>
          <c:idx val="1"/>
          <c:order val="1"/>
          <c:tx>
            <c:strRef>
              <c:f>Sheet1!$A$3</c:f>
              <c:strCache>
                <c:ptCount val="1"/>
                <c:pt idx="0">
                  <c:v>2. sarja</c:v>
                </c:pt>
              </c:strCache>
            </c:strRef>
          </c:tx>
          <c:spPr>
            <a:ln w="28575" cap="rnd">
              <a:solidFill>
                <a:srgbClr val="4293FF"/>
              </a:solidFill>
              <a:round/>
            </a:ln>
            <a:effectLst/>
          </c:spPr>
          <c:marker>
            <c:symbol val="circle"/>
            <c:size val="8"/>
            <c:spPr>
              <a:solidFill>
                <a:schemeClr val="bg1"/>
              </a:solidFill>
              <a:ln w="28575">
                <a:solidFill>
                  <a:srgbClr val="4293FF"/>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2.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Sheet1!$B$3:$C$3</c:f>
              <c:numCache>
                <c:formatCode>General</c:formatCode>
                <c:ptCount val="2"/>
                <c:pt idx="0">
                  <c:v>2</c:v>
                </c:pt>
                <c:pt idx="1">
                  <c:v>3</c:v>
                </c:pt>
              </c:numCache>
            </c:numRef>
          </c:val>
          <c:smooth val="0"/>
          <c:extLst>
            <c:ext xmlns:c16="http://schemas.microsoft.com/office/drawing/2014/chart" uri="{C3380CC4-5D6E-409C-BE32-E72D297353CC}">
              <c16:uniqueId val="{00000003-980D-3746-A23D-7669D3452D13}"/>
            </c:ext>
          </c:extLst>
        </c:ser>
        <c:ser>
          <c:idx val="2"/>
          <c:order val="2"/>
          <c:tx>
            <c:strRef>
              <c:f>Sheet1!$A$4</c:f>
              <c:strCache>
                <c:ptCount val="1"/>
                <c:pt idx="0">
                  <c:v>3. sarja</c:v>
                </c:pt>
              </c:strCache>
            </c:strRef>
          </c:tx>
          <c:spPr>
            <a:ln w="28575" cap="rnd">
              <a:solidFill>
                <a:srgbClr val="4062C0"/>
              </a:solidFill>
              <a:round/>
            </a:ln>
            <a:effectLst/>
          </c:spPr>
          <c:marker>
            <c:symbol val="circle"/>
            <c:size val="8"/>
            <c:spPr>
              <a:solidFill>
                <a:srgbClr val="4062C0"/>
              </a:solidFill>
              <a:ln w="9525">
                <a:solidFill>
                  <a:srgbClr val="4062C0"/>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3.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Sheet1!$B$4:$C$4</c:f>
              <c:numCache>
                <c:formatCode>General</c:formatCode>
                <c:ptCount val="2"/>
                <c:pt idx="0">
                  <c:v>3</c:v>
                </c:pt>
                <c:pt idx="1">
                  <c:v>4</c:v>
                </c:pt>
              </c:numCache>
            </c:numRef>
          </c:val>
          <c:smooth val="0"/>
          <c:extLst>
            <c:ext xmlns:c16="http://schemas.microsoft.com/office/drawing/2014/chart" uri="{C3380CC4-5D6E-409C-BE32-E72D297353CC}">
              <c16:uniqueId val="{00000005-980D-3746-A23D-7669D3452D13}"/>
            </c:ext>
          </c:extLst>
        </c:ser>
        <c:ser>
          <c:idx val="3"/>
          <c:order val="3"/>
          <c:tx>
            <c:strRef>
              <c:f>Sheet1!$A$5</c:f>
              <c:strCache>
                <c:ptCount val="1"/>
                <c:pt idx="0">
                  <c:v>4. sarja</c:v>
                </c:pt>
              </c:strCache>
            </c:strRef>
          </c:tx>
          <c:spPr>
            <a:ln w="28575" cap="rnd">
              <a:solidFill>
                <a:srgbClr val="8E92A9"/>
              </a:solidFill>
              <a:round/>
            </a:ln>
            <a:effectLst/>
          </c:spPr>
          <c:marker>
            <c:symbol val="circle"/>
            <c:size val="8"/>
            <c:spPr>
              <a:solidFill>
                <a:schemeClr val="bg1"/>
              </a:solidFill>
              <a:ln w="28575">
                <a:solidFill>
                  <a:srgbClr val="8E92A9"/>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4.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Sheet1!$B$5:$C$5</c:f>
              <c:numCache>
                <c:formatCode>General</c:formatCode>
                <c:ptCount val="2"/>
                <c:pt idx="0">
                  <c:v>4</c:v>
                </c:pt>
                <c:pt idx="1">
                  <c:v>5</c:v>
                </c:pt>
              </c:numCache>
            </c:numRef>
          </c:val>
          <c:smooth val="0"/>
          <c:extLst>
            <c:ext xmlns:c16="http://schemas.microsoft.com/office/drawing/2014/chart" uri="{C3380CC4-5D6E-409C-BE32-E72D297353CC}">
              <c16:uniqueId val="{00000007-980D-3746-A23D-7669D3452D13}"/>
            </c:ext>
          </c:extLst>
        </c:ser>
        <c:ser>
          <c:idx val="4"/>
          <c:order val="4"/>
          <c:tx>
            <c:strRef>
              <c:f>Sheet1!$A$6</c:f>
              <c:strCache>
                <c:ptCount val="1"/>
                <c:pt idx="0">
                  <c:v>5. sarja</c:v>
                </c:pt>
              </c:strCache>
            </c:strRef>
          </c:tx>
          <c:spPr>
            <a:ln w="28575" cap="rnd">
              <a:solidFill>
                <a:srgbClr val="197E7E"/>
              </a:solidFill>
              <a:round/>
            </a:ln>
            <a:effectLst/>
          </c:spPr>
          <c:marker>
            <c:symbol val="circle"/>
            <c:size val="8"/>
            <c:spPr>
              <a:solidFill>
                <a:srgbClr val="197E7E"/>
              </a:solidFill>
              <a:ln w="9525">
                <a:solidFill>
                  <a:srgbClr val="197E7E"/>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5.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Sheet1!$B$6:$C$6</c:f>
              <c:numCache>
                <c:formatCode>General</c:formatCode>
                <c:ptCount val="2"/>
                <c:pt idx="0">
                  <c:v>5</c:v>
                </c:pt>
                <c:pt idx="1">
                  <c:v>6</c:v>
                </c:pt>
              </c:numCache>
            </c:numRef>
          </c:val>
          <c:smooth val="0"/>
          <c:extLst>
            <c:ext xmlns:c16="http://schemas.microsoft.com/office/drawing/2014/chart" uri="{C3380CC4-5D6E-409C-BE32-E72D297353CC}">
              <c16:uniqueId val="{00000009-980D-3746-A23D-7669D3452D13}"/>
            </c:ext>
          </c:extLst>
        </c:ser>
        <c:ser>
          <c:idx val="5"/>
          <c:order val="5"/>
          <c:tx>
            <c:strRef>
              <c:f>Sheet1!$A$7</c:f>
              <c:strCache>
                <c:ptCount val="1"/>
                <c:pt idx="0">
                  <c:v>6. sarja</c:v>
                </c:pt>
              </c:strCache>
            </c:strRef>
          </c:tx>
          <c:spPr>
            <a:ln w="28575" cap="rnd">
              <a:solidFill>
                <a:schemeClr val="tx1"/>
              </a:solidFill>
              <a:round/>
            </a:ln>
            <a:effectLst/>
          </c:spPr>
          <c:marker>
            <c:symbol val="circle"/>
            <c:size val="8"/>
            <c:spPr>
              <a:solidFill>
                <a:schemeClr val="bg1"/>
              </a:solidFill>
              <a:ln w="28575">
                <a:solidFill>
                  <a:schemeClr val="tx1"/>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6.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Sheet1!$B$7:$C$7</c:f>
              <c:numCache>
                <c:formatCode>General</c:formatCode>
                <c:ptCount val="2"/>
                <c:pt idx="0">
                  <c:v>6</c:v>
                </c:pt>
                <c:pt idx="1">
                  <c:v>7</c:v>
                </c:pt>
              </c:numCache>
            </c:numRef>
          </c:val>
          <c:smooth val="0"/>
          <c:extLst>
            <c:ext xmlns:c16="http://schemas.microsoft.com/office/drawing/2014/chart" uri="{C3380CC4-5D6E-409C-BE32-E72D297353CC}">
              <c16:uniqueId val="{0000000B-980D-3746-A23D-7669D3452D13}"/>
            </c:ext>
          </c:extLst>
        </c:ser>
        <c:ser>
          <c:idx val="6"/>
          <c:order val="6"/>
          <c:tx>
            <c:strRef>
              <c:f>Sheet1!$A$8</c:f>
              <c:strCache>
                <c:ptCount val="1"/>
                <c:pt idx="0">
                  <c:v>7. sarja</c:v>
                </c:pt>
              </c:strCache>
            </c:strRef>
          </c:tx>
          <c:spPr>
            <a:ln w="28575" cap="rnd">
              <a:solidFill>
                <a:srgbClr val="00A59D"/>
              </a:solidFill>
              <a:round/>
            </a:ln>
            <a:effectLst/>
          </c:spPr>
          <c:marker>
            <c:symbol val="circle"/>
            <c:size val="8"/>
            <c:spPr>
              <a:solidFill>
                <a:srgbClr val="00A59D"/>
              </a:solidFill>
              <a:ln w="9525">
                <a:solidFill>
                  <a:srgbClr val="00A59D"/>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7.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Sheet1!$B$8:$C$8</c:f>
              <c:numCache>
                <c:formatCode>General</c:formatCode>
                <c:ptCount val="2"/>
                <c:pt idx="0">
                  <c:v>7</c:v>
                </c:pt>
                <c:pt idx="1">
                  <c:v>8</c:v>
                </c:pt>
              </c:numCache>
            </c:numRef>
          </c:val>
          <c:smooth val="0"/>
          <c:extLst>
            <c:ext xmlns:c16="http://schemas.microsoft.com/office/drawing/2014/chart" uri="{C3380CC4-5D6E-409C-BE32-E72D297353CC}">
              <c16:uniqueId val="{0000000D-980D-3746-A23D-7669D3452D13}"/>
            </c:ext>
          </c:extLst>
        </c:ser>
        <c:ser>
          <c:idx val="7"/>
          <c:order val="7"/>
          <c:tx>
            <c:strRef>
              <c:f>Sheet1!$A$9</c:f>
              <c:strCache>
                <c:ptCount val="1"/>
                <c:pt idx="0">
                  <c:v>8. sarja</c:v>
                </c:pt>
              </c:strCache>
            </c:strRef>
          </c:tx>
          <c:spPr>
            <a:ln w="28575" cap="rnd">
              <a:solidFill>
                <a:srgbClr val="22A055"/>
              </a:solidFill>
              <a:round/>
            </a:ln>
            <a:effectLst/>
          </c:spPr>
          <c:marker>
            <c:symbol val="circle"/>
            <c:size val="8"/>
            <c:spPr>
              <a:solidFill>
                <a:schemeClr val="bg1"/>
              </a:solidFill>
              <a:ln w="28575">
                <a:solidFill>
                  <a:srgbClr val="22A055"/>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8.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E-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Sheet1!$B$9:$C$9</c:f>
              <c:numCache>
                <c:formatCode>General</c:formatCode>
                <c:ptCount val="2"/>
                <c:pt idx="0">
                  <c:v>8</c:v>
                </c:pt>
                <c:pt idx="1">
                  <c:v>9</c:v>
                </c:pt>
              </c:numCache>
            </c:numRef>
          </c:val>
          <c:smooth val="0"/>
          <c:extLst>
            <c:ext xmlns:c16="http://schemas.microsoft.com/office/drawing/2014/chart" uri="{C3380CC4-5D6E-409C-BE32-E72D297353CC}">
              <c16:uniqueId val="{0000000F-980D-3746-A23D-7669D3452D13}"/>
            </c:ext>
          </c:extLst>
        </c:ser>
        <c:ser>
          <c:idx val="8"/>
          <c:order val="8"/>
          <c:tx>
            <c:strRef>
              <c:f>Sheet1!$A$10</c:f>
              <c:strCache>
                <c:ptCount val="1"/>
                <c:pt idx="0">
                  <c:v>9. sarja</c:v>
                </c:pt>
              </c:strCache>
            </c:strRef>
          </c:tx>
          <c:spPr>
            <a:ln w="28575" cap="rnd">
              <a:solidFill>
                <a:srgbClr val="A77DC2"/>
              </a:solidFill>
              <a:round/>
            </a:ln>
            <a:effectLst/>
          </c:spPr>
          <c:marker>
            <c:symbol val="circle"/>
            <c:size val="8"/>
            <c:spPr>
              <a:solidFill>
                <a:srgbClr val="A77DC2"/>
              </a:solidFill>
              <a:ln w="9525">
                <a:solidFill>
                  <a:srgbClr val="A77DC2"/>
                </a:solidFill>
              </a:ln>
              <a:effectLst/>
            </c:spPr>
          </c:marker>
          <c:dLbls>
            <c:dLbl>
              <c:idx val="1"/>
              <c:layout>
                <c:manualLayout>
                  <c:x val="6.8749226169650388E-2"/>
                  <c:y val="0"/>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9.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10-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Sheet1!$B$10:$C$10</c:f>
              <c:numCache>
                <c:formatCode>General</c:formatCode>
                <c:ptCount val="2"/>
                <c:pt idx="0">
                  <c:v>9</c:v>
                </c:pt>
                <c:pt idx="1">
                  <c:v>10</c:v>
                </c:pt>
              </c:numCache>
            </c:numRef>
          </c:val>
          <c:smooth val="0"/>
          <c:extLst>
            <c:ext xmlns:c16="http://schemas.microsoft.com/office/drawing/2014/chart" uri="{C3380CC4-5D6E-409C-BE32-E72D297353CC}">
              <c16:uniqueId val="{00000011-980D-3746-A23D-7669D3452D13}"/>
            </c:ext>
          </c:extLst>
        </c:ser>
        <c:ser>
          <c:idx val="9"/>
          <c:order val="9"/>
          <c:tx>
            <c:strRef>
              <c:f>Sheet1!$A$11</c:f>
              <c:strCache>
                <c:ptCount val="1"/>
                <c:pt idx="0">
                  <c:v>10. sarja</c:v>
                </c:pt>
              </c:strCache>
            </c:strRef>
          </c:tx>
          <c:spPr>
            <a:ln w="28575" cap="rnd">
              <a:solidFill>
                <a:srgbClr val="6C2695"/>
              </a:solidFill>
              <a:round/>
            </a:ln>
            <a:effectLst/>
          </c:spPr>
          <c:marker>
            <c:symbol val="circle"/>
            <c:size val="8"/>
            <c:spPr>
              <a:solidFill>
                <a:schemeClr val="bg1"/>
              </a:solidFill>
              <a:ln w="28575">
                <a:solidFill>
                  <a:srgbClr val="6C2695"/>
                </a:solidFill>
              </a:ln>
              <a:effectLst/>
            </c:spPr>
          </c:marker>
          <c:dLbls>
            <c:dLbl>
              <c:idx val="1"/>
              <c:layout>
                <c:manualLayout>
                  <c:x val="6.5529348294487297E-2"/>
                  <c:y val="9.3805286490725471E-8"/>
                </c:manualLayout>
              </c:layout>
              <c:tx>
                <c:rich>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r>
                      <a:rPr lang="en-US"/>
                      <a:t>10. sarja</a:t>
                    </a:r>
                  </a:p>
                </c:rich>
              </c:tx>
              <c:spPr>
                <a:solidFill>
                  <a:srgbClr val="FFFFFF"/>
                </a:solid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0000"/>
                      </a:solidFill>
                      <a:latin typeface="+mn-lt"/>
                      <a:ea typeface="+mn-ea"/>
                      <a:cs typeface="+mn-cs"/>
                    </a:defRPr>
                  </a:pPr>
                  <a:endParaRPr lang="fi-FI"/>
                </a:p>
              </c:txPr>
              <c:showLegendKey val="0"/>
              <c:showVal val="1"/>
              <c:showCatName val="0"/>
              <c:showSerName val="0"/>
              <c:showPercent val="0"/>
              <c:showBubbleSize val="0"/>
              <c:extLst>
                <c:ext xmlns:c15="http://schemas.microsoft.com/office/drawing/2012/chart" uri="{CE6537A1-D6FC-4f65-9D91-7224C49458BB}">
                  <c15:layout>
                    <c:manualLayout>
                      <c:w val="0.23261423966822617"/>
                      <c:h val="6.7381462949725981E-2"/>
                    </c:manualLayout>
                  </c15:layout>
                  <c15:showDataLabelsRange val="0"/>
                </c:ext>
                <c:ext xmlns:c16="http://schemas.microsoft.com/office/drawing/2014/chart" uri="{C3380CC4-5D6E-409C-BE32-E72D297353CC}">
                  <c16:uniqueId val="{00000012-980D-3746-A23D-7669D3452D13}"/>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fi-FI"/>
              </a:p>
            </c:txPr>
            <c:showLegendKey val="0"/>
            <c:showVal val="0"/>
            <c:showCatName val="0"/>
            <c:showSerName val="0"/>
            <c:showPercent val="0"/>
            <c:showBubbleSize val="0"/>
            <c:extLst>
              <c:ext xmlns:c15="http://schemas.microsoft.com/office/drawing/2012/chart" uri="{CE6537A1-D6FC-4f65-9D91-7224C49458BB}">
                <c15:showLeaderLines val="1"/>
                <c15:leaderLines>
                  <c:spPr>
                    <a:ln w="6350" cap="flat" cmpd="sng" algn="ctr">
                      <a:solidFill>
                        <a:srgbClr val="000000"/>
                      </a:solidFill>
                      <a:round/>
                    </a:ln>
                    <a:effectLst/>
                  </c:spPr>
                </c15:leaderLines>
              </c:ext>
            </c:extLst>
          </c:dLbls>
          <c:cat>
            <c:numRef>
              <c:f>Sheet1!$B$1:$C$1</c:f>
              <c:numCache>
                <c:formatCode>General</c:formatCode>
                <c:ptCount val="2"/>
                <c:pt idx="0">
                  <c:v>2014</c:v>
                </c:pt>
                <c:pt idx="1">
                  <c:v>2015</c:v>
                </c:pt>
              </c:numCache>
            </c:numRef>
          </c:cat>
          <c:val>
            <c:numRef>
              <c:f>Sheet1!$B$11:$C$11</c:f>
              <c:numCache>
                <c:formatCode>General</c:formatCode>
                <c:ptCount val="2"/>
                <c:pt idx="0">
                  <c:v>10</c:v>
                </c:pt>
                <c:pt idx="1">
                  <c:v>11</c:v>
                </c:pt>
              </c:numCache>
            </c:numRef>
          </c:val>
          <c:smooth val="0"/>
          <c:extLst>
            <c:ext xmlns:c16="http://schemas.microsoft.com/office/drawing/2014/chart" uri="{C3380CC4-5D6E-409C-BE32-E72D297353CC}">
              <c16:uniqueId val="{00000013-980D-3746-A23D-7669D3452D13}"/>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4">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Taul2!$A$6</c:f>
              <c:strCache>
                <c:ptCount val="1"/>
                <c:pt idx="0">
                  <c:v>a</c:v>
                </c:pt>
              </c:strCache>
            </c:strRef>
          </c:tx>
          <c:spPr>
            <a:ln w="28575" cap="rnd">
              <a:solidFill>
                <a:schemeClr val="accent1"/>
              </a:solidFill>
              <a:round/>
            </a:ln>
            <a:effectLst/>
          </c:spPr>
          <c:marker>
            <c:symbol val="circle"/>
            <c:size val="8"/>
            <c:spPr>
              <a:solidFill>
                <a:schemeClr val="accent1"/>
              </a:solidFill>
              <a:ln w="9525">
                <a:solidFill>
                  <a:schemeClr val="accent1"/>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Taul2!$B$6:$G$6</c:f>
              <c:numCache>
                <c:formatCode>General</c:formatCode>
                <c:ptCount val="6"/>
                <c:pt idx="0">
                  <c:v>9</c:v>
                </c:pt>
                <c:pt idx="1">
                  <c:v>9</c:v>
                </c:pt>
                <c:pt idx="2">
                  <c:v>9</c:v>
                </c:pt>
                <c:pt idx="3">
                  <c:v>8</c:v>
                </c:pt>
                <c:pt idx="4">
                  <c:v>9</c:v>
                </c:pt>
                <c:pt idx="5">
                  <c:v>9</c:v>
                </c:pt>
              </c:numCache>
            </c:numRef>
          </c:val>
          <c:smooth val="0"/>
          <c:extLst>
            <c:ext xmlns:c16="http://schemas.microsoft.com/office/drawing/2014/chart" uri="{C3380CC4-5D6E-409C-BE32-E72D297353CC}">
              <c16:uniqueId val="{00000000-EB15-4903-9477-02D79E26A171}"/>
            </c:ext>
          </c:extLst>
        </c:ser>
        <c:ser>
          <c:idx val="1"/>
          <c:order val="1"/>
          <c:tx>
            <c:strRef>
              <c:f>Taul2!$A$7</c:f>
              <c:strCache>
                <c:ptCount val="1"/>
                <c:pt idx="0">
                  <c:v>b</c:v>
                </c:pt>
              </c:strCache>
            </c:strRef>
          </c:tx>
          <c:spPr>
            <a:ln w="28575" cap="rnd">
              <a:solidFill>
                <a:schemeClr val="accent2"/>
              </a:solidFill>
              <a:round/>
            </a:ln>
            <a:effectLst/>
          </c:spPr>
          <c:marker>
            <c:symbol val="circle"/>
            <c:size val="8"/>
            <c:spPr>
              <a:solidFill>
                <a:srgbClr val="FFFFFF"/>
              </a:solidFill>
              <a:ln w="28575">
                <a:solidFill>
                  <a:schemeClr val="accent2"/>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Taul2!$B$7:$G$7</c:f>
              <c:numCache>
                <c:formatCode>General</c:formatCode>
                <c:ptCount val="6"/>
                <c:pt idx="0">
                  <c:v>8</c:v>
                </c:pt>
                <c:pt idx="1">
                  <c:v>8</c:v>
                </c:pt>
                <c:pt idx="2">
                  <c:v>8</c:v>
                </c:pt>
                <c:pt idx="3">
                  <c:v>8</c:v>
                </c:pt>
                <c:pt idx="4">
                  <c:v>6</c:v>
                </c:pt>
                <c:pt idx="5">
                  <c:v>5</c:v>
                </c:pt>
              </c:numCache>
            </c:numRef>
          </c:val>
          <c:smooth val="0"/>
          <c:extLst>
            <c:ext xmlns:c16="http://schemas.microsoft.com/office/drawing/2014/chart" uri="{C3380CC4-5D6E-409C-BE32-E72D297353CC}">
              <c16:uniqueId val="{00000001-EB15-4903-9477-02D79E26A171}"/>
            </c:ext>
          </c:extLst>
        </c:ser>
        <c:ser>
          <c:idx val="2"/>
          <c:order val="2"/>
          <c:tx>
            <c:strRef>
              <c:f>Taul2!$A$8</c:f>
              <c:strCache>
                <c:ptCount val="1"/>
                <c:pt idx="0">
                  <c:v>c</c:v>
                </c:pt>
              </c:strCache>
            </c:strRef>
          </c:tx>
          <c:spPr>
            <a:ln w="28575" cap="rnd">
              <a:solidFill>
                <a:schemeClr val="accent3"/>
              </a:solidFill>
              <a:round/>
            </a:ln>
            <a:effectLst/>
          </c:spPr>
          <c:marker>
            <c:symbol val="circle"/>
            <c:size val="8"/>
            <c:spPr>
              <a:solidFill>
                <a:schemeClr val="accent3"/>
              </a:solidFill>
              <a:ln w="9525">
                <a:solidFill>
                  <a:schemeClr val="accent3"/>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Taul2!$B$8:$G$8</c:f>
              <c:numCache>
                <c:formatCode>General</c:formatCode>
                <c:ptCount val="6"/>
                <c:pt idx="0">
                  <c:v>3</c:v>
                </c:pt>
                <c:pt idx="1">
                  <c:v>1</c:v>
                </c:pt>
                <c:pt idx="2">
                  <c:v>1</c:v>
                </c:pt>
                <c:pt idx="3">
                  <c:v>2</c:v>
                </c:pt>
                <c:pt idx="4">
                  <c:v>1</c:v>
                </c:pt>
                <c:pt idx="5">
                  <c:v>3</c:v>
                </c:pt>
              </c:numCache>
            </c:numRef>
          </c:val>
          <c:smooth val="0"/>
          <c:extLst>
            <c:ext xmlns:c16="http://schemas.microsoft.com/office/drawing/2014/chart" uri="{C3380CC4-5D6E-409C-BE32-E72D297353CC}">
              <c16:uniqueId val="{00000002-EB15-4903-9477-02D79E26A171}"/>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4">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Taul2!$A$6</c:f>
              <c:strCache>
                <c:ptCount val="1"/>
                <c:pt idx="0">
                  <c:v>a</c:v>
                </c:pt>
              </c:strCache>
            </c:strRef>
          </c:tx>
          <c:spPr>
            <a:ln w="28575" cap="rnd">
              <a:solidFill>
                <a:schemeClr val="accent1"/>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Taul2!$B$6:$P$6</c:f>
              <c:numCache>
                <c:formatCode>General</c:formatCode>
                <c:ptCount val="15"/>
                <c:pt idx="0">
                  <c:v>9</c:v>
                </c:pt>
                <c:pt idx="1">
                  <c:v>9</c:v>
                </c:pt>
                <c:pt idx="2">
                  <c:v>9</c:v>
                </c:pt>
                <c:pt idx="3">
                  <c:v>8</c:v>
                </c:pt>
                <c:pt idx="4">
                  <c:v>9</c:v>
                </c:pt>
                <c:pt idx="5">
                  <c:v>9</c:v>
                </c:pt>
                <c:pt idx="6">
                  <c:v>10</c:v>
                </c:pt>
                <c:pt idx="7">
                  <c:v>9</c:v>
                </c:pt>
                <c:pt idx="8">
                  <c:v>9</c:v>
                </c:pt>
                <c:pt idx="9">
                  <c:v>9</c:v>
                </c:pt>
                <c:pt idx="10">
                  <c:v>8</c:v>
                </c:pt>
                <c:pt idx="11">
                  <c:v>10</c:v>
                </c:pt>
                <c:pt idx="12">
                  <c:v>9</c:v>
                </c:pt>
                <c:pt idx="13">
                  <c:v>10</c:v>
                </c:pt>
                <c:pt idx="14">
                  <c:v>9</c:v>
                </c:pt>
              </c:numCache>
            </c:numRef>
          </c:val>
          <c:smooth val="0"/>
          <c:extLst>
            <c:ext xmlns:c16="http://schemas.microsoft.com/office/drawing/2014/chart" uri="{C3380CC4-5D6E-409C-BE32-E72D297353CC}">
              <c16:uniqueId val="{00000000-5D7C-4F21-B79C-63C4600CA9D8}"/>
            </c:ext>
          </c:extLst>
        </c:ser>
        <c:ser>
          <c:idx val="1"/>
          <c:order val="1"/>
          <c:tx>
            <c:strRef>
              <c:f>Taul2!$A$7</c:f>
              <c:strCache>
                <c:ptCount val="1"/>
                <c:pt idx="0">
                  <c:v>b</c:v>
                </c:pt>
              </c:strCache>
            </c:strRef>
          </c:tx>
          <c:spPr>
            <a:ln w="28575" cap="rnd">
              <a:solidFill>
                <a:schemeClr val="accent2"/>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Taul2!$B$7:$P$7</c:f>
              <c:numCache>
                <c:formatCode>General</c:formatCode>
                <c:ptCount val="15"/>
                <c:pt idx="0">
                  <c:v>8</c:v>
                </c:pt>
                <c:pt idx="1">
                  <c:v>8</c:v>
                </c:pt>
                <c:pt idx="2">
                  <c:v>8</c:v>
                </c:pt>
                <c:pt idx="3">
                  <c:v>8</c:v>
                </c:pt>
                <c:pt idx="4">
                  <c:v>6</c:v>
                </c:pt>
                <c:pt idx="5">
                  <c:v>5</c:v>
                </c:pt>
                <c:pt idx="6">
                  <c:v>7</c:v>
                </c:pt>
                <c:pt idx="7">
                  <c:v>7</c:v>
                </c:pt>
                <c:pt idx="8">
                  <c:v>5</c:v>
                </c:pt>
                <c:pt idx="9">
                  <c:v>5</c:v>
                </c:pt>
                <c:pt idx="10">
                  <c:v>5</c:v>
                </c:pt>
                <c:pt idx="11">
                  <c:v>5</c:v>
                </c:pt>
                <c:pt idx="12">
                  <c:v>6</c:v>
                </c:pt>
                <c:pt idx="13">
                  <c:v>7</c:v>
                </c:pt>
                <c:pt idx="14">
                  <c:v>7</c:v>
                </c:pt>
              </c:numCache>
            </c:numRef>
          </c:val>
          <c:smooth val="0"/>
          <c:extLst>
            <c:ext xmlns:c16="http://schemas.microsoft.com/office/drawing/2014/chart" uri="{C3380CC4-5D6E-409C-BE32-E72D297353CC}">
              <c16:uniqueId val="{00000001-5D7C-4F21-B79C-63C4600CA9D8}"/>
            </c:ext>
          </c:extLst>
        </c:ser>
        <c:ser>
          <c:idx val="2"/>
          <c:order val="2"/>
          <c:tx>
            <c:strRef>
              <c:f>Taul2!$A$8</c:f>
              <c:strCache>
                <c:ptCount val="1"/>
                <c:pt idx="0">
                  <c:v>c</c:v>
                </c:pt>
              </c:strCache>
            </c:strRef>
          </c:tx>
          <c:spPr>
            <a:ln w="28575" cap="rnd">
              <a:solidFill>
                <a:schemeClr val="accent3"/>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Taul2!$B$8:$P$8</c:f>
              <c:numCache>
                <c:formatCode>General</c:formatCode>
                <c:ptCount val="15"/>
                <c:pt idx="0">
                  <c:v>3</c:v>
                </c:pt>
                <c:pt idx="1">
                  <c:v>1</c:v>
                </c:pt>
                <c:pt idx="2">
                  <c:v>1</c:v>
                </c:pt>
                <c:pt idx="3">
                  <c:v>2</c:v>
                </c:pt>
                <c:pt idx="4">
                  <c:v>1</c:v>
                </c:pt>
                <c:pt idx="5">
                  <c:v>3</c:v>
                </c:pt>
                <c:pt idx="6">
                  <c:v>2</c:v>
                </c:pt>
                <c:pt idx="7">
                  <c:v>1</c:v>
                </c:pt>
                <c:pt idx="8">
                  <c:v>1</c:v>
                </c:pt>
                <c:pt idx="9">
                  <c:v>3</c:v>
                </c:pt>
                <c:pt idx="10">
                  <c:v>3</c:v>
                </c:pt>
                <c:pt idx="11">
                  <c:v>3</c:v>
                </c:pt>
                <c:pt idx="12">
                  <c:v>3</c:v>
                </c:pt>
                <c:pt idx="13">
                  <c:v>2</c:v>
                </c:pt>
                <c:pt idx="14">
                  <c:v>2</c:v>
                </c:pt>
              </c:numCache>
            </c:numRef>
          </c:val>
          <c:smooth val="0"/>
          <c:extLst>
            <c:ext xmlns:c16="http://schemas.microsoft.com/office/drawing/2014/chart" uri="{C3380CC4-5D6E-409C-BE32-E72D297353CC}">
              <c16:uniqueId val="{00000002-5D7C-4F21-B79C-63C4600CA9D8}"/>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2"/>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4">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205653977858038E-2"/>
          <c:y val="5.2739146544191519E-2"/>
          <c:w val="0.89817750216818615"/>
          <c:h val="0.68926205812946673"/>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circle"/>
            <c:size val="8"/>
            <c:spPr>
              <a:solidFill>
                <a:srgbClr val="002F6C"/>
              </a:solidFill>
              <a:ln w="9525">
                <a:solidFill>
                  <a:srgbClr val="002F6C"/>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Viiva!$B$2:$G$2</c:f>
              <c:numCache>
                <c:formatCode>General</c:formatCode>
                <c:ptCount val="6"/>
                <c:pt idx="0">
                  <c:v>80</c:v>
                </c:pt>
                <c:pt idx="1">
                  <c:v>45</c:v>
                </c:pt>
                <c:pt idx="2">
                  <c:v>25</c:v>
                </c:pt>
                <c:pt idx="3">
                  <c:v>20</c:v>
                </c:pt>
                <c:pt idx="4">
                  <c:v>10</c:v>
                </c:pt>
                <c:pt idx="5">
                  <c:v>5</c:v>
                </c:pt>
              </c:numCache>
            </c:numRef>
          </c:val>
          <c:smooth val="0"/>
          <c:extLst>
            <c:ext xmlns:c16="http://schemas.microsoft.com/office/drawing/2014/chart" uri="{C3380CC4-5D6E-409C-BE32-E72D297353CC}">
              <c16:uniqueId val="{00000000-A1BA-4B4C-9276-032D5E9CF241}"/>
            </c:ext>
          </c:extLst>
        </c:ser>
        <c:ser>
          <c:idx val="1"/>
          <c:order val="1"/>
          <c:tx>
            <c:strRef>
              <c:f>Viiva!$A$3</c:f>
              <c:strCache>
                <c:ptCount val="1"/>
                <c:pt idx="0">
                  <c:v>Sarja B</c:v>
                </c:pt>
              </c:strCache>
            </c:strRef>
          </c:tx>
          <c:spPr>
            <a:ln w="28575" cap="rnd">
              <a:solidFill>
                <a:srgbClr val="4293FF"/>
              </a:solidFill>
              <a:round/>
            </a:ln>
            <a:effectLst/>
          </c:spPr>
          <c:marker>
            <c:symbol val="circle"/>
            <c:size val="8"/>
            <c:spPr>
              <a:solidFill>
                <a:schemeClr val="bg1"/>
              </a:solidFill>
              <a:ln w="28575">
                <a:solidFill>
                  <a:srgbClr val="4293FF"/>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Viiva!$B$3:$G$3</c:f>
              <c:numCache>
                <c:formatCode>General</c:formatCode>
                <c:ptCount val="6"/>
                <c:pt idx="0">
                  <c:v>30</c:v>
                </c:pt>
                <c:pt idx="1">
                  <c:v>25</c:v>
                </c:pt>
                <c:pt idx="2">
                  <c:v>35</c:v>
                </c:pt>
                <c:pt idx="3">
                  <c:v>50</c:v>
                </c:pt>
                <c:pt idx="4">
                  <c:v>45</c:v>
                </c:pt>
                <c:pt idx="5">
                  <c:v>55</c:v>
                </c:pt>
              </c:numCache>
            </c:numRef>
          </c:val>
          <c:smooth val="0"/>
          <c:extLst>
            <c:ext xmlns:c16="http://schemas.microsoft.com/office/drawing/2014/chart" uri="{C3380CC4-5D6E-409C-BE32-E72D297353CC}">
              <c16:uniqueId val="{00000001-A1BA-4B4C-9276-032D5E9CF241}"/>
            </c:ext>
          </c:extLst>
        </c:ser>
        <c:ser>
          <c:idx val="2"/>
          <c:order val="2"/>
          <c:tx>
            <c:strRef>
              <c:f>Viiva!$A$4</c:f>
              <c:strCache>
                <c:ptCount val="1"/>
                <c:pt idx="0">
                  <c:v>Sarja C</c:v>
                </c:pt>
              </c:strCache>
            </c:strRef>
          </c:tx>
          <c:spPr>
            <a:ln w="28575" cap="rnd">
              <a:solidFill>
                <a:srgbClr val="4062C0"/>
              </a:solidFill>
              <a:round/>
            </a:ln>
            <a:effectLst/>
          </c:spPr>
          <c:marker>
            <c:symbol val="circle"/>
            <c:size val="8"/>
            <c:spPr>
              <a:solidFill>
                <a:srgbClr val="4062C0"/>
              </a:solidFill>
              <a:ln w="9525">
                <a:solidFill>
                  <a:srgbClr val="4062C0"/>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Viiva!$B$4:$G$4</c:f>
              <c:numCache>
                <c:formatCode>General</c:formatCode>
                <c:ptCount val="6"/>
                <c:pt idx="0">
                  <c:v>40</c:v>
                </c:pt>
                <c:pt idx="1">
                  <c:v>45</c:v>
                </c:pt>
                <c:pt idx="2">
                  <c:v>49</c:v>
                </c:pt>
                <c:pt idx="3">
                  <c:v>75</c:v>
                </c:pt>
                <c:pt idx="4">
                  <c:v>100</c:v>
                </c:pt>
                <c:pt idx="5">
                  <c:v>190</c:v>
                </c:pt>
              </c:numCache>
            </c:numRef>
          </c:val>
          <c:smooth val="0"/>
          <c:extLst>
            <c:ext xmlns:c16="http://schemas.microsoft.com/office/drawing/2014/chart" uri="{C3380CC4-5D6E-409C-BE32-E72D297353CC}">
              <c16:uniqueId val="{00000002-A1BA-4B4C-9276-032D5E9CF241}"/>
            </c:ext>
          </c:extLst>
        </c:ser>
        <c:ser>
          <c:idx val="3"/>
          <c:order val="3"/>
          <c:tx>
            <c:strRef>
              <c:f>Viiva!$A$5</c:f>
              <c:strCache>
                <c:ptCount val="1"/>
                <c:pt idx="0">
                  <c:v>Sarja D</c:v>
                </c:pt>
              </c:strCache>
            </c:strRef>
          </c:tx>
          <c:spPr>
            <a:ln w="28575" cap="rnd">
              <a:solidFill>
                <a:srgbClr val="8E92A9"/>
              </a:solidFill>
              <a:round/>
            </a:ln>
            <a:effectLst/>
          </c:spPr>
          <c:marker>
            <c:symbol val="circle"/>
            <c:size val="8"/>
            <c:spPr>
              <a:solidFill>
                <a:schemeClr val="bg1"/>
              </a:solidFill>
              <a:ln w="28575">
                <a:solidFill>
                  <a:srgbClr val="8E92A9"/>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Viiva!$B$5:$G$5</c:f>
              <c:numCache>
                <c:formatCode>General</c:formatCode>
                <c:ptCount val="6"/>
                <c:pt idx="0">
                  <c:v>29</c:v>
                </c:pt>
                <c:pt idx="1">
                  <c:v>30</c:v>
                </c:pt>
                <c:pt idx="2">
                  <c:v>32</c:v>
                </c:pt>
                <c:pt idx="3">
                  <c:v>33</c:v>
                </c:pt>
                <c:pt idx="4">
                  <c:v>35</c:v>
                </c:pt>
                <c:pt idx="5">
                  <c:v>25</c:v>
                </c:pt>
              </c:numCache>
            </c:numRef>
          </c:val>
          <c:smooth val="0"/>
          <c:extLst>
            <c:ext xmlns:c16="http://schemas.microsoft.com/office/drawing/2014/chart" uri="{C3380CC4-5D6E-409C-BE32-E72D297353CC}">
              <c16:uniqueId val="{00000003-A1BA-4B4C-9276-032D5E9CF241}"/>
            </c:ext>
          </c:extLst>
        </c:ser>
        <c:ser>
          <c:idx val="4"/>
          <c:order val="4"/>
          <c:tx>
            <c:strRef>
              <c:f>Viiva!$A$6</c:f>
              <c:strCache>
                <c:ptCount val="1"/>
                <c:pt idx="0">
                  <c:v>Sarja E</c:v>
                </c:pt>
              </c:strCache>
            </c:strRef>
          </c:tx>
          <c:spPr>
            <a:ln w="28575" cap="rnd">
              <a:solidFill>
                <a:srgbClr val="197E7E"/>
              </a:solidFill>
              <a:round/>
            </a:ln>
            <a:effectLst/>
          </c:spPr>
          <c:marker>
            <c:symbol val="circle"/>
            <c:size val="8"/>
            <c:spPr>
              <a:solidFill>
                <a:srgbClr val="197E7E"/>
              </a:solidFill>
              <a:ln w="9525">
                <a:solidFill>
                  <a:srgbClr val="197E7E"/>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Viiva!$B$6:$G$6</c:f>
              <c:numCache>
                <c:formatCode>General</c:formatCode>
                <c:ptCount val="6"/>
                <c:pt idx="0">
                  <c:v>60</c:v>
                </c:pt>
                <c:pt idx="1">
                  <c:v>70</c:v>
                </c:pt>
                <c:pt idx="2">
                  <c:v>72</c:v>
                </c:pt>
                <c:pt idx="3">
                  <c:v>64</c:v>
                </c:pt>
                <c:pt idx="4">
                  <c:v>78</c:v>
                </c:pt>
                <c:pt idx="5">
                  <c:v>60</c:v>
                </c:pt>
              </c:numCache>
            </c:numRef>
          </c:val>
          <c:smooth val="0"/>
          <c:extLst>
            <c:ext xmlns:c16="http://schemas.microsoft.com/office/drawing/2014/chart" uri="{C3380CC4-5D6E-409C-BE32-E72D297353CC}">
              <c16:uniqueId val="{00000004-A1BA-4B4C-9276-032D5E9CF241}"/>
            </c:ext>
          </c:extLst>
        </c:ser>
        <c:ser>
          <c:idx val="5"/>
          <c:order val="5"/>
          <c:tx>
            <c:strRef>
              <c:f>Viiva!$A$7</c:f>
              <c:strCache>
                <c:ptCount val="1"/>
                <c:pt idx="0">
                  <c:v>Sarja F</c:v>
                </c:pt>
              </c:strCache>
            </c:strRef>
          </c:tx>
          <c:spPr>
            <a:ln w="28575" cap="rnd">
              <a:solidFill>
                <a:schemeClr val="tx1"/>
              </a:solidFill>
              <a:round/>
            </a:ln>
            <a:effectLst/>
          </c:spPr>
          <c:marker>
            <c:symbol val="circle"/>
            <c:size val="8"/>
            <c:spPr>
              <a:solidFill>
                <a:schemeClr val="bg1"/>
              </a:solidFill>
              <a:ln w="28575">
                <a:solidFill>
                  <a:schemeClr val="tx1"/>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Viiva!$B$7:$G$7</c:f>
              <c:numCache>
                <c:formatCode>General</c:formatCode>
                <c:ptCount val="6"/>
                <c:pt idx="0">
                  <c:v>22</c:v>
                </c:pt>
                <c:pt idx="1">
                  <c:v>12</c:v>
                </c:pt>
                <c:pt idx="2">
                  <c:v>8</c:v>
                </c:pt>
                <c:pt idx="3">
                  <c:v>5</c:v>
                </c:pt>
                <c:pt idx="4">
                  <c:v>5</c:v>
                </c:pt>
                <c:pt idx="5">
                  <c:v>14</c:v>
                </c:pt>
              </c:numCache>
            </c:numRef>
          </c:val>
          <c:smooth val="0"/>
          <c:extLst>
            <c:ext xmlns:c16="http://schemas.microsoft.com/office/drawing/2014/chart" uri="{C3380CC4-5D6E-409C-BE32-E72D297353CC}">
              <c16:uniqueId val="{00000005-A1BA-4B4C-9276-032D5E9CF241}"/>
            </c:ext>
          </c:extLst>
        </c:ser>
        <c:ser>
          <c:idx val="6"/>
          <c:order val="6"/>
          <c:tx>
            <c:strRef>
              <c:f>Viiva!$A$8</c:f>
              <c:strCache>
                <c:ptCount val="1"/>
                <c:pt idx="0">
                  <c:v>Sarja G</c:v>
                </c:pt>
              </c:strCache>
            </c:strRef>
          </c:tx>
          <c:spPr>
            <a:ln w="28575" cap="rnd">
              <a:solidFill>
                <a:srgbClr val="00A59D"/>
              </a:solidFill>
              <a:round/>
            </a:ln>
            <a:effectLst/>
          </c:spPr>
          <c:marker>
            <c:symbol val="circle"/>
            <c:size val="8"/>
            <c:spPr>
              <a:solidFill>
                <a:srgbClr val="00A59D"/>
              </a:solidFill>
              <a:ln w="9525">
                <a:solidFill>
                  <a:srgbClr val="00A59D"/>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Viiva!$B$8:$G$8</c:f>
              <c:numCache>
                <c:formatCode>General</c:formatCode>
                <c:ptCount val="6"/>
                <c:pt idx="0">
                  <c:v>110</c:v>
                </c:pt>
                <c:pt idx="1">
                  <c:v>114</c:v>
                </c:pt>
                <c:pt idx="2">
                  <c:v>90</c:v>
                </c:pt>
                <c:pt idx="3">
                  <c:v>100</c:v>
                </c:pt>
                <c:pt idx="4">
                  <c:v>55</c:v>
                </c:pt>
                <c:pt idx="5">
                  <c:v>58</c:v>
                </c:pt>
              </c:numCache>
            </c:numRef>
          </c:val>
          <c:smooth val="0"/>
          <c:extLst>
            <c:ext xmlns:c16="http://schemas.microsoft.com/office/drawing/2014/chart" uri="{C3380CC4-5D6E-409C-BE32-E72D297353CC}">
              <c16:uniqueId val="{00000006-A1BA-4B4C-9276-032D5E9CF241}"/>
            </c:ext>
          </c:extLst>
        </c:ser>
        <c:ser>
          <c:idx val="7"/>
          <c:order val="7"/>
          <c:tx>
            <c:strRef>
              <c:f>Viiva!$A$9</c:f>
              <c:strCache>
                <c:ptCount val="1"/>
                <c:pt idx="0">
                  <c:v>Sarja H</c:v>
                </c:pt>
              </c:strCache>
            </c:strRef>
          </c:tx>
          <c:spPr>
            <a:ln w="28575" cap="rnd">
              <a:solidFill>
                <a:srgbClr val="22A055"/>
              </a:solidFill>
              <a:round/>
            </a:ln>
            <a:effectLst/>
          </c:spPr>
          <c:marker>
            <c:symbol val="circle"/>
            <c:size val="8"/>
            <c:spPr>
              <a:solidFill>
                <a:schemeClr val="bg1"/>
              </a:solidFill>
              <a:ln w="28575">
                <a:solidFill>
                  <a:srgbClr val="22A055"/>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Viiva!$B$9:$G$9</c:f>
              <c:numCache>
                <c:formatCode>General</c:formatCode>
                <c:ptCount val="6"/>
                <c:pt idx="0">
                  <c:v>120</c:v>
                </c:pt>
                <c:pt idx="1">
                  <c:v>123</c:v>
                </c:pt>
                <c:pt idx="2">
                  <c:v>128</c:v>
                </c:pt>
                <c:pt idx="3">
                  <c:v>131</c:v>
                </c:pt>
                <c:pt idx="4">
                  <c:v>144</c:v>
                </c:pt>
                <c:pt idx="5">
                  <c:v>150</c:v>
                </c:pt>
              </c:numCache>
            </c:numRef>
          </c:val>
          <c:smooth val="0"/>
          <c:extLst>
            <c:ext xmlns:c16="http://schemas.microsoft.com/office/drawing/2014/chart" uri="{C3380CC4-5D6E-409C-BE32-E72D297353CC}">
              <c16:uniqueId val="{00000007-A1BA-4B4C-9276-032D5E9CF241}"/>
            </c:ext>
          </c:extLst>
        </c:ser>
        <c:ser>
          <c:idx val="8"/>
          <c:order val="8"/>
          <c:tx>
            <c:strRef>
              <c:f>Viiva!$A$10</c:f>
              <c:strCache>
                <c:ptCount val="1"/>
                <c:pt idx="0">
                  <c:v>Sarja I</c:v>
                </c:pt>
              </c:strCache>
            </c:strRef>
          </c:tx>
          <c:spPr>
            <a:ln w="28575" cap="rnd">
              <a:solidFill>
                <a:srgbClr val="A77DC2"/>
              </a:solidFill>
              <a:round/>
            </a:ln>
            <a:effectLst/>
          </c:spPr>
          <c:marker>
            <c:symbol val="circle"/>
            <c:size val="8"/>
            <c:spPr>
              <a:solidFill>
                <a:srgbClr val="A77DC2"/>
              </a:solidFill>
              <a:ln w="9525">
                <a:solidFill>
                  <a:srgbClr val="A77DC2"/>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Viiva!$B$10:$G$10</c:f>
              <c:numCache>
                <c:formatCode>General</c:formatCode>
                <c:ptCount val="6"/>
                <c:pt idx="0">
                  <c:v>144</c:v>
                </c:pt>
                <c:pt idx="1">
                  <c:v>165</c:v>
                </c:pt>
                <c:pt idx="2">
                  <c:v>147</c:v>
                </c:pt>
                <c:pt idx="3">
                  <c:v>148</c:v>
                </c:pt>
                <c:pt idx="4">
                  <c:v>160</c:v>
                </c:pt>
                <c:pt idx="5">
                  <c:v>130</c:v>
                </c:pt>
              </c:numCache>
            </c:numRef>
          </c:val>
          <c:smooth val="0"/>
          <c:extLst>
            <c:ext xmlns:c16="http://schemas.microsoft.com/office/drawing/2014/chart" uri="{C3380CC4-5D6E-409C-BE32-E72D297353CC}">
              <c16:uniqueId val="{00000008-A1BA-4B4C-9276-032D5E9CF241}"/>
            </c:ext>
          </c:extLst>
        </c:ser>
        <c:ser>
          <c:idx val="9"/>
          <c:order val="9"/>
          <c:tx>
            <c:strRef>
              <c:f>Viiva!$A$11</c:f>
              <c:strCache>
                <c:ptCount val="1"/>
                <c:pt idx="0">
                  <c:v>Sarja J</c:v>
                </c:pt>
              </c:strCache>
            </c:strRef>
          </c:tx>
          <c:spPr>
            <a:ln w="28575" cap="rnd">
              <a:solidFill>
                <a:srgbClr val="6C2695"/>
              </a:solidFill>
              <a:round/>
            </a:ln>
            <a:effectLst/>
          </c:spPr>
          <c:marker>
            <c:symbol val="circle"/>
            <c:size val="8"/>
            <c:spPr>
              <a:solidFill>
                <a:schemeClr val="bg1"/>
              </a:solidFill>
              <a:ln w="28575">
                <a:solidFill>
                  <a:srgbClr val="6C2695"/>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Viiva!$B$11:$G$11</c:f>
              <c:numCache>
                <c:formatCode>General</c:formatCode>
                <c:ptCount val="6"/>
                <c:pt idx="0">
                  <c:v>53</c:v>
                </c:pt>
                <c:pt idx="1">
                  <c:v>48</c:v>
                </c:pt>
                <c:pt idx="2">
                  <c:v>100</c:v>
                </c:pt>
                <c:pt idx="3">
                  <c:v>112</c:v>
                </c:pt>
                <c:pt idx="4">
                  <c:v>68</c:v>
                </c:pt>
                <c:pt idx="5">
                  <c:v>78</c:v>
                </c:pt>
              </c:numCache>
            </c:numRef>
          </c:val>
          <c:smooth val="0"/>
          <c:extLst>
            <c:ext xmlns:c16="http://schemas.microsoft.com/office/drawing/2014/chart" uri="{C3380CC4-5D6E-409C-BE32-E72D297353CC}">
              <c16:uniqueId val="{00000009-A1BA-4B4C-9276-032D5E9CF241}"/>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7.2136842539267346E-2"/>
          <c:y val="0.85317371077132798"/>
          <c:w val="0.90991097439240531"/>
          <c:h val="0.1240078283974075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4">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205653977858038E-2"/>
          <c:y val="4.6448293147824164E-2"/>
          <c:w val="0.89817750216818615"/>
          <c:h val="0.69555291152583409"/>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circle"/>
            <c:size val="8"/>
            <c:spPr>
              <a:solidFill>
                <a:srgbClr val="002F6C"/>
              </a:solidFill>
              <a:ln w="9525">
                <a:solidFill>
                  <a:srgbClr val="002F6C"/>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Viiva!$B$2:$G$2</c:f>
              <c:numCache>
                <c:formatCode>General</c:formatCode>
                <c:ptCount val="6"/>
                <c:pt idx="0">
                  <c:v>80</c:v>
                </c:pt>
                <c:pt idx="1">
                  <c:v>45</c:v>
                </c:pt>
                <c:pt idx="2">
                  <c:v>25</c:v>
                </c:pt>
                <c:pt idx="3">
                  <c:v>20</c:v>
                </c:pt>
                <c:pt idx="4">
                  <c:v>10</c:v>
                </c:pt>
                <c:pt idx="5">
                  <c:v>5</c:v>
                </c:pt>
              </c:numCache>
            </c:numRef>
          </c:val>
          <c:smooth val="0"/>
          <c:extLst>
            <c:ext xmlns:c16="http://schemas.microsoft.com/office/drawing/2014/chart" uri="{C3380CC4-5D6E-409C-BE32-E72D297353CC}">
              <c16:uniqueId val="{00000000-4A25-014B-A749-0F98E2D58C5E}"/>
            </c:ext>
          </c:extLst>
        </c:ser>
        <c:ser>
          <c:idx val="1"/>
          <c:order val="1"/>
          <c:tx>
            <c:strRef>
              <c:f>Viiva!$A$3</c:f>
              <c:strCache>
                <c:ptCount val="1"/>
                <c:pt idx="0">
                  <c:v>Sarja B</c:v>
                </c:pt>
              </c:strCache>
            </c:strRef>
          </c:tx>
          <c:spPr>
            <a:ln w="28575" cap="rnd">
              <a:solidFill>
                <a:srgbClr val="4293FF"/>
              </a:solidFill>
              <a:round/>
            </a:ln>
            <a:effectLst/>
          </c:spPr>
          <c:marker>
            <c:symbol val="circle"/>
            <c:size val="8"/>
            <c:spPr>
              <a:solidFill>
                <a:schemeClr val="bg1"/>
              </a:solidFill>
              <a:ln w="28575">
                <a:solidFill>
                  <a:srgbClr val="4293FF"/>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Viiva!$B$3:$G$3</c:f>
              <c:numCache>
                <c:formatCode>General</c:formatCode>
                <c:ptCount val="6"/>
                <c:pt idx="0">
                  <c:v>30</c:v>
                </c:pt>
                <c:pt idx="1">
                  <c:v>25</c:v>
                </c:pt>
                <c:pt idx="2">
                  <c:v>35</c:v>
                </c:pt>
                <c:pt idx="3">
                  <c:v>50</c:v>
                </c:pt>
                <c:pt idx="4">
                  <c:v>45</c:v>
                </c:pt>
                <c:pt idx="5">
                  <c:v>55</c:v>
                </c:pt>
              </c:numCache>
            </c:numRef>
          </c:val>
          <c:smooth val="0"/>
          <c:extLst>
            <c:ext xmlns:c16="http://schemas.microsoft.com/office/drawing/2014/chart" uri="{C3380CC4-5D6E-409C-BE32-E72D297353CC}">
              <c16:uniqueId val="{00000001-4A25-014B-A749-0F98E2D58C5E}"/>
            </c:ext>
          </c:extLst>
        </c:ser>
        <c:ser>
          <c:idx val="2"/>
          <c:order val="2"/>
          <c:tx>
            <c:strRef>
              <c:f>Viiva!$A$4</c:f>
              <c:strCache>
                <c:ptCount val="1"/>
                <c:pt idx="0">
                  <c:v>Sarja C</c:v>
                </c:pt>
              </c:strCache>
            </c:strRef>
          </c:tx>
          <c:spPr>
            <a:ln w="28575" cap="rnd">
              <a:solidFill>
                <a:srgbClr val="4062C0"/>
              </a:solidFill>
              <a:round/>
            </a:ln>
            <a:effectLst/>
          </c:spPr>
          <c:marker>
            <c:symbol val="circle"/>
            <c:size val="8"/>
            <c:spPr>
              <a:solidFill>
                <a:srgbClr val="4062C0"/>
              </a:solidFill>
              <a:ln w="9525">
                <a:solidFill>
                  <a:srgbClr val="4062C0"/>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Viiva!$B$4:$G$4</c:f>
              <c:numCache>
                <c:formatCode>General</c:formatCode>
                <c:ptCount val="6"/>
                <c:pt idx="0">
                  <c:v>40</c:v>
                </c:pt>
                <c:pt idx="1">
                  <c:v>45</c:v>
                </c:pt>
                <c:pt idx="2">
                  <c:v>49</c:v>
                </c:pt>
                <c:pt idx="3">
                  <c:v>75</c:v>
                </c:pt>
                <c:pt idx="4">
                  <c:v>100</c:v>
                </c:pt>
                <c:pt idx="5">
                  <c:v>190</c:v>
                </c:pt>
              </c:numCache>
            </c:numRef>
          </c:val>
          <c:smooth val="0"/>
          <c:extLst>
            <c:ext xmlns:c16="http://schemas.microsoft.com/office/drawing/2014/chart" uri="{C3380CC4-5D6E-409C-BE32-E72D297353CC}">
              <c16:uniqueId val="{00000002-4A25-014B-A749-0F98E2D58C5E}"/>
            </c:ext>
          </c:extLst>
        </c:ser>
        <c:ser>
          <c:idx val="3"/>
          <c:order val="3"/>
          <c:tx>
            <c:strRef>
              <c:f>Viiva!$A$5</c:f>
              <c:strCache>
                <c:ptCount val="1"/>
                <c:pt idx="0">
                  <c:v>Sarja D</c:v>
                </c:pt>
              </c:strCache>
            </c:strRef>
          </c:tx>
          <c:spPr>
            <a:ln w="28575" cap="rnd">
              <a:solidFill>
                <a:srgbClr val="8E92A9"/>
              </a:solidFill>
              <a:round/>
            </a:ln>
            <a:effectLst/>
          </c:spPr>
          <c:marker>
            <c:symbol val="circle"/>
            <c:size val="8"/>
            <c:spPr>
              <a:solidFill>
                <a:schemeClr val="bg1"/>
              </a:solidFill>
              <a:ln w="28575">
                <a:solidFill>
                  <a:srgbClr val="8E92A9"/>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Viiva!$B$5:$G$5</c:f>
              <c:numCache>
                <c:formatCode>General</c:formatCode>
                <c:ptCount val="6"/>
                <c:pt idx="0">
                  <c:v>29</c:v>
                </c:pt>
                <c:pt idx="1">
                  <c:v>30</c:v>
                </c:pt>
                <c:pt idx="2">
                  <c:v>32</c:v>
                </c:pt>
                <c:pt idx="3">
                  <c:v>33</c:v>
                </c:pt>
                <c:pt idx="4">
                  <c:v>35</c:v>
                </c:pt>
                <c:pt idx="5">
                  <c:v>25</c:v>
                </c:pt>
              </c:numCache>
            </c:numRef>
          </c:val>
          <c:smooth val="0"/>
          <c:extLst>
            <c:ext xmlns:c16="http://schemas.microsoft.com/office/drawing/2014/chart" uri="{C3380CC4-5D6E-409C-BE32-E72D297353CC}">
              <c16:uniqueId val="{00000003-4A25-014B-A749-0F98E2D58C5E}"/>
            </c:ext>
          </c:extLst>
        </c:ser>
        <c:ser>
          <c:idx val="4"/>
          <c:order val="4"/>
          <c:tx>
            <c:strRef>
              <c:f>Viiva!$A$6</c:f>
              <c:strCache>
                <c:ptCount val="1"/>
                <c:pt idx="0">
                  <c:v>Sarja E</c:v>
                </c:pt>
              </c:strCache>
            </c:strRef>
          </c:tx>
          <c:spPr>
            <a:ln w="28575" cap="rnd">
              <a:solidFill>
                <a:srgbClr val="197E7E"/>
              </a:solidFill>
              <a:round/>
            </a:ln>
            <a:effectLst/>
          </c:spPr>
          <c:marker>
            <c:symbol val="circle"/>
            <c:size val="8"/>
            <c:spPr>
              <a:solidFill>
                <a:srgbClr val="197E7E"/>
              </a:solidFill>
              <a:ln w="9525">
                <a:solidFill>
                  <a:srgbClr val="197E7E"/>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Viiva!$B$6:$G$6</c:f>
              <c:numCache>
                <c:formatCode>General</c:formatCode>
                <c:ptCount val="6"/>
                <c:pt idx="0">
                  <c:v>60</c:v>
                </c:pt>
                <c:pt idx="1">
                  <c:v>70</c:v>
                </c:pt>
                <c:pt idx="2">
                  <c:v>72</c:v>
                </c:pt>
                <c:pt idx="3">
                  <c:v>64</c:v>
                </c:pt>
                <c:pt idx="4">
                  <c:v>78</c:v>
                </c:pt>
                <c:pt idx="5">
                  <c:v>60</c:v>
                </c:pt>
              </c:numCache>
            </c:numRef>
          </c:val>
          <c:smooth val="0"/>
          <c:extLst>
            <c:ext xmlns:c16="http://schemas.microsoft.com/office/drawing/2014/chart" uri="{C3380CC4-5D6E-409C-BE32-E72D297353CC}">
              <c16:uniqueId val="{00000004-4A25-014B-A749-0F98E2D58C5E}"/>
            </c:ext>
          </c:extLst>
        </c:ser>
        <c:ser>
          <c:idx val="5"/>
          <c:order val="5"/>
          <c:tx>
            <c:strRef>
              <c:f>Viiva!$A$7</c:f>
              <c:strCache>
                <c:ptCount val="1"/>
                <c:pt idx="0">
                  <c:v>Sarja F</c:v>
                </c:pt>
              </c:strCache>
            </c:strRef>
          </c:tx>
          <c:spPr>
            <a:ln w="28575" cap="rnd">
              <a:solidFill>
                <a:schemeClr val="tx1"/>
              </a:solidFill>
              <a:round/>
            </a:ln>
            <a:effectLst/>
          </c:spPr>
          <c:marker>
            <c:symbol val="circle"/>
            <c:size val="8"/>
            <c:spPr>
              <a:solidFill>
                <a:schemeClr val="bg1"/>
              </a:solidFill>
              <a:ln w="28575">
                <a:solidFill>
                  <a:schemeClr val="tx1"/>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Viiva!$B$7:$G$7</c:f>
              <c:numCache>
                <c:formatCode>General</c:formatCode>
                <c:ptCount val="6"/>
                <c:pt idx="0">
                  <c:v>22</c:v>
                </c:pt>
                <c:pt idx="1">
                  <c:v>12</c:v>
                </c:pt>
                <c:pt idx="2">
                  <c:v>8</c:v>
                </c:pt>
                <c:pt idx="3">
                  <c:v>5</c:v>
                </c:pt>
                <c:pt idx="4">
                  <c:v>5</c:v>
                </c:pt>
                <c:pt idx="5">
                  <c:v>14</c:v>
                </c:pt>
              </c:numCache>
            </c:numRef>
          </c:val>
          <c:smooth val="0"/>
          <c:extLst>
            <c:ext xmlns:c16="http://schemas.microsoft.com/office/drawing/2014/chart" uri="{C3380CC4-5D6E-409C-BE32-E72D297353CC}">
              <c16:uniqueId val="{00000005-4A25-014B-A749-0F98E2D58C5E}"/>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7.9809357091290112E-2"/>
          <c:y val="0.8657554175640626"/>
          <c:w val="0.90991097439240531"/>
          <c:h val="0.11142623117633368"/>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4">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6205653977858038E-2"/>
          <c:y val="4.6448293147824164E-2"/>
          <c:w val="0.89817750216818615"/>
          <c:h val="0.69555291152583409"/>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circle"/>
            <c:size val="8"/>
            <c:spPr>
              <a:solidFill>
                <a:srgbClr val="002F6C"/>
              </a:solidFill>
              <a:ln w="9525">
                <a:solidFill>
                  <a:srgbClr val="002F6C"/>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Viiva!$B$2:$G$2</c:f>
              <c:numCache>
                <c:formatCode>General</c:formatCode>
                <c:ptCount val="6"/>
                <c:pt idx="0">
                  <c:v>80</c:v>
                </c:pt>
                <c:pt idx="1">
                  <c:v>45</c:v>
                </c:pt>
                <c:pt idx="2">
                  <c:v>25</c:v>
                </c:pt>
                <c:pt idx="3">
                  <c:v>20</c:v>
                </c:pt>
                <c:pt idx="4">
                  <c:v>10</c:v>
                </c:pt>
                <c:pt idx="5">
                  <c:v>5</c:v>
                </c:pt>
              </c:numCache>
            </c:numRef>
          </c:val>
          <c:smooth val="0"/>
          <c:extLst>
            <c:ext xmlns:c16="http://schemas.microsoft.com/office/drawing/2014/chart" uri="{C3380CC4-5D6E-409C-BE32-E72D297353CC}">
              <c16:uniqueId val="{00000000-015C-5149-9C27-BF50EB3DFC1A}"/>
            </c:ext>
          </c:extLst>
        </c:ser>
        <c:ser>
          <c:idx val="1"/>
          <c:order val="1"/>
          <c:tx>
            <c:strRef>
              <c:f>Viiva!$A$3</c:f>
              <c:strCache>
                <c:ptCount val="1"/>
                <c:pt idx="0">
                  <c:v>Sarja B</c:v>
                </c:pt>
              </c:strCache>
            </c:strRef>
          </c:tx>
          <c:spPr>
            <a:ln w="28575" cap="rnd">
              <a:solidFill>
                <a:srgbClr val="4293FF"/>
              </a:solidFill>
              <a:round/>
            </a:ln>
            <a:effectLst/>
          </c:spPr>
          <c:marker>
            <c:symbol val="circle"/>
            <c:size val="8"/>
            <c:spPr>
              <a:solidFill>
                <a:schemeClr val="bg1"/>
              </a:solidFill>
              <a:ln w="28575">
                <a:solidFill>
                  <a:srgbClr val="4293FF"/>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Viiva!$B$3:$G$3</c:f>
              <c:numCache>
                <c:formatCode>General</c:formatCode>
                <c:ptCount val="6"/>
                <c:pt idx="0">
                  <c:v>30</c:v>
                </c:pt>
                <c:pt idx="1">
                  <c:v>25</c:v>
                </c:pt>
                <c:pt idx="2">
                  <c:v>35</c:v>
                </c:pt>
                <c:pt idx="3">
                  <c:v>50</c:v>
                </c:pt>
                <c:pt idx="4">
                  <c:v>45</c:v>
                </c:pt>
                <c:pt idx="5">
                  <c:v>55</c:v>
                </c:pt>
              </c:numCache>
            </c:numRef>
          </c:val>
          <c:smooth val="0"/>
          <c:extLst>
            <c:ext xmlns:c16="http://schemas.microsoft.com/office/drawing/2014/chart" uri="{C3380CC4-5D6E-409C-BE32-E72D297353CC}">
              <c16:uniqueId val="{00000001-015C-5149-9C27-BF50EB3DFC1A}"/>
            </c:ext>
          </c:extLst>
        </c:ser>
        <c:ser>
          <c:idx val="2"/>
          <c:order val="2"/>
          <c:tx>
            <c:strRef>
              <c:f>Viiva!$A$4</c:f>
              <c:strCache>
                <c:ptCount val="1"/>
                <c:pt idx="0">
                  <c:v>Sarja C</c:v>
                </c:pt>
              </c:strCache>
            </c:strRef>
          </c:tx>
          <c:spPr>
            <a:ln w="28575" cap="rnd">
              <a:solidFill>
                <a:srgbClr val="4062C0"/>
              </a:solidFill>
              <a:round/>
            </a:ln>
            <a:effectLst/>
          </c:spPr>
          <c:marker>
            <c:symbol val="circle"/>
            <c:size val="8"/>
            <c:spPr>
              <a:solidFill>
                <a:srgbClr val="4062C0"/>
              </a:solidFill>
              <a:ln w="9525">
                <a:solidFill>
                  <a:srgbClr val="4062C0"/>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Viiva!$B$4:$G$4</c:f>
              <c:numCache>
                <c:formatCode>General</c:formatCode>
                <c:ptCount val="6"/>
                <c:pt idx="0">
                  <c:v>40</c:v>
                </c:pt>
                <c:pt idx="1">
                  <c:v>45</c:v>
                </c:pt>
                <c:pt idx="2">
                  <c:v>49</c:v>
                </c:pt>
                <c:pt idx="3">
                  <c:v>75</c:v>
                </c:pt>
                <c:pt idx="4">
                  <c:v>100</c:v>
                </c:pt>
                <c:pt idx="5">
                  <c:v>190</c:v>
                </c:pt>
              </c:numCache>
            </c:numRef>
          </c:val>
          <c:smooth val="0"/>
          <c:extLst>
            <c:ext xmlns:c16="http://schemas.microsoft.com/office/drawing/2014/chart" uri="{C3380CC4-5D6E-409C-BE32-E72D297353CC}">
              <c16:uniqueId val="{00000002-015C-5149-9C27-BF50EB3DFC1A}"/>
            </c:ext>
          </c:extLst>
        </c:ser>
        <c:ser>
          <c:idx val="3"/>
          <c:order val="3"/>
          <c:tx>
            <c:strRef>
              <c:f>Viiva!$A$5</c:f>
              <c:strCache>
                <c:ptCount val="1"/>
                <c:pt idx="0">
                  <c:v>Sarja D</c:v>
                </c:pt>
              </c:strCache>
            </c:strRef>
          </c:tx>
          <c:spPr>
            <a:ln w="28575" cap="rnd">
              <a:solidFill>
                <a:srgbClr val="8E92A9"/>
              </a:solidFill>
              <a:round/>
            </a:ln>
            <a:effectLst/>
          </c:spPr>
          <c:marker>
            <c:symbol val="circle"/>
            <c:size val="8"/>
            <c:spPr>
              <a:solidFill>
                <a:schemeClr val="bg1"/>
              </a:solidFill>
              <a:ln w="28575">
                <a:solidFill>
                  <a:srgbClr val="8E92A9"/>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Viiva!$B$5:$G$5</c:f>
              <c:numCache>
                <c:formatCode>General</c:formatCode>
                <c:ptCount val="6"/>
                <c:pt idx="0">
                  <c:v>29</c:v>
                </c:pt>
                <c:pt idx="1">
                  <c:v>30</c:v>
                </c:pt>
                <c:pt idx="2">
                  <c:v>32</c:v>
                </c:pt>
                <c:pt idx="3">
                  <c:v>33</c:v>
                </c:pt>
                <c:pt idx="4">
                  <c:v>35</c:v>
                </c:pt>
                <c:pt idx="5">
                  <c:v>25</c:v>
                </c:pt>
              </c:numCache>
            </c:numRef>
          </c:val>
          <c:smooth val="0"/>
          <c:extLst>
            <c:ext xmlns:c16="http://schemas.microsoft.com/office/drawing/2014/chart" uri="{C3380CC4-5D6E-409C-BE32-E72D297353CC}">
              <c16:uniqueId val="{00000003-015C-5149-9C27-BF50EB3DFC1A}"/>
            </c:ext>
          </c:extLst>
        </c:ser>
        <c:ser>
          <c:idx val="4"/>
          <c:order val="4"/>
          <c:tx>
            <c:strRef>
              <c:f>Viiva!$A$6</c:f>
              <c:strCache>
                <c:ptCount val="1"/>
                <c:pt idx="0">
                  <c:v>Sarja E</c:v>
                </c:pt>
              </c:strCache>
            </c:strRef>
          </c:tx>
          <c:spPr>
            <a:ln w="28575" cap="rnd">
              <a:solidFill>
                <a:srgbClr val="197E7E"/>
              </a:solidFill>
              <a:round/>
            </a:ln>
            <a:effectLst/>
          </c:spPr>
          <c:marker>
            <c:symbol val="circle"/>
            <c:size val="8"/>
            <c:spPr>
              <a:solidFill>
                <a:srgbClr val="197E7E"/>
              </a:solidFill>
              <a:ln w="9525">
                <a:solidFill>
                  <a:srgbClr val="197E7E"/>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Viiva!$B$6:$G$6</c:f>
              <c:numCache>
                <c:formatCode>General</c:formatCode>
                <c:ptCount val="6"/>
                <c:pt idx="0">
                  <c:v>60</c:v>
                </c:pt>
                <c:pt idx="1">
                  <c:v>70</c:v>
                </c:pt>
                <c:pt idx="2">
                  <c:v>72</c:v>
                </c:pt>
                <c:pt idx="3">
                  <c:v>64</c:v>
                </c:pt>
                <c:pt idx="4">
                  <c:v>78</c:v>
                </c:pt>
                <c:pt idx="5">
                  <c:v>60</c:v>
                </c:pt>
              </c:numCache>
            </c:numRef>
          </c:val>
          <c:smooth val="0"/>
          <c:extLst>
            <c:ext xmlns:c16="http://schemas.microsoft.com/office/drawing/2014/chart" uri="{C3380CC4-5D6E-409C-BE32-E72D297353CC}">
              <c16:uniqueId val="{00000004-015C-5149-9C27-BF50EB3DFC1A}"/>
            </c:ext>
          </c:extLst>
        </c:ser>
        <c:ser>
          <c:idx val="5"/>
          <c:order val="5"/>
          <c:tx>
            <c:strRef>
              <c:f>Viiva!$A$7</c:f>
              <c:strCache>
                <c:ptCount val="1"/>
                <c:pt idx="0">
                  <c:v>Sarja F</c:v>
                </c:pt>
              </c:strCache>
            </c:strRef>
          </c:tx>
          <c:spPr>
            <a:ln w="28575" cap="rnd">
              <a:solidFill>
                <a:schemeClr val="tx1"/>
              </a:solidFill>
              <a:round/>
            </a:ln>
            <a:effectLst/>
          </c:spPr>
          <c:marker>
            <c:symbol val="circle"/>
            <c:size val="8"/>
            <c:spPr>
              <a:solidFill>
                <a:schemeClr val="bg1"/>
              </a:solidFill>
              <a:ln w="28575">
                <a:solidFill>
                  <a:schemeClr val="tx1"/>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Viiva!$B$7:$G$7</c:f>
              <c:numCache>
                <c:formatCode>General</c:formatCode>
                <c:ptCount val="6"/>
                <c:pt idx="0">
                  <c:v>22</c:v>
                </c:pt>
                <c:pt idx="1">
                  <c:v>12</c:v>
                </c:pt>
                <c:pt idx="2">
                  <c:v>8</c:v>
                </c:pt>
                <c:pt idx="3">
                  <c:v>5</c:v>
                </c:pt>
                <c:pt idx="4">
                  <c:v>5</c:v>
                </c:pt>
                <c:pt idx="5">
                  <c:v>14</c:v>
                </c:pt>
              </c:numCache>
            </c:numRef>
          </c:val>
          <c:smooth val="0"/>
          <c:extLst>
            <c:ext xmlns:c16="http://schemas.microsoft.com/office/drawing/2014/chart" uri="{C3380CC4-5D6E-409C-BE32-E72D297353CC}">
              <c16:uniqueId val="{00000005-015C-5149-9C27-BF50EB3DFC1A}"/>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7.9809357091290112E-2"/>
          <c:y val="0.8657554175640626"/>
          <c:w val="0.90991097439240531"/>
          <c:h val="0.11142623117633368"/>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4">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circle"/>
            <c:size val="8"/>
            <c:spPr>
              <a:solidFill>
                <a:srgbClr val="002F6C"/>
              </a:solidFill>
              <a:ln w="9525">
                <a:solidFill>
                  <a:srgbClr val="002F6C"/>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Viiva!$B$2:$G$2</c:f>
              <c:numCache>
                <c:formatCode>General</c:formatCode>
                <c:ptCount val="6"/>
                <c:pt idx="0">
                  <c:v>80</c:v>
                </c:pt>
                <c:pt idx="1">
                  <c:v>45</c:v>
                </c:pt>
                <c:pt idx="2">
                  <c:v>25</c:v>
                </c:pt>
                <c:pt idx="3">
                  <c:v>20</c:v>
                </c:pt>
                <c:pt idx="4">
                  <c:v>10</c:v>
                </c:pt>
                <c:pt idx="5">
                  <c:v>5</c:v>
                </c:pt>
              </c:numCache>
            </c:numRef>
          </c:val>
          <c:smooth val="0"/>
          <c:extLst>
            <c:ext xmlns:c16="http://schemas.microsoft.com/office/drawing/2014/chart" uri="{C3380CC4-5D6E-409C-BE32-E72D297353CC}">
              <c16:uniqueId val="{00000000-66DF-6247-9C51-EB03CBB5EDB1}"/>
            </c:ext>
          </c:extLst>
        </c:ser>
        <c:ser>
          <c:idx val="1"/>
          <c:order val="1"/>
          <c:tx>
            <c:strRef>
              <c:f>Viiva!$A$3</c:f>
              <c:strCache>
                <c:ptCount val="1"/>
                <c:pt idx="0">
                  <c:v>Sarja B</c:v>
                </c:pt>
              </c:strCache>
            </c:strRef>
          </c:tx>
          <c:spPr>
            <a:ln w="28575" cap="rnd">
              <a:solidFill>
                <a:srgbClr val="00A59D"/>
              </a:solidFill>
              <a:prstDash val="dash"/>
              <a:round/>
            </a:ln>
            <a:effectLst/>
          </c:spPr>
          <c:marker>
            <c:symbol val="circle"/>
            <c:size val="8"/>
            <c:spPr>
              <a:solidFill>
                <a:srgbClr val="00A59D"/>
              </a:solidFill>
              <a:ln w="9525">
                <a:solidFill>
                  <a:srgbClr val="00A59D"/>
                </a:solidFill>
              </a:ln>
              <a:effectLst/>
            </c:spPr>
          </c:marker>
          <c:cat>
            <c:numRef>
              <c:f>Viiva!$B$1:$G$1</c:f>
              <c:numCache>
                <c:formatCode>General</c:formatCode>
                <c:ptCount val="6"/>
                <c:pt idx="0">
                  <c:v>2014</c:v>
                </c:pt>
                <c:pt idx="1">
                  <c:v>2015</c:v>
                </c:pt>
                <c:pt idx="2">
                  <c:v>2016</c:v>
                </c:pt>
                <c:pt idx="3">
                  <c:v>2017</c:v>
                </c:pt>
                <c:pt idx="4">
                  <c:v>2018</c:v>
                </c:pt>
                <c:pt idx="5">
                  <c:v>2019</c:v>
                </c:pt>
              </c:numCache>
            </c:numRef>
          </c:cat>
          <c:val>
            <c:numRef>
              <c:f>Viiva!$B$3:$G$3</c:f>
              <c:numCache>
                <c:formatCode>General</c:formatCode>
                <c:ptCount val="6"/>
                <c:pt idx="0">
                  <c:v>30</c:v>
                </c:pt>
                <c:pt idx="1">
                  <c:v>25</c:v>
                </c:pt>
                <c:pt idx="2">
                  <c:v>35</c:v>
                </c:pt>
                <c:pt idx="3">
                  <c:v>50</c:v>
                </c:pt>
                <c:pt idx="4">
                  <c:v>45</c:v>
                </c:pt>
                <c:pt idx="5">
                  <c:v>55</c:v>
                </c:pt>
              </c:numCache>
            </c:numRef>
          </c:val>
          <c:smooth val="0"/>
          <c:extLst>
            <c:ext xmlns:c16="http://schemas.microsoft.com/office/drawing/2014/chart" uri="{C3380CC4-5D6E-409C-BE32-E72D297353CC}">
              <c16:uniqueId val="{00000001-66DF-6247-9C51-EB03CBB5EDB1}"/>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a:noFill/>
    </a:ln>
    <a:effectLst/>
  </c:spPr>
  <c:txPr>
    <a:bodyPr/>
    <a:lstStyle/>
    <a:p>
      <a:pPr>
        <a:defRPr/>
      </a:pPr>
      <a:endParaRPr lang="fi-FI"/>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74843748091385E-2"/>
          <c:y val="3.6504369281850593E-2"/>
          <c:w val="0.87145832400232903"/>
          <c:h val="0.64508276956925559"/>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Viiva!$B$2:$Y$2</c:f>
              <c:numCache>
                <c:formatCode>General</c:formatCode>
                <c:ptCount val="24"/>
                <c:pt idx="0">
                  <c:v>80</c:v>
                </c:pt>
                <c:pt idx="1">
                  <c:v>45</c:v>
                </c:pt>
                <c:pt idx="2">
                  <c:v>25</c:v>
                </c:pt>
                <c:pt idx="3">
                  <c:v>20</c:v>
                </c:pt>
                <c:pt idx="4">
                  <c:v>10</c:v>
                </c:pt>
                <c:pt idx="5">
                  <c:v>5</c:v>
                </c:pt>
                <c:pt idx="6">
                  <c:v>8</c:v>
                </c:pt>
                <c:pt idx="7">
                  <c:v>4</c:v>
                </c:pt>
                <c:pt idx="8">
                  <c:v>11</c:v>
                </c:pt>
                <c:pt idx="9">
                  <c:v>3</c:v>
                </c:pt>
                <c:pt idx="10">
                  <c:v>4</c:v>
                </c:pt>
                <c:pt idx="11">
                  <c:v>2</c:v>
                </c:pt>
                <c:pt idx="12">
                  <c:v>3</c:v>
                </c:pt>
                <c:pt idx="13">
                  <c:v>5</c:v>
                </c:pt>
                <c:pt idx="14">
                  <c:v>9</c:v>
                </c:pt>
                <c:pt idx="15">
                  <c:v>8</c:v>
                </c:pt>
                <c:pt idx="16">
                  <c:v>7</c:v>
                </c:pt>
                <c:pt idx="17">
                  <c:v>10</c:v>
                </c:pt>
                <c:pt idx="18">
                  <c:v>22</c:v>
                </c:pt>
                <c:pt idx="19">
                  <c:v>25</c:v>
                </c:pt>
                <c:pt idx="20">
                  <c:v>32</c:v>
                </c:pt>
                <c:pt idx="21">
                  <c:v>32</c:v>
                </c:pt>
                <c:pt idx="22">
                  <c:v>23</c:v>
                </c:pt>
                <c:pt idx="23">
                  <c:v>18</c:v>
                </c:pt>
              </c:numCache>
            </c:numRef>
          </c:val>
          <c:smooth val="0"/>
          <c:extLst>
            <c:ext xmlns:c16="http://schemas.microsoft.com/office/drawing/2014/chart" uri="{C3380CC4-5D6E-409C-BE32-E72D297353CC}">
              <c16:uniqueId val="{00000000-FD43-FB4C-BB5B-E1D2C64590B1}"/>
            </c:ext>
          </c:extLst>
        </c:ser>
        <c:ser>
          <c:idx val="1"/>
          <c:order val="1"/>
          <c:tx>
            <c:strRef>
              <c:f>Viiva!$A$3</c:f>
              <c:strCache>
                <c:ptCount val="1"/>
                <c:pt idx="0">
                  <c:v>Sarja B</c:v>
                </c:pt>
              </c:strCache>
            </c:strRef>
          </c:tx>
          <c:spPr>
            <a:ln w="28575" cap="rnd">
              <a:solidFill>
                <a:srgbClr val="4293FF"/>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Viiva!$B$3:$Y$3</c:f>
              <c:numCache>
                <c:formatCode>General</c:formatCode>
                <c:ptCount val="24"/>
                <c:pt idx="0">
                  <c:v>30</c:v>
                </c:pt>
                <c:pt idx="1">
                  <c:v>25</c:v>
                </c:pt>
                <c:pt idx="2">
                  <c:v>35</c:v>
                </c:pt>
                <c:pt idx="3">
                  <c:v>50</c:v>
                </c:pt>
                <c:pt idx="4">
                  <c:v>45</c:v>
                </c:pt>
                <c:pt idx="5">
                  <c:v>55</c:v>
                </c:pt>
                <c:pt idx="6">
                  <c:v>8</c:v>
                </c:pt>
                <c:pt idx="7">
                  <c:v>14</c:v>
                </c:pt>
                <c:pt idx="8">
                  <c:v>7</c:v>
                </c:pt>
                <c:pt idx="9">
                  <c:v>9</c:v>
                </c:pt>
                <c:pt idx="10">
                  <c:v>7</c:v>
                </c:pt>
                <c:pt idx="11">
                  <c:v>0</c:v>
                </c:pt>
                <c:pt idx="12">
                  <c:v>3</c:v>
                </c:pt>
                <c:pt idx="13">
                  <c:v>2</c:v>
                </c:pt>
                <c:pt idx="14">
                  <c:v>4</c:v>
                </c:pt>
                <c:pt idx="15">
                  <c:v>2</c:v>
                </c:pt>
                <c:pt idx="16">
                  <c:v>9</c:v>
                </c:pt>
                <c:pt idx="17">
                  <c:v>9</c:v>
                </c:pt>
                <c:pt idx="18">
                  <c:v>10</c:v>
                </c:pt>
                <c:pt idx="19">
                  <c:v>15</c:v>
                </c:pt>
                <c:pt idx="20">
                  <c:v>17</c:v>
                </c:pt>
                <c:pt idx="21">
                  <c:v>14</c:v>
                </c:pt>
                <c:pt idx="22">
                  <c:v>10</c:v>
                </c:pt>
                <c:pt idx="23">
                  <c:v>7</c:v>
                </c:pt>
              </c:numCache>
            </c:numRef>
          </c:val>
          <c:smooth val="0"/>
          <c:extLst>
            <c:ext xmlns:c16="http://schemas.microsoft.com/office/drawing/2014/chart" uri="{C3380CC4-5D6E-409C-BE32-E72D297353CC}">
              <c16:uniqueId val="{00000001-FD43-FB4C-BB5B-E1D2C64590B1}"/>
            </c:ext>
          </c:extLst>
        </c:ser>
        <c:ser>
          <c:idx val="2"/>
          <c:order val="2"/>
          <c:tx>
            <c:strRef>
              <c:f>Viiva!$A$4</c:f>
              <c:strCache>
                <c:ptCount val="1"/>
                <c:pt idx="0">
                  <c:v>Sarja C</c:v>
                </c:pt>
              </c:strCache>
            </c:strRef>
          </c:tx>
          <c:spPr>
            <a:ln w="28575" cap="rnd">
              <a:solidFill>
                <a:srgbClr val="4062C0"/>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Viiva!$B$4:$Y$4</c:f>
              <c:numCache>
                <c:formatCode>General</c:formatCode>
                <c:ptCount val="24"/>
                <c:pt idx="0">
                  <c:v>40</c:v>
                </c:pt>
                <c:pt idx="1">
                  <c:v>45</c:v>
                </c:pt>
                <c:pt idx="2">
                  <c:v>49</c:v>
                </c:pt>
                <c:pt idx="3">
                  <c:v>75</c:v>
                </c:pt>
                <c:pt idx="4">
                  <c:v>100</c:v>
                </c:pt>
                <c:pt idx="5">
                  <c:v>190</c:v>
                </c:pt>
                <c:pt idx="6">
                  <c:v>79</c:v>
                </c:pt>
                <c:pt idx="7">
                  <c:v>122</c:v>
                </c:pt>
                <c:pt idx="8">
                  <c:v>134</c:v>
                </c:pt>
                <c:pt idx="9">
                  <c:v>155</c:v>
                </c:pt>
                <c:pt idx="10">
                  <c:v>75</c:v>
                </c:pt>
                <c:pt idx="11">
                  <c:v>33</c:v>
                </c:pt>
                <c:pt idx="12">
                  <c:v>11</c:v>
                </c:pt>
                <c:pt idx="13">
                  <c:v>11</c:v>
                </c:pt>
                <c:pt idx="14">
                  <c:v>24</c:v>
                </c:pt>
                <c:pt idx="15">
                  <c:v>15</c:v>
                </c:pt>
                <c:pt idx="16">
                  <c:v>33</c:v>
                </c:pt>
                <c:pt idx="17">
                  <c:v>38</c:v>
                </c:pt>
                <c:pt idx="18">
                  <c:v>70</c:v>
                </c:pt>
                <c:pt idx="19">
                  <c:v>77</c:v>
                </c:pt>
                <c:pt idx="20">
                  <c:v>79</c:v>
                </c:pt>
                <c:pt idx="21">
                  <c:v>89</c:v>
                </c:pt>
                <c:pt idx="22">
                  <c:v>99</c:v>
                </c:pt>
                <c:pt idx="23">
                  <c:v>94</c:v>
                </c:pt>
              </c:numCache>
            </c:numRef>
          </c:val>
          <c:smooth val="0"/>
          <c:extLst>
            <c:ext xmlns:c16="http://schemas.microsoft.com/office/drawing/2014/chart" uri="{C3380CC4-5D6E-409C-BE32-E72D297353CC}">
              <c16:uniqueId val="{00000002-FD43-FB4C-BB5B-E1D2C64590B1}"/>
            </c:ext>
          </c:extLst>
        </c:ser>
        <c:ser>
          <c:idx val="3"/>
          <c:order val="3"/>
          <c:tx>
            <c:strRef>
              <c:f>Viiva!$A$5</c:f>
              <c:strCache>
                <c:ptCount val="1"/>
                <c:pt idx="0">
                  <c:v>Sarja D</c:v>
                </c:pt>
              </c:strCache>
            </c:strRef>
          </c:tx>
          <c:spPr>
            <a:ln w="28575" cap="rnd">
              <a:solidFill>
                <a:srgbClr val="22A055"/>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Viiva!$B$5:$Y$5</c:f>
              <c:numCache>
                <c:formatCode>General</c:formatCode>
                <c:ptCount val="24"/>
                <c:pt idx="0">
                  <c:v>29</c:v>
                </c:pt>
                <c:pt idx="1">
                  <c:v>30</c:v>
                </c:pt>
                <c:pt idx="2">
                  <c:v>32</c:v>
                </c:pt>
                <c:pt idx="3">
                  <c:v>33</c:v>
                </c:pt>
                <c:pt idx="4">
                  <c:v>35</c:v>
                </c:pt>
                <c:pt idx="5">
                  <c:v>25</c:v>
                </c:pt>
                <c:pt idx="6">
                  <c:v>29</c:v>
                </c:pt>
                <c:pt idx="7">
                  <c:v>30</c:v>
                </c:pt>
                <c:pt idx="8">
                  <c:v>32</c:v>
                </c:pt>
                <c:pt idx="9">
                  <c:v>33</c:v>
                </c:pt>
                <c:pt idx="10">
                  <c:v>35</c:v>
                </c:pt>
                <c:pt idx="11">
                  <c:v>25</c:v>
                </c:pt>
                <c:pt idx="12">
                  <c:v>29</c:v>
                </c:pt>
                <c:pt idx="13">
                  <c:v>30</c:v>
                </c:pt>
                <c:pt idx="14">
                  <c:v>32</c:v>
                </c:pt>
                <c:pt idx="15">
                  <c:v>33</c:v>
                </c:pt>
                <c:pt idx="16">
                  <c:v>35</c:v>
                </c:pt>
                <c:pt idx="17">
                  <c:v>25</c:v>
                </c:pt>
                <c:pt idx="18">
                  <c:v>29</c:v>
                </c:pt>
                <c:pt idx="19">
                  <c:v>30</c:v>
                </c:pt>
                <c:pt idx="20">
                  <c:v>32</c:v>
                </c:pt>
                <c:pt idx="21">
                  <c:v>33</c:v>
                </c:pt>
                <c:pt idx="22">
                  <c:v>35</c:v>
                </c:pt>
                <c:pt idx="23">
                  <c:v>25</c:v>
                </c:pt>
              </c:numCache>
            </c:numRef>
          </c:val>
          <c:smooth val="0"/>
          <c:extLst>
            <c:ext xmlns:c16="http://schemas.microsoft.com/office/drawing/2014/chart" uri="{C3380CC4-5D6E-409C-BE32-E72D297353CC}">
              <c16:uniqueId val="{00000003-FD43-FB4C-BB5B-E1D2C64590B1}"/>
            </c:ext>
          </c:extLst>
        </c:ser>
        <c:ser>
          <c:idx val="4"/>
          <c:order val="4"/>
          <c:tx>
            <c:strRef>
              <c:f>Viiva!$A$6</c:f>
              <c:strCache>
                <c:ptCount val="1"/>
                <c:pt idx="0">
                  <c:v>Sarja E</c:v>
                </c:pt>
              </c:strCache>
            </c:strRef>
          </c:tx>
          <c:spPr>
            <a:ln w="28575" cap="rnd">
              <a:solidFill>
                <a:srgbClr val="197E7E"/>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Viiva!$B$6:$Y$6</c:f>
              <c:numCache>
                <c:formatCode>General</c:formatCode>
                <c:ptCount val="24"/>
                <c:pt idx="0">
                  <c:v>60</c:v>
                </c:pt>
                <c:pt idx="1">
                  <c:v>70</c:v>
                </c:pt>
                <c:pt idx="2">
                  <c:v>72</c:v>
                </c:pt>
                <c:pt idx="3">
                  <c:v>64</c:v>
                </c:pt>
                <c:pt idx="4">
                  <c:v>78</c:v>
                </c:pt>
                <c:pt idx="5">
                  <c:v>60</c:v>
                </c:pt>
                <c:pt idx="6">
                  <c:v>60</c:v>
                </c:pt>
                <c:pt idx="7">
                  <c:v>70</c:v>
                </c:pt>
                <c:pt idx="8">
                  <c:v>72</c:v>
                </c:pt>
                <c:pt idx="9">
                  <c:v>64</c:v>
                </c:pt>
                <c:pt idx="10">
                  <c:v>78</c:v>
                </c:pt>
                <c:pt idx="11">
                  <c:v>60</c:v>
                </c:pt>
                <c:pt idx="12">
                  <c:v>60</c:v>
                </c:pt>
                <c:pt idx="13">
                  <c:v>70</c:v>
                </c:pt>
                <c:pt idx="14">
                  <c:v>72</c:v>
                </c:pt>
                <c:pt idx="15">
                  <c:v>64</c:v>
                </c:pt>
                <c:pt idx="16">
                  <c:v>78</c:v>
                </c:pt>
                <c:pt idx="17">
                  <c:v>60</c:v>
                </c:pt>
                <c:pt idx="18">
                  <c:v>60</c:v>
                </c:pt>
                <c:pt idx="19">
                  <c:v>70</c:v>
                </c:pt>
                <c:pt idx="20">
                  <c:v>72</c:v>
                </c:pt>
                <c:pt idx="21">
                  <c:v>64</c:v>
                </c:pt>
                <c:pt idx="22">
                  <c:v>78</c:v>
                </c:pt>
                <c:pt idx="23">
                  <c:v>60</c:v>
                </c:pt>
              </c:numCache>
            </c:numRef>
          </c:val>
          <c:smooth val="0"/>
          <c:extLst>
            <c:ext xmlns:c16="http://schemas.microsoft.com/office/drawing/2014/chart" uri="{C3380CC4-5D6E-409C-BE32-E72D297353CC}">
              <c16:uniqueId val="{00000004-FD43-FB4C-BB5B-E1D2C64590B1}"/>
            </c:ext>
          </c:extLst>
        </c:ser>
        <c:ser>
          <c:idx val="5"/>
          <c:order val="5"/>
          <c:tx>
            <c:strRef>
              <c:f>Viiva!$A$7</c:f>
              <c:strCache>
                <c:ptCount val="1"/>
                <c:pt idx="0">
                  <c:v>Sarja F</c:v>
                </c:pt>
              </c:strCache>
            </c:strRef>
          </c:tx>
          <c:spPr>
            <a:ln w="28575" cap="rnd">
              <a:solidFill>
                <a:srgbClr val="8E92A9"/>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Viiva!$B$7:$Y$7</c:f>
              <c:numCache>
                <c:formatCode>General</c:formatCode>
                <c:ptCount val="24"/>
                <c:pt idx="0">
                  <c:v>22</c:v>
                </c:pt>
                <c:pt idx="1">
                  <c:v>12</c:v>
                </c:pt>
                <c:pt idx="2">
                  <c:v>8</c:v>
                </c:pt>
                <c:pt idx="3">
                  <c:v>5</c:v>
                </c:pt>
                <c:pt idx="4">
                  <c:v>5</c:v>
                </c:pt>
                <c:pt idx="5">
                  <c:v>14</c:v>
                </c:pt>
                <c:pt idx="6">
                  <c:v>22</c:v>
                </c:pt>
                <c:pt idx="7">
                  <c:v>12</c:v>
                </c:pt>
                <c:pt idx="8">
                  <c:v>8</c:v>
                </c:pt>
                <c:pt idx="9">
                  <c:v>5</c:v>
                </c:pt>
                <c:pt idx="10">
                  <c:v>5</c:v>
                </c:pt>
                <c:pt idx="11">
                  <c:v>14</c:v>
                </c:pt>
                <c:pt idx="12">
                  <c:v>22</c:v>
                </c:pt>
                <c:pt idx="13">
                  <c:v>12</c:v>
                </c:pt>
                <c:pt idx="14">
                  <c:v>8</c:v>
                </c:pt>
                <c:pt idx="15">
                  <c:v>5</c:v>
                </c:pt>
                <c:pt idx="16">
                  <c:v>5</c:v>
                </c:pt>
                <c:pt idx="17">
                  <c:v>14</c:v>
                </c:pt>
                <c:pt idx="18">
                  <c:v>22</c:v>
                </c:pt>
                <c:pt idx="19">
                  <c:v>12</c:v>
                </c:pt>
                <c:pt idx="20">
                  <c:v>8</c:v>
                </c:pt>
                <c:pt idx="21">
                  <c:v>5</c:v>
                </c:pt>
                <c:pt idx="22">
                  <c:v>5</c:v>
                </c:pt>
                <c:pt idx="23">
                  <c:v>14</c:v>
                </c:pt>
              </c:numCache>
            </c:numRef>
          </c:val>
          <c:smooth val="0"/>
          <c:extLst>
            <c:ext xmlns:c16="http://schemas.microsoft.com/office/drawing/2014/chart" uri="{C3380CC4-5D6E-409C-BE32-E72D297353CC}">
              <c16:uniqueId val="{00000005-FD43-FB4C-BB5B-E1D2C64590B1}"/>
            </c:ext>
          </c:extLst>
        </c:ser>
        <c:ser>
          <c:idx val="6"/>
          <c:order val="6"/>
          <c:tx>
            <c:strRef>
              <c:f>Viiva!$A$8</c:f>
              <c:strCache>
                <c:ptCount val="1"/>
                <c:pt idx="0">
                  <c:v>Sarja G</c:v>
                </c:pt>
              </c:strCache>
            </c:strRef>
          </c:tx>
          <c:spPr>
            <a:ln w="28575" cap="rnd">
              <a:solidFill>
                <a:srgbClr val="A77DC2"/>
              </a:solidFill>
              <a:prstDash val="sysDash"/>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Viiva!$B$8:$Y$8</c:f>
              <c:numCache>
                <c:formatCode>General</c:formatCode>
                <c:ptCount val="24"/>
                <c:pt idx="0">
                  <c:v>110</c:v>
                </c:pt>
                <c:pt idx="1">
                  <c:v>114</c:v>
                </c:pt>
                <c:pt idx="2">
                  <c:v>90</c:v>
                </c:pt>
                <c:pt idx="3">
                  <c:v>100</c:v>
                </c:pt>
                <c:pt idx="4">
                  <c:v>55</c:v>
                </c:pt>
                <c:pt idx="5">
                  <c:v>58</c:v>
                </c:pt>
                <c:pt idx="6">
                  <c:v>110</c:v>
                </c:pt>
                <c:pt idx="7">
                  <c:v>64</c:v>
                </c:pt>
                <c:pt idx="8">
                  <c:v>75</c:v>
                </c:pt>
                <c:pt idx="9">
                  <c:v>60</c:v>
                </c:pt>
                <c:pt idx="10">
                  <c:v>55</c:v>
                </c:pt>
                <c:pt idx="11">
                  <c:v>58</c:v>
                </c:pt>
                <c:pt idx="12">
                  <c:v>110</c:v>
                </c:pt>
                <c:pt idx="13">
                  <c:v>64</c:v>
                </c:pt>
                <c:pt idx="14">
                  <c:v>75</c:v>
                </c:pt>
                <c:pt idx="15">
                  <c:v>60</c:v>
                </c:pt>
                <c:pt idx="16">
                  <c:v>55</c:v>
                </c:pt>
                <c:pt idx="17">
                  <c:v>58</c:v>
                </c:pt>
                <c:pt idx="18">
                  <c:v>110</c:v>
                </c:pt>
                <c:pt idx="19">
                  <c:v>64</c:v>
                </c:pt>
                <c:pt idx="20">
                  <c:v>75</c:v>
                </c:pt>
                <c:pt idx="21">
                  <c:v>60</c:v>
                </c:pt>
                <c:pt idx="22">
                  <c:v>55</c:v>
                </c:pt>
                <c:pt idx="23">
                  <c:v>58</c:v>
                </c:pt>
              </c:numCache>
            </c:numRef>
          </c:val>
          <c:smooth val="0"/>
          <c:extLst>
            <c:ext xmlns:c16="http://schemas.microsoft.com/office/drawing/2014/chart" uri="{C3380CC4-5D6E-409C-BE32-E72D297353CC}">
              <c16:uniqueId val="{00000006-FD43-FB4C-BB5B-E1D2C64590B1}"/>
            </c:ext>
          </c:extLst>
        </c:ser>
        <c:ser>
          <c:idx val="7"/>
          <c:order val="7"/>
          <c:tx>
            <c:strRef>
              <c:f>Viiva!$A$9</c:f>
              <c:strCache>
                <c:ptCount val="1"/>
                <c:pt idx="0">
                  <c:v>Sarja H</c:v>
                </c:pt>
              </c:strCache>
            </c:strRef>
          </c:tx>
          <c:spPr>
            <a:ln w="28575" cap="rnd">
              <a:solidFill>
                <a:srgbClr val="6C2695"/>
              </a:solidFill>
              <a:prstDash val="sysDot"/>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Viiva!$B$9:$Y$9</c:f>
              <c:numCache>
                <c:formatCode>General</c:formatCode>
                <c:ptCount val="24"/>
                <c:pt idx="0">
                  <c:v>120</c:v>
                </c:pt>
                <c:pt idx="1">
                  <c:v>123</c:v>
                </c:pt>
                <c:pt idx="2">
                  <c:v>128</c:v>
                </c:pt>
                <c:pt idx="3">
                  <c:v>131</c:v>
                </c:pt>
                <c:pt idx="4">
                  <c:v>144</c:v>
                </c:pt>
                <c:pt idx="5">
                  <c:v>150</c:v>
                </c:pt>
                <c:pt idx="6">
                  <c:v>120</c:v>
                </c:pt>
                <c:pt idx="7">
                  <c:v>123</c:v>
                </c:pt>
                <c:pt idx="8">
                  <c:v>128</c:v>
                </c:pt>
                <c:pt idx="9">
                  <c:v>131</c:v>
                </c:pt>
                <c:pt idx="10">
                  <c:v>144</c:v>
                </c:pt>
                <c:pt idx="11">
                  <c:v>150</c:v>
                </c:pt>
                <c:pt idx="12">
                  <c:v>120</c:v>
                </c:pt>
                <c:pt idx="13">
                  <c:v>123</c:v>
                </c:pt>
                <c:pt idx="14">
                  <c:v>128</c:v>
                </c:pt>
                <c:pt idx="15">
                  <c:v>131</c:v>
                </c:pt>
                <c:pt idx="16">
                  <c:v>144</c:v>
                </c:pt>
                <c:pt idx="17">
                  <c:v>150</c:v>
                </c:pt>
                <c:pt idx="18">
                  <c:v>120</c:v>
                </c:pt>
                <c:pt idx="19">
                  <c:v>123</c:v>
                </c:pt>
                <c:pt idx="20">
                  <c:v>128</c:v>
                </c:pt>
                <c:pt idx="21">
                  <c:v>131</c:v>
                </c:pt>
                <c:pt idx="22">
                  <c:v>144</c:v>
                </c:pt>
                <c:pt idx="23">
                  <c:v>150</c:v>
                </c:pt>
              </c:numCache>
            </c:numRef>
          </c:val>
          <c:smooth val="0"/>
          <c:extLst>
            <c:ext xmlns:c16="http://schemas.microsoft.com/office/drawing/2014/chart" uri="{C3380CC4-5D6E-409C-BE32-E72D297353CC}">
              <c16:uniqueId val="{00000007-FD43-FB4C-BB5B-E1D2C64590B1}"/>
            </c:ext>
          </c:extLst>
        </c:ser>
        <c:ser>
          <c:idx val="8"/>
          <c:order val="8"/>
          <c:tx>
            <c:strRef>
              <c:f>Viiva!$A$10</c:f>
              <c:strCache>
                <c:ptCount val="1"/>
                <c:pt idx="0">
                  <c:v>Sarja I</c:v>
                </c:pt>
              </c:strCache>
            </c:strRef>
          </c:tx>
          <c:spPr>
            <a:ln w="28575" cap="rnd">
              <a:solidFill>
                <a:srgbClr val="4293FF"/>
              </a:solidFill>
              <a:prstDash val="sysDash"/>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Viiva!$B$10:$Y$10</c:f>
              <c:numCache>
                <c:formatCode>General</c:formatCode>
                <c:ptCount val="24"/>
                <c:pt idx="0">
                  <c:v>144</c:v>
                </c:pt>
                <c:pt idx="1">
                  <c:v>165</c:v>
                </c:pt>
                <c:pt idx="2">
                  <c:v>147</c:v>
                </c:pt>
                <c:pt idx="3">
                  <c:v>148</c:v>
                </c:pt>
                <c:pt idx="4">
                  <c:v>160</c:v>
                </c:pt>
                <c:pt idx="5">
                  <c:v>130</c:v>
                </c:pt>
                <c:pt idx="6">
                  <c:v>144</c:v>
                </c:pt>
                <c:pt idx="7">
                  <c:v>45</c:v>
                </c:pt>
                <c:pt idx="8">
                  <c:v>47</c:v>
                </c:pt>
                <c:pt idx="9">
                  <c:v>48</c:v>
                </c:pt>
                <c:pt idx="10">
                  <c:v>50</c:v>
                </c:pt>
                <c:pt idx="11">
                  <c:v>40</c:v>
                </c:pt>
                <c:pt idx="12">
                  <c:v>44</c:v>
                </c:pt>
                <c:pt idx="13">
                  <c:v>45</c:v>
                </c:pt>
                <c:pt idx="14">
                  <c:v>47</c:v>
                </c:pt>
                <c:pt idx="15">
                  <c:v>48</c:v>
                </c:pt>
                <c:pt idx="16">
                  <c:v>50</c:v>
                </c:pt>
                <c:pt idx="17">
                  <c:v>40</c:v>
                </c:pt>
                <c:pt idx="18">
                  <c:v>44</c:v>
                </c:pt>
                <c:pt idx="19">
                  <c:v>45</c:v>
                </c:pt>
                <c:pt idx="20">
                  <c:v>47</c:v>
                </c:pt>
                <c:pt idx="21">
                  <c:v>48</c:v>
                </c:pt>
                <c:pt idx="22">
                  <c:v>50</c:v>
                </c:pt>
                <c:pt idx="23">
                  <c:v>40</c:v>
                </c:pt>
              </c:numCache>
            </c:numRef>
          </c:val>
          <c:smooth val="0"/>
          <c:extLst>
            <c:ext xmlns:c16="http://schemas.microsoft.com/office/drawing/2014/chart" uri="{C3380CC4-5D6E-409C-BE32-E72D297353CC}">
              <c16:uniqueId val="{00000008-FD43-FB4C-BB5B-E1D2C64590B1}"/>
            </c:ext>
          </c:extLst>
        </c:ser>
        <c:ser>
          <c:idx val="9"/>
          <c:order val="9"/>
          <c:tx>
            <c:strRef>
              <c:f>Viiva!$A$11</c:f>
              <c:strCache>
                <c:ptCount val="1"/>
                <c:pt idx="0">
                  <c:v>Sarja J</c:v>
                </c:pt>
              </c:strCache>
            </c:strRef>
          </c:tx>
          <c:spPr>
            <a:ln w="28575" cap="rnd">
              <a:solidFill>
                <a:srgbClr val="00A59D"/>
              </a:solidFill>
              <a:prstDash val="sysDot"/>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Viiva!$B$11:$Y$11</c:f>
              <c:numCache>
                <c:formatCode>General</c:formatCode>
                <c:ptCount val="24"/>
                <c:pt idx="0">
                  <c:v>53</c:v>
                </c:pt>
                <c:pt idx="1">
                  <c:v>48</c:v>
                </c:pt>
                <c:pt idx="2">
                  <c:v>100</c:v>
                </c:pt>
                <c:pt idx="3">
                  <c:v>112</c:v>
                </c:pt>
                <c:pt idx="4">
                  <c:v>68</c:v>
                </c:pt>
                <c:pt idx="5">
                  <c:v>78</c:v>
                </c:pt>
                <c:pt idx="6">
                  <c:v>53</c:v>
                </c:pt>
                <c:pt idx="7">
                  <c:v>48</c:v>
                </c:pt>
                <c:pt idx="8">
                  <c:v>58</c:v>
                </c:pt>
                <c:pt idx="9">
                  <c:v>73</c:v>
                </c:pt>
                <c:pt idx="10">
                  <c:v>68</c:v>
                </c:pt>
                <c:pt idx="11">
                  <c:v>78</c:v>
                </c:pt>
                <c:pt idx="12">
                  <c:v>53</c:v>
                </c:pt>
                <c:pt idx="13">
                  <c:v>48</c:v>
                </c:pt>
                <c:pt idx="14">
                  <c:v>58</c:v>
                </c:pt>
                <c:pt idx="15">
                  <c:v>73</c:v>
                </c:pt>
                <c:pt idx="16">
                  <c:v>68</c:v>
                </c:pt>
                <c:pt idx="17">
                  <c:v>78</c:v>
                </c:pt>
                <c:pt idx="18">
                  <c:v>53</c:v>
                </c:pt>
                <c:pt idx="19">
                  <c:v>48</c:v>
                </c:pt>
                <c:pt idx="20">
                  <c:v>58</c:v>
                </c:pt>
                <c:pt idx="21">
                  <c:v>73</c:v>
                </c:pt>
                <c:pt idx="22">
                  <c:v>68</c:v>
                </c:pt>
                <c:pt idx="23">
                  <c:v>78</c:v>
                </c:pt>
              </c:numCache>
            </c:numRef>
          </c:val>
          <c:smooth val="0"/>
          <c:extLst>
            <c:ext xmlns:c16="http://schemas.microsoft.com/office/drawing/2014/chart" uri="{C3380CC4-5D6E-409C-BE32-E72D297353CC}">
              <c16:uniqueId val="{00000009-FD43-FB4C-BB5B-E1D2C64590B1}"/>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6.597775378409762E-2"/>
          <c:y val="0.79396575915471634"/>
          <c:w val="0.90448144582593903"/>
          <c:h val="0.1743698248433866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74843748091385E-2"/>
          <c:y val="9.299729261496506E-2"/>
          <c:w val="0.87145832400232903"/>
          <c:h val="0.62737686667940218"/>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Viiva!$B$2:$Y$2</c:f>
              <c:numCache>
                <c:formatCode>General</c:formatCode>
                <c:ptCount val="24"/>
                <c:pt idx="0">
                  <c:v>80</c:v>
                </c:pt>
                <c:pt idx="1">
                  <c:v>45</c:v>
                </c:pt>
                <c:pt idx="2">
                  <c:v>25</c:v>
                </c:pt>
                <c:pt idx="3">
                  <c:v>20</c:v>
                </c:pt>
                <c:pt idx="4">
                  <c:v>10</c:v>
                </c:pt>
                <c:pt idx="5">
                  <c:v>5</c:v>
                </c:pt>
                <c:pt idx="6">
                  <c:v>8</c:v>
                </c:pt>
                <c:pt idx="7">
                  <c:v>4</c:v>
                </c:pt>
                <c:pt idx="8">
                  <c:v>11</c:v>
                </c:pt>
                <c:pt idx="9">
                  <c:v>3</c:v>
                </c:pt>
                <c:pt idx="10">
                  <c:v>4</c:v>
                </c:pt>
                <c:pt idx="11">
                  <c:v>2</c:v>
                </c:pt>
                <c:pt idx="12">
                  <c:v>3</c:v>
                </c:pt>
                <c:pt idx="13">
                  <c:v>5</c:v>
                </c:pt>
                <c:pt idx="14">
                  <c:v>9</c:v>
                </c:pt>
                <c:pt idx="15">
                  <c:v>8</c:v>
                </c:pt>
                <c:pt idx="16">
                  <c:v>7</c:v>
                </c:pt>
                <c:pt idx="17">
                  <c:v>10</c:v>
                </c:pt>
                <c:pt idx="18">
                  <c:v>22</c:v>
                </c:pt>
                <c:pt idx="19">
                  <c:v>25</c:v>
                </c:pt>
                <c:pt idx="20">
                  <c:v>32</c:v>
                </c:pt>
                <c:pt idx="21">
                  <c:v>32</c:v>
                </c:pt>
                <c:pt idx="22">
                  <c:v>23</c:v>
                </c:pt>
                <c:pt idx="23">
                  <c:v>18</c:v>
                </c:pt>
              </c:numCache>
            </c:numRef>
          </c:val>
          <c:smooth val="0"/>
          <c:extLst>
            <c:ext xmlns:c16="http://schemas.microsoft.com/office/drawing/2014/chart" uri="{C3380CC4-5D6E-409C-BE32-E72D297353CC}">
              <c16:uniqueId val="{00000000-967B-4F49-BA16-16FCA939868D}"/>
            </c:ext>
          </c:extLst>
        </c:ser>
        <c:ser>
          <c:idx val="1"/>
          <c:order val="1"/>
          <c:tx>
            <c:strRef>
              <c:f>Viiva!$A$3</c:f>
              <c:strCache>
                <c:ptCount val="1"/>
                <c:pt idx="0">
                  <c:v>Sarja B</c:v>
                </c:pt>
              </c:strCache>
            </c:strRef>
          </c:tx>
          <c:spPr>
            <a:ln w="28575" cap="rnd">
              <a:solidFill>
                <a:srgbClr val="4293FF"/>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Viiva!$B$3:$Y$3</c:f>
              <c:numCache>
                <c:formatCode>General</c:formatCode>
                <c:ptCount val="24"/>
                <c:pt idx="0">
                  <c:v>30</c:v>
                </c:pt>
                <c:pt idx="1">
                  <c:v>25</c:v>
                </c:pt>
                <c:pt idx="2">
                  <c:v>35</c:v>
                </c:pt>
                <c:pt idx="3">
                  <c:v>50</c:v>
                </c:pt>
                <c:pt idx="4">
                  <c:v>45</c:v>
                </c:pt>
                <c:pt idx="5">
                  <c:v>55</c:v>
                </c:pt>
                <c:pt idx="6">
                  <c:v>8</c:v>
                </c:pt>
                <c:pt idx="7">
                  <c:v>14</c:v>
                </c:pt>
                <c:pt idx="8">
                  <c:v>7</c:v>
                </c:pt>
                <c:pt idx="9">
                  <c:v>9</c:v>
                </c:pt>
                <c:pt idx="10">
                  <c:v>7</c:v>
                </c:pt>
                <c:pt idx="11">
                  <c:v>0</c:v>
                </c:pt>
                <c:pt idx="12">
                  <c:v>3</c:v>
                </c:pt>
                <c:pt idx="13">
                  <c:v>2</c:v>
                </c:pt>
                <c:pt idx="14">
                  <c:v>4</c:v>
                </c:pt>
                <c:pt idx="15">
                  <c:v>2</c:v>
                </c:pt>
                <c:pt idx="16">
                  <c:v>9</c:v>
                </c:pt>
                <c:pt idx="17">
                  <c:v>9</c:v>
                </c:pt>
                <c:pt idx="18">
                  <c:v>10</c:v>
                </c:pt>
                <c:pt idx="19">
                  <c:v>15</c:v>
                </c:pt>
                <c:pt idx="20">
                  <c:v>17</c:v>
                </c:pt>
                <c:pt idx="21">
                  <c:v>14</c:v>
                </c:pt>
                <c:pt idx="22">
                  <c:v>10</c:v>
                </c:pt>
                <c:pt idx="23">
                  <c:v>7</c:v>
                </c:pt>
              </c:numCache>
            </c:numRef>
          </c:val>
          <c:smooth val="0"/>
          <c:extLst>
            <c:ext xmlns:c16="http://schemas.microsoft.com/office/drawing/2014/chart" uri="{C3380CC4-5D6E-409C-BE32-E72D297353CC}">
              <c16:uniqueId val="{00000001-967B-4F49-BA16-16FCA939868D}"/>
            </c:ext>
          </c:extLst>
        </c:ser>
        <c:ser>
          <c:idx val="2"/>
          <c:order val="2"/>
          <c:tx>
            <c:strRef>
              <c:f>Viiva!$A$4</c:f>
              <c:strCache>
                <c:ptCount val="1"/>
                <c:pt idx="0">
                  <c:v>Sarja C</c:v>
                </c:pt>
              </c:strCache>
            </c:strRef>
          </c:tx>
          <c:spPr>
            <a:ln w="28575" cap="rnd">
              <a:solidFill>
                <a:srgbClr val="4062C0"/>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Viiva!$B$4:$Y$4</c:f>
              <c:numCache>
                <c:formatCode>General</c:formatCode>
                <c:ptCount val="24"/>
                <c:pt idx="0">
                  <c:v>40</c:v>
                </c:pt>
                <c:pt idx="1">
                  <c:v>45</c:v>
                </c:pt>
                <c:pt idx="2">
                  <c:v>49</c:v>
                </c:pt>
                <c:pt idx="3">
                  <c:v>75</c:v>
                </c:pt>
                <c:pt idx="4">
                  <c:v>100</c:v>
                </c:pt>
                <c:pt idx="5">
                  <c:v>190</c:v>
                </c:pt>
                <c:pt idx="6">
                  <c:v>79</c:v>
                </c:pt>
                <c:pt idx="7">
                  <c:v>122</c:v>
                </c:pt>
                <c:pt idx="8">
                  <c:v>134</c:v>
                </c:pt>
                <c:pt idx="9">
                  <c:v>155</c:v>
                </c:pt>
                <c:pt idx="10">
                  <c:v>75</c:v>
                </c:pt>
                <c:pt idx="11">
                  <c:v>33</c:v>
                </c:pt>
                <c:pt idx="12">
                  <c:v>11</c:v>
                </c:pt>
                <c:pt idx="13">
                  <c:v>11</c:v>
                </c:pt>
                <c:pt idx="14">
                  <c:v>24</c:v>
                </c:pt>
                <c:pt idx="15">
                  <c:v>15</c:v>
                </c:pt>
                <c:pt idx="16">
                  <c:v>33</c:v>
                </c:pt>
                <c:pt idx="17">
                  <c:v>38</c:v>
                </c:pt>
                <c:pt idx="18">
                  <c:v>70</c:v>
                </c:pt>
                <c:pt idx="19">
                  <c:v>77</c:v>
                </c:pt>
                <c:pt idx="20">
                  <c:v>79</c:v>
                </c:pt>
                <c:pt idx="21">
                  <c:v>89</c:v>
                </c:pt>
                <c:pt idx="22">
                  <c:v>99</c:v>
                </c:pt>
                <c:pt idx="23">
                  <c:v>94</c:v>
                </c:pt>
              </c:numCache>
            </c:numRef>
          </c:val>
          <c:smooth val="0"/>
          <c:extLst>
            <c:ext xmlns:c16="http://schemas.microsoft.com/office/drawing/2014/chart" uri="{C3380CC4-5D6E-409C-BE32-E72D297353CC}">
              <c16:uniqueId val="{00000002-967B-4F49-BA16-16FCA939868D}"/>
            </c:ext>
          </c:extLst>
        </c:ser>
        <c:ser>
          <c:idx val="3"/>
          <c:order val="3"/>
          <c:tx>
            <c:strRef>
              <c:f>Viiva!$A$5</c:f>
              <c:strCache>
                <c:ptCount val="1"/>
                <c:pt idx="0">
                  <c:v>Sarja D</c:v>
                </c:pt>
              </c:strCache>
            </c:strRef>
          </c:tx>
          <c:spPr>
            <a:ln w="28575" cap="rnd">
              <a:solidFill>
                <a:srgbClr val="22A055"/>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Viiva!$B$5:$Y$5</c:f>
              <c:numCache>
                <c:formatCode>General</c:formatCode>
                <c:ptCount val="24"/>
                <c:pt idx="0">
                  <c:v>29</c:v>
                </c:pt>
                <c:pt idx="1">
                  <c:v>30</c:v>
                </c:pt>
                <c:pt idx="2">
                  <c:v>32</c:v>
                </c:pt>
                <c:pt idx="3">
                  <c:v>33</c:v>
                </c:pt>
                <c:pt idx="4">
                  <c:v>35</c:v>
                </c:pt>
                <c:pt idx="5">
                  <c:v>25</c:v>
                </c:pt>
                <c:pt idx="6">
                  <c:v>29</c:v>
                </c:pt>
                <c:pt idx="7">
                  <c:v>30</c:v>
                </c:pt>
                <c:pt idx="8">
                  <c:v>32</c:v>
                </c:pt>
                <c:pt idx="9">
                  <c:v>33</c:v>
                </c:pt>
                <c:pt idx="10">
                  <c:v>35</c:v>
                </c:pt>
                <c:pt idx="11">
                  <c:v>25</c:v>
                </c:pt>
                <c:pt idx="12">
                  <c:v>29</c:v>
                </c:pt>
                <c:pt idx="13">
                  <c:v>30</c:v>
                </c:pt>
                <c:pt idx="14">
                  <c:v>32</c:v>
                </c:pt>
                <c:pt idx="15">
                  <c:v>33</c:v>
                </c:pt>
                <c:pt idx="16">
                  <c:v>35</c:v>
                </c:pt>
                <c:pt idx="17">
                  <c:v>25</c:v>
                </c:pt>
                <c:pt idx="18">
                  <c:v>29</c:v>
                </c:pt>
                <c:pt idx="19">
                  <c:v>30</c:v>
                </c:pt>
                <c:pt idx="20">
                  <c:v>32</c:v>
                </c:pt>
                <c:pt idx="21">
                  <c:v>33</c:v>
                </c:pt>
                <c:pt idx="22">
                  <c:v>35</c:v>
                </c:pt>
                <c:pt idx="23">
                  <c:v>25</c:v>
                </c:pt>
              </c:numCache>
            </c:numRef>
          </c:val>
          <c:smooth val="0"/>
          <c:extLst>
            <c:ext xmlns:c16="http://schemas.microsoft.com/office/drawing/2014/chart" uri="{C3380CC4-5D6E-409C-BE32-E72D297353CC}">
              <c16:uniqueId val="{00000003-967B-4F49-BA16-16FCA939868D}"/>
            </c:ext>
          </c:extLst>
        </c:ser>
        <c:ser>
          <c:idx val="4"/>
          <c:order val="4"/>
          <c:tx>
            <c:strRef>
              <c:f>Viiva!$A$6</c:f>
              <c:strCache>
                <c:ptCount val="1"/>
                <c:pt idx="0">
                  <c:v>Sarja E</c:v>
                </c:pt>
              </c:strCache>
            </c:strRef>
          </c:tx>
          <c:spPr>
            <a:ln w="28575" cap="rnd">
              <a:solidFill>
                <a:srgbClr val="197E7E"/>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Viiva!$B$6:$Y$6</c:f>
              <c:numCache>
                <c:formatCode>General</c:formatCode>
                <c:ptCount val="24"/>
                <c:pt idx="0">
                  <c:v>60</c:v>
                </c:pt>
                <c:pt idx="1">
                  <c:v>70</c:v>
                </c:pt>
                <c:pt idx="2">
                  <c:v>72</c:v>
                </c:pt>
                <c:pt idx="3">
                  <c:v>64</c:v>
                </c:pt>
                <c:pt idx="4">
                  <c:v>78</c:v>
                </c:pt>
                <c:pt idx="5">
                  <c:v>60</c:v>
                </c:pt>
                <c:pt idx="6">
                  <c:v>60</c:v>
                </c:pt>
                <c:pt idx="7">
                  <c:v>70</c:v>
                </c:pt>
                <c:pt idx="8">
                  <c:v>72</c:v>
                </c:pt>
                <c:pt idx="9">
                  <c:v>64</c:v>
                </c:pt>
                <c:pt idx="10">
                  <c:v>78</c:v>
                </c:pt>
                <c:pt idx="11">
                  <c:v>60</c:v>
                </c:pt>
                <c:pt idx="12">
                  <c:v>60</c:v>
                </c:pt>
                <c:pt idx="13">
                  <c:v>70</c:v>
                </c:pt>
                <c:pt idx="14">
                  <c:v>72</c:v>
                </c:pt>
                <c:pt idx="15">
                  <c:v>64</c:v>
                </c:pt>
                <c:pt idx="16">
                  <c:v>78</c:v>
                </c:pt>
                <c:pt idx="17">
                  <c:v>60</c:v>
                </c:pt>
                <c:pt idx="18">
                  <c:v>60</c:v>
                </c:pt>
                <c:pt idx="19">
                  <c:v>70</c:v>
                </c:pt>
                <c:pt idx="20">
                  <c:v>72</c:v>
                </c:pt>
                <c:pt idx="21">
                  <c:v>64</c:v>
                </c:pt>
                <c:pt idx="22">
                  <c:v>78</c:v>
                </c:pt>
                <c:pt idx="23">
                  <c:v>60</c:v>
                </c:pt>
              </c:numCache>
            </c:numRef>
          </c:val>
          <c:smooth val="0"/>
          <c:extLst>
            <c:ext xmlns:c16="http://schemas.microsoft.com/office/drawing/2014/chart" uri="{C3380CC4-5D6E-409C-BE32-E72D297353CC}">
              <c16:uniqueId val="{00000004-967B-4F49-BA16-16FCA939868D}"/>
            </c:ext>
          </c:extLst>
        </c:ser>
        <c:ser>
          <c:idx val="5"/>
          <c:order val="5"/>
          <c:tx>
            <c:strRef>
              <c:f>Viiva!$A$7</c:f>
              <c:strCache>
                <c:ptCount val="1"/>
                <c:pt idx="0">
                  <c:v>Sarja F</c:v>
                </c:pt>
              </c:strCache>
            </c:strRef>
          </c:tx>
          <c:spPr>
            <a:ln w="28575" cap="rnd">
              <a:solidFill>
                <a:srgbClr val="8E92A9"/>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Viiva!$B$7:$Y$7</c:f>
              <c:numCache>
                <c:formatCode>General</c:formatCode>
                <c:ptCount val="24"/>
                <c:pt idx="0">
                  <c:v>22</c:v>
                </c:pt>
                <c:pt idx="1">
                  <c:v>12</c:v>
                </c:pt>
                <c:pt idx="2">
                  <c:v>8</c:v>
                </c:pt>
                <c:pt idx="3">
                  <c:v>5</c:v>
                </c:pt>
                <c:pt idx="4">
                  <c:v>5</c:v>
                </c:pt>
                <c:pt idx="5">
                  <c:v>14</c:v>
                </c:pt>
                <c:pt idx="6">
                  <c:v>22</c:v>
                </c:pt>
                <c:pt idx="7">
                  <c:v>12</c:v>
                </c:pt>
                <c:pt idx="8">
                  <c:v>8</c:v>
                </c:pt>
                <c:pt idx="9">
                  <c:v>5</c:v>
                </c:pt>
                <c:pt idx="10">
                  <c:v>5</c:v>
                </c:pt>
                <c:pt idx="11">
                  <c:v>14</c:v>
                </c:pt>
                <c:pt idx="12">
                  <c:v>22</c:v>
                </c:pt>
                <c:pt idx="13">
                  <c:v>12</c:v>
                </c:pt>
                <c:pt idx="14">
                  <c:v>8</c:v>
                </c:pt>
                <c:pt idx="15">
                  <c:v>5</c:v>
                </c:pt>
                <c:pt idx="16">
                  <c:v>5</c:v>
                </c:pt>
                <c:pt idx="17">
                  <c:v>14</c:v>
                </c:pt>
                <c:pt idx="18">
                  <c:v>22</c:v>
                </c:pt>
                <c:pt idx="19">
                  <c:v>12</c:v>
                </c:pt>
                <c:pt idx="20">
                  <c:v>8</c:v>
                </c:pt>
                <c:pt idx="21">
                  <c:v>5</c:v>
                </c:pt>
                <c:pt idx="22">
                  <c:v>5</c:v>
                </c:pt>
                <c:pt idx="23">
                  <c:v>14</c:v>
                </c:pt>
              </c:numCache>
            </c:numRef>
          </c:val>
          <c:smooth val="0"/>
          <c:extLst>
            <c:ext xmlns:c16="http://schemas.microsoft.com/office/drawing/2014/chart" uri="{C3380CC4-5D6E-409C-BE32-E72D297353CC}">
              <c16:uniqueId val="{00000005-967B-4F49-BA16-16FCA939868D}"/>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6.597775378409762E-2"/>
          <c:y val="0.8508537814461784"/>
          <c:w val="0.90448144582593903"/>
          <c:h val="0.11748180255192449"/>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100" b="1" dirty="0">
                <a:solidFill>
                  <a:schemeClr val="tx1"/>
                </a:solidFill>
              </a:rPr>
              <a:t>Sarja 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3"/>
          <c:order val="0"/>
          <c:tx>
            <c:strRef>
              <c:f>Viiva!$A$5</c:f>
              <c:strCache>
                <c:ptCount val="1"/>
                <c:pt idx="0">
                  <c:v>Sarja D</c:v>
                </c:pt>
              </c:strCache>
            </c:strRef>
          </c:tx>
          <c:spPr>
            <a:ln w="25400" cap="rnd">
              <a:solidFill>
                <a:schemeClr val="accent1"/>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Viiva!$B$5:$Y$5</c:f>
              <c:numCache>
                <c:formatCode>General</c:formatCode>
                <c:ptCount val="24"/>
                <c:pt idx="0">
                  <c:v>29</c:v>
                </c:pt>
                <c:pt idx="1">
                  <c:v>30</c:v>
                </c:pt>
                <c:pt idx="2">
                  <c:v>32</c:v>
                </c:pt>
                <c:pt idx="3">
                  <c:v>33</c:v>
                </c:pt>
                <c:pt idx="4">
                  <c:v>35</c:v>
                </c:pt>
                <c:pt idx="5">
                  <c:v>25</c:v>
                </c:pt>
                <c:pt idx="6">
                  <c:v>29</c:v>
                </c:pt>
                <c:pt idx="7">
                  <c:v>30</c:v>
                </c:pt>
                <c:pt idx="8">
                  <c:v>32</c:v>
                </c:pt>
                <c:pt idx="9">
                  <c:v>33</c:v>
                </c:pt>
                <c:pt idx="10">
                  <c:v>35</c:v>
                </c:pt>
                <c:pt idx="11">
                  <c:v>25</c:v>
                </c:pt>
                <c:pt idx="12">
                  <c:v>29</c:v>
                </c:pt>
                <c:pt idx="13">
                  <c:v>30</c:v>
                </c:pt>
                <c:pt idx="14">
                  <c:v>32</c:v>
                </c:pt>
                <c:pt idx="15">
                  <c:v>33</c:v>
                </c:pt>
                <c:pt idx="16">
                  <c:v>35</c:v>
                </c:pt>
                <c:pt idx="17">
                  <c:v>25</c:v>
                </c:pt>
                <c:pt idx="18">
                  <c:v>29</c:v>
                </c:pt>
                <c:pt idx="19">
                  <c:v>30</c:v>
                </c:pt>
                <c:pt idx="20">
                  <c:v>32</c:v>
                </c:pt>
                <c:pt idx="21">
                  <c:v>33</c:v>
                </c:pt>
                <c:pt idx="22">
                  <c:v>35</c:v>
                </c:pt>
                <c:pt idx="23">
                  <c:v>25</c:v>
                </c:pt>
              </c:numCache>
            </c:numRef>
          </c:val>
          <c:smooth val="0"/>
          <c:extLst>
            <c:ext xmlns:c16="http://schemas.microsoft.com/office/drawing/2014/chart" uri="{C3380CC4-5D6E-409C-BE32-E72D297353CC}">
              <c16:uniqueId val="{00000003-AC95-B145-9550-E54E0B4849DD}"/>
            </c:ext>
          </c:extLst>
        </c:ser>
        <c:ser>
          <c:idx val="7"/>
          <c:order val="1"/>
          <c:tx>
            <c:strRef>
              <c:f>Viiva!$A$9</c:f>
              <c:strCache>
                <c:ptCount val="1"/>
                <c:pt idx="0">
                  <c:v>Sarja H</c:v>
                </c:pt>
              </c:strCache>
            </c:strRef>
          </c:tx>
          <c:spPr>
            <a:ln w="12700" cap="rnd">
              <a:solidFill>
                <a:schemeClr val="bg1"/>
              </a:solidFill>
              <a:prstDash val="solid"/>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Viiva!$B$9:$Y$9</c:f>
              <c:numCache>
                <c:formatCode>General</c:formatCode>
                <c:ptCount val="24"/>
                <c:pt idx="0">
                  <c:v>120</c:v>
                </c:pt>
                <c:pt idx="1">
                  <c:v>123</c:v>
                </c:pt>
                <c:pt idx="2">
                  <c:v>128</c:v>
                </c:pt>
                <c:pt idx="3">
                  <c:v>131</c:v>
                </c:pt>
                <c:pt idx="4">
                  <c:v>144</c:v>
                </c:pt>
                <c:pt idx="5">
                  <c:v>150</c:v>
                </c:pt>
                <c:pt idx="6">
                  <c:v>120</c:v>
                </c:pt>
                <c:pt idx="7">
                  <c:v>123</c:v>
                </c:pt>
                <c:pt idx="8">
                  <c:v>128</c:v>
                </c:pt>
                <c:pt idx="9">
                  <c:v>131</c:v>
                </c:pt>
                <c:pt idx="10">
                  <c:v>144</c:v>
                </c:pt>
                <c:pt idx="11">
                  <c:v>150</c:v>
                </c:pt>
                <c:pt idx="12">
                  <c:v>120</c:v>
                </c:pt>
                <c:pt idx="13">
                  <c:v>123</c:v>
                </c:pt>
                <c:pt idx="14">
                  <c:v>128</c:v>
                </c:pt>
                <c:pt idx="15">
                  <c:v>131</c:v>
                </c:pt>
                <c:pt idx="16">
                  <c:v>144</c:v>
                </c:pt>
                <c:pt idx="17">
                  <c:v>150</c:v>
                </c:pt>
                <c:pt idx="18">
                  <c:v>120</c:v>
                </c:pt>
                <c:pt idx="19">
                  <c:v>123</c:v>
                </c:pt>
                <c:pt idx="20">
                  <c:v>128</c:v>
                </c:pt>
                <c:pt idx="21">
                  <c:v>131</c:v>
                </c:pt>
                <c:pt idx="22">
                  <c:v>144</c:v>
                </c:pt>
                <c:pt idx="23">
                  <c:v>150</c:v>
                </c:pt>
              </c:numCache>
            </c:numRef>
          </c:val>
          <c:smooth val="0"/>
          <c:extLst>
            <c:ext xmlns:c16="http://schemas.microsoft.com/office/drawing/2014/chart" uri="{C3380CC4-5D6E-409C-BE32-E72D297353CC}">
              <c16:uniqueId val="{00000007-AC95-B145-9550-E54E0B4849DD}"/>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10"/>
        <c:noMultiLvlLbl val="0"/>
      </c:catAx>
      <c:valAx>
        <c:axId val="19670157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493886399"/>
        <c:crosses val="autoZero"/>
        <c:crossBetween val="between"/>
        <c:majorUnit val="100"/>
      </c:valAx>
      <c:spPr>
        <a:noFill/>
        <a:ln>
          <a:noFill/>
        </a:ln>
        <a:effectLst/>
      </c:spPr>
    </c:plotArea>
    <c:plotVisOnly val="1"/>
    <c:dispBlanksAs val="gap"/>
    <c:showDLblsOverMax val="0"/>
    <c:extLst/>
  </c:chart>
  <c:spPr>
    <a:noFill/>
    <a:ln>
      <a:noFill/>
    </a:ln>
    <a:effectLst/>
  </c:spPr>
  <c:txPr>
    <a:bodyPr/>
    <a:lstStyle/>
    <a:p>
      <a:pPr>
        <a:defRPr/>
      </a:pPr>
      <a:endParaRPr lang="fi-FI"/>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74843748091385E-2"/>
          <c:y val="3.6504369281850593E-2"/>
          <c:w val="0.87145832400232903"/>
          <c:h val="0.64508276956925559"/>
        </c:manualLayout>
      </c:layout>
      <c:lineChart>
        <c:grouping val="standard"/>
        <c:varyColors val="0"/>
        <c:ser>
          <c:idx val="0"/>
          <c:order val="0"/>
          <c:tx>
            <c:strRef>
              <c:f>Viiva!$A$2</c:f>
              <c:strCache>
                <c:ptCount val="1"/>
                <c:pt idx="0">
                  <c:v>Sarja A</c:v>
                </c:pt>
              </c:strCache>
            </c:strRef>
          </c:tx>
          <c:spPr>
            <a:ln w="28575" cap="rnd">
              <a:solidFill>
                <a:srgbClr val="002F6C"/>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Viiva!$B$2:$Y$2</c:f>
              <c:numCache>
                <c:formatCode>General</c:formatCode>
                <c:ptCount val="24"/>
                <c:pt idx="0">
                  <c:v>80</c:v>
                </c:pt>
                <c:pt idx="1">
                  <c:v>45</c:v>
                </c:pt>
                <c:pt idx="2">
                  <c:v>25</c:v>
                </c:pt>
                <c:pt idx="3">
                  <c:v>20</c:v>
                </c:pt>
                <c:pt idx="4">
                  <c:v>10</c:v>
                </c:pt>
                <c:pt idx="5">
                  <c:v>5</c:v>
                </c:pt>
                <c:pt idx="6">
                  <c:v>8</c:v>
                </c:pt>
                <c:pt idx="7">
                  <c:v>4</c:v>
                </c:pt>
                <c:pt idx="8">
                  <c:v>11</c:v>
                </c:pt>
                <c:pt idx="9">
                  <c:v>3</c:v>
                </c:pt>
                <c:pt idx="10">
                  <c:v>4</c:v>
                </c:pt>
                <c:pt idx="11">
                  <c:v>2</c:v>
                </c:pt>
                <c:pt idx="12">
                  <c:v>3</c:v>
                </c:pt>
                <c:pt idx="13">
                  <c:v>5</c:v>
                </c:pt>
                <c:pt idx="14">
                  <c:v>9</c:v>
                </c:pt>
                <c:pt idx="15">
                  <c:v>8</c:v>
                </c:pt>
                <c:pt idx="16">
                  <c:v>7</c:v>
                </c:pt>
                <c:pt idx="17">
                  <c:v>10</c:v>
                </c:pt>
                <c:pt idx="18">
                  <c:v>22</c:v>
                </c:pt>
                <c:pt idx="19">
                  <c:v>25</c:v>
                </c:pt>
                <c:pt idx="20">
                  <c:v>32</c:v>
                </c:pt>
                <c:pt idx="21">
                  <c:v>32</c:v>
                </c:pt>
                <c:pt idx="22">
                  <c:v>23</c:v>
                </c:pt>
                <c:pt idx="23">
                  <c:v>18</c:v>
                </c:pt>
              </c:numCache>
            </c:numRef>
          </c:val>
          <c:smooth val="0"/>
          <c:extLst>
            <c:ext xmlns:c16="http://schemas.microsoft.com/office/drawing/2014/chart" uri="{C3380CC4-5D6E-409C-BE32-E72D297353CC}">
              <c16:uniqueId val="{00000000-8AE5-FA48-88BA-6AB45AC6F76F}"/>
            </c:ext>
          </c:extLst>
        </c:ser>
        <c:ser>
          <c:idx val="1"/>
          <c:order val="1"/>
          <c:tx>
            <c:strRef>
              <c:f>Viiva!$A$3</c:f>
              <c:strCache>
                <c:ptCount val="1"/>
                <c:pt idx="0">
                  <c:v>Sarja B</c:v>
                </c:pt>
              </c:strCache>
            </c:strRef>
          </c:tx>
          <c:spPr>
            <a:ln w="28575" cap="rnd">
              <a:solidFill>
                <a:srgbClr val="4293FF"/>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Viiva!$B$3:$Y$3</c:f>
              <c:numCache>
                <c:formatCode>General</c:formatCode>
                <c:ptCount val="24"/>
                <c:pt idx="0">
                  <c:v>30</c:v>
                </c:pt>
                <c:pt idx="1">
                  <c:v>25</c:v>
                </c:pt>
                <c:pt idx="2">
                  <c:v>35</c:v>
                </c:pt>
                <c:pt idx="3">
                  <c:v>50</c:v>
                </c:pt>
                <c:pt idx="4">
                  <c:v>45</c:v>
                </c:pt>
                <c:pt idx="5">
                  <c:v>55</c:v>
                </c:pt>
                <c:pt idx="6">
                  <c:v>8</c:v>
                </c:pt>
                <c:pt idx="7">
                  <c:v>14</c:v>
                </c:pt>
                <c:pt idx="8">
                  <c:v>7</c:v>
                </c:pt>
                <c:pt idx="9">
                  <c:v>9</c:v>
                </c:pt>
                <c:pt idx="10">
                  <c:v>7</c:v>
                </c:pt>
                <c:pt idx="11">
                  <c:v>0</c:v>
                </c:pt>
                <c:pt idx="12">
                  <c:v>3</c:v>
                </c:pt>
                <c:pt idx="13">
                  <c:v>2</c:v>
                </c:pt>
                <c:pt idx="14">
                  <c:v>4</c:v>
                </c:pt>
                <c:pt idx="15">
                  <c:v>2</c:v>
                </c:pt>
                <c:pt idx="16">
                  <c:v>9</c:v>
                </c:pt>
                <c:pt idx="17">
                  <c:v>9</c:v>
                </c:pt>
                <c:pt idx="18">
                  <c:v>10</c:v>
                </c:pt>
                <c:pt idx="19">
                  <c:v>15</c:v>
                </c:pt>
                <c:pt idx="20">
                  <c:v>17</c:v>
                </c:pt>
                <c:pt idx="21">
                  <c:v>14</c:v>
                </c:pt>
                <c:pt idx="22">
                  <c:v>10</c:v>
                </c:pt>
                <c:pt idx="23">
                  <c:v>7</c:v>
                </c:pt>
              </c:numCache>
            </c:numRef>
          </c:val>
          <c:smooth val="0"/>
          <c:extLst>
            <c:ext xmlns:c16="http://schemas.microsoft.com/office/drawing/2014/chart" uri="{C3380CC4-5D6E-409C-BE32-E72D297353CC}">
              <c16:uniqueId val="{00000001-8AE5-FA48-88BA-6AB45AC6F76F}"/>
            </c:ext>
          </c:extLst>
        </c:ser>
        <c:ser>
          <c:idx val="2"/>
          <c:order val="2"/>
          <c:tx>
            <c:strRef>
              <c:f>Viiva!$A$4</c:f>
              <c:strCache>
                <c:ptCount val="1"/>
                <c:pt idx="0">
                  <c:v>Sarja C</c:v>
                </c:pt>
              </c:strCache>
            </c:strRef>
          </c:tx>
          <c:spPr>
            <a:ln w="28575" cap="rnd">
              <a:solidFill>
                <a:srgbClr val="4062C0"/>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Viiva!$B$4:$Y$4</c:f>
              <c:numCache>
                <c:formatCode>General</c:formatCode>
                <c:ptCount val="24"/>
                <c:pt idx="0">
                  <c:v>40</c:v>
                </c:pt>
                <c:pt idx="1">
                  <c:v>45</c:v>
                </c:pt>
                <c:pt idx="2">
                  <c:v>49</c:v>
                </c:pt>
                <c:pt idx="3">
                  <c:v>75</c:v>
                </c:pt>
                <c:pt idx="4">
                  <c:v>100</c:v>
                </c:pt>
                <c:pt idx="5">
                  <c:v>190</c:v>
                </c:pt>
                <c:pt idx="6">
                  <c:v>79</c:v>
                </c:pt>
                <c:pt idx="7">
                  <c:v>122</c:v>
                </c:pt>
                <c:pt idx="8">
                  <c:v>134</c:v>
                </c:pt>
                <c:pt idx="9">
                  <c:v>155</c:v>
                </c:pt>
                <c:pt idx="10">
                  <c:v>75</c:v>
                </c:pt>
                <c:pt idx="11">
                  <c:v>33</c:v>
                </c:pt>
                <c:pt idx="12">
                  <c:v>11</c:v>
                </c:pt>
                <c:pt idx="13">
                  <c:v>11</c:v>
                </c:pt>
                <c:pt idx="14">
                  <c:v>24</c:v>
                </c:pt>
                <c:pt idx="15">
                  <c:v>15</c:v>
                </c:pt>
                <c:pt idx="16">
                  <c:v>33</c:v>
                </c:pt>
                <c:pt idx="17">
                  <c:v>38</c:v>
                </c:pt>
                <c:pt idx="18">
                  <c:v>70</c:v>
                </c:pt>
                <c:pt idx="19">
                  <c:v>77</c:v>
                </c:pt>
                <c:pt idx="20">
                  <c:v>79</c:v>
                </c:pt>
                <c:pt idx="21">
                  <c:v>89</c:v>
                </c:pt>
                <c:pt idx="22">
                  <c:v>99</c:v>
                </c:pt>
                <c:pt idx="23">
                  <c:v>94</c:v>
                </c:pt>
              </c:numCache>
            </c:numRef>
          </c:val>
          <c:smooth val="0"/>
          <c:extLst>
            <c:ext xmlns:c16="http://schemas.microsoft.com/office/drawing/2014/chart" uri="{C3380CC4-5D6E-409C-BE32-E72D297353CC}">
              <c16:uniqueId val="{00000002-8AE5-FA48-88BA-6AB45AC6F76F}"/>
            </c:ext>
          </c:extLst>
        </c:ser>
        <c:ser>
          <c:idx val="3"/>
          <c:order val="3"/>
          <c:tx>
            <c:strRef>
              <c:f>Viiva!$A$5</c:f>
              <c:strCache>
                <c:ptCount val="1"/>
                <c:pt idx="0">
                  <c:v>Sarja D</c:v>
                </c:pt>
              </c:strCache>
            </c:strRef>
          </c:tx>
          <c:spPr>
            <a:ln w="28575" cap="rnd">
              <a:solidFill>
                <a:srgbClr val="22A055"/>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Viiva!$B$5:$Y$5</c:f>
              <c:numCache>
                <c:formatCode>General</c:formatCode>
                <c:ptCount val="24"/>
                <c:pt idx="0">
                  <c:v>29</c:v>
                </c:pt>
                <c:pt idx="1">
                  <c:v>30</c:v>
                </c:pt>
                <c:pt idx="2">
                  <c:v>32</c:v>
                </c:pt>
                <c:pt idx="3">
                  <c:v>33</c:v>
                </c:pt>
                <c:pt idx="4">
                  <c:v>35</c:v>
                </c:pt>
                <c:pt idx="5">
                  <c:v>25</c:v>
                </c:pt>
                <c:pt idx="6">
                  <c:v>29</c:v>
                </c:pt>
                <c:pt idx="7">
                  <c:v>30</c:v>
                </c:pt>
                <c:pt idx="8">
                  <c:v>32</c:v>
                </c:pt>
                <c:pt idx="9">
                  <c:v>33</c:v>
                </c:pt>
                <c:pt idx="10">
                  <c:v>35</c:v>
                </c:pt>
                <c:pt idx="11">
                  <c:v>25</c:v>
                </c:pt>
                <c:pt idx="12">
                  <c:v>29</c:v>
                </c:pt>
                <c:pt idx="13">
                  <c:v>30</c:v>
                </c:pt>
                <c:pt idx="14">
                  <c:v>32</c:v>
                </c:pt>
                <c:pt idx="15">
                  <c:v>33</c:v>
                </c:pt>
                <c:pt idx="16">
                  <c:v>35</c:v>
                </c:pt>
                <c:pt idx="17">
                  <c:v>25</c:v>
                </c:pt>
                <c:pt idx="18">
                  <c:v>29</c:v>
                </c:pt>
                <c:pt idx="19">
                  <c:v>30</c:v>
                </c:pt>
                <c:pt idx="20">
                  <c:v>32</c:v>
                </c:pt>
                <c:pt idx="21">
                  <c:v>33</c:v>
                </c:pt>
                <c:pt idx="22">
                  <c:v>35</c:v>
                </c:pt>
                <c:pt idx="23">
                  <c:v>25</c:v>
                </c:pt>
              </c:numCache>
            </c:numRef>
          </c:val>
          <c:smooth val="0"/>
          <c:extLst>
            <c:ext xmlns:c16="http://schemas.microsoft.com/office/drawing/2014/chart" uri="{C3380CC4-5D6E-409C-BE32-E72D297353CC}">
              <c16:uniqueId val="{00000003-8AE5-FA48-88BA-6AB45AC6F76F}"/>
            </c:ext>
          </c:extLst>
        </c:ser>
        <c:ser>
          <c:idx val="4"/>
          <c:order val="4"/>
          <c:tx>
            <c:strRef>
              <c:f>Viiva!$A$6</c:f>
              <c:strCache>
                <c:ptCount val="1"/>
                <c:pt idx="0">
                  <c:v>Sarja E</c:v>
                </c:pt>
              </c:strCache>
            </c:strRef>
          </c:tx>
          <c:spPr>
            <a:ln w="28575" cap="rnd">
              <a:solidFill>
                <a:srgbClr val="197E7E"/>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Viiva!$B$6:$Y$6</c:f>
              <c:numCache>
                <c:formatCode>General</c:formatCode>
                <c:ptCount val="24"/>
                <c:pt idx="0">
                  <c:v>60</c:v>
                </c:pt>
                <c:pt idx="1">
                  <c:v>70</c:v>
                </c:pt>
                <c:pt idx="2">
                  <c:v>72</c:v>
                </c:pt>
                <c:pt idx="3">
                  <c:v>64</c:v>
                </c:pt>
                <c:pt idx="4">
                  <c:v>78</c:v>
                </c:pt>
                <c:pt idx="5">
                  <c:v>60</c:v>
                </c:pt>
                <c:pt idx="6">
                  <c:v>60</c:v>
                </c:pt>
                <c:pt idx="7">
                  <c:v>70</c:v>
                </c:pt>
                <c:pt idx="8">
                  <c:v>72</c:v>
                </c:pt>
                <c:pt idx="9">
                  <c:v>64</c:v>
                </c:pt>
                <c:pt idx="10">
                  <c:v>78</c:v>
                </c:pt>
                <c:pt idx="11">
                  <c:v>60</c:v>
                </c:pt>
                <c:pt idx="12">
                  <c:v>60</c:v>
                </c:pt>
                <c:pt idx="13">
                  <c:v>70</c:v>
                </c:pt>
                <c:pt idx="14">
                  <c:v>72</c:v>
                </c:pt>
                <c:pt idx="15">
                  <c:v>64</c:v>
                </c:pt>
                <c:pt idx="16">
                  <c:v>78</c:v>
                </c:pt>
                <c:pt idx="17">
                  <c:v>60</c:v>
                </c:pt>
                <c:pt idx="18">
                  <c:v>60</c:v>
                </c:pt>
                <c:pt idx="19">
                  <c:v>70</c:v>
                </c:pt>
                <c:pt idx="20">
                  <c:v>72</c:v>
                </c:pt>
                <c:pt idx="21">
                  <c:v>64</c:v>
                </c:pt>
                <c:pt idx="22">
                  <c:v>78</c:v>
                </c:pt>
                <c:pt idx="23">
                  <c:v>60</c:v>
                </c:pt>
              </c:numCache>
            </c:numRef>
          </c:val>
          <c:smooth val="0"/>
          <c:extLst>
            <c:ext xmlns:c16="http://schemas.microsoft.com/office/drawing/2014/chart" uri="{C3380CC4-5D6E-409C-BE32-E72D297353CC}">
              <c16:uniqueId val="{00000004-8AE5-FA48-88BA-6AB45AC6F76F}"/>
            </c:ext>
          </c:extLst>
        </c:ser>
        <c:ser>
          <c:idx val="5"/>
          <c:order val="5"/>
          <c:tx>
            <c:strRef>
              <c:f>Viiva!$A$7</c:f>
              <c:strCache>
                <c:ptCount val="1"/>
                <c:pt idx="0">
                  <c:v>Sarja F</c:v>
                </c:pt>
              </c:strCache>
            </c:strRef>
          </c:tx>
          <c:spPr>
            <a:ln w="28575" cap="rnd">
              <a:solidFill>
                <a:srgbClr val="8E92A9"/>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Viiva!$B$7:$Y$7</c:f>
              <c:numCache>
                <c:formatCode>General</c:formatCode>
                <c:ptCount val="24"/>
                <c:pt idx="0">
                  <c:v>22</c:v>
                </c:pt>
                <c:pt idx="1">
                  <c:v>12</c:v>
                </c:pt>
                <c:pt idx="2">
                  <c:v>8</c:v>
                </c:pt>
                <c:pt idx="3">
                  <c:v>5</c:v>
                </c:pt>
                <c:pt idx="4">
                  <c:v>5</c:v>
                </c:pt>
                <c:pt idx="5">
                  <c:v>14</c:v>
                </c:pt>
                <c:pt idx="6">
                  <c:v>22</c:v>
                </c:pt>
                <c:pt idx="7">
                  <c:v>12</c:v>
                </c:pt>
                <c:pt idx="8">
                  <c:v>8</c:v>
                </c:pt>
                <c:pt idx="9">
                  <c:v>5</c:v>
                </c:pt>
                <c:pt idx="10">
                  <c:v>5</c:v>
                </c:pt>
                <c:pt idx="11">
                  <c:v>14</c:v>
                </c:pt>
                <c:pt idx="12">
                  <c:v>22</c:v>
                </c:pt>
                <c:pt idx="13">
                  <c:v>12</c:v>
                </c:pt>
                <c:pt idx="14">
                  <c:v>8</c:v>
                </c:pt>
                <c:pt idx="15">
                  <c:v>5</c:v>
                </c:pt>
                <c:pt idx="16">
                  <c:v>5</c:v>
                </c:pt>
                <c:pt idx="17">
                  <c:v>14</c:v>
                </c:pt>
                <c:pt idx="18">
                  <c:v>22</c:v>
                </c:pt>
                <c:pt idx="19">
                  <c:v>12</c:v>
                </c:pt>
                <c:pt idx="20">
                  <c:v>8</c:v>
                </c:pt>
                <c:pt idx="21">
                  <c:v>5</c:v>
                </c:pt>
                <c:pt idx="22">
                  <c:v>5</c:v>
                </c:pt>
                <c:pt idx="23">
                  <c:v>14</c:v>
                </c:pt>
              </c:numCache>
            </c:numRef>
          </c:val>
          <c:smooth val="0"/>
          <c:extLst>
            <c:ext xmlns:c16="http://schemas.microsoft.com/office/drawing/2014/chart" uri="{C3380CC4-5D6E-409C-BE32-E72D297353CC}">
              <c16:uniqueId val="{00000005-8AE5-FA48-88BA-6AB45AC6F76F}"/>
            </c:ext>
          </c:extLst>
        </c:ser>
        <c:ser>
          <c:idx val="6"/>
          <c:order val="6"/>
          <c:tx>
            <c:strRef>
              <c:f>Viiva!$A$8</c:f>
              <c:strCache>
                <c:ptCount val="1"/>
                <c:pt idx="0">
                  <c:v>Sarja G</c:v>
                </c:pt>
              </c:strCache>
            </c:strRef>
          </c:tx>
          <c:spPr>
            <a:ln w="28575" cap="rnd">
              <a:solidFill>
                <a:srgbClr val="A77DC2"/>
              </a:solidFill>
              <a:prstDash val="sysDash"/>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Viiva!$B$8:$Y$8</c:f>
              <c:numCache>
                <c:formatCode>General</c:formatCode>
                <c:ptCount val="24"/>
                <c:pt idx="0">
                  <c:v>110</c:v>
                </c:pt>
                <c:pt idx="1">
                  <c:v>114</c:v>
                </c:pt>
                <c:pt idx="2">
                  <c:v>90</c:v>
                </c:pt>
                <c:pt idx="3">
                  <c:v>100</c:v>
                </c:pt>
                <c:pt idx="4">
                  <c:v>55</c:v>
                </c:pt>
                <c:pt idx="5">
                  <c:v>58</c:v>
                </c:pt>
                <c:pt idx="6">
                  <c:v>110</c:v>
                </c:pt>
                <c:pt idx="7">
                  <c:v>64</c:v>
                </c:pt>
                <c:pt idx="8">
                  <c:v>75</c:v>
                </c:pt>
                <c:pt idx="9">
                  <c:v>60</c:v>
                </c:pt>
                <c:pt idx="10">
                  <c:v>55</c:v>
                </c:pt>
                <c:pt idx="11">
                  <c:v>58</c:v>
                </c:pt>
                <c:pt idx="12">
                  <c:v>110</c:v>
                </c:pt>
                <c:pt idx="13">
                  <c:v>64</c:v>
                </c:pt>
                <c:pt idx="14">
                  <c:v>75</c:v>
                </c:pt>
                <c:pt idx="15">
                  <c:v>60</c:v>
                </c:pt>
                <c:pt idx="16">
                  <c:v>55</c:v>
                </c:pt>
                <c:pt idx="17">
                  <c:v>58</c:v>
                </c:pt>
                <c:pt idx="18">
                  <c:v>110</c:v>
                </c:pt>
                <c:pt idx="19">
                  <c:v>64</c:v>
                </c:pt>
                <c:pt idx="20">
                  <c:v>75</c:v>
                </c:pt>
                <c:pt idx="21">
                  <c:v>60</c:v>
                </c:pt>
                <c:pt idx="22">
                  <c:v>55</c:v>
                </c:pt>
                <c:pt idx="23">
                  <c:v>58</c:v>
                </c:pt>
              </c:numCache>
            </c:numRef>
          </c:val>
          <c:smooth val="0"/>
          <c:extLst>
            <c:ext xmlns:c16="http://schemas.microsoft.com/office/drawing/2014/chart" uri="{C3380CC4-5D6E-409C-BE32-E72D297353CC}">
              <c16:uniqueId val="{00000006-8AE5-FA48-88BA-6AB45AC6F76F}"/>
            </c:ext>
          </c:extLst>
        </c:ser>
        <c:ser>
          <c:idx val="7"/>
          <c:order val="7"/>
          <c:tx>
            <c:strRef>
              <c:f>Viiva!$A$9</c:f>
              <c:strCache>
                <c:ptCount val="1"/>
                <c:pt idx="0">
                  <c:v>Sarja H</c:v>
                </c:pt>
              </c:strCache>
            </c:strRef>
          </c:tx>
          <c:spPr>
            <a:ln w="28575" cap="rnd">
              <a:solidFill>
                <a:srgbClr val="6C2695"/>
              </a:solidFill>
              <a:prstDash val="sysDot"/>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Viiva!$B$9:$Y$9</c:f>
              <c:numCache>
                <c:formatCode>General</c:formatCode>
                <c:ptCount val="24"/>
                <c:pt idx="0">
                  <c:v>120</c:v>
                </c:pt>
                <c:pt idx="1">
                  <c:v>123</c:v>
                </c:pt>
                <c:pt idx="2">
                  <c:v>128</c:v>
                </c:pt>
                <c:pt idx="3">
                  <c:v>131</c:v>
                </c:pt>
                <c:pt idx="4">
                  <c:v>144</c:v>
                </c:pt>
                <c:pt idx="5">
                  <c:v>150</c:v>
                </c:pt>
                <c:pt idx="6">
                  <c:v>120</c:v>
                </c:pt>
                <c:pt idx="7">
                  <c:v>123</c:v>
                </c:pt>
                <c:pt idx="8">
                  <c:v>128</c:v>
                </c:pt>
                <c:pt idx="9">
                  <c:v>131</c:v>
                </c:pt>
                <c:pt idx="10">
                  <c:v>144</c:v>
                </c:pt>
                <c:pt idx="11">
                  <c:v>150</c:v>
                </c:pt>
                <c:pt idx="12">
                  <c:v>120</c:v>
                </c:pt>
                <c:pt idx="13">
                  <c:v>123</c:v>
                </c:pt>
                <c:pt idx="14">
                  <c:v>128</c:v>
                </c:pt>
                <c:pt idx="15">
                  <c:v>131</c:v>
                </c:pt>
                <c:pt idx="16">
                  <c:v>144</c:v>
                </c:pt>
                <c:pt idx="17">
                  <c:v>150</c:v>
                </c:pt>
                <c:pt idx="18">
                  <c:v>120</c:v>
                </c:pt>
                <c:pt idx="19">
                  <c:v>123</c:v>
                </c:pt>
                <c:pt idx="20">
                  <c:v>128</c:v>
                </c:pt>
                <c:pt idx="21">
                  <c:v>131</c:v>
                </c:pt>
                <c:pt idx="22">
                  <c:v>144</c:v>
                </c:pt>
                <c:pt idx="23">
                  <c:v>150</c:v>
                </c:pt>
              </c:numCache>
            </c:numRef>
          </c:val>
          <c:smooth val="0"/>
          <c:extLst>
            <c:ext xmlns:c16="http://schemas.microsoft.com/office/drawing/2014/chart" uri="{C3380CC4-5D6E-409C-BE32-E72D297353CC}">
              <c16:uniqueId val="{00000007-8AE5-FA48-88BA-6AB45AC6F76F}"/>
            </c:ext>
          </c:extLst>
        </c:ser>
        <c:ser>
          <c:idx val="8"/>
          <c:order val="8"/>
          <c:tx>
            <c:strRef>
              <c:f>Viiva!$A$10</c:f>
              <c:strCache>
                <c:ptCount val="1"/>
                <c:pt idx="0">
                  <c:v>Sarja I</c:v>
                </c:pt>
              </c:strCache>
            </c:strRef>
          </c:tx>
          <c:spPr>
            <a:ln w="28575" cap="rnd">
              <a:solidFill>
                <a:srgbClr val="4293FF"/>
              </a:solidFill>
              <a:prstDash val="sysDash"/>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Viiva!$B$10:$Y$10</c:f>
              <c:numCache>
                <c:formatCode>General</c:formatCode>
                <c:ptCount val="24"/>
                <c:pt idx="0">
                  <c:v>144</c:v>
                </c:pt>
                <c:pt idx="1">
                  <c:v>165</c:v>
                </c:pt>
                <c:pt idx="2">
                  <c:v>147</c:v>
                </c:pt>
                <c:pt idx="3">
                  <c:v>148</c:v>
                </c:pt>
                <c:pt idx="4">
                  <c:v>160</c:v>
                </c:pt>
                <c:pt idx="5">
                  <c:v>130</c:v>
                </c:pt>
                <c:pt idx="6">
                  <c:v>144</c:v>
                </c:pt>
                <c:pt idx="7">
                  <c:v>45</c:v>
                </c:pt>
                <c:pt idx="8">
                  <c:v>47</c:v>
                </c:pt>
                <c:pt idx="9">
                  <c:v>48</c:v>
                </c:pt>
                <c:pt idx="10">
                  <c:v>50</c:v>
                </c:pt>
                <c:pt idx="11">
                  <c:v>40</c:v>
                </c:pt>
                <c:pt idx="12">
                  <c:v>44</c:v>
                </c:pt>
                <c:pt idx="13">
                  <c:v>45</c:v>
                </c:pt>
                <c:pt idx="14">
                  <c:v>47</c:v>
                </c:pt>
                <c:pt idx="15">
                  <c:v>48</c:v>
                </c:pt>
                <c:pt idx="16">
                  <c:v>50</c:v>
                </c:pt>
                <c:pt idx="17">
                  <c:v>40</c:v>
                </c:pt>
                <c:pt idx="18">
                  <c:v>44</c:v>
                </c:pt>
                <c:pt idx="19">
                  <c:v>45</c:v>
                </c:pt>
                <c:pt idx="20">
                  <c:v>47</c:v>
                </c:pt>
                <c:pt idx="21">
                  <c:v>48</c:v>
                </c:pt>
                <c:pt idx="22">
                  <c:v>50</c:v>
                </c:pt>
                <c:pt idx="23">
                  <c:v>40</c:v>
                </c:pt>
              </c:numCache>
            </c:numRef>
          </c:val>
          <c:smooth val="0"/>
          <c:extLst>
            <c:ext xmlns:c16="http://schemas.microsoft.com/office/drawing/2014/chart" uri="{C3380CC4-5D6E-409C-BE32-E72D297353CC}">
              <c16:uniqueId val="{00000008-8AE5-FA48-88BA-6AB45AC6F76F}"/>
            </c:ext>
          </c:extLst>
        </c:ser>
        <c:ser>
          <c:idx val="9"/>
          <c:order val="9"/>
          <c:tx>
            <c:strRef>
              <c:f>Viiva!$A$11</c:f>
              <c:strCache>
                <c:ptCount val="1"/>
                <c:pt idx="0">
                  <c:v>Sarja J</c:v>
                </c:pt>
              </c:strCache>
            </c:strRef>
          </c:tx>
          <c:spPr>
            <a:ln w="28575" cap="rnd">
              <a:solidFill>
                <a:srgbClr val="00A59D"/>
              </a:solidFill>
              <a:prstDash val="sysDot"/>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Viiva!$B$11:$Y$11</c:f>
              <c:numCache>
                <c:formatCode>General</c:formatCode>
                <c:ptCount val="24"/>
                <c:pt idx="0">
                  <c:v>53</c:v>
                </c:pt>
                <c:pt idx="1">
                  <c:v>48</c:v>
                </c:pt>
                <c:pt idx="2">
                  <c:v>100</c:v>
                </c:pt>
                <c:pt idx="3">
                  <c:v>112</c:v>
                </c:pt>
                <c:pt idx="4">
                  <c:v>68</c:v>
                </c:pt>
                <c:pt idx="5">
                  <c:v>78</c:v>
                </c:pt>
                <c:pt idx="6">
                  <c:v>53</c:v>
                </c:pt>
                <c:pt idx="7">
                  <c:v>48</c:v>
                </c:pt>
                <c:pt idx="8">
                  <c:v>58</c:v>
                </c:pt>
                <c:pt idx="9">
                  <c:v>73</c:v>
                </c:pt>
                <c:pt idx="10">
                  <c:v>68</c:v>
                </c:pt>
                <c:pt idx="11">
                  <c:v>78</c:v>
                </c:pt>
                <c:pt idx="12">
                  <c:v>53</c:v>
                </c:pt>
                <c:pt idx="13">
                  <c:v>48</c:v>
                </c:pt>
                <c:pt idx="14">
                  <c:v>58</c:v>
                </c:pt>
                <c:pt idx="15">
                  <c:v>73</c:v>
                </c:pt>
                <c:pt idx="16">
                  <c:v>68</c:v>
                </c:pt>
                <c:pt idx="17">
                  <c:v>78</c:v>
                </c:pt>
                <c:pt idx="18">
                  <c:v>53</c:v>
                </c:pt>
                <c:pt idx="19">
                  <c:v>48</c:v>
                </c:pt>
                <c:pt idx="20">
                  <c:v>58</c:v>
                </c:pt>
                <c:pt idx="21">
                  <c:v>73</c:v>
                </c:pt>
                <c:pt idx="22">
                  <c:v>68</c:v>
                </c:pt>
                <c:pt idx="23">
                  <c:v>78</c:v>
                </c:pt>
              </c:numCache>
            </c:numRef>
          </c:val>
          <c:smooth val="0"/>
          <c:extLst>
            <c:ext xmlns:c16="http://schemas.microsoft.com/office/drawing/2014/chart" uri="{C3380CC4-5D6E-409C-BE32-E72D297353CC}">
              <c16:uniqueId val="{00000009-8AE5-FA48-88BA-6AB45AC6F76F}"/>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5"/>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layout>
        <c:manualLayout>
          <c:xMode val="edge"/>
          <c:yMode val="edge"/>
          <c:x val="6.597775378409762E-2"/>
          <c:y val="0.79396575915471634"/>
          <c:w val="0.90448144582593903"/>
          <c:h val="0.17436982484338667"/>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Pylväs!$B$1</c:f>
              <c:strCache>
                <c:ptCount val="1"/>
                <c:pt idx="0">
                  <c:v>A</c:v>
                </c:pt>
              </c:strCache>
            </c:strRef>
          </c:tx>
          <c:spPr>
            <a:solidFill>
              <a:schemeClr val="accent1"/>
            </a:solidFill>
            <a:ln w="6350">
              <a:solidFill>
                <a:schemeClr val="tx1"/>
              </a:solidFill>
            </a:ln>
          </c:spPr>
          <c:invertIfNegative val="0"/>
          <c:dPt>
            <c:idx val="0"/>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2-460F-4506-8BE3-D476AC4FFA57}"/>
              </c:ext>
            </c:extLst>
          </c:dPt>
          <c:dLbls>
            <c:delete val="1"/>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102531928"/>
        <c:axId val="-2102543160"/>
      </c:barChart>
      <c:catAx>
        <c:axId val="-210253192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200">
                <a:latin typeface="+mj-lt"/>
              </a:defRPr>
            </a:pPr>
            <a:endParaRPr lang="fi-FI"/>
          </a:p>
        </c:txPr>
        <c:crossAx val="-2102543160"/>
        <c:crosses val="autoZero"/>
        <c:auto val="1"/>
        <c:lblAlgn val="ctr"/>
        <c:lblOffset val="100"/>
        <c:noMultiLvlLbl val="0"/>
      </c:catAx>
      <c:valAx>
        <c:axId val="-2102543160"/>
        <c:scaling>
          <c:orientation val="minMax"/>
          <c:min val="0"/>
        </c:scaling>
        <c:delete val="0"/>
        <c:axPos val="l"/>
        <c:majorGridlines>
          <c:spPr>
            <a:ln w="9525" cap="flat" cmpd="sng" algn="ctr">
              <a:solidFill>
                <a:srgbClr val="D9D9D9"/>
              </a:solidFill>
              <a:round/>
            </a:ln>
            <a:effectLst/>
          </c:spPr>
        </c:majorGridlines>
        <c:numFmt formatCode="0" sourceLinked="1"/>
        <c:majorTickMark val="none"/>
        <c:minorTickMark val="none"/>
        <c:tickLblPos val="nextTo"/>
        <c:spPr>
          <a:noFill/>
          <a:ln>
            <a:noFill/>
          </a:ln>
          <a:effectLst/>
        </c:spPr>
        <c:txPr>
          <a:bodyPr rot="-60000000" vert="horz"/>
          <a:lstStyle/>
          <a:p>
            <a:pPr>
              <a:defRPr sz="1100">
                <a:solidFill>
                  <a:srgbClr val="7F7F7F"/>
                </a:solidFill>
                <a:latin typeface="+mj-lt"/>
              </a:defRPr>
            </a:pPr>
            <a:endParaRPr lang="fi-FI"/>
          </a:p>
        </c:txPr>
        <c:crossAx val="-2102531928"/>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100" b="1" dirty="0">
                <a:solidFill>
                  <a:schemeClr val="tx1"/>
                </a:solidFill>
              </a:rPr>
              <a:t>Sarja A</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0"/>
          <c:order val="0"/>
          <c:tx>
            <c:strRef>
              <c:f>Viiva!$A$2</c:f>
              <c:strCache>
                <c:ptCount val="1"/>
                <c:pt idx="0">
                  <c:v>Sarja A</c:v>
                </c:pt>
              </c:strCache>
            </c:strRef>
          </c:tx>
          <c:spPr>
            <a:ln w="25400" cap="rnd">
              <a:solidFill>
                <a:schemeClr val="accent1"/>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Viiva!$B$2:$Y$2</c:f>
              <c:numCache>
                <c:formatCode>General</c:formatCode>
                <c:ptCount val="24"/>
                <c:pt idx="0">
                  <c:v>80</c:v>
                </c:pt>
                <c:pt idx="1">
                  <c:v>45</c:v>
                </c:pt>
                <c:pt idx="2">
                  <c:v>25</c:v>
                </c:pt>
                <c:pt idx="3">
                  <c:v>20</c:v>
                </c:pt>
                <c:pt idx="4">
                  <c:v>10</c:v>
                </c:pt>
                <c:pt idx="5">
                  <c:v>5</c:v>
                </c:pt>
                <c:pt idx="6">
                  <c:v>8</c:v>
                </c:pt>
                <c:pt idx="7">
                  <c:v>4</c:v>
                </c:pt>
                <c:pt idx="8">
                  <c:v>11</c:v>
                </c:pt>
                <c:pt idx="9">
                  <c:v>3</c:v>
                </c:pt>
                <c:pt idx="10">
                  <c:v>4</c:v>
                </c:pt>
                <c:pt idx="11">
                  <c:v>2</c:v>
                </c:pt>
                <c:pt idx="12">
                  <c:v>3</c:v>
                </c:pt>
                <c:pt idx="13">
                  <c:v>5</c:v>
                </c:pt>
                <c:pt idx="14">
                  <c:v>9</c:v>
                </c:pt>
                <c:pt idx="15">
                  <c:v>8</c:v>
                </c:pt>
                <c:pt idx="16">
                  <c:v>7</c:v>
                </c:pt>
                <c:pt idx="17">
                  <c:v>10</c:v>
                </c:pt>
                <c:pt idx="18">
                  <c:v>22</c:v>
                </c:pt>
                <c:pt idx="19">
                  <c:v>25</c:v>
                </c:pt>
                <c:pt idx="20">
                  <c:v>32</c:v>
                </c:pt>
                <c:pt idx="21">
                  <c:v>32</c:v>
                </c:pt>
                <c:pt idx="22">
                  <c:v>23</c:v>
                </c:pt>
                <c:pt idx="23">
                  <c:v>18</c:v>
                </c:pt>
              </c:numCache>
            </c:numRef>
          </c:val>
          <c:smooth val="0"/>
          <c:extLst>
            <c:ext xmlns:c16="http://schemas.microsoft.com/office/drawing/2014/chart" uri="{C3380CC4-5D6E-409C-BE32-E72D297353CC}">
              <c16:uniqueId val="{00000000-AC95-B145-9550-E54E0B4849DD}"/>
            </c:ext>
          </c:extLst>
        </c:ser>
        <c:ser>
          <c:idx val="8"/>
          <c:order val="1"/>
          <c:tx>
            <c:strRef>
              <c:f>Viiva!$A$10</c:f>
              <c:strCache>
                <c:ptCount val="1"/>
                <c:pt idx="0">
                  <c:v>Sarja I</c:v>
                </c:pt>
              </c:strCache>
            </c:strRef>
          </c:tx>
          <c:spPr>
            <a:ln w="0" cap="rnd">
              <a:solidFill>
                <a:schemeClr val="bg1"/>
              </a:solidFill>
              <a:prstDash val="solid"/>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Viiva!$B$10:$Y$10</c:f>
              <c:numCache>
                <c:formatCode>General</c:formatCode>
                <c:ptCount val="24"/>
                <c:pt idx="0">
                  <c:v>144</c:v>
                </c:pt>
                <c:pt idx="1">
                  <c:v>165</c:v>
                </c:pt>
                <c:pt idx="2">
                  <c:v>147</c:v>
                </c:pt>
                <c:pt idx="3">
                  <c:v>148</c:v>
                </c:pt>
                <c:pt idx="4">
                  <c:v>160</c:v>
                </c:pt>
                <c:pt idx="5">
                  <c:v>130</c:v>
                </c:pt>
                <c:pt idx="6">
                  <c:v>144</c:v>
                </c:pt>
                <c:pt idx="7">
                  <c:v>45</c:v>
                </c:pt>
                <c:pt idx="8">
                  <c:v>47</c:v>
                </c:pt>
                <c:pt idx="9">
                  <c:v>48</c:v>
                </c:pt>
                <c:pt idx="10">
                  <c:v>50</c:v>
                </c:pt>
                <c:pt idx="11">
                  <c:v>40</c:v>
                </c:pt>
                <c:pt idx="12">
                  <c:v>44</c:v>
                </c:pt>
                <c:pt idx="13">
                  <c:v>45</c:v>
                </c:pt>
                <c:pt idx="14">
                  <c:v>47</c:v>
                </c:pt>
                <c:pt idx="15">
                  <c:v>48</c:v>
                </c:pt>
                <c:pt idx="16">
                  <c:v>50</c:v>
                </c:pt>
                <c:pt idx="17">
                  <c:v>40</c:v>
                </c:pt>
                <c:pt idx="18">
                  <c:v>44</c:v>
                </c:pt>
                <c:pt idx="19">
                  <c:v>45</c:v>
                </c:pt>
                <c:pt idx="20">
                  <c:v>47</c:v>
                </c:pt>
                <c:pt idx="21">
                  <c:v>48</c:v>
                </c:pt>
                <c:pt idx="22">
                  <c:v>50</c:v>
                </c:pt>
                <c:pt idx="23">
                  <c:v>40</c:v>
                </c:pt>
              </c:numCache>
            </c:numRef>
          </c:val>
          <c:smooth val="0"/>
          <c:extLst>
            <c:ext xmlns:c16="http://schemas.microsoft.com/office/drawing/2014/chart" uri="{C3380CC4-5D6E-409C-BE32-E72D297353CC}">
              <c16:uniqueId val="{00000008-AC95-B145-9550-E54E0B4849DD}"/>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1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majorUnit val="100"/>
      </c:valAx>
      <c:spPr>
        <a:noFill/>
        <a:ln>
          <a:noFill/>
        </a:ln>
        <a:effectLst/>
      </c:spPr>
    </c:plotArea>
    <c:plotVisOnly val="1"/>
    <c:dispBlanksAs val="gap"/>
    <c:showDLblsOverMax val="0"/>
    <c:extLst/>
  </c:chart>
  <c:spPr>
    <a:noFill/>
    <a:ln>
      <a:noFill/>
    </a:ln>
    <a:effectLst/>
  </c:spPr>
  <c:txPr>
    <a:bodyPr/>
    <a:lstStyle/>
    <a:p>
      <a:pPr>
        <a:defRPr/>
      </a:pPr>
      <a:endParaRPr lang="fi-FI"/>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100" b="1" dirty="0">
                <a:solidFill>
                  <a:schemeClr val="tx1"/>
                </a:solidFill>
              </a:rPr>
              <a:t>Sarja B</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1"/>
          <c:order val="0"/>
          <c:tx>
            <c:strRef>
              <c:f>Viiva!$A$3</c:f>
              <c:strCache>
                <c:ptCount val="1"/>
                <c:pt idx="0">
                  <c:v>Sarja B</c:v>
                </c:pt>
              </c:strCache>
            </c:strRef>
          </c:tx>
          <c:spPr>
            <a:ln w="25400" cap="rnd">
              <a:solidFill>
                <a:schemeClr val="accent1"/>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Viiva!$B$3:$Y$3</c:f>
              <c:numCache>
                <c:formatCode>General</c:formatCode>
                <c:ptCount val="24"/>
                <c:pt idx="0">
                  <c:v>30</c:v>
                </c:pt>
                <c:pt idx="1">
                  <c:v>25</c:v>
                </c:pt>
                <c:pt idx="2">
                  <c:v>35</c:v>
                </c:pt>
                <c:pt idx="3">
                  <c:v>50</c:v>
                </c:pt>
                <c:pt idx="4">
                  <c:v>45</c:v>
                </c:pt>
                <c:pt idx="5">
                  <c:v>55</c:v>
                </c:pt>
                <c:pt idx="6">
                  <c:v>8</c:v>
                </c:pt>
                <c:pt idx="7">
                  <c:v>14</c:v>
                </c:pt>
                <c:pt idx="8">
                  <c:v>7</c:v>
                </c:pt>
                <c:pt idx="9">
                  <c:v>9</c:v>
                </c:pt>
                <c:pt idx="10">
                  <c:v>7</c:v>
                </c:pt>
                <c:pt idx="11">
                  <c:v>0</c:v>
                </c:pt>
                <c:pt idx="12">
                  <c:v>3</c:v>
                </c:pt>
                <c:pt idx="13">
                  <c:v>2</c:v>
                </c:pt>
                <c:pt idx="14">
                  <c:v>4</c:v>
                </c:pt>
                <c:pt idx="15">
                  <c:v>2</c:v>
                </c:pt>
                <c:pt idx="16">
                  <c:v>9</c:v>
                </c:pt>
                <c:pt idx="17">
                  <c:v>9</c:v>
                </c:pt>
                <c:pt idx="18">
                  <c:v>10</c:v>
                </c:pt>
                <c:pt idx="19">
                  <c:v>15</c:v>
                </c:pt>
                <c:pt idx="20">
                  <c:v>17</c:v>
                </c:pt>
                <c:pt idx="21">
                  <c:v>14</c:v>
                </c:pt>
                <c:pt idx="22">
                  <c:v>10</c:v>
                </c:pt>
                <c:pt idx="23">
                  <c:v>7</c:v>
                </c:pt>
              </c:numCache>
            </c:numRef>
          </c:val>
          <c:smooth val="0"/>
          <c:extLst>
            <c:ext xmlns:c16="http://schemas.microsoft.com/office/drawing/2014/chart" uri="{C3380CC4-5D6E-409C-BE32-E72D297353CC}">
              <c16:uniqueId val="{00000001-AC95-B145-9550-E54E0B4849DD}"/>
            </c:ext>
          </c:extLst>
        </c:ser>
        <c:ser>
          <c:idx val="7"/>
          <c:order val="1"/>
          <c:tx>
            <c:strRef>
              <c:f>Viiva!$A$9</c:f>
              <c:strCache>
                <c:ptCount val="1"/>
                <c:pt idx="0">
                  <c:v>Sarja H</c:v>
                </c:pt>
              </c:strCache>
            </c:strRef>
          </c:tx>
          <c:spPr>
            <a:ln w="12700" cap="rnd">
              <a:solidFill>
                <a:schemeClr val="bg1"/>
              </a:solidFill>
              <a:prstDash val="solid"/>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Viiva!$B$9:$Y$9</c:f>
              <c:numCache>
                <c:formatCode>General</c:formatCode>
                <c:ptCount val="24"/>
                <c:pt idx="0">
                  <c:v>120</c:v>
                </c:pt>
                <c:pt idx="1">
                  <c:v>123</c:v>
                </c:pt>
                <c:pt idx="2">
                  <c:v>128</c:v>
                </c:pt>
                <c:pt idx="3">
                  <c:v>131</c:v>
                </c:pt>
                <c:pt idx="4">
                  <c:v>144</c:v>
                </c:pt>
                <c:pt idx="5">
                  <c:v>150</c:v>
                </c:pt>
                <c:pt idx="6">
                  <c:v>120</c:v>
                </c:pt>
                <c:pt idx="7">
                  <c:v>123</c:v>
                </c:pt>
                <c:pt idx="8">
                  <c:v>128</c:v>
                </c:pt>
                <c:pt idx="9">
                  <c:v>131</c:v>
                </c:pt>
                <c:pt idx="10">
                  <c:v>144</c:v>
                </c:pt>
                <c:pt idx="11">
                  <c:v>150</c:v>
                </c:pt>
                <c:pt idx="12">
                  <c:v>120</c:v>
                </c:pt>
                <c:pt idx="13">
                  <c:v>123</c:v>
                </c:pt>
                <c:pt idx="14">
                  <c:v>128</c:v>
                </c:pt>
                <c:pt idx="15">
                  <c:v>131</c:v>
                </c:pt>
                <c:pt idx="16">
                  <c:v>144</c:v>
                </c:pt>
                <c:pt idx="17">
                  <c:v>150</c:v>
                </c:pt>
                <c:pt idx="18">
                  <c:v>120</c:v>
                </c:pt>
                <c:pt idx="19">
                  <c:v>123</c:v>
                </c:pt>
                <c:pt idx="20">
                  <c:v>128</c:v>
                </c:pt>
                <c:pt idx="21">
                  <c:v>131</c:v>
                </c:pt>
                <c:pt idx="22">
                  <c:v>144</c:v>
                </c:pt>
                <c:pt idx="23">
                  <c:v>150</c:v>
                </c:pt>
              </c:numCache>
            </c:numRef>
          </c:val>
          <c:smooth val="0"/>
          <c:extLst>
            <c:ext xmlns:c16="http://schemas.microsoft.com/office/drawing/2014/chart" uri="{C3380CC4-5D6E-409C-BE32-E72D297353CC}">
              <c16:uniqueId val="{00000007-AC95-B145-9550-E54E0B4849DD}"/>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10"/>
        <c:noMultiLvlLbl val="0"/>
      </c:catAx>
      <c:valAx>
        <c:axId val="1967015791"/>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493886399"/>
        <c:crosses val="autoZero"/>
        <c:crossBetween val="between"/>
        <c:majorUnit val="100"/>
      </c:valAx>
      <c:spPr>
        <a:noFill/>
        <a:ln>
          <a:noFill/>
        </a:ln>
        <a:effectLst/>
      </c:spPr>
    </c:plotArea>
    <c:plotVisOnly val="1"/>
    <c:dispBlanksAs val="gap"/>
    <c:showDLblsOverMax val="0"/>
    <c:extLst/>
  </c:chart>
  <c:spPr>
    <a:noFill/>
    <a:ln>
      <a:noFill/>
    </a:ln>
    <a:effectLst/>
  </c:spPr>
  <c:txPr>
    <a:bodyPr/>
    <a:lstStyle/>
    <a:p>
      <a:pPr>
        <a:defRPr/>
      </a:pPr>
      <a:endParaRPr lang="fi-FI"/>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i-FI" sz="1100" b="1" dirty="0">
                <a:solidFill>
                  <a:schemeClr val="tx1"/>
                </a:solidFill>
              </a:rPr>
              <a:t>Sarja 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i-FI"/>
        </a:p>
      </c:txPr>
    </c:title>
    <c:autoTitleDeleted val="0"/>
    <c:plotArea>
      <c:layout/>
      <c:lineChart>
        <c:grouping val="standard"/>
        <c:varyColors val="0"/>
        <c:ser>
          <c:idx val="2"/>
          <c:order val="0"/>
          <c:tx>
            <c:strRef>
              <c:f>Viiva!$A$4</c:f>
              <c:strCache>
                <c:ptCount val="1"/>
                <c:pt idx="0">
                  <c:v>Sarja C</c:v>
                </c:pt>
              </c:strCache>
            </c:strRef>
          </c:tx>
          <c:spPr>
            <a:ln w="25400" cap="rnd">
              <a:solidFill>
                <a:schemeClr val="accent1"/>
              </a:solidFill>
              <a:round/>
            </a:ln>
            <a:effectLst/>
          </c:spPr>
          <c:marker>
            <c:symbol val="none"/>
          </c:marker>
          <c:cat>
            <c:numRef>
              <c:f>Viiva!$B$1:$Y$1</c:f>
              <c:numCache>
                <c:formatCode>General</c:formatCode>
                <c:ptCount val="24"/>
                <c:pt idx="0">
                  <c:v>2014</c:v>
                </c:pt>
                <c:pt idx="1">
                  <c:v>2015</c:v>
                </c:pt>
                <c:pt idx="2">
                  <c:v>2016</c:v>
                </c:pt>
                <c:pt idx="3">
                  <c:v>2017</c:v>
                </c:pt>
                <c:pt idx="4">
                  <c:v>2018</c:v>
                </c:pt>
                <c:pt idx="5">
                  <c:v>2019</c:v>
                </c:pt>
                <c:pt idx="6">
                  <c:v>2020</c:v>
                </c:pt>
                <c:pt idx="7">
                  <c:v>2021</c:v>
                </c:pt>
                <c:pt idx="8">
                  <c:v>2022</c:v>
                </c:pt>
                <c:pt idx="9">
                  <c:v>2023</c:v>
                </c:pt>
                <c:pt idx="10">
                  <c:v>2024</c:v>
                </c:pt>
                <c:pt idx="11">
                  <c:v>2025</c:v>
                </c:pt>
                <c:pt idx="12">
                  <c:v>2026</c:v>
                </c:pt>
                <c:pt idx="13">
                  <c:v>2027</c:v>
                </c:pt>
                <c:pt idx="14">
                  <c:v>2028</c:v>
                </c:pt>
                <c:pt idx="15">
                  <c:v>2029</c:v>
                </c:pt>
                <c:pt idx="16">
                  <c:v>2030</c:v>
                </c:pt>
                <c:pt idx="17">
                  <c:v>2031</c:v>
                </c:pt>
                <c:pt idx="18">
                  <c:v>2032</c:v>
                </c:pt>
                <c:pt idx="19">
                  <c:v>2033</c:v>
                </c:pt>
                <c:pt idx="20">
                  <c:v>2034</c:v>
                </c:pt>
                <c:pt idx="21">
                  <c:v>2035</c:v>
                </c:pt>
                <c:pt idx="22">
                  <c:v>2036</c:v>
                </c:pt>
                <c:pt idx="23">
                  <c:v>2037</c:v>
                </c:pt>
              </c:numCache>
            </c:numRef>
          </c:cat>
          <c:val>
            <c:numRef>
              <c:f>Viiva!$B$4:$Y$4</c:f>
              <c:numCache>
                <c:formatCode>General</c:formatCode>
                <c:ptCount val="24"/>
                <c:pt idx="0">
                  <c:v>40</c:v>
                </c:pt>
                <c:pt idx="1">
                  <c:v>45</c:v>
                </c:pt>
                <c:pt idx="2">
                  <c:v>49</c:v>
                </c:pt>
                <c:pt idx="3">
                  <c:v>75</c:v>
                </c:pt>
                <c:pt idx="4">
                  <c:v>100</c:v>
                </c:pt>
                <c:pt idx="5">
                  <c:v>190</c:v>
                </c:pt>
                <c:pt idx="6">
                  <c:v>79</c:v>
                </c:pt>
                <c:pt idx="7">
                  <c:v>122</c:v>
                </c:pt>
                <c:pt idx="8">
                  <c:v>134</c:v>
                </c:pt>
                <c:pt idx="9">
                  <c:v>155</c:v>
                </c:pt>
                <c:pt idx="10">
                  <c:v>75</c:v>
                </c:pt>
                <c:pt idx="11">
                  <c:v>33</c:v>
                </c:pt>
                <c:pt idx="12">
                  <c:v>11</c:v>
                </c:pt>
                <c:pt idx="13">
                  <c:v>11</c:v>
                </c:pt>
                <c:pt idx="14">
                  <c:v>24</c:v>
                </c:pt>
                <c:pt idx="15">
                  <c:v>15</c:v>
                </c:pt>
                <c:pt idx="16">
                  <c:v>33</c:v>
                </c:pt>
                <c:pt idx="17">
                  <c:v>38</c:v>
                </c:pt>
                <c:pt idx="18">
                  <c:v>70</c:v>
                </c:pt>
                <c:pt idx="19">
                  <c:v>77</c:v>
                </c:pt>
                <c:pt idx="20">
                  <c:v>79</c:v>
                </c:pt>
                <c:pt idx="21">
                  <c:v>89</c:v>
                </c:pt>
                <c:pt idx="22">
                  <c:v>99</c:v>
                </c:pt>
                <c:pt idx="23">
                  <c:v>94</c:v>
                </c:pt>
              </c:numCache>
            </c:numRef>
          </c:val>
          <c:smooth val="0"/>
          <c:extLst>
            <c:ext xmlns:c16="http://schemas.microsoft.com/office/drawing/2014/chart" uri="{C3380CC4-5D6E-409C-BE32-E72D297353CC}">
              <c16:uniqueId val="{00000002-AC95-B145-9550-E54E0B4849DD}"/>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1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majorUnit val="100"/>
      </c:valAx>
      <c:spPr>
        <a:noFill/>
        <a:ln>
          <a:noFill/>
        </a:ln>
        <a:effectLst/>
      </c:spPr>
    </c:plotArea>
    <c:plotVisOnly val="1"/>
    <c:dispBlanksAs val="gap"/>
    <c:showDLblsOverMax val="0"/>
    <c:extLst/>
  </c:chart>
  <c:spPr>
    <a:noFill/>
    <a:ln>
      <a:noFill/>
    </a:ln>
    <a:effectLst/>
  </c:spPr>
  <c:txPr>
    <a:bodyPr/>
    <a:lstStyle/>
    <a:p>
      <a:pPr>
        <a:defRPr/>
      </a:pPr>
      <a:endParaRPr lang="fi-FI"/>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Kotka</a:t>
            </a:r>
          </a:p>
        </c:rich>
      </c:tx>
      <c:overlay val="0"/>
      <c:spPr>
        <a:noFill/>
        <a:ln>
          <a:noFill/>
        </a:ln>
        <a:effectLst/>
      </c:spPr>
    </c:title>
    <c:autoTitleDeleted val="0"/>
    <c:plotArea>
      <c:layout/>
      <c:lineChart>
        <c:grouping val="standard"/>
        <c:varyColors val="0"/>
        <c:ser>
          <c:idx val="1"/>
          <c:order val="0"/>
          <c:tx>
            <c:strRef>
              <c:f>'Small multiples'!$A$2</c:f>
              <c:strCache>
                <c:ptCount val="1"/>
                <c:pt idx="0">
                  <c:v>Kotka</c:v>
                </c:pt>
              </c:strCache>
            </c:strRef>
          </c:tx>
          <c:spPr>
            <a:ln w="22225" cap="rnd">
              <a:solidFill>
                <a:srgbClr val="365ABD"/>
              </a:solidFill>
              <a:round/>
            </a:ln>
            <a:effectLst/>
          </c:spPr>
          <c:marker>
            <c:symbol val="circle"/>
            <c:size val="8"/>
            <c:spPr>
              <a:solidFill>
                <a:srgbClr val="365ABD"/>
              </a:solidFill>
              <a:ln w="22225">
                <a:solidFill>
                  <a:srgbClr val="365ABD"/>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multiples'!$B$2:$J$2</c:f>
              <c:numCache>
                <c:formatCode>0</c:formatCode>
                <c:ptCount val="9"/>
                <c:pt idx="0">
                  <c:v>14</c:v>
                </c:pt>
                <c:pt idx="1">
                  <c:v>8</c:v>
                </c:pt>
                <c:pt idx="2">
                  <c:v>10</c:v>
                </c:pt>
                <c:pt idx="3">
                  <c:v>5</c:v>
                </c:pt>
                <c:pt idx="4">
                  <c:v>4</c:v>
                </c:pt>
                <c:pt idx="5">
                  <c:v>3</c:v>
                </c:pt>
                <c:pt idx="6">
                  <c:v>1</c:v>
                </c:pt>
                <c:pt idx="7">
                  <c:v>1</c:v>
                </c:pt>
                <c:pt idx="8">
                  <c:v>0</c:v>
                </c:pt>
              </c:numCache>
            </c:numRef>
          </c:val>
          <c:smooth val="0"/>
          <c:extLst>
            <c:ext xmlns:c16="http://schemas.microsoft.com/office/drawing/2014/chart" uri="{C3380CC4-5D6E-409C-BE32-E72D297353CC}">
              <c16:uniqueId val="{00000001-3469-3342-A338-1D216F2D2A2A}"/>
            </c:ext>
          </c:extLst>
        </c:ser>
        <c:dLbls>
          <c:showLegendKey val="0"/>
          <c:showVal val="0"/>
          <c:showCatName val="0"/>
          <c:showSerName val="0"/>
          <c:showPercent val="0"/>
          <c:showBubbleSize val="0"/>
        </c:dLbls>
        <c:marker val="1"/>
        <c:smooth val="0"/>
        <c:axId val="-2066104056"/>
        <c:axId val="-2066100664"/>
      </c:lineChart>
      <c:catAx>
        <c:axId val="-206610405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66100664"/>
        <c:crosses val="autoZero"/>
        <c:auto val="1"/>
        <c:lblAlgn val="ctr"/>
        <c:lblOffset val="100"/>
        <c:tickLblSkip val="4"/>
        <c:tickMarkSkip val="1"/>
        <c:noMultiLvlLbl val="0"/>
      </c:catAx>
      <c:valAx>
        <c:axId val="-2066100664"/>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66104056"/>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Porvoo</a:t>
            </a:r>
          </a:p>
        </c:rich>
      </c:tx>
      <c:overlay val="0"/>
      <c:spPr>
        <a:noFill/>
        <a:ln>
          <a:noFill/>
        </a:ln>
        <a:effectLst/>
      </c:spPr>
    </c:title>
    <c:autoTitleDeleted val="0"/>
    <c:plotArea>
      <c:layout/>
      <c:lineChart>
        <c:grouping val="standard"/>
        <c:varyColors val="0"/>
        <c:ser>
          <c:idx val="3"/>
          <c:order val="0"/>
          <c:tx>
            <c:strRef>
              <c:f>'Small multiples'!$A$4</c:f>
              <c:strCache>
                <c:ptCount val="1"/>
                <c:pt idx="0">
                  <c:v>Porvoo</c:v>
                </c:pt>
              </c:strCache>
            </c:strRef>
          </c:tx>
          <c:spPr>
            <a:ln w="28575" cap="rnd">
              <a:solidFill>
                <a:srgbClr val="365ABD"/>
              </a:solidFill>
              <a:round/>
            </a:ln>
            <a:effectLst/>
          </c:spPr>
          <c:marker>
            <c:symbol val="circle"/>
            <c:size val="8"/>
            <c:spPr>
              <a:solidFill>
                <a:srgbClr val="365ABD"/>
              </a:solidFill>
              <a:ln w="28575">
                <a:solidFill>
                  <a:srgbClr val="365ABD"/>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multiples'!$B$4:$J$4</c:f>
              <c:numCache>
                <c:formatCode>0</c:formatCode>
                <c:ptCount val="9"/>
                <c:pt idx="0">
                  <c:v>10</c:v>
                </c:pt>
                <c:pt idx="1">
                  <c:v>2</c:v>
                </c:pt>
                <c:pt idx="2">
                  <c:v>4</c:v>
                </c:pt>
                <c:pt idx="3">
                  <c:v>5</c:v>
                </c:pt>
                <c:pt idx="4">
                  <c:v>4</c:v>
                </c:pt>
                <c:pt idx="5">
                  <c:v>9</c:v>
                </c:pt>
                <c:pt idx="6">
                  <c:v>3</c:v>
                </c:pt>
                <c:pt idx="7">
                  <c:v>5</c:v>
                </c:pt>
                <c:pt idx="8">
                  <c:v>6</c:v>
                </c:pt>
              </c:numCache>
            </c:numRef>
          </c:val>
          <c:smooth val="0"/>
          <c:extLst>
            <c:ext xmlns:c16="http://schemas.microsoft.com/office/drawing/2014/chart" uri="{C3380CC4-5D6E-409C-BE32-E72D297353CC}">
              <c16:uniqueId val="{00000003-3469-3342-A338-1D216F2D2A2A}"/>
            </c:ext>
          </c:extLst>
        </c:ser>
        <c:dLbls>
          <c:showLegendKey val="0"/>
          <c:showVal val="0"/>
          <c:showCatName val="0"/>
          <c:showSerName val="0"/>
          <c:showPercent val="0"/>
          <c:showBubbleSize val="0"/>
        </c:dLbls>
        <c:marker val="1"/>
        <c:smooth val="0"/>
        <c:axId val="-2126281272"/>
        <c:axId val="-2126257704"/>
      </c:lineChart>
      <c:catAx>
        <c:axId val="-212628127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126257704"/>
        <c:crosses val="autoZero"/>
        <c:auto val="1"/>
        <c:lblAlgn val="ctr"/>
        <c:lblOffset val="100"/>
        <c:tickLblSkip val="4"/>
        <c:noMultiLvlLbl val="0"/>
      </c:catAx>
      <c:valAx>
        <c:axId val="-2126257704"/>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126281272"/>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Helsinki</a:t>
            </a:r>
          </a:p>
        </c:rich>
      </c:tx>
      <c:overlay val="0"/>
      <c:spPr>
        <a:noFill/>
        <a:ln>
          <a:noFill/>
        </a:ln>
        <a:effectLst/>
      </c:spPr>
    </c:title>
    <c:autoTitleDeleted val="0"/>
    <c:plotArea>
      <c:layout/>
      <c:lineChart>
        <c:grouping val="standard"/>
        <c:varyColors val="0"/>
        <c:ser>
          <c:idx val="4"/>
          <c:order val="0"/>
          <c:tx>
            <c:strRef>
              <c:f>'Small multiples'!$A$5</c:f>
              <c:strCache>
                <c:ptCount val="1"/>
                <c:pt idx="0">
                  <c:v>Helsinki</c:v>
                </c:pt>
              </c:strCache>
            </c:strRef>
          </c:tx>
          <c:spPr>
            <a:ln w="28575" cap="rnd">
              <a:solidFill>
                <a:srgbClr val="365ABD"/>
              </a:solidFill>
              <a:round/>
            </a:ln>
            <a:effectLst/>
          </c:spPr>
          <c:marker>
            <c:symbol val="circle"/>
            <c:size val="8"/>
            <c:spPr>
              <a:solidFill>
                <a:srgbClr val="365ABD"/>
              </a:solidFill>
              <a:ln w="9525">
                <a:solidFill>
                  <a:srgbClr val="365ABD"/>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multiples'!$B$5:$J$5</c:f>
              <c:numCache>
                <c:formatCode>0</c:formatCode>
                <c:ptCount val="9"/>
                <c:pt idx="0">
                  <c:v>9</c:v>
                </c:pt>
                <c:pt idx="1">
                  <c:v>2</c:v>
                </c:pt>
                <c:pt idx="2">
                  <c:v>2</c:v>
                </c:pt>
                <c:pt idx="3">
                  <c:v>14</c:v>
                </c:pt>
                <c:pt idx="4">
                  <c:v>16</c:v>
                </c:pt>
                <c:pt idx="5">
                  <c:v>3</c:v>
                </c:pt>
                <c:pt idx="6">
                  <c:v>2</c:v>
                </c:pt>
                <c:pt idx="7">
                  <c:v>2</c:v>
                </c:pt>
                <c:pt idx="8">
                  <c:v>3</c:v>
                </c:pt>
              </c:numCache>
            </c:numRef>
          </c:val>
          <c:smooth val="0"/>
          <c:extLst>
            <c:ext xmlns:c16="http://schemas.microsoft.com/office/drawing/2014/chart" uri="{C3380CC4-5D6E-409C-BE32-E72D297353CC}">
              <c16:uniqueId val="{00000004-3469-3342-A338-1D216F2D2A2A}"/>
            </c:ext>
          </c:extLst>
        </c:ser>
        <c:dLbls>
          <c:showLegendKey val="0"/>
          <c:showVal val="0"/>
          <c:showCatName val="0"/>
          <c:showSerName val="0"/>
          <c:showPercent val="0"/>
          <c:showBubbleSize val="0"/>
        </c:dLbls>
        <c:marker val="1"/>
        <c:smooth val="0"/>
        <c:axId val="-2066056792"/>
        <c:axId val="-2066053480"/>
      </c:lineChart>
      <c:catAx>
        <c:axId val="-206605679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066053480"/>
        <c:crosses val="autoZero"/>
        <c:auto val="1"/>
        <c:lblAlgn val="ctr"/>
        <c:lblOffset val="100"/>
        <c:tickLblSkip val="4"/>
        <c:noMultiLvlLbl val="0"/>
      </c:catAx>
      <c:valAx>
        <c:axId val="-2066053480"/>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66056792"/>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Hamina</a:t>
            </a:r>
          </a:p>
        </c:rich>
      </c:tx>
      <c:overlay val="0"/>
      <c:spPr>
        <a:noFill/>
        <a:ln>
          <a:noFill/>
        </a:ln>
        <a:effectLst/>
      </c:spPr>
    </c:title>
    <c:autoTitleDeleted val="0"/>
    <c:plotArea>
      <c:layout>
        <c:manualLayout>
          <c:layoutTarget val="inner"/>
          <c:xMode val="edge"/>
          <c:yMode val="edge"/>
          <c:x val="5.9707182641579107E-2"/>
          <c:y val="0.31163512696120177"/>
          <c:w val="0.88058563471684181"/>
          <c:h val="0.48772744386426198"/>
        </c:manualLayout>
      </c:layout>
      <c:lineChart>
        <c:grouping val="standard"/>
        <c:varyColors val="0"/>
        <c:ser>
          <c:idx val="2"/>
          <c:order val="0"/>
          <c:tx>
            <c:strRef>
              <c:f>'Small multiples'!$A$3</c:f>
              <c:strCache>
                <c:ptCount val="1"/>
                <c:pt idx="0">
                  <c:v>Hamina</c:v>
                </c:pt>
              </c:strCache>
            </c:strRef>
          </c:tx>
          <c:spPr>
            <a:ln w="28575" cap="rnd">
              <a:solidFill>
                <a:schemeClr val="accent3"/>
              </a:solidFill>
              <a:round/>
            </a:ln>
            <a:effectLst/>
          </c:spPr>
          <c:marker>
            <c:symbol val="circle"/>
            <c:size val="8"/>
            <c:spPr>
              <a:solidFill>
                <a:schemeClr val="accent3"/>
              </a:solidFill>
              <a:ln w="9525">
                <a:solidFill>
                  <a:schemeClr val="accent3"/>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multiples'!$B$3:$J$3</c:f>
              <c:numCache>
                <c:formatCode>0</c:formatCode>
                <c:ptCount val="9"/>
                <c:pt idx="0">
                  <c:v>0</c:v>
                </c:pt>
                <c:pt idx="1">
                  <c:v>0</c:v>
                </c:pt>
                <c:pt idx="2">
                  <c:v>1</c:v>
                </c:pt>
                <c:pt idx="3">
                  <c:v>5</c:v>
                </c:pt>
                <c:pt idx="4">
                  <c:v>3</c:v>
                </c:pt>
                <c:pt idx="5">
                  <c:v>6</c:v>
                </c:pt>
                <c:pt idx="6">
                  <c:v>9</c:v>
                </c:pt>
                <c:pt idx="7">
                  <c:v>2</c:v>
                </c:pt>
                <c:pt idx="8">
                  <c:v>2</c:v>
                </c:pt>
              </c:numCache>
            </c:numRef>
          </c:val>
          <c:smooth val="0"/>
          <c:extLst>
            <c:ext xmlns:c16="http://schemas.microsoft.com/office/drawing/2014/chart" uri="{C3380CC4-5D6E-409C-BE32-E72D297353CC}">
              <c16:uniqueId val="{00000002-3469-3342-A338-1D216F2D2A2A}"/>
            </c:ext>
          </c:extLst>
        </c:ser>
        <c:dLbls>
          <c:showLegendKey val="0"/>
          <c:showVal val="0"/>
          <c:showCatName val="0"/>
          <c:showSerName val="0"/>
          <c:showPercent val="0"/>
          <c:showBubbleSize val="0"/>
        </c:dLbls>
        <c:marker val="1"/>
        <c:smooth val="0"/>
        <c:axId val="-2066005848"/>
        <c:axId val="-2066002488"/>
      </c:lineChart>
      <c:catAx>
        <c:axId val="-206600584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066002488"/>
        <c:crosses val="autoZero"/>
        <c:auto val="1"/>
        <c:lblAlgn val="ctr"/>
        <c:lblOffset val="100"/>
        <c:tickLblSkip val="4"/>
        <c:noMultiLvlLbl val="0"/>
      </c:catAx>
      <c:valAx>
        <c:axId val="-2066002488"/>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6005848"/>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Turku</a:t>
            </a:r>
          </a:p>
        </c:rich>
      </c:tx>
      <c:overlay val="0"/>
      <c:spPr>
        <a:noFill/>
        <a:ln>
          <a:noFill/>
        </a:ln>
        <a:effectLst/>
      </c:spPr>
    </c:title>
    <c:autoTitleDeleted val="0"/>
    <c:plotArea>
      <c:layout/>
      <c:lineChart>
        <c:grouping val="standard"/>
        <c:varyColors val="0"/>
        <c:ser>
          <c:idx val="5"/>
          <c:order val="0"/>
          <c:tx>
            <c:strRef>
              <c:f>'Small multiples'!$A$6</c:f>
              <c:strCache>
                <c:ptCount val="1"/>
                <c:pt idx="0">
                  <c:v>Turku</c:v>
                </c:pt>
              </c:strCache>
            </c:strRef>
          </c:tx>
          <c:spPr>
            <a:ln w="28575" cap="rnd">
              <a:solidFill>
                <a:srgbClr val="365ABD"/>
              </a:solidFill>
              <a:round/>
            </a:ln>
            <a:effectLst/>
          </c:spPr>
          <c:marker>
            <c:symbol val="circle"/>
            <c:size val="8"/>
            <c:spPr>
              <a:solidFill>
                <a:srgbClr val="365ABD"/>
              </a:solidFill>
              <a:ln w="22225">
                <a:solidFill>
                  <a:srgbClr val="365ABD"/>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multiples'!$B$6:$J$6</c:f>
              <c:numCache>
                <c:formatCode>0</c:formatCode>
                <c:ptCount val="9"/>
                <c:pt idx="0">
                  <c:v>16</c:v>
                </c:pt>
                <c:pt idx="1">
                  <c:v>15</c:v>
                </c:pt>
                <c:pt idx="2">
                  <c:v>14</c:v>
                </c:pt>
                <c:pt idx="3">
                  <c:v>7</c:v>
                </c:pt>
                <c:pt idx="4">
                  <c:v>9</c:v>
                </c:pt>
                <c:pt idx="5">
                  <c:v>6</c:v>
                </c:pt>
                <c:pt idx="6">
                  <c:v>1</c:v>
                </c:pt>
                <c:pt idx="7">
                  <c:v>4</c:v>
                </c:pt>
                <c:pt idx="8">
                  <c:v>6</c:v>
                </c:pt>
              </c:numCache>
            </c:numRef>
          </c:val>
          <c:smooth val="0"/>
          <c:extLst>
            <c:ext xmlns:c16="http://schemas.microsoft.com/office/drawing/2014/chart" uri="{C3380CC4-5D6E-409C-BE32-E72D297353CC}">
              <c16:uniqueId val="{00000005-3469-3342-A338-1D216F2D2A2A}"/>
            </c:ext>
          </c:extLst>
        </c:ser>
        <c:dLbls>
          <c:showLegendKey val="0"/>
          <c:showVal val="0"/>
          <c:showCatName val="0"/>
          <c:showSerName val="0"/>
          <c:showPercent val="0"/>
          <c:showBubbleSize val="0"/>
        </c:dLbls>
        <c:marker val="1"/>
        <c:smooth val="0"/>
        <c:axId val="-2065963160"/>
        <c:axId val="-2065959848"/>
      </c:lineChart>
      <c:catAx>
        <c:axId val="-206596316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65959848"/>
        <c:crosses val="autoZero"/>
        <c:auto val="1"/>
        <c:lblAlgn val="ctr"/>
        <c:lblOffset val="100"/>
        <c:tickLblSkip val="4"/>
        <c:noMultiLvlLbl val="0"/>
      </c:catAx>
      <c:valAx>
        <c:axId val="-2065959848"/>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5963160"/>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Tampere</a:t>
            </a:r>
          </a:p>
        </c:rich>
      </c:tx>
      <c:overlay val="0"/>
      <c:spPr>
        <a:noFill/>
        <a:ln>
          <a:noFill/>
        </a:ln>
        <a:effectLst/>
      </c:spPr>
    </c:title>
    <c:autoTitleDeleted val="0"/>
    <c:plotArea>
      <c:layout/>
      <c:lineChart>
        <c:grouping val="standard"/>
        <c:varyColors val="0"/>
        <c:ser>
          <c:idx val="5"/>
          <c:order val="0"/>
          <c:tx>
            <c:strRef>
              <c:f>'Small multiples'!$A$7</c:f>
              <c:strCache>
                <c:ptCount val="1"/>
                <c:pt idx="0">
                  <c:v>Tampere</c:v>
                </c:pt>
              </c:strCache>
            </c:strRef>
          </c:tx>
          <c:spPr>
            <a:ln w="28575" cap="rnd">
              <a:solidFill>
                <a:srgbClr val="365ABD"/>
              </a:solidFill>
              <a:round/>
            </a:ln>
            <a:effectLst/>
          </c:spPr>
          <c:marker>
            <c:symbol val="circle"/>
            <c:size val="8"/>
            <c:spPr>
              <a:solidFill>
                <a:srgbClr val="365ABD"/>
              </a:solidFill>
              <a:ln w="22225">
                <a:solidFill>
                  <a:srgbClr val="365ABD"/>
                </a:solidFill>
              </a:ln>
              <a:effectLst/>
            </c:spPr>
          </c:marke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multiples'!$B$7:$J$7</c:f>
              <c:numCache>
                <c:formatCode>0</c:formatCode>
                <c:ptCount val="9"/>
                <c:pt idx="0">
                  <c:v>2</c:v>
                </c:pt>
                <c:pt idx="1">
                  <c:v>6</c:v>
                </c:pt>
                <c:pt idx="2">
                  <c:v>6</c:v>
                </c:pt>
                <c:pt idx="3">
                  <c:v>5</c:v>
                </c:pt>
                <c:pt idx="4">
                  <c:v>0</c:v>
                </c:pt>
                <c:pt idx="5">
                  <c:v>1</c:v>
                </c:pt>
                <c:pt idx="6">
                  <c:v>2</c:v>
                </c:pt>
                <c:pt idx="7">
                  <c:v>6</c:v>
                </c:pt>
                <c:pt idx="8">
                  <c:v>5</c:v>
                </c:pt>
              </c:numCache>
            </c:numRef>
          </c:val>
          <c:smooth val="0"/>
          <c:extLst>
            <c:ext xmlns:c16="http://schemas.microsoft.com/office/drawing/2014/chart" uri="{C3380CC4-5D6E-409C-BE32-E72D297353CC}">
              <c16:uniqueId val="{00000005-3469-3342-A338-1D216F2D2A2A}"/>
            </c:ext>
          </c:extLst>
        </c:ser>
        <c:dLbls>
          <c:showLegendKey val="0"/>
          <c:showVal val="0"/>
          <c:showCatName val="0"/>
          <c:showSerName val="0"/>
          <c:showPercent val="0"/>
          <c:showBubbleSize val="0"/>
        </c:dLbls>
        <c:marker val="1"/>
        <c:smooth val="0"/>
        <c:axId val="-2063541896"/>
        <c:axId val="-2099238312"/>
      </c:lineChart>
      <c:catAx>
        <c:axId val="-206354189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99238312"/>
        <c:crosses val="autoZero"/>
        <c:auto val="1"/>
        <c:lblAlgn val="ctr"/>
        <c:lblOffset val="100"/>
        <c:tickLblSkip val="4"/>
        <c:noMultiLvlLbl val="0"/>
      </c:catAx>
      <c:valAx>
        <c:axId val="-2099238312"/>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3541896"/>
        <c:crosses val="autoZero"/>
        <c:crossBetween val="between"/>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Kotka</a:t>
            </a:r>
          </a:p>
        </c:rich>
      </c:tx>
      <c:overlay val="0"/>
      <c:spPr>
        <a:noFill/>
        <a:ln>
          <a:noFill/>
        </a:ln>
        <a:effectLst/>
      </c:spPr>
    </c:title>
    <c:autoTitleDeleted val="0"/>
    <c:plotArea>
      <c:layout/>
      <c:areaChart>
        <c:grouping val="stacked"/>
        <c:varyColors val="0"/>
        <c:ser>
          <c:idx val="1"/>
          <c:order val="0"/>
          <c:tx>
            <c:strRef>
              <c:f>'Small multiples'!$A$2</c:f>
              <c:strCache>
                <c:ptCount val="1"/>
                <c:pt idx="0">
                  <c:v>Kotka</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multiples'!$B$2:$J$2</c:f>
              <c:numCache>
                <c:formatCode>0</c:formatCode>
                <c:ptCount val="9"/>
                <c:pt idx="0">
                  <c:v>14</c:v>
                </c:pt>
                <c:pt idx="1">
                  <c:v>8</c:v>
                </c:pt>
                <c:pt idx="2">
                  <c:v>10</c:v>
                </c:pt>
                <c:pt idx="3">
                  <c:v>5</c:v>
                </c:pt>
                <c:pt idx="4">
                  <c:v>4</c:v>
                </c:pt>
                <c:pt idx="5">
                  <c:v>3</c:v>
                </c:pt>
                <c:pt idx="6">
                  <c:v>1</c:v>
                </c:pt>
                <c:pt idx="7">
                  <c:v>1</c:v>
                </c:pt>
                <c:pt idx="8">
                  <c:v>0</c:v>
                </c:pt>
              </c:numCache>
            </c:numRef>
          </c:val>
          <c:extLst>
            <c:ext xmlns:c16="http://schemas.microsoft.com/office/drawing/2014/chart" uri="{C3380CC4-5D6E-409C-BE32-E72D297353CC}">
              <c16:uniqueId val="{00000001-3469-3342-A338-1D216F2D2A2A}"/>
            </c:ext>
          </c:extLst>
        </c:ser>
        <c:dLbls>
          <c:showLegendKey val="0"/>
          <c:showVal val="0"/>
          <c:showCatName val="0"/>
          <c:showSerName val="0"/>
          <c:showPercent val="0"/>
          <c:showBubbleSize val="0"/>
        </c:dLbls>
        <c:axId val="-2066104056"/>
        <c:axId val="-2066100664"/>
      </c:areaChart>
      <c:catAx>
        <c:axId val="-206610405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66100664"/>
        <c:crosses val="autoZero"/>
        <c:auto val="1"/>
        <c:lblAlgn val="ctr"/>
        <c:lblOffset val="50"/>
        <c:tickLblSkip val="4"/>
        <c:noMultiLvlLbl val="0"/>
      </c:catAx>
      <c:valAx>
        <c:axId val="-2066100664"/>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66104056"/>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1"/>
        <c:ser>
          <c:idx val="0"/>
          <c:order val="0"/>
          <c:tx>
            <c:strRef>
              <c:f>Vaakapylväs!$B$1</c:f>
              <c:strCache>
                <c:ptCount val="1"/>
                <c:pt idx="0">
                  <c:v>A</c:v>
                </c:pt>
              </c:strCache>
            </c:strRef>
          </c:tx>
          <c:spPr>
            <a:solidFill>
              <a:schemeClr val="accent1"/>
            </a:solidFill>
            <a:ln w="6350">
              <a:solidFill>
                <a:schemeClr val="tx1"/>
              </a:solidFill>
            </a:ln>
          </c:spPr>
          <c:invertIfNegative val="0"/>
          <c:dPt>
            <c:idx val="0"/>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2-460F-4506-8BE3-D476AC4FFA57}"/>
              </c:ext>
            </c:extLst>
          </c:dPt>
          <c:cat>
            <c:strRef>
              <c:f>Vaakapylväs!$A$2:$A$7</c:f>
              <c:strCache>
                <c:ptCount val="6"/>
                <c:pt idx="0">
                  <c:v>Kemi</c:v>
                </c:pt>
                <c:pt idx="1">
                  <c:v>Hamina</c:v>
                </c:pt>
                <c:pt idx="2">
                  <c:v>Porvoo</c:v>
                </c:pt>
                <c:pt idx="3">
                  <c:v>Kouvola</c:v>
                </c:pt>
                <c:pt idx="4">
                  <c:v>Tornio</c:v>
                </c:pt>
                <c:pt idx="5">
                  <c:v>Turku</c:v>
                </c:pt>
              </c:strCache>
            </c:strRef>
          </c:cat>
          <c:val>
            <c:numRef>
              <c:f>Vaakapylväs!$B$2:$B$7</c:f>
              <c:numCache>
                <c:formatCode>0</c:formatCode>
                <c:ptCount val="6"/>
                <c:pt idx="0">
                  <c:v>17</c:v>
                </c:pt>
                <c:pt idx="1">
                  <c:v>16</c:v>
                </c:pt>
                <c:pt idx="2">
                  <c:v>15</c:v>
                </c:pt>
                <c:pt idx="3">
                  <c:v>14</c:v>
                </c:pt>
                <c:pt idx="4">
                  <c:v>13</c:v>
                </c:pt>
                <c:pt idx="5">
                  <c:v>12</c:v>
                </c:pt>
              </c:numCache>
            </c:numRef>
          </c:val>
          <c:extLst>
            <c:ext xmlns:c16="http://schemas.microsoft.com/office/drawing/2014/chart" uri="{C3380CC4-5D6E-409C-BE32-E72D297353CC}">
              <c16:uniqueId val="{00000000-4378-4F58-98BD-3B94378C7851}"/>
            </c:ext>
          </c:extLst>
        </c:ser>
        <c:dLbls>
          <c:showLegendKey val="0"/>
          <c:showVal val="0"/>
          <c:showCatName val="0"/>
          <c:showSerName val="0"/>
          <c:showPercent val="0"/>
          <c:showBubbleSize val="0"/>
        </c:dLbls>
        <c:gapWidth val="120"/>
        <c:axId val="-2102600088"/>
        <c:axId val="-2102596600"/>
      </c:barChart>
      <c:catAx>
        <c:axId val="-2102600088"/>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102596600"/>
        <c:crosses val="autoZero"/>
        <c:auto val="1"/>
        <c:lblAlgn val="ctr"/>
        <c:lblOffset val="100"/>
        <c:noMultiLvlLbl val="0"/>
      </c:catAx>
      <c:valAx>
        <c:axId val="-2102596600"/>
        <c:scaling>
          <c:orientation val="minMax"/>
          <c:min val="0"/>
        </c:scaling>
        <c:delete val="0"/>
        <c:axPos val="t"/>
        <c:majorGridlines>
          <c:spPr>
            <a:ln w="9525" cap="flat" cmpd="sng" algn="ctr">
              <a:solidFill>
                <a:srgbClr val="D9D9D9"/>
              </a:solidFill>
              <a:round/>
            </a:ln>
            <a:effectLst/>
          </c:spPr>
        </c:majorGridlines>
        <c:numFmt formatCode="0" sourceLinked="1"/>
        <c:majorTickMark val="none"/>
        <c:minorTickMark val="none"/>
        <c:tickLblPos val="nextTo"/>
        <c:spPr>
          <a:noFill/>
          <a:ln>
            <a:noFill/>
          </a:ln>
          <a:effectLst/>
        </c:spPr>
        <c:txPr>
          <a:bodyPr rot="-60000000" vert="horz"/>
          <a:lstStyle/>
          <a:p>
            <a:pPr>
              <a:defRPr sz="1100">
                <a:solidFill>
                  <a:srgbClr val="7F7F7F"/>
                </a:solidFill>
                <a:latin typeface="+mj-lt"/>
              </a:defRPr>
            </a:pPr>
            <a:endParaRPr lang="fi-FI"/>
          </a:p>
        </c:txPr>
        <c:crossAx val="-2102600088"/>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Porvoo</a:t>
            </a:r>
          </a:p>
        </c:rich>
      </c:tx>
      <c:overlay val="0"/>
      <c:spPr>
        <a:noFill/>
        <a:ln>
          <a:noFill/>
        </a:ln>
        <a:effectLst/>
      </c:spPr>
    </c:title>
    <c:autoTitleDeleted val="0"/>
    <c:plotArea>
      <c:layout/>
      <c:areaChart>
        <c:grouping val="stacked"/>
        <c:varyColors val="0"/>
        <c:ser>
          <c:idx val="3"/>
          <c:order val="0"/>
          <c:tx>
            <c:strRef>
              <c:f>'Small multiples'!$A$4</c:f>
              <c:strCache>
                <c:ptCount val="1"/>
                <c:pt idx="0">
                  <c:v>Porvoo</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multiples'!$B$4:$J$4</c:f>
              <c:numCache>
                <c:formatCode>0</c:formatCode>
                <c:ptCount val="9"/>
                <c:pt idx="0">
                  <c:v>10</c:v>
                </c:pt>
                <c:pt idx="1">
                  <c:v>2</c:v>
                </c:pt>
                <c:pt idx="2">
                  <c:v>4</c:v>
                </c:pt>
                <c:pt idx="3">
                  <c:v>5</c:v>
                </c:pt>
                <c:pt idx="4">
                  <c:v>4</c:v>
                </c:pt>
                <c:pt idx="5">
                  <c:v>9</c:v>
                </c:pt>
                <c:pt idx="6">
                  <c:v>3</c:v>
                </c:pt>
                <c:pt idx="7">
                  <c:v>5</c:v>
                </c:pt>
                <c:pt idx="8">
                  <c:v>6</c:v>
                </c:pt>
              </c:numCache>
            </c:numRef>
          </c:val>
          <c:extLst>
            <c:ext xmlns:c16="http://schemas.microsoft.com/office/drawing/2014/chart" uri="{C3380CC4-5D6E-409C-BE32-E72D297353CC}">
              <c16:uniqueId val="{00000003-3469-3342-A338-1D216F2D2A2A}"/>
            </c:ext>
          </c:extLst>
        </c:ser>
        <c:dLbls>
          <c:showLegendKey val="0"/>
          <c:showVal val="0"/>
          <c:showCatName val="0"/>
          <c:showSerName val="0"/>
          <c:showPercent val="0"/>
          <c:showBubbleSize val="0"/>
        </c:dLbls>
        <c:axId val="-2126281272"/>
        <c:axId val="-2126257704"/>
      </c:areaChart>
      <c:catAx>
        <c:axId val="-212628127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126257704"/>
        <c:crosses val="autoZero"/>
        <c:auto val="1"/>
        <c:lblAlgn val="ctr"/>
        <c:lblOffset val="50"/>
        <c:tickLblSkip val="4"/>
        <c:noMultiLvlLbl val="0"/>
      </c:catAx>
      <c:valAx>
        <c:axId val="-2126257704"/>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126281272"/>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Helsinki</a:t>
            </a:r>
          </a:p>
        </c:rich>
      </c:tx>
      <c:overlay val="0"/>
      <c:spPr>
        <a:noFill/>
        <a:ln>
          <a:noFill/>
        </a:ln>
        <a:effectLst/>
      </c:spPr>
    </c:title>
    <c:autoTitleDeleted val="0"/>
    <c:plotArea>
      <c:layout/>
      <c:areaChart>
        <c:grouping val="stacked"/>
        <c:varyColors val="0"/>
        <c:ser>
          <c:idx val="4"/>
          <c:order val="0"/>
          <c:tx>
            <c:strRef>
              <c:f>'Small multiples'!$A$5</c:f>
              <c:strCache>
                <c:ptCount val="1"/>
                <c:pt idx="0">
                  <c:v>Helsinki</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multiples'!$B$5:$J$5</c:f>
              <c:numCache>
                <c:formatCode>0</c:formatCode>
                <c:ptCount val="9"/>
                <c:pt idx="0">
                  <c:v>9</c:v>
                </c:pt>
                <c:pt idx="1">
                  <c:v>2</c:v>
                </c:pt>
                <c:pt idx="2">
                  <c:v>2</c:v>
                </c:pt>
                <c:pt idx="3">
                  <c:v>14</c:v>
                </c:pt>
                <c:pt idx="4">
                  <c:v>16</c:v>
                </c:pt>
                <c:pt idx="5">
                  <c:v>3</c:v>
                </c:pt>
                <c:pt idx="6">
                  <c:v>2</c:v>
                </c:pt>
                <c:pt idx="7">
                  <c:v>2</c:v>
                </c:pt>
                <c:pt idx="8">
                  <c:v>3</c:v>
                </c:pt>
              </c:numCache>
            </c:numRef>
          </c:val>
          <c:extLst>
            <c:ext xmlns:c16="http://schemas.microsoft.com/office/drawing/2014/chart" uri="{C3380CC4-5D6E-409C-BE32-E72D297353CC}">
              <c16:uniqueId val="{00000004-3469-3342-A338-1D216F2D2A2A}"/>
            </c:ext>
          </c:extLst>
        </c:ser>
        <c:dLbls>
          <c:showLegendKey val="0"/>
          <c:showVal val="0"/>
          <c:showCatName val="0"/>
          <c:showSerName val="0"/>
          <c:showPercent val="0"/>
          <c:showBubbleSize val="0"/>
        </c:dLbls>
        <c:axId val="-2066056792"/>
        <c:axId val="-2066053480"/>
      </c:areaChart>
      <c:catAx>
        <c:axId val="-206605679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066053480"/>
        <c:crosses val="autoZero"/>
        <c:auto val="1"/>
        <c:lblAlgn val="ctr"/>
        <c:lblOffset val="50"/>
        <c:tickLblSkip val="4"/>
        <c:noMultiLvlLbl val="0"/>
      </c:catAx>
      <c:valAx>
        <c:axId val="-2066053480"/>
        <c:scaling>
          <c:orientation val="minMax"/>
          <c:max val="16"/>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fi-FI"/>
          </a:p>
        </c:txPr>
        <c:crossAx val="-2066056792"/>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Hamina</a:t>
            </a:r>
          </a:p>
        </c:rich>
      </c:tx>
      <c:overlay val="0"/>
      <c:spPr>
        <a:noFill/>
        <a:ln>
          <a:noFill/>
        </a:ln>
        <a:effectLst/>
      </c:spPr>
    </c:title>
    <c:autoTitleDeleted val="0"/>
    <c:plotArea>
      <c:layout>
        <c:manualLayout>
          <c:layoutTarget val="inner"/>
          <c:xMode val="edge"/>
          <c:yMode val="edge"/>
          <c:x val="5.9707182641579107E-2"/>
          <c:y val="0.31163512696120177"/>
          <c:w val="0.88058563471684181"/>
          <c:h val="0.48772744386426198"/>
        </c:manualLayout>
      </c:layout>
      <c:areaChart>
        <c:grouping val="stacked"/>
        <c:varyColors val="0"/>
        <c:ser>
          <c:idx val="2"/>
          <c:order val="0"/>
          <c:tx>
            <c:strRef>
              <c:f>'Small multiples'!$A$3</c:f>
              <c:strCache>
                <c:ptCount val="1"/>
                <c:pt idx="0">
                  <c:v>Hamina</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multiples'!$B$3:$J$3</c:f>
              <c:numCache>
                <c:formatCode>0</c:formatCode>
                <c:ptCount val="9"/>
                <c:pt idx="0">
                  <c:v>0</c:v>
                </c:pt>
                <c:pt idx="1">
                  <c:v>0</c:v>
                </c:pt>
                <c:pt idx="2">
                  <c:v>1</c:v>
                </c:pt>
                <c:pt idx="3">
                  <c:v>5</c:v>
                </c:pt>
                <c:pt idx="4">
                  <c:v>3</c:v>
                </c:pt>
                <c:pt idx="5">
                  <c:v>6</c:v>
                </c:pt>
                <c:pt idx="6">
                  <c:v>9</c:v>
                </c:pt>
                <c:pt idx="7">
                  <c:v>2</c:v>
                </c:pt>
                <c:pt idx="8">
                  <c:v>2</c:v>
                </c:pt>
              </c:numCache>
            </c:numRef>
          </c:val>
          <c:extLst>
            <c:ext xmlns:c16="http://schemas.microsoft.com/office/drawing/2014/chart" uri="{C3380CC4-5D6E-409C-BE32-E72D297353CC}">
              <c16:uniqueId val="{00000002-3469-3342-A338-1D216F2D2A2A}"/>
            </c:ext>
          </c:extLst>
        </c:ser>
        <c:dLbls>
          <c:showLegendKey val="0"/>
          <c:showVal val="0"/>
          <c:showCatName val="0"/>
          <c:showSerName val="0"/>
          <c:showPercent val="0"/>
          <c:showBubbleSize val="0"/>
        </c:dLbls>
        <c:axId val="-2066005848"/>
        <c:axId val="-2066002488"/>
      </c:areaChart>
      <c:catAx>
        <c:axId val="-206600584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fi-FI"/>
          </a:p>
        </c:txPr>
        <c:crossAx val="-2066002488"/>
        <c:crosses val="autoZero"/>
        <c:auto val="1"/>
        <c:lblAlgn val="ctr"/>
        <c:lblOffset val="50"/>
        <c:tickLblSkip val="4"/>
        <c:noMultiLvlLbl val="0"/>
      </c:catAx>
      <c:valAx>
        <c:axId val="-2066002488"/>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6005848"/>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Turku</a:t>
            </a:r>
          </a:p>
        </c:rich>
      </c:tx>
      <c:overlay val="0"/>
      <c:spPr>
        <a:noFill/>
        <a:ln>
          <a:noFill/>
        </a:ln>
        <a:effectLst/>
      </c:spPr>
    </c:title>
    <c:autoTitleDeleted val="0"/>
    <c:plotArea>
      <c:layout/>
      <c:areaChart>
        <c:grouping val="stacked"/>
        <c:varyColors val="0"/>
        <c:ser>
          <c:idx val="5"/>
          <c:order val="0"/>
          <c:tx>
            <c:strRef>
              <c:f>'Small multiples'!$A$6</c:f>
              <c:strCache>
                <c:ptCount val="1"/>
                <c:pt idx="0">
                  <c:v>Turku</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multiples'!$B$6:$J$6</c:f>
              <c:numCache>
                <c:formatCode>0</c:formatCode>
                <c:ptCount val="9"/>
                <c:pt idx="0">
                  <c:v>16</c:v>
                </c:pt>
                <c:pt idx="1">
                  <c:v>15</c:v>
                </c:pt>
                <c:pt idx="2">
                  <c:v>14</c:v>
                </c:pt>
                <c:pt idx="3">
                  <c:v>7</c:v>
                </c:pt>
                <c:pt idx="4">
                  <c:v>9</c:v>
                </c:pt>
                <c:pt idx="5">
                  <c:v>6</c:v>
                </c:pt>
                <c:pt idx="6">
                  <c:v>1</c:v>
                </c:pt>
                <c:pt idx="7">
                  <c:v>4</c:v>
                </c:pt>
                <c:pt idx="8">
                  <c:v>6</c:v>
                </c:pt>
              </c:numCache>
            </c:numRef>
          </c:val>
          <c:extLst>
            <c:ext xmlns:c16="http://schemas.microsoft.com/office/drawing/2014/chart" uri="{C3380CC4-5D6E-409C-BE32-E72D297353CC}">
              <c16:uniqueId val="{00000005-3469-3342-A338-1D216F2D2A2A}"/>
            </c:ext>
          </c:extLst>
        </c:ser>
        <c:dLbls>
          <c:showLegendKey val="0"/>
          <c:showVal val="0"/>
          <c:showCatName val="0"/>
          <c:showSerName val="0"/>
          <c:showPercent val="0"/>
          <c:showBubbleSize val="0"/>
        </c:dLbls>
        <c:axId val="-2065963160"/>
        <c:axId val="-2065959848"/>
      </c:areaChart>
      <c:catAx>
        <c:axId val="-206596316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65959848"/>
        <c:crosses val="autoZero"/>
        <c:auto val="1"/>
        <c:lblAlgn val="ctr"/>
        <c:lblOffset val="50"/>
        <c:tickLblSkip val="4"/>
        <c:noMultiLvlLbl val="0"/>
      </c:catAx>
      <c:valAx>
        <c:axId val="-2065959848"/>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5963160"/>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1" i="0" u="none" strike="noStrike" kern="1200" spc="0" baseline="0">
                <a:solidFill>
                  <a:schemeClr val="tx1"/>
                </a:solidFill>
                <a:latin typeface="+mj-lt"/>
                <a:ea typeface="+mn-ea"/>
                <a:cs typeface="Arial" panose="020B0604020202020204" pitchFamily="34" charset="0"/>
              </a:defRPr>
            </a:pPr>
            <a:r>
              <a:rPr lang="en-GB" sz="1100"/>
              <a:t>Tampere</a:t>
            </a:r>
          </a:p>
        </c:rich>
      </c:tx>
      <c:overlay val="0"/>
      <c:spPr>
        <a:noFill/>
        <a:ln>
          <a:noFill/>
        </a:ln>
        <a:effectLst/>
      </c:spPr>
    </c:title>
    <c:autoTitleDeleted val="0"/>
    <c:plotArea>
      <c:layout/>
      <c:areaChart>
        <c:grouping val="stacked"/>
        <c:varyColors val="0"/>
        <c:ser>
          <c:idx val="5"/>
          <c:order val="0"/>
          <c:tx>
            <c:strRef>
              <c:f>'Small multiples'!$A$7</c:f>
              <c:strCache>
                <c:ptCount val="1"/>
                <c:pt idx="0">
                  <c:v>Tampere</c:v>
                </c:pt>
              </c:strCache>
            </c:strRef>
          </c:tx>
          <c:spPr>
            <a:solidFill>
              <a:srgbClr val="002F6C"/>
            </a:solidFill>
            <a:ln w="6350" cap="rnd">
              <a:solidFill>
                <a:srgbClr val="000000"/>
              </a:solidFill>
              <a:round/>
            </a:ln>
            <a:effectLst/>
          </c:spPr>
          <c:cat>
            <c:numRef>
              <c:f>'Small multiples'!$B$1:$J$1</c:f>
              <c:numCache>
                <c:formatCode>General</c:formatCode>
                <c:ptCount val="9"/>
                <c:pt idx="0">
                  <c:v>2012</c:v>
                </c:pt>
                <c:pt idx="1">
                  <c:v>2013</c:v>
                </c:pt>
                <c:pt idx="2">
                  <c:v>2014</c:v>
                </c:pt>
                <c:pt idx="3">
                  <c:v>2015</c:v>
                </c:pt>
                <c:pt idx="4">
                  <c:v>2016</c:v>
                </c:pt>
                <c:pt idx="5">
                  <c:v>2017</c:v>
                </c:pt>
                <c:pt idx="6">
                  <c:v>2018</c:v>
                </c:pt>
                <c:pt idx="7">
                  <c:v>2019</c:v>
                </c:pt>
                <c:pt idx="8">
                  <c:v>2020</c:v>
                </c:pt>
              </c:numCache>
            </c:numRef>
          </c:cat>
          <c:val>
            <c:numRef>
              <c:f>'Small multiples'!$B$7:$J$7</c:f>
              <c:numCache>
                <c:formatCode>0</c:formatCode>
                <c:ptCount val="9"/>
                <c:pt idx="0">
                  <c:v>2</c:v>
                </c:pt>
                <c:pt idx="1">
                  <c:v>6</c:v>
                </c:pt>
                <c:pt idx="2">
                  <c:v>6</c:v>
                </c:pt>
                <c:pt idx="3">
                  <c:v>5</c:v>
                </c:pt>
                <c:pt idx="4">
                  <c:v>0</c:v>
                </c:pt>
                <c:pt idx="5">
                  <c:v>1</c:v>
                </c:pt>
                <c:pt idx="6">
                  <c:v>2</c:v>
                </c:pt>
                <c:pt idx="7">
                  <c:v>6</c:v>
                </c:pt>
                <c:pt idx="8">
                  <c:v>5</c:v>
                </c:pt>
              </c:numCache>
            </c:numRef>
          </c:val>
          <c:extLst>
            <c:ext xmlns:c16="http://schemas.microsoft.com/office/drawing/2014/chart" uri="{C3380CC4-5D6E-409C-BE32-E72D297353CC}">
              <c16:uniqueId val="{00000005-3469-3342-A338-1D216F2D2A2A}"/>
            </c:ext>
          </c:extLst>
        </c:ser>
        <c:dLbls>
          <c:showLegendKey val="0"/>
          <c:showVal val="0"/>
          <c:showCatName val="0"/>
          <c:showSerName val="0"/>
          <c:showPercent val="0"/>
          <c:showBubbleSize val="0"/>
        </c:dLbls>
        <c:axId val="-2063541896"/>
        <c:axId val="-2099238312"/>
      </c:areaChart>
      <c:catAx>
        <c:axId val="-2063541896"/>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2099238312"/>
        <c:crosses val="autoZero"/>
        <c:auto val="1"/>
        <c:lblAlgn val="ctr"/>
        <c:lblOffset val="50"/>
        <c:tickLblSkip val="4"/>
        <c:noMultiLvlLbl val="0"/>
      </c:catAx>
      <c:valAx>
        <c:axId val="-2099238312"/>
        <c:scaling>
          <c:orientation val="minMax"/>
          <c:max val="16"/>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063541896"/>
        <c:crosses val="autoZero"/>
        <c:crossBetween val="midCat"/>
        <c:majorUnit val="4"/>
        <c:minorUnit val="2"/>
      </c:valAx>
      <c:spPr>
        <a:noFill/>
        <a:ln>
          <a:noFill/>
        </a:ln>
        <a:effectLst/>
      </c:spPr>
    </c:plotArea>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mj-lt"/>
              </a:defRPr>
            </a:pPr>
            <a:r>
              <a:rPr lang="en-US" sz="1200" dirty="0" err="1">
                <a:latin typeface="+mj-lt"/>
              </a:rPr>
              <a:t>Otsikko</a:t>
            </a:r>
            <a:endParaRPr lang="en-US" sz="1200" dirty="0">
              <a:latin typeface="+mj-lt"/>
            </a:endParaRPr>
          </a:p>
        </c:rich>
      </c:tx>
      <c:layout>
        <c:manualLayout>
          <c:xMode val="edge"/>
          <c:yMode val="edge"/>
          <c:x val="0.45569345270197398"/>
          <c:y val="0"/>
        </c:manualLayout>
      </c:layout>
      <c:overlay val="0"/>
    </c:title>
    <c:autoTitleDeleted val="0"/>
    <c:plotArea>
      <c:layout/>
      <c:barChart>
        <c:barDir val="col"/>
        <c:grouping val="clustered"/>
        <c:varyColors val="0"/>
        <c:ser>
          <c:idx val="0"/>
          <c:order val="0"/>
          <c:tx>
            <c:strRef>
              <c:f>Arvosarjat!$B$1</c:f>
              <c:strCache>
                <c:ptCount val="1"/>
                <c:pt idx="0">
                  <c:v>pinta-ala hehtaaria</c:v>
                </c:pt>
              </c:strCache>
            </c:strRef>
          </c:tx>
          <c:spPr>
            <a:solidFill>
              <a:srgbClr val="8EBEFF"/>
            </a:solidFill>
            <a:ln w="6350">
              <a:solidFill>
                <a:schemeClr val="tx1"/>
              </a:solidFill>
            </a:ln>
            <a:effectLst/>
          </c:spPr>
          <c:invertIfNegative val="0"/>
          <c:cat>
            <c:numRef>
              <c:f>Arvosarjat!$A$2:$A$10</c:f>
              <c:numCache>
                <c:formatCode>0</c:formatCode>
                <c:ptCount val="9"/>
                <c:pt idx="0">
                  <c:v>2010</c:v>
                </c:pt>
                <c:pt idx="1">
                  <c:v>2011</c:v>
                </c:pt>
                <c:pt idx="2">
                  <c:v>2012</c:v>
                </c:pt>
                <c:pt idx="3">
                  <c:v>2013</c:v>
                </c:pt>
                <c:pt idx="4">
                  <c:v>2014</c:v>
                </c:pt>
                <c:pt idx="5">
                  <c:v>2015</c:v>
                </c:pt>
                <c:pt idx="6">
                  <c:v>2016</c:v>
                </c:pt>
                <c:pt idx="7">
                  <c:v>2017</c:v>
                </c:pt>
                <c:pt idx="8">
                  <c:v>2018</c:v>
                </c:pt>
              </c:numCache>
            </c:numRef>
          </c:cat>
          <c:val>
            <c:numRef>
              <c:f>Arvosarjat!$B$2:$B$10</c:f>
              <c:numCache>
                <c:formatCode>0</c:formatCode>
                <c:ptCount val="9"/>
                <c:pt idx="0">
                  <c:v>586559</c:v>
                </c:pt>
                <c:pt idx="1">
                  <c:v>496959</c:v>
                </c:pt>
                <c:pt idx="2">
                  <c:v>636559</c:v>
                </c:pt>
                <c:pt idx="3">
                  <c:v>556559</c:v>
                </c:pt>
                <c:pt idx="4">
                  <c:v>944255</c:v>
                </c:pt>
                <c:pt idx="5">
                  <c:v>989242</c:v>
                </c:pt>
                <c:pt idx="6">
                  <c:v>990191</c:v>
                </c:pt>
                <c:pt idx="7">
                  <c:v>1001794</c:v>
                </c:pt>
                <c:pt idx="8">
                  <c:v>1002198</c:v>
                </c:pt>
              </c:numCache>
            </c:numRef>
          </c:val>
          <c:extLst>
            <c:ext xmlns:c16="http://schemas.microsoft.com/office/drawing/2014/chart" uri="{C3380CC4-5D6E-409C-BE32-E72D297353CC}">
              <c16:uniqueId val="{00000000-A7DB-482F-BF2B-D003C54BA227}"/>
            </c:ext>
          </c:extLst>
        </c:ser>
        <c:dLbls>
          <c:showLegendKey val="0"/>
          <c:showVal val="0"/>
          <c:showCatName val="0"/>
          <c:showSerName val="0"/>
          <c:showPercent val="0"/>
          <c:showBubbleSize val="0"/>
        </c:dLbls>
        <c:gapWidth val="150"/>
        <c:overlap val="-27"/>
        <c:axId val="-2066302056"/>
        <c:axId val="-2066298728"/>
      </c:barChart>
      <c:lineChart>
        <c:grouping val="standard"/>
        <c:varyColors val="0"/>
        <c:ser>
          <c:idx val="1"/>
          <c:order val="1"/>
          <c:tx>
            <c:strRef>
              <c:f>Arvosarjat!$C$1</c:f>
              <c:strCache>
                <c:ptCount val="1"/>
                <c:pt idx="0">
                  <c:v>käyntimäärä</c:v>
                </c:pt>
              </c:strCache>
            </c:strRef>
          </c:tx>
          <c:spPr>
            <a:ln w="38100" cap="rnd">
              <a:solidFill>
                <a:schemeClr val="accent1"/>
              </a:solidFill>
              <a:round/>
            </a:ln>
            <a:effectLst/>
          </c:spPr>
          <c:marker>
            <c:symbol val="circle"/>
            <c:size val="12"/>
            <c:spPr>
              <a:solidFill>
                <a:schemeClr val="tx2">
                  <a:lumMod val="50000"/>
                </a:schemeClr>
              </a:solidFill>
              <a:ln>
                <a:solidFill>
                  <a:schemeClr val="accent1"/>
                </a:solidFill>
              </a:ln>
            </c:spPr>
          </c:marker>
          <c:dPt>
            <c:idx val="7"/>
            <c:bubble3D val="0"/>
            <c:spPr>
              <a:ln w="38100" cap="rnd">
                <a:solidFill>
                  <a:schemeClr val="accent1"/>
                </a:solidFill>
                <a:round/>
              </a:ln>
              <a:effectLst/>
            </c:spPr>
            <c:extLst>
              <c:ext xmlns:c16="http://schemas.microsoft.com/office/drawing/2014/chart" uri="{C3380CC4-5D6E-409C-BE32-E72D297353CC}">
                <c16:uniqueId val="{00000001-364F-C54F-BC8B-0EE85F61367C}"/>
              </c:ext>
            </c:extLst>
          </c:dPt>
          <c:cat>
            <c:numRef>
              <c:f>Arvosarjat!$A$2:$A$10</c:f>
              <c:numCache>
                <c:formatCode>0</c:formatCode>
                <c:ptCount val="9"/>
                <c:pt idx="0">
                  <c:v>2010</c:v>
                </c:pt>
                <c:pt idx="1">
                  <c:v>2011</c:v>
                </c:pt>
                <c:pt idx="2">
                  <c:v>2012</c:v>
                </c:pt>
                <c:pt idx="3">
                  <c:v>2013</c:v>
                </c:pt>
                <c:pt idx="4">
                  <c:v>2014</c:v>
                </c:pt>
                <c:pt idx="5">
                  <c:v>2015</c:v>
                </c:pt>
                <c:pt idx="6">
                  <c:v>2016</c:v>
                </c:pt>
                <c:pt idx="7">
                  <c:v>2017</c:v>
                </c:pt>
                <c:pt idx="8">
                  <c:v>2018</c:v>
                </c:pt>
              </c:numCache>
            </c:numRef>
          </c:cat>
          <c:val>
            <c:numRef>
              <c:f>Arvosarjat!$C$2:$C$10</c:f>
              <c:numCache>
                <c:formatCode>0</c:formatCode>
                <c:ptCount val="9"/>
                <c:pt idx="0">
                  <c:v>1958500</c:v>
                </c:pt>
                <c:pt idx="1">
                  <c:v>2086500</c:v>
                </c:pt>
                <c:pt idx="2">
                  <c:v>2087300</c:v>
                </c:pt>
                <c:pt idx="3">
                  <c:v>2259800</c:v>
                </c:pt>
                <c:pt idx="4">
                  <c:v>2286500</c:v>
                </c:pt>
                <c:pt idx="5">
                  <c:v>2634600</c:v>
                </c:pt>
                <c:pt idx="6">
                  <c:v>2811200</c:v>
                </c:pt>
                <c:pt idx="7">
                  <c:v>3104700</c:v>
                </c:pt>
                <c:pt idx="8">
                  <c:v>3167800</c:v>
                </c:pt>
              </c:numCache>
            </c:numRef>
          </c:val>
          <c:smooth val="0"/>
          <c:extLst>
            <c:ext xmlns:c16="http://schemas.microsoft.com/office/drawing/2014/chart" uri="{C3380CC4-5D6E-409C-BE32-E72D297353CC}">
              <c16:uniqueId val="{00000001-A7DB-482F-BF2B-D003C54BA227}"/>
            </c:ext>
          </c:extLst>
        </c:ser>
        <c:dLbls>
          <c:showLegendKey val="0"/>
          <c:showVal val="0"/>
          <c:showCatName val="0"/>
          <c:showSerName val="0"/>
          <c:showPercent val="0"/>
          <c:showBubbleSize val="0"/>
        </c:dLbls>
        <c:marker val="1"/>
        <c:smooth val="0"/>
        <c:axId val="-2066311112"/>
        <c:axId val="-2066303368"/>
      </c:lineChart>
      <c:catAx>
        <c:axId val="-2066302056"/>
        <c:scaling>
          <c:orientation val="minMax"/>
        </c:scaling>
        <c:delete val="0"/>
        <c:axPos val="b"/>
        <c:numFmt formatCode="0"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066298728"/>
        <c:crosses val="autoZero"/>
        <c:auto val="1"/>
        <c:lblAlgn val="ctr"/>
        <c:lblOffset val="100"/>
        <c:noMultiLvlLbl val="0"/>
      </c:catAx>
      <c:valAx>
        <c:axId val="-2066298728"/>
        <c:scaling>
          <c:orientation val="minMax"/>
          <c:max val="1050000"/>
          <c:min val="0"/>
        </c:scaling>
        <c:delete val="0"/>
        <c:axPos val="l"/>
        <c:majorGridlines>
          <c:spPr>
            <a:ln w="9525" cap="flat" cmpd="sng" algn="ctr">
              <a:solidFill>
                <a:schemeClr val="tx1">
                  <a:lumMod val="15000"/>
                  <a:lumOff val="85000"/>
                </a:schemeClr>
              </a:solidFill>
              <a:round/>
            </a:ln>
            <a:effectLst/>
          </c:spPr>
        </c:majorGridlines>
        <c:title>
          <c:tx>
            <c:rich>
              <a:bodyPr rot="0" vert="horz"/>
              <a:lstStyle/>
              <a:p>
                <a:pPr>
                  <a:defRPr sz="1100" b="0">
                    <a:solidFill>
                      <a:schemeClr val="tx1">
                        <a:lumMod val="75000"/>
                        <a:lumOff val="25000"/>
                      </a:schemeClr>
                    </a:solidFill>
                    <a:latin typeface="+mj-lt"/>
                  </a:defRPr>
                </a:pPr>
                <a:r>
                  <a:rPr lang="en-US" sz="1100" b="0">
                    <a:solidFill>
                      <a:schemeClr val="tx1">
                        <a:lumMod val="75000"/>
                        <a:lumOff val="25000"/>
                      </a:schemeClr>
                    </a:solidFill>
                    <a:latin typeface="+mj-lt"/>
                  </a:rPr>
                  <a:t>Akseli A</a:t>
                </a:r>
              </a:p>
            </c:rich>
          </c:tx>
          <c:layout>
            <c:manualLayout>
              <c:xMode val="edge"/>
              <c:yMode val="edge"/>
              <c:x val="0.10178833010323957"/>
              <c:y val="1.866663257007101E-2"/>
            </c:manualLayout>
          </c:layout>
          <c:overlay val="0"/>
        </c:title>
        <c:numFmt formatCode="#,##0" sourceLinked="0"/>
        <c:majorTickMark val="none"/>
        <c:minorTickMark val="none"/>
        <c:tickLblPos val="nextTo"/>
        <c:spPr>
          <a:noFill/>
          <a:ln>
            <a:noFill/>
          </a:ln>
          <a:effectLst/>
        </c:spPr>
        <c:txPr>
          <a:bodyPr rot="-60000000" vert="horz"/>
          <a:lstStyle/>
          <a:p>
            <a:pPr>
              <a:defRPr sz="1100">
                <a:solidFill>
                  <a:schemeClr val="tx1">
                    <a:lumMod val="75000"/>
                    <a:lumOff val="25000"/>
                  </a:schemeClr>
                </a:solidFill>
                <a:latin typeface="Arial" panose="020B0604020202020204" pitchFamily="34" charset="0"/>
                <a:cs typeface="Arial" panose="020B0604020202020204" pitchFamily="34" charset="0"/>
              </a:defRPr>
            </a:pPr>
            <a:endParaRPr lang="fi-FI"/>
          </a:p>
        </c:txPr>
        <c:crossAx val="-2066302056"/>
        <c:crosses val="autoZero"/>
        <c:crossBetween val="between"/>
        <c:majorUnit val="150000"/>
        <c:minorUnit val="150000"/>
      </c:valAx>
      <c:valAx>
        <c:axId val="-2066303368"/>
        <c:scaling>
          <c:orientation val="minMax"/>
          <c:min val="0"/>
        </c:scaling>
        <c:delete val="0"/>
        <c:axPos val="r"/>
        <c:title>
          <c:tx>
            <c:rich>
              <a:bodyPr rot="0" vert="horz"/>
              <a:lstStyle/>
              <a:p>
                <a:pPr>
                  <a:defRPr sz="1100" b="0">
                    <a:solidFill>
                      <a:schemeClr val="tx1">
                        <a:lumMod val="75000"/>
                        <a:lumOff val="25000"/>
                      </a:schemeClr>
                    </a:solidFill>
                    <a:latin typeface="+mj-lt"/>
                  </a:defRPr>
                </a:pPr>
                <a:r>
                  <a:rPr lang="en-US" sz="1100" b="0" dirty="0" err="1">
                    <a:solidFill>
                      <a:schemeClr val="tx1">
                        <a:lumMod val="75000"/>
                        <a:lumOff val="25000"/>
                      </a:schemeClr>
                    </a:solidFill>
                    <a:latin typeface="+mj-lt"/>
                  </a:rPr>
                  <a:t>Akseli</a:t>
                </a:r>
                <a:r>
                  <a:rPr lang="en-US" sz="1100" b="0" dirty="0">
                    <a:solidFill>
                      <a:schemeClr val="tx1">
                        <a:lumMod val="75000"/>
                        <a:lumOff val="25000"/>
                      </a:schemeClr>
                    </a:solidFill>
                    <a:latin typeface="+mj-lt"/>
                  </a:rPr>
                  <a:t> B</a:t>
                </a:r>
              </a:p>
            </c:rich>
          </c:tx>
          <c:layout>
            <c:manualLayout>
              <c:xMode val="edge"/>
              <c:yMode val="edge"/>
              <c:x val="0.82373074802388213"/>
              <c:y val="1.5482612240477272E-2"/>
            </c:manualLayout>
          </c:layout>
          <c:overlay val="0"/>
        </c:title>
        <c:numFmt formatCode="#,##0" sourceLinked="0"/>
        <c:majorTickMark val="out"/>
        <c:minorTickMark val="none"/>
        <c:tickLblPos val="nextTo"/>
        <c:spPr>
          <a:noFill/>
          <a:ln>
            <a:noFill/>
          </a:ln>
          <a:effectLst/>
        </c:spPr>
        <c:txPr>
          <a:bodyPr rot="-60000000" vert="horz"/>
          <a:lstStyle/>
          <a:p>
            <a:pPr>
              <a:defRPr sz="1100">
                <a:solidFill>
                  <a:schemeClr val="tx1">
                    <a:lumMod val="75000"/>
                    <a:lumOff val="25000"/>
                  </a:schemeClr>
                </a:solidFill>
                <a:latin typeface="Arial" panose="020B0604020202020204" pitchFamily="34" charset="0"/>
                <a:cs typeface="Arial" panose="020B0604020202020204" pitchFamily="34" charset="0"/>
              </a:defRPr>
            </a:pPr>
            <a:endParaRPr lang="fi-FI"/>
          </a:p>
        </c:txPr>
        <c:crossAx val="-2066311112"/>
        <c:crosses val="max"/>
        <c:crossBetween val="between"/>
      </c:valAx>
      <c:catAx>
        <c:axId val="-2066311112"/>
        <c:scaling>
          <c:orientation val="minMax"/>
        </c:scaling>
        <c:delete val="1"/>
        <c:axPos val="b"/>
        <c:numFmt formatCode="0" sourceLinked="1"/>
        <c:majorTickMark val="out"/>
        <c:minorTickMark val="none"/>
        <c:tickLblPos val="nextTo"/>
        <c:crossAx val="-2066303368"/>
        <c:crosses val="autoZero"/>
        <c:auto val="1"/>
        <c:lblAlgn val="ctr"/>
        <c:lblOffset val="100"/>
        <c:noMultiLvlLbl val="0"/>
      </c:catAx>
      <c:spPr>
        <a:noFill/>
        <a:ln>
          <a:noFill/>
        </a:ln>
        <a:effectLst/>
      </c:spPr>
    </c:plotArea>
    <c:legend>
      <c:legendPos val="b"/>
      <c:overlay val="0"/>
      <c:spPr>
        <a:noFill/>
        <a:ln>
          <a:noFill/>
        </a:ln>
        <a:effectLst/>
      </c:spPr>
      <c:txPr>
        <a:bodyPr rot="0" vert="horz"/>
        <a:lstStyle/>
        <a:p>
          <a:pPr>
            <a:defRPr sz="1100">
              <a:latin typeface="+mn-lt"/>
            </a:defRPr>
          </a:pPr>
          <a:endParaRPr lang="fi-FI"/>
        </a:p>
      </c:txPr>
    </c:legend>
    <c:plotVisOnly val="1"/>
    <c:dispBlanksAs val="gap"/>
    <c:showDLblsOverMax val="0"/>
  </c:chart>
  <c:spPr>
    <a:solidFill>
      <a:schemeClr val="bg1"/>
    </a:solidFill>
    <a:ln w="9525" cap="flat" cmpd="sng" algn="ctr">
      <a:noFill/>
      <a:round/>
    </a:ln>
    <a:effectLst/>
  </c:spPr>
  <c:txPr>
    <a:bodyPr/>
    <a:lstStyle/>
    <a:p>
      <a:pPr>
        <a:defRPr sz="900" baseline="0">
          <a:latin typeface="Arial Narrow"/>
          <a:cs typeface="Arial Narrow"/>
        </a:defRPr>
      </a:pPr>
      <a:endParaRPr lang="fi-FI"/>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85697126365002E-2"/>
          <c:y val="0.15401459854014601"/>
          <c:w val="0.63580371035858996"/>
          <c:h val="0.74866199206851003"/>
        </c:manualLayout>
      </c:layout>
      <c:barChart>
        <c:barDir val="col"/>
        <c:grouping val="stacked"/>
        <c:varyColors val="0"/>
        <c:ser>
          <c:idx val="0"/>
          <c:order val="0"/>
          <c:tx>
            <c:strRef>
              <c:f>Sheet1!$B$9</c:f>
              <c:strCache>
                <c:ptCount val="1"/>
                <c:pt idx="0">
                  <c:v>päätavoite (vasen asteikko)</c:v>
                </c:pt>
              </c:strCache>
            </c:strRef>
          </c:tx>
          <c:spPr>
            <a:solidFill>
              <a:srgbClr val="4062C0"/>
            </a:solidFill>
            <a:ln w="6350" cmpd="sng">
              <a:solidFill>
                <a:schemeClr val="tx1"/>
              </a:solidFill>
            </a:ln>
            <a:effectLst/>
          </c:spPr>
          <c:invertIfNegative val="0"/>
          <c:cat>
            <c:numRef>
              <c:f>Sheet1!$A$10:$A$14</c:f>
              <c:numCache>
                <c:formatCode>General</c:formatCode>
                <c:ptCount val="5"/>
                <c:pt idx="0">
                  <c:v>2012</c:v>
                </c:pt>
                <c:pt idx="1">
                  <c:v>2013</c:v>
                </c:pt>
                <c:pt idx="2">
                  <c:v>2014</c:v>
                </c:pt>
                <c:pt idx="3">
                  <c:v>2015</c:v>
                </c:pt>
                <c:pt idx="4">
                  <c:v>2016</c:v>
                </c:pt>
              </c:numCache>
            </c:numRef>
          </c:cat>
          <c:val>
            <c:numRef>
              <c:f>Sheet1!$B$10:$B$14</c:f>
              <c:numCache>
                <c:formatCode>General</c:formatCode>
                <c:ptCount val="5"/>
                <c:pt idx="0">
                  <c:v>21</c:v>
                </c:pt>
                <c:pt idx="1">
                  <c:v>69.3</c:v>
                </c:pt>
                <c:pt idx="2">
                  <c:v>97.9</c:v>
                </c:pt>
                <c:pt idx="3">
                  <c:v>71.400000000000006</c:v>
                </c:pt>
                <c:pt idx="4">
                  <c:v>51.3</c:v>
                </c:pt>
              </c:numCache>
            </c:numRef>
          </c:val>
          <c:extLst>
            <c:ext xmlns:c16="http://schemas.microsoft.com/office/drawing/2014/chart" uri="{C3380CC4-5D6E-409C-BE32-E72D297353CC}">
              <c16:uniqueId val="{00000000-89D7-6141-B2DB-A87E5CD19657}"/>
            </c:ext>
          </c:extLst>
        </c:ser>
        <c:ser>
          <c:idx val="1"/>
          <c:order val="1"/>
          <c:tx>
            <c:strRef>
              <c:f>Sheet1!$C$9</c:f>
              <c:strCache>
                <c:ptCount val="1"/>
                <c:pt idx="0">
                  <c:v>osatavoite (vasen asteikko)</c:v>
                </c:pt>
              </c:strCache>
            </c:strRef>
          </c:tx>
          <c:spPr>
            <a:solidFill>
              <a:srgbClr val="8EBEFF"/>
            </a:solidFill>
            <a:ln w="6350" cmpd="sng">
              <a:solidFill>
                <a:schemeClr val="tx1"/>
              </a:solidFill>
            </a:ln>
            <a:effectLst/>
          </c:spPr>
          <c:invertIfNegative val="0"/>
          <c:cat>
            <c:numRef>
              <c:f>Sheet1!$A$10:$A$14</c:f>
              <c:numCache>
                <c:formatCode>General</c:formatCode>
                <c:ptCount val="5"/>
                <c:pt idx="0">
                  <c:v>2012</c:v>
                </c:pt>
                <c:pt idx="1">
                  <c:v>2013</c:v>
                </c:pt>
                <c:pt idx="2">
                  <c:v>2014</c:v>
                </c:pt>
                <c:pt idx="3">
                  <c:v>2015</c:v>
                </c:pt>
                <c:pt idx="4">
                  <c:v>2016</c:v>
                </c:pt>
              </c:numCache>
            </c:numRef>
          </c:cat>
          <c:val>
            <c:numRef>
              <c:f>Sheet1!$C$10:$C$14</c:f>
              <c:numCache>
                <c:formatCode>General</c:formatCode>
                <c:ptCount val="5"/>
                <c:pt idx="0">
                  <c:v>365.9</c:v>
                </c:pt>
                <c:pt idx="1">
                  <c:v>375.5</c:v>
                </c:pt>
                <c:pt idx="2">
                  <c:v>438.9</c:v>
                </c:pt>
                <c:pt idx="3">
                  <c:v>357.4</c:v>
                </c:pt>
                <c:pt idx="4">
                  <c:v>247.4</c:v>
                </c:pt>
              </c:numCache>
            </c:numRef>
          </c:val>
          <c:extLst>
            <c:ext xmlns:c16="http://schemas.microsoft.com/office/drawing/2014/chart" uri="{C3380CC4-5D6E-409C-BE32-E72D297353CC}">
              <c16:uniqueId val="{00000000-0405-6A47-A262-30BF47EBA81E}"/>
            </c:ext>
          </c:extLst>
        </c:ser>
        <c:dLbls>
          <c:showLegendKey val="0"/>
          <c:showVal val="0"/>
          <c:showCatName val="0"/>
          <c:showSerName val="0"/>
          <c:showPercent val="0"/>
          <c:showBubbleSize val="0"/>
        </c:dLbls>
        <c:gapWidth val="66"/>
        <c:overlap val="100"/>
        <c:axId val="-2062665048"/>
        <c:axId val="-2062669752"/>
      </c:barChart>
      <c:lineChart>
        <c:grouping val="standard"/>
        <c:varyColors val="0"/>
        <c:ser>
          <c:idx val="2"/>
          <c:order val="2"/>
          <c:tx>
            <c:strRef>
              <c:f>Sheet1!$D$9</c:f>
              <c:strCache>
                <c:ptCount val="1"/>
                <c:pt idx="0">
                  <c:v>osuus varsinaisesta KYT:stä (oikea asteikko)</c:v>
                </c:pt>
              </c:strCache>
            </c:strRef>
          </c:tx>
          <c:spPr>
            <a:ln w="38100" cap="rnd" cmpd="sng">
              <a:solidFill>
                <a:schemeClr val="accent1"/>
              </a:solidFill>
              <a:round/>
            </a:ln>
            <a:effectLst/>
          </c:spPr>
          <c:marker>
            <c:symbol val="circle"/>
            <c:size val="10"/>
            <c:spPr>
              <a:solidFill>
                <a:schemeClr val="accent1"/>
              </a:solidFill>
              <a:ln w="38100" cmpd="sng">
                <a:solidFill>
                  <a:schemeClr val="accent1"/>
                </a:solidFill>
              </a:ln>
              <a:effectLst/>
            </c:spPr>
          </c:marker>
          <c:cat>
            <c:numRef>
              <c:f>Sheet1!$A$10:$A$14</c:f>
              <c:numCache>
                <c:formatCode>General</c:formatCode>
                <c:ptCount val="5"/>
                <c:pt idx="0">
                  <c:v>2012</c:v>
                </c:pt>
                <c:pt idx="1">
                  <c:v>2013</c:v>
                </c:pt>
                <c:pt idx="2">
                  <c:v>2014</c:v>
                </c:pt>
                <c:pt idx="3">
                  <c:v>2015</c:v>
                </c:pt>
                <c:pt idx="4">
                  <c:v>2016</c:v>
                </c:pt>
              </c:numCache>
            </c:numRef>
          </c:cat>
          <c:val>
            <c:numRef>
              <c:f>Sheet1!$D$10:$D$14</c:f>
              <c:numCache>
                <c:formatCode>General</c:formatCode>
                <c:ptCount val="5"/>
                <c:pt idx="0">
                  <c:v>49</c:v>
                </c:pt>
                <c:pt idx="1">
                  <c:v>51.5</c:v>
                </c:pt>
                <c:pt idx="2">
                  <c:v>54</c:v>
                </c:pt>
                <c:pt idx="3">
                  <c:v>46.5</c:v>
                </c:pt>
                <c:pt idx="4">
                  <c:v>49.5</c:v>
                </c:pt>
              </c:numCache>
            </c:numRef>
          </c:val>
          <c:smooth val="0"/>
          <c:extLst>
            <c:ext xmlns:c16="http://schemas.microsoft.com/office/drawing/2014/chart" uri="{C3380CC4-5D6E-409C-BE32-E72D297353CC}">
              <c16:uniqueId val="{00000001-0405-6A47-A262-30BF47EBA81E}"/>
            </c:ext>
          </c:extLst>
        </c:ser>
        <c:dLbls>
          <c:showLegendKey val="0"/>
          <c:showVal val="0"/>
          <c:showCatName val="0"/>
          <c:showSerName val="0"/>
          <c:showPercent val="0"/>
          <c:showBubbleSize val="0"/>
        </c:dLbls>
        <c:marker val="1"/>
        <c:smooth val="0"/>
        <c:axId val="-2062680648"/>
        <c:axId val="-2062678136"/>
      </c:lineChart>
      <c:catAx>
        <c:axId val="-206266504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062669752"/>
        <c:crosses val="autoZero"/>
        <c:auto val="1"/>
        <c:lblAlgn val="ctr"/>
        <c:lblOffset val="100"/>
        <c:noMultiLvlLbl val="0"/>
      </c:catAx>
      <c:valAx>
        <c:axId val="-2062669752"/>
        <c:scaling>
          <c:orientation val="minMax"/>
          <c:max val="550"/>
          <c:min val="0"/>
        </c:scaling>
        <c:delete val="0"/>
        <c:axPos val="l"/>
        <c:majorGridlines>
          <c:spPr>
            <a:ln w="9525" cap="flat" cmpd="sng" algn="ctr">
              <a:solidFill>
                <a:schemeClr val="bg2">
                  <a:lumMod val="60000"/>
                  <a:lumOff val="40000"/>
                </a:schemeClr>
              </a:solidFill>
              <a:prstDash val="solid"/>
              <a:round/>
            </a:ln>
            <a:effectLst/>
          </c:spPr>
        </c:majorGridlines>
        <c:numFmt formatCode="General" sourceLinked="1"/>
        <c:majorTickMark val="out"/>
        <c:minorTickMark val="none"/>
        <c:tickLblPos val="nextTo"/>
        <c:spPr>
          <a:noFill/>
          <a:ln>
            <a:noFill/>
          </a:ln>
          <a:effectLst/>
        </c:spPr>
        <c:txPr>
          <a:bodyPr rot="-60000000" vert="horz"/>
          <a:lstStyle/>
          <a:p>
            <a:pPr>
              <a:defRPr sz="1100">
                <a:solidFill>
                  <a:schemeClr val="tx1">
                    <a:lumMod val="75000"/>
                    <a:lumOff val="25000"/>
                  </a:schemeClr>
                </a:solidFill>
                <a:latin typeface="+mj-lt"/>
              </a:defRPr>
            </a:pPr>
            <a:endParaRPr lang="fi-FI"/>
          </a:p>
        </c:txPr>
        <c:crossAx val="-2062665048"/>
        <c:crosses val="autoZero"/>
        <c:crossBetween val="between"/>
        <c:majorUnit val="100"/>
      </c:valAx>
      <c:valAx>
        <c:axId val="-2062678136"/>
        <c:scaling>
          <c:orientation val="minMax"/>
          <c:max val="55"/>
          <c:min val="0"/>
        </c:scaling>
        <c:delete val="0"/>
        <c:axPos val="r"/>
        <c:numFmt formatCode="#,##0&quot; %&quot;" sourceLinked="0"/>
        <c:majorTickMark val="out"/>
        <c:minorTickMark val="none"/>
        <c:tickLblPos val="nextTo"/>
        <c:spPr>
          <a:noFill/>
          <a:ln>
            <a:noFill/>
          </a:ln>
          <a:effectLst/>
        </c:spPr>
        <c:txPr>
          <a:bodyPr rot="-60000000" vert="horz"/>
          <a:lstStyle/>
          <a:p>
            <a:pPr>
              <a:defRPr sz="1100">
                <a:solidFill>
                  <a:schemeClr val="accent1"/>
                </a:solidFill>
                <a:latin typeface="+mj-lt"/>
              </a:defRPr>
            </a:pPr>
            <a:endParaRPr lang="fi-FI"/>
          </a:p>
        </c:txPr>
        <c:crossAx val="-2062680648"/>
        <c:crosses val="max"/>
        <c:crossBetween val="between"/>
        <c:majorUnit val="10"/>
      </c:valAx>
      <c:catAx>
        <c:axId val="-2062680648"/>
        <c:scaling>
          <c:orientation val="minMax"/>
        </c:scaling>
        <c:delete val="1"/>
        <c:axPos val="b"/>
        <c:numFmt formatCode="General" sourceLinked="1"/>
        <c:majorTickMark val="out"/>
        <c:minorTickMark val="none"/>
        <c:tickLblPos val="nextTo"/>
        <c:crossAx val="-2062678136"/>
        <c:crosses val="autoZero"/>
        <c:auto val="1"/>
        <c:lblAlgn val="ctr"/>
        <c:lblOffset val="100"/>
        <c:noMultiLvlLbl val="0"/>
      </c:catAx>
      <c:spPr>
        <a:noFill/>
        <a:ln>
          <a:noFill/>
        </a:ln>
        <a:effectLst/>
      </c:spPr>
    </c:plotArea>
    <c:legend>
      <c:legendPos val="r"/>
      <c:layout>
        <c:manualLayout>
          <c:xMode val="edge"/>
          <c:yMode val="edge"/>
          <c:x val="0.79316266967913995"/>
          <c:y val="0.18283263405942901"/>
          <c:w val="0.20683733032085991"/>
          <c:h val="0.70951721363296705"/>
        </c:manualLayout>
      </c:layout>
      <c:overlay val="0"/>
      <c:spPr>
        <a:noFill/>
        <a:ln>
          <a:noFill/>
        </a:ln>
        <a:effectLst/>
      </c:spPr>
      <c:txPr>
        <a:bodyPr rot="0" vert="horz"/>
        <a:lstStyle/>
        <a:p>
          <a:pPr>
            <a:defRPr sz="1100"/>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Arial Narrow"/>
          <a:cs typeface="Arial Narrow"/>
        </a:defRPr>
      </a:pPr>
      <a:endParaRPr lang="fi-FI"/>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85697126365002E-2"/>
          <c:y val="5.1906147854916714E-2"/>
          <c:w val="0.53471072431867595"/>
          <c:h val="0.8507706015121127"/>
        </c:manualLayout>
      </c:layout>
      <c:barChart>
        <c:barDir val="col"/>
        <c:grouping val="stacked"/>
        <c:varyColors val="0"/>
        <c:ser>
          <c:idx val="0"/>
          <c:order val="0"/>
          <c:tx>
            <c:strRef>
              <c:f>Sheet1!$B$170</c:f>
              <c:strCache>
                <c:ptCount val="1"/>
                <c:pt idx="0">
                  <c:v>ODA yhteensä, milj. €</c:v>
                </c:pt>
              </c:strCache>
            </c:strRef>
          </c:tx>
          <c:spPr>
            <a:solidFill>
              <a:srgbClr val="8EBEFF"/>
            </a:solidFill>
            <a:ln w="6350">
              <a:solidFill>
                <a:schemeClr val="tx1"/>
              </a:solidFill>
            </a:ln>
            <a:effectLst/>
          </c:spPr>
          <c:invertIfNegative val="0"/>
          <c:dLbls>
            <c:dLbl>
              <c:idx val="0"/>
              <c:layout>
                <c:manualLayout>
                  <c:x val="-8.3296840863462361E-3"/>
                  <c:y val="-0.18201449838906783"/>
                </c:manualLayout>
              </c:layout>
              <c:tx>
                <c:rich>
                  <a:bodyPr/>
                  <a:lstStyle/>
                  <a:p>
                    <a:r>
                      <a:rPr lang="en-US" dirty="0"/>
                      <a:t>89</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FB0F-E442-B021-E62501495D2E}"/>
                </c:ext>
              </c:extLst>
            </c:dLbl>
            <c:dLbl>
              <c:idx val="1"/>
              <c:tx>
                <c:rich>
                  <a:bodyPr/>
                  <a:lstStyle/>
                  <a:p>
                    <a:r>
                      <a:rPr lang="en-US" b="1" dirty="0">
                        <a:solidFill>
                          <a:schemeClr val="tx1"/>
                        </a:solidFill>
                      </a:rPr>
                      <a:t>99</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4A47-4509-BA6E-3978537F33D8}"/>
                </c:ext>
              </c:extLst>
            </c:dLbl>
            <c:dLbl>
              <c:idx val="2"/>
              <c:layout>
                <c:manualLayout>
                  <c:x val="-2.7765613621154673E-3"/>
                  <c:y val="-0.19591719341125835"/>
                </c:manualLayout>
              </c:layout>
              <c:tx>
                <c:rich>
                  <a:bodyPr/>
                  <a:lstStyle/>
                  <a:p>
                    <a:r>
                      <a:rPr lang="en-US" dirty="0"/>
                      <a:t>94</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FB0F-E442-B021-E62501495D2E}"/>
                </c:ext>
              </c:extLst>
            </c:dLbl>
            <c:dLbl>
              <c:idx val="3"/>
              <c:layout>
                <c:manualLayout>
                  <c:x val="-5.0903036935889555E-17"/>
                  <c:y val="-0.20566537928534256"/>
                </c:manualLayout>
              </c:layout>
              <c:tx>
                <c:rich>
                  <a:bodyPr/>
                  <a:lstStyle/>
                  <a:p>
                    <a:r>
                      <a:rPr lang="en-US" b="1" dirty="0">
                        <a:solidFill>
                          <a:schemeClr val="tx1"/>
                        </a:solidFill>
                      </a:rPr>
                      <a:t>70</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4A47-4509-BA6E-3978537F33D8}"/>
                </c:ext>
              </c:extLst>
            </c:dLbl>
            <c:dLbl>
              <c:idx val="4"/>
              <c:layout>
                <c:manualLayout>
                  <c:x val="0"/>
                  <c:y val="-0.20771924464533176"/>
                </c:manualLayout>
              </c:layout>
              <c:tx>
                <c:rich>
                  <a:bodyPr/>
                  <a:lstStyle/>
                  <a:p>
                    <a:r>
                      <a:rPr lang="en-US" b="1" dirty="0">
                        <a:solidFill>
                          <a:schemeClr val="tx1"/>
                        </a:solidFill>
                      </a:rPr>
                      <a:t>73</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4A47-4509-BA6E-3978537F33D8}"/>
                </c:ext>
              </c:extLst>
            </c:dLbl>
            <c:numFmt formatCode="#,##0" sourceLinked="0"/>
            <c:spPr>
              <a:noFill/>
              <a:ln>
                <a:noFill/>
              </a:ln>
              <a:effectLst/>
            </c:spPr>
            <c:txPr>
              <a:bodyPr rot="0" vert="horz"/>
              <a:lstStyle/>
              <a:p>
                <a:pPr>
                  <a:defRPr sz="1100" b="1">
                    <a:solidFill>
                      <a:schemeClr val="tx1"/>
                    </a:solidFill>
                    <a:latin typeface="Arial" panose="020B0604020202020204" pitchFamily="34" charset="0"/>
                    <a:cs typeface="Arial" panose="020B0604020202020204" pitchFamily="34" charset="0"/>
                  </a:defRPr>
                </a:pPr>
                <a:endParaRPr lang="fi-FI"/>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Sheet1!$A$172:$A$176</c:f>
              <c:numCache>
                <c:formatCode>General</c:formatCode>
                <c:ptCount val="5"/>
                <c:pt idx="0">
                  <c:v>2013</c:v>
                </c:pt>
                <c:pt idx="1">
                  <c:v>2014</c:v>
                </c:pt>
                <c:pt idx="2">
                  <c:v>2015</c:v>
                </c:pt>
                <c:pt idx="3">
                  <c:v>2016</c:v>
                </c:pt>
                <c:pt idx="4">
                  <c:v>2017</c:v>
                </c:pt>
              </c:numCache>
            </c:numRef>
          </c:cat>
          <c:val>
            <c:numRef>
              <c:f>Sheet1!$B$172:$B$176</c:f>
              <c:numCache>
                <c:formatCode>General</c:formatCode>
                <c:ptCount val="5"/>
                <c:pt idx="0">
                  <c:v>1027.0772890000001</c:v>
                </c:pt>
                <c:pt idx="1">
                  <c:v>1229.8704150000001</c:v>
                </c:pt>
                <c:pt idx="2">
                  <c:v>1161.1312600000001</c:v>
                </c:pt>
                <c:pt idx="3">
                  <c:v>958.45984609999937</c:v>
                </c:pt>
                <c:pt idx="4">
                  <c:v>934.70650750000004</c:v>
                </c:pt>
              </c:numCache>
            </c:numRef>
          </c:val>
          <c:extLst>
            <c:ext xmlns:c16="http://schemas.microsoft.com/office/drawing/2014/chart" uri="{C3380CC4-5D6E-409C-BE32-E72D297353CC}">
              <c16:uniqueId val="{00000000-B1FC-6E40-814B-9A11BC79C508}"/>
            </c:ext>
          </c:extLst>
        </c:ser>
        <c:dLbls>
          <c:showLegendKey val="0"/>
          <c:showVal val="0"/>
          <c:showCatName val="0"/>
          <c:showSerName val="0"/>
          <c:showPercent val="0"/>
          <c:showBubbleSize val="0"/>
        </c:dLbls>
        <c:gapWidth val="66"/>
        <c:axId val="-2062801192"/>
        <c:axId val="-2062804648"/>
      </c:barChart>
      <c:lineChart>
        <c:grouping val="standard"/>
        <c:varyColors val="0"/>
        <c:ser>
          <c:idx val="1"/>
          <c:order val="1"/>
          <c:tx>
            <c:strRef>
              <c:f>Sheet1!$C$170</c:f>
              <c:strCache>
                <c:ptCount val="1"/>
                <c:pt idx="0">
                  <c:v>osuus BKTL:sta</c:v>
                </c:pt>
              </c:strCache>
            </c:strRef>
          </c:tx>
          <c:spPr>
            <a:ln w="38100" cap="rnd" cmpd="sng">
              <a:solidFill>
                <a:srgbClr val="1B2D5F"/>
              </a:solidFill>
              <a:round/>
            </a:ln>
            <a:effectLst/>
          </c:spPr>
          <c:marker>
            <c:symbol val="circle"/>
            <c:size val="10"/>
            <c:spPr>
              <a:solidFill>
                <a:srgbClr val="1B2D5F"/>
              </a:solidFill>
              <a:ln w="38100" cmpd="sng">
                <a:solidFill>
                  <a:srgbClr val="1B2D5F"/>
                </a:solidFill>
              </a:ln>
              <a:effectLst/>
            </c:spPr>
          </c:marker>
          <c:cat>
            <c:numRef>
              <c:f>Sheet1!$A$172:$A$176</c:f>
              <c:numCache>
                <c:formatCode>General</c:formatCode>
                <c:ptCount val="5"/>
                <c:pt idx="0">
                  <c:v>2013</c:v>
                </c:pt>
                <c:pt idx="1">
                  <c:v>2014</c:v>
                </c:pt>
                <c:pt idx="2">
                  <c:v>2015</c:v>
                </c:pt>
                <c:pt idx="3">
                  <c:v>2016</c:v>
                </c:pt>
                <c:pt idx="4">
                  <c:v>2017</c:v>
                </c:pt>
              </c:numCache>
            </c:numRef>
          </c:cat>
          <c:val>
            <c:numRef>
              <c:f>Sheet1!$C$172:$C$176</c:f>
              <c:numCache>
                <c:formatCode>General</c:formatCode>
                <c:ptCount val="5"/>
                <c:pt idx="0">
                  <c:v>0.54</c:v>
                </c:pt>
                <c:pt idx="1">
                  <c:v>0.6</c:v>
                </c:pt>
                <c:pt idx="2">
                  <c:v>0.6</c:v>
                </c:pt>
                <c:pt idx="3">
                  <c:v>0.4</c:v>
                </c:pt>
                <c:pt idx="4">
                  <c:v>0.41</c:v>
                </c:pt>
              </c:numCache>
            </c:numRef>
          </c:val>
          <c:smooth val="0"/>
          <c:extLst>
            <c:ext xmlns:c16="http://schemas.microsoft.com/office/drawing/2014/chart" uri="{C3380CC4-5D6E-409C-BE32-E72D297353CC}">
              <c16:uniqueId val="{00000001-B1FC-6E40-814B-9A11BC79C508}"/>
            </c:ext>
          </c:extLst>
        </c:ser>
        <c:dLbls>
          <c:showLegendKey val="0"/>
          <c:showVal val="0"/>
          <c:showCatName val="0"/>
          <c:showSerName val="0"/>
          <c:showPercent val="0"/>
          <c:showBubbleSize val="0"/>
        </c:dLbls>
        <c:marker val="1"/>
        <c:smooth val="0"/>
        <c:axId val="-2062814040"/>
        <c:axId val="-2062808552"/>
      </c:lineChart>
      <c:catAx>
        <c:axId val="-206281404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062808552"/>
        <c:crosses val="autoZero"/>
        <c:auto val="1"/>
        <c:lblAlgn val="ctr"/>
        <c:lblOffset val="100"/>
        <c:noMultiLvlLbl val="0"/>
      </c:catAx>
      <c:valAx>
        <c:axId val="-2062808552"/>
        <c:scaling>
          <c:orientation val="minMax"/>
          <c:max val="0.72"/>
          <c:min val="0"/>
        </c:scaling>
        <c:delete val="0"/>
        <c:axPos val="l"/>
        <c:majorGridlines>
          <c:spPr>
            <a:ln w="9525" cap="flat" cmpd="sng" algn="ctr">
              <a:solidFill>
                <a:srgbClr val="D9D9D9"/>
              </a:solidFill>
              <a:prstDash val="solid"/>
              <a:round/>
            </a:ln>
            <a:effectLst/>
          </c:spPr>
        </c:majorGridlines>
        <c:numFmt formatCode="0%" sourceLinked="0"/>
        <c:majorTickMark val="out"/>
        <c:minorTickMark val="none"/>
        <c:tickLblPos val="nextTo"/>
        <c:spPr>
          <a:noFill/>
          <a:ln>
            <a:noFill/>
          </a:ln>
          <a:effectLst/>
        </c:spPr>
        <c:txPr>
          <a:bodyPr rot="-60000000" vert="horz"/>
          <a:lstStyle/>
          <a:p>
            <a:pPr>
              <a:defRPr sz="1100">
                <a:solidFill>
                  <a:schemeClr val="tx1">
                    <a:lumMod val="75000"/>
                    <a:lumOff val="25000"/>
                  </a:schemeClr>
                </a:solidFill>
                <a:latin typeface="Arial" panose="020B0604020202020204" pitchFamily="34" charset="0"/>
                <a:cs typeface="Arial" panose="020B0604020202020204" pitchFamily="34" charset="0"/>
              </a:defRPr>
            </a:pPr>
            <a:endParaRPr lang="fi-FI"/>
          </a:p>
        </c:txPr>
        <c:crossAx val="-2062814040"/>
        <c:crosses val="autoZero"/>
        <c:crossBetween val="between"/>
        <c:majorUnit val="0.3"/>
      </c:valAx>
      <c:valAx>
        <c:axId val="-2062804648"/>
        <c:scaling>
          <c:orientation val="minMax"/>
          <c:max val="1230"/>
          <c:min val="0"/>
        </c:scaling>
        <c:delete val="0"/>
        <c:axPos val="r"/>
        <c:numFmt formatCode="General" sourceLinked="1"/>
        <c:majorTickMark val="out"/>
        <c:minorTickMark val="none"/>
        <c:tickLblPos val="none"/>
        <c:spPr>
          <a:noFill/>
          <a:ln>
            <a:noFill/>
          </a:ln>
          <a:effectLst/>
        </c:spPr>
        <c:txPr>
          <a:bodyPr rot="-60000000" vert="horz"/>
          <a:lstStyle/>
          <a:p>
            <a:pPr>
              <a:defRPr/>
            </a:pPr>
            <a:endParaRPr lang="fi-FI"/>
          </a:p>
        </c:txPr>
        <c:crossAx val="-2062801192"/>
        <c:crosses val="max"/>
        <c:crossBetween val="between"/>
      </c:valAx>
      <c:catAx>
        <c:axId val="-2062801192"/>
        <c:scaling>
          <c:orientation val="minMax"/>
        </c:scaling>
        <c:delete val="1"/>
        <c:axPos val="b"/>
        <c:numFmt formatCode="General" sourceLinked="1"/>
        <c:majorTickMark val="out"/>
        <c:minorTickMark val="none"/>
        <c:tickLblPos val="nextTo"/>
        <c:crossAx val="-2062804648"/>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Arial Narrow"/>
          <a:cs typeface="Arial Narrow"/>
        </a:defRPr>
      </a:pPr>
      <a:endParaRPr lang="fi-FI"/>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085697126365002E-2"/>
          <c:y val="5.3946703907344566E-2"/>
          <c:w val="0.53471072431867595"/>
          <c:h val="0.8487013664337123"/>
        </c:manualLayout>
      </c:layout>
      <c:barChart>
        <c:barDir val="col"/>
        <c:grouping val="stacked"/>
        <c:varyColors val="0"/>
        <c:ser>
          <c:idx val="0"/>
          <c:order val="0"/>
          <c:tx>
            <c:strRef>
              <c:f>Sheet1!$B$171</c:f>
              <c:strCache>
                <c:ptCount val="1"/>
                <c:pt idx="0">
                  <c:v>ODA yhteensä (vasen asteikko)</c:v>
                </c:pt>
              </c:strCache>
            </c:strRef>
          </c:tx>
          <c:spPr>
            <a:solidFill>
              <a:srgbClr val="8EBEFF"/>
            </a:solidFill>
            <a:ln w="6350">
              <a:solidFill>
                <a:schemeClr val="tx1"/>
              </a:solidFill>
            </a:ln>
            <a:effectLst/>
          </c:spPr>
          <c:invertIfNegative val="0"/>
          <c:cat>
            <c:numRef>
              <c:f>Sheet1!$A$172:$A$176</c:f>
              <c:numCache>
                <c:formatCode>General</c:formatCode>
                <c:ptCount val="5"/>
                <c:pt idx="0">
                  <c:v>2013</c:v>
                </c:pt>
                <c:pt idx="1">
                  <c:v>2014</c:v>
                </c:pt>
                <c:pt idx="2">
                  <c:v>2015</c:v>
                </c:pt>
                <c:pt idx="3">
                  <c:v>2016</c:v>
                </c:pt>
                <c:pt idx="4">
                  <c:v>2017</c:v>
                </c:pt>
              </c:numCache>
            </c:numRef>
          </c:cat>
          <c:val>
            <c:numRef>
              <c:f>Sheet1!$B$172:$B$176</c:f>
              <c:numCache>
                <c:formatCode>General</c:formatCode>
                <c:ptCount val="5"/>
                <c:pt idx="0">
                  <c:v>1027.0772890000001</c:v>
                </c:pt>
                <c:pt idx="1">
                  <c:v>1229.8704150000001</c:v>
                </c:pt>
                <c:pt idx="2">
                  <c:v>1161.1312600000001</c:v>
                </c:pt>
                <c:pt idx="3">
                  <c:v>958.45984609999937</c:v>
                </c:pt>
                <c:pt idx="4">
                  <c:v>934.70650750000004</c:v>
                </c:pt>
              </c:numCache>
            </c:numRef>
          </c:val>
          <c:extLst>
            <c:ext xmlns:c16="http://schemas.microsoft.com/office/drawing/2014/chart" uri="{C3380CC4-5D6E-409C-BE32-E72D297353CC}">
              <c16:uniqueId val="{00000000-E245-6F4F-964F-89D572C103B1}"/>
            </c:ext>
          </c:extLst>
        </c:ser>
        <c:dLbls>
          <c:showLegendKey val="0"/>
          <c:showVal val="0"/>
          <c:showCatName val="0"/>
          <c:showSerName val="0"/>
          <c:showPercent val="0"/>
          <c:showBubbleSize val="0"/>
        </c:dLbls>
        <c:gapWidth val="66"/>
        <c:axId val="-2061735032"/>
        <c:axId val="-2061583656"/>
      </c:barChart>
      <c:lineChart>
        <c:grouping val="standard"/>
        <c:varyColors val="0"/>
        <c:ser>
          <c:idx val="1"/>
          <c:order val="1"/>
          <c:tx>
            <c:strRef>
              <c:f>Sheet1!$C$171</c:f>
              <c:strCache>
                <c:ptCount val="1"/>
                <c:pt idx="0">
                  <c:v>osuus BKTL:sta (oikea asteikko)</c:v>
                </c:pt>
              </c:strCache>
            </c:strRef>
          </c:tx>
          <c:spPr>
            <a:ln w="38100" cap="rnd" cmpd="sng">
              <a:solidFill>
                <a:schemeClr val="tx2">
                  <a:lumMod val="50000"/>
                </a:schemeClr>
              </a:solidFill>
              <a:round/>
            </a:ln>
            <a:effectLst/>
          </c:spPr>
          <c:marker>
            <c:symbol val="circle"/>
            <c:size val="10"/>
            <c:spPr>
              <a:solidFill>
                <a:schemeClr val="tx2">
                  <a:lumMod val="50000"/>
                </a:schemeClr>
              </a:solidFill>
              <a:ln w="38100" cmpd="sng">
                <a:solidFill>
                  <a:schemeClr val="tx2">
                    <a:lumMod val="50000"/>
                  </a:schemeClr>
                </a:solidFill>
              </a:ln>
              <a:effectLst/>
            </c:spPr>
          </c:marker>
          <c:cat>
            <c:numRef>
              <c:f>Sheet1!$A$172:$A$176</c:f>
              <c:numCache>
                <c:formatCode>General</c:formatCode>
                <c:ptCount val="5"/>
                <c:pt idx="0">
                  <c:v>2013</c:v>
                </c:pt>
                <c:pt idx="1">
                  <c:v>2014</c:v>
                </c:pt>
                <c:pt idx="2">
                  <c:v>2015</c:v>
                </c:pt>
                <c:pt idx="3">
                  <c:v>2016</c:v>
                </c:pt>
                <c:pt idx="4">
                  <c:v>2017</c:v>
                </c:pt>
              </c:numCache>
            </c:numRef>
          </c:cat>
          <c:val>
            <c:numRef>
              <c:f>Sheet1!$C$172:$C$176</c:f>
              <c:numCache>
                <c:formatCode>General</c:formatCode>
                <c:ptCount val="5"/>
                <c:pt idx="0">
                  <c:v>0.54</c:v>
                </c:pt>
                <c:pt idx="1">
                  <c:v>0.6</c:v>
                </c:pt>
                <c:pt idx="2">
                  <c:v>0.6</c:v>
                </c:pt>
                <c:pt idx="3">
                  <c:v>0.4</c:v>
                </c:pt>
                <c:pt idx="4">
                  <c:v>0.41</c:v>
                </c:pt>
              </c:numCache>
            </c:numRef>
          </c:val>
          <c:smooth val="0"/>
          <c:extLst>
            <c:ext xmlns:c16="http://schemas.microsoft.com/office/drawing/2014/chart" uri="{C3380CC4-5D6E-409C-BE32-E72D297353CC}">
              <c16:uniqueId val="{00000001-E245-6F4F-964F-89D572C103B1}"/>
            </c:ext>
          </c:extLst>
        </c:ser>
        <c:dLbls>
          <c:showLegendKey val="0"/>
          <c:showVal val="0"/>
          <c:showCatName val="0"/>
          <c:showSerName val="0"/>
          <c:showPercent val="0"/>
          <c:showBubbleSize val="0"/>
        </c:dLbls>
        <c:marker val="1"/>
        <c:smooth val="0"/>
        <c:axId val="-2061522520"/>
        <c:axId val="-2061557480"/>
      </c:lineChart>
      <c:catAx>
        <c:axId val="-206173503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061583656"/>
        <c:crosses val="autoZero"/>
        <c:auto val="1"/>
        <c:lblAlgn val="ctr"/>
        <c:lblOffset val="100"/>
        <c:noMultiLvlLbl val="0"/>
      </c:catAx>
      <c:valAx>
        <c:axId val="-2061583656"/>
        <c:scaling>
          <c:orientation val="minMax"/>
          <c:max val="1200"/>
          <c:min val="0"/>
        </c:scaling>
        <c:delete val="0"/>
        <c:axPos val="l"/>
        <c:majorGridlines>
          <c:spPr>
            <a:ln w="9525" cap="flat" cmpd="sng" algn="ctr">
              <a:solidFill>
                <a:srgbClr val="D9D9D9"/>
              </a:solidFill>
              <a:prstDash val="solid"/>
              <a:round/>
            </a:ln>
            <a:effectLst/>
          </c:spPr>
        </c:majorGridlines>
        <c:numFmt formatCode="#,##0" sourceLinked="0"/>
        <c:majorTickMark val="out"/>
        <c:minorTickMark val="none"/>
        <c:tickLblPos val="nextTo"/>
        <c:spPr>
          <a:noFill/>
          <a:ln>
            <a:noFill/>
          </a:ln>
          <a:effectLst/>
        </c:spPr>
        <c:txPr>
          <a:bodyPr rot="-60000000" vert="horz"/>
          <a:lstStyle/>
          <a:p>
            <a:pPr>
              <a:defRPr sz="1100">
                <a:solidFill>
                  <a:schemeClr val="tx1">
                    <a:lumMod val="75000"/>
                    <a:lumOff val="25000"/>
                  </a:schemeClr>
                </a:solidFill>
                <a:latin typeface="Arial"/>
              </a:defRPr>
            </a:pPr>
            <a:endParaRPr lang="fi-FI"/>
          </a:p>
        </c:txPr>
        <c:crossAx val="-2061735032"/>
        <c:crosses val="autoZero"/>
        <c:crossBetween val="between"/>
        <c:majorUnit val="500"/>
      </c:valAx>
      <c:valAx>
        <c:axId val="-2061557480"/>
        <c:scaling>
          <c:orientation val="minMax"/>
          <c:max val="0.72"/>
          <c:min val="0"/>
        </c:scaling>
        <c:delete val="0"/>
        <c:axPos val="r"/>
        <c:numFmt formatCode="0%" sourceLinked="0"/>
        <c:majorTickMark val="out"/>
        <c:minorTickMark val="none"/>
        <c:tickLblPos val="nextTo"/>
        <c:spPr>
          <a:noFill/>
          <a:ln>
            <a:noFill/>
          </a:ln>
          <a:effectLst/>
        </c:spPr>
        <c:txPr>
          <a:bodyPr rot="-60000000" vert="horz"/>
          <a:lstStyle/>
          <a:p>
            <a:pPr>
              <a:defRPr sz="1100">
                <a:solidFill>
                  <a:schemeClr val="accent1"/>
                </a:solidFill>
                <a:latin typeface="+mn-lt"/>
              </a:defRPr>
            </a:pPr>
            <a:endParaRPr lang="fi-FI"/>
          </a:p>
        </c:txPr>
        <c:crossAx val="-2061522520"/>
        <c:crosses val="max"/>
        <c:crossBetween val="between"/>
        <c:majorUnit val="0.3"/>
      </c:valAx>
      <c:catAx>
        <c:axId val="-2061522520"/>
        <c:scaling>
          <c:orientation val="minMax"/>
        </c:scaling>
        <c:delete val="1"/>
        <c:axPos val="b"/>
        <c:numFmt formatCode="General" sourceLinked="1"/>
        <c:majorTickMark val="out"/>
        <c:minorTickMark val="none"/>
        <c:tickLblPos val="nextTo"/>
        <c:crossAx val="-2061557480"/>
        <c:crosses val="autoZero"/>
        <c:auto val="1"/>
        <c:lblAlgn val="ctr"/>
        <c:lblOffset val="100"/>
        <c:noMultiLvlLbl val="0"/>
      </c:catAx>
      <c:spPr>
        <a:noFill/>
        <a:ln>
          <a:noFill/>
        </a:ln>
        <a:effectLst/>
      </c:spPr>
    </c:plotArea>
    <c:legend>
      <c:legendPos val="r"/>
      <c:layout>
        <c:manualLayout>
          <c:xMode val="edge"/>
          <c:yMode val="edge"/>
          <c:x val="0.71886897779957304"/>
          <c:y val="0.35352992248946202"/>
          <c:w val="0.19524722513749199"/>
          <c:h val="0.64647024513616103"/>
        </c:manualLayout>
      </c:layout>
      <c:overlay val="0"/>
      <c:spPr>
        <a:noFill/>
        <a:ln>
          <a:noFill/>
        </a:ln>
        <a:effectLst/>
      </c:spPr>
      <c:txPr>
        <a:bodyPr rot="0" vert="horz"/>
        <a:lstStyle/>
        <a:p>
          <a:pPr>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900">
          <a:latin typeface="Arial Narrow"/>
          <a:cs typeface="Arial Narrow"/>
        </a:defRPr>
      </a:pPr>
      <a:endParaRPr lang="fi-FI"/>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2F6C"/>
              </a:solidFill>
              <a:ln w="6350">
                <a:solidFill>
                  <a:schemeClr val="tx1"/>
                </a:solidFill>
              </a:ln>
              <a:effectLst/>
            </c:spPr>
            <c:extLst>
              <c:ext xmlns:c16="http://schemas.microsoft.com/office/drawing/2014/chart" uri="{C3380CC4-5D6E-409C-BE32-E72D297353CC}">
                <c16:uniqueId val="{00000001-710D-6140-9C3A-FA429BC78F86}"/>
              </c:ext>
            </c:extLst>
          </c:dPt>
          <c:dPt>
            <c:idx val="1"/>
            <c:bubble3D val="0"/>
            <c:spPr>
              <a:solidFill>
                <a:srgbClr val="8EBEFF"/>
              </a:solidFill>
              <a:ln w="6350">
                <a:solidFill>
                  <a:schemeClr val="tx1"/>
                </a:solidFill>
              </a:ln>
              <a:effectLst/>
            </c:spPr>
            <c:extLst>
              <c:ext xmlns:c16="http://schemas.microsoft.com/office/drawing/2014/chart" uri="{C3380CC4-5D6E-409C-BE32-E72D297353CC}">
                <c16:uniqueId val="{00000003-710D-6140-9C3A-FA429BC78F86}"/>
              </c:ext>
            </c:extLst>
          </c:dPt>
          <c:dPt>
            <c:idx val="2"/>
            <c:bubble3D val="0"/>
            <c:spPr>
              <a:solidFill>
                <a:srgbClr val="4062C0"/>
              </a:solidFill>
              <a:ln w="6350">
                <a:solidFill>
                  <a:schemeClr val="tx1"/>
                </a:solidFill>
              </a:ln>
              <a:effectLst/>
            </c:spPr>
            <c:extLst>
              <c:ext xmlns:c16="http://schemas.microsoft.com/office/drawing/2014/chart" uri="{C3380CC4-5D6E-409C-BE32-E72D297353CC}">
                <c16:uniqueId val="{00000005-710D-6140-9C3A-FA429BC78F86}"/>
              </c:ext>
            </c:extLst>
          </c:dPt>
          <c:dPt>
            <c:idx val="3"/>
            <c:bubble3D val="0"/>
            <c:spPr>
              <a:solidFill>
                <a:srgbClr val="85CBA1"/>
              </a:solidFill>
              <a:ln w="6350">
                <a:solidFill>
                  <a:schemeClr val="tx1"/>
                </a:solidFill>
              </a:ln>
              <a:effectLst/>
            </c:spPr>
            <c:extLst>
              <c:ext xmlns:c16="http://schemas.microsoft.com/office/drawing/2014/chart" uri="{C3380CC4-5D6E-409C-BE32-E72D297353CC}">
                <c16:uniqueId val="{00000007-710D-6140-9C3A-FA429BC78F86}"/>
              </c:ext>
            </c:extLst>
          </c:dPt>
          <c:dPt>
            <c:idx val="4"/>
            <c:bubble3D val="0"/>
            <c:spPr>
              <a:solidFill>
                <a:srgbClr val="007070"/>
              </a:solidFill>
              <a:ln w="6350">
                <a:solidFill>
                  <a:schemeClr val="tx1"/>
                </a:solidFill>
              </a:ln>
              <a:effectLst/>
            </c:spPr>
            <c:extLst>
              <c:ext xmlns:c16="http://schemas.microsoft.com/office/drawing/2014/chart" uri="{C3380CC4-5D6E-409C-BE32-E72D297353CC}">
                <c16:uniqueId val="{00000009-710D-6140-9C3A-FA429BC78F86}"/>
              </c:ext>
            </c:extLst>
          </c:dPt>
          <c:dPt>
            <c:idx val="5"/>
            <c:bubble3D val="0"/>
            <c:spPr>
              <a:solidFill>
                <a:srgbClr val="99DBD8"/>
              </a:solidFill>
              <a:ln w="6350">
                <a:solidFill>
                  <a:schemeClr val="tx1"/>
                </a:solidFill>
              </a:ln>
              <a:effectLst/>
            </c:spPr>
            <c:extLst>
              <c:ext xmlns:c16="http://schemas.microsoft.com/office/drawing/2014/chart" uri="{C3380CC4-5D6E-409C-BE32-E72D297353CC}">
                <c16:uniqueId val="{0000000B-710D-6140-9C3A-FA429BC78F86}"/>
              </c:ext>
            </c:extLst>
          </c:dPt>
          <c:dPt>
            <c:idx val="6"/>
            <c:bubble3D val="0"/>
            <c:spPr>
              <a:solidFill>
                <a:srgbClr val="7B3CA3"/>
              </a:solidFill>
              <a:ln w="6350">
                <a:solidFill>
                  <a:schemeClr val="tx1"/>
                </a:solidFill>
              </a:ln>
              <a:effectLst/>
            </c:spPr>
            <c:extLst>
              <c:ext xmlns:c16="http://schemas.microsoft.com/office/drawing/2014/chart" uri="{C3380CC4-5D6E-409C-BE32-E72D297353CC}">
                <c16:uniqueId val="{0000000D-710D-6140-9C3A-FA429BC78F86}"/>
              </c:ext>
            </c:extLst>
          </c:dPt>
          <c:dPt>
            <c:idx val="7"/>
            <c:bubble3D val="0"/>
            <c:spPr>
              <a:solidFill>
                <a:srgbClr val="BD9DD1"/>
              </a:solidFill>
              <a:ln w="6350">
                <a:solidFill>
                  <a:schemeClr val="tx1"/>
                </a:solidFill>
              </a:ln>
              <a:effectLst/>
            </c:spPr>
            <c:extLst>
              <c:ext xmlns:c16="http://schemas.microsoft.com/office/drawing/2014/chart" uri="{C3380CC4-5D6E-409C-BE32-E72D297353CC}">
                <c16:uniqueId val="{0000000F-710D-6140-9C3A-FA429BC78F86}"/>
              </c:ext>
            </c:extLst>
          </c:dPt>
          <c:dPt>
            <c:idx val="8"/>
            <c:bubble3D val="0"/>
            <c:spPr>
              <a:solidFill>
                <a:srgbClr val="F9C98C"/>
              </a:solidFill>
              <a:ln w="6350">
                <a:solidFill>
                  <a:schemeClr val="tx1"/>
                </a:solidFill>
              </a:ln>
              <a:effectLst/>
            </c:spPr>
            <c:extLst>
              <c:ext xmlns:c16="http://schemas.microsoft.com/office/drawing/2014/chart" uri="{C3380CC4-5D6E-409C-BE32-E72D297353CC}">
                <c16:uniqueId val="{00000011-710D-6140-9C3A-FA429BC78F86}"/>
              </c:ext>
            </c:extLst>
          </c:dPt>
          <c:dPt>
            <c:idx val="9"/>
            <c:bubble3D val="0"/>
            <c:spPr>
              <a:solidFill>
                <a:srgbClr val="F18700"/>
              </a:solidFill>
              <a:ln w="6350">
                <a:solidFill>
                  <a:schemeClr val="tx1"/>
                </a:solidFill>
              </a:ln>
              <a:effectLst/>
            </c:spPr>
            <c:extLst>
              <c:ext xmlns:c16="http://schemas.microsoft.com/office/drawing/2014/chart" uri="{C3380CC4-5D6E-409C-BE32-E72D297353CC}">
                <c16:uniqueId val="{00000013-710D-6140-9C3A-FA429BC78F86}"/>
              </c:ext>
            </c:extLst>
          </c:dPt>
          <c:dLbls>
            <c:dLbl>
              <c:idx val="8"/>
              <c:layout>
                <c:manualLayout>
                  <c:x val="-1.552345834946116E-2"/>
                  <c:y val="-4.233333333333333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1-710D-6140-9C3A-FA429BC78F86}"/>
                </c:ext>
              </c:extLst>
            </c:dLbl>
            <c:dLbl>
              <c:idx val="9"/>
              <c:layout>
                <c:manualLayout>
                  <c:x val="0"/>
                  <c:y val="-8.81944444444444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13-710D-6140-9C3A-FA429BC78F86}"/>
                </c:ext>
              </c:extLst>
            </c:dLbl>
            <c:spPr>
              <a:noFill/>
              <a:ln>
                <a:noFill/>
              </a:ln>
              <a:effectLst/>
            </c:spPr>
            <c:txPr>
              <a:bodyPr rot="0" spcFirstLastPara="1" vertOverflow="ellipsis" vert="horz" wrap="square" lIns="38100" tIns="19050" rIns="38100" bIns="19050" anchor="ctr" anchorCtr="0">
                <a:spAutoFit/>
              </a:bodyPr>
              <a:lstStyle/>
              <a:p>
                <a:pPr algn="l">
                  <a:defRPr sz="1100" b="0" i="0" u="none" strike="noStrike" kern="1200" baseline="0">
                    <a:solidFill>
                      <a:schemeClr val="tx1"/>
                    </a:solidFill>
                    <a:latin typeface="+mn-lt"/>
                    <a:ea typeface="+mn-ea"/>
                    <a:cs typeface="+mn-cs"/>
                  </a:defRPr>
                </a:pPr>
                <a:endParaRPr lang="fi-FI"/>
              </a:p>
            </c:txPr>
            <c:dLblPos val="outEnd"/>
            <c:showLegendKey val="0"/>
            <c:showVal val="0"/>
            <c:showCatName val="1"/>
            <c:showSerName val="0"/>
            <c:showPercent val="1"/>
            <c:showBubbleSize val="0"/>
            <c:separator>
</c:separator>
            <c:showLeaderLines val="0"/>
            <c:extLst>
              <c:ext xmlns:c15="http://schemas.microsoft.com/office/drawing/2012/chart" uri="{CE6537A1-D6FC-4f65-9D91-7224C49458BB}"/>
            </c:extLst>
          </c:dLbls>
          <c:cat>
            <c:strRef>
              <c:f>Piirakka_donitsi!$A$2:$A$11</c:f>
              <c:strCache>
                <c:ptCount val="10"/>
                <c:pt idx="0">
                  <c:v>Muuttuja A</c:v>
                </c:pt>
                <c:pt idx="1">
                  <c:v>Muuttuja B</c:v>
                </c:pt>
                <c:pt idx="2">
                  <c:v>Muuttuja C</c:v>
                </c:pt>
                <c:pt idx="3">
                  <c:v>Muuttuja D</c:v>
                </c:pt>
                <c:pt idx="4">
                  <c:v>Muuttuja E</c:v>
                </c:pt>
                <c:pt idx="5">
                  <c:v>Muuttuja F</c:v>
                </c:pt>
                <c:pt idx="6">
                  <c:v>Muuttuja G</c:v>
                </c:pt>
                <c:pt idx="7">
                  <c:v>Muuttuja H</c:v>
                </c:pt>
                <c:pt idx="8">
                  <c:v>Muuttuja I</c:v>
                </c:pt>
                <c:pt idx="9">
                  <c:v>Muuttuja J</c:v>
                </c:pt>
              </c:strCache>
            </c:strRef>
          </c:cat>
          <c:val>
            <c:numRef>
              <c:f>Piirakka_donitsi!$B$2:$B$11</c:f>
              <c:numCache>
                <c:formatCode>General</c:formatCode>
                <c:ptCount val="10"/>
                <c:pt idx="0">
                  <c:v>40</c:v>
                </c:pt>
                <c:pt idx="1">
                  <c:v>25</c:v>
                </c:pt>
                <c:pt idx="2">
                  <c:v>15</c:v>
                </c:pt>
                <c:pt idx="3">
                  <c:v>10</c:v>
                </c:pt>
                <c:pt idx="4">
                  <c:v>7</c:v>
                </c:pt>
                <c:pt idx="5">
                  <c:v>5</c:v>
                </c:pt>
                <c:pt idx="6">
                  <c:v>5</c:v>
                </c:pt>
                <c:pt idx="7">
                  <c:v>3</c:v>
                </c:pt>
                <c:pt idx="8">
                  <c:v>2</c:v>
                </c:pt>
                <c:pt idx="9">
                  <c:v>2</c:v>
                </c:pt>
              </c:numCache>
            </c:numRef>
          </c:val>
          <c:extLst>
            <c:ext xmlns:c16="http://schemas.microsoft.com/office/drawing/2014/chart" uri="{C3380CC4-5D6E-409C-BE32-E72D297353CC}">
              <c16:uniqueId val="{00000014-710D-6140-9C3A-FA429BC78F86}"/>
            </c:ext>
          </c:extLst>
        </c:ser>
        <c:dLbls>
          <c:dLblPos val="bestFit"/>
          <c:showLegendKey val="0"/>
          <c:showVal val="0"/>
          <c:showCatName val="0"/>
          <c:showSerName val="0"/>
          <c:showPercent val="1"/>
          <c:showBubbleSize val="0"/>
          <c:showLeaderLines val="0"/>
        </c:dLbls>
        <c:firstSliceAng val="270"/>
      </c:pieChart>
      <c:spPr>
        <a:noFill/>
        <a:ln>
          <a:noFill/>
        </a:ln>
        <a:effectLst/>
      </c:spPr>
    </c:plotArea>
    <c:plotVisOnly val="1"/>
    <c:dispBlanksAs val="gap"/>
    <c:showDLblsOverMax val="0"/>
    <c:extLst/>
  </c:chart>
  <c:spPr>
    <a:noFill/>
    <a:ln w="6350" cap="flat" cmpd="sng" algn="ctr">
      <a:noFill/>
      <a:prstDash val="solid"/>
      <a:round/>
    </a:ln>
    <a:effectLst/>
  </c:spPr>
  <c:txPr>
    <a:bodyPr/>
    <a:lstStyle/>
    <a:p>
      <a:pPr>
        <a:defRPr/>
      </a:pPr>
      <a:endParaRPr lang="fi-FI"/>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strRef>
              <c:f>Viiva!$C$1</c:f>
              <c:strCache>
                <c:ptCount val="1"/>
                <c:pt idx="0">
                  <c:v>Sarja B</c:v>
                </c:pt>
              </c:strCache>
            </c:strRef>
          </c:tx>
          <c:spPr>
            <a:ln w="28575" cap="rnd" cmpd="sng" algn="ctr">
              <a:solidFill>
                <a:srgbClr val="002F6C"/>
              </a:solidFill>
              <a:prstDash val="solid"/>
              <a:round/>
            </a:ln>
            <a:effectLst/>
          </c:spPr>
          <c:marker>
            <c:symbol val="circle"/>
            <c:size val="12"/>
            <c:spPr>
              <a:solidFill>
                <a:srgbClr val="002F6C"/>
              </a:solidFill>
              <a:ln w="9525" cap="flat" cmpd="sng" algn="ctr">
                <a:solidFill>
                  <a:srgbClr val="002F6C"/>
                </a:solidFill>
                <a:prstDash val="solid"/>
                <a:round/>
              </a:ln>
              <a:effectLst/>
            </c:spPr>
          </c:marker>
          <c:cat>
            <c:numRef>
              <c:f>Viiva!$A$2:$A$5</c:f>
              <c:numCache>
                <c:formatCode>General</c:formatCode>
                <c:ptCount val="4"/>
                <c:pt idx="0">
                  <c:v>2014</c:v>
                </c:pt>
                <c:pt idx="1">
                  <c:v>2015</c:v>
                </c:pt>
                <c:pt idx="2">
                  <c:v>2016</c:v>
                </c:pt>
                <c:pt idx="3">
                  <c:v>2017</c:v>
                </c:pt>
              </c:numCache>
            </c:numRef>
          </c:cat>
          <c:val>
            <c:numRef>
              <c:f>Viiva!$C$2:$C$5</c:f>
              <c:numCache>
                <c:formatCode>General</c:formatCode>
                <c:ptCount val="4"/>
                <c:pt idx="0">
                  <c:v>30</c:v>
                </c:pt>
                <c:pt idx="1">
                  <c:v>25</c:v>
                </c:pt>
                <c:pt idx="2">
                  <c:v>35</c:v>
                </c:pt>
                <c:pt idx="3">
                  <c:v>50</c:v>
                </c:pt>
              </c:numCache>
            </c:numRef>
          </c:val>
          <c:smooth val="0"/>
          <c:extLst>
            <c:ext xmlns:c16="http://schemas.microsoft.com/office/drawing/2014/chart" uri="{C3380CC4-5D6E-409C-BE32-E72D297353CC}">
              <c16:uniqueId val="{00000001-6454-4B98-87A5-CB1A51A9FD86}"/>
            </c:ext>
          </c:extLst>
        </c:ser>
        <c:ser>
          <c:idx val="2"/>
          <c:order val="1"/>
          <c:tx>
            <c:strRef>
              <c:f>Viiva!$D$1</c:f>
              <c:strCache>
                <c:ptCount val="1"/>
                <c:pt idx="0">
                  <c:v>Sarja C</c:v>
                </c:pt>
              </c:strCache>
            </c:strRef>
          </c:tx>
          <c:spPr>
            <a:ln w="28575" cap="rnd" cmpd="sng" algn="ctr">
              <a:solidFill>
                <a:srgbClr val="4293FF"/>
              </a:solidFill>
              <a:prstDash val="solid"/>
              <a:round/>
            </a:ln>
            <a:effectLst/>
          </c:spPr>
          <c:marker>
            <c:symbol val="circle"/>
            <c:size val="12"/>
            <c:spPr>
              <a:solidFill>
                <a:srgbClr val="FFFFFF"/>
              </a:solidFill>
              <a:ln w="28575" cap="flat" cmpd="sng" algn="ctr">
                <a:solidFill>
                  <a:srgbClr val="4293FF"/>
                </a:solidFill>
                <a:prstDash val="solid"/>
                <a:round/>
              </a:ln>
              <a:effectLst/>
            </c:spPr>
          </c:marker>
          <c:cat>
            <c:numRef>
              <c:f>Viiva!$A$2:$A$5</c:f>
              <c:numCache>
                <c:formatCode>General</c:formatCode>
                <c:ptCount val="4"/>
                <c:pt idx="0">
                  <c:v>2014</c:v>
                </c:pt>
                <c:pt idx="1">
                  <c:v>2015</c:v>
                </c:pt>
                <c:pt idx="2">
                  <c:v>2016</c:v>
                </c:pt>
                <c:pt idx="3">
                  <c:v>2017</c:v>
                </c:pt>
              </c:numCache>
            </c:numRef>
          </c:cat>
          <c:val>
            <c:numRef>
              <c:f>Viiva!$D$2:$D$5</c:f>
              <c:numCache>
                <c:formatCode>General</c:formatCode>
                <c:ptCount val="4"/>
                <c:pt idx="0">
                  <c:v>40</c:v>
                </c:pt>
                <c:pt idx="1">
                  <c:v>45</c:v>
                </c:pt>
                <c:pt idx="2">
                  <c:v>43</c:v>
                </c:pt>
                <c:pt idx="3">
                  <c:v>30</c:v>
                </c:pt>
              </c:numCache>
            </c:numRef>
          </c:val>
          <c:smooth val="0"/>
          <c:extLst>
            <c:ext xmlns:c16="http://schemas.microsoft.com/office/drawing/2014/chart" uri="{C3380CC4-5D6E-409C-BE32-E72D297353CC}">
              <c16:uniqueId val="{00000002-6454-4B98-87A5-CB1A51A9FD86}"/>
            </c:ext>
          </c:extLst>
        </c:ser>
        <c:dLbls>
          <c:showLegendKey val="0"/>
          <c:showVal val="0"/>
          <c:showCatName val="0"/>
          <c:showSerName val="0"/>
          <c:showPercent val="0"/>
          <c:showBubbleSize val="0"/>
        </c:dLbls>
        <c:marker val="1"/>
        <c:smooth val="0"/>
        <c:axId val="-2102639320"/>
        <c:axId val="-2102666280"/>
      </c:lineChart>
      <c:catAx>
        <c:axId val="-2102639320"/>
        <c:scaling>
          <c:orientation val="minMax"/>
        </c:scaling>
        <c:delete val="0"/>
        <c:axPos val="b"/>
        <c:numFmt formatCode="General" sourceLinked="1"/>
        <c:majorTickMark val="none"/>
        <c:minorTickMark val="none"/>
        <c:tickLblPos val="nextTo"/>
        <c:spPr>
          <a:noFill/>
          <a:ln w="19050" cap="flat" cmpd="sng" algn="ctr">
            <a:solidFill>
              <a:schemeClr val="tx1"/>
            </a:solidFill>
            <a:prstDash val="solid"/>
            <a:round/>
          </a:ln>
          <a:effectLst/>
        </c:spPr>
        <c:txPr>
          <a:bodyPr rot="-60000000" vert="horz"/>
          <a:lstStyle/>
          <a:p>
            <a:pPr>
              <a:defRPr sz="1100">
                <a:latin typeface="+mj-lt"/>
              </a:defRPr>
            </a:pPr>
            <a:endParaRPr lang="fi-FI"/>
          </a:p>
        </c:txPr>
        <c:crossAx val="-2102666280"/>
        <c:crosses val="autoZero"/>
        <c:auto val="1"/>
        <c:lblAlgn val="ctr"/>
        <c:lblOffset val="100"/>
        <c:noMultiLvlLbl val="0"/>
      </c:catAx>
      <c:valAx>
        <c:axId val="-2102666280"/>
        <c:scaling>
          <c:orientation val="minMax"/>
          <c:min val="0"/>
        </c:scaling>
        <c:delete val="0"/>
        <c:axPos val="l"/>
        <c:majorGridlines>
          <c:spPr>
            <a:ln w="9525" cap="flat" cmpd="sng" algn="ctr">
              <a:solidFill>
                <a:srgbClr val="D9D9D9"/>
              </a:solidFill>
              <a:prstDash val="solid"/>
              <a:round/>
            </a:ln>
            <a:effectLst/>
          </c:spPr>
        </c:majorGridlines>
        <c:numFmt formatCode="General" sourceLinked="1"/>
        <c:majorTickMark val="none"/>
        <c:minorTickMark val="none"/>
        <c:tickLblPos val="nextTo"/>
        <c:spPr>
          <a:noFill/>
          <a:ln w="9525" cap="flat" cmpd="sng" algn="ctr">
            <a:noFill/>
            <a:prstDash val="solid"/>
            <a:round/>
          </a:ln>
          <a:effectLst/>
        </c:spPr>
        <c:txPr>
          <a:bodyPr rot="-60000000" vert="horz"/>
          <a:lstStyle/>
          <a:p>
            <a:pPr>
              <a:defRPr sz="1100">
                <a:solidFill>
                  <a:srgbClr val="7F7F7F"/>
                </a:solidFill>
                <a:latin typeface="+mj-lt"/>
              </a:defRPr>
            </a:pPr>
            <a:endParaRPr lang="fi-FI"/>
          </a:p>
        </c:txPr>
        <c:crossAx val="-2102639320"/>
        <c:crosses val="autoZero"/>
        <c:crossBetween val="between"/>
        <c:majorUnit val="20"/>
      </c:valAx>
      <c:spPr>
        <a:noFill/>
        <a:ln>
          <a:noFill/>
        </a:ln>
        <a:effectLst/>
      </c:spPr>
    </c:plotArea>
    <c:legend>
      <c:legendPos val="b"/>
      <c:overlay val="0"/>
      <c:spPr>
        <a:noFill/>
        <a:ln>
          <a:noFill/>
        </a:ln>
        <a:effectLst/>
      </c:spPr>
      <c:txPr>
        <a:bodyPr rot="0" vert="horz"/>
        <a:lstStyle/>
        <a:p>
          <a:pPr>
            <a:defRPr sz="1100">
              <a:latin typeface="+mj-lt"/>
            </a:defRPr>
          </a:pPr>
          <a:endParaRPr lang="fi-FI"/>
        </a:p>
      </c:txPr>
    </c:legend>
    <c:plotVisOnly val="1"/>
    <c:dispBlanksAs val="gap"/>
    <c:showDLblsOverMax val="0"/>
  </c:chart>
  <c:spPr>
    <a:solidFill>
      <a:schemeClr val="bg1"/>
    </a:solidFill>
    <a:ln w="9525" cap="flat" cmpd="sng" algn="ctr">
      <a:noFill/>
      <a:prstDash val="solid"/>
      <a:round/>
    </a:ln>
    <a:effectLst/>
  </c:spPr>
  <c:txPr>
    <a:bodyPr/>
    <a:lstStyle/>
    <a:p>
      <a:pPr>
        <a:defRPr sz="900">
          <a:latin typeface="Arial Narrow"/>
          <a:cs typeface="Arial Narrow"/>
        </a:defRPr>
      </a:pPr>
      <a:endParaRPr lang="fi-FI"/>
    </a:p>
  </c:txPr>
  <c:externalData r:id="rId2">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002F6C"/>
              </a:solidFill>
              <a:ln w="6350">
                <a:solidFill>
                  <a:schemeClr val="tx1"/>
                </a:solidFill>
              </a:ln>
              <a:effectLst/>
            </c:spPr>
            <c:extLst>
              <c:ext xmlns:c16="http://schemas.microsoft.com/office/drawing/2014/chart" uri="{C3380CC4-5D6E-409C-BE32-E72D297353CC}">
                <c16:uniqueId val="{00000001-23F5-E841-B16D-0779B1EE295D}"/>
              </c:ext>
            </c:extLst>
          </c:dPt>
          <c:dPt>
            <c:idx val="1"/>
            <c:bubble3D val="0"/>
            <c:spPr>
              <a:solidFill>
                <a:srgbClr val="8EBEFF"/>
              </a:solidFill>
              <a:ln w="6350">
                <a:solidFill>
                  <a:schemeClr val="tx1"/>
                </a:solidFill>
              </a:ln>
              <a:effectLst/>
            </c:spPr>
            <c:extLst>
              <c:ext xmlns:c16="http://schemas.microsoft.com/office/drawing/2014/chart" uri="{C3380CC4-5D6E-409C-BE32-E72D297353CC}">
                <c16:uniqueId val="{00000003-23F5-E841-B16D-0779B1EE295D}"/>
              </c:ext>
            </c:extLst>
          </c:dPt>
          <c:dPt>
            <c:idx val="2"/>
            <c:bubble3D val="0"/>
            <c:spPr>
              <a:solidFill>
                <a:srgbClr val="4062C0"/>
              </a:solidFill>
              <a:ln w="6350">
                <a:solidFill>
                  <a:schemeClr val="tx1"/>
                </a:solidFill>
              </a:ln>
              <a:effectLst/>
            </c:spPr>
            <c:extLst>
              <c:ext xmlns:c16="http://schemas.microsoft.com/office/drawing/2014/chart" uri="{C3380CC4-5D6E-409C-BE32-E72D297353CC}">
                <c16:uniqueId val="{00000005-23F5-E841-B16D-0779B1EE295D}"/>
              </c:ext>
            </c:extLst>
          </c:dPt>
          <c:dPt>
            <c:idx val="3"/>
            <c:bubble3D val="0"/>
            <c:spPr>
              <a:solidFill>
                <a:srgbClr val="85CBA1"/>
              </a:solidFill>
              <a:ln w="6350">
                <a:solidFill>
                  <a:schemeClr val="tx1"/>
                </a:solidFill>
              </a:ln>
              <a:effectLst/>
            </c:spPr>
            <c:extLst>
              <c:ext xmlns:c16="http://schemas.microsoft.com/office/drawing/2014/chart" uri="{C3380CC4-5D6E-409C-BE32-E72D297353CC}">
                <c16:uniqueId val="{00000007-23F5-E841-B16D-0779B1EE295D}"/>
              </c:ext>
            </c:extLst>
          </c:dPt>
          <c:dPt>
            <c:idx val="4"/>
            <c:bubble3D val="0"/>
            <c:spPr>
              <a:solidFill>
                <a:srgbClr val="007070"/>
              </a:solidFill>
              <a:ln w="6350">
                <a:solidFill>
                  <a:schemeClr val="tx1"/>
                </a:solidFill>
              </a:ln>
              <a:effectLst/>
            </c:spPr>
            <c:extLst>
              <c:ext xmlns:c16="http://schemas.microsoft.com/office/drawing/2014/chart" uri="{C3380CC4-5D6E-409C-BE32-E72D297353CC}">
                <c16:uniqueId val="{00000009-23F5-E841-B16D-0779B1EE295D}"/>
              </c:ext>
            </c:extLst>
          </c:dPt>
          <c:dPt>
            <c:idx val="5"/>
            <c:bubble3D val="0"/>
            <c:spPr>
              <a:solidFill>
                <a:srgbClr val="99DBD8"/>
              </a:solidFill>
              <a:ln w="6350">
                <a:solidFill>
                  <a:schemeClr val="tx1"/>
                </a:solidFill>
              </a:ln>
              <a:effectLst/>
            </c:spPr>
            <c:extLst>
              <c:ext xmlns:c16="http://schemas.microsoft.com/office/drawing/2014/chart" uri="{C3380CC4-5D6E-409C-BE32-E72D297353CC}">
                <c16:uniqueId val="{0000000B-23F5-E841-B16D-0779B1EE295D}"/>
              </c:ext>
            </c:extLst>
          </c:dPt>
          <c:dPt>
            <c:idx val="6"/>
            <c:bubble3D val="0"/>
            <c:spPr>
              <a:solidFill>
                <a:srgbClr val="7B3CA3"/>
              </a:solidFill>
              <a:ln w="6350">
                <a:solidFill>
                  <a:schemeClr val="tx1"/>
                </a:solidFill>
              </a:ln>
              <a:effectLst/>
            </c:spPr>
            <c:extLst>
              <c:ext xmlns:c16="http://schemas.microsoft.com/office/drawing/2014/chart" uri="{C3380CC4-5D6E-409C-BE32-E72D297353CC}">
                <c16:uniqueId val="{0000000D-23F5-E841-B16D-0779B1EE295D}"/>
              </c:ext>
            </c:extLst>
          </c:dPt>
          <c:dPt>
            <c:idx val="7"/>
            <c:bubble3D val="0"/>
            <c:spPr>
              <a:solidFill>
                <a:srgbClr val="BD9DD1"/>
              </a:solidFill>
              <a:ln w="6350">
                <a:solidFill>
                  <a:schemeClr val="tx1"/>
                </a:solidFill>
              </a:ln>
              <a:effectLst/>
            </c:spPr>
            <c:extLst>
              <c:ext xmlns:c16="http://schemas.microsoft.com/office/drawing/2014/chart" uri="{C3380CC4-5D6E-409C-BE32-E72D297353CC}">
                <c16:uniqueId val="{0000000F-23F5-E841-B16D-0779B1EE295D}"/>
              </c:ext>
            </c:extLst>
          </c:dPt>
          <c:dPt>
            <c:idx val="8"/>
            <c:bubble3D val="0"/>
            <c:spPr>
              <a:solidFill>
                <a:srgbClr val="F9C98C"/>
              </a:solidFill>
              <a:ln w="6350">
                <a:solidFill>
                  <a:schemeClr val="tx1"/>
                </a:solidFill>
              </a:ln>
              <a:effectLst/>
            </c:spPr>
            <c:extLst>
              <c:ext xmlns:c16="http://schemas.microsoft.com/office/drawing/2014/chart" uri="{C3380CC4-5D6E-409C-BE32-E72D297353CC}">
                <c16:uniqueId val="{00000011-23F5-E841-B16D-0779B1EE295D}"/>
              </c:ext>
            </c:extLst>
          </c:dPt>
          <c:dPt>
            <c:idx val="9"/>
            <c:bubble3D val="0"/>
            <c:spPr>
              <a:solidFill>
                <a:srgbClr val="F18700"/>
              </a:solidFill>
              <a:ln w="6350">
                <a:solidFill>
                  <a:schemeClr val="tx1"/>
                </a:solidFill>
              </a:ln>
              <a:effectLst/>
            </c:spPr>
            <c:extLst>
              <c:ext xmlns:c16="http://schemas.microsoft.com/office/drawing/2014/chart" uri="{C3380CC4-5D6E-409C-BE32-E72D297353CC}">
                <c16:uniqueId val="{00000013-23F5-E841-B16D-0779B1EE295D}"/>
              </c:ext>
            </c:extLst>
          </c:dPt>
          <c:dLbls>
            <c:dLbl>
              <c:idx val="0"/>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showLegendKey val="0"/>
              <c:showVal val="0"/>
              <c:showCatName val="0"/>
              <c:showSerName val="0"/>
              <c:showPercent val="1"/>
              <c:showBubbleSize val="0"/>
              <c:extLst>
                <c:ext xmlns:c16="http://schemas.microsoft.com/office/drawing/2014/chart" uri="{C3380CC4-5D6E-409C-BE32-E72D297353CC}">
                  <c16:uniqueId val="{00000001-23F5-E841-B16D-0779B1EE295D}"/>
                </c:ext>
              </c:extLst>
            </c:dLbl>
            <c:dLbl>
              <c:idx val="2"/>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showLegendKey val="0"/>
              <c:showVal val="0"/>
              <c:showCatName val="0"/>
              <c:showSerName val="0"/>
              <c:showPercent val="1"/>
              <c:showBubbleSize val="0"/>
              <c:extLst>
                <c:ext xmlns:c16="http://schemas.microsoft.com/office/drawing/2014/chart" uri="{C3380CC4-5D6E-409C-BE32-E72D297353CC}">
                  <c16:uniqueId val="{00000005-23F5-E841-B16D-0779B1EE295D}"/>
                </c:ext>
              </c:extLst>
            </c:dLbl>
            <c:dLbl>
              <c:idx val="4"/>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showLegendKey val="0"/>
              <c:showVal val="0"/>
              <c:showCatName val="0"/>
              <c:showSerName val="0"/>
              <c:showPercent val="1"/>
              <c:showBubbleSize val="0"/>
              <c:extLst>
                <c:ext xmlns:c16="http://schemas.microsoft.com/office/drawing/2014/chart" uri="{C3380CC4-5D6E-409C-BE32-E72D297353CC}">
                  <c16:uniqueId val="{00000009-23F5-E841-B16D-0779B1EE295D}"/>
                </c:ext>
              </c:extLst>
            </c:dLbl>
            <c:dLbl>
              <c:idx val="6"/>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bg1"/>
                      </a:solidFill>
                      <a:latin typeface="+mn-lt"/>
                      <a:ea typeface="+mn-ea"/>
                      <a:cs typeface="+mn-cs"/>
                    </a:defRPr>
                  </a:pPr>
                  <a:endParaRPr lang="fi-FI"/>
                </a:p>
              </c:txPr>
              <c:showLegendKey val="0"/>
              <c:showVal val="0"/>
              <c:showCatName val="0"/>
              <c:showSerName val="0"/>
              <c:showPercent val="1"/>
              <c:showBubbleSize val="0"/>
              <c:extLst>
                <c:ext xmlns:c16="http://schemas.microsoft.com/office/drawing/2014/chart" uri="{C3380CC4-5D6E-409C-BE32-E72D297353CC}">
                  <c16:uniqueId val="{0000000D-23F5-E841-B16D-0779B1EE295D}"/>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fi-FI"/>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c:ext xmlns:c15="http://schemas.microsoft.com/office/drawing/2012/chart" uri="{CE6537A1-D6FC-4f65-9D91-7224C49458BB}"/>
            </c:extLst>
          </c:dLbls>
          <c:cat>
            <c:strRef>
              <c:f>Piirakka_donitsi!$A$2:$A$11</c:f>
              <c:strCache>
                <c:ptCount val="10"/>
                <c:pt idx="0">
                  <c:v>Muuttuja A</c:v>
                </c:pt>
                <c:pt idx="1">
                  <c:v>Muuttuja B</c:v>
                </c:pt>
                <c:pt idx="2">
                  <c:v>Muuttuja C</c:v>
                </c:pt>
                <c:pt idx="3">
                  <c:v>Muuttuja D</c:v>
                </c:pt>
                <c:pt idx="4">
                  <c:v>Muuttuja E</c:v>
                </c:pt>
                <c:pt idx="5">
                  <c:v>Muuttuja F</c:v>
                </c:pt>
                <c:pt idx="6">
                  <c:v>Muuttuja G</c:v>
                </c:pt>
                <c:pt idx="7">
                  <c:v>Muuttuja H</c:v>
                </c:pt>
                <c:pt idx="8">
                  <c:v>Muuttuja I</c:v>
                </c:pt>
                <c:pt idx="9">
                  <c:v>Muuttuja J</c:v>
                </c:pt>
              </c:strCache>
            </c:strRef>
          </c:cat>
          <c:val>
            <c:numRef>
              <c:f>Piirakka_donitsi!$B$2:$B$11</c:f>
              <c:numCache>
                <c:formatCode>General</c:formatCode>
                <c:ptCount val="10"/>
                <c:pt idx="0">
                  <c:v>40</c:v>
                </c:pt>
                <c:pt idx="1">
                  <c:v>25</c:v>
                </c:pt>
                <c:pt idx="2">
                  <c:v>15</c:v>
                </c:pt>
                <c:pt idx="3">
                  <c:v>10</c:v>
                </c:pt>
                <c:pt idx="4">
                  <c:v>7</c:v>
                </c:pt>
                <c:pt idx="5">
                  <c:v>5</c:v>
                </c:pt>
                <c:pt idx="6">
                  <c:v>5</c:v>
                </c:pt>
                <c:pt idx="7">
                  <c:v>3</c:v>
                </c:pt>
                <c:pt idx="8">
                  <c:v>2</c:v>
                </c:pt>
                <c:pt idx="9">
                  <c:v>2</c:v>
                </c:pt>
              </c:numCache>
            </c:numRef>
          </c:val>
          <c:extLst>
            <c:ext xmlns:c16="http://schemas.microsoft.com/office/drawing/2014/chart" uri="{C3380CC4-5D6E-409C-BE32-E72D297353CC}">
              <c16:uniqueId val="{00000014-23F5-E841-B16D-0779B1EE295D}"/>
            </c:ext>
          </c:extLst>
        </c:ser>
        <c:dLbls>
          <c:showLegendKey val="0"/>
          <c:showVal val="0"/>
          <c:showCatName val="0"/>
          <c:showSerName val="0"/>
          <c:showPercent val="1"/>
          <c:showBubbleSize val="0"/>
          <c:showLeaderLines val="1"/>
        </c:dLbls>
        <c:firstSliceAng val="270"/>
        <c:holeSize val="50"/>
      </c:doughnutChart>
      <c:spPr>
        <a:noFill/>
        <a:ln>
          <a:noFill/>
        </a:ln>
        <a:effectLst/>
      </c:spPr>
    </c:plotArea>
    <c:legend>
      <c:legendPos val="r"/>
      <c:layout>
        <c:manualLayout>
          <c:xMode val="edge"/>
          <c:yMode val="edge"/>
          <c:x val="0.73666158280603466"/>
          <c:y val="0.24499444444444443"/>
          <c:w val="0.18320298689194417"/>
          <c:h val="0.598558333333333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6350" cap="flat" cmpd="sng" algn="ctr">
      <a:noFill/>
      <a:prstDash val="solid"/>
      <a:round/>
    </a:ln>
    <a:effectLst/>
  </c:spPr>
  <c:txPr>
    <a:bodyPr/>
    <a:lstStyle/>
    <a:p>
      <a:pPr>
        <a:defRPr/>
      </a:pPr>
      <a:endParaRPr lang="fi-FI"/>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Arial Narrow"/>
                <a:ea typeface="+mn-ea"/>
                <a:cs typeface="Arial Narrow"/>
              </a:defRPr>
            </a:pPr>
            <a:r>
              <a:rPr lang="fi-FI" sz="1200" b="1" dirty="0">
                <a:solidFill>
                  <a:schemeClr val="tx1"/>
                </a:solidFill>
                <a:latin typeface="Arial" panose="020B0604020202020204" pitchFamily="34" charset="0"/>
                <a:cs typeface="Arial" panose="020B0604020202020204" pitchFamily="34" charset="0"/>
              </a:rPr>
              <a:t>Otsikko</a:t>
            </a:r>
          </a:p>
        </c:rich>
      </c:tx>
      <c:layout>
        <c:manualLayout>
          <c:xMode val="edge"/>
          <c:yMode val="edge"/>
          <c:x val="0.39231089957986898"/>
          <c:y val="0.36900486638659202"/>
        </c:manualLayout>
      </c:layout>
      <c:overlay val="0"/>
      <c:spPr>
        <a:noFill/>
        <a:ln>
          <a:noFill/>
        </a:ln>
        <a:effectLst/>
      </c:spPr>
    </c:title>
    <c:autoTitleDeleted val="0"/>
    <c:plotArea>
      <c:layout>
        <c:manualLayout>
          <c:layoutTarget val="inner"/>
          <c:xMode val="edge"/>
          <c:yMode val="edge"/>
          <c:x val="0.199320677142763"/>
          <c:y val="8.0535055956973307E-3"/>
          <c:w val="0.54145864354835405"/>
          <c:h val="0.81821279916204004"/>
        </c:manualLayout>
      </c:layout>
      <c:doughnutChart>
        <c:varyColors val="1"/>
        <c:ser>
          <c:idx val="0"/>
          <c:order val="0"/>
          <c:spPr>
            <a:ln w="12700" cmpd="sng"/>
          </c:spPr>
          <c:dPt>
            <c:idx val="0"/>
            <c:bubble3D val="0"/>
            <c:spPr>
              <a:solidFill>
                <a:srgbClr val="8EBEFF"/>
              </a:solidFill>
              <a:ln w="6350" cmpd="sng">
                <a:solidFill>
                  <a:schemeClr val="tx1"/>
                </a:solidFill>
              </a:ln>
              <a:effectLst/>
            </c:spPr>
            <c:extLst>
              <c:ext xmlns:c16="http://schemas.microsoft.com/office/drawing/2014/chart" uri="{C3380CC4-5D6E-409C-BE32-E72D297353CC}">
                <c16:uniqueId val="{00000001-E909-A144-AECD-4DCBCB5B2E2F}"/>
              </c:ext>
            </c:extLst>
          </c:dPt>
          <c:dPt>
            <c:idx val="1"/>
            <c:bubble3D val="0"/>
            <c:spPr>
              <a:solidFill>
                <a:srgbClr val="4062C0"/>
              </a:solidFill>
              <a:ln w="6350" cmpd="sng">
                <a:solidFill>
                  <a:schemeClr val="tx1"/>
                </a:solidFill>
              </a:ln>
              <a:effectLst/>
            </c:spPr>
            <c:extLst>
              <c:ext xmlns:c16="http://schemas.microsoft.com/office/drawing/2014/chart" uri="{C3380CC4-5D6E-409C-BE32-E72D297353CC}">
                <c16:uniqueId val="{00000003-E909-A144-AECD-4DCBCB5B2E2F}"/>
              </c:ext>
            </c:extLst>
          </c:dPt>
          <c:dPt>
            <c:idx val="2"/>
            <c:bubble3D val="0"/>
            <c:spPr>
              <a:solidFill>
                <a:schemeClr val="bg2"/>
              </a:solidFill>
              <a:ln w="6350" cmpd="sng">
                <a:solidFill>
                  <a:schemeClr val="tx1"/>
                </a:solidFill>
              </a:ln>
              <a:effectLst/>
            </c:spPr>
            <c:extLst>
              <c:ext xmlns:c16="http://schemas.microsoft.com/office/drawing/2014/chart" uri="{C3380CC4-5D6E-409C-BE32-E72D297353CC}">
                <c16:uniqueId val="{00000005-E909-A144-AECD-4DCBCB5B2E2F}"/>
              </c:ext>
            </c:extLst>
          </c:dPt>
          <c:dPt>
            <c:idx val="3"/>
            <c:bubble3D val="0"/>
            <c:spPr>
              <a:solidFill>
                <a:schemeClr val="accent1"/>
              </a:solidFill>
              <a:ln w="6350" cmpd="sng">
                <a:solidFill>
                  <a:schemeClr val="tx1"/>
                </a:solidFill>
              </a:ln>
              <a:effectLst/>
            </c:spPr>
            <c:extLst>
              <c:ext xmlns:c16="http://schemas.microsoft.com/office/drawing/2014/chart" uri="{C3380CC4-5D6E-409C-BE32-E72D297353CC}">
                <c16:uniqueId val="{00000007-E909-A144-AECD-4DCBCB5B2E2F}"/>
              </c:ext>
            </c:extLst>
          </c:dPt>
          <c:cat>
            <c:strRef>
              <c:f>Sheet1!$S$70:$S$73</c:f>
              <c:strCache>
                <c:ptCount val="4"/>
                <c:pt idx="0">
                  <c:v>UNECE</c:v>
                </c:pt>
                <c:pt idx="1">
                  <c:v>YK:n sihteeristö</c:v>
                </c:pt>
                <c:pt idx="2">
                  <c:v>FAO</c:v>
                </c:pt>
                <c:pt idx="3">
                  <c:v>UNDP</c:v>
                </c:pt>
              </c:strCache>
            </c:strRef>
          </c:cat>
          <c:val>
            <c:numRef>
              <c:f>Sheet1!$T$70:$T$73</c:f>
              <c:numCache>
                <c:formatCode>General</c:formatCode>
                <c:ptCount val="4"/>
                <c:pt idx="0">
                  <c:v>0.38461538461538503</c:v>
                </c:pt>
                <c:pt idx="1">
                  <c:v>7.69230769230769E-2</c:v>
                </c:pt>
                <c:pt idx="2">
                  <c:v>7.69230769230769E-2</c:v>
                </c:pt>
                <c:pt idx="3">
                  <c:v>0.46153846153846201</c:v>
                </c:pt>
              </c:numCache>
            </c:numRef>
          </c:val>
          <c:extLst>
            <c:ext xmlns:c16="http://schemas.microsoft.com/office/drawing/2014/chart" uri="{C3380CC4-5D6E-409C-BE32-E72D297353CC}">
              <c16:uniqueId val="{00000008-E909-A144-AECD-4DCBCB5B2E2F}"/>
            </c:ext>
          </c:extLst>
        </c:ser>
        <c:dLbls>
          <c:showLegendKey val="0"/>
          <c:showVal val="0"/>
          <c:showCatName val="0"/>
          <c:showSerName val="0"/>
          <c:showPercent val="0"/>
          <c:showBubbleSize val="0"/>
          <c:showLeaderLines val="0"/>
        </c:dLbls>
        <c:firstSliceAng val="0"/>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932063337664399"/>
          <c:y val="7.8132996148331704E-2"/>
          <c:w val="0.54145864354835405"/>
          <c:h val="0.81821279916204004"/>
        </c:manualLayout>
      </c:layout>
      <c:doughnutChart>
        <c:varyColors val="1"/>
        <c:ser>
          <c:idx val="0"/>
          <c:order val="0"/>
          <c:spPr>
            <a:solidFill>
              <a:srgbClr val="8EBEFF"/>
            </a:solidFill>
            <a:ln w="6350" cmpd="sng">
              <a:solidFill>
                <a:schemeClr val="tx1"/>
              </a:solidFill>
            </a:ln>
          </c:spPr>
          <c:dPt>
            <c:idx val="0"/>
            <c:bubble3D val="0"/>
            <c:spPr>
              <a:solidFill>
                <a:srgbClr val="8EBEFF"/>
              </a:solidFill>
              <a:ln w="6350" cmpd="sng">
                <a:solidFill>
                  <a:schemeClr val="tx1"/>
                </a:solidFill>
              </a:ln>
              <a:effectLst/>
            </c:spPr>
            <c:extLst>
              <c:ext xmlns:c16="http://schemas.microsoft.com/office/drawing/2014/chart" uri="{C3380CC4-5D6E-409C-BE32-E72D297353CC}">
                <c16:uniqueId val="{00000001-8043-D944-8038-4C123296D05C}"/>
              </c:ext>
            </c:extLst>
          </c:dPt>
          <c:dPt>
            <c:idx val="1"/>
            <c:bubble3D val="0"/>
            <c:spPr>
              <a:solidFill>
                <a:srgbClr val="8EBEFF"/>
              </a:solidFill>
              <a:ln w="6350" cmpd="sng">
                <a:solidFill>
                  <a:schemeClr val="tx1"/>
                </a:solidFill>
              </a:ln>
              <a:effectLst/>
            </c:spPr>
            <c:extLst>
              <c:ext xmlns:c16="http://schemas.microsoft.com/office/drawing/2014/chart" uri="{C3380CC4-5D6E-409C-BE32-E72D297353CC}">
                <c16:uniqueId val="{00000003-8043-D944-8038-4C123296D05C}"/>
              </c:ext>
            </c:extLst>
          </c:dPt>
          <c:dPt>
            <c:idx val="2"/>
            <c:bubble3D val="0"/>
            <c:spPr>
              <a:solidFill>
                <a:srgbClr val="8EBEFF"/>
              </a:solidFill>
              <a:ln w="6350" cmpd="sng">
                <a:solidFill>
                  <a:schemeClr val="tx1"/>
                </a:solidFill>
              </a:ln>
              <a:effectLst/>
            </c:spPr>
            <c:extLst>
              <c:ext xmlns:c16="http://schemas.microsoft.com/office/drawing/2014/chart" uri="{C3380CC4-5D6E-409C-BE32-E72D297353CC}">
                <c16:uniqueId val="{00000005-8043-D944-8038-4C123296D05C}"/>
              </c:ext>
            </c:extLst>
          </c:dPt>
          <c:dPt>
            <c:idx val="3"/>
            <c:bubble3D val="0"/>
            <c:spPr>
              <a:solidFill>
                <a:srgbClr val="8EBEFF"/>
              </a:solidFill>
              <a:ln w="6350" cmpd="sng">
                <a:solidFill>
                  <a:schemeClr val="tx1"/>
                </a:solidFill>
              </a:ln>
              <a:effectLst/>
            </c:spPr>
            <c:extLst>
              <c:ext xmlns:c16="http://schemas.microsoft.com/office/drawing/2014/chart" uri="{C3380CC4-5D6E-409C-BE32-E72D297353CC}">
                <c16:uniqueId val="{00000007-8043-D944-8038-4C123296D05C}"/>
              </c:ext>
            </c:extLst>
          </c:dPt>
          <c:cat>
            <c:strRef>
              <c:f>Sheet1!$S$70:$S$73</c:f>
              <c:strCache>
                <c:ptCount val="4"/>
                <c:pt idx="0">
                  <c:v>UNECE</c:v>
                </c:pt>
                <c:pt idx="1">
                  <c:v>YK:n sihteeristö</c:v>
                </c:pt>
                <c:pt idx="2">
                  <c:v>FAO</c:v>
                </c:pt>
                <c:pt idx="3">
                  <c:v>UNDP</c:v>
                </c:pt>
              </c:strCache>
            </c:strRef>
          </c:cat>
          <c:val>
            <c:numRef>
              <c:f>Sheet1!$T$70:$T$73</c:f>
              <c:numCache>
                <c:formatCode>General</c:formatCode>
                <c:ptCount val="4"/>
                <c:pt idx="0">
                  <c:v>0.38461538461538503</c:v>
                </c:pt>
                <c:pt idx="1">
                  <c:v>7.69230769230769E-2</c:v>
                </c:pt>
                <c:pt idx="2">
                  <c:v>7.69230769230769E-2</c:v>
                </c:pt>
                <c:pt idx="3">
                  <c:v>0.46153846153846201</c:v>
                </c:pt>
              </c:numCache>
            </c:numRef>
          </c:val>
          <c:extLst>
            <c:ext xmlns:c16="http://schemas.microsoft.com/office/drawing/2014/chart" uri="{C3380CC4-5D6E-409C-BE32-E72D297353CC}">
              <c16:uniqueId val="{00000008-8043-D944-8038-4C123296D05C}"/>
            </c:ext>
          </c:extLst>
        </c:ser>
        <c:dLbls>
          <c:showLegendKey val="0"/>
          <c:showVal val="0"/>
          <c:showCatName val="0"/>
          <c:showSerName val="0"/>
          <c:showPercent val="0"/>
          <c:showBubbleSize val="0"/>
          <c:showLeaderLines val="0"/>
        </c:dLbls>
        <c:firstSliceAng val="0"/>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200">
                <a:latin typeface="+mj-lt"/>
              </a:defRPr>
            </a:pPr>
            <a:r>
              <a:rPr lang="fi-FI" sz="1200" dirty="0">
                <a:latin typeface="Arial" panose="020B0604020202020204" pitchFamily="34" charset="0"/>
                <a:cs typeface="Arial" panose="020B0604020202020204" pitchFamily="34" charset="0"/>
              </a:rPr>
              <a:t>Osuuksien</a:t>
            </a:r>
          </a:p>
          <a:p>
            <a:pPr>
              <a:defRPr sz="1200">
                <a:latin typeface="+mj-lt"/>
              </a:defRPr>
            </a:pPr>
            <a:r>
              <a:rPr lang="fi-FI" sz="1200" dirty="0">
                <a:latin typeface="Arial" panose="020B0604020202020204" pitchFamily="34" charset="0"/>
                <a:cs typeface="Arial" panose="020B0604020202020204" pitchFamily="34" charset="0"/>
              </a:rPr>
              <a:t>jakautuminen</a:t>
            </a:r>
          </a:p>
          <a:p>
            <a:pPr>
              <a:defRPr sz="1200">
                <a:latin typeface="+mj-lt"/>
              </a:defRPr>
            </a:pPr>
            <a:r>
              <a:rPr lang="fi-FI" sz="1200" dirty="0">
                <a:latin typeface="Arial" panose="020B0604020202020204" pitchFamily="34" charset="0"/>
                <a:cs typeface="Arial" panose="020B0604020202020204" pitchFamily="34" charset="0"/>
              </a:rPr>
              <a:t>2016</a:t>
            </a:r>
          </a:p>
        </c:rich>
      </c:tx>
      <c:layout>
        <c:manualLayout>
          <c:xMode val="edge"/>
          <c:yMode val="edge"/>
          <c:x val="0.42356074063687876"/>
          <c:y val="0.33481280794426571"/>
        </c:manualLayout>
      </c:layout>
      <c:overlay val="0"/>
      <c:spPr>
        <a:noFill/>
        <a:ln>
          <a:noFill/>
        </a:ln>
        <a:effectLst/>
      </c:spPr>
    </c:title>
    <c:autoTitleDeleted val="0"/>
    <c:plotArea>
      <c:layout>
        <c:manualLayout>
          <c:layoutTarget val="inner"/>
          <c:xMode val="edge"/>
          <c:yMode val="edge"/>
          <c:x val="0.22358500446641"/>
          <c:y val="5.28074494156946E-3"/>
          <c:w val="0.620869135677242"/>
          <c:h val="0.78044310050270405"/>
        </c:manualLayout>
      </c:layout>
      <c:doughnutChart>
        <c:varyColors val="1"/>
        <c:ser>
          <c:idx val="0"/>
          <c:order val="0"/>
          <c:dPt>
            <c:idx val="0"/>
            <c:bubble3D val="0"/>
            <c:spPr>
              <a:solidFill>
                <a:srgbClr val="85CBA1"/>
              </a:solidFill>
              <a:ln w="6350">
                <a:solidFill>
                  <a:schemeClr val="tx1"/>
                </a:solidFill>
              </a:ln>
              <a:effectLst/>
            </c:spPr>
            <c:extLst>
              <c:ext xmlns:c16="http://schemas.microsoft.com/office/drawing/2014/chart" uri="{C3380CC4-5D6E-409C-BE32-E72D297353CC}">
                <c16:uniqueId val="{00000001-4CDC-D94B-8607-0342DBF50F89}"/>
              </c:ext>
            </c:extLst>
          </c:dPt>
          <c:dPt>
            <c:idx val="1"/>
            <c:bubble3D val="0"/>
            <c:spPr>
              <a:solidFill>
                <a:srgbClr val="85CBA1"/>
              </a:solidFill>
              <a:ln w="6350">
                <a:solidFill>
                  <a:schemeClr val="tx1"/>
                </a:solidFill>
              </a:ln>
              <a:effectLst/>
            </c:spPr>
            <c:extLst>
              <c:ext xmlns:c16="http://schemas.microsoft.com/office/drawing/2014/chart" uri="{C3380CC4-5D6E-409C-BE32-E72D297353CC}">
                <c16:uniqueId val="{00000003-4CDC-D94B-8607-0342DBF50F89}"/>
              </c:ext>
            </c:extLst>
          </c:dPt>
          <c:dPt>
            <c:idx val="2"/>
            <c:bubble3D val="0"/>
            <c:spPr>
              <a:solidFill>
                <a:srgbClr val="85CBA1"/>
              </a:solidFill>
              <a:ln w="6350">
                <a:solidFill>
                  <a:schemeClr val="tx1"/>
                </a:solidFill>
              </a:ln>
              <a:effectLst/>
            </c:spPr>
            <c:extLst>
              <c:ext xmlns:c16="http://schemas.microsoft.com/office/drawing/2014/chart" uri="{C3380CC4-5D6E-409C-BE32-E72D297353CC}">
                <c16:uniqueId val="{00000005-4CDC-D94B-8607-0342DBF50F89}"/>
              </c:ext>
            </c:extLst>
          </c:dPt>
          <c:dPt>
            <c:idx val="3"/>
            <c:bubble3D val="0"/>
            <c:spPr>
              <a:solidFill>
                <a:srgbClr val="85CBA1"/>
              </a:solidFill>
              <a:ln w="6350">
                <a:solidFill>
                  <a:schemeClr val="tx1"/>
                </a:solidFill>
              </a:ln>
              <a:effectLst/>
            </c:spPr>
            <c:extLst>
              <c:ext xmlns:c16="http://schemas.microsoft.com/office/drawing/2014/chart" uri="{C3380CC4-5D6E-409C-BE32-E72D297353CC}">
                <c16:uniqueId val="{00000007-4CDC-D94B-8607-0342DBF50F89}"/>
              </c:ext>
            </c:extLst>
          </c:dPt>
          <c:dPt>
            <c:idx val="4"/>
            <c:bubble3D val="0"/>
            <c:spPr>
              <a:solidFill>
                <a:srgbClr val="A5A8BA"/>
              </a:solidFill>
              <a:ln w="6350">
                <a:solidFill>
                  <a:schemeClr val="tx1"/>
                </a:solidFill>
              </a:ln>
              <a:effectLst/>
            </c:spPr>
            <c:extLst>
              <c:ext xmlns:c16="http://schemas.microsoft.com/office/drawing/2014/chart" uri="{C3380CC4-5D6E-409C-BE32-E72D297353CC}">
                <c16:uniqueId val="{0000000B-4CDC-D94B-8607-0342DBF50F89}"/>
              </c:ext>
            </c:extLst>
          </c:dPt>
          <c:dPt>
            <c:idx val="5"/>
            <c:bubble3D val="0"/>
            <c:spPr>
              <a:solidFill>
                <a:srgbClr val="8EBEFF"/>
              </a:solidFill>
              <a:ln w="6350">
                <a:solidFill>
                  <a:schemeClr val="tx1"/>
                </a:solidFill>
              </a:ln>
              <a:effectLst/>
            </c:spPr>
            <c:extLst>
              <c:ext xmlns:c16="http://schemas.microsoft.com/office/drawing/2014/chart" uri="{C3380CC4-5D6E-409C-BE32-E72D297353CC}">
                <c16:uniqueId val="{0000000C-4CDC-D94B-8607-0342DBF50F89}"/>
              </c:ext>
            </c:extLst>
          </c:dPt>
          <c:dPt>
            <c:idx val="6"/>
            <c:bubble3D val="0"/>
            <c:spPr>
              <a:solidFill>
                <a:srgbClr val="8EBEFF"/>
              </a:solidFill>
              <a:ln w="6350">
                <a:solidFill>
                  <a:schemeClr val="tx1"/>
                </a:solidFill>
              </a:ln>
              <a:effectLst/>
            </c:spPr>
            <c:extLst>
              <c:ext xmlns:c16="http://schemas.microsoft.com/office/drawing/2014/chart" uri="{C3380CC4-5D6E-409C-BE32-E72D297353CC}">
                <c16:uniqueId val="{0000000D-4CDC-D94B-8607-0342DBF50F89}"/>
              </c:ext>
            </c:extLst>
          </c:dPt>
          <c:dPt>
            <c:idx val="7"/>
            <c:bubble3D val="0"/>
            <c:spPr>
              <a:solidFill>
                <a:srgbClr val="8EBEFF"/>
              </a:solidFill>
              <a:ln w="6350">
                <a:solidFill>
                  <a:schemeClr val="tx1"/>
                </a:solidFill>
              </a:ln>
              <a:effectLst/>
            </c:spPr>
            <c:extLst>
              <c:ext xmlns:c16="http://schemas.microsoft.com/office/drawing/2014/chart" uri="{C3380CC4-5D6E-409C-BE32-E72D297353CC}">
                <c16:uniqueId val="{0000000E-4CDC-D94B-8607-0342DBF50F89}"/>
              </c:ext>
            </c:extLst>
          </c:dPt>
          <c:dPt>
            <c:idx val="8"/>
            <c:bubble3D val="0"/>
            <c:spPr>
              <a:solidFill>
                <a:schemeClr val="accent1"/>
              </a:solidFill>
              <a:ln w="6350">
                <a:solidFill>
                  <a:schemeClr val="tx1"/>
                </a:solidFill>
              </a:ln>
              <a:effectLst/>
            </c:spPr>
            <c:extLst>
              <c:ext xmlns:c16="http://schemas.microsoft.com/office/drawing/2014/chart" uri="{C3380CC4-5D6E-409C-BE32-E72D297353CC}">
                <c16:uniqueId val="{0000000F-4CDC-D94B-8607-0342DBF50F89}"/>
              </c:ext>
            </c:extLst>
          </c:dPt>
          <c:cat>
            <c:strRef>
              <c:f>Sheet1!$S$82:$S$90</c:f>
              <c:strCache>
                <c:ptCount val="9"/>
                <c:pt idx="0">
                  <c:v>UNICEF</c:v>
                </c:pt>
                <c:pt idx="1">
                  <c:v>UNDP</c:v>
                </c:pt>
                <c:pt idx="2">
                  <c:v>UNWOMEN</c:v>
                </c:pt>
                <c:pt idx="3">
                  <c:v>muut YK-järjestöt</c:v>
                </c:pt>
                <c:pt idx="4">
                  <c:v>ILO</c:v>
                </c:pt>
                <c:pt idx="5">
                  <c:v>Euroopan Unioni</c:v>
                </c:pt>
                <c:pt idx="6">
                  <c:v>EBRD</c:v>
                </c:pt>
                <c:pt idx="7">
                  <c:v>muut yht.</c:v>
                </c:pt>
                <c:pt idx="8">
                  <c:v>Maailmanpankki</c:v>
                </c:pt>
              </c:strCache>
            </c:strRef>
          </c:cat>
          <c:val>
            <c:numRef>
              <c:f>Sheet1!$T$82:$T$90</c:f>
              <c:numCache>
                <c:formatCode>General</c:formatCode>
                <c:ptCount val="9"/>
                <c:pt idx="0">
                  <c:v>9</c:v>
                </c:pt>
                <c:pt idx="1">
                  <c:v>4</c:v>
                </c:pt>
                <c:pt idx="2">
                  <c:v>3</c:v>
                </c:pt>
                <c:pt idx="3">
                  <c:v>0.5</c:v>
                </c:pt>
                <c:pt idx="4">
                  <c:v>4.5</c:v>
                </c:pt>
                <c:pt idx="5">
                  <c:v>1</c:v>
                </c:pt>
                <c:pt idx="6">
                  <c:v>1</c:v>
                </c:pt>
                <c:pt idx="7">
                  <c:v>4</c:v>
                </c:pt>
                <c:pt idx="8">
                  <c:v>11</c:v>
                </c:pt>
              </c:numCache>
            </c:numRef>
          </c:val>
          <c:extLst>
            <c:ext xmlns:c16="http://schemas.microsoft.com/office/drawing/2014/chart" uri="{C3380CC4-5D6E-409C-BE32-E72D297353CC}">
              <c16:uniqueId val="{00000008-4CDC-D94B-8607-0342DBF50F89}"/>
            </c:ext>
          </c:extLst>
        </c:ser>
        <c:dLbls>
          <c:showLegendKey val="0"/>
          <c:showVal val="0"/>
          <c:showCatName val="0"/>
          <c:showSerName val="0"/>
          <c:showPercent val="0"/>
          <c:showBubbleSize val="0"/>
          <c:showLeaderLines val="0"/>
        </c:dLbls>
        <c:firstSliceAng val="0"/>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900">
          <a:latin typeface="Arial Narrow"/>
          <a:cs typeface="Arial Narrow"/>
        </a:defRPr>
      </a:pPr>
      <a:endParaRPr lang="fi-FI"/>
    </a:p>
  </c:tx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358500446641"/>
          <c:y val="5.28074494156946E-3"/>
          <c:w val="0.620869135677242"/>
          <c:h val="0.78044310050270405"/>
        </c:manualLayout>
      </c:layout>
      <c:doughnutChart>
        <c:varyColors val="1"/>
        <c:ser>
          <c:idx val="0"/>
          <c:order val="0"/>
          <c:dPt>
            <c:idx val="0"/>
            <c:bubble3D val="0"/>
            <c:spPr>
              <a:solidFill>
                <a:srgbClr val="8EBEFF"/>
              </a:solidFill>
              <a:ln w="6350">
                <a:solidFill>
                  <a:schemeClr val="tx1"/>
                </a:solidFill>
              </a:ln>
              <a:effectLst/>
            </c:spPr>
            <c:extLst>
              <c:ext xmlns:c16="http://schemas.microsoft.com/office/drawing/2014/chart" uri="{C3380CC4-5D6E-409C-BE32-E72D297353CC}">
                <c16:uniqueId val="{00000001-DAE4-6B46-B2EF-C1EAB295302D}"/>
              </c:ext>
            </c:extLst>
          </c:dPt>
          <c:dPt>
            <c:idx val="1"/>
            <c:bubble3D val="0"/>
            <c:spPr>
              <a:solidFill>
                <a:srgbClr val="4062C0"/>
              </a:solidFill>
              <a:ln w="6350">
                <a:solidFill>
                  <a:schemeClr val="tx1"/>
                </a:solidFill>
              </a:ln>
              <a:effectLst/>
            </c:spPr>
            <c:extLst>
              <c:ext xmlns:c16="http://schemas.microsoft.com/office/drawing/2014/chart" uri="{C3380CC4-5D6E-409C-BE32-E72D297353CC}">
                <c16:uniqueId val="{00000003-DAE4-6B46-B2EF-C1EAB295302D}"/>
              </c:ext>
            </c:extLst>
          </c:dPt>
          <c:dPt>
            <c:idx val="2"/>
            <c:bubble3D val="0"/>
            <c:spPr>
              <a:solidFill>
                <a:srgbClr val="85CBA1"/>
              </a:solidFill>
              <a:ln w="6350">
                <a:solidFill>
                  <a:schemeClr val="tx1"/>
                </a:solidFill>
              </a:ln>
              <a:effectLst/>
            </c:spPr>
            <c:extLst>
              <c:ext xmlns:c16="http://schemas.microsoft.com/office/drawing/2014/chart" uri="{C3380CC4-5D6E-409C-BE32-E72D297353CC}">
                <c16:uniqueId val="{00000005-DAE4-6B46-B2EF-C1EAB295302D}"/>
              </c:ext>
            </c:extLst>
          </c:dPt>
          <c:dPt>
            <c:idx val="3"/>
            <c:bubble3D val="0"/>
            <c:spPr>
              <a:solidFill>
                <a:srgbClr val="8E92A9"/>
              </a:solidFill>
              <a:ln w="6350">
                <a:solidFill>
                  <a:schemeClr val="tx1"/>
                </a:solidFill>
              </a:ln>
              <a:effectLst/>
            </c:spPr>
            <c:extLst>
              <c:ext xmlns:c16="http://schemas.microsoft.com/office/drawing/2014/chart" uri="{C3380CC4-5D6E-409C-BE32-E72D297353CC}">
                <c16:uniqueId val="{00000007-DAE4-6B46-B2EF-C1EAB295302D}"/>
              </c:ext>
            </c:extLst>
          </c:dPt>
          <c:dPt>
            <c:idx val="4"/>
            <c:bubble3D val="0"/>
            <c:spPr>
              <a:solidFill>
                <a:schemeClr val="accent1"/>
              </a:solidFill>
              <a:ln w="6350">
                <a:solidFill>
                  <a:schemeClr val="tx1"/>
                </a:solidFill>
              </a:ln>
              <a:effectLst/>
            </c:spPr>
            <c:extLst>
              <c:ext xmlns:c16="http://schemas.microsoft.com/office/drawing/2014/chart" uri="{C3380CC4-5D6E-409C-BE32-E72D297353CC}">
                <c16:uniqueId val="{00000009-DAE4-6B46-B2EF-C1EAB295302D}"/>
              </c:ext>
            </c:extLst>
          </c:dPt>
          <c:cat>
            <c:strRef>
              <c:f>Sheet1!$S$63:$S$67</c:f>
              <c:strCache>
                <c:ptCount val="5"/>
                <c:pt idx="0">
                  <c:v>Afrikan kehityspankki</c:v>
                </c:pt>
                <c:pt idx="1">
                  <c:v>Maailmanpankki</c:v>
                </c:pt>
                <c:pt idx="2">
                  <c:v>Aasian kehityspankki</c:v>
                </c:pt>
                <c:pt idx="3">
                  <c:v>IICA</c:v>
                </c:pt>
                <c:pt idx="4">
                  <c:v>YK-järjestöt</c:v>
                </c:pt>
              </c:strCache>
            </c:strRef>
          </c:cat>
          <c:val>
            <c:numRef>
              <c:f>Sheet1!$T$63:$T$67</c:f>
              <c:numCache>
                <c:formatCode>General</c:formatCode>
                <c:ptCount val="5"/>
                <c:pt idx="0">
                  <c:v>24</c:v>
                </c:pt>
                <c:pt idx="1">
                  <c:v>10</c:v>
                </c:pt>
                <c:pt idx="2">
                  <c:v>6</c:v>
                </c:pt>
                <c:pt idx="3">
                  <c:v>1.5</c:v>
                </c:pt>
                <c:pt idx="4">
                  <c:v>26.75</c:v>
                </c:pt>
              </c:numCache>
            </c:numRef>
          </c:val>
          <c:extLst>
            <c:ext xmlns:c16="http://schemas.microsoft.com/office/drawing/2014/chart" uri="{C3380CC4-5D6E-409C-BE32-E72D297353CC}">
              <c16:uniqueId val="{00000012-DAE4-6B46-B2EF-C1EAB295302D}"/>
            </c:ext>
          </c:extLst>
        </c:ser>
        <c:dLbls>
          <c:showLegendKey val="0"/>
          <c:showVal val="0"/>
          <c:showCatName val="0"/>
          <c:showSerName val="0"/>
          <c:showPercent val="0"/>
          <c:showBubbleSize val="0"/>
          <c:showLeaderLines val="0"/>
        </c:dLbls>
        <c:firstSliceAng val="344"/>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1082910478595702"/>
          <c:y val="0"/>
          <c:w val="0.58917089521404298"/>
          <c:h val="1"/>
        </c:manualLayout>
      </c:layout>
      <c:barChart>
        <c:barDir val="col"/>
        <c:grouping val="percentStacked"/>
        <c:varyColors val="0"/>
        <c:ser>
          <c:idx val="3"/>
          <c:order val="0"/>
          <c:tx>
            <c:strRef>
              <c:f>Sheet1!$U$63</c:f>
              <c:strCache>
                <c:ptCount val="1"/>
                <c:pt idx="0">
                  <c:v>UNDP</c:v>
                </c:pt>
              </c:strCache>
            </c:strRef>
          </c:tx>
          <c:spPr>
            <a:solidFill>
              <a:schemeClr val="tx2"/>
            </a:solidFill>
            <a:ln w="6350">
              <a:solidFill>
                <a:schemeClr val="tx1"/>
              </a:solidFill>
            </a:ln>
            <a:effectLst/>
          </c:spPr>
          <c:invertIfNegative val="0"/>
          <c:dLbls>
            <c:delete val="1"/>
          </c:dLbls>
          <c:val>
            <c:numRef>
              <c:f>Sheet1!$V$63</c:f>
              <c:numCache>
                <c:formatCode>General</c:formatCode>
                <c:ptCount val="1"/>
                <c:pt idx="0">
                  <c:v>0.183150183150183</c:v>
                </c:pt>
              </c:numCache>
            </c:numRef>
          </c:val>
          <c:extLst>
            <c:ext xmlns:c16="http://schemas.microsoft.com/office/drawing/2014/chart" uri="{C3380CC4-5D6E-409C-BE32-E72D297353CC}">
              <c16:uniqueId val="{00000002-527C-CA48-9588-4B0C0CDA1B37}"/>
            </c:ext>
          </c:extLst>
        </c:ser>
        <c:ser>
          <c:idx val="0"/>
          <c:order val="1"/>
          <c:tx>
            <c:strRef>
              <c:f>Sheet1!$U$64</c:f>
              <c:strCache>
                <c:ptCount val="1"/>
                <c:pt idx="0">
                  <c:v>UNFPA</c:v>
                </c:pt>
              </c:strCache>
            </c:strRef>
          </c:tx>
          <c:spPr>
            <a:solidFill>
              <a:schemeClr val="tx2">
                <a:lumMod val="40000"/>
                <a:lumOff val="60000"/>
              </a:schemeClr>
            </a:solidFill>
            <a:ln w="6350">
              <a:solidFill>
                <a:schemeClr val="tx1"/>
              </a:solidFill>
            </a:ln>
            <a:effectLst/>
          </c:spPr>
          <c:invertIfNegative val="0"/>
          <c:dLbls>
            <c:delete val="1"/>
          </c:dLbls>
          <c:val>
            <c:numRef>
              <c:f>Sheet1!$V$64</c:f>
              <c:numCache>
                <c:formatCode>General</c:formatCode>
                <c:ptCount val="1"/>
                <c:pt idx="0">
                  <c:v>4.3956043956044001E-2</c:v>
                </c:pt>
              </c:numCache>
            </c:numRef>
          </c:val>
          <c:extLst>
            <c:ext xmlns:c16="http://schemas.microsoft.com/office/drawing/2014/chart" uri="{C3380CC4-5D6E-409C-BE32-E72D297353CC}">
              <c16:uniqueId val="{00000005-527C-CA48-9588-4B0C0CDA1B37}"/>
            </c:ext>
          </c:extLst>
        </c:ser>
        <c:ser>
          <c:idx val="1"/>
          <c:order val="2"/>
          <c:tx>
            <c:strRef>
              <c:f>Sheet1!$U$65</c:f>
              <c:strCache>
                <c:ptCount val="1"/>
                <c:pt idx="0">
                  <c:v>UNODC</c:v>
                </c:pt>
              </c:strCache>
            </c:strRef>
          </c:tx>
          <c:spPr>
            <a:solidFill>
              <a:schemeClr val="tx2">
                <a:lumMod val="75000"/>
              </a:schemeClr>
            </a:solidFill>
            <a:ln w="6350">
              <a:solidFill>
                <a:schemeClr val="tx1"/>
              </a:solidFill>
            </a:ln>
            <a:effectLst/>
          </c:spPr>
          <c:invertIfNegative val="0"/>
          <c:dLbls>
            <c:delete val="1"/>
          </c:dLbls>
          <c:val>
            <c:numRef>
              <c:f>Sheet1!$V$65</c:f>
              <c:numCache>
                <c:formatCode>General</c:formatCode>
                <c:ptCount val="1"/>
                <c:pt idx="0">
                  <c:v>3.6630036630036597E-2</c:v>
                </c:pt>
              </c:numCache>
            </c:numRef>
          </c:val>
          <c:extLst>
            <c:ext xmlns:c16="http://schemas.microsoft.com/office/drawing/2014/chart" uri="{C3380CC4-5D6E-409C-BE32-E72D297353CC}">
              <c16:uniqueId val="{00000008-527C-CA48-9588-4B0C0CDA1B37}"/>
            </c:ext>
          </c:extLst>
        </c:ser>
        <c:ser>
          <c:idx val="2"/>
          <c:order val="3"/>
          <c:tx>
            <c:strRef>
              <c:f>Sheet1!$U$66</c:f>
              <c:strCache>
                <c:ptCount val="1"/>
                <c:pt idx="0">
                  <c:v>UNESCO</c:v>
                </c:pt>
              </c:strCache>
            </c:strRef>
          </c:tx>
          <c:spPr>
            <a:solidFill>
              <a:schemeClr val="tx2">
                <a:lumMod val="20000"/>
                <a:lumOff val="80000"/>
              </a:schemeClr>
            </a:solidFill>
            <a:ln w="6350">
              <a:solidFill>
                <a:schemeClr val="tx1"/>
              </a:solidFill>
            </a:ln>
            <a:effectLst/>
          </c:spPr>
          <c:invertIfNegative val="0"/>
          <c:dLbls>
            <c:delete val="1"/>
          </c:dLbls>
          <c:val>
            <c:numRef>
              <c:f>Sheet1!$V$66</c:f>
              <c:numCache>
                <c:formatCode>General</c:formatCode>
                <c:ptCount val="1"/>
                <c:pt idx="0">
                  <c:v>3.2967032967033003E-2</c:v>
                </c:pt>
              </c:numCache>
            </c:numRef>
          </c:val>
          <c:extLst>
            <c:ext xmlns:c16="http://schemas.microsoft.com/office/drawing/2014/chart" uri="{C3380CC4-5D6E-409C-BE32-E72D297353CC}">
              <c16:uniqueId val="{0000000B-527C-CA48-9588-4B0C0CDA1B37}"/>
            </c:ext>
          </c:extLst>
        </c:ser>
        <c:ser>
          <c:idx val="4"/>
          <c:order val="4"/>
          <c:tx>
            <c:strRef>
              <c:f>Sheet1!$U$67</c:f>
              <c:strCache>
                <c:ptCount val="1"/>
                <c:pt idx="0">
                  <c:v>UNICEF</c:v>
                </c:pt>
              </c:strCache>
            </c:strRef>
          </c:tx>
          <c:spPr>
            <a:solidFill>
              <a:schemeClr val="tx2">
                <a:lumMod val="60000"/>
                <a:lumOff val="40000"/>
              </a:schemeClr>
            </a:solidFill>
            <a:ln w="6350">
              <a:solidFill>
                <a:schemeClr val="tx1"/>
              </a:solidFill>
            </a:ln>
            <a:effectLst/>
          </c:spPr>
          <c:invertIfNegative val="0"/>
          <c:dLbls>
            <c:delete val="1"/>
          </c:dLbls>
          <c:val>
            <c:numRef>
              <c:f>Sheet1!$V$67</c:f>
              <c:numCache>
                <c:formatCode>General</c:formatCode>
                <c:ptCount val="1"/>
                <c:pt idx="0">
                  <c:v>2.9304029304029301E-2</c:v>
                </c:pt>
              </c:numCache>
            </c:numRef>
          </c:val>
          <c:extLst>
            <c:ext xmlns:c16="http://schemas.microsoft.com/office/drawing/2014/chart" uri="{C3380CC4-5D6E-409C-BE32-E72D297353CC}">
              <c16:uniqueId val="{0000000C-527C-CA48-9588-4B0C0CDA1B37}"/>
            </c:ext>
          </c:extLst>
        </c:ser>
        <c:ser>
          <c:idx val="7"/>
          <c:order val="5"/>
          <c:tx>
            <c:strRef>
              <c:f>Sheet1!$U$70</c:f>
              <c:strCache>
                <c:ptCount val="1"/>
                <c:pt idx="0">
                  <c:v>YK:n sihteeristö</c:v>
                </c:pt>
              </c:strCache>
            </c:strRef>
          </c:tx>
          <c:spPr>
            <a:solidFill>
              <a:srgbClr val="28438E"/>
            </a:solidFill>
            <a:ln w="6350">
              <a:solidFill>
                <a:schemeClr val="tx1"/>
              </a:solidFill>
            </a:ln>
            <a:effectLst/>
          </c:spPr>
          <c:invertIfNegative val="0"/>
          <c:dLbls>
            <c:delete val="1"/>
          </c:dLbls>
          <c:val>
            <c:numRef>
              <c:f>Sheet1!$V$70</c:f>
              <c:numCache>
                <c:formatCode>General</c:formatCode>
                <c:ptCount val="1"/>
                <c:pt idx="0">
                  <c:v>7.3260073260073303E-3</c:v>
                </c:pt>
              </c:numCache>
            </c:numRef>
          </c:val>
          <c:extLst>
            <c:ext xmlns:c16="http://schemas.microsoft.com/office/drawing/2014/chart" uri="{C3380CC4-5D6E-409C-BE32-E72D297353CC}">
              <c16:uniqueId val="{0000000F-527C-CA48-9588-4B0C0CDA1B37}"/>
            </c:ext>
          </c:extLst>
        </c:ser>
        <c:dLbls>
          <c:dLblPos val="ctr"/>
          <c:showLegendKey val="0"/>
          <c:showVal val="1"/>
          <c:showCatName val="0"/>
          <c:showSerName val="0"/>
          <c:showPercent val="0"/>
          <c:showBubbleSize val="0"/>
        </c:dLbls>
        <c:gapWidth val="100"/>
        <c:overlap val="100"/>
        <c:axId val="-2066411432"/>
        <c:axId val="-2066413368"/>
      </c:barChart>
      <c:valAx>
        <c:axId val="-2066413368"/>
        <c:scaling>
          <c:orientation val="minMax"/>
        </c:scaling>
        <c:delete val="1"/>
        <c:axPos val="l"/>
        <c:numFmt formatCode="0%" sourceLinked="1"/>
        <c:majorTickMark val="out"/>
        <c:minorTickMark val="none"/>
        <c:tickLblPos val="nextTo"/>
        <c:crossAx val="-2066411432"/>
        <c:crosses val="autoZero"/>
        <c:crossBetween val="between"/>
      </c:valAx>
      <c:catAx>
        <c:axId val="-2066411432"/>
        <c:scaling>
          <c:orientation val="minMax"/>
        </c:scaling>
        <c:delete val="1"/>
        <c:axPos val="b"/>
        <c:numFmt formatCode="General" sourceLinked="1"/>
        <c:majorTickMark val="out"/>
        <c:minorTickMark val="none"/>
        <c:tickLblPos val="nextTo"/>
        <c:crossAx val="-2066413368"/>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100">
                <a:latin typeface="+mj-lt"/>
              </a:defRPr>
            </a:pPr>
            <a:r>
              <a:rPr lang="fi-FI" sz="1100" b="0" dirty="0">
                <a:latin typeface="+mj-lt"/>
              </a:rPr>
              <a:t>2014</a:t>
            </a:r>
          </a:p>
          <a:p>
            <a:pPr>
              <a:defRPr sz="1100">
                <a:latin typeface="+mj-lt"/>
              </a:defRPr>
            </a:pPr>
            <a:r>
              <a:rPr lang="fi-FI" sz="1100" dirty="0">
                <a:latin typeface="+mj-lt"/>
              </a:rPr>
              <a:t>54,0 %</a:t>
            </a:r>
          </a:p>
        </c:rich>
      </c:tx>
      <c:layout>
        <c:manualLayout>
          <c:xMode val="edge"/>
          <c:yMode val="edge"/>
          <c:x val="0.42176464929351398"/>
          <c:y val="0.37032608970687297"/>
        </c:manualLayout>
      </c:layout>
      <c:overlay val="0"/>
      <c:spPr>
        <a:noFill/>
        <a:ln>
          <a:noFill/>
        </a:ln>
        <a:effectLst/>
      </c:spPr>
    </c:title>
    <c:autoTitleDeleted val="0"/>
    <c:plotArea>
      <c:layout>
        <c:manualLayout>
          <c:layoutTarget val="inner"/>
          <c:xMode val="edge"/>
          <c:yMode val="edge"/>
          <c:x val="0.12888127920362299"/>
          <c:y val="0"/>
          <c:w val="0.84787063313191502"/>
          <c:h val="1"/>
        </c:manualLayout>
      </c:layout>
      <c:doughnutChart>
        <c:varyColors val="1"/>
        <c:ser>
          <c:idx val="0"/>
          <c:order val="0"/>
          <c:spPr>
            <a:solidFill>
              <a:schemeClr val="bg2"/>
            </a:solidFill>
          </c:spPr>
          <c:dPt>
            <c:idx val="0"/>
            <c:bubble3D val="0"/>
            <c:spPr>
              <a:solidFill>
                <a:srgbClr val="002F6C"/>
              </a:solidFill>
              <a:ln w="6350">
                <a:solidFill>
                  <a:schemeClr val="tx1"/>
                </a:solidFill>
              </a:ln>
              <a:effectLst/>
            </c:spPr>
            <c:extLst>
              <c:ext xmlns:c16="http://schemas.microsoft.com/office/drawing/2014/chart" uri="{C3380CC4-5D6E-409C-BE32-E72D297353CC}">
                <c16:uniqueId val="{00000001-43FB-6D4A-9CD7-5BD3B4931804}"/>
              </c:ext>
            </c:extLst>
          </c:dPt>
          <c:dPt>
            <c:idx val="1"/>
            <c:bubble3D val="0"/>
            <c:spPr>
              <a:solidFill>
                <a:srgbClr val="8EBEFF"/>
              </a:solidFill>
              <a:ln w="6350">
                <a:solidFill>
                  <a:schemeClr val="tx1"/>
                </a:solidFill>
              </a:ln>
              <a:effectLst/>
            </c:spPr>
            <c:extLst>
              <c:ext xmlns:c16="http://schemas.microsoft.com/office/drawing/2014/chart" uri="{C3380CC4-5D6E-409C-BE32-E72D297353CC}">
                <c16:uniqueId val="{00000003-43FB-6D4A-9CD7-5BD3B4931804}"/>
              </c:ext>
            </c:extLst>
          </c:dPt>
          <c:val>
            <c:numRef>
              <c:f>Sheet1!$D$12:$E$12</c:f>
              <c:numCache>
                <c:formatCode>General</c:formatCode>
                <c:ptCount val="2"/>
                <c:pt idx="0">
                  <c:v>54</c:v>
                </c:pt>
                <c:pt idx="1">
                  <c:v>46</c:v>
                </c:pt>
              </c:numCache>
            </c:numRef>
          </c:val>
          <c:extLst>
            <c:ext xmlns:c16="http://schemas.microsoft.com/office/drawing/2014/chart" uri="{C3380CC4-5D6E-409C-BE32-E72D297353CC}">
              <c16:uniqueId val="{00000008-43FB-6D4A-9CD7-5BD3B4931804}"/>
            </c:ext>
          </c:extLst>
        </c:ser>
        <c:dLbls>
          <c:showLegendKey val="0"/>
          <c:showVal val="0"/>
          <c:showCatName val="0"/>
          <c:showSerName val="0"/>
          <c:showPercent val="0"/>
          <c:showBubbleSize val="0"/>
          <c:showLeaderLines val="0"/>
        </c:dLbls>
        <c:firstSliceAng val="0"/>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Arial Narrow"/>
          <a:cs typeface="Arial Narrow"/>
        </a:defRPr>
      </a:pPr>
      <a:endParaRPr lang="fi-FI"/>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100">
                <a:latin typeface="+mj-lt"/>
              </a:defRPr>
            </a:pPr>
            <a:r>
              <a:rPr lang="fi-FI" sz="1100" b="0" dirty="0">
                <a:latin typeface="+mj-lt"/>
              </a:rPr>
              <a:t>2015</a:t>
            </a:r>
          </a:p>
          <a:p>
            <a:pPr>
              <a:defRPr sz="1100">
                <a:latin typeface="+mj-lt"/>
              </a:defRPr>
            </a:pPr>
            <a:r>
              <a:rPr lang="fi-FI" sz="1100" dirty="0">
                <a:latin typeface="+mj-lt"/>
              </a:rPr>
              <a:t>46,5 %</a:t>
            </a:r>
          </a:p>
        </c:rich>
      </c:tx>
      <c:layout>
        <c:manualLayout>
          <c:xMode val="edge"/>
          <c:yMode val="edge"/>
          <c:x val="0.41688903077196798"/>
          <c:y val="0.37665419907206099"/>
        </c:manualLayout>
      </c:layout>
      <c:overlay val="0"/>
      <c:spPr>
        <a:noFill/>
        <a:ln>
          <a:noFill/>
        </a:ln>
        <a:effectLst/>
      </c:spPr>
    </c:title>
    <c:autoTitleDeleted val="0"/>
    <c:plotArea>
      <c:layout>
        <c:manualLayout>
          <c:layoutTarget val="inner"/>
          <c:xMode val="edge"/>
          <c:yMode val="edge"/>
          <c:x val="0.12888127920362299"/>
          <c:y val="0"/>
          <c:w val="0.84787063313191502"/>
          <c:h val="1"/>
        </c:manualLayout>
      </c:layout>
      <c:doughnutChart>
        <c:varyColors val="1"/>
        <c:ser>
          <c:idx val="0"/>
          <c:order val="0"/>
          <c:spPr>
            <a:solidFill>
              <a:schemeClr val="bg2"/>
            </a:solidFill>
          </c:spPr>
          <c:dPt>
            <c:idx val="0"/>
            <c:bubble3D val="0"/>
            <c:spPr>
              <a:solidFill>
                <a:schemeClr val="accent1"/>
              </a:solidFill>
              <a:ln w="6350">
                <a:solidFill>
                  <a:schemeClr val="tx1"/>
                </a:solidFill>
              </a:ln>
              <a:effectLst/>
            </c:spPr>
            <c:extLst>
              <c:ext xmlns:c16="http://schemas.microsoft.com/office/drawing/2014/chart" uri="{C3380CC4-5D6E-409C-BE32-E72D297353CC}">
                <c16:uniqueId val="{00000001-64DB-7144-83CB-B0B7B1E60744}"/>
              </c:ext>
            </c:extLst>
          </c:dPt>
          <c:dPt>
            <c:idx val="1"/>
            <c:bubble3D val="0"/>
            <c:spPr>
              <a:solidFill>
                <a:srgbClr val="8EBEFF"/>
              </a:solidFill>
              <a:ln w="3175">
                <a:solidFill>
                  <a:schemeClr val="tx1"/>
                </a:solidFill>
              </a:ln>
              <a:effectLst/>
            </c:spPr>
            <c:extLst>
              <c:ext xmlns:c16="http://schemas.microsoft.com/office/drawing/2014/chart" uri="{C3380CC4-5D6E-409C-BE32-E72D297353CC}">
                <c16:uniqueId val="{00000003-64DB-7144-83CB-B0B7B1E60744}"/>
              </c:ext>
            </c:extLst>
          </c:dPt>
          <c:val>
            <c:numRef>
              <c:f>Sheet1!$D$13:$E$13</c:f>
              <c:numCache>
                <c:formatCode>General</c:formatCode>
                <c:ptCount val="2"/>
                <c:pt idx="0">
                  <c:v>46.5</c:v>
                </c:pt>
                <c:pt idx="1">
                  <c:v>53.5</c:v>
                </c:pt>
              </c:numCache>
            </c:numRef>
          </c:val>
          <c:extLst>
            <c:ext xmlns:c16="http://schemas.microsoft.com/office/drawing/2014/chart" uri="{C3380CC4-5D6E-409C-BE32-E72D297353CC}">
              <c16:uniqueId val="{00000004-64DB-7144-83CB-B0B7B1E60744}"/>
            </c:ext>
          </c:extLst>
        </c:ser>
        <c:dLbls>
          <c:showLegendKey val="0"/>
          <c:showVal val="0"/>
          <c:showCatName val="0"/>
          <c:showSerName val="0"/>
          <c:showPercent val="0"/>
          <c:showBubbleSize val="0"/>
          <c:showLeaderLines val="0"/>
        </c:dLbls>
        <c:firstSliceAng val="0"/>
        <c:holeSize val="6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latin typeface="Arial Narrow"/>
          <a:cs typeface="Arial Narrow"/>
        </a:defRPr>
      </a:pPr>
      <a:endParaRPr lang="fi-FI"/>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1"/>
        <c:ser>
          <c:idx val="0"/>
          <c:order val="0"/>
          <c:tx>
            <c:strRef>
              <c:f>Vaakapylväs!$B$1</c:f>
              <c:strCache>
                <c:ptCount val="1"/>
                <c:pt idx="0">
                  <c:v>A</c:v>
                </c:pt>
              </c:strCache>
            </c:strRef>
          </c:tx>
          <c:spPr>
            <a:solidFill>
              <a:schemeClr val="accent1"/>
            </a:solidFill>
            <a:ln w="6350" cmpd="sng">
              <a:solidFill>
                <a:schemeClr val="tx1"/>
              </a:solidFill>
            </a:ln>
          </c:spPr>
          <c:invertIfNegative val="0"/>
          <c:dPt>
            <c:idx val="0"/>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accent1"/>
              </a:solidFill>
              <a:ln w="6350" cmpd="sng">
                <a:solidFill>
                  <a:schemeClr val="tx1"/>
                </a:solidFill>
              </a:ln>
              <a:effectLst/>
            </c:spPr>
            <c:extLst>
              <c:ext xmlns:c16="http://schemas.microsoft.com/office/drawing/2014/chart" uri="{C3380CC4-5D6E-409C-BE32-E72D297353CC}">
                <c16:uniqueId val="{00000002-460F-4506-8BE3-D476AC4FFA57}"/>
              </c:ext>
            </c:extLst>
          </c:dPt>
          <c:dLbls>
            <c:delete val="1"/>
          </c:dLbls>
          <c:cat>
            <c:strRef>
              <c:f>Vaakapylväs!$A$6:$A$7</c:f>
              <c:strCache>
                <c:ptCount val="2"/>
                <c:pt idx="0">
                  <c:v>Tornio</c:v>
                </c:pt>
                <c:pt idx="1">
                  <c:v>Turku</c:v>
                </c:pt>
              </c:strCache>
            </c:strRef>
          </c:cat>
          <c:val>
            <c:numRef>
              <c:f>Vaakapylväs!$B$6:$B$7</c:f>
              <c:numCache>
                <c:formatCode>0</c:formatCode>
                <c:ptCount val="2"/>
                <c:pt idx="0">
                  <c:v>13</c:v>
                </c:pt>
                <c:pt idx="1">
                  <c:v>12</c:v>
                </c:pt>
              </c:numCache>
            </c:numRef>
          </c:val>
          <c:extLst>
            <c:ext xmlns:c16="http://schemas.microsoft.com/office/drawing/2014/chart" uri="{C3380CC4-5D6E-409C-BE32-E72D297353CC}">
              <c16:uniqueId val="{00000000-4378-4F58-98BD-3B94378C7851}"/>
            </c:ext>
          </c:extLst>
        </c:ser>
        <c:ser>
          <c:idx val="1"/>
          <c:order val="1"/>
          <c:tx>
            <c:strRef>
              <c:f>Vaakapylväs!$C$1</c:f>
              <c:strCache>
                <c:ptCount val="1"/>
                <c:pt idx="0">
                  <c:v>B</c:v>
                </c:pt>
              </c:strCache>
            </c:strRef>
          </c:tx>
          <c:spPr>
            <a:solidFill>
              <a:srgbClr val="8EBEFF"/>
            </a:solidFill>
            <a:ln w="6350" cmpd="sng">
              <a:solidFill>
                <a:schemeClr val="tx1"/>
              </a:solidFill>
            </a:ln>
          </c:spPr>
          <c:invertIfNegative val="0"/>
          <c:dLbls>
            <c:delete val="1"/>
          </c:dLbls>
          <c:cat>
            <c:strRef>
              <c:f>Vaakapylväs!$A$6:$A$7</c:f>
              <c:strCache>
                <c:ptCount val="2"/>
                <c:pt idx="0">
                  <c:v>Tornio</c:v>
                </c:pt>
                <c:pt idx="1">
                  <c:v>Turku</c:v>
                </c:pt>
              </c:strCache>
            </c:strRef>
          </c:cat>
          <c:val>
            <c:numRef>
              <c:f>Vaakapylväs!$C$6:$C$7</c:f>
              <c:numCache>
                <c:formatCode>0</c:formatCode>
                <c:ptCount val="2"/>
                <c:pt idx="0">
                  <c:v>6</c:v>
                </c:pt>
                <c:pt idx="1">
                  <c:v>11</c:v>
                </c:pt>
              </c:numCache>
            </c:numRef>
          </c:val>
          <c:extLst>
            <c:ext xmlns:c16="http://schemas.microsoft.com/office/drawing/2014/chart" uri="{C3380CC4-5D6E-409C-BE32-E72D297353CC}">
              <c16:uniqueId val="{00000012-9A10-D741-B2E9-C71F74CD2B16}"/>
            </c:ext>
          </c:extLst>
        </c:ser>
        <c:ser>
          <c:idx val="2"/>
          <c:order val="2"/>
          <c:tx>
            <c:strRef>
              <c:f>Vaakapylväs!$D$1</c:f>
              <c:strCache>
                <c:ptCount val="1"/>
                <c:pt idx="0">
                  <c:v>C</c:v>
                </c:pt>
              </c:strCache>
            </c:strRef>
          </c:tx>
          <c:spPr>
            <a:solidFill>
              <a:srgbClr val="4062C0"/>
            </a:solidFill>
            <a:ln w="6350" cmpd="sng">
              <a:solidFill>
                <a:schemeClr val="tx1"/>
              </a:solidFill>
            </a:ln>
          </c:spPr>
          <c:invertIfNegative val="0"/>
          <c:dLbls>
            <c:delete val="1"/>
          </c:dLbls>
          <c:cat>
            <c:strRef>
              <c:f>Vaakapylväs!$A$6:$A$7</c:f>
              <c:strCache>
                <c:ptCount val="2"/>
                <c:pt idx="0">
                  <c:v>Tornio</c:v>
                </c:pt>
                <c:pt idx="1">
                  <c:v>Turku</c:v>
                </c:pt>
              </c:strCache>
            </c:strRef>
          </c:cat>
          <c:val>
            <c:numRef>
              <c:f>Vaakapylväs!$D$6:$D$7</c:f>
              <c:numCache>
                <c:formatCode>0</c:formatCode>
                <c:ptCount val="2"/>
                <c:pt idx="0">
                  <c:v>6</c:v>
                </c:pt>
                <c:pt idx="1">
                  <c:v>12</c:v>
                </c:pt>
              </c:numCache>
            </c:numRef>
          </c:val>
          <c:extLst>
            <c:ext xmlns:c16="http://schemas.microsoft.com/office/drawing/2014/chart" uri="{C3380CC4-5D6E-409C-BE32-E72D297353CC}">
              <c16:uniqueId val="{00000013-9A10-D741-B2E9-C71F74CD2B16}"/>
            </c:ext>
          </c:extLst>
        </c:ser>
        <c:dLbls>
          <c:dLblPos val="ctr"/>
          <c:showLegendKey val="0"/>
          <c:showVal val="1"/>
          <c:showCatName val="0"/>
          <c:showSerName val="0"/>
          <c:showPercent val="0"/>
          <c:showBubbleSize val="0"/>
        </c:dLbls>
        <c:gapWidth val="80"/>
        <c:overlap val="100"/>
        <c:axId val="-2063037288"/>
        <c:axId val="-2063047208"/>
      </c:barChart>
      <c:catAx>
        <c:axId val="-2063037288"/>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Arial" panose="020B0604020202020204" pitchFamily="34" charset="0"/>
                <a:cs typeface="Arial" panose="020B0604020202020204" pitchFamily="34" charset="0"/>
              </a:defRPr>
            </a:pPr>
            <a:endParaRPr lang="fi-FI"/>
          </a:p>
        </c:txPr>
        <c:crossAx val="-2063047208"/>
        <c:crosses val="autoZero"/>
        <c:auto val="1"/>
        <c:lblAlgn val="ctr"/>
        <c:lblOffset val="100"/>
        <c:noMultiLvlLbl val="0"/>
      </c:catAx>
      <c:valAx>
        <c:axId val="-2063047208"/>
        <c:scaling>
          <c:orientation val="minMax"/>
          <c:min val="0"/>
        </c:scaling>
        <c:delete val="1"/>
        <c:axPos val="t"/>
        <c:numFmt formatCode="0%" sourceLinked="1"/>
        <c:majorTickMark val="none"/>
        <c:minorTickMark val="none"/>
        <c:tickLblPos val="nextTo"/>
        <c:crossAx val="-2063037288"/>
        <c:crosses val="autoZero"/>
        <c:crossBetween val="between"/>
      </c:valAx>
      <c:spPr>
        <a:noFill/>
        <a:ln>
          <a:noFill/>
        </a:ln>
        <a:effectLst/>
      </c:spPr>
    </c:plotArea>
    <c:legend>
      <c:legendPos val="b"/>
      <c:overlay val="0"/>
      <c:txPr>
        <a:bodyPr/>
        <a:lstStyle/>
        <a:p>
          <a:pPr rtl="0">
            <a:defRPr sz="1100">
              <a:latin typeface="+mj-lt"/>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5533457546511143E-2"/>
          <c:y val="3.6252137187862979E-2"/>
          <c:w val="0.90686266765466428"/>
          <c:h val="0.7145826277688655"/>
        </c:manualLayout>
      </c:layout>
      <c:areaChart>
        <c:grouping val="stacked"/>
        <c:varyColors val="0"/>
        <c:ser>
          <c:idx val="0"/>
          <c:order val="0"/>
          <c:tx>
            <c:strRef>
              <c:f>Alue!$A$2</c:f>
              <c:strCache>
                <c:ptCount val="1"/>
                <c:pt idx="0">
                  <c:v>Sarja A</c:v>
                </c:pt>
              </c:strCache>
            </c:strRef>
          </c:tx>
          <c:spPr>
            <a:solidFill>
              <a:srgbClr val="002F6C"/>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Alue!$B$2:$G$2</c:f>
              <c:numCache>
                <c:formatCode>General</c:formatCode>
                <c:ptCount val="6"/>
                <c:pt idx="0">
                  <c:v>60</c:v>
                </c:pt>
                <c:pt idx="1">
                  <c:v>61</c:v>
                </c:pt>
                <c:pt idx="2">
                  <c:v>65</c:v>
                </c:pt>
                <c:pt idx="3">
                  <c:v>72</c:v>
                </c:pt>
                <c:pt idx="4">
                  <c:v>65</c:v>
                </c:pt>
                <c:pt idx="5">
                  <c:v>60</c:v>
                </c:pt>
              </c:numCache>
            </c:numRef>
          </c:val>
          <c:extLst>
            <c:ext xmlns:c16="http://schemas.microsoft.com/office/drawing/2014/chart" uri="{C3380CC4-5D6E-409C-BE32-E72D297353CC}">
              <c16:uniqueId val="{00000000-F1B6-3F4A-AC02-A70ED7A5C72B}"/>
            </c:ext>
          </c:extLst>
        </c:ser>
        <c:ser>
          <c:idx val="1"/>
          <c:order val="1"/>
          <c:tx>
            <c:strRef>
              <c:f>Alue!$A$3</c:f>
              <c:strCache>
                <c:ptCount val="1"/>
                <c:pt idx="0">
                  <c:v>Sarja B</c:v>
                </c:pt>
              </c:strCache>
            </c:strRef>
          </c:tx>
          <c:spPr>
            <a:solidFill>
              <a:srgbClr val="8EBEFF"/>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Alue!$B$3:$G$3</c:f>
              <c:numCache>
                <c:formatCode>General</c:formatCode>
                <c:ptCount val="6"/>
                <c:pt idx="0">
                  <c:v>30</c:v>
                </c:pt>
                <c:pt idx="1">
                  <c:v>25</c:v>
                </c:pt>
                <c:pt idx="2">
                  <c:v>35</c:v>
                </c:pt>
                <c:pt idx="3">
                  <c:v>50</c:v>
                </c:pt>
                <c:pt idx="4">
                  <c:v>45</c:v>
                </c:pt>
                <c:pt idx="5">
                  <c:v>55</c:v>
                </c:pt>
              </c:numCache>
            </c:numRef>
          </c:val>
          <c:extLst>
            <c:ext xmlns:c16="http://schemas.microsoft.com/office/drawing/2014/chart" uri="{C3380CC4-5D6E-409C-BE32-E72D297353CC}">
              <c16:uniqueId val="{00000001-F1B6-3F4A-AC02-A70ED7A5C72B}"/>
            </c:ext>
          </c:extLst>
        </c:ser>
        <c:ser>
          <c:idx val="2"/>
          <c:order val="2"/>
          <c:tx>
            <c:strRef>
              <c:f>Alue!$A$4</c:f>
              <c:strCache>
                <c:ptCount val="1"/>
                <c:pt idx="0">
                  <c:v>Sarja C</c:v>
                </c:pt>
              </c:strCache>
            </c:strRef>
          </c:tx>
          <c:spPr>
            <a:solidFill>
              <a:srgbClr val="4062C0"/>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Alue!$B$4:$G$4</c:f>
              <c:numCache>
                <c:formatCode>General</c:formatCode>
                <c:ptCount val="6"/>
                <c:pt idx="0">
                  <c:v>40</c:v>
                </c:pt>
                <c:pt idx="1">
                  <c:v>45</c:v>
                </c:pt>
                <c:pt idx="2">
                  <c:v>49</c:v>
                </c:pt>
                <c:pt idx="3">
                  <c:v>50</c:v>
                </c:pt>
                <c:pt idx="4">
                  <c:v>35</c:v>
                </c:pt>
                <c:pt idx="5">
                  <c:v>40</c:v>
                </c:pt>
              </c:numCache>
            </c:numRef>
          </c:val>
          <c:extLst>
            <c:ext xmlns:c16="http://schemas.microsoft.com/office/drawing/2014/chart" uri="{C3380CC4-5D6E-409C-BE32-E72D297353CC}">
              <c16:uniqueId val="{00000002-F1B6-3F4A-AC02-A70ED7A5C72B}"/>
            </c:ext>
          </c:extLst>
        </c:ser>
        <c:ser>
          <c:idx val="3"/>
          <c:order val="3"/>
          <c:tx>
            <c:strRef>
              <c:f>Alue!$A$5</c:f>
              <c:strCache>
                <c:ptCount val="1"/>
                <c:pt idx="0">
                  <c:v>Sarja D</c:v>
                </c:pt>
              </c:strCache>
            </c:strRef>
          </c:tx>
          <c:spPr>
            <a:solidFill>
              <a:srgbClr val="85CBA1"/>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Alue!$B$5:$G$5</c:f>
              <c:numCache>
                <c:formatCode>General</c:formatCode>
                <c:ptCount val="6"/>
                <c:pt idx="0">
                  <c:v>29</c:v>
                </c:pt>
                <c:pt idx="1">
                  <c:v>30</c:v>
                </c:pt>
                <c:pt idx="2">
                  <c:v>32</c:v>
                </c:pt>
                <c:pt idx="3">
                  <c:v>33</c:v>
                </c:pt>
                <c:pt idx="4">
                  <c:v>35</c:v>
                </c:pt>
                <c:pt idx="5">
                  <c:v>25</c:v>
                </c:pt>
              </c:numCache>
            </c:numRef>
          </c:val>
          <c:extLst>
            <c:ext xmlns:c16="http://schemas.microsoft.com/office/drawing/2014/chart" uri="{C3380CC4-5D6E-409C-BE32-E72D297353CC}">
              <c16:uniqueId val="{00000003-F1B6-3F4A-AC02-A70ED7A5C72B}"/>
            </c:ext>
          </c:extLst>
        </c:ser>
        <c:ser>
          <c:idx val="4"/>
          <c:order val="4"/>
          <c:tx>
            <c:strRef>
              <c:f>Alue!$A$6</c:f>
              <c:strCache>
                <c:ptCount val="1"/>
                <c:pt idx="0">
                  <c:v>Sarja E</c:v>
                </c:pt>
              </c:strCache>
            </c:strRef>
          </c:tx>
          <c:spPr>
            <a:solidFill>
              <a:srgbClr val="007070"/>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Alue!$B$6:$G$6</c:f>
              <c:numCache>
                <c:formatCode>General</c:formatCode>
                <c:ptCount val="6"/>
                <c:pt idx="0">
                  <c:v>60</c:v>
                </c:pt>
                <c:pt idx="1">
                  <c:v>22</c:v>
                </c:pt>
                <c:pt idx="2">
                  <c:v>12</c:v>
                </c:pt>
                <c:pt idx="3">
                  <c:v>42</c:v>
                </c:pt>
                <c:pt idx="4">
                  <c:v>78</c:v>
                </c:pt>
                <c:pt idx="5">
                  <c:v>60</c:v>
                </c:pt>
              </c:numCache>
            </c:numRef>
          </c:val>
          <c:extLst>
            <c:ext xmlns:c16="http://schemas.microsoft.com/office/drawing/2014/chart" uri="{C3380CC4-5D6E-409C-BE32-E72D297353CC}">
              <c16:uniqueId val="{00000004-F1B6-3F4A-AC02-A70ED7A5C72B}"/>
            </c:ext>
          </c:extLst>
        </c:ser>
        <c:ser>
          <c:idx val="5"/>
          <c:order val="5"/>
          <c:tx>
            <c:strRef>
              <c:f>Alue!$A$7</c:f>
              <c:strCache>
                <c:ptCount val="1"/>
                <c:pt idx="0">
                  <c:v>Sarja F</c:v>
                </c:pt>
              </c:strCache>
            </c:strRef>
          </c:tx>
          <c:spPr>
            <a:solidFill>
              <a:srgbClr val="99DBD8"/>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Alue!$B$7:$G$7</c:f>
              <c:numCache>
                <c:formatCode>General</c:formatCode>
                <c:ptCount val="6"/>
                <c:pt idx="0">
                  <c:v>22</c:v>
                </c:pt>
                <c:pt idx="1">
                  <c:v>12</c:v>
                </c:pt>
                <c:pt idx="2">
                  <c:v>8</c:v>
                </c:pt>
                <c:pt idx="3">
                  <c:v>5</c:v>
                </c:pt>
                <c:pt idx="4">
                  <c:v>5</c:v>
                </c:pt>
                <c:pt idx="5">
                  <c:v>14</c:v>
                </c:pt>
              </c:numCache>
            </c:numRef>
          </c:val>
          <c:extLst>
            <c:ext xmlns:c16="http://schemas.microsoft.com/office/drawing/2014/chart" uri="{C3380CC4-5D6E-409C-BE32-E72D297353CC}">
              <c16:uniqueId val="{00000005-F1B6-3F4A-AC02-A70ED7A5C72B}"/>
            </c:ext>
          </c:extLst>
        </c:ser>
        <c:ser>
          <c:idx val="6"/>
          <c:order val="6"/>
          <c:tx>
            <c:strRef>
              <c:f>Alue!$A$8</c:f>
              <c:strCache>
                <c:ptCount val="1"/>
                <c:pt idx="0">
                  <c:v>Sarja G</c:v>
                </c:pt>
              </c:strCache>
            </c:strRef>
          </c:tx>
          <c:spPr>
            <a:solidFill>
              <a:srgbClr val="7B3CA3"/>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Alue!$B$8:$G$8</c:f>
              <c:numCache>
                <c:formatCode>General</c:formatCode>
                <c:ptCount val="6"/>
                <c:pt idx="0">
                  <c:v>40</c:v>
                </c:pt>
                <c:pt idx="1">
                  <c:v>45</c:v>
                </c:pt>
                <c:pt idx="2">
                  <c:v>49</c:v>
                </c:pt>
                <c:pt idx="3">
                  <c:v>74</c:v>
                </c:pt>
                <c:pt idx="4">
                  <c:v>75</c:v>
                </c:pt>
                <c:pt idx="5">
                  <c:v>52</c:v>
                </c:pt>
              </c:numCache>
            </c:numRef>
          </c:val>
          <c:extLst>
            <c:ext xmlns:c16="http://schemas.microsoft.com/office/drawing/2014/chart" uri="{C3380CC4-5D6E-409C-BE32-E72D297353CC}">
              <c16:uniqueId val="{00000006-F1B6-3F4A-AC02-A70ED7A5C72B}"/>
            </c:ext>
          </c:extLst>
        </c:ser>
        <c:ser>
          <c:idx val="7"/>
          <c:order val="7"/>
          <c:tx>
            <c:strRef>
              <c:f>Alue!$A$9</c:f>
              <c:strCache>
                <c:ptCount val="1"/>
                <c:pt idx="0">
                  <c:v>Sarja H</c:v>
                </c:pt>
              </c:strCache>
            </c:strRef>
          </c:tx>
          <c:spPr>
            <a:solidFill>
              <a:srgbClr val="BD9DD1"/>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Alue!$B$9:$G$9</c:f>
              <c:numCache>
                <c:formatCode>General</c:formatCode>
                <c:ptCount val="6"/>
                <c:pt idx="0">
                  <c:v>29</c:v>
                </c:pt>
                <c:pt idx="1">
                  <c:v>30</c:v>
                </c:pt>
                <c:pt idx="2">
                  <c:v>32</c:v>
                </c:pt>
                <c:pt idx="3">
                  <c:v>33</c:v>
                </c:pt>
                <c:pt idx="4">
                  <c:v>30</c:v>
                </c:pt>
                <c:pt idx="5">
                  <c:v>20</c:v>
                </c:pt>
              </c:numCache>
            </c:numRef>
          </c:val>
          <c:extLst>
            <c:ext xmlns:c16="http://schemas.microsoft.com/office/drawing/2014/chart" uri="{C3380CC4-5D6E-409C-BE32-E72D297353CC}">
              <c16:uniqueId val="{00000007-F1B6-3F4A-AC02-A70ED7A5C72B}"/>
            </c:ext>
          </c:extLst>
        </c:ser>
        <c:ser>
          <c:idx val="8"/>
          <c:order val="8"/>
          <c:tx>
            <c:strRef>
              <c:f>Alue!$A$10</c:f>
              <c:strCache>
                <c:ptCount val="1"/>
                <c:pt idx="0">
                  <c:v>Sarja I</c:v>
                </c:pt>
              </c:strCache>
            </c:strRef>
          </c:tx>
          <c:spPr>
            <a:solidFill>
              <a:srgbClr val="F9C98C"/>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Alue!$B$10:$G$10</c:f>
              <c:numCache>
                <c:formatCode>General</c:formatCode>
                <c:ptCount val="6"/>
                <c:pt idx="0">
                  <c:v>60</c:v>
                </c:pt>
                <c:pt idx="1">
                  <c:v>25</c:v>
                </c:pt>
                <c:pt idx="2">
                  <c:v>34</c:v>
                </c:pt>
                <c:pt idx="3">
                  <c:v>32</c:v>
                </c:pt>
                <c:pt idx="4">
                  <c:v>33</c:v>
                </c:pt>
                <c:pt idx="5">
                  <c:v>54</c:v>
                </c:pt>
              </c:numCache>
            </c:numRef>
          </c:val>
          <c:extLst>
            <c:ext xmlns:c16="http://schemas.microsoft.com/office/drawing/2014/chart" uri="{C3380CC4-5D6E-409C-BE32-E72D297353CC}">
              <c16:uniqueId val="{00000008-F1B6-3F4A-AC02-A70ED7A5C72B}"/>
            </c:ext>
          </c:extLst>
        </c:ser>
        <c:ser>
          <c:idx val="9"/>
          <c:order val="9"/>
          <c:tx>
            <c:strRef>
              <c:f>Alue!$A$11</c:f>
              <c:strCache>
                <c:ptCount val="1"/>
                <c:pt idx="0">
                  <c:v>Sarja J</c:v>
                </c:pt>
              </c:strCache>
            </c:strRef>
          </c:tx>
          <c:spPr>
            <a:solidFill>
              <a:srgbClr val="F18700"/>
            </a:solidFill>
            <a:ln w="6350">
              <a:solidFill>
                <a:schemeClr val="tx1"/>
              </a:solidFill>
            </a:ln>
            <a:effectLst/>
          </c:spPr>
          <c:cat>
            <c:numRef>
              <c:f>Alue!$B$1:$G$1</c:f>
              <c:numCache>
                <c:formatCode>General</c:formatCode>
                <c:ptCount val="6"/>
                <c:pt idx="0">
                  <c:v>2014</c:v>
                </c:pt>
                <c:pt idx="1">
                  <c:v>2015</c:v>
                </c:pt>
                <c:pt idx="2">
                  <c:v>2016</c:v>
                </c:pt>
                <c:pt idx="3">
                  <c:v>2017</c:v>
                </c:pt>
                <c:pt idx="4">
                  <c:v>2018</c:v>
                </c:pt>
                <c:pt idx="5">
                  <c:v>2019</c:v>
                </c:pt>
              </c:numCache>
            </c:numRef>
          </c:cat>
          <c:val>
            <c:numRef>
              <c:f>Alue!$B$11:$G$11</c:f>
              <c:numCache>
                <c:formatCode>General</c:formatCode>
                <c:ptCount val="6"/>
                <c:pt idx="0">
                  <c:v>22</c:v>
                </c:pt>
                <c:pt idx="1">
                  <c:v>12</c:v>
                </c:pt>
                <c:pt idx="2">
                  <c:v>23</c:v>
                </c:pt>
                <c:pt idx="3">
                  <c:v>34</c:v>
                </c:pt>
                <c:pt idx="4">
                  <c:v>23</c:v>
                </c:pt>
                <c:pt idx="5">
                  <c:v>14</c:v>
                </c:pt>
              </c:numCache>
            </c:numRef>
          </c:val>
          <c:extLst>
            <c:ext xmlns:c16="http://schemas.microsoft.com/office/drawing/2014/chart" uri="{C3380CC4-5D6E-409C-BE32-E72D297353CC}">
              <c16:uniqueId val="{00000009-F1B6-3F4A-AC02-A70ED7A5C72B}"/>
            </c:ext>
          </c:extLst>
        </c:ser>
        <c:dLbls>
          <c:showLegendKey val="0"/>
          <c:showVal val="0"/>
          <c:showCatName val="0"/>
          <c:showSerName val="0"/>
          <c:showPercent val="0"/>
          <c:showBubbleSize val="0"/>
        </c:dLbls>
        <c:axId val="1493886399"/>
        <c:axId val="1967015791"/>
      </c:areaChart>
      <c:catAx>
        <c:axId val="1493886399"/>
        <c:scaling>
          <c:orientation val="minMax"/>
        </c:scaling>
        <c:delete val="0"/>
        <c:axPos val="b"/>
        <c:numFmt formatCode="General" sourceLinked="1"/>
        <c:majorTickMark val="none"/>
        <c:minorTickMark val="none"/>
        <c:tickLblPos val="nextTo"/>
        <c:spPr>
          <a:noFill/>
          <a:ln w="19050" cap="flat" cmpd="sng" algn="ctr">
            <a:solidFill>
              <a:srgbClr val="000000"/>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midCat"/>
        <c:majorUnit val="100"/>
      </c:valAx>
      <c:spPr>
        <a:noFill/>
        <a:ln>
          <a:noFill/>
        </a:ln>
        <a:effectLst/>
      </c:spPr>
    </c:plotArea>
    <c:legend>
      <c:legendPos val="b"/>
      <c:layout>
        <c:manualLayout>
          <c:xMode val="edge"/>
          <c:yMode val="edge"/>
          <c:x val="0.14335410234744558"/>
          <c:y val="0.84785297479642596"/>
          <c:w val="0.72092639553811033"/>
          <c:h val="0.12577438271604938"/>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Pylväs!$B$1</c:f>
              <c:strCache>
                <c:ptCount val="1"/>
                <c:pt idx="0">
                  <c:v>A</c:v>
                </c:pt>
              </c:strCache>
            </c:strRef>
          </c:tx>
          <c:spPr>
            <a:solidFill>
              <a:srgbClr val="002F6C"/>
            </a:solidFill>
            <a:ln w="6350">
              <a:solidFill>
                <a:schemeClr val="tx1"/>
              </a:solidFill>
            </a:ln>
          </c:spPr>
          <c:invertIfNegative val="0"/>
          <c:dPt>
            <c:idx val="0"/>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2-460F-4506-8BE3-D476AC4FFA57}"/>
              </c:ext>
            </c:extLst>
          </c:dPt>
          <c:dLbls>
            <c:delete val="1"/>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102694040"/>
        <c:axId val="-2102719416"/>
      </c:barChart>
      <c:catAx>
        <c:axId val="-2102694040"/>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102719416"/>
        <c:crosses val="autoZero"/>
        <c:auto val="1"/>
        <c:lblAlgn val="ctr"/>
        <c:lblOffset val="100"/>
        <c:noMultiLvlLbl val="0"/>
      </c:catAx>
      <c:valAx>
        <c:axId val="-2102719416"/>
        <c:scaling>
          <c:orientation val="minMax"/>
          <c:min val="0"/>
        </c:scaling>
        <c:delete val="0"/>
        <c:axPos val="l"/>
        <c:majorGridlines>
          <c:spPr>
            <a:ln w="9525" cap="flat" cmpd="sng" algn="ctr">
              <a:solidFill>
                <a:srgbClr val="D9D9D9"/>
              </a:solidFill>
              <a:round/>
            </a:ln>
            <a:effectLst/>
          </c:spPr>
        </c:majorGridlines>
        <c:numFmt formatCode="0" sourceLinked="1"/>
        <c:majorTickMark val="none"/>
        <c:minorTickMark val="none"/>
        <c:tickLblPos val="nextTo"/>
        <c:spPr>
          <a:noFill/>
          <a:ln>
            <a:noFill/>
          </a:ln>
          <a:effectLst/>
        </c:spPr>
        <c:txPr>
          <a:bodyPr rot="-60000000" vert="horz"/>
          <a:lstStyle/>
          <a:p>
            <a:pPr>
              <a:defRPr sz="1100">
                <a:solidFill>
                  <a:srgbClr val="7F7F7F"/>
                </a:solidFill>
                <a:latin typeface="+mj-lt"/>
              </a:defRPr>
            </a:pPr>
            <a:endParaRPr lang="fi-FI"/>
          </a:p>
        </c:txPr>
        <c:crossAx val="-2102694040"/>
        <c:crosses val="autoZero"/>
        <c:crossBetween val="between"/>
        <c:majorUnit val="4"/>
      </c:valAx>
      <c:spPr>
        <a:noFill/>
        <a:ln w="9525" cmpd="sng">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900">
          <a:latin typeface="Arial Narrow"/>
          <a:cs typeface="Arial Narrow"/>
        </a:defRPr>
      </a:pPr>
      <a:endParaRPr lang="fi-FI"/>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Vaakapylvas_likert!$B$1</c:f>
              <c:strCache>
                <c:ptCount val="1"/>
                <c:pt idx="0">
                  <c:v> täysin samaa mieltä </c:v>
                </c:pt>
              </c:strCache>
            </c:strRef>
          </c:tx>
          <c:spPr>
            <a:solidFill>
              <a:srgbClr val="22A055"/>
            </a:solidFill>
            <a:ln w="6350">
              <a:solidFill>
                <a:srgbClr val="000000"/>
              </a:solidFill>
              <a:prstDash val="solid"/>
            </a:ln>
            <a:effectLst/>
          </c:spPr>
          <c:invertIfNegative val="0"/>
          <c:cat>
            <c:strRef>
              <c:f>Vaakapylvas_likert!$A$2:$A$8</c:f>
              <c:strCache>
                <c:ptCount val="7"/>
                <c:pt idx="0">
                  <c:v>Kysymys/lause 1</c:v>
                </c:pt>
                <c:pt idx="1">
                  <c:v>Kysymys/lause 2</c:v>
                </c:pt>
                <c:pt idx="2">
                  <c:v>Kysymys/lause pidempi 3</c:v>
                </c:pt>
                <c:pt idx="3">
                  <c:v>Kysymys/lause 4</c:v>
                </c:pt>
                <c:pt idx="4">
                  <c:v>Kysymys/lause vielä pidempi 5</c:v>
                </c:pt>
                <c:pt idx="5">
                  <c:v>Kysymys/lause 6</c:v>
                </c:pt>
                <c:pt idx="6">
                  <c:v>Kysymys/lause 7</c:v>
                </c:pt>
              </c:strCache>
            </c:strRef>
          </c:cat>
          <c:val>
            <c:numRef>
              <c:f>Vaakapylvas_likert!$B$2:$B$8</c:f>
              <c:numCache>
                <c:formatCode>0%</c:formatCode>
                <c:ptCount val="7"/>
                <c:pt idx="0">
                  <c:v>0.26</c:v>
                </c:pt>
                <c:pt idx="1">
                  <c:v>0.28000000000000003</c:v>
                </c:pt>
                <c:pt idx="2">
                  <c:v>0.31</c:v>
                </c:pt>
                <c:pt idx="3">
                  <c:v>0.4</c:v>
                </c:pt>
                <c:pt idx="4">
                  <c:v>0.4</c:v>
                </c:pt>
                <c:pt idx="5">
                  <c:v>0.42</c:v>
                </c:pt>
                <c:pt idx="6">
                  <c:v>0.52</c:v>
                </c:pt>
              </c:numCache>
            </c:numRef>
          </c:val>
          <c:extLst>
            <c:ext xmlns:c16="http://schemas.microsoft.com/office/drawing/2014/chart" uri="{C3380CC4-5D6E-409C-BE32-E72D297353CC}">
              <c16:uniqueId val="{00000000-3469-3342-A338-1D216F2D2A2A}"/>
            </c:ext>
          </c:extLst>
        </c:ser>
        <c:ser>
          <c:idx val="1"/>
          <c:order val="1"/>
          <c:tx>
            <c:strRef>
              <c:f>Vaakapylvas_likert!$C$1</c:f>
              <c:strCache>
                <c:ptCount val="1"/>
                <c:pt idx="0">
                  <c:v> jokseenkin samaa mieltä </c:v>
                </c:pt>
              </c:strCache>
            </c:strRef>
          </c:tx>
          <c:spPr>
            <a:solidFill>
              <a:srgbClr val="7AC699"/>
            </a:solidFill>
            <a:ln w="6350">
              <a:solidFill>
                <a:srgbClr val="000000"/>
              </a:solidFill>
              <a:prstDash val="solid"/>
            </a:ln>
            <a:effectLst/>
          </c:spPr>
          <c:invertIfNegative val="0"/>
          <c:cat>
            <c:strRef>
              <c:f>Vaakapylvas_likert!$A$2:$A$8</c:f>
              <c:strCache>
                <c:ptCount val="7"/>
                <c:pt idx="0">
                  <c:v>Kysymys/lause 1</c:v>
                </c:pt>
                <c:pt idx="1">
                  <c:v>Kysymys/lause 2</c:v>
                </c:pt>
                <c:pt idx="2">
                  <c:v>Kysymys/lause pidempi 3</c:v>
                </c:pt>
                <c:pt idx="3">
                  <c:v>Kysymys/lause 4</c:v>
                </c:pt>
                <c:pt idx="4">
                  <c:v>Kysymys/lause vielä pidempi 5</c:v>
                </c:pt>
                <c:pt idx="5">
                  <c:v>Kysymys/lause 6</c:v>
                </c:pt>
                <c:pt idx="6">
                  <c:v>Kysymys/lause 7</c:v>
                </c:pt>
              </c:strCache>
            </c:strRef>
          </c:cat>
          <c:val>
            <c:numRef>
              <c:f>Vaakapylvas_likert!$C$2:$C$8</c:f>
              <c:numCache>
                <c:formatCode>0%</c:formatCode>
                <c:ptCount val="7"/>
                <c:pt idx="0">
                  <c:v>0.6</c:v>
                </c:pt>
                <c:pt idx="1">
                  <c:v>0.48</c:v>
                </c:pt>
                <c:pt idx="2">
                  <c:v>0.49</c:v>
                </c:pt>
                <c:pt idx="3">
                  <c:v>0.4</c:v>
                </c:pt>
                <c:pt idx="4">
                  <c:v>0.46</c:v>
                </c:pt>
                <c:pt idx="5">
                  <c:v>0.48</c:v>
                </c:pt>
                <c:pt idx="6">
                  <c:v>0.32</c:v>
                </c:pt>
              </c:numCache>
            </c:numRef>
          </c:val>
          <c:extLst>
            <c:ext xmlns:c16="http://schemas.microsoft.com/office/drawing/2014/chart" uri="{C3380CC4-5D6E-409C-BE32-E72D297353CC}">
              <c16:uniqueId val="{00000017-BF72-8B41-AD46-4DEBC158FB2A}"/>
            </c:ext>
          </c:extLst>
        </c:ser>
        <c:ser>
          <c:idx val="2"/>
          <c:order val="2"/>
          <c:tx>
            <c:strRef>
              <c:f>Vaakapylvas_likert!$D$1</c:f>
              <c:strCache>
                <c:ptCount val="1"/>
                <c:pt idx="0">
                  <c:v>ei samaa eikä eri mieltä</c:v>
                </c:pt>
              </c:strCache>
            </c:strRef>
          </c:tx>
          <c:spPr>
            <a:solidFill>
              <a:srgbClr val="E7E5EB"/>
            </a:solidFill>
            <a:ln w="6350">
              <a:solidFill>
                <a:srgbClr val="000000"/>
              </a:solidFill>
              <a:prstDash val="solid"/>
            </a:ln>
            <a:effectLst/>
          </c:spPr>
          <c:invertIfNegative val="0"/>
          <c:cat>
            <c:strRef>
              <c:f>Vaakapylvas_likert!$A$2:$A$8</c:f>
              <c:strCache>
                <c:ptCount val="7"/>
                <c:pt idx="0">
                  <c:v>Kysymys/lause 1</c:v>
                </c:pt>
                <c:pt idx="1">
                  <c:v>Kysymys/lause 2</c:v>
                </c:pt>
                <c:pt idx="2">
                  <c:v>Kysymys/lause pidempi 3</c:v>
                </c:pt>
                <c:pt idx="3">
                  <c:v>Kysymys/lause 4</c:v>
                </c:pt>
                <c:pt idx="4">
                  <c:v>Kysymys/lause vielä pidempi 5</c:v>
                </c:pt>
                <c:pt idx="5">
                  <c:v>Kysymys/lause 6</c:v>
                </c:pt>
                <c:pt idx="6">
                  <c:v>Kysymys/lause 7</c:v>
                </c:pt>
              </c:strCache>
            </c:strRef>
          </c:cat>
          <c:val>
            <c:numRef>
              <c:f>Vaakapylvas_likert!$D$2:$D$8</c:f>
              <c:numCache>
                <c:formatCode>0%</c:formatCode>
                <c:ptCount val="7"/>
                <c:pt idx="0">
                  <c:v>0</c:v>
                </c:pt>
                <c:pt idx="1">
                  <c:v>0.02</c:v>
                </c:pt>
                <c:pt idx="2">
                  <c:v>0.06</c:v>
                </c:pt>
                <c:pt idx="3">
                  <c:v>0</c:v>
                </c:pt>
                <c:pt idx="4">
                  <c:v>0.02</c:v>
                </c:pt>
                <c:pt idx="5">
                  <c:v>0.02</c:v>
                </c:pt>
                <c:pt idx="6">
                  <c:v>0.02</c:v>
                </c:pt>
              </c:numCache>
            </c:numRef>
          </c:val>
          <c:extLst>
            <c:ext xmlns:c16="http://schemas.microsoft.com/office/drawing/2014/chart" uri="{C3380CC4-5D6E-409C-BE32-E72D297353CC}">
              <c16:uniqueId val="{0000001F-BF72-8B41-AD46-4DEBC158FB2A}"/>
            </c:ext>
          </c:extLst>
        </c:ser>
        <c:ser>
          <c:idx val="3"/>
          <c:order val="3"/>
          <c:tx>
            <c:strRef>
              <c:f>Vaakapylvas_likert!$E$1</c:f>
              <c:strCache>
                <c:ptCount val="1"/>
                <c:pt idx="0">
                  <c:v> jokseenkin eri mieltä </c:v>
                </c:pt>
              </c:strCache>
            </c:strRef>
          </c:tx>
          <c:spPr>
            <a:solidFill>
              <a:srgbClr val="E0A3CB"/>
            </a:solidFill>
            <a:ln w="6350">
              <a:solidFill>
                <a:srgbClr val="000000"/>
              </a:solidFill>
              <a:prstDash val="solid"/>
            </a:ln>
            <a:effectLst/>
          </c:spPr>
          <c:invertIfNegative val="0"/>
          <c:cat>
            <c:strRef>
              <c:f>Vaakapylvas_likert!$A$2:$A$8</c:f>
              <c:strCache>
                <c:ptCount val="7"/>
                <c:pt idx="0">
                  <c:v>Kysymys/lause 1</c:v>
                </c:pt>
                <c:pt idx="1">
                  <c:v>Kysymys/lause 2</c:v>
                </c:pt>
                <c:pt idx="2">
                  <c:v>Kysymys/lause pidempi 3</c:v>
                </c:pt>
                <c:pt idx="3">
                  <c:v>Kysymys/lause 4</c:v>
                </c:pt>
                <c:pt idx="4">
                  <c:v>Kysymys/lause vielä pidempi 5</c:v>
                </c:pt>
                <c:pt idx="5">
                  <c:v>Kysymys/lause 6</c:v>
                </c:pt>
                <c:pt idx="6">
                  <c:v>Kysymys/lause 7</c:v>
                </c:pt>
              </c:strCache>
            </c:strRef>
          </c:cat>
          <c:val>
            <c:numRef>
              <c:f>Vaakapylvas_likert!$E$2:$E$8</c:f>
              <c:numCache>
                <c:formatCode>0%</c:formatCode>
                <c:ptCount val="7"/>
                <c:pt idx="0">
                  <c:v>0.06</c:v>
                </c:pt>
                <c:pt idx="1">
                  <c:v>0.14000000000000001</c:v>
                </c:pt>
                <c:pt idx="2">
                  <c:v>0.1</c:v>
                </c:pt>
                <c:pt idx="3">
                  <c:v>0.12</c:v>
                </c:pt>
                <c:pt idx="4">
                  <c:v>0.1</c:v>
                </c:pt>
                <c:pt idx="5">
                  <c:v>0.04</c:v>
                </c:pt>
                <c:pt idx="6">
                  <c:v>0.14000000000000001</c:v>
                </c:pt>
              </c:numCache>
            </c:numRef>
          </c:val>
          <c:extLst>
            <c:ext xmlns:c16="http://schemas.microsoft.com/office/drawing/2014/chart" uri="{C3380CC4-5D6E-409C-BE32-E72D297353CC}">
              <c16:uniqueId val="{00000020-BF72-8B41-AD46-4DEBC158FB2A}"/>
            </c:ext>
          </c:extLst>
        </c:ser>
        <c:ser>
          <c:idx val="4"/>
          <c:order val="4"/>
          <c:tx>
            <c:strRef>
              <c:f>Vaakapylvas_likert!$F$1</c:f>
              <c:strCache>
                <c:ptCount val="1"/>
                <c:pt idx="0">
                  <c:v> täysin eri mieltä </c:v>
                </c:pt>
              </c:strCache>
            </c:strRef>
          </c:tx>
          <c:spPr>
            <a:solidFill>
              <a:srgbClr val="CC66A8"/>
            </a:solidFill>
            <a:ln w="6350">
              <a:solidFill>
                <a:srgbClr val="000000"/>
              </a:solidFill>
              <a:prstDash val="solid"/>
            </a:ln>
            <a:effectLst/>
          </c:spPr>
          <c:invertIfNegative val="0"/>
          <c:cat>
            <c:strRef>
              <c:f>Vaakapylvas_likert!$A$2:$A$8</c:f>
              <c:strCache>
                <c:ptCount val="7"/>
                <c:pt idx="0">
                  <c:v>Kysymys/lause 1</c:v>
                </c:pt>
                <c:pt idx="1">
                  <c:v>Kysymys/lause 2</c:v>
                </c:pt>
                <c:pt idx="2">
                  <c:v>Kysymys/lause pidempi 3</c:v>
                </c:pt>
                <c:pt idx="3">
                  <c:v>Kysymys/lause 4</c:v>
                </c:pt>
                <c:pt idx="4">
                  <c:v>Kysymys/lause vielä pidempi 5</c:v>
                </c:pt>
                <c:pt idx="5">
                  <c:v>Kysymys/lause 6</c:v>
                </c:pt>
                <c:pt idx="6">
                  <c:v>Kysymys/lause 7</c:v>
                </c:pt>
              </c:strCache>
            </c:strRef>
          </c:cat>
          <c:val>
            <c:numRef>
              <c:f>Vaakapylvas_likert!$F$2:$F$8</c:f>
              <c:numCache>
                <c:formatCode>0%</c:formatCode>
                <c:ptCount val="7"/>
                <c:pt idx="0">
                  <c:v>0.08</c:v>
                </c:pt>
                <c:pt idx="1">
                  <c:v>0.08</c:v>
                </c:pt>
                <c:pt idx="2">
                  <c:v>0.04</c:v>
                </c:pt>
                <c:pt idx="3">
                  <c:v>0.08</c:v>
                </c:pt>
                <c:pt idx="4">
                  <c:v>0.02</c:v>
                </c:pt>
                <c:pt idx="5">
                  <c:v>0.04</c:v>
                </c:pt>
                <c:pt idx="6">
                  <c:v>0</c:v>
                </c:pt>
              </c:numCache>
            </c:numRef>
          </c:val>
          <c:extLst>
            <c:ext xmlns:c16="http://schemas.microsoft.com/office/drawing/2014/chart" uri="{C3380CC4-5D6E-409C-BE32-E72D297353CC}">
              <c16:uniqueId val="{00000021-BF72-8B41-AD46-4DEBC158FB2A}"/>
            </c:ext>
          </c:extLst>
        </c:ser>
        <c:dLbls>
          <c:showLegendKey val="0"/>
          <c:showVal val="0"/>
          <c:showCatName val="0"/>
          <c:showSerName val="0"/>
          <c:showPercent val="0"/>
          <c:showBubbleSize val="0"/>
        </c:dLbls>
        <c:gapWidth val="50"/>
        <c:overlap val="100"/>
        <c:axId val="-2063171208"/>
        <c:axId val="-2063167560"/>
      </c:barChart>
      <c:catAx>
        <c:axId val="-2063171208"/>
        <c:scaling>
          <c:orientation val="maxMin"/>
        </c:scaling>
        <c:delete val="0"/>
        <c:axPos val="l"/>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Arial" panose="020B0604020202020204" pitchFamily="34" charset="0"/>
                <a:ea typeface="+mn-ea"/>
                <a:cs typeface="Arial" panose="020B0604020202020204" pitchFamily="34" charset="0"/>
              </a:defRPr>
            </a:pPr>
            <a:endParaRPr lang="fi-FI"/>
          </a:p>
        </c:txPr>
        <c:crossAx val="-2063167560"/>
        <c:crosses val="autoZero"/>
        <c:auto val="1"/>
        <c:lblAlgn val="ctr"/>
        <c:lblOffset val="100"/>
        <c:noMultiLvlLbl val="0"/>
      </c:catAx>
      <c:valAx>
        <c:axId val="-2063167560"/>
        <c:scaling>
          <c:orientation val="minMax"/>
          <c:max val="1"/>
        </c:scaling>
        <c:delete val="0"/>
        <c:axPos val="t"/>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2063171208"/>
        <c:crosses val="autoZero"/>
        <c:crossBetween val="between"/>
        <c:majorUnit val="0.25"/>
      </c:valAx>
      <c:spPr>
        <a:noFill/>
        <a:ln>
          <a:noFill/>
        </a:ln>
        <a:effectLst/>
      </c:spPr>
    </c:plotArea>
    <c:legend>
      <c:legendPos val="b"/>
      <c:layout>
        <c:manualLayout>
          <c:xMode val="edge"/>
          <c:yMode val="edge"/>
          <c:x val="0.26270582508376261"/>
          <c:y val="0.90564478394805947"/>
          <c:w val="0.70355888819370949"/>
          <c:h val="5.8187316116843392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Arial Narrow" panose="020B0606020202030204" pitchFamily="34" charset="0"/>
              <a:ea typeface="+mn-ea"/>
              <a:cs typeface="+mn-cs"/>
            </a:defRPr>
          </a:pPr>
          <a:endParaRPr lang="fi-FI"/>
        </a:p>
      </c:txPr>
    </c:legend>
    <c:plotVisOnly val="1"/>
    <c:dispBlanksAs val="gap"/>
    <c:showDLblsOverMax val="0"/>
    <c:extLst/>
  </c:chart>
  <c:spPr>
    <a:noFill/>
    <a:ln w="9525" cap="flat" cmpd="sng" algn="ctr">
      <a:noFill/>
      <a:round/>
    </a:ln>
    <a:effectLst/>
  </c:spPr>
  <c:txPr>
    <a:bodyPr/>
    <a:lstStyle/>
    <a:p>
      <a:pPr>
        <a:defRPr/>
      </a:pPr>
      <a:endParaRPr lang="fi-FI"/>
    </a:p>
  </c:txPr>
  <c:externalData r:id="rId2">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Pylväs!$B$1</c:f>
              <c:strCache>
                <c:ptCount val="1"/>
                <c:pt idx="0">
                  <c:v>A</c:v>
                </c:pt>
              </c:strCache>
            </c:strRef>
          </c:tx>
          <c:spPr>
            <a:solidFill>
              <a:schemeClr val="tx2"/>
            </a:solidFill>
            <a:ln w="6350">
              <a:solidFill>
                <a:schemeClr val="tx1"/>
              </a:solidFill>
            </a:ln>
          </c:spPr>
          <c:invertIfNegative val="0"/>
          <c:dPt>
            <c:idx val="0"/>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rgbClr val="A5A8BA"/>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bg2"/>
              </a:solidFill>
              <a:ln w="6350">
                <a:solidFill>
                  <a:schemeClr val="tx1"/>
                </a:solidFill>
              </a:ln>
              <a:effectLst/>
            </c:spPr>
            <c:extLst>
              <c:ext xmlns:c16="http://schemas.microsoft.com/office/drawing/2014/chart" uri="{C3380CC4-5D6E-409C-BE32-E72D297353CC}">
                <c16:uniqueId val="{00000002-460F-4506-8BE3-D476AC4FFA57}"/>
              </c:ext>
            </c:extLst>
          </c:dPt>
          <c:dLbls>
            <c:dLbl>
              <c:idx val="4"/>
              <c:spPr/>
              <c:txPr>
                <a:bodyPr/>
                <a:lstStyle/>
                <a:p>
                  <a:pPr>
                    <a:defRPr sz="1100" b="1">
                      <a:solidFill>
                        <a:schemeClr val="tx1"/>
                      </a:solidFill>
                      <a:latin typeface="Arial" panose="020B0604020202020204" pitchFamily="34" charset="0"/>
                      <a:cs typeface="Arial" panose="020B0604020202020204" pitchFamily="34" charset="0"/>
                    </a:defRPr>
                  </a:pPr>
                  <a:endParaRPr lang="fi-FI"/>
                </a:p>
              </c:txPr>
              <c:dLblPos val="inEnd"/>
              <c:showLegendKey val="0"/>
              <c:showVal val="1"/>
              <c:showCatName val="0"/>
              <c:showSerName val="0"/>
              <c:showPercent val="0"/>
              <c:showBubbleSize val="0"/>
              <c:extLst>
                <c:ext xmlns:c16="http://schemas.microsoft.com/office/drawing/2014/chart" uri="{C3380CC4-5D6E-409C-BE32-E72D297353CC}">
                  <c16:uniqueId val="{00000009-FC73-4865-9442-65FD53B6DC8C}"/>
                </c:ext>
              </c:extLst>
            </c:dLbl>
            <c:dLbl>
              <c:idx val="8"/>
              <c:tx>
                <c:rich>
                  <a:bodyPr/>
                  <a:lstStyle/>
                  <a:p>
                    <a:r>
                      <a:rPr lang="en-US" sz="900" b="1">
                        <a:solidFill>
                          <a:schemeClr val="bg1"/>
                        </a:solidFill>
                        <a:latin typeface="+mj-lt"/>
                      </a:rPr>
                      <a:t>13</a:t>
                    </a:r>
                    <a:endParaRPr lang="en-US">
                      <a:solidFill>
                        <a:schemeClr val="tx1"/>
                      </a:solidFill>
                    </a:endParaRP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460F-4506-8BE3-D476AC4FFA57}"/>
                </c:ext>
              </c:extLst>
            </c:dLbl>
            <c:spPr>
              <a:noFill/>
              <a:ln>
                <a:noFill/>
              </a:ln>
              <a:effectLst/>
            </c:spPr>
            <c:txPr>
              <a:bodyPr/>
              <a:lstStyle/>
              <a:p>
                <a:pPr>
                  <a:defRPr sz="1100" b="1">
                    <a:solidFill>
                      <a:schemeClr val="bg1"/>
                    </a:solidFill>
                    <a:latin typeface="Arial" panose="020B0604020202020204" pitchFamily="34" charset="0"/>
                    <a:cs typeface="Arial" panose="020B0604020202020204" pitchFamily="34" charset="0"/>
                  </a:defRPr>
                </a:pPr>
                <a:endParaRPr lang="fi-FI"/>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063151384"/>
        <c:axId val="-2063213016"/>
      </c:barChart>
      <c:catAx>
        <c:axId val="-2063151384"/>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Arial" panose="020B0604020202020204" pitchFamily="34" charset="0"/>
                <a:cs typeface="Arial" panose="020B0604020202020204" pitchFamily="34" charset="0"/>
              </a:defRPr>
            </a:pPr>
            <a:endParaRPr lang="fi-FI"/>
          </a:p>
        </c:txPr>
        <c:crossAx val="-2063213016"/>
        <c:crosses val="autoZero"/>
        <c:auto val="1"/>
        <c:lblAlgn val="ctr"/>
        <c:lblOffset val="100"/>
        <c:noMultiLvlLbl val="0"/>
      </c:catAx>
      <c:valAx>
        <c:axId val="-2063213016"/>
        <c:scaling>
          <c:orientation val="minMax"/>
          <c:min val="0"/>
        </c:scaling>
        <c:delete val="1"/>
        <c:axPos val="l"/>
        <c:numFmt formatCode="0" sourceLinked="1"/>
        <c:majorTickMark val="none"/>
        <c:minorTickMark val="none"/>
        <c:tickLblPos val="nextTo"/>
        <c:crossAx val="-2063151384"/>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'[ohjeistuksen-esimerkkejä.xlsm]Viiva'!$A$2</c:f>
              <c:strCache>
                <c:ptCount val="1"/>
                <c:pt idx="0">
                  <c:v>Sarja A</c:v>
                </c:pt>
              </c:strCache>
            </c:strRef>
          </c:tx>
          <c:spPr>
            <a:ln w="28575" cap="rnd">
              <a:solidFill>
                <a:schemeClr val="accent1"/>
              </a:solidFill>
              <a:round/>
            </a:ln>
            <a:effectLst/>
          </c:spPr>
          <c:marker>
            <c:symbol val="circle"/>
            <c:size val="8"/>
            <c:spPr>
              <a:solidFill>
                <a:schemeClr val="accent1"/>
              </a:solidFill>
              <a:ln w="9525">
                <a:solidFill>
                  <a:schemeClr val="accent1"/>
                </a:solidFill>
              </a:ln>
              <a:effectLst/>
            </c:spPr>
          </c:marker>
          <c:cat>
            <c:numRef>
              <c:f>'[ohjeistuksen-esimerkkejä.xlsm]Viiva'!$B$1:$G$1</c:f>
              <c:numCache>
                <c:formatCode>General</c:formatCode>
                <c:ptCount val="6"/>
                <c:pt idx="0">
                  <c:v>2014</c:v>
                </c:pt>
                <c:pt idx="1">
                  <c:v>2015</c:v>
                </c:pt>
                <c:pt idx="2">
                  <c:v>2016</c:v>
                </c:pt>
                <c:pt idx="3">
                  <c:v>2017</c:v>
                </c:pt>
                <c:pt idx="4">
                  <c:v>2018</c:v>
                </c:pt>
                <c:pt idx="5">
                  <c:v>2019</c:v>
                </c:pt>
              </c:numCache>
            </c:numRef>
          </c:cat>
          <c:val>
            <c:numRef>
              <c:f>'[ohjeistuksen-esimerkkejä.xlsm]Viiva'!$B$2:$G$2</c:f>
              <c:numCache>
                <c:formatCode>0.0</c:formatCode>
                <c:ptCount val="6"/>
                <c:pt idx="0">
                  <c:v>80</c:v>
                </c:pt>
                <c:pt idx="1">
                  <c:v>45</c:v>
                </c:pt>
                <c:pt idx="2">
                  <c:v>25</c:v>
                </c:pt>
                <c:pt idx="3">
                  <c:v>20</c:v>
                </c:pt>
                <c:pt idx="4">
                  <c:v>10</c:v>
                </c:pt>
                <c:pt idx="5">
                  <c:v>5</c:v>
                </c:pt>
              </c:numCache>
            </c:numRef>
          </c:val>
          <c:smooth val="0"/>
          <c:extLst>
            <c:ext xmlns:c16="http://schemas.microsoft.com/office/drawing/2014/chart" uri="{C3380CC4-5D6E-409C-BE32-E72D297353CC}">
              <c16:uniqueId val="{00000000-3469-3342-A338-1D216F2D2A2A}"/>
            </c:ext>
          </c:extLst>
        </c:ser>
        <c:ser>
          <c:idx val="1"/>
          <c:order val="1"/>
          <c:tx>
            <c:strRef>
              <c:f>'[ohjeistuksen-esimerkkejä.xlsm]Viiva'!$A$3</c:f>
              <c:strCache>
                <c:ptCount val="1"/>
                <c:pt idx="0">
                  <c:v>Sarja B</c:v>
                </c:pt>
              </c:strCache>
            </c:strRef>
          </c:tx>
          <c:spPr>
            <a:ln w="22225" cap="rnd">
              <a:solidFill>
                <a:srgbClr val="4293FF"/>
              </a:solidFill>
              <a:round/>
            </a:ln>
            <a:effectLst/>
          </c:spPr>
          <c:marker>
            <c:symbol val="circle"/>
            <c:size val="8"/>
            <c:spPr>
              <a:solidFill>
                <a:srgbClr val="FFFFFF"/>
              </a:solidFill>
              <a:ln w="22225">
                <a:solidFill>
                  <a:srgbClr val="4293FF"/>
                </a:solidFill>
              </a:ln>
              <a:effectLst/>
            </c:spPr>
          </c:marker>
          <c:cat>
            <c:numRef>
              <c:f>'[ohjeistuksen-esimerkkejä.xlsm]Viiva'!$B$1:$G$1</c:f>
              <c:numCache>
                <c:formatCode>General</c:formatCode>
                <c:ptCount val="6"/>
                <c:pt idx="0">
                  <c:v>2014</c:v>
                </c:pt>
                <c:pt idx="1">
                  <c:v>2015</c:v>
                </c:pt>
                <c:pt idx="2">
                  <c:v>2016</c:v>
                </c:pt>
                <c:pt idx="3">
                  <c:v>2017</c:v>
                </c:pt>
                <c:pt idx="4">
                  <c:v>2018</c:v>
                </c:pt>
                <c:pt idx="5">
                  <c:v>2019</c:v>
                </c:pt>
              </c:numCache>
            </c:numRef>
          </c:cat>
          <c:val>
            <c:numRef>
              <c:f>'[ohjeistuksen-esimerkkejä.xlsm]Viiva'!$B$3:$G$3</c:f>
              <c:numCache>
                <c:formatCode>0.0</c:formatCode>
                <c:ptCount val="6"/>
                <c:pt idx="0">
                  <c:v>30</c:v>
                </c:pt>
                <c:pt idx="1">
                  <c:v>25</c:v>
                </c:pt>
                <c:pt idx="2">
                  <c:v>35</c:v>
                </c:pt>
                <c:pt idx="3">
                  <c:v>50</c:v>
                </c:pt>
                <c:pt idx="4">
                  <c:v>45</c:v>
                </c:pt>
                <c:pt idx="5">
                  <c:v>55</c:v>
                </c:pt>
              </c:numCache>
            </c:numRef>
          </c:val>
          <c:smooth val="0"/>
          <c:extLst>
            <c:ext xmlns:c16="http://schemas.microsoft.com/office/drawing/2014/chart" uri="{C3380CC4-5D6E-409C-BE32-E72D297353CC}">
              <c16:uniqueId val="{00000001-3469-3342-A338-1D216F2D2A2A}"/>
            </c:ext>
          </c:extLst>
        </c:ser>
        <c:ser>
          <c:idx val="2"/>
          <c:order val="2"/>
          <c:tx>
            <c:strRef>
              <c:f>'[ohjeistuksen-esimerkkejä.xlsm]Viiva'!$A$4</c:f>
              <c:strCache>
                <c:ptCount val="1"/>
                <c:pt idx="0">
                  <c:v>Sarja C</c:v>
                </c:pt>
              </c:strCache>
            </c:strRef>
          </c:tx>
          <c:spPr>
            <a:ln w="28575" cap="rnd">
              <a:solidFill>
                <a:schemeClr val="accent3"/>
              </a:solidFill>
              <a:round/>
            </a:ln>
            <a:effectLst/>
          </c:spPr>
          <c:marker>
            <c:symbol val="circle"/>
            <c:size val="8"/>
            <c:spPr>
              <a:solidFill>
                <a:schemeClr val="accent3"/>
              </a:solidFill>
              <a:ln w="9525">
                <a:solidFill>
                  <a:schemeClr val="accent3"/>
                </a:solidFill>
              </a:ln>
              <a:effectLst/>
            </c:spPr>
          </c:marker>
          <c:cat>
            <c:numRef>
              <c:f>'[ohjeistuksen-esimerkkejä.xlsm]Viiva'!$B$1:$G$1</c:f>
              <c:numCache>
                <c:formatCode>General</c:formatCode>
                <c:ptCount val="6"/>
                <c:pt idx="0">
                  <c:v>2014</c:v>
                </c:pt>
                <c:pt idx="1">
                  <c:v>2015</c:v>
                </c:pt>
                <c:pt idx="2">
                  <c:v>2016</c:v>
                </c:pt>
                <c:pt idx="3">
                  <c:v>2017</c:v>
                </c:pt>
                <c:pt idx="4">
                  <c:v>2018</c:v>
                </c:pt>
                <c:pt idx="5">
                  <c:v>2019</c:v>
                </c:pt>
              </c:numCache>
            </c:numRef>
          </c:cat>
          <c:val>
            <c:numRef>
              <c:f>'[ohjeistuksen-esimerkkejä.xlsm]Viiva'!$B$4:$G$4</c:f>
              <c:numCache>
                <c:formatCode>0.0</c:formatCode>
                <c:ptCount val="6"/>
                <c:pt idx="0">
                  <c:v>40</c:v>
                </c:pt>
                <c:pt idx="1">
                  <c:v>45</c:v>
                </c:pt>
                <c:pt idx="2">
                  <c:v>49</c:v>
                </c:pt>
                <c:pt idx="3">
                  <c:v>75</c:v>
                </c:pt>
                <c:pt idx="4">
                  <c:v>100</c:v>
                </c:pt>
                <c:pt idx="5">
                  <c:v>190</c:v>
                </c:pt>
              </c:numCache>
            </c:numRef>
          </c:val>
          <c:smooth val="0"/>
          <c:extLst>
            <c:ext xmlns:c16="http://schemas.microsoft.com/office/drawing/2014/chart" uri="{C3380CC4-5D6E-409C-BE32-E72D297353CC}">
              <c16:uniqueId val="{00000002-3469-3342-A338-1D216F2D2A2A}"/>
            </c:ext>
          </c:extLst>
        </c:ser>
        <c:dLbls>
          <c:showLegendKey val="0"/>
          <c:showVal val="0"/>
          <c:showCatName val="0"/>
          <c:showSerName val="0"/>
          <c:showPercent val="0"/>
          <c:showBubbleSize val="0"/>
        </c:dLbls>
        <c:marker val="1"/>
        <c:smooth val="0"/>
        <c:axId val="-2063279208"/>
        <c:axId val="-2063273704"/>
      </c:lineChart>
      <c:catAx>
        <c:axId val="-2063279208"/>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Arial" panose="020B0604020202020204" pitchFamily="34" charset="0"/>
                <a:cs typeface="Arial" panose="020B0604020202020204" pitchFamily="34" charset="0"/>
              </a:defRPr>
            </a:pPr>
            <a:endParaRPr lang="fi-FI"/>
          </a:p>
        </c:txPr>
        <c:crossAx val="-2063273704"/>
        <c:crosses val="autoZero"/>
        <c:auto val="1"/>
        <c:lblAlgn val="ctr"/>
        <c:lblOffset val="100"/>
        <c:noMultiLvlLbl val="0"/>
      </c:catAx>
      <c:valAx>
        <c:axId val="-20632737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vert="horz"/>
          <a:lstStyle/>
          <a:p>
            <a:pPr>
              <a:defRPr sz="1100">
                <a:solidFill>
                  <a:srgbClr val="7F7F7F"/>
                </a:solidFill>
                <a:latin typeface="Arial" panose="020B0604020202020204" pitchFamily="34" charset="0"/>
                <a:cs typeface="Arial" panose="020B0604020202020204" pitchFamily="34" charset="0"/>
              </a:defRPr>
            </a:pPr>
            <a:endParaRPr lang="fi-FI"/>
          </a:p>
        </c:txPr>
        <c:crossAx val="-2063279208"/>
        <c:crosses val="autoZero"/>
        <c:crossBetween val="between"/>
      </c:valAx>
      <c:spPr>
        <a:noFill/>
        <a:ln>
          <a:noFill/>
        </a:ln>
        <a:effectLst/>
      </c:spPr>
    </c:plotArea>
    <c:legend>
      <c:legendPos val="b"/>
      <c:overlay val="0"/>
      <c:spPr>
        <a:noFill/>
        <a:ln>
          <a:noFill/>
        </a:ln>
        <a:effectLst/>
      </c:spPr>
      <c:txPr>
        <a:bodyPr rot="0" vert="horz"/>
        <a:lstStyle/>
        <a:p>
          <a:pPr>
            <a:defRPr sz="1100">
              <a:latin typeface="Arial" panose="020B0604020202020204" pitchFamily="34" charset="0"/>
              <a:cs typeface="Arial" panose="020B0604020202020204" pitchFamily="34" charset="0"/>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latin typeface="Arial Narrow"/>
          <a:cs typeface="Arial Narrow"/>
        </a:defRPr>
      </a:pPr>
      <a:endParaRPr lang="fi-FI"/>
    </a:p>
  </c:txPr>
  <c:externalData r:id="rId2">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Pylväs!$B$1</c:f>
              <c:strCache>
                <c:ptCount val="1"/>
                <c:pt idx="0">
                  <c:v>A</c:v>
                </c:pt>
              </c:strCache>
            </c:strRef>
          </c:tx>
          <c:spPr>
            <a:solidFill>
              <a:schemeClr val="tx2"/>
            </a:solidFill>
            <a:ln w="6350">
              <a:solidFill>
                <a:schemeClr val="tx1"/>
              </a:solidFill>
            </a:ln>
          </c:spPr>
          <c:invertIfNegative val="0"/>
          <c:dPt>
            <c:idx val="0"/>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rgbClr val="A5A8BA"/>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bg2"/>
              </a:solidFill>
              <a:ln w="6350">
                <a:solidFill>
                  <a:schemeClr val="tx1"/>
                </a:solidFill>
              </a:ln>
              <a:effectLst/>
            </c:spPr>
            <c:extLst>
              <c:ext xmlns:c16="http://schemas.microsoft.com/office/drawing/2014/chart" uri="{C3380CC4-5D6E-409C-BE32-E72D297353CC}">
                <c16:uniqueId val="{00000002-460F-4506-8BE3-D476AC4FFA57}"/>
              </c:ext>
            </c:extLst>
          </c:dPt>
          <c:dLbls>
            <c:dLbl>
              <c:idx val="4"/>
              <c:spPr/>
              <c:txPr>
                <a:bodyPr/>
                <a:lstStyle/>
                <a:p>
                  <a:pPr>
                    <a:defRPr sz="1100" b="1">
                      <a:solidFill>
                        <a:schemeClr val="tx1"/>
                      </a:solidFill>
                      <a:latin typeface="+mj-lt"/>
                    </a:defRPr>
                  </a:pPr>
                  <a:endParaRPr lang="fi-FI"/>
                </a:p>
              </c:txPr>
              <c:dLblPos val="inEnd"/>
              <c:showLegendKey val="0"/>
              <c:showVal val="1"/>
              <c:showCatName val="0"/>
              <c:showSerName val="0"/>
              <c:showPercent val="0"/>
              <c:showBubbleSize val="0"/>
              <c:extLst>
                <c:ext xmlns:c16="http://schemas.microsoft.com/office/drawing/2014/chart" uri="{C3380CC4-5D6E-409C-BE32-E72D297353CC}">
                  <c16:uniqueId val="{00000009-FC73-4865-9442-65FD53B6DC8C}"/>
                </c:ext>
              </c:extLst>
            </c:dLbl>
            <c:dLbl>
              <c:idx val="8"/>
              <c:tx>
                <c:rich>
                  <a:bodyPr/>
                  <a:lstStyle/>
                  <a:p>
                    <a:r>
                      <a:rPr lang="en-US" sz="900" b="1">
                        <a:solidFill>
                          <a:schemeClr val="bg1"/>
                        </a:solidFill>
                        <a:latin typeface="+mj-lt"/>
                      </a:rPr>
                      <a:t>13</a:t>
                    </a:r>
                    <a:endParaRPr lang="en-US">
                      <a:solidFill>
                        <a:schemeClr val="tx1"/>
                      </a:solidFill>
                    </a:endParaRP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460F-4506-8BE3-D476AC4FFA57}"/>
                </c:ext>
              </c:extLst>
            </c:dLbl>
            <c:spPr>
              <a:noFill/>
              <a:ln>
                <a:noFill/>
              </a:ln>
              <a:effectLst/>
            </c:spPr>
            <c:txPr>
              <a:bodyPr/>
              <a:lstStyle/>
              <a:p>
                <a:pPr>
                  <a:defRPr sz="1100" b="1">
                    <a:solidFill>
                      <a:schemeClr val="bg1"/>
                    </a:solidFill>
                    <a:latin typeface="+mj-lt"/>
                  </a:defRPr>
                </a:pPr>
                <a:endParaRPr lang="fi-FI"/>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061944904"/>
        <c:axId val="-2061941464"/>
      </c:barChart>
      <c:catAx>
        <c:axId val="-2061944904"/>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Arial" panose="020B0604020202020204" pitchFamily="34" charset="0"/>
                <a:cs typeface="Arial" panose="020B0604020202020204" pitchFamily="34" charset="0"/>
              </a:defRPr>
            </a:pPr>
            <a:endParaRPr lang="fi-FI"/>
          </a:p>
        </c:txPr>
        <c:crossAx val="-2061941464"/>
        <c:crosses val="autoZero"/>
        <c:auto val="1"/>
        <c:lblAlgn val="ctr"/>
        <c:lblOffset val="100"/>
        <c:noMultiLvlLbl val="0"/>
      </c:catAx>
      <c:valAx>
        <c:axId val="-2061941464"/>
        <c:scaling>
          <c:orientation val="minMax"/>
          <c:min val="0"/>
        </c:scaling>
        <c:delete val="1"/>
        <c:axPos val="l"/>
        <c:numFmt formatCode="0" sourceLinked="1"/>
        <c:majorTickMark val="none"/>
        <c:minorTickMark val="none"/>
        <c:tickLblPos val="nextTo"/>
        <c:crossAx val="-2061944904"/>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Taul2!$A$6</c:f>
              <c:strCache>
                <c:ptCount val="1"/>
                <c:pt idx="0">
                  <c:v>a</c:v>
                </c:pt>
              </c:strCache>
            </c:strRef>
          </c:tx>
          <c:spPr>
            <a:ln w="28575" cap="rnd">
              <a:solidFill>
                <a:schemeClr val="accent1"/>
              </a:solidFill>
              <a:round/>
            </a:ln>
            <a:effectLst/>
          </c:spPr>
          <c:marker>
            <c:symbol val="circle"/>
            <c:size val="8"/>
            <c:spPr>
              <a:solidFill>
                <a:schemeClr val="accent1"/>
              </a:solidFill>
              <a:ln w="9525">
                <a:solidFill>
                  <a:schemeClr val="accent1"/>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Taul2!$B$6:$G$6</c:f>
              <c:numCache>
                <c:formatCode>General</c:formatCode>
                <c:ptCount val="6"/>
                <c:pt idx="0">
                  <c:v>9</c:v>
                </c:pt>
                <c:pt idx="1">
                  <c:v>9</c:v>
                </c:pt>
                <c:pt idx="2">
                  <c:v>9</c:v>
                </c:pt>
                <c:pt idx="3">
                  <c:v>8</c:v>
                </c:pt>
                <c:pt idx="4">
                  <c:v>9</c:v>
                </c:pt>
                <c:pt idx="5">
                  <c:v>9</c:v>
                </c:pt>
              </c:numCache>
            </c:numRef>
          </c:val>
          <c:smooth val="0"/>
          <c:extLst>
            <c:ext xmlns:c16="http://schemas.microsoft.com/office/drawing/2014/chart" uri="{C3380CC4-5D6E-409C-BE32-E72D297353CC}">
              <c16:uniqueId val="{00000000-EB15-4903-9477-02D79E26A171}"/>
            </c:ext>
          </c:extLst>
        </c:ser>
        <c:ser>
          <c:idx val="1"/>
          <c:order val="1"/>
          <c:tx>
            <c:strRef>
              <c:f>Taul2!$A$7</c:f>
              <c:strCache>
                <c:ptCount val="1"/>
                <c:pt idx="0">
                  <c:v>b</c:v>
                </c:pt>
              </c:strCache>
            </c:strRef>
          </c:tx>
          <c:spPr>
            <a:ln w="28575" cap="rnd">
              <a:solidFill>
                <a:schemeClr val="accent2"/>
              </a:solidFill>
              <a:round/>
            </a:ln>
            <a:effectLst/>
          </c:spPr>
          <c:marker>
            <c:symbol val="circle"/>
            <c:size val="8"/>
            <c:spPr>
              <a:solidFill>
                <a:srgbClr val="FFFFFF"/>
              </a:solidFill>
              <a:ln w="28575">
                <a:solidFill>
                  <a:schemeClr val="accent2"/>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Taul2!$B$7:$G$7</c:f>
              <c:numCache>
                <c:formatCode>General</c:formatCode>
                <c:ptCount val="6"/>
                <c:pt idx="0">
                  <c:v>8</c:v>
                </c:pt>
                <c:pt idx="1">
                  <c:v>8</c:v>
                </c:pt>
                <c:pt idx="2">
                  <c:v>8</c:v>
                </c:pt>
                <c:pt idx="3">
                  <c:v>8</c:v>
                </c:pt>
                <c:pt idx="4">
                  <c:v>6</c:v>
                </c:pt>
                <c:pt idx="5">
                  <c:v>5</c:v>
                </c:pt>
              </c:numCache>
            </c:numRef>
          </c:val>
          <c:smooth val="0"/>
          <c:extLst>
            <c:ext xmlns:c16="http://schemas.microsoft.com/office/drawing/2014/chart" uri="{C3380CC4-5D6E-409C-BE32-E72D297353CC}">
              <c16:uniqueId val="{00000001-EB15-4903-9477-02D79E26A171}"/>
            </c:ext>
          </c:extLst>
        </c:ser>
        <c:ser>
          <c:idx val="2"/>
          <c:order val="2"/>
          <c:tx>
            <c:strRef>
              <c:f>Taul2!$A$8</c:f>
              <c:strCache>
                <c:ptCount val="1"/>
                <c:pt idx="0">
                  <c:v>c</c:v>
                </c:pt>
              </c:strCache>
            </c:strRef>
          </c:tx>
          <c:spPr>
            <a:ln w="28575" cap="rnd">
              <a:solidFill>
                <a:schemeClr val="accent3"/>
              </a:solidFill>
              <a:round/>
            </a:ln>
            <a:effectLst/>
          </c:spPr>
          <c:marker>
            <c:symbol val="circle"/>
            <c:size val="8"/>
            <c:spPr>
              <a:solidFill>
                <a:schemeClr val="accent3"/>
              </a:solidFill>
              <a:ln w="9525">
                <a:solidFill>
                  <a:schemeClr val="accent3"/>
                </a:solidFill>
              </a:ln>
              <a:effectLst/>
            </c:spPr>
          </c:marker>
          <c:cat>
            <c:numRef>
              <c:f>Taul2!$B$5:$G$5</c:f>
              <c:numCache>
                <c:formatCode>General</c:formatCode>
                <c:ptCount val="6"/>
                <c:pt idx="0">
                  <c:v>2010</c:v>
                </c:pt>
                <c:pt idx="1">
                  <c:v>2011</c:v>
                </c:pt>
                <c:pt idx="2">
                  <c:v>2012</c:v>
                </c:pt>
                <c:pt idx="3">
                  <c:v>2013</c:v>
                </c:pt>
                <c:pt idx="4">
                  <c:v>2014</c:v>
                </c:pt>
                <c:pt idx="5">
                  <c:v>2015</c:v>
                </c:pt>
              </c:numCache>
            </c:numRef>
          </c:cat>
          <c:val>
            <c:numRef>
              <c:f>Taul2!$B$8:$G$8</c:f>
              <c:numCache>
                <c:formatCode>General</c:formatCode>
                <c:ptCount val="6"/>
                <c:pt idx="0">
                  <c:v>3</c:v>
                </c:pt>
                <c:pt idx="1">
                  <c:v>1</c:v>
                </c:pt>
                <c:pt idx="2">
                  <c:v>1</c:v>
                </c:pt>
                <c:pt idx="3">
                  <c:v>2</c:v>
                </c:pt>
                <c:pt idx="4">
                  <c:v>1</c:v>
                </c:pt>
                <c:pt idx="5">
                  <c:v>3</c:v>
                </c:pt>
              </c:numCache>
            </c:numRef>
          </c:val>
          <c:smooth val="0"/>
          <c:extLst>
            <c:ext xmlns:c16="http://schemas.microsoft.com/office/drawing/2014/chart" uri="{C3380CC4-5D6E-409C-BE32-E72D297353CC}">
              <c16:uniqueId val="{00000002-EB15-4903-9477-02D79E26A171}"/>
            </c:ext>
          </c:extLst>
        </c:ser>
        <c:dLbls>
          <c:showLegendKey val="0"/>
          <c:showVal val="0"/>
          <c:showCatName val="0"/>
          <c:showSerName val="0"/>
          <c:showPercent val="0"/>
          <c:showBubbleSize val="0"/>
        </c:dLbls>
        <c:marker val="1"/>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showDLblsOverMax val="0"/>
    <c:extLst/>
  </c:chart>
  <c:spPr>
    <a:solidFill>
      <a:schemeClr val="bg1"/>
    </a:solidFill>
    <a:ln w="9525" cap="flat" cmpd="sng" algn="ctr">
      <a:noFill/>
      <a:round/>
    </a:ln>
    <a:effectLst/>
  </c:spPr>
  <c:txPr>
    <a:bodyPr/>
    <a:lstStyle/>
    <a:p>
      <a:pPr>
        <a:defRPr/>
      </a:pPr>
      <a:endParaRPr lang="fi-FI"/>
    </a:p>
  </c:txPr>
  <c:externalData r:id="rId4">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Taul2!$A$6</c:f>
              <c:strCache>
                <c:ptCount val="1"/>
                <c:pt idx="0">
                  <c:v>a</c:v>
                </c:pt>
              </c:strCache>
            </c:strRef>
          </c:tx>
          <c:spPr>
            <a:ln w="28575" cap="rnd">
              <a:solidFill>
                <a:schemeClr val="accent1"/>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Taul2!$B$6:$P$6</c:f>
              <c:numCache>
                <c:formatCode>General</c:formatCode>
                <c:ptCount val="15"/>
                <c:pt idx="0">
                  <c:v>9</c:v>
                </c:pt>
                <c:pt idx="1">
                  <c:v>9</c:v>
                </c:pt>
                <c:pt idx="2">
                  <c:v>9</c:v>
                </c:pt>
                <c:pt idx="3">
                  <c:v>8</c:v>
                </c:pt>
                <c:pt idx="4">
                  <c:v>9</c:v>
                </c:pt>
                <c:pt idx="5">
                  <c:v>9</c:v>
                </c:pt>
                <c:pt idx="6">
                  <c:v>10</c:v>
                </c:pt>
                <c:pt idx="7">
                  <c:v>9</c:v>
                </c:pt>
                <c:pt idx="8">
                  <c:v>9</c:v>
                </c:pt>
                <c:pt idx="9">
                  <c:v>9</c:v>
                </c:pt>
                <c:pt idx="10">
                  <c:v>8</c:v>
                </c:pt>
                <c:pt idx="11">
                  <c:v>10</c:v>
                </c:pt>
                <c:pt idx="12">
                  <c:v>9</c:v>
                </c:pt>
                <c:pt idx="13">
                  <c:v>10</c:v>
                </c:pt>
                <c:pt idx="14">
                  <c:v>9</c:v>
                </c:pt>
              </c:numCache>
            </c:numRef>
          </c:val>
          <c:smooth val="0"/>
          <c:extLst>
            <c:ext xmlns:c16="http://schemas.microsoft.com/office/drawing/2014/chart" uri="{C3380CC4-5D6E-409C-BE32-E72D297353CC}">
              <c16:uniqueId val="{00000000-5D7C-4F21-B79C-63C4600CA9D8}"/>
            </c:ext>
          </c:extLst>
        </c:ser>
        <c:ser>
          <c:idx val="1"/>
          <c:order val="1"/>
          <c:tx>
            <c:strRef>
              <c:f>Taul2!$A$7</c:f>
              <c:strCache>
                <c:ptCount val="1"/>
                <c:pt idx="0">
                  <c:v>b</c:v>
                </c:pt>
              </c:strCache>
            </c:strRef>
          </c:tx>
          <c:spPr>
            <a:ln w="28575" cap="rnd">
              <a:solidFill>
                <a:schemeClr val="accent2"/>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Taul2!$B$7:$P$7</c:f>
              <c:numCache>
                <c:formatCode>General</c:formatCode>
                <c:ptCount val="15"/>
                <c:pt idx="0">
                  <c:v>8</c:v>
                </c:pt>
                <c:pt idx="1">
                  <c:v>8</c:v>
                </c:pt>
                <c:pt idx="2">
                  <c:v>8</c:v>
                </c:pt>
                <c:pt idx="3">
                  <c:v>8</c:v>
                </c:pt>
                <c:pt idx="4">
                  <c:v>6</c:v>
                </c:pt>
                <c:pt idx="5">
                  <c:v>5</c:v>
                </c:pt>
                <c:pt idx="6">
                  <c:v>7</c:v>
                </c:pt>
                <c:pt idx="7">
                  <c:v>7</c:v>
                </c:pt>
                <c:pt idx="8">
                  <c:v>5</c:v>
                </c:pt>
                <c:pt idx="9">
                  <c:v>5</c:v>
                </c:pt>
                <c:pt idx="10">
                  <c:v>5</c:v>
                </c:pt>
                <c:pt idx="11">
                  <c:v>5</c:v>
                </c:pt>
                <c:pt idx="12">
                  <c:v>6</c:v>
                </c:pt>
                <c:pt idx="13">
                  <c:v>7</c:v>
                </c:pt>
                <c:pt idx="14">
                  <c:v>7</c:v>
                </c:pt>
              </c:numCache>
            </c:numRef>
          </c:val>
          <c:smooth val="0"/>
          <c:extLst>
            <c:ext xmlns:c16="http://schemas.microsoft.com/office/drawing/2014/chart" uri="{C3380CC4-5D6E-409C-BE32-E72D297353CC}">
              <c16:uniqueId val="{00000001-5D7C-4F21-B79C-63C4600CA9D8}"/>
            </c:ext>
          </c:extLst>
        </c:ser>
        <c:ser>
          <c:idx val="2"/>
          <c:order val="2"/>
          <c:tx>
            <c:strRef>
              <c:f>Taul2!$A$8</c:f>
              <c:strCache>
                <c:ptCount val="1"/>
                <c:pt idx="0">
                  <c:v>c</c:v>
                </c:pt>
              </c:strCache>
            </c:strRef>
          </c:tx>
          <c:spPr>
            <a:ln w="28575" cap="rnd">
              <a:solidFill>
                <a:schemeClr val="accent3"/>
              </a:solidFill>
              <a:round/>
            </a:ln>
            <a:effectLst/>
          </c:spPr>
          <c:marker>
            <c:symbol val="none"/>
          </c:marker>
          <c:cat>
            <c:numRef>
              <c:f>Taul2!$B$5:$P$5</c:f>
              <c:numCache>
                <c:formatCode>General</c:formatCode>
                <c:ptCount val="15"/>
                <c:pt idx="0">
                  <c:v>2010</c:v>
                </c:pt>
                <c:pt idx="1">
                  <c:v>2011</c:v>
                </c:pt>
                <c:pt idx="2">
                  <c:v>2012</c:v>
                </c:pt>
                <c:pt idx="3">
                  <c:v>2013</c:v>
                </c:pt>
                <c:pt idx="4">
                  <c:v>2014</c:v>
                </c:pt>
                <c:pt idx="5">
                  <c:v>2015</c:v>
                </c:pt>
                <c:pt idx="6">
                  <c:v>2016</c:v>
                </c:pt>
                <c:pt idx="7">
                  <c:v>2017</c:v>
                </c:pt>
                <c:pt idx="8">
                  <c:v>2018</c:v>
                </c:pt>
                <c:pt idx="9">
                  <c:v>2019</c:v>
                </c:pt>
                <c:pt idx="10">
                  <c:v>2020</c:v>
                </c:pt>
                <c:pt idx="11">
                  <c:v>2021</c:v>
                </c:pt>
                <c:pt idx="12">
                  <c:v>2022</c:v>
                </c:pt>
                <c:pt idx="13">
                  <c:v>2023</c:v>
                </c:pt>
                <c:pt idx="14">
                  <c:v>2024</c:v>
                </c:pt>
              </c:numCache>
            </c:numRef>
          </c:cat>
          <c:val>
            <c:numRef>
              <c:f>Taul2!$B$8:$P$8</c:f>
              <c:numCache>
                <c:formatCode>General</c:formatCode>
                <c:ptCount val="15"/>
                <c:pt idx="0">
                  <c:v>3</c:v>
                </c:pt>
                <c:pt idx="1">
                  <c:v>1</c:v>
                </c:pt>
                <c:pt idx="2">
                  <c:v>1</c:v>
                </c:pt>
                <c:pt idx="3">
                  <c:v>2</c:v>
                </c:pt>
                <c:pt idx="4">
                  <c:v>1</c:v>
                </c:pt>
                <c:pt idx="5">
                  <c:v>3</c:v>
                </c:pt>
                <c:pt idx="6">
                  <c:v>2</c:v>
                </c:pt>
                <c:pt idx="7">
                  <c:v>1</c:v>
                </c:pt>
                <c:pt idx="8">
                  <c:v>1</c:v>
                </c:pt>
                <c:pt idx="9">
                  <c:v>3</c:v>
                </c:pt>
                <c:pt idx="10">
                  <c:v>3</c:v>
                </c:pt>
                <c:pt idx="11">
                  <c:v>3</c:v>
                </c:pt>
                <c:pt idx="12">
                  <c:v>3</c:v>
                </c:pt>
                <c:pt idx="13">
                  <c:v>2</c:v>
                </c:pt>
                <c:pt idx="14">
                  <c:v>2</c:v>
                </c:pt>
              </c:numCache>
            </c:numRef>
          </c:val>
          <c:smooth val="0"/>
          <c:extLst>
            <c:ext xmlns:c16="http://schemas.microsoft.com/office/drawing/2014/chart" uri="{C3380CC4-5D6E-409C-BE32-E72D297353CC}">
              <c16:uniqueId val="{00000002-5D7C-4F21-B79C-63C4600CA9D8}"/>
            </c:ext>
          </c:extLst>
        </c:ser>
        <c:dLbls>
          <c:showLegendKey val="0"/>
          <c:showVal val="0"/>
          <c:showCatName val="0"/>
          <c:showSerName val="0"/>
          <c:showPercent val="0"/>
          <c:showBubbleSize val="0"/>
        </c:dLbls>
        <c:smooth val="0"/>
        <c:axId val="1493886399"/>
        <c:axId val="1967015791"/>
      </c:lineChart>
      <c:catAx>
        <c:axId val="1493886399"/>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0" spcFirstLastPara="1" vertOverflow="ellipsis" wrap="square" anchor="ctr" anchorCtr="1"/>
          <a:lstStyle/>
          <a:p>
            <a:pPr>
              <a:defRPr sz="1100" b="0" i="0" u="none" strike="noStrike" kern="1200" baseline="0">
                <a:solidFill>
                  <a:schemeClr val="tx1"/>
                </a:solidFill>
                <a:latin typeface="+mn-lt"/>
                <a:ea typeface="+mn-ea"/>
                <a:cs typeface="+mn-cs"/>
              </a:defRPr>
            </a:pPr>
            <a:endParaRPr lang="fi-FI"/>
          </a:p>
        </c:txPr>
        <c:crossAx val="1967015791"/>
        <c:crosses val="autoZero"/>
        <c:auto val="1"/>
        <c:lblAlgn val="ctr"/>
        <c:lblOffset val="100"/>
        <c:tickLblSkip val="2"/>
        <c:noMultiLvlLbl val="0"/>
      </c:catAx>
      <c:valAx>
        <c:axId val="196701579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i-FI"/>
          </a:p>
        </c:txPr>
        <c:crossAx val="149388639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fi-FI"/>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fi-FI"/>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1"/>
          <c:order val="0"/>
          <c:tx>
            <c:strRef>
              <c:f>Viiva!$C$1</c:f>
              <c:strCache>
                <c:ptCount val="1"/>
                <c:pt idx="0">
                  <c:v>Sarja B</c:v>
                </c:pt>
              </c:strCache>
            </c:strRef>
          </c:tx>
          <c:spPr>
            <a:ln w="28575" cap="rnd" cmpd="sng" algn="ctr">
              <a:solidFill>
                <a:schemeClr val="accent2">
                  <a:shade val="95000"/>
                  <a:satMod val="105000"/>
                </a:schemeClr>
              </a:solidFill>
              <a:prstDash val="solid"/>
              <a:round/>
            </a:ln>
            <a:effectLst/>
          </c:spPr>
          <c:marker>
            <c:symbol val="circle"/>
            <c:size val="12"/>
            <c:spPr>
              <a:solidFill>
                <a:schemeClr val="accent2"/>
              </a:solidFill>
              <a:ln w="9525" cap="flat" cmpd="sng" algn="ctr">
                <a:solidFill>
                  <a:schemeClr val="accent2">
                    <a:shade val="95000"/>
                    <a:satMod val="105000"/>
                  </a:schemeClr>
                </a:solidFill>
                <a:prstDash val="solid"/>
                <a:round/>
              </a:ln>
              <a:effectLst/>
            </c:spPr>
          </c:marker>
          <c:cat>
            <c:numRef>
              <c:f>Viiva!$A$2:$A$5</c:f>
              <c:numCache>
                <c:formatCode>General</c:formatCode>
                <c:ptCount val="4"/>
                <c:pt idx="0">
                  <c:v>2014</c:v>
                </c:pt>
                <c:pt idx="1">
                  <c:v>2015</c:v>
                </c:pt>
                <c:pt idx="2">
                  <c:v>2016</c:v>
                </c:pt>
                <c:pt idx="3">
                  <c:v>2017</c:v>
                </c:pt>
              </c:numCache>
            </c:numRef>
          </c:cat>
          <c:val>
            <c:numRef>
              <c:f>Viiva!$C$2:$C$5</c:f>
              <c:numCache>
                <c:formatCode>General</c:formatCode>
                <c:ptCount val="4"/>
                <c:pt idx="0">
                  <c:v>30</c:v>
                </c:pt>
                <c:pt idx="1">
                  <c:v>25</c:v>
                </c:pt>
                <c:pt idx="2">
                  <c:v>35</c:v>
                </c:pt>
                <c:pt idx="3">
                  <c:v>50</c:v>
                </c:pt>
              </c:numCache>
            </c:numRef>
          </c:val>
          <c:smooth val="0"/>
          <c:extLst>
            <c:ext xmlns:c16="http://schemas.microsoft.com/office/drawing/2014/chart" uri="{C3380CC4-5D6E-409C-BE32-E72D297353CC}">
              <c16:uniqueId val="{00000001-6454-4B98-87A5-CB1A51A9FD86}"/>
            </c:ext>
          </c:extLst>
        </c:ser>
        <c:ser>
          <c:idx val="2"/>
          <c:order val="1"/>
          <c:tx>
            <c:strRef>
              <c:f>Viiva!$D$1</c:f>
              <c:strCache>
                <c:ptCount val="1"/>
                <c:pt idx="0">
                  <c:v>Sarja C</c:v>
                </c:pt>
              </c:strCache>
            </c:strRef>
          </c:tx>
          <c:spPr>
            <a:ln w="28575" cap="rnd" cmpd="sng" algn="ctr">
              <a:solidFill>
                <a:srgbClr val="8E92A9"/>
              </a:solidFill>
              <a:prstDash val="dash"/>
              <a:round/>
            </a:ln>
            <a:effectLst/>
          </c:spPr>
          <c:marker>
            <c:symbol val="circle"/>
            <c:size val="12"/>
            <c:spPr>
              <a:solidFill>
                <a:srgbClr val="8E92A9"/>
              </a:solidFill>
              <a:ln w="9525" cap="flat" cmpd="sng" algn="ctr">
                <a:noFill/>
                <a:prstDash val="dash"/>
                <a:round/>
              </a:ln>
              <a:effectLst/>
            </c:spPr>
          </c:marker>
          <c:cat>
            <c:numRef>
              <c:f>Viiva!$A$2:$A$5</c:f>
              <c:numCache>
                <c:formatCode>General</c:formatCode>
                <c:ptCount val="4"/>
                <c:pt idx="0">
                  <c:v>2014</c:v>
                </c:pt>
                <c:pt idx="1">
                  <c:v>2015</c:v>
                </c:pt>
                <c:pt idx="2">
                  <c:v>2016</c:v>
                </c:pt>
                <c:pt idx="3">
                  <c:v>2017</c:v>
                </c:pt>
              </c:numCache>
            </c:numRef>
          </c:cat>
          <c:val>
            <c:numRef>
              <c:f>Viiva!$D$2:$D$5</c:f>
              <c:numCache>
                <c:formatCode>General</c:formatCode>
                <c:ptCount val="4"/>
                <c:pt idx="0">
                  <c:v>40</c:v>
                </c:pt>
                <c:pt idx="1">
                  <c:v>45</c:v>
                </c:pt>
                <c:pt idx="2">
                  <c:v>43</c:v>
                </c:pt>
                <c:pt idx="3">
                  <c:v>30</c:v>
                </c:pt>
              </c:numCache>
            </c:numRef>
          </c:val>
          <c:smooth val="0"/>
          <c:extLst>
            <c:ext xmlns:c16="http://schemas.microsoft.com/office/drawing/2014/chart" uri="{C3380CC4-5D6E-409C-BE32-E72D297353CC}">
              <c16:uniqueId val="{00000002-6454-4B98-87A5-CB1A51A9FD86}"/>
            </c:ext>
          </c:extLst>
        </c:ser>
        <c:dLbls>
          <c:showLegendKey val="0"/>
          <c:showVal val="0"/>
          <c:showCatName val="0"/>
          <c:showSerName val="0"/>
          <c:showPercent val="0"/>
          <c:showBubbleSize val="0"/>
        </c:dLbls>
        <c:marker val="1"/>
        <c:smooth val="0"/>
        <c:axId val="-2102768248"/>
        <c:axId val="-2102774632"/>
      </c:lineChart>
      <c:catAx>
        <c:axId val="-2102768248"/>
        <c:scaling>
          <c:orientation val="minMax"/>
        </c:scaling>
        <c:delete val="0"/>
        <c:axPos val="b"/>
        <c:numFmt formatCode="General" sourceLinked="1"/>
        <c:majorTickMark val="none"/>
        <c:minorTickMark val="none"/>
        <c:tickLblPos val="nextTo"/>
        <c:spPr>
          <a:noFill/>
          <a:ln w="19050" cap="flat" cmpd="sng" algn="ctr">
            <a:solidFill>
              <a:schemeClr val="tx1"/>
            </a:solidFill>
            <a:prstDash val="solid"/>
            <a:round/>
          </a:ln>
          <a:effectLst/>
        </c:spPr>
        <c:txPr>
          <a:bodyPr rot="-60000000" vert="horz"/>
          <a:lstStyle/>
          <a:p>
            <a:pPr>
              <a:defRPr sz="1100">
                <a:latin typeface="+mj-lt"/>
              </a:defRPr>
            </a:pPr>
            <a:endParaRPr lang="fi-FI"/>
          </a:p>
        </c:txPr>
        <c:crossAx val="-2102774632"/>
        <c:crosses val="autoZero"/>
        <c:auto val="1"/>
        <c:lblAlgn val="ctr"/>
        <c:lblOffset val="100"/>
        <c:noMultiLvlLbl val="0"/>
      </c:catAx>
      <c:valAx>
        <c:axId val="-2102774632"/>
        <c:scaling>
          <c:orientation val="minMax"/>
          <c:min val="0"/>
        </c:scaling>
        <c:delete val="0"/>
        <c:axPos val="l"/>
        <c:majorGridlines>
          <c:spPr>
            <a:ln w="3175" cap="flat" cmpd="sng" algn="ctr">
              <a:solidFill>
                <a:schemeClr val="bg2">
                  <a:lumMod val="60000"/>
                  <a:lumOff val="40000"/>
                </a:schemeClr>
              </a:solidFill>
              <a:prstDash val="solid"/>
              <a:round/>
            </a:ln>
            <a:effectLst/>
          </c:spPr>
        </c:majorGridlines>
        <c:numFmt formatCode="General" sourceLinked="1"/>
        <c:majorTickMark val="none"/>
        <c:minorTickMark val="none"/>
        <c:tickLblPos val="nextTo"/>
        <c:spPr>
          <a:noFill/>
          <a:ln w="9525" cap="flat" cmpd="sng" algn="ctr">
            <a:noFill/>
            <a:prstDash val="solid"/>
            <a:round/>
          </a:ln>
          <a:effectLst/>
        </c:spPr>
        <c:txPr>
          <a:bodyPr rot="-60000000" vert="horz"/>
          <a:lstStyle/>
          <a:p>
            <a:pPr>
              <a:defRPr sz="1100">
                <a:solidFill>
                  <a:srgbClr val="7F7F7F"/>
                </a:solidFill>
                <a:latin typeface="+mj-lt"/>
              </a:defRPr>
            </a:pPr>
            <a:endParaRPr lang="fi-FI"/>
          </a:p>
        </c:txPr>
        <c:crossAx val="-2102768248"/>
        <c:crosses val="autoZero"/>
        <c:crossBetween val="between"/>
        <c:majorUnit val="20"/>
      </c:valAx>
      <c:spPr>
        <a:noFill/>
        <a:ln>
          <a:noFill/>
        </a:ln>
        <a:effectLst/>
      </c:spPr>
    </c:plotArea>
    <c:legend>
      <c:legendPos val="b"/>
      <c:overlay val="0"/>
      <c:spPr>
        <a:noFill/>
        <a:ln>
          <a:noFill/>
        </a:ln>
        <a:effectLst/>
      </c:spPr>
      <c:txPr>
        <a:bodyPr rot="0" vert="horz"/>
        <a:lstStyle/>
        <a:p>
          <a:pPr>
            <a:defRPr sz="1100">
              <a:latin typeface="+mj-lt"/>
            </a:defRPr>
          </a:pPr>
          <a:endParaRPr lang="fi-FI"/>
        </a:p>
      </c:txPr>
    </c:legend>
    <c:plotVisOnly val="1"/>
    <c:dispBlanksAs val="gap"/>
    <c:showDLblsOverMax val="0"/>
  </c:chart>
  <c:spPr>
    <a:noFill/>
    <a:ln w="9525" cap="flat" cmpd="sng" algn="ctr">
      <a:noFill/>
      <a:prstDash val="solid"/>
      <a:round/>
    </a:ln>
    <a:effectLst/>
  </c:spPr>
  <c:txPr>
    <a:bodyPr/>
    <a:lstStyle/>
    <a:p>
      <a:pPr>
        <a:defRPr>
          <a:latin typeface="Arial Narrow"/>
          <a:cs typeface="Arial Narrow"/>
        </a:defRPr>
      </a:pPr>
      <a:endParaRPr lang="fi-FI"/>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Pylväs!$B$1</c:f>
              <c:strCache>
                <c:ptCount val="1"/>
                <c:pt idx="0">
                  <c:v>A</c:v>
                </c:pt>
              </c:strCache>
            </c:strRef>
          </c:tx>
          <c:spPr>
            <a:solidFill>
              <a:schemeClr val="tx2"/>
            </a:solidFill>
            <a:ln w="6350">
              <a:solidFill>
                <a:schemeClr val="tx1"/>
              </a:solidFill>
            </a:ln>
          </c:spPr>
          <c:invertIfNegative val="0"/>
          <c:dPt>
            <c:idx val="0"/>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1-FC73-4865-9442-65FD53B6DC8C}"/>
              </c:ext>
            </c:extLst>
          </c:dPt>
          <c:dPt>
            <c:idx val="1"/>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3-FC73-4865-9442-65FD53B6DC8C}"/>
              </c:ext>
            </c:extLst>
          </c:dPt>
          <c:dPt>
            <c:idx val="2"/>
            <c:invertIfNegative val="0"/>
            <c:bubble3D val="0"/>
            <c:spPr>
              <a:solidFill>
                <a:srgbClr val="002F6C"/>
              </a:solidFill>
              <a:ln w="6350">
                <a:solidFill>
                  <a:schemeClr val="tx1"/>
                </a:solidFill>
              </a:ln>
              <a:effectLst/>
            </c:spPr>
            <c:extLst>
              <c:ext xmlns:c16="http://schemas.microsoft.com/office/drawing/2014/chart" uri="{C3380CC4-5D6E-409C-BE32-E72D297353CC}">
                <c16:uniqueId val="{00000005-FC73-4865-9442-65FD53B6DC8C}"/>
              </c:ext>
            </c:extLst>
          </c:dPt>
          <c:dPt>
            <c:idx val="3"/>
            <c:invertIfNegative val="0"/>
            <c:bubble3D val="0"/>
            <c:spPr>
              <a:solidFill>
                <a:schemeClr val="accent1"/>
              </a:solidFill>
              <a:ln w="6350">
                <a:solidFill>
                  <a:schemeClr val="tx1"/>
                </a:solidFill>
              </a:ln>
              <a:effectLst/>
            </c:spPr>
            <c:extLst>
              <c:ext xmlns:c16="http://schemas.microsoft.com/office/drawing/2014/chart" uri="{C3380CC4-5D6E-409C-BE32-E72D297353CC}">
                <c16:uniqueId val="{00000007-FC73-4865-9442-65FD53B6DC8C}"/>
              </c:ext>
            </c:extLst>
          </c:dPt>
          <c:dPt>
            <c:idx val="4"/>
            <c:invertIfNegative val="0"/>
            <c:bubble3D val="0"/>
            <c:spPr>
              <a:solidFill>
                <a:srgbClr val="A5A8BA"/>
              </a:solidFill>
              <a:ln w="6350">
                <a:solidFill>
                  <a:schemeClr val="tx1"/>
                </a:solidFill>
              </a:ln>
              <a:effectLst/>
            </c:spPr>
            <c:extLst>
              <c:ext xmlns:c16="http://schemas.microsoft.com/office/drawing/2014/chart" uri="{C3380CC4-5D6E-409C-BE32-E72D297353CC}">
                <c16:uniqueId val="{00000009-FC73-4865-9442-65FD53B6DC8C}"/>
              </c:ext>
            </c:extLst>
          </c:dPt>
          <c:dPt>
            <c:idx val="5"/>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B-FC73-4865-9442-65FD53B6DC8C}"/>
              </c:ext>
            </c:extLst>
          </c:dPt>
          <c:dPt>
            <c:idx val="6"/>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0-460F-4506-8BE3-D476AC4FFA57}"/>
              </c:ext>
            </c:extLst>
          </c:dPt>
          <c:dPt>
            <c:idx val="7"/>
            <c:invertIfNegative val="0"/>
            <c:bubble3D val="0"/>
            <c:spPr>
              <a:solidFill>
                <a:schemeClr val="tx2"/>
              </a:solidFill>
              <a:ln w="6350">
                <a:solidFill>
                  <a:schemeClr val="tx1"/>
                </a:solidFill>
              </a:ln>
              <a:effectLst/>
            </c:spPr>
            <c:extLst>
              <c:ext xmlns:c16="http://schemas.microsoft.com/office/drawing/2014/chart" uri="{C3380CC4-5D6E-409C-BE32-E72D297353CC}">
                <c16:uniqueId val="{00000001-460F-4506-8BE3-D476AC4FFA57}"/>
              </c:ext>
            </c:extLst>
          </c:dPt>
          <c:dPt>
            <c:idx val="8"/>
            <c:invertIfNegative val="0"/>
            <c:bubble3D val="0"/>
            <c:spPr>
              <a:solidFill>
                <a:schemeClr val="bg2"/>
              </a:solidFill>
              <a:ln w="6350">
                <a:solidFill>
                  <a:schemeClr val="tx1"/>
                </a:solidFill>
              </a:ln>
              <a:effectLst/>
            </c:spPr>
            <c:extLst>
              <c:ext xmlns:c16="http://schemas.microsoft.com/office/drawing/2014/chart" uri="{C3380CC4-5D6E-409C-BE32-E72D297353CC}">
                <c16:uniqueId val="{00000002-460F-4506-8BE3-D476AC4FFA57}"/>
              </c:ext>
            </c:extLst>
          </c:dPt>
          <c:dLbls>
            <c:dLbl>
              <c:idx val="4"/>
              <c:spPr/>
              <c:txPr>
                <a:bodyPr/>
                <a:lstStyle/>
                <a:p>
                  <a:pPr>
                    <a:defRPr sz="1100" b="1">
                      <a:solidFill>
                        <a:schemeClr val="tx1"/>
                      </a:solidFill>
                      <a:latin typeface="+mj-lt"/>
                    </a:defRPr>
                  </a:pPr>
                  <a:endParaRPr lang="fi-FI"/>
                </a:p>
              </c:txPr>
              <c:dLblPos val="inEnd"/>
              <c:showLegendKey val="0"/>
              <c:showVal val="1"/>
              <c:showCatName val="0"/>
              <c:showSerName val="0"/>
              <c:showPercent val="0"/>
              <c:showBubbleSize val="0"/>
              <c:extLst>
                <c:ext xmlns:c16="http://schemas.microsoft.com/office/drawing/2014/chart" uri="{C3380CC4-5D6E-409C-BE32-E72D297353CC}">
                  <c16:uniqueId val="{00000009-FC73-4865-9442-65FD53B6DC8C}"/>
                </c:ext>
              </c:extLst>
            </c:dLbl>
            <c:dLbl>
              <c:idx val="8"/>
              <c:tx>
                <c:rich>
                  <a:bodyPr/>
                  <a:lstStyle/>
                  <a:p>
                    <a:r>
                      <a:rPr lang="en-US" sz="900" b="1">
                        <a:solidFill>
                          <a:schemeClr val="bg1"/>
                        </a:solidFill>
                        <a:latin typeface="+mj-lt"/>
                      </a:rPr>
                      <a:t>13</a:t>
                    </a:r>
                    <a:endParaRPr lang="en-US">
                      <a:solidFill>
                        <a:schemeClr val="tx1"/>
                      </a:solidFill>
                    </a:endParaRP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460F-4506-8BE3-D476AC4FFA57}"/>
                </c:ext>
              </c:extLst>
            </c:dLbl>
            <c:spPr>
              <a:noFill/>
              <a:ln>
                <a:noFill/>
              </a:ln>
              <a:effectLst/>
            </c:spPr>
            <c:txPr>
              <a:bodyPr/>
              <a:lstStyle/>
              <a:p>
                <a:pPr>
                  <a:defRPr sz="1100" b="1">
                    <a:solidFill>
                      <a:schemeClr val="bg1"/>
                    </a:solidFill>
                    <a:latin typeface="+mj-lt"/>
                  </a:defRPr>
                </a:pPr>
                <a:endParaRPr lang="fi-FI"/>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Pylväs!$A$2:$A$6</c:f>
              <c:strCache>
                <c:ptCount val="5"/>
                <c:pt idx="0">
                  <c:v>Tammi</c:v>
                </c:pt>
                <c:pt idx="1">
                  <c:v>Helmi</c:v>
                </c:pt>
                <c:pt idx="2">
                  <c:v>Maalis</c:v>
                </c:pt>
                <c:pt idx="3">
                  <c:v>Huhti</c:v>
                </c:pt>
                <c:pt idx="4">
                  <c:v>Touko</c:v>
                </c:pt>
              </c:strCache>
            </c:strRef>
          </c:cat>
          <c:val>
            <c:numRef>
              <c:f>Pylväs!$B$2:$B$6</c:f>
              <c:numCache>
                <c:formatCode>0</c:formatCode>
                <c:ptCount val="5"/>
                <c:pt idx="0">
                  <c:v>5</c:v>
                </c:pt>
                <c:pt idx="1">
                  <c:v>7</c:v>
                </c:pt>
                <c:pt idx="2">
                  <c:v>11</c:v>
                </c:pt>
                <c:pt idx="3">
                  <c:v>16</c:v>
                </c:pt>
                <c:pt idx="4">
                  <c:v>17</c:v>
                </c:pt>
              </c:numCache>
            </c:numRef>
          </c:val>
          <c:extLst>
            <c:ext xmlns:c16="http://schemas.microsoft.com/office/drawing/2014/chart" uri="{C3380CC4-5D6E-409C-BE32-E72D297353CC}">
              <c16:uniqueId val="{00000000-4378-4F58-98BD-3B94378C7851}"/>
            </c:ext>
          </c:extLst>
        </c:ser>
        <c:dLbls>
          <c:dLblPos val="inEnd"/>
          <c:showLegendKey val="0"/>
          <c:showVal val="1"/>
          <c:showCatName val="0"/>
          <c:showSerName val="0"/>
          <c:showPercent val="0"/>
          <c:showBubbleSize val="0"/>
        </c:dLbls>
        <c:gapWidth val="95"/>
        <c:axId val="2127453432"/>
        <c:axId val="2127444600"/>
      </c:barChart>
      <c:catAx>
        <c:axId val="2127453432"/>
        <c:scaling>
          <c:orientation val="minMax"/>
        </c:scaling>
        <c:delete val="0"/>
        <c:axPos val="b"/>
        <c:numFmt formatCode="General" sourceLinked="1"/>
        <c:majorTickMark val="none"/>
        <c:minorTickMark val="none"/>
        <c:tickLblPos val="nextTo"/>
        <c:spPr>
          <a:noFill/>
          <a:ln w="19050" cap="flat" cmpd="sng" algn="ctr">
            <a:solidFill>
              <a:schemeClr val="tx1"/>
            </a:solidFill>
            <a:round/>
          </a:ln>
          <a:effectLst/>
        </c:spPr>
        <c:txPr>
          <a:bodyPr rot="-60000000" vert="horz"/>
          <a:lstStyle/>
          <a:p>
            <a:pPr>
              <a:defRPr sz="1100">
                <a:latin typeface="+mj-lt"/>
              </a:defRPr>
            </a:pPr>
            <a:endParaRPr lang="fi-FI"/>
          </a:p>
        </c:txPr>
        <c:crossAx val="2127444600"/>
        <c:crosses val="autoZero"/>
        <c:auto val="1"/>
        <c:lblAlgn val="ctr"/>
        <c:lblOffset val="100"/>
        <c:noMultiLvlLbl val="0"/>
      </c:catAx>
      <c:valAx>
        <c:axId val="2127444600"/>
        <c:scaling>
          <c:orientation val="minMax"/>
          <c:min val="0"/>
        </c:scaling>
        <c:delete val="1"/>
        <c:axPos val="l"/>
        <c:numFmt formatCode="0" sourceLinked="1"/>
        <c:majorTickMark val="none"/>
        <c:minorTickMark val="none"/>
        <c:tickLblPos val="nextTo"/>
        <c:crossAx val="2127453432"/>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sz="1100">
          <a:latin typeface="Arial Narrow"/>
          <a:cs typeface="Arial Narrow"/>
        </a:defRPr>
      </a:pPr>
      <a:endParaRPr lang="fi-FI"/>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i-FI"/>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l">
              <a:defRPr sz="1600" b="1" i="0" u="none" strike="noStrike" kern="1200" spc="0" baseline="0">
                <a:solidFill>
                  <a:schemeClr val="tx1"/>
                </a:solidFill>
                <a:latin typeface="+mj-lt"/>
                <a:ea typeface="+mn-ea"/>
                <a:cs typeface="Arial Narrow"/>
              </a:defRPr>
            </a:pPr>
            <a:r>
              <a:rPr lang="fi-FI" sz="1200" b="1" noProof="0" dirty="0">
                <a:solidFill>
                  <a:schemeClr val="tx1"/>
                </a:solidFill>
                <a:latin typeface="+mj-lt"/>
                <a:cs typeface="Arial Narrow"/>
              </a:rPr>
              <a:t>A:lla on suurin</a:t>
            </a:r>
            <a:r>
              <a:rPr lang="fi-FI" sz="1200" b="1" baseline="0" noProof="0" dirty="0">
                <a:solidFill>
                  <a:schemeClr val="tx1"/>
                </a:solidFill>
                <a:latin typeface="+mj-lt"/>
                <a:cs typeface="Arial Narrow"/>
              </a:rPr>
              <a:t> osa</a:t>
            </a:r>
            <a:r>
              <a:rPr lang="mr-IN" sz="1200" b="1" baseline="0" noProof="0" dirty="0">
                <a:solidFill>
                  <a:schemeClr val="tx1"/>
                </a:solidFill>
                <a:latin typeface="+mj-lt"/>
                <a:cs typeface="Arial Narrow"/>
              </a:rPr>
              <a:t>…</a:t>
            </a:r>
            <a:endParaRPr lang="fi-FI" sz="1200" b="1" baseline="0" noProof="0" dirty="0">
              <a:solidFill>
                <a:schemeClr val="tx1"/>
              </a:solidFill>
              <a:latin typeface="+mj-lt"/>
              <a:cs typeface="Arial Narrow"/>
            </a:endParaRPr>
          </a:p>
          <a:p>
            <a:pPr algn="l">
              <a:defRPr sz="1600" b="1" i="0" u="none" strike="noStrike" kern="1200" spc="0" baseline="0">
                <a:solidFill>
                  <a:schemeClr val="tx1"/>
                </a:solidFill>
                <a:latin typeface="+mj-lt"/>
                <a:ea typeface="+mn-ea"/>
                <a:cs typeface="Arial Narrow"/>
              </a:defRPr>
            </a:pPr>
            <a:r>
              <a:rPr lang="fi-FI" sz="1100" b="0" baseline="0" noProof="0" dirty="0">
                <a:solidFill>
                  <a:schemeClr val="tx1"/>
                </a:solidFill>
                <a:latin typeface="+mj-lt"/>
                <a:cs typeface="Arial Narrow"/>
              </a:rPr>
              <a:t>Osuus kaikista</a:t>
            </a:r>
            <a:r>
              <a:rPr lang="mr-IN" sz="1100" b="0" baseline="0" noProof="0" dirty="0">
                <a:solidFill>
                  <a:schemeClr val="tx1"/>
                </a:solidFill>
                <a:latin typeface="+mj-lt"/>
                <a:cs typeface="Arial Narrow"/>
              </a:rPr>
              <a:t>…</a:t>
            </a:r>
            <a:r>
              <a:rPr lang="fi-FI" sz="1100" b="0" baseline="0" noProof="0" dirty="0">
                <a:solidFill>
                  <a:schemeClr val="tx1"/>
                </a:solidFill>
                <a:latin typeface="+mj-lt"/>
                <a:cs typeface="Arial Narrow"/>
              </a:rPr>
              <a:t> Suomessa, %</a:t>
            </a:r>
            <a:endParaRPr lang="fi-FI" sz="1100" b="0" noProof="0" dirty="0">
              <a:solidFill>
                <a:schemeClr val="tx1"/>
              </a:solidFill>
              <a:latin typeface="+mj-lt"/>
              <a:cs typeface="Arial Narrow"/>
            </a:endParaRPr>
          </a:p>
        </c:rich>
      </c:tx>
      <c:layout>
        <c:manualLayout>
          <c:xMode val="edge"/>
          <c:yMode val="edge"/>
          <c:x val="0.189540068194088"/>
          <c:y val="7.1381472073215699E-2"/>
        </c:manualLayout>
      </c:layout>
      <c:overlay val="0"/>
      <c:spPr>
        <a:noFill/>
        <a:ln>
          <a:noFill/>
        </a:ln>
        <a:effectLst/>
      </c:spPr>
    </c:title>
    <c:autoTitleDeleted val="0"/>
    <c:plotArea>
      <c:layout>
        <c:manualLayout>
          <c:layoutTarget val="inner"/>
          <c:xMode val="edge"/>
          <c:yMode val="edge"/>
          <c:x val="0.19213343163642499"/>
          <c:y val="0.21842567446550801"/>
          <c:w val="0.802537158434103"/>
          <c:h val="0.76248764498718902"/>
        </c:manualLayout>
      </c:layout>
      <c:barChart>
        <c:barDir val="bar"/>
        <c:grouping val="clustered"/>
        <c:varyColors val="0"/>
        <c:ser>
          <c:idx val="0"/>
          <c:order val="0"/>
          <c:spPr>
            <a:solidFill>
              <a:schemeClr val="accent1"/>
            </a:solidFill>
            <a:ln w="6350">
              <a:solidFill>
                <a:schemeClr val="tx1"/>
              </a:solidFill>
            </a:ln>
            <a:effectLst/>
          </c:spPr>
          <c:invertIfNegative val="0"/>
          <c:dPt>
            <c:idx val="4"/>
            <c:invertIfNegative val="0"/>
            <c:bubble3D val="0"/>
            <c:extLst>
              <c:ext xmlns:c16="http://schemas.microsoft.com/office/drawing/2014/chart" uri="{C3380CC4-5D6E-409C-BE32-E72D297353CC}">
                <c16:uniqueId val="{00000000-35FC-424D-AAC4-74CFB1959433}"/>
              </c:ext>
            </c:extLst>
          </c:dPt>
          <c:dLbls>
            <c:dLbl>
              <c:idx val="9"/>
              <c:layout>
                <c:manualLayout>
                  <c:x val="-5.0089663979052297E-3"/>
                  <c:y val="0"/>
                </c:manualLayout>
              </c:layout>
              <c:numFmt formatCode="#,##0.0&quot; %&quot;"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solidFill>
                      <a:latin typeface="+mn-lt"/>
                      <a:ea typeface="+mn-ea"/>
                      <a:cs typeface="Arial Narrow"/>
                    </a:defRPr>
                  </a:pPr>
                  <a:endParaRPr lang="fi-FI"/>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4F0-6040-A110-3776F9081C6D}"/>
                </c:ext>
              </c:extLst>
            </c:dLbl>
            <c:numFmt formatCode="#,##0.0&quot; %&quot;" sourceLinked="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Arial Narrow"/>
                  </a:defRPr>
                </a:pPr>
                <a:endParaRPr lang="fi-FI"/>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Sheet1!$A$159:$A$168</c:f>
              <c:strCache>
                <c:ptCount val="10"/>
                <c:pt idx="0">
                  <c:v>Keskinen</c:v>
                </c:pt>
                <c:pt idx="1">
                  <c:v>Pohjoinen</c:v>
                </c:pt>
                <c:pt idx="2">
                  <c:v>Läntinen</c:v>
                </c:pt>
                <c:pt idx="3">
                  <c:v>Volta</c:v>
                </c:pt>
                <c:pt idx="4">
                  <c:v>Itäinen</c:v>
                </c:pt>
                <c:pt idx="5">
                  <c:v>Brong Ahafo </c:v>
                </c:pt>
                <c:pt idx="6">
                  <c:v>Upper West</c:v>
                </c:pt>
                <c:pt idx="7">
                  <c:v>Upper East</c:v>
                </c:pt>
                <c:pt idx="8">
                  <c:v>Ashanti</c:v>
                </c:pt>
                <c:pt idx="9">
                  <c:v>Accra</c:v>
                </c:pt>
              </c:strCache>
            </c:strRef>
          </c:cat>
          <c:val>
            <c:numRef>
              <c:f>Sheet1!$B$159:$B$168</c:f>
              <c:numCache>
                <c:formatCode>General</c:formatCode>
                <c:ptCount val="10"/>
                <c:pt idx="0">
                  <c:v>44.1</c:v>
                </c:pt>
                <c:pt idx="1">
                  <c:v>38.299999999999997</c:v>
                </c:pt>
                <c:pt idx="2">
                  <c:v>37.4</c:v>
                </c:pt>
                <c:pt idx="3">
                  <c:v>36.9</c:v>
                </c:pt>
                <c:pt idx="4">
                  <c:v>34.1</c:v>
                </c:pt>
                <c:pt idx="5">
                  <c:v>30</c:v>
                </c:pt>
                <c:pt idx="6">
                  <c:v>27.9</c:v>
                </c:pt>
                <c:pt idx="7">
                  <c:v>25.7</c:v>
                </c:pt>
                <c:pt idx="8">
                  <c:v>17.2</c:v>
                </c:pt>
                <c:pt idx="9">
                  <c:v>4.7</c:v>
                </c:pt>
              </c:numCache>
            </c:numRef>
          </c:val>
          <c:extLst>
            <c:ext xmlns:c16="http://schemas.microsoft.com/office/drawing/2014/chart" uri="{C3380CC4-5D6E-409C-BE32-E72D297353CC}">
              <c16:uniqueId val="{00000000-89D7-6141-B2DB-A87E5CD19657}"/>
            </c:ext>
          </c:extLst>
        </c:ser>
        <c:dLbls>
          <c:showLegendKey val="0"/>
          <c:showVal val="0"/>
          <c:showCatName val="0"/>
          <c:showSerName val="0"/>
          <c:showPercent val="0"/>
          <c:showBubbleSize val="0"/>
        </c:dLbls>
        <c:gapWidth val="66"/>
        <c:axId val="-2109581400"/>
        <c:axId val="-2109590200"/>
      </c:barChart>
      <c:catAx>
        <c:axId val="-2109581400"/>
        <c:scaling>
          <c:orientation val="maxMin"/>
        </c:scaling>
        <c:delete val="1"/>
        <c:axPos val="l"/>
        <c:numFmt formatCode="General" sourceLinked="1"/>
        <c:majorTickMark val="none"/>
        <c:minorTickMark val="none"/>
        <c:tickLblPos val="nextTo"/>
        <c:crossAx val="-2109590200"/>
        <c:crosses val="autoZero"/>
        <c:auto val="1"/>
        <c:lblAlgn val="ctr"/>
        <c:lblOffset val="100"/>
        <c:noMultiLvlLbl val="0"/>
      </c:catAx>
      <c:valAx>
        <c:axId val="-2109590200"/>
        <c:scaling>
          <c:orientation val="minMax"/>
        </c:scaling>
        <c:delete val="0"/>
        <c:axPos val="t"/>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i-FI"/>
          </a:p>
        </c:txPr>
        <c:crossAx val="-2109581400"/>
        <c:crosses val="autoZero"/>
        <c:crossBetween val="between"/>
        <c:majorUnit val="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i-FI"/>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98EC1D-5BEB-0D4B-95BA-BE486F550510}" type="doc">
      <dgm:prSet loTypeId="urn:microsoft.com/office/officeart/2005/8/layout/hierarchy2" loCatId="" qsTypeId="urn:microsoft.com/office/officeart/2005/8/quickstyle/simple1" qsCatId="simple" csTypeId="urn:microsoft.com/office/officeart/2005/8/colors/accent1_2" csCatId="accent1" phldr="1"/>
      <dgm:spPr/>
      <dgm:t>
        <a:bodyPr/>
        <a:lstStyle/>
        <a:p>
          <a:endParaRPr lang="en-US"/>
        </a:p>
      </dgm:t>
    </dgm:pt>
    <dgm:pt modelId="{995F34FA-13F7-7C46-96DB-F07E0AF3F6AD}">
      <dgm:prSet phldrT="[Text]" custT="1"/>
      <dgm:spPr>
        <a:ln>
          <a:noFill/>
          <a:prstDash val="dash"/>
        </a:ln>
      </dgm:spPr>
      <dgm:t>
        <a:bodyPr lIns="72000" rIns="7200"/>
        <a:lstStyle/>
        <a:p>
          <a:pPr algn="l"/>
          <a:r>
            <a:rPr lang="fi-FI" sz="900" b="0" noProof="0" dirty="0"/>
            <a:t>Sarjojen määrä?</a:t>
          </a:r>
        </a:p>
      </dgm:t>
    </dgm:pt>
    <dgm:pt modelId="{5DD6CC28-3231-A348-836F-CF85CA9537A1}" type="parTrans" cxnId="{30BC36B3-2D09-F843-B0A6-71259BC5E38C}">
      <dgm:prSet custT="1"/>
      <dgm:spPr>
        <a:ln w="6350">
          <a:solidFill>
            <a:schemeClr val="accent1"/>
          </a:solidFill>
          <a:prstDash val="dash"/>
          <a:tailEnd type="triangle" w="lg" len="lg"/>
        </a:ln>
      </dgm:spPr>
      <dgm:t>
        <a:bodyPr/>
        <a:lstStyle/>
        <a:p>
          <a:pPr algn="l"/>
          <a:endParaRPr lang="en-US" sz="900" b="1" noProof="0"/>
        </a:p>
      </dgm:t>
    </dgm:pt>
    <dgm:pt modelId="{3175E9EB-F614-EC46-9285-B25A1A252F00}" type="sibTrans" cxnId="{30BC36B3-2D09-F843-B0A6-71259BC5E38C}">
      <dgm:prSet/>
      <dgm:spPr/>
      <dgm:t>
        <a:bodyPr/>
        <a:lstStyle/>
        <a:p>
          <a:pPr algn="l"/>
          <a:endParaRPr lang="en-US" sz="900" b="1" noProof="0"/>
        </a:p>
      </dgm:t>
    </dgm:pt>
    <dgm:pt modelId="{8A295CF3-C91B-AA4D-BAB4-2509C8D6B1A0}">
      <dgm:prSet phldrT="[Text]" custT="1"/>
      <dgm:spPr>
        <a:ln>
          <a:noFill/>
          <a:prstDash val="dash"/>
        </a:ln>
      </dgm:spPr>
      <dgm:t>
        <a:bodyPr lIns="72000" rIns="7200"/>
        <a:lstStyle/>
        <a:p>
          <a:pPr algn="l"/>
          <a:r>
            <a:rPr lang="fi-FI" sz="900" b="0" noProof="0"/>
            <a:t>Mitä halutaan korostaa?</a:t>
          </a:r>
        </a:p>
      </dgm:t>
    </dgm:pt>
    <dgm:pt modelId="{58B49802-1A4B-2041-952A-09EA7E8D81EF}" type="parTrans" cxnId="{4411D1B6-F4BA-D14D-9523-189F4AF59A1C}">
      <dgm:prSet custT="1"/>
      <dgm:spPr>
        <a:ln w="6350">
          <a:solidFill>
            <a:schemeClr val="accent1"/>
          </a:solidFill>
          <a:prstDash val="dash"/>
          <a:tailEnd type="triangle" w="lg" len="lg"/>
        </a:ln>
      </dgm:spPr>
      <dgm:t>
        <a:bodyPr/>
        <a:lstStyle/>
        <a:p>
          <a:pPr algn="l"/>
          <a:endParaRPr lang="en-US" sz="900" b="1" noProof="0"/>
        </a:p>
      </dgm:t>
    </dgm:pt>
    <dgm:pt modelId="{78F812C9-1547-9544-8073-FE00D6F33324}" type="sibTrans" cxnId="{4411D1B6-F4BA-D14D-9523-189F4AF59A1C}">
      <dgm:prSet/>
      <dgm:spPr/>
      <dgm:t>
        <a:bodyPr/>
        <a:lstStyle/>
        <a:p>
          <a:pPr algn="l"/>
          <a:endParaRPr lang="en-US" sz="900" b="1" noProof="0"/>
        </a:p>
      </dgm:t>
    </dgm:pt>
    <dgm:pt modelId="{E13F990F-389B-0640-97EE-FF7BEBA8B9E6}">
      <dgm:prSet phldrT="[Text]" custT="1"/>
      <dgm:spPr>
        <a:solidFill>
          <a:schemeClr val="accent3"/>
        </a:solidFill>
        <a:ln>
          <a:noFill/>
          <a:prstDash val="dash"/>
        </a:ln>
      </dgm:spPr>
      <dgm:t>
        <a:bodyPr lIns="72000" rIns="7200"/>
        <a:lstStyle/>
        <a:p>
          <a:pPr algn="l"/>
          <a:r>
            <a:rPr lang="fi-FI" sz="900" b="0" noProof="0" dirty="0">
              <a:solidFill>
                <a:srgbClr val="FFFFFF"/>
              </a:solidFill>
            </a:rPr>
            <a:t>Yksittäisten arvojen vertailu</a:t>
          </a:r>
        </a:p>
      </dgm:t>
    </dgm:pt>
    <dgm:pt modelId="{352BD240-B439-954D-BE7A-52E5A4D02B01}" type="parTrans" cxnId="{E1B1A868-A4E0-EB4C-A579-8EBBE2D48D63}">
      <dgm:prSet custT="1"/>
      <dgm:spPr>
        <a:ln w="6350">
          <a:solidFill>
            <a:schemeClr val="accent1"/>
          </a:solidFill>
          <a:prstDash val="dash"/>
          <a:tailEnd type="none" w="lg" len="lg"/>
        </a:ln>
      </dgm:spPr>
      <dgm:t>
        <a:bodyPr/>
        <a:lstStyle/>
        <a:p>
          <a:pPr algn="l"/>
          <a:endParaRPr lang="en-US" sz="900" b="1" noProof="0"/>
        </a:p>
      </dgm:t>
    </dgm:pt>
    <dgm:pt modelId="{0790B2DC-1039-C947-90ED-D51EBD8FF9A4}" type="sibTrans" cxnId="{E1B1A868-A4E0-EB4C-A579-8EBBE2D48D63}">
      <dgm:prSet/>
      <dgm:spPr/>
      <dgm:t>
        <a:bodyPr/>
        <a:lstStyle/>
        <a:p>
          <a:pPr algn="l"/>
          <a:endParaRPr lang="en-US" sz="900" b="1" noProof="0"/>
        </a:p>
      </dgm:t>
    </dgm:pt>
    <dgm:pt modelId="{1BBC56EE-7681-564D-8289-76C27EABBB73}">
      <dgm:prSet phldrT="[Text]" custT="1"/>
      <dgm:spPr>
        <a:solidFill>
          <a:schemeClr val="tx2"/>
        </a:solidFill>
        <a:ln>
          <a:noFill/>
          <a:prstDash val="dash"/>
        </a:ln>
      </dgm:spPr>
      <dgm:t>
        <a:bodyPr lIns="72000" tIns="7200" rIns="36000"/>
        <a:lstStyle/>
        <a:p>
          <a:pPr algn="l"/>
          <a:r>
            <a:rPr lang="fi-FI" sz="900" b="0" noProof="0" dirty="0">
              <a:solidFill>
                <a:srgbClr val="FFFFFF"/>
              </a:solidFill>
            </a:rPr>
            <a:t>Enemmän </a:t>
          </a:r>
          <a:br>
            <a:rPr lang="fi-FI" sz="900" b="0" noProof="0" dirty="0">
              <a:solidFill>
                <a:srgbClr val="FFFFFF"/>
              </a:solidFill>
            </a:rPr>
          </a:br>
          <a:r>
            <a:rPr lang="fi-FI" sz="900" b="0" noProof="0" dirty="0">
              <a:solidFill>
                <a:srgbClr val="FFFFFF"/>
              </a:solidFill>
            </a:rPr>
            <a:t>kuin 10</a:t>
          </a:r>
        </a:p>
      </dgm:t>
    </dgm:pt>
    <dgm:pt modelId="{91A36E8B-A013-4F4E-A11F-5C8667185AD8}" type="parTrans" cxnId="{B0626635-4309-1740-B8DC-8E6749D6E2A6}">
      <dgm:prSet custT="1"/>
      <dgm:spPr>
        <a:ln w="6350">
          <a:solidFill>
            <a:schemeClr val="accent1"/>
          </a:solidFill>
          <a:prstDash val="dash"/>
          <a:tailEnd type="none" w="lg" len="lg"/>
        </a:ln>
      </dgm:spPr>
      <dgm:t>
        <a:bodyPr/>
        <a:lstStyle/>
        <a:p>
          <a:pPr algn="l"/>
          <a:endParaRPr lang="en-US" sz="900" b="1" noProof="0"/>
        </a:p>
      </dgm:t>
    </dgm:pt>
    <dgm:pt modelId="{BA6FED76-1BC4-304F-9BDB-C6860B9617C7}" type="sibTrans" cxnId="{B0626635-4309-1740-B8DC-8E6749D6E2A6}">
      <dgm:prSet/>
      <dgm:spPr/>
      <dgm:t>
        <a:bodyPr/>
        <a:lstStyle/>
        <a:p>
          <a:pPr algn="l"/>
          <a:endParaRPr lang="en-US" sz="900" b="1" noProof="0"/>
        </a:p>
      </dgm:t>
    </dgm:pt>
    <dgm:pt modelId="{EF02785A-7647-044F-8D48-293ECC508ED3}">
      <dgm:prSet phldrT="[Text]" custT="1"/>
      <dgm:spPr>
        <a:ln>
          <a:noFill/>
          <a:prstDash val="dash"/>
        </a:ln>
      </dgm:spPr>
      <dgm:t>
        <a:bodyPr lIns="72000" tIns="7200" rIns="36000"/>
        <a:lstStyle/>
        <a:p>
          <a:pPr algn="l"/>
          <a:r>
            <a:rPr lang="fi-FI" sz="900" b="0" noProof="0" dirty="0"/>
            <a:t>Montako tietopistettä sarjassa?</a:t>
          </a:r>
        </a:p>
      </dgm:t>
    </dgm:pt>
    <dgm:pt modelId="{2FD5E32F-7CF0-DE46-B225-F59B6D0D2CEF}" type="parTrans" cxnId="{05A7D7F5-ACCA-D04A-833D-A4B25B2CAF45}">
      <dgm:prSet/>
      <dgm:spPr/>
      <dgm:t>
        <a:bodyPr/>
        <a:lstStyle/>
        <a:p>
          <a:pPr algn="l"/>
          <a:endParaRPr lang="en-US" sz="900" b="1" noProof="0"/>
        </a:p>
      </dgm:t>
    </dgm:pt>
    <dgm:pt modelId="{D5F6F3D3-0E5B-D442-8D3C-63B20F8F9CA7}" type="sibTrans" cxnId="{05A7D7F5-ACCA-D04A-833D-A4B25B2CAF45}">
      <dgm:prSet/>
      <dgm:spPr/>
      <dgm:t>
        <a:bodyPr/>
        <a:lstStyle/>
        <a:p>
          <a:pPr algn="l"/>
          <a:endParaRPr lang="en-US" sz="900" b="1" noProof="0"/>
        </a:p>
      </dgm:t>
    </dgm:pt>
    <dgm:pt modelId="{3FF8E6FC-9AE3-B847-8B82-978C937D2878}">
      <dgm:prSet phldrT="[Text]" custT="1"/>
      <dgm:spPr>
        <a:solidFill>
          <a:schemeClr val="tx2"/>
        </a:solidFill>
        <a:ln>
          <a:noFill/>
          <a:prstDash val="dash"/>
        </a:ln>
      </dgm:spPr>
      <dgm:t>
        <a:bodyPr lIns="72000" rIns="36000"/>
        <a:lstStyle/>
        <a:p>
          <a:pPr algn="l"/>
          <a:r>
            <a:rPr lang="en-US" sz="900" b="0" noProof="0" dirty="0">
              <a:solidFill>
                <a:schemeClr val="bg1"/>
              </a:solidFill>
            </a:rPr>
            <a:t>2</a:t>
          </a:r>
        </a:p>
      </dgm:t>
    </dgm:pt>
    <dgm:pt modelId="{F4E9ABA9-ACAA-9449-A094-265D20915117}" type="parTrans" cxnId="{00973BCC-7606-0649-879F-9A456FC2993D}">
      <dgm:prSet custT="1"/>
      <dgm:spPr>
        <a:ln w="6350">
          <a:solidFill>
            <a:schemeClr val="accent1"/>
          </a:solidFill>
          <a:prstDash val="dash"/>
          <a:tailEnd type="none" w="lg" len="lg"/>
        </a:ln>
      </dgm:spPr>
      <dgm:t>
        <a:bodyPr/>
        <a:lstStyle/>
        <a:p>
          <a:pPr algn="l"/>
          <a:endParaRPr lang="en-US" sz="900" b="1" noProof="0"/>
        </a:p>
      </dgm:t>
    </dgm:pt>
    <dgm:pt modelId="{6F1DF1E5-685B-AD4A-8659-193A63E50F07}" type="sibTrans" cxnId="{00973BCC-7606-0649-879F-9A456FC2993D}">
      <dgm:prSet/>
      <dgm:spPr/>
      <dgm:t>
        <a:bodyPr/>
        <a:lstStyle/>
        <a:p>
          <a:pPr algn="l"/>
          <a:endParaRPr lang="en-US" sz="900" b="1" noProof="0"/>
        </a:p>
      </dgm:t>
    </dgm:pt>
    <dgm:pt modelId="{30FF0767-F775-5A40-BA3B-8927F9D819A5}">
      <dgm:prSet phldrT="[Text]" custT="1"/>
      <dgm:spPr>
        <a:ln>
          <a:noFill/>
          <a:prstDash val="dash"/>
        </a:ln>
      </dgm:spPr>
      <dgm:t>
        <a:bodyPr lIns="72000" tIns="7200" rIns="36000"/>
        <a:lstStyle/>
        <a:p>
          <a:pPr algn="l"/>
          <a:r>
            <a:rPr lang="fi-FI" sz="900" b="0" noProof="0"/>
            <a:t>Mitä halutaan korostaa?</a:t>
          </a:r>
        </a:p>
      </dgm:t>
    </dgm:pt>
    <dgm:pt modelId="{510DE757-6FED-BA4F-9EE5-050A44108D35}" type="parTrans" cxnId="{D27E9272-0A03-9D40-929A-02A00C9D8A4B}">
      <dgm:prSet custT="1"/>
      <dgm:spPr>
        <a:ln w="6350">
          <a:solidFill>
            <a:schemeClr val="accent1"/>
          </a:solidFill>
          <a:prstDash val="dash"/>
          <a:tailEnd type="triangle" w="lg" len="lg"/>
        </a:ln>
      </dgm:spPr>
      <dgm:t>
        <a:bodyPr/>
        <a:lstStyle/>
        <a:p>
          <a:pPr algn="l"/>
          <a:endParaRPr lang="en-US" sz="900" b="1" noProof="0"/>
        </a:p>
      </dgm:t>
    </dgm:pt>
    <dgm:pt modelId="{EC7AAFB3-C42B-0546-8E6E-718D34BFEF7D}" type="sibTrans" cxnId="{D27E9272-0A03-9D40-929A-02A00C9D8A4B}">
      <dgm:prSet/>
      <dgm:spPr/>
      <dgm:t>
        <a:bodyPr/>
        <a:lstStyle/>
        <a:p>
          <a:pPr algn="l"/>
          <a:endParaRPr lang="en-US" sz="900" b="1" noProof="0"/>
        </a:p>
      </dgm:t>
    </dgm:pt>
    <dgm:pt modelId="{6B2BA8D2-8BD4-134B-A302-591EECB98A2E}">
      <dgm:prSet custT="1"/>
      <dgm:spPr>
        <a:solidFill>
          <a:schemeClr val="accent3"/>
        </a:solidFill>
        <a:ln>
          <a:noFill/>
          <a:prstDash val="dash"/>
        </a:ln>
      </dgm:spPr>
      <dgm:t>
        <a:bodyPr lIns="72000" rIns="7200"/>
        <a:lstStyle/>
        <a:p>
          <a:pPr algn="l"/>
          <a:r>
            <a:rPr lang="fi-FI" sz="900" b="0" noProof="0" dirty="0">
              <a:solidFill>
                <a:srgbClr val="FFFFFF"/>
              </a:solidFill>
            </a:rPr>
            <a:t>Muutoksen suunta ja/tai nopeus</a:t>
          </a:r>
        </a:p>
      </dgm:t>
    </dgm:pt>
    <dgm:pt modelId="{5E524067-243F-9849-B6F8-6A8B3CB329A4}" type="parTrans" cxnId="{EE601535-0BCA-2F45-84CD-632940B145A8}">
      <dgm:prSet custT="1"/>
      <dgm:spPr>
        <a:ln w="6350">
          <a:solidFill>
            <a:schemeClr val="accent1"/>
          </a:solidFill>
          <a:prstDash val="dash"/>
          <a:tailEnd type="none" w="lg" len="lg"/>
        </a:ln>
      </dgm:spPr>
      <dgm:t>
        <a:bodyPr/>
        <a:lstStyle/>
        <a:p>
          <a:pPr algn="l"/>
          <a:endParaRPr lang="en-US" sz="900" b="1" noProof="0"/>
        </a:p>
      </dgm:t>
    </dgm:pt>
    <dgm:pt modelId="{D0A28B80-A6FF-2746-89B4-D6D348A60BFB}" type="sibTrans" cxnId="{EE601535-0BCA-2F45-84CD-632940B145A8}">
      <dgm:prSet/>
      <dgm:spPr/>
      <dgm:t>
        <a:bodyPr/>
        <a:lstStyle/>
        <a:p>
          <a:pPr algn="l"/>
          <a:endParaRPr lang="en-US" sz="900" b="1" noProof="0"/>
        </a:p>
      </dgm:t>
    </dgm:pt>
    <dgm:pt modelId="{1E80E6D3-3DA9-2947-8721-4005F76D93A1}">
      <dgm:prSet custT="1"/>
      <dgm:spPr>
        <a:solidFill>
          <a:srgbClr val="22A055"/>
        </a:solidFill>
        <a:ln>
          <a:noFill/>
          <a:prstDash val="dash"/>
        </a:ln>
      </dgm:spPr>
      <dgm:t>
        <a:bodyPr lIns="72000" rIns="7200"/>
        <a:lstStyle/>
        <a:p>
          <a:pPr algn="l"/>
          <a:r>
            <a:rPr lang="fi-FI" sz="900" b="0" noProof="0">
              <a:solidFill>
                <a:schemeClr val="bg1"/>
              </a:solidFill>
            </a:rPr>
            <a:t>Kaltevuuskuvio</a:t>
          </a:r>
          <a:endParaRPr lang="fi-FI" sz="900" b="0" noProof="0" dirty="0">
            <a:solidFill>
              <a:schemeClr val="bg1"/>
            </a:solidFill>
          </a:endParaRPr>
        </a:p>
      </dgm:t>
    </dgm:pt>
    <dgm:pt modelId="{F10C781C-F454-4A48-8A7C-95CCBD47D5C1}" type="parTrans" cxnId="{886A8E16-9BED-7644-B263-71C9CD71777C}">
      <dgm:prSet custT="1"/>
      <dgm:spPr>
        <a:ln w="6350">
          <a:solidFill>
            <a:schemeClr val="accent1"/>
          </a:solidFill>
          <a:prstDash val="dash"/>
          <a:tailEnd type="triangle" w="lg" len="lg"/>
        </a:ln>
      </dgm:spPr>
      <dgm:t>
        <a:bodyPr/>
        <a:lstStyle/>
        <a:p>
          <a:pPr algn="l"/>
          <a:endParaRPr lang="en-US" sz="900" b="1" noProof="0"/>
        </a:p>
      </dgm:t>
    </dgm:pt>
    <dgm:pt modelId="{7014C932-3D1B-8D4B-A11D-0B452ED8DF5A}" type="sibTrans" cxnId="{886A8E16-9BED-7644-B263-71C9CD71777C}">
      <dgm:prSet/>
      <dgm:spPr/>
      <dgm:t>
        <a:bodyPr/>
        <a:lstStyle/>
        <a:p>
          <a:pPr algn="l"/>
          <a:endParaRPr lang="en-US" sz="900" b="1" noProof="0"/>
        </a:p>
      </dgm:t>
    </dgm:pt>
    <dgm:pt modelId="{CAF1503E-DF46-AE47-860D-195243D3EB63}">
      <dgm:prSet custT="1"/>
      <dgm:spPr>
        <a:solidFill>
          <a:srgbClr val="22A055"/>
        </a:solidFill>
        <a:ln>
          <a:noFill/>
          <a:prstDash val="dash"/>
        </a:ln>
      </dgm:spPr>
      <dgm:t>
        <a:bodyPr lIns="72000" rIns="7200"/>
        <a:lstStyle/>
        <a:p>
          <a:pPr algn="l"/>
          <a:r>
            <a:rPr lang="fi-FI" sz="900" b="0" noProof="0" dirty="0">
              <a:solidFill>
                <a:schemeClr val="bg1"/>
              </a:solidFill>
            </a:rPr>
            <a:t>Pystypylväs-kuvio</a:t>
          </a:r>
        </a:p>
      </dgm:t>
    </dgm:pt>
    <dgm:pt modelId="{5B67AC35-D96C-554E-88FA-69D570659F7F}" type="parTrans" cxnId="{FD57340D-8A3B-194D-9B75-62BFFD7F8E3E}">
      <dgm:prSet custT="1"/>
      <dgm:spPr>
        <a:ln w="6350">
          <a:solidFill>
            <a:schemeClr val="accent1"/>
          </a:solidFill>
          <a:prstDash val="dash"/>
          <a:tailEnd type="triangle" w="lg" len="lg"/>
        </a:ln>
      </dgm:spPr>
      <dgm:t>
        <a:bodyPr/>
        <a:lstStyle/>
        <a:p>
          <a:pPr algn="l"/>
          <a:endParaRPr lang="en-US" sz="900" b="1" noProof="0"/>
        </a:p>
      </dgm:t>
    </dgm:pt>
    <dgm:pt modelId="{3A9C86F8-18B8-054C-880E-E9DB121C1701}" type="sibTrans" cxnId="{FD57340D-8A3B-194D-9B75-62BFFD7F8E3E}">
      <dgm:prSet/>
      <dgm:spPr/>
      <dgm:t>
        <a:bodyPr/>
        <a:lstStyle/>
        <a:p>
          <a:pPr algn="l"/>
          <a:endParaRPr lang="en-US" sz="900" b="1" noProof="0"/>
        </a:p>
      </dgm:t>
    </dgm:pt>
    <dgm:pt modelId="{5CAD4C8B-1992-B643-8C65-7EBA20313E43}">
      <dgm:prSet phldrT="[Text]" custT="1"/>
      <dgm:spPr>
        <a:solidFill>
          <a:schemeClr val="accent3"/>
        </a:solidFill>
        <a:ln>
          <a:noFill/>
          <a:prstDash val="dash"/>
        </a:ln>
      </dgm:spPr>
      <dgm:t>
        <a:bodyPr lIns="72000" rIns="7200"/>
        <a:lstStyle/>
        <a:p>
          <a:pPr algn="l"/>
          <a:r>
            <a:rPr lang="fi-FI" sz="900" b="0" noProof="0" dirty="0">
              <a:solidFill>
                <a:schemeClr val="bg1"/>
              </a:solidFill>
            </a:rPr>
            <a:t>Yksittäisten arvojen vertailu</a:t>
          </a:r>
        </a:p>
      </dgm:t>
    </dgm:pt>
    <dgm:pt modelId="{7F66E8F2-7281-B44F-838D-840810A453E0}" type="parTrans" cxnId="{5EF0EA18-177F-AD4F-97BE-86C000443BAC}">
      <dgm:prSet custT="1"/>
      <dgm:spPr>
        <a:ln w="6350">
          <a:solidFill>
            <a:schemeClr val="accent1"/>
          </a:solidFill>
          <a:prstDash val="dash"/>
          <a:tailEnd type="none" w="lg" len="lg"/>
        </a:ln>
      </dgm:spPr>
      <dgm:t>
        <a:bodyPr/>
        <a:lstStyle/>
        <a:p>
          <a:pPr algn="l"/>
          <a:endParaRPr lang="en-US" sz="900" b="1" noProof="0"/>
        </a:p>
      </dgm:t>
    </dgm:pt>
    <dgm:pt modelId="{46BC8ABF-B676-D744-B25C-C3E1899644A8}" type="sibTrans" cxnId="{5EF0EA18-177F-AD4F-97BE-86C000443BAC}">
      <dgm:prSet/>
      <dgm:spPr/>
      <dgm:t>
        <a:bodyPr/>
        <a:lstStyle/>
        <a:p>
          <a:pPr algn="l"/>
          <a:endParaRPr lang="en-US" sz="900" b="1" noProof="0"/>
        </a:p>
      </dgm:t>
    </dgm:pt>
    <dgm:pt modelId="{44BBDEA0-60BE-5549-B936-398D858C246C}">
      <dgm:prSet custT="1"/>
      <dgm:spPr>
        <a:solidFill>
          <a:srgbClr val="22A055"/>
        </a:solidFill>
        <a:ln>
          <a:noFill/>
          <a:prstDash val="dash"/>
        </a:ln>
      </dgm:spPr>
      <dgm:t>
        <a:bodyPr lIns="72000" rIns="7200"/>
        <a:lstStyle/>
        <a:p>
          <a:pPr algn="l"/>
          <a:r>
            <a:rPr lang="fi-FI" sz="900" b="0" noProof="0" dirty="0">
              <a:solidFill>
                <a:schemeClr val="bg1"/>
              </a:solidFill>
            </a:rPr>
            <a:t>Pystypylväs-kuvio</a:t>
          </a:r>
        </a:p>
      </dgm:t>
    </dgm:pt>
    <dgm:pt modelId="{ABDF8DEE-3766-9A40-8E05-E24FEF917A2A}" type="parTrans" cxnId="{388D1CBC-0B9A-FC45-B2FE-EA3C20A6D942}">
      <dgm:prSet custT="1"/>
      <dgm:spPr>
        <a:ln w="6350">
          <a:solidFill>
            <a:schemeClr val="accent1"/>
          </a:solidFill>
          <a:prstDash val="dash"/>
          <a:tailEnd type="triangle" w="lg" len="lg"/>
        </a:ln>
      </dgm:spPr>
      <dgm:t>
        <a:bodyPr/>
        <a:lstStyle/>
        <a:p>
          <a:pPr algn="l"/>
          <a:endParaRPr lang="en-US" sz="900" b="1" noProof="0"/>
        </a:p>
      </dgm:t>
    </dgm:pt>
    <dgm:pt modelId="{199068E1-225E-084C-8D4F-CE4830B727CB}" type="sibTrans" cxnId="{388D1CBC-0B9A-FC45-B2FE-EA3C20A6D942}">
      <dgm:prSet/>
      <dgm:spPr/>
      <dgm:t>
        <a:bodyPr/>
        <a:lstStyle/>
        <a:p>
          <a:pPr algn="l"/>
          <a:endParaRPr lang="en-US" sz="900" b="1" noProof="0"/>
        </a:p>
      </dgm:t>
    </dgm:pt>
    <dgm:pt modelId="{1C8175EB-5D88-9F44-9206-3E7500739A75}">
      <dgm:prSet custT="1"/>
      <dgm:spPr>
        <a:solidFill>
          <a:schemeClr val="accent3"/>
        </a:solidFill>
        <a:ln>
          <a:noFill/>
          <a:prstDash val="dash"/>
        </a:ln>
      </dgm:spPr>
      <dgm:t>
        <a:bodyPr lIns="72000" rIns="7200"/>
        <a:lstStyle/>
        <a:p>
          <a:pPr algn="l"/>
          <a:r>
            <a:rPr lang="fi-FI" sz="900" b="0" noProof="0" dirty="0">
              <a:solidFill>
                <a:schemeClr val="bg1"/>
              </a:solidFill>
            </a:rPr>
            <a:t>Muutoksen suunta ja/tai nopeus</a:t>
          </a:r>
        </a:p>
      </dgm:t>
    </dgm:pt>
    <dgm:pt modelId="{3C0BF437-4067-634B-A246-A45D9937E483}" type="parTrans" cxnId="{AB52D158-746A-9B4F-859E-D60E7EE1414D}">
      <dgm:prSet custT="1"/>
      <dgm:spPr>
        <a:ln w="6350">
          <a:solidFill>
            <a:schemeClr val="accent1"/>
          </a:solidFill>
          <a:prstDash val="dash"/>
          <a:tailEnd type="none" w="lg" len="lg"/>
        </a:ln>
      </dgm:spPr>
      <dgm:t>
        <a:bodyPr/>
        <a:lstStyle/>
        <a:p>
          <a:pPr algn="l"/>
          <a:endParaRPr lang="en-US" sz="900" b="1" noProof="0"/>
        </a:p>
      </dgm:t>
    </dgm:pt>
    <dgm:pt modelId="{598CE484-CAE4-A34E-ABAD-C9A9C56E2B31}" type="sibTrans" cxnId="{AB52D158-746A-9B4F-859E-D60E7EE1414D}">
      <dgm:prSet/>
      <dgm:spPr/>
      <dgm:t>
        <a:bodyPr/>
        <a:lstStyle/>
        <a:p>
          <a:pPr algn="l"/>
          <a:endParaRPr lang="en-US" sz="900" b="1" noProof="0"/>
        </a:p>
      </dgm:t>
    </dgm:pt>
    <dgm:pt modelId="{98FB005E-FDE6-0747-B5AD-BB051139B5B3}">
      <dgm:prSet custT="1"/>
      <dgm:spPr>
        <a:solidFill>
          <a:srgbClr val="22A055"/>
        </a:solidFill>
        <a:ln>
          <a:noFill/>
          <a:prstDash val="dash"/>
        </a:ln>
      </dgm:spPr>
      <dgm:t>
        <a:bodyPr lIns="72000" rIns="7200"/>
        <a:lstStyle/>
        <a:p>
          <a:pPr algn="l"/>
          <a:r>
            <a:rPr lang="fi-FI" sz="900" b="0" noProof="0" dirty="0">
              <a:solidFill>
                <a:schemeClr val="bg1"/>
              </a:solidFill>
            </a:rPr>
            <a:t>Merkitty viivakuvio</a:t>
          </a:r>
        </a:p>
      </dgm:t>
    </dgm:pt>
    <dgm:pt modelId="{5FE7BE64-F842-E748-9B85-C079D39C0F14}" type="parTrans" cxnId="{647B7ECD-80C1-CD4B-82BF-EC2FE444E311}">
      <dgm:prSet custT="1"/>
      <dgm:spPr>
        <a:ln w="6350">
          <a:solidFill>
            <a:schemeClr val="accent1"/>
          </a:solidFill>
          <a:prstDash val="dash"/>
          <a:tailEnd type="triangle" w="lg" len="lg"/>
        </a:ln>
      </dgm:spPr>
      <dgm:t>
        <a:bodyPr/>
        <a:lstStyle/>
        <a:p>
          <a:pPr algn="l"/>
          <a:endParaRPr lang="en-US" sz="900" b="1" noProof="0"/>
        </a:p>
      </dgm:t>
    </dgm:pt>
    <dgm:pt modelId="{3AEEE91B-4691-3B41-9833-893A95668121}" type="sibTrans" cxnId="{647B7ECD-80C1-CD4B-82BF-EC2FE444E311}">
      <dgm:prSet/>
      <dgm:spPr/>
      <dgm:t>
        <a:bodyPr/>
        <a:lstStyle/>
        <a:p>
          <a:pPr algn="l"/>
          <a:endParaRPr lang="en-US" sz="900" b="1" noProof="0"/>
        </a:p>
      </dgm:t>
    </dgm:pt>
    <dgm:pt modelId="{5141BCA2-AEE2-C048-85F4-68372993C5E7}">
      <dgm:prSet custT="1"/>
      <dgm:spPr>
        <a:solidFill>
          <a:schemeClr val="tx2"/>
        </a:solidFill>
        <a:ln>
          <a:noFill/>
          <a:prstDash val="dash"/>
        </a:ln>
      </dgm:spPr>
      <dgm:t>
        <a:bodyPr lIns="72000" tIns="7200" rIns="36000"/>
        <a:lstStyle/>
        <a:p>
          <a:pPr algn="l"/>
          <a:r>
            <a:rPr lang="en-US" sz="900" b="0" noProof="0" dirty="0">
              <a:solidFill>
                <a:srgbClr val="FFFFFF"/>
              </a:solidFill>
            </a:rPr>
            <a:t>3–10</a:t>
          </a:r>
        </a:p>
      </dgm:t>
    </dgm:pt>
    <dgm:pt modelId="{B6B99AD2-310B-5A41-BB29-D4B7E2C46EB0}" type="parTrans" cxnId="{5C693C4D-7172-2D43-BDAA-83160F081EE4}">
      <dgm:prSet custT="1"/>
      <dgm:spPr>
        <a:ln w="6350">
          <a:solidFill>
            <a:schemeClr val="accent1"/>
          </a:solidFill>
          <a:prstDash val="dash"/>
          <a:tailEnd type="none" w="lg" len="lg"/>
        </a:ln>
      </dgm:spPr>
      <dgm:t>
        <a:bodyPr/>
        <a:lstStyle/>
        <a:p>
          <a:pPr algn="l"/>
          <a:endParaRPr lang="en-US" sz="900" b="1" noProof="0"/>
        </a:p>
      </dgm:t>
    </dgm:pt>
    <dgm:pt modelId="{FB8252BB-1A9E-E44B-BF28-AE397BBC8179}" type="sibTrans" cxnId="{5C693C4D-7172-2D43-BDAA-83160F081EE4}">
      <dgm:prSet/>
      <dgm:spPr/>
      <dgm:t>
        <a:bodyPr/>
        <a:lstStyle/>
        <a:p>
          <a:pPr algn="l"/>
          <a:endParaRPr lang="en-US" sz="900" b="1" noProof="0"/>
        </a:p>
      </dgm:t>
    </dgm:pt>
    <dgm:pt modelId="{F133C273-05FD-DA4C-8B20-D565B294C7B3}">
      <dgm:prSet custT="1"/>
      <dgm:spPr>
        <a:solidFill>
          <a:schemeClr val="tx2"/>
        </a:solidFill>
        <a:ln>
          <a:noFill/>
          <a:prstDash val="dash"/>
        </a:ln>
      </dgm:spPr>
      <dgm:t>
        <a:bodyPr lIns="72000" rIns="7200"/>
        <a:lstStyle/>
        <a:p>
          <a:pPr algn="l"/>
          <a:r>
            <a:rPr lang="fi-FI" sz="900" b="0" noProof="0" dirty="0">
              <a:solidFill>
                <a:srgbClr val="FFFFFF"/>
              </a:solidFill>
            </a:rPr>
            <a:t>1–3</a:t>
          </a:r>
        </a:p>
      </dgm:t>
    </dgm:pt>
    <dgm:pt modelId="{B44DED52-769E-E849-AA9E-A8CD3EA2B44C}" type="parTrans" cxnId="{BEBB54B5-C708-3546-A03F-3C07695C0521}">
      <dgm:prSet custT="1"/>
      <dgm:spPr>
        <a:ln w="6350">
          <a:solidFill>
            <a:schemeClr val="accent1"/>
          </a:solidFill>
          <a:prstDash val="dash"/>
          <a:tailEnd type="none" w="lg" len="lg"/>
        </a:ln>
      </dgm:spPr>
      <dgm:t>
        <a:bodyPr/>
        <a:lstStyle/>
        <a:p>
          <a:pPr algn="l"/>
          <a:endParaRPr lang="en-US" sz="900" b="1" noProof="0"/>
        </a:p>
      </dgm:t>
    </dgm:pt>
    <dgm:pt modelId="{3B46CC1D-91A2-D845-B690-F8EFDB243226}" type="sibTrans" cxnId="{BEBB54B5-C708-3546-A03F-3C07695C0521}">
      <dgm:prSet/>
      <dgm:spPr/>
      <dgm:t>
        <a:bodyPr/>
        <a:lstStyle/>
        <a:p>
          <a:pPr algn="l"/>
          <a:endParaRPr lang="en-US" sz="900" b="1" noProof="0"/>
        </a:p>
      </dgm:t>
    </dgm:pt>
    <dgm:pt modelId="{65415291-3C84-FA47-A44F-F056C25AC239}">
      <dgm:prSet custT="1"/>
      <dgm:spPr>
        <a:solidFill>
          <a:schemeClr val="tx2"/>
        </a:solidFill>
        <a:ln>
          <a:noFill/>
          <a:prstDash val="dash"/>
        </a:ln>
      </dgm:spPr>
      <dgm:t>
        <a:bodyPr lIns="72000" rIns="7200"/>
        <a:lstStyle/>
        <a:p>
          <a:pPr algn="l"/>
          <a:r>
            <a:rPr lang="fi-FI" sz="900" b="0" noProof="0" dirty="0">
              <a:solidFill>
                <a:srgbClr val="FFFFFF"/>
              </a:solidFill>
            </a:rPr>
            <a:t>3–6</a:t>
          </a:r>
        </a:p>
      </dgm:t>
    </dgm:pt>
    <dgm:pt modelId="{1B1F750D-5C0B-2D48-8D9B-C50B9A40AFBA}" type="parTrans" cxnId="{5F282EE0-61C3-6E40-9D75-FF96C8DBB563}">
      <dgm:prSet custT="1"/>
      <dgm:spPr>
        <a:ln w="6350">
          <a:solidFill>
            <a:schemeClr val="accent1"/>
          </a:solidFill>
          <a:prstDash val="dash"/>
          <a:tailEnd type="none" w="lg" len="lg"/>
        </a:ln>
      </dgm:spPr>
      <dgm:t>
        <a:bodyPr/>
        <a:lstStyle/>
        <a:p>
          <a:pPr algn="l"/>
          <a:endParaRPr lang="en-US" sz="900" b="1" noProof="0"/>
        </a:p>
      </dgm:t>
    </dgm:pt>
    <dgm:pt modelId="{E99FBC1B-2895-8440-890F-3C37A68915E6}" type="sibTrans" cxnId="{5F282EE0-61C3-6E40-9D75-FF96C8DBB563}">
      <dgm:prSet/>
      <dgm:spPr/>
      <dgm:t>
        <a:bodyPr/>
        <a:lstStyle/>
        <a:p>
          <a:pPr algn="l"/>
          <a:endParaRPr lang="en-US" sz="900" b="1" noProof="0"/>
        </a:p>
      </dgm:t>
    </dgm:pt>
    <dgm:pt modelId="{481CFB91-FDC2-6E4F-91B8-937758470218}">
      <dgm:prSet custT="1"/>
      <dgm:spPr>
        <a:solidFill>
          <a:srgbClr val="22A055"/>
        </a:solidFill>
        <a:ln>
          <a:noFill/>
          <a:prstDash val="dash"/>
        </a:ln>
      </dgm:spPr>
      <dgm:t>
        <a:bodyPr lIns="72000" rIns="7200"/>
        <a:lstStyle/>
        <a:p>
          <a:pPr algn="l"/>
          <a:r>
            <a:rPr lang="fi-FI" sz="900" b="0" noProof="0" dirty="0">
              <a:solidFill>
                <a:schemeClr val="bg1"/>
              </a:solidFill>
            </a:rPr>
            <a:t>Merkitty viivakuvio</a:t>
          </a:r>
        </a:p>
      </dgm:t>
    </dgm:pt>
    <dgm:pt modelId="{40FD9873-441E-AE40-A923-2C22CDFDE5B9}" type="parTrans" cxnId="{D53D231A-0EA4-224B-9301-CF557B25B6F2}">
      <dgm:prSet custT="1"/>
      <dgm:spPr>
        <a:ln w="6350">
          <a:solidFill>
            <a:schemeClr val="accent1"/>
          </a:solidFill>
          <a:prstDash val="dash"/>
          <a:tailEnd type="triangle" w="lg" len="lg"/>
        </a:ln>
      </dgm:spPr>
      <dgm:t>
        <a:bodyPr/>
        <a:lstStyle/>
        <a:p>
          <a:pPr algn="l"/>
          <a:endParaRPr lang="en-US" sz="900" b="1" noProof="0"/>
        </a:p>
      </dgm:t>
    </dgm:pt>
    <dgm:pt modelId="{7308626A-BEFC-9F41-BB1B-B2423893EFF5}" type="sibTrans" cxnId="{D53D231A-0EA4-224B-9301-CF557B25B6F2}">
      <dgm:prSet/>
      <dgm:spPr/>
      <dgm:t>
        <a:bodyPr/>
        <a:lstStyle/>
        <a:p>
          <a:pPr algn="l"/>
          <a:endParaRPr lang="en-US" sz="900" b="1" noProof="0"/>
        </a:p>
      </dgm:t>
    </dgm:pt>
    <dgm:pt modelId="{FF0EE212-6418-194A-A01A-0B3B4E550589}">
      <dgm:prSet custT="1"/>
      <dgm:spPr>
        <a:solidFill>
          <a:srgbClr val="22A055"/>
        </a:solidFill>
        <a:ln>
          <a:noFill/>
          <a:prstDash val="dash"/>
        </a:ln>
      </dgm:spPr>
      <dgm:t>
        <a:bodyPr lIns="72000" rIns="7200"/>
        <a:lstStyle/>
        <a:p>
          <a:pPr algn="l"/>
          <a:r>
            <a:rPr lang="fi-FI" sz="900" b="0" noProof="0" dirty="0">
              <a:solidFill>
                <a:schemeClr val="bg1"/>
              </a:solidFill>
            </a:rPr>
            <a:t>Toistokuvio</a:t>
          </a:r>
        </a:p>
      </dgm:t>
    </dgm:pt>
    <dgm:pt modelId="{2AE9E5ED-88D0-FA4D-B551-B7E9D0FBC932}" type="parTrans" cxnId="{9340BA07-DD65-F946-AA21-8EC8AEF4FD91}">
      <dgm:prSet custT="1"/>
      <dgm:spPr>
        <a:ln w="6350">
          <a:solidFill>
            <a:schemeClr val="accent1"/>
          </a:solidFill>
          <a:prstDash val="dash"/>
          <a:tailEnd type="triangle" w="lg" len="lg"/>
        </a:ln>
      </dgm:spPr>
      <dgm:t>
        <a:bodyPr/>
        <a:lstStyle/>
        <a:p>
          <a:pPr algn="l"/>
          <a:endParaRPr lang="en-US" sz="900" b="1" noProof="0"/>
        </a:p>
      </dgm:t>
    </dgm:pt>
    <dgm:pt modelId="{9C73F97C-635A-C34F-9CF2-E1149D20A5FE}" type="sibTrans" cxnId="{9340BA07-DD65-F946-AA21-8EC8AEF4FD91}">
      <dgm:prSet/>
      <dgm:spPr/>
      <dgm:t>
        <a:bodyPr/>
        <a:lstStyle/>
        <a:p>
          <a:pPr algn="l"/>
          <a:endParaRPr lang="en-US" sz="900" b="1" noProof="0"/>
        </a:p>
      </dgm:t>
    </dgm:pt>
    <dgm:pt modelId="{98011017-3D4C-0446-B2D2-281CC06367F0}">
      <dgm:prSet phldrT="[Text]" custT="1"/>
      <dgm:spPr>
        <a:solidFill>
          <a:schemeClr val="accent1"/>
        </a:solid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Sarjojen määrä?</a:t>
          </a:r>
        </a:p>
      </dgm:t>
    </dgm:pt>
    <dgm:pt modelId="{2F4C31C8-54B5-7242-BCB0-D5267DB9A2A0}" type="parTrans" cxnId="{3BFAB628-A708-3D41-91D3-FC7FB7DB83A4}">
      <dgm:prSet custT="1"/>
      <dgm:spPr>
        <a:ln w="6350">
          <a:solidFill>
            <a:schemeClr val="accent1"/>
          </a:solidFill>
          <a:prstDash val="dash"/>
          <a:tailEnd type="triangle" w="lg" len="lg"/>
        </a:ln>
      </dgm:spPr>
      <dgm:t>
        <a:bodyPr/>
        <a:lstStyle/>
        <a:p>
          <a:endParaRPr lang="en-US" sz="900"/>
        </a:p>
      </dgm:t>
    </dgm:pt>
    <dgm:pt modelId="{235F25B0-ABBE-D047-91EA-C5A6DE5AA2F0}" type="sibTrans" cxnId="{3BFAB628-A708-3D41-91D3-FC7FB7DB83A4}">
      <dgm:prSet/>
      <dgm:spPr/>
      <dgm:t>
        <a:bodyPr/>
        <a:lstStyle/>
        <a:p>
          <a:endParaRPr lang="en-US" sz="900"/>
        </a:p>
      </dgm:t>
    </dgm:pt>
    <dgm:pt modelId="{84E2B2BC-4891-C642-8DFC-CE3FE3735CE5}">
      <dgm:prSet custT="1"/>
      <dgm:spPr>
        <a:solidFill>
          <a:schemeClr val="tx2"/>
        </a:solid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Enemmän </a:t>
          </a:r>
          <a:br>
            <a:rPr lang="fi-FI" sz="900" b="0" kern="1200" noProof="0" dirty="0">
              <a:solidFill>
                <a:srgbClr val="FFFFFF"/>
              </a:solidFill>
              <a:latin typeface="Arial" panose="020B0604020202020204"/>
              <a:ea typeface="+mn-ea"/>
              <a:cs typeface="+mn-cs"/>
            </a:rPr>
          </a:br>
          <a:r>
            <a:rPr lang="fi-FI" sz="900" b="0" kern="1200" noProof="0" dirty="0">
              <a:solidFill>
                <a:srgbClr val="FFFFFF"/>
              </a:solidFill>
              <a:latin typeface="Arial" panose="020B0604020202020204"/>
              <a:ea typeface="+mn-ea"/>
              <a:cs typeface="+mn-cs"/>
            </a:rPr>
            <a:t>kuin 6</a:t>
          </a:r>
        </a:p>
      </dgm:t>
    </dgm:pt>
    <dgm:pt modelId="{8BC05AC9-2498-2847-BEE4-15B3D730EABB}" type="parTrans" cxnId="{A4AC91B8-AE21-4C4C-B204-04B15DF095E7}">
      <dgm:prSet custT="1"/>
      <dgm:spPr>
        <a:ln w="6350">
          <a:solidFill>
            <a:schemeClr val="accent1"/>
          </a:solidFill>
          <a:prstDash val="dash"/>
        </a:ln>
      </dgm:spPr>
      <dgm:t>
        <a:bodyPr/>
        <a:lstStyle/>
        <a:p>
          <a:endParaRPr lang="en-US" sz="900"/>
        </a:p>
      </dgm:t>
    </dgm:pt>
    <dgm:pt modelId="{D5C06D87-3A6E-8249-B724-EDF0CF514A3E}" type="sibTrans" cxnId="{A4AC91B8-AE21-4C4C-B204-04B15DF095E7}">
      <dgm:prSet/>
      <dgm:spPr/>
      <dgm:t>
        <a:bodyPr/>
        <a:lstStyle/>
        <a:p>
          <a:endParaRPr lang="en-US" sz="900"/>
        </a:p>
      </dgm:t>
    </dgm:pt>
    <dgm:pt modelId="{07A4138F-CA95-4145-B621-FE6411770961}">
      <dgm:prSet custT="1"/>
      <dgm:spPr>
        <a:solidFill>
          <a:schemeClr val="tx2"/>
        </a:solid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1–6</a:t>
          </a:r>
        </a:p>
      </dgm:t>
    </dgm:pt>
    <dgm:pt modelId="{5CB5E3C7-B1C3-2549-BF3F-CBF82D4018DF}" type="parTrans" cxnId="{82ED4EFB-327F-914A-AAF7-91AE14BF29DB}">
      <dgm:prSet custT="1"/>
      <dgm:spPr>
        <a:ln w="6350">
          <a:solidFill>
            <a:schemeClr val="accent1"/>
          </a:solidFill>
          <a:prstDash val="dash"/>
        </a:ln>
      </dgm:spPr>
      <dgm:t>
        <a:bodyPr/>
        <a:lstStyle/>
        <a:p>
          <a:endParaRPr lang="en-US" sz="900"/>
        </a:p>
      </dgm:t>
    </dgm:pt>
    <dgm:pt modelId="{217010A2-2391-D345-A900-6673C911C110}" type="sibTrans" cxnId="{82ED4EFB-327F-914A-AAF7-91AE14BF29DB}">
      <dgm:prSet/>
      <dgm:spPr/>
      <dgm:t>
        <a:bodyPr/>
        <a:lstStyle/>
        <a:p>
          <a:endParaRPr lang="en-US" sz="900"/>
        </a:p>
      </dgm:t>
    </dgm:pt>
    <dgm:pt modelId="{8FB07599-58A7-6047-AEBA-048A40C3E57C}">
      <dgm:prSet custT="1"/>
      <dgm:spPr>
        <a:solidFill>
          <a:srgbClr val="22A055"/>
        </a:solid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r>
            <a:rPr lang="fi-FI" sz="900" b="0" kern="1200" noProof="0" dirty="0">
              <a:solidFill>
                <a:schemeClr val="bg1"/>
              </a:solidFill>
              <a:latin typeface="Arial" panose="020B0604020202020204"/>
              <a:ea typeface="+mn-ea"/>
              <a:cs typeface="+mn-cs"/>
            </a:rPr>
            <a:t>Viivakuvio, </a:t>
          </a:r>
          <a:br>
            <a:rPr lang="fi-FI" sz="900" b="0" kern="1200" noProof="0" dirty="0">
              <a:solidFill>
                <a:schemeClr val="bg1"/>
              </a:solidFill>
              <a:latin typeface="Arial" panose="020B0604020202020204"/>
              <a:ea typeface="+mn-ea"/>
              <a:cs typeface="+mn-cs"/>
            </a:rPr>
          </a:br>
          <a:r>
            <a:rPr lang="fi-FI" sz="900" b="0" kern="1200" noProof="0" dirty="0">
              <a:solidFill>
                <a:schemeClr val="bg1"/>
              </a:solidFill>
              <a:latin typeface="Arial" panose="020B0604020202020204"/>
              <a:ea typeface="+mn-ea"/>
              <a:cs typeface="+mn-cs"/>
            </a:rPr>
            <a:t>ei merkkejä</a:t>
          </a:r>
        </a:p>
      </dgm:t>
    </dgm:pt>
    <dgm:pt modelId="{E6BA4E0C-AEA2-5845-821A-36008D9940FE}" type="parTrans" cxnId="{60431315-E9BC-4840-9D2F-6A01C72F333A}">
      <dgm:prSet custT="1"/>
      <dgm:spPr>
        <a:ln w="6350">
          <a:solidFill>
            <a:schemeClr val="accent1"/>
          </a:solidFill>
          <a:prstDash val="dash"/>
          <a:tailEnd type="triangle" w="lg" len="lg"/>
        </a:ln>
      </dgm:spPr>
      <dgm:t>
        <a:bodyPr/>
        <a:lstStyle/>
        <a:p>
          <a:endParaRPr lang="en-US" sz="900"/>
        </a:p>
      </dgm:t>
    </dgm:pt>
    <dgm:pt modelId="{7AFA1419-DD0C-4A4C-81CE-BB1802EBFC4D}" type="sibTrans" cxnId="{60431315-E9BC-4840-9D2F-6A01C72F333A}">
      <dgm:prSet/>
      <dgm:spPr/>
      <dgm:t>
        <a:bodyPr/>
        <a:lstStyle/>
        <a:p>
          <a:endParaRPr lang="en-US" sz="900"/>
        </a:p>
      </dgm:t>
    </dgm:pt>
    <dgm:pt modelId="{7217A3BB-746B-BE49-B9F3-65F06E3EDDC7}">
      <dgm:prSet custT="1"/>
      <dgm:spPr>
        <a:no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endParaRPr lang="fi-FI" sz="900" b="0" kern="1200" noProof="0" dirty="0">
            <a:solidFill>
              <a:srgbClr val="000000"/>
            </a:solidFill>
            <a:latin typeface="Arial" panose="020B0604020202020204"/>
            <a:ea typeface="+mn-ea"/>
            <a:cs typeface="+mn-cs"/>
          </a:endParaRPr>
        </a:p>
      </dgm:t>
    </dgm:pt>
    <dgm:pt modelId="{7FB0B103-A51A-F14C-92E3-6F54FB654D4F}" type="parTrans" cxnId="{874577FE-D14C-D04E-B643-4F7B21144BDC}">
      <dgm:prSet custT="1"/>
      <dgm:spPr>
        <a:ln w="6350">
          <a:solidFill>
            <a:schemeClr val="accent1"/>
          </a:solidFill>
          <a:prstDash val="dash"/>
        </a:ln>
      </dgm:spPr>
      <dgm:t>
        <a:bodyPr/>
        <a:lstStyle/>
        <a:p>
          <a:endParaRPr lang="en-US" sz="900"/>
        </a:p>
      </dgm:t>
    </dgm:pt>
    <dgm:pt modelId="{C1F731CA-7CBA-F143-B7CB-1E8CF417DEA7}" type="sibTrans" cxnId="{874577FE-D14C-D04E-B643-4F7B21144BDC}">
      <dgm:prSet/>
      <dgm:spPr/>
      <dgm:t>
        <a:bodyPr/>
        <a:lstStyle/>
        <a:p>
          <a:endParaRPr lang="en-US" sz="900"/>
        </a:p>
      </dgm:t>
    </dgm:pt>
    <dgm:pt modelId="{C9840F66-C8FA-7A4B-ACFB-1AF11D857574}" type="pres">
      <dgm:prSet presAssocID="{BB98EC1D-5BEB-0D4B-95BA-BE486F550510}" presName="diagram" presStyleCnt="0">
        <dgm:presLayoutVars>
          <dgm:chPref val="1"/>
          <dgm:dir/>
          <dgm:animOne val="branch"/>
          <dgm:animLvl val="lvl"/>
          <dgm:resizeHandles val="exact"/>
        </dgm:presLayoutVars>
      </dgm:prSet>
      <dgm:spPr/>
    </dgm:pt>
    <dgm:pt modelId="{E16CAA29-C574-914A-91D1-3C44FC30F660}" type="pres">
      <dgm:prSet presAssocID="{EF02785A-7647-044F-8D48-293ECC508ED3}" presName="root1" presStyleCnt="0"/>
      <dgm:spPr/>
    </dgm:pt>
    <dgm:pt modelId="{5DDD4691-7E24-214F-90D9-3AD4E96CAE0E}" type="pres">
      <dgm:prSet presAssocID="{EF02785A-7647-044F-8D48-293ECC508ED3}" presName="LevelOneTextNode" presStyleLbl="node0" presStyleIdx="0" presStyleCnt="1">
        <dgm:presLayoutVars>
          <dgm:chPref val="3"/>
        </dgm:presLayoutVars>
      </dgm:prSet>
      <dgm:spPr/>
    </dgm:pt>
    <dgm:pt modelId="{596F311F-D4B9-0F42-B11A-974AB517EAD1}" type="pres">
      <dgm:prSet presAssocID="{EF02785A-7647-044F-8D48-293ECC508ED3}" presName="level2hierChild" presStyleCnt="0"/>
      <dgm:spPr/>
    </dgm:pt>
    <dgm:pt modelId="{4FDE27C1-5894-234C-8C16-06E0644278E1}" type="pres">
      <dgm:prSet presAssocID="{F4E9ABA9-ACAA-9449-A094-265D20915117}" presName="conn2-1" presStyleLbl="parChTrans1D2" presStyleIdx="0" presStyleCnt="3"/>
      <dgm:spPr/>
    </dgm:pt>
    <dgm:pt modelId="{AFB6FF73-7B7B-074B-A3DE-499279D05B16}" type="pres">
      <dgm:prSet presAssocID="{F4E9ABA9-ACAA-9449-A094-265D20915117}" presName="connTx" presStyleLbl="parChTrans1D2" presStyleIdx="0" presStyleCnt="3"/>
      <dgm:spPr/>
    </dgm:pt>
    <dgm:pt modelId="{921B4DF7-21F5-A948-A8FB-1DFDF60E8E44}" type="pres">
      <dgm:prSet presAssocID="{3FF8E6FC-9AE3-B847-8B82-978C937D2878}" presName="root2" presStyleCnt="0"/>
      <dgm:spPr/>
    </dgm:pt>
    <dgm:pt modelId="{A87FFB18-AAF6-C441-87AB-824469584C13}" type="pres">
      <dgm:prSet presAssocID="{3FF8E6FC-9AE3-B847-8B82-978C937D2878}" presName="LevelTwoTextNode" presStyleLbl="node2" presStyleIdx="0" presStyleCnt="3">
        <dgm:presLayoutVars>
          <dgm:chPref val="3"/>
        </dgm:presLayoutVars>
      </dgm:prSet>
      <dgm:spPr/>
    </dgm:pt>
    <dgm:pt modelId="{008DC326-AC7C-B045-AA8E-A6241B0EE9A6}" type="pres">
      <dgm:prSet presAssocID="{3FF8E6FC-9AE3-B847-8B82-978C937D2878}" presName="level3hierChild" presStyleCnt="0"/>
      <dgm:spPr/>
    </dgm:pt>
    <dgm:pt modelId="{6CF14132-A7E4-7149-9C35-79CAD7869490}" type="pres">
      <dgm:prSet presAssocID="{510DE757-6FED-BA4F-9EE5-050A44108D35}" presName="conn2-1" presStyleLbl="parChTrans1D3" presStyleIdx="0" presStyleCnt="3"/>
      <dgm:spPr/>
    </dgm:pt>
    <dgm:pt modelId="{92BC82C4-BC86-F542-9FF3-42D3408EF1C2}" type="pres">
      <dgm:prSet presAssocID="{510DE757-6FED-BA4F-9EE5-050A44108D35}" presName="connTx" presStyleLbl="parChTrans1D3" presStyleIdx="0" presStyleCnt="3"/>
      <dgm:spPr/>
    </dgm:pt>
    <dgm:pt modelId="{DF2AB612-6A0A-FC4B-AB0A-911DB666180D}" type="pres">
      <dgm:prSet presAssocID="{30FF0767-F775-5A40-BA3B-8927F9D819A5}" presName="root2" presStyleCnt="0"/>
      <dgm:spPr/>
    </dgm:pt>
    <dgm:pt modelId="{B7EBC1ED-6E9C-1F4E-AA5E-5A62DEC6D1CA}" type="pres">
      <dgm:prSet presAssocID="{30FF0767-F775-5A40-BA3B-8927F9D819A5}" presName="LevelTwoTextNode" presStyleLbl="node3" presStyleIdx="0" presStyleCnt="3">
        <dgm:presLayoutVars>
          <dgm:chPref val="3"/>
        </dgm:presLayoutVars>
      </dgm:prSet>
      <dgm:spPr/>
    </dgm:pt>
    <dgm:pt modelId="{35549211-4C7F-4143-875A-6AD8F7BA6F11}" type="pres">
      <dgm:prSet presAssocID="{30FF0767-F775-5A40-BA3B-8927F9D819A5}" presName="level3hierChild" presStyleCnt="0"/>
      <dgm:spPr/>
    </dgm:pt>
    <dgm:pt modelId="{8048AA1B-36CA-5840-B7DC-AEF23D284242}" type="pres">
      <dgm:prSet presAssocID="{352BD240-B439-954D-BE7A-52E5A4D02B01}" presName="conn2-1" presStyleLbl="parChTrans1D4" presStyleIdx="0" presStyleCnt="17"/>
      <dgm:spPr/>
    </dgm:pt>
    <dgm:pt modelId="{396B64A9-D2E9-4C49-92AC-7317203D3455}" type="pres">
      <dgm:prSet presAssocID="{352BD240-B439-954D-BE7A-52E5A4D02B01}" presName="connTx" presStyleLbl="parChTrans1D4" presStyleIdx="0" presStyleCnt="17"/>
      <dgm:spPr/>
    </dgm:pt>
    <dgm:pt modelId="{096D3345-0FF3-134F-9020-048DB0DA613A}" type="pres">
      <dgm:prSet presAssocID="{E13F990F-389B-0640-97EE-FF7BEBA8B9E6}" presName="root2" presStyleCnt="0"/>
      <dgm:spPr/>
    </dgm:pt>
    <dgm:pt modelId="{741D9D91-FE7B-5D41-8E40-50BCC46C9DFA}" type="pres">
      <dgm:prSet presAssocID="{E13F990F-389B-0640-97EE-FF7BEBA8B9E6}" presName="LevelTwoTextNode" presStyleLbl="node4" presStyleIdx="0" presStyleCnt="17">
        <dgm:presLayoutVars>
          <dgm:chPref val="3"/>
        </dgm:presLayoutVars>
      </dgm:prSet>
      <dgm:spPr/>
    </dgm:pt>
    <dgm:pt modelId="{701AF49E-6A2D-314B-945C-4B2C7849288D}" type="pres">
      <dgm:prSet presAssocID="{E13F990F-389B-0640-97EE-FF7BEBA8B9E6}" presName="level3hierChild" presStyleCnt="0"/>
      <dgm:spPr/>
    </dgm:pt>
    <dgm:pt modelId="{1B1D3CAE-75A5-1C41-8E4B-7CAA1063725D}" type="pres">
      <dgm:prSet presAssocID="{5B67AC35-D96C-554E-88FA-69D570659F7F}" presName="conn2-1" presStyleLbl="parChTrans1D4" presStyleIdx="1" presStyleCnt="17"/>
      <dgm:spPr/>
    </dgm:pt>
    <dgm:pt modelId="{344FE1FB-CE54-6940-8714-C3BBB95C2B96}" type="pres">
      <dgm:prSet presAssocID="{5B67AC35-D96C-554E-88FA-69D570659F7F}" presName="connTx" presStyleLbl="parChTrans1D4" presStyleIdx="1" presStyleCnt="17"/>
      <dgm:spPr/>
    </dgm:pt>
    <dgm:pt modelId="{5CB34AF6-F174-DB42-BB93-FEDCAA32BDFA}" type="pres">
      <dgm:prSet presAssocID="{CAF1503E-DF46-AE47-860D-195243D3EB63}" presName="root2" presStyleCnt="0"/>
      <dgm:spPr/>
    </dgm:pt>
    <dgm:pt modelId="{9852FB11-7AB9-0B49-A5B6-7C2E84621222}" type="pres">
      <dgm:prSet presAssocID="{CAF1503E-DF46-AE47-860D-195243D3EB63}" presName="LevelTwoTextNode" presStyleLbl="node4" presStyleIdx="1" presStyleCnt="17">
        <dgm:presLayoutVars>
          <dgm:chPref val="3"/>
        </dgm:presLayoutVars>
      </dgm:prSet>
      <dgm:spPr/>
    </dgm:pt>
    <dgm:pt modelId="{4CD6D3C8-9D32-054A-95F0-110351AAC865}" type="pres">
      <dgm:prSet presAssocID="{CAF1503E-DF46-AE47-860D-195243D3EB63}" presName="level3hierChild" presStyleCnt="0"/>
      <dgm:spPr/>
    </dgm:pt>
    <dgm:pt modelId="{CBD6FF30-90F9-A340-B204-E93AE87B105A}" type="pres">
      <dgm:prSet presAssocID="{5E524067-243F-9849-B6F8-6A8B3CB329A4}" presName="conn2-1" presStyleLbl="parChTrans1D4" presStyleIdx="2" presStyleCnt="17"/>
      <dgm:spPr/>
    </dgm:pt>
    <dgm:pt modelId="{0DC1A867-B652-844F-A8FC-531E2576FF40}" type="pres">
      <dgm:prSet presAssocID="{5E524067-243F-9849-B6F8-6A8B3CB329A4}" presName="connTx" presStyleLbl="parChTrans1D4" presStyleIdx="2" presStyleCnt="17"/>
      <dgm:spPr/>
    </dgm:pt>
    <dgm:pt modelId="{759E868E-0340-5743-9CA9-F33B3E4E3C07}" type="pres">
      <dgm:prSet presAssocID="{6B2BA8D2-8BD4-134B-A302-591EECB98A2E}" presName="root2" presStyleCnt="0"/>
      <dgm:spPr/>
    </dgm:pt>
    <dgm:pt modelId="{5F3BF3E9-BE40-AC4C-960A-FBE74FCB5000}" type="pres">
      <dgm:prSet presAssocID="{6B2BA8D2-8BD4-134B-A302-591EECB98A2E}" presName="LevelTwoTextNode" presStyleLbl="node4" presStyleIdx="2" presStyleCnt="17">
        <dgm:presLayoutVars>
          <dgm:chPref val="3"/>
        </dgm:presLayoutVars>
      </dgm:prSet>
      <dgm:spPr/>
    </dgm:pt>
    <dgm:pt modelId="{6D50C890-A930-7D45-921C-52AF35469D03}" type="pres">
      <dgm:prSet presAssocID="{6B2BA8D2-8BD4-134B-A302-591EECB98A2E}" presName="level3hierChild" presStyleCnt="0"/>
      <dgm:spPr/>
    </dgm:pt>
    <dgm:pt modelId="{FCA5FF88-CBBA-3B4E-9B96-3AFF70BE5602}" type="pres">
      <dgm:prSet presAssocID="{F10C781C-F454-4A48-8A7C-95CCBD47D5C1}" presName="conn2-1" presStyleLbl="parChTrans1D4" presStyleIdx="3" presStyleCnt="17"/>
      <dgm:spPr/>
    </dgm:pt>
    <dgm:pt modelId="{1BAC4640-CB0D-B741-AF63-66395515443F}" type="pres">
      <dgm:prSet presAssocID="{F10C781C-F454-4A48-8A7C-95CCBD47D5C1}" presName="connTx" presStyleLbl="parChTrans1D4" presStyleIdx="3" presStyleCnt="17"/>
      <dgm:spPr/>
    </dgm:pt>
    <dgm:pt modelId="{EC22A285-078C-ED45-BAE0-1BD8713A611B}" type="pres">
      <dgm:prSet presAssocID="{1E80E6D3-3DA9-2947-8721-4005F76D93A1}" presName="root2" presStyleCnt="0"/>
      <dgm:spPr/>
    </dgm:pt>
    <dgm:pt modelId="{706BE04A-DF2D-FD42-929E-71967605DA05}" type="pres">
      <dgm:prSet presAssocID="{1E80E6D3-3DA9-2947-8721-4005F76D93A1}" presName="LevelTwoTextNode" presStyleLbl="node4" presStyleIdx="3" presStyleCnt="17">
        <dgm:presLayoutVars>
          <dgm:chPref val="3"/>
        </dgm:presLayoutVars>
      </dgm:prSet>
      <dgm:spPr/>
    </dgm:pt>
    <dgm:pt modelId="{AD615A74-D696-E549-A5F2-4F75A3A0E004}" type="pres">
      <dgm:prSet presAssocID="{1E80E6D3-3DA9-2947-8721-4005F76D93A1}" presName="level3hierChild" presStyleCnt="0"/>
      <dgm:spPr/>
    </dgm:pt>
    <dgm:pt modelId="{DE788863-43D6-794A-8D04-54FCD6CB16A9}" type="pres">
      <dgm:prSet presAssocID="{B6B99AD2-310B-5A41-BB29-D4B7E2C46EB0}" presName="conn2-1" presStyleLbl="parChTrans1D2" presStyleIdx="1" presStyleCnt="3"/>
      <dgm:spPr/>
    </dgm:pt>
    <dgm:pt modelId="{12367979-977D-7D44-8AF2-EF1C6812DF6B}" type="pres">
      <dgm:prSet presAssocID="{B6B99AD2-310B-5A41-BB29-D4B7E2C46EB0}" presName="connTx" presStyleLbl="parChTrans1D2" presStyleIdx="1" presStyleCnt="3"/>
      <dgm:spPr/>
    </dgm:pt>
    <dgm:pt modelId="{D43EC631-C136-AE47-AE22-3F6E7DEFA5E6}" type="pres">
      <dgm:prSet presAssocID="{5141BCA2-AEE2-C048-85F4-68372993C5E7}" presName="root2" presStyleCnt="0"/>
      <dgm:spPr/>
    </dgm:pt>
    <dgm:pt modelId="{EC787D73-D712-E040-887F-A4133E0A213B}" type="pres">
      <dgm:prSet presAssocID="{5141BCA2-AEE2-C048-85F4-68372993C5E7}" presName="LevelTwoTextNode" presStyleLbl="node2" presStyleIdx="1" presStyleCnt="3">
        <dgm:presLayoutVars>
          <dgm:chPref val="3"/>
        </dgm:presLayoutVars>
      </dgm:prSet>
      <dgm:spPr/>
    </dgm:pt>
    <dgm:pt modelId="{8DA86137-DD47-B841-8543-0AED2F5CFB63}" type="pres">
      <dgm:prSet presAssocID="{5141BCA2-AEE2-C048-85F4-68372993C5E7}" presName="level3hierChild" presStyleCnt="0"/>
      <dgm:spPr/>
    </dgm:pt>
    <dgm:pt modelId="{4F24C73B-5125-784E-8276-2DF1935BF927}" type="pres">
      <dgm:prSet presAssocID="{5DD6CC28-3231-A348-836F-CF85CA9537A1}" presName="conn2-1" presStyleLbl="parChTrans1D3" presStyleIdx="1" presStyleCnt="3"/>
      <dgm:spPr/>
    </dgm:pt>
    <dgm:pt modelId="{6FB9BE4E-7000-0140-9085-D79FADDEA00D}" type="pres">
      <dgm:prSet presAssocID="{5DD6CC28-3231-A348-836F-CF85CA9537A1}" presName="connTx" presStyleLbl="parChTrans1D3" presStyleIdx="1" presStyleCnt="3"/>
      <dgm:spPr/>
    </dgm:pt>
    <dgm:pt modelId="{5192AC4E-CC93-8B45-AA00-B96BB90369E5}" type="pres">
      <dgm:prSet presAssocID="{995F34FA-13F7-7C46-96DB-F07E0AF3F6AD}" presName="root2" presStyleCnt="0"/>
      <dgm:spPr/>
    </dgm:pt>
    <dgm:pt modelId="{C88CEA7E-669D-C748-A30C-0BD515AC3D23}" type="pres">
      <dgm:prSet presAssocID="{995F34FA-13F7-7C46-96DB-F07E0AF3F6AD}" presName="LevelTwoTextNode" presStyleLbl="node3" presStyleIdx="1" presStyleCnt="3">
        <dgm:presLayoutVars>
          <dgm:chPref val="3"/>
        </dgm:presLayoutVars>
      </dgm:prSet>
      <dgm:spPr/>
    </dgm:pt>
    <dgm:pt modelId="{8B1A2066-674A-ED46-A651-30602CC11137}" type="pres">
      <dgm:prSet presAssocID="{995F34FA-13F7-7C46-96DB-F07E0AF3F6AD}" presName="level3hierChild" presStyleCnt="0"/>
      <dgm:spPr/>
    </dgm:pt>
    <dgm:pt modelId="{3D059C6B-AFCC-BF4F-9570-1AB2CAB8EF98}" type="pres">
      <dgm:prSet presAssocID="{B44DED52-769E-E849-AA9E-A8CD3EA2B44C}" presName="conn2-1" presStyleLbl="parChTrans1D4" presStyleIdx="4" presStyleCnt="17"/>
      <dgm:spPr/>
    </dgm:pt>
    <dgm:pt modelId="{93A68348-BA32-9C48-B4F5-4B03C6C2F55C}" type="pres">
      <dgm:prSet presAssocID="{B44DED52-769E-E849-AA9E-A8CD3EA2B44C}" presName="connTx" presStyleLbl="parChTrans1D4" presStyleIdx="4" presStyleCnt="17"/>
      <dgm:spPr/>
    </dgm:pt>
    <dgm:pt modelId="{BB1E9BA9-EB17-1041-A96E-6750E79B3932}" type="pres">
      <dgm:prSet presAssocID="{F133C273-05FD-DA4C-8B20-D565B294C7B3}" presName="root2" presStyleCnt="0"/>
      <dgm:spPr/>
    </dgm:pt>
    <dgm:pt modelId="{023CBA80-0886-D54C-96CF-B87965F46267}" type="pres">
      <dgm:prSet presAssocID="{F133C273-05FD-DA4C-8B20-D565B294C7B3}" presName="LevelTwoTextNode" presStyleLbl="node4" presStyleIdx="4" presStyleCnt="17">
        <dgm:presLayoutVars>
          <dgm:chPref val="3"/>
        </dgm:presLayoutVars>
      </dgm:prSet>
      <dgm:spPr/>
    </dgm:pt>
    <dgm:pt modelId="{55037C48-9D8D-7149-9D58-1DFE9D75CE22}" type="pres">
      <dgm:prSet presAssocID="{F133C273-05FD-DA4C-8B20-D565B294C7B3}" presName="level3hierChild" presStyleCnt="0"/>
      <dgm:spPr/>
    </dgm:pt>
    <dgm:pt modelId="{AD86A13C-3109-2F4D-95CD-ECF74FEBB952}" type="pres">
      <dgm:prSet presAssocID="{58B49802-1A4B-2041-952A-09EA7E8D81EF}" presName="conn2-1" presStyleLbl="parChTrans1D4" presStyleIdx="5" presStyleCnt="17"/>
      <dgm:spPr/>
    </dgm:pt>
    <dgm:pt modelId="{22C9768F-14E6-4048-AECD-AD554FE5A8AF}" type="pres">
      <dgm:prSet presAssocID="{58B49802-1A4B-2041-952A-09EA7E8D81EF}" presName="connTx" presStyleLbl="parChTrans1D4" presStyleIdx="5" presStyleCnt="17"/>
      <dgm:spPr/>
    </dgm:pt>
    <dgm:pt modelId="{D39ADCF3-3DE6-5C46-8119-2B054CC4E6A2}" type="pres">
      <dgm:prSet presAssocID="{8A295CF3-C91B-AA4D-BAB4-2509C8D6B1A0}" presName="root2" presStyleCnt="0"/>
      <dgm:spPr/>
    </dgm:pt>
    <dgm:pt modelId="{4DE8FE1D-C811-374C-B9C4-59E6F8556058}" type="pres">
      <dgm:prSet presAssocID="{8A295CF3-C91B-AA4D-BAB4-2509C8D6B1A0}" presName="LevelTwoTextNode" presStyleLbl="node4" presStyleIdx="5" presStyleCnt="17">
        <dgm:presLayoutVars>
          <dgm:chPref val="3"/>
        </dgm:presLayoutVars>
      </dgm:prSet>
      <dgm:spPr/>
    </dgm:pt>
    <dgm:pt modelId="{8CD91A2E-6BC0-5545-AC11-1B386827ED11}" type="pres">
      <dgm:prSet presAssocID="{8A295CF3-C91B-AA4D-BAB4-2509C8D6B1A0}" presName="level3hierChild" presStyleCnt="0"/>
      <dgm:spPr/>
    </dgm:pt>
    <dgm:pt modelId="{90C7195C-6046-224B-83C5-B70A7DADCE06}" type="pres">
      <dgm:prSet presAssocID="{7F66E8F2-7281-B44F-838D-840810A453E0}" presName="conn2-1" presStyleLbl="parChTrans1D4" presStyleIdx="6" presStyleCnt="17"/>
      <dgm:spPr/>
    </dgm:pt>
    <dgm:pt modelId="{3947204E-F324-F446-84CE-3B069CE6CB45}" type="pres">
      <dgm:prSet presAssocID="{7F66E8F2-7281-B44F-838D-840810A453E0}" presName="connTx" presStyleLbl="parChTrans1D4" presStyleIdx="6" presStyleCnt="17"/>
      <dgm:spPr/>
    </dgm:pt>
    <dgm:pt modelId="{C98B6C11-6184-5F4F-891A-6536D15B4662}" type="pres">
      <dgm:prSet presAssocID="{5CAD4C8B-1992-B643-8C65-7EBA20313E43}" presName="root2" presStyleCnt="0"/>
      <dgm:spPr/>
    </dgm:pt>
    <dgm:pt modelId="{CCE830D0-38FF-7C49-A9AF-231E21E78498}" type="pres">
      <dgm:prSet presAssocID="{5CAD4C8B-1992-B643-8C65-7EBA20313E43}" presName="LevelTwoTextNode" presStyleLbl="node4" presStyleIdx="6" presStyleCnt="17" custLinFactNeighborY="68723">
        <dgm:presLayoutVars>
          <dgm:chPref val="3"/>
        </dgm:presLayoutVars>
      </dgm:prSet>
      <dgm:spPr/>
    </dgm:pt>
    <dgm:pt modelId="{A4E368AF-3E32-0440-9CD1-D98186F3163B}" type="pres">
      <dgm:prSet presAssocID="{5CAD4C8B-1992-B643-8C65-7EBA20313E43}" presName="level3hierChild" presStyleCnt="0"/>
      <dgm:spPr/>
    </dgm:pt>
    <dgm:pt modelId="{807405CF-FF7B-274E-9A76-D708C60CC0E3}" type="pres">
      <dgm:prSet presAssocID="{ABDF8DEE-3766-9A40-8E05-E24FEF917A2A}" presName="conn2-1" presStyleLbl="parChTrans1D4" presStyleIdx="7" presStyleCnt="17"/>
      <dgm:spPr/>
    </dgm:pt>
    <dgm:pt modelId="{FD8DC8E9-D024-0F4D-B903-CDCEFFDAAFBF}" type="pres">
      <dgm:prSet presAssocID="{ABDF8DEE-3766-9A40-8E05-E24FEF917A2A}" presName="connTx" presStyleLbl="parChTrans1D4" presStyleIdx="7" presStyleCnt="17"/>
      <dgm:spPr/>
    </dgm:pt>
    <dgm:pt modelId="{1B1136D3-1924-FB4A-BEAA-1A1EA86A70BE}" type="pres">
      <dgm:prSet presAssocID="{44BBDEA0-60BE-5549-B936-398D858C246C}" presName="root2" presStyleCnt="0"/>
      <dgm:spPr/>
    </dgm:pt>
    <dgm:pt modelId="{AA203BE3-447A-684D-A612-409670EBDAC9}" type="pres">
      <dgm:prSet presAssocID="{44BBDEA0-60BE-5549-B936-398D858C246C}" presName="LevelTwoTextNode" presStyleLbl="node4" presStyleIdx="7" presStyleCnt="17" custLinFactNeighborY="68723">
        <dgm:presLayoutVars>
          <dgm:chPref val="3"/>
        </dgm:presLayoutVars>
      </dgm:prSet>
      <dgm:spPr/>
    </dgm:pt>
    <dgm:pt modelId="{1AD52BC5-8DC7-1643-963A-2350487BCCBE}" type="pres">
      <dgm:prSet presAssocID="{44BBDEA0-60BE-5549-B936-398D858C246C}" presName="level3hierChild" presStyleCnt="0"/>
      <dgm:spPr/>
    </dgm:pt>
    <dgm:pt modelId="{56D42448-BD38-EE46-A71C-178CE9AFE4EC}" type="pres">
      <dgm:prSet presAssocID="{3C0BF437-4067-634B-A246-A45D9937E483}" presName="conn2-1" presStyleLbl="parChTrans1D4" presStyleIdx="8" presStyleCnt="17"/>
      <dgm:spPr/>
    </dgm:pt>
    <dgm:pt modelId="{0D55CE16-F91A-EE49-AD35-7174EF909D88}" type="pres">
      <dgm:prSet presAssocID="{3C0BF437-4067-634B-A246-A45D9937E483}" presName="connTx" presStyleLbl="parChTrans1D4" presStyleIdx="8" presStyleCnt="17"/>
      <dgm:spPr/>
    </dgm:pt>
    <dgm:pt modelId="{1D17EDAE-6848-7644-840C-F4A3B2633572}" type="pres">
      <dgm:prSet presAssocID="{1C8175EB-5D88-9F44-9206-3E7500739A75}" presName="root2" presStyleCnt="0"/>
      <dgm:spPr/>
    </dgm:pt>
    <dgm:pt modelId="{CC0B1A3B-5A21-5D4F-9530-BB2492217826}" type="pres">
      <dgm:prSet presAssocID="{1C8175EB-5D88-9F44-9206-3E7500739A75}" presName="LevelTwoTextNode" presStyleLbl="node4" presStyleIdx="8" presStyleCnt="17" custLinFactNeighborY="68723">
        <dgm:presLayoutVars>
          <dgm:chPref val="3"/>
        </dgm:presLayoutVars>
      </dgm:prSet>
      <dgm:spPr/>
    </dgm:pt>
    <dgm:pt modelId="{FB57210D-D8FE-5749-AC58-03CDC895E481}" type="pres">
      <dgm:prSet presAssocID="{1C8175EB-5D88-9F44-9206-3E7500739A75}" presName="level3hierChild" presStyleCnt="0"/>
      <dgm:spPr/>
    </dgm:pt>
    <dgm:pt modelId="{FE844648-039F-3C4F-9A4C-FBD34351632D}" type="pres">
      <dgm:prSet presAssocID="{5FE7BE64-F842-E748-9B85-C079D39C0F14}" presName="conn2-1" presStyleLbl="parChTrans1D4" presStyleIdx="9" presStyleCnt="17"/>
      <dgm:spPr/>
    </dgm:pt>
    <dgm:pt modelId="{246A0935-A374-254C-8F15-273FE4D6BDB3}" type="pres">
      <dgm:prSet presAssocID="{5FE7BE64-F842-E748-9B85-C079D39C0F14}" presName="connTx" presStyleLbl="parChTrans1D4" presStyleIdx="9" presStyleCnt="17"/>
      <dgm:spPr/>
    </dgm:pt>
    <dgm:pt modelId="{C79A8C70-E540-3B41-9C4B-17F5A1953BA7}" type="pres">
      <dgm:prSet presAssocID="{98FB005E-FDE6-0747-B5AD-BB051139B5B3}" presName="root2" presStyleCnt="0"/>
      <dgm:spPr/>
    </dgm:pt>
    <dgm:pt modelId="{F8C9D5F8-E3BB-CE40-8A07-7A7DF89CF64D}" type="pres">
      <dgm:prSet presAssocID="{98FB005E-FDE6-0747-B5AD-BB051139B5B3}" presName="LevelTwoTextNode" presStyleLbl="node4" presStyleIdx="9" presStyleCnt="17" custLinFactNeighborY="68723">
        <dgm:presLayoutVars>
          <dgm:chPref val="3"/>
        </dgm:presLayoutVars>
      </dgm:prSet>
      <dgm:spPr/>
    </dgm:pt>
    <dgm:pt modelId="{1E553398-E3C0-1142-ADA4-82CA55CF4204}" type="pres">
      <dgm:prSet presAssocID="{98FB005E-FDE6-0747-B5AD-BB051139B5B3}" presName="level3hierChild" presStyleCnt="0"/>
      <dgm:spPr/>
    </dgm:pt>
    <dgm:pt modelId="{6BB9ADFD-058A-954F-A3A1-3D59D161BD69}" type="pres">
      <dgm:prSet presAssocID="{1B1F750D-5C0B-2D48-8D9B-C50B9A40AFBA}" presName="conn2-1" presStyleLbl="parChTrans1D4" presStyleIdx="10" presStyleCnt="17"/>
      <dgm:spPr/>
    </dgm:pt>
    <dgm:pt modelId="{E99017DB-5DF9-4F42-A4DC-36F529C81213}" type="pres">
      <dgm:prSet presAssocID="{1B1F750D-5C0B-2D48-8D9B-C50B9A40AFBA}" presName="connTx" presStyleLbl="parChTrans1D4" presStyleIdx="10" presStyleCnt="17"/>
      <dgm:spPr/>
    </dgm:pt>
    <dgm:pt modelId="{85CE8A96-F2B1-1247-870B-BB17BE72E774}" type="pres">
      <dgm:prSet presAssocID="{65415291-3C84-FA47-A44F-F056C25AC239}" presName="root2" presStyleCnt="0"/>
      <dgm:spPr/>
    </dgm:pt>
    <dgm:pt modelId="{D2022275-D1B6-6D4C-B383-ED73B5EE770A}" type="pres">
      <dgm:prSet presAssocID="{65415291-3C84-FA47-A44F-F056C25AC239}" presName="LevelTwoTextNode" presStyleLbl="node4" presStyleIdx="10" presStyleCnt="17">
        <dgm:presLayoutVars>
          <dgm:chPref val="3"/>
        </dgm:presLayoutVars>
      </dgm:prSet>
      <dgm:spPr/>
    </dgm:pt>
    <dgm:pt modelId="{65ED0BAD-2FA7-F14B-A943-A649E63FD960}" type="pres">
      <dgm:prSet presAssocID="{65415291-3C84-FA47-A44F-F056C25AC239}" presName="level3hierChild" presStyleCnt="0"/>
      <dgm:spPr/>
    </dgm:pt>
    <dgm:pt modelId="{4B67B96C-0B5E-6A4C-B0A9-2B69C9134386}" type="pres">
      <dgm:prSet presAssocID="{40FD9873-441E-AE40-A923-2C22CDFDE5B9}" presName="conn2-1" presStyleLbl="parChTrans1D4" presStyleIdx="11" presStyleCnt="17"/>
      <dgm:spPr/>
    </dgm:pt>
    <dgm:pt modelId="{1E1CE036-74B3-3342-93ED-437CB03BEB80}" type="pres">
      <dgm:prSet presAssocID="{40FD9873-441E-AE40-A923-2C22CDFDE5B9}" presName="connTx" presStyleLbl="parChTrans1D4" presStyleIdx="11" presStyleCnt="17"/>
      <dgm:spPr/>
    </dgm:pt>
    <dgm:pt modelId="{4FA46DFC-13F0-1E49-A9BF-95586FDB9CB9}" type="pres">
      <dgm:prSet presAssocID="{481CFB91-FDC2-6E4F-91B8-937758470218}" presName="root2" presStyleCnt="0"/>
      <dgm:spPr/>
    </dgm:pt>
    <dgm:pt modelId="{5C3DBCA1-9F14-B748-BF11-24B81466D5F6}" type="pres">
      <dgm:prSet presAssocID="{481CFB91-FDC2-6E4F-91B8-937758470218}" presName="LevelTwoTextNode" presStyleLbl="node4" presStyleIdx="11" presStyleCnt="17">
        <dgm:presLayoutVars>
          <dgm:chPref val="3"/>
        </dgm:presLayoutVars>
      </dgm:prSet>
      <dgm:spPr/>
    </dgm:pt>
    <dgm:pt modelId="{D33447C1-EAA0-6941-A83E-130B00744E60}" type="pres">
      <dgm:prSet presAssocID="{481CFB91-FDC2-6E4F-91B8-937758470218}" presName="level3hierChild" presStyleCnt="0"/>
      <dgm:spPr/>
    </dgm:pt>
    <dgm:pt modelId="{A5F2CEB1-4AA9-E745-BC6F-86ECBF790057}" type="pres">
      <dgm:prSet presAssocID="{7FB0B103-A51A-F14C-92E3-6F54FB654D4F}" presName="conn2-1" presStyleLbl="parChTrans1D4" presStyleIdx="12" presStyleCnt="17"/>
      <dgm:spPr/>
    </dgm:pt>
    <dgm:pt modelId="{1A25F316-AB92-4045-A725-B0D10482C1BD}" type="pres">
      <dgm:prSet presAssocID="{7FB0B103-A51A-F14C-92E3-6F54FB654D4F}" presName="connTx" presStyleLbl="parChTrans1D4" presStyleIdx="12" presStyleCnt="17"/>
      <dgm:spPr/>
    </dgm:pt>
    <dgm:pt modelId="{EE73CD3C-1CF5-F643-A25E-24579C1440F6}" type="pres">
      <dgm:prSet presAssocID="{7217A3BB-746B-BE49-B9F3-65F06E3EDDC7}" presName="root2" presStyleCnt="0"/>
      <dgm:spPr/>
    </dgm:pt>
    <dgm:pt modelId="{8E099D60-EBDD-1F4C-A520-BC151CA8F32C}" type="pres">
      <dgm:prSet presAssocID="{7217A3BB-746B-BE49-B9F3-65F06E3EDDC7}" presName="LevelTwoTextNode" presStyleLbl="node4" presStyleIdx="12" presStyleCnt="17">
        <dgm:presLayoutVars>
          <dgm:chPref val="3"/>
        </dgm:presLayoutVars>
      </dgm:prSet>
      <dgm:spPr>
        <a:xfrm>
          <a:off x="4849571" y="3250075"/>
          <a:ext cx="1153583" cy="576791"/>
        </a:xfrm>
        <a:prstGeom prst="roundRect">
          <a:avLst>
            <a:gd name="adj" fmla="val 10000"/>
          </a:avLst>
        </a:prstGeom>
      </dgm:spPr>
    </dgm:pt>
    <dgm:pt modelId="{51A74151-3F48-014E-A0FB-C35DB9F299A3}" type="pres">
      <dgm:prSet presAssocID="{7217A3BB-746B-BE49-B9F3-65F06E3EDDC7}" presName="level3hierChild" presStyleCnt="0"/>
      <dgm:spPr/>
    </dgm:pt>
    <dgm:pt modelId="{C1FE0B54-AE2A-7143-8D4A-9274BB5AC562}" type="pres">
      <dgm:prSet presAssocID="{91A36E8B-A013-4F4E-A11F-5C8667185AD8}" presName="conn2-1" presStyleLbl="parChTrans1D2" presStyleIdx="2" presStyleCnt="3"/>
      <dgm:spPr/>
    </dgm:pt>
    <dgm:pt modelId="{E859A662-EA83-2846-86F5-75918AFA63B1}" type="pres">
      <dgm:prSet presAssocID="{91A36E8B-A013-4F4E-A11F-5C8667185AD8}" presName="connTx" presStyleLbl="parChTrans1D2" presStyleIdx="2" presStyleCnt="3"/>
      <dgm:spPr/>
    </dgm:pt>
    <dgm:pt modelId="{66DA4A9A-6621-034A-BAC5-864D5D780282}" type="pres">
      <dgm:prSet presAssocID="{1BBC56EE-7681-564D-8289-76C27EABBB73}" presName="root2" presStyleCnt="0"/>
      <dgm:spPr/>
    </dgm:pt>
    <dgm:pt modelId="{4A96B342-BB2D-AD48-9CCD-FEF6CF48A646}" type="pres">
      <dgm:prSet presAssocID="{1BBC56EE-7681-564D-8289-76C27EABBB73}" presName="LevelTwoTextNode" presStyleLbl="node2" presStyleIdx="2" presStyleCnt="3" custLinFactY="-19780" custLinFactNeighborY="-100000">
        <dgm:presLayoutVars>
          <dgm:chPref val="3"/>
        </dgm:presLayoutVars>
      </dgm:prSet>
      <dgm:spPr/>
    </dgm:pt>
    <dgm:pt modelId="{306CEFDB-EFA3-1041-AA9D-7AC5AC06D1A1}" type="pres">
      <dgm:prSet presAssocID="{1BBC56EE-7681-564D-8289-76C27EABBB73}" presName="level3hierChild" presStyleCnt="0"/>
      <dgm:spPr/>
    </dgm:pt>
    <dgm:pt modelId="{CAFA0070-E298-9D46-A1E1-538C177EF30E}" type="pres">
      <dgm:prSet presAssocID="{2F4C31C8-54B5-7242-BCB0-D5267DB9A2A0}" presName="conn2-1" presStyleLbl="parChTrans1D3" presStyleIdx="2" presStyleCnt="3"/>
      <dgm:spPr/>
    </dgm:pt>
    <dgm:pt modelId="{83168565-CFE8-AB43-8D02-673F1F8676A7}" type="pres">
      <dgm:prSet presAssocID="{2F4C31C8-54B5-7242-BCB0-D5267DB9A2A0}" presName="connTx" presStyleLbl="parChTrans1D3" presStyleIdx="2" presStyleCnt="3"/>
      <dgm:spPr/>
    </dgm:pt>
    <dgm:pt modelId="{29EF57C7-A9F3-6F4D-B97A-2DE3823792B8}" type="pres">
      <dgm:prSet presAssocID="{98011017-3D4C-0446-B2D2-281CC06367F0}" presName="root2" presStyleCnt="0"/>
      <dgm:spPr/>
    </dgm:pt>
    <dgm:pt modelId="{A2D12EF6-B466-F64A-B913-B6BA57BB5B00}" type="pres">
      <dgm:prSet presAssocID="{98011017-3D4C-0446-B2D2-281CC06367F0}" presName="LevelTwoTextNode" presStyleLbl="node3" presStyleIdx="2" presStyleCnt="3" custLinFactY="-19780" custLinFactNeighborY="-100000">
        <dgm:presLayoutVars>
          <dgm:chPref val="3"/>
        </dgm:presLayoutVars>
      </dgm:prSet>
      <dgm:spPr>
        <a:xfrm>
          <a:off x="3234555" y="3913386"/>
          <a:ext cx="1153583" cy="576791"/>
        </a:xfrm>
        <a:prstGeom prst="roundRect">
          <a:avLst>
            <a:gd name="adj" fmla="val 10000"/>
          </a:avLst>
        </a:prstGeom>
      </dgm:spPr>
    </dgm:pt>
    <dgm:pt modelId="{D8FF905B-91B6-F94B-B83C-DEE9FC17D94C}" type="pres">
      <dgm:prSet presAssocID="{98011017-3D4C-0446-B2D2-281CC06367F0}" presName="level3hierChild" presStyleCnt="0"/>
      <dgm:spPr/>
    </dgm:pt>
    <dgm:pt modelId="{16C7FBFA-02C0-A846-9A5D-A32255414B54}" type="pres">
      <dgm:prSet presAssocID="{8BC05AC9-2498-2847-BEE4-15B3D730EABB}" presName="conn2-1" presStyleLbl="parChTrans1D4" presStyleIdx="13" presStyleCnt="17"/>
      <dgm:spPr/>
    </dgm:pt>
    <dgm:pt modelId="{09EF5163-DA15-E145-8073-83CE301E9A4C}" type="pres">
      <dgm:prSet presAssocID="{8BC05AC9-2498-2847-BEE4-15B3D730EABB}" presName="connTx" presStyleLbl="parChTrans1D4" presStyleIdx="13" presStyleCnt="17"/>
      <dgm:spPr/>
    </dgm:pt>
    <dgm:pt modelId="{CBFF2AEC-05B7-0441-B50F-761C56907585}" type="pres">
      <dgm:prSet presAssocID="{84E2B2BC-4891-C642-8DFC-CE3FE3735CE5}" presName="root2" presStyleCnt="0"/>
      <dgm:spPr/>
    </dgm:pt>
    <dgm:pt modelId="{1037A1D7-1FEE-D441-8790-8F8B6B2521EC}" type="pres">
      <dgm:prSet presAssocID="{84E2B2BC-4891-C642-8DFC-CE3FE3735CE5}" presName="LevelTwoTextNode" presStyleLbl="node4" presStyleIdx="13" presStyleCnt="17" custLinFactY="-19780" custLinFactNeighborY="-100000">
        <dgm:presLayoutVars>
          <dgm:chPref val="3"/>
        </dgm:presLayoutVars>
      </dgm:prSet>
      <dgm:spPr>
        <a:xfrm>
          <a:off x="4849571" y="3581730"/>
          <a:ext cx="1153583" cy="576791"/>
        </a:xfrm>
        <a:prstGeom prst="roundRect">
          <a:avLst>
            <a:gd name="adj" fmla="val 10000"/>
          </a:avLst>
        </a:prstGeom>
      </dgm:spPr>
    </dgm:pt>
    <dgm:pt modelId="{8111DACC-34F1-E24D-B06E-26F42B57B6C4}" type="pres">
      <dgm:prSet presAssocID="{84E2B2BC-4891-C642-8DFC-CE3FE3735CE5}" presName="level3hierChild" presStyleCnt="0"/>
      <dgm:spPr/>
    </dgm:pt>
    <dgm:pt modelId="{512E33B3-BFB6-994C-A644-72A047CDBDCD}" type="pres">
      <dgm:prSet presAssocID="{2AE9E5ED-88D0-FA4D-B551-B7E9D0FBC932}" presName="conn2-1" presStyleLbl="parChTrans1D4" presStyleIdx="14" presStyleCnt="17"/>
      <dgm:spPr/>
    </dgm:pt>
    <dgm:pt modelId="{317699D9-C16E-B049-91C4-E5262B698A77}" type="pres">
      <dgm:prSet presAssocID="{2AE9E5ED-88D0-FA4D-B551-B7E9D0FBC932}" presName="connTx" presStyleLbl="parChTrans1D4" presStyleIdx="14" presStyleCnt="17"/>
      <dgm:spPr/>
    </dgm:pt>
    <dgm:pt modelId="{23CB5D2E-461A-414E-BF0E-0F4706F9CC15}" type="pres">
      <dgm:prSet presAssocID="{FF0EE212-6418-194A-A01A-0B3B4E550589}" presName="root2" presStyleCnt="0"/>
      <dgm:spPr/>
    </dgm:pt>
    <dgm:pt modelId="{D12DD5B9-A5FF-B946-BAEC-E95863FFC89C}" type="pres">
      <dgm:prSet presAssocID="{FF0EE212-6418-194A-A01A-0B3B4E550589}" presName="LevelTwoTextNode" presStyleLbl="node4" presStyleIdx="14" presStyleCnt="17" custLinFactY="-19780" custLinFactNeighborY="-100000">
        <dgm:presLayoutVars>
          <dgm:chPref val="3"/>
        </dgm:presLayoutVars>
      </dgm:prSet>
      <dgm:spPr/>
    </dgm:pt>
    <dgm:pt modelId="{4BBCE46D-8AD0-CE40-A695-7E07AFC34835}" type="pres">
      <dgm:prSet presAssocID="{FF0EE212-6418-194A-A01A-0B3B4E550589}" presName="level3hierChild" presStyleCnt="0"/>
      <dgm:spPr/>
    </dgm:pt>
    <dgm:pt modelId="{D0D84B8E-DD07-094B-98C1-58B5B20907F4}" type="pres">
      <dgm:prSet presAssocID="{5CB5E3C7-B1C3-2549-BF3F-CBF82D4018DF}" presName="conn2-1" presStyleLbl="parChTrans1D4" presStyleIdx="15" presStyleCnt="17"/>
      <dgm:spPr/>
    </dgm:pt>
    <dgm:pt modelId="{FD1D4A24-75ED-0443-B0E9-298EEFE35C5A}" type="pres">
      <dgm:prSet presAssocID="{5CB5E3C7-B1C3-2549-BF3F-CBF82D4018DF}" presName="connTx" presStyleLbl="parChTrans1D4" presStyleIdx="15" presStyleCnt="17"/>
      <dgm:spPr/>
    </dgm:pt>
    <dgm:pt modelId="{AFF25CC1-8D19-374E-98B2-212AA8EC1187}" type="pres">
      <dgm:prSet presAssocID="{07A4138F-CA95-4145-B621-FE6411770961}" presName="root2" presStyleCnt="0"/>
      <dgm:spPr/>
    </dgm:pt>
    <dgm:pt modelId="{0A568674-330B-D143-ADCD-DA6B252A023F}" type="pres">
      <dgm:prSet presAssocID="{07A4138F-CA95-4145-B621-FE6411770961}" presName="LevelTwoTextNode" presStyleLbl="node4" presStyleIdx="15" presStyleCnt="17" custLinFactY="-19780" custLinFactNeighborY="-100000">
        <dgm:presLayoutVars>
          <dgm:chPref val="3"/>
        </dgm:presLayoutVars>
      </dgm:prSet>
      <dgm:spPr>
        <a:xfrm>
          <a:off x="4849571" y="4245041"/>
          <a:ext cx="1153583" cy="576791"/>
        </a:xfrm>
        <a:prstGeom prst="roundRect">
          <a:avLst>
            <a:gd name="adj" fmla="val 10000"/>
          </a:avLst>
        </a:prstGeom>
      </dgm:spPr>
    </dgm:pt>
    <dgm:pt modelId="{8D5710BE-6436-774B-9F18-639A3744A54E}" type="pres">
      <dgm:prSet presAssocID="{07A4138F-CA95-4145-B621-FE6411770961}" presName="level3hierChild" presStyleCnt="0"/>
      <dgm:spPr/>
    </dgm:pt>
    <dgm:pt modelId="{FB787E9E-397D-5F4A-A93F-BBC4620F8648}" type="pres">
      <dgm:prSet presAssocID="{E6BA4E0C-AEA2-5845-821A-36008D9940FE}" presName="conn2-1" presStyleLbl="parChTrans1D4" presStyleIdx="16" presStyleCnt="17"/>
      <dgm:spPr/>
    </dgm:pt>
    <dgm:pt modelId="{7DCBAD63-0AF5-EC4A-A965-85FA5464C626}" type="pres">
      <dgm:prSet presAssocID="{E6BA4E0C-AEA2-5845-821A-36008D9940FE}" presName="connTx" presStyleLbl="parChTrans1D4" presStyleIdx="16" presStyleCnt="17"/>
      <dgm:spPr/>
    </dgm:pt>
    <dgm:pt modelId="{6BEB720E-2BD0-574F-A26C-97679F863119}" type="pres">
      <dgm:prSet presAssocID="{8FB07599-58A7-6047-AEBA-048A40C3E57C}" presName="root2" presStyleCnt="0"/>
      <dgm:spPr/>
    </dgm:pt>
    <dgm:pt modelId="{2C4620A3-1618-CC4C-A499-23E291B535A0}" type="pres">
      <dgm:prSet presAssocID="{8FB07599-58A7-6047-AEBA-048A40C3E57C}" presName="LevelTwoTextNode" presStyleLbl="node4" presStyleIdx="16" presStyleCnt="17" custLinFactY="-19780" custLinFactNeighborY="-100000">
        <dgm:presLayoutVars>
          <dgm:chPref val="3"/>
        </dgm:presLayoutVars>
      </dgm:prSet>
      <dgm:spPr>
        <a:xfrm>
          <a:off x="6464588" y="4245041"/>
          <a:ext cx="1153583" cy="576791"/>
        </a:xfrm>
        <a:prstGeom prst="roundRect">
          <a:avLst>
            <a:gd name="adj" fmla="val 10000"/>
          </a:avLst>
        </a:prstGeom>
      </dgm:spPr>
    </dgm:pt>
    <dgm:pt modelId="{768004AE-0CBF-EA41-A605-CB1F13036CBF}" type="pres">
      <dgm:prSet presAssocID="{8FB07599-58A7-6047-AEBA-048A40C3E57C}" presName="level3hierChild" presStyleCnt="0"/>
      <dgm:spPr/>
    </dgm:pt>
  </dgm:ptLst>
  <dgm:cxnLst>
    <dgm:cxn modelId="{59220905-6EAE-8846-9F46-9C917231E6AD}" type="presOf" srcId="{EF02785A-7647-044F-8D48-293ECC508ED3}" destId="{5DDD4691-7E24-214F-90D9-3AD4E96CAE0E}" srcOrd="0" destOrd="0" presId="urn:microsoft.com/office/officeart/2005/8/layout/hierarchy2"/>
    <dgm:cxn modelId="{CF4E6A05-7685-2547-AA69-F6942B378602}" type="presOf" srcId="{E6BA4E0C-AEA2-5845-821A-36008D9940FE}" destId="{7DCBAD63-0AF5-EC4A-A965-85FA5464C626}" srcOrd="1" destOrd="0" presId="urn:microsoft.com/office/officeart/2005/8/layout/hierarchy2"/>
    <dgm:cxn modelId="{9340BA07-DD65-F946-AA21-8EC8AEF4FD91}" srcId="{84E2B2BC-4891-C642-8DFC-CE3FE3735CE5}" destId="{FF0EE212-6418-194A-A01A-0B3B4E550589}" srcOrd="0" destOrd="0" parTransId="{2AE9E5ED-88D0-FA4D-B551-B7E9D0FBC932}" sibTransId="{9C73F97C-635A-C34F-9CF2-E1149D20A5FE}"/>
    <dgm:cxn modelId="{8D049009-9380-DD47-A609-84AB015C57FC}" type="presOf" srcId="{F4E9ABA9-ACAA-9449-A094-265D20915117}" destId="{AFB6FF73-7B7B-074B-A3DE-499279D05B16}" srcOrd="1" destOrd="0" presId="urn:microsoft.com/office/officeart/2005/8/layout/hierarchy2"/>
    <dgm:cxn modelId="{FD57340D-8A3B-194D-9B75-62BFFD7F8E3E}" srcId="{E13F990F-389B-0640-97EE-FF7BEBA8B9E6}" destId="{CAF1503E-DF46-AE47-860D-195243D3EB63}" srcOrd="0" destOrd="0" parTransId="{5B67AC35-D96C-554E-88FA-69D570659F7F}" sibTransId="{3A9C86F8-18B8-054C-880E-E9DB121C1701}"/>
    <dgm:cxn modelId="{CB73A90F-2B99-D64D-A0DA-9C26081DD397}" type="presOf" srcId="{B6B99AD2-310B-5A41-BB29-D4B7E2C46EB0}" destId="{DE788863-43D6-794A-8D04-54FCD6CB16A9}" srcOrd="0" destOrd="0" presId="urn:microsoft.com/office/officeart/2005/8/layout/hierarchy2"/>
    <dgm:cxn modelId="{28F0F50F-2661-4B4B-A492-C023A6C4E2E7}" type="presOf" srcId="{5B67AC35-D96C-554E-88FA-69D570659F7F}" destId="{1B1D3CAE-75A5-1C41-8E4B-7CAA1063725D}" srcOrd="0" destOrd="0" presId="urn:microsoft.com/office/officeart/2005/8/layout/hierarchy2"/>
    <dgm:cxn modelId="{8BC03F10-5BD0-EC42-8881-3AC8171248C4}" type="presOf" srcId="{91A36E8B-A013-4F4E-A11F-5C8667185AD8}" destId="{E859A662-EA83-2846-86F5-75918AFA63B1}" srcOrd="1" destOrd="0" presId="urn:microsoft.com/office/officeart/2005/8/layout/hierarchy2"/>
    <dgm:cxn modelId="{60431315-E9BC-4840-9D2F-6A01C72F333A}" srcId="{07A4138F-CA95-4145-B621-FE6411770961}" destId="{8FB07599-58A7-6047-AEBA-048A40C3E57C}" srcOrd="0" destOrd="0" parTransId="{E6BA4E0C-AEA2-5845-821A-36008D9940FE}" sibTransId="{7AFA1419-DD0C-4A4C-81CE-BB1802EBFC4D}"/>
    <dgm:cxn modelId="{5FD87E16-EEA3-E540-BBF4-7D79F8A712D6}" type="presOf" srcId="{481CFB91-FDC2-6E4F-91B8-937758470218}" destId="{5C3DBCA1-9F14-B748-BF11-24B81466D5F6}" srcOrd="0" destOrd="0" presId="urn:microsoft.com/office/officeart/2005/8/layout/hierarchy2"/>
    <dgm:cxn modelId="{886A8E16-9BED-7644-B263-71C9CD71777C}" srcId="{6B2BA8D2-8BD4-134B-A302-591EECB98A2E}" destId="{1E80E6D3-3DA9-2947-8721-4005F76D93A1}" srcOrd="0" destOrd="0" parTransId="{F10C781C-F454-4A48-8A7C-95CCBD47D5C1}" sibTransId="{7014C932-3D1B-8D4B-A11D-0B452ED8DF5A}"/>
    <dgm:cxn modelId="{5EF0EA18-177F-AD4F-97BE-86C000443BAC}" srcId="{8A295CF3-C91B-AA4D-BAB4-2509C8D6B1A0}" destId="{5CAD4C8B-1992-B643-8C65-7EBA20313E43}" srcOrd="0" destOrd="0" parTransId="{7F66E8F2-7281-B44F-838D-840810A453E0}" sibTransId="{46BC8ABF-B676-D744-B25C-C3E1899644A8}"/>
    <dgm:cxn modelId="{D53D231A-0EA4-224B-9301-CF557B25B6F2}" srcId="{65415291-3C84-FA47-A44F-F056C25AC239}" destId="{481CFB91-FDC2-6E4F-91B8-937758470218}" srcOrd="0" destOrd="0" parTransId="{40FD9873-441E-AE40-A923-2C22CDFDE5B9}" sibTransId="{7308626A-BEFC-9F41-BB1B-B2423893EFF5}"/>
    <dgm:cxn modelId="{5979D31F-B178-764A-B3D6-E06A8F00E3A5}" type="presOf" srcId="{44BBDEA0-60BE-5549-B936-398D858C246C}" destId="{AA203BE3-447A-684D-A612-409670EBDAC9}" srcOrd="0" destOrd="0" presId="urn:microsoft.com/office/officeart/2005/8/layout/hierarchy2"/>
    <dgm:cxn modelId="{76E8BA20-7DEC-C74E-AAE4-63549DB1668C}" type="presOf" srcId="{F4E9ABA9-ACAA-9449-A094-265D20915117}" destId="{4FDE27C1-5894-234C-8C16-06E0644278E1}" srcOrd="0" destOrd="0" presId="urn:microsoft.com/office/officeart/2005/8/layout/hierarchy2"/>
    <dgm:cxn modelId="{9D435825-F1FE-2B4C-A6F7-1B65C07E24BB}" type="presOf" srcId="{995F34FA-13F7-7C46-96DB-F07E0AF3F6AD}" destId="{C88CEA7E-669D-C748-A30C-0BD515AC3D23}" srcOrd="0" destOrd="0" presId="urn:microsoft.com/office/officeart/2005/8/layout/hierarchy2"/>
    <dgm:cxn modelId="{B9767F27-7E18-FC44-A268-DED2243C160B}" type="presOf" srcId="{352BD240-B439-954D-BE7A-52E5A4D02B01}" destId="{396B64A9-D2E9-4C49-92AC-7317203D3455}" srcOrd="1" destOrd="0" presId="urn:microsoft.com/office/officeart/2005/8/layout/hierarchy2"/>
    <dgm:cxn modelId="{3BFAB628-A708-3D41-91D3-FC7FB7DB83A4}" srcId="{1BBC56EE-7681-564D-8289-76C27EABBB73}" destId="{98011017-3D4C-0446-B2D2-281CC06367F0}" srcOrd="0" destOrd="0" parTransId="{2F4C31C8-54B5-7242-BCB0-D5267DB9A2A0}" sibTransId="{235F25B0-ABBE-D047-91EA-C5A6DE5AA2F0}"/>
    <dgm:cxn modelId="{88824A29-5D8B-204A-812F-306472BD3931}" type="presOf" srcId="{7217A3BB-746B-BE49-B9F3-65F06E3EDDC7}" destId="{8E099D60-EBDD-1F4C-A520-BC151CA8F32C}" srcOrd="0" destOrd="0" presId="urn:microsoft.com/office/officeart/2005/8/layout/hierarchy2"/>
    <dgm:cxn modelId="{F6B89A29-8ACF-5943-AD36-6958E81AA615}" type="presOf" srcId="{5E524067-243F-9849-B6F8-6A8B3CB329A4}" destId="{CBD6FF30-90F9-A340-B204-E93AE87B105A}" srcOrd="0" destOrd="0" presId="urn:microsoft.com/office/officeart/2005/8/layout/hierarchy2"/>
    <dgm:cxn modelId="{EE601535-0BCA-2F45-84CD-632940B145A8}" srcId="{30FF0767-F775-5A40-BA3B-8927F9D819A5}" destId="{6B2BA8D2-8BD4-134B-A302-591EECB98A2E}" srcOrd="1" destOrd="0" parTransId="{5E524067-243F-9849-B6F8-6A8B3CB329A4}" sibTransId="{D0A28B80-A6FF-2746-89B4-D6D348A60BFB}"/>
    <dgm:cxn modelId="{B0626635-4309-1740-B8DC-8E6749D6E2A6}" srcId="{EF02785A-7647-044F-8D48-293ECC508ED3}" destId="{1BBC56EE-7681-564D-8289-76C27EABBB73}" srcOrd="2" destOrd="0" parTransId="{91A36E8B-A013-4F4E-A11F-5C8667185AD8}" sibTransId="{BA6FED76-1BC4-304F-9BDB-C6860B9617C7}"/>
    <dgm:cxn modelId="{88857835-4887-1242-8D7F-52BC407A794D}" type="presOf" srcId="{3C0BF437-4067-634B-A246-A45D9937E483}" destId="{56D42448-BD38-EE46-A71C-178CE9AFE4EC}" srcOrd="0" destOrd="0" presId="urn:microsoft.com/office/officeart/2005/8/layout/hierarchy2"/>
    <dgm:cxn modelId="{DEA9B337-AF17-E84D-8D31-1670973BDE38}" type="presOf" srcId="{1B1F750D-5C0B-2D48-8D9B-C50B9A40AFBA}" destId="{E99017DB-5DF9-4F42-A4DC-36F529C81213}" srcOrd="1" destOrd="0" presId="urn:microsoft.com/office/officeart/2005/8/layout/hierarchy2"/>
    <dgm:cxn modelId="{14B04E5C-E7E7-2043-AD1F-4723F9825F07}" type="presOf" srcId="{2AE9E5ED-88D0-FA4D-B551-B7E9D0FBC932}" destId="{317699D9-C16E-B049-91C4-E5262B698A77}" srcOrd="1" destOrd="0" presId="urn:microsoft.com/office/officeart/2005/8/layout/hierarchy2"/>
    <dgm:cxn modelId="{A7D1CA5C-1B02-7E4D-A1F0-8BA7E7C2670A}" type="presOf" srcId="{8FB07599-58A7-6047-AEBA-048A40C3E57C}" destId="{2C4620A3-1618-CC4C-A499-23E291B535A0}" srcOrd="0" destOrd="0" presId="urn:microsoft.com/office/officeart/2005/8/layout/hierarchy2"/>
    <dgm:cxn modelId="{71112D5E-EE48-B846-A057-A85CF99258E0}" type="presOf" srcId="{F10C781C-F454-4A48-8A7C-95CCBD47D5C1}" destId="{FCA5FF88-CBBA-3B4E-9B96-3AFF70BE5602}" srcOrd="0" destOrd="0" presId="urn:microsoft.com/office/officeart/2005/8/layout/hierarchy2"/>
    <dgm:cxn modelId="{C8710342-53BD-EA4A-9B13-22045B6C7C22}" type="presOf" srcId="{1C8175EB-5D88-9F44-9206-3E7500739A75}" destId="{CC0B1A3B-5A21-5D4F-9530-BB2492217826}" srcOrd="0" destOrd="0" presId="urn:microsoft.com/office/officeart/2005/8/layout/hierarchy2"/>
    <dgm:cxn modelId="{49D66F45-D61B-0147-ACCD-372B39A4A1D0}" type="presOf" srcId="{91A36E8B-A013-4F4E-A11F-5C8667185AD8}" destId="{C1FE0B54-AE2A-7143-8D4A-9274BB5AC562}" srcOrd="0" destOrd="0" presId="urn:microsoft.com/office/officeart/2005/8/layout/hierarchy2"/>
    <dgm:cxn modelId="{E1B1A868-A4E0-EB4C-A579-8EBBE2D48D63}" srcId="{30FF0767-F775-5A40-BA3B-8927F9D819A5}" destId="{E13F990F-389B-0640-97EE-FF7BEBA8B9E6}" srcOrd="0" destOrd="0" parTransId="{352BD240-B439-954D-BE7A-52E5A4D02B01}" sibTransId="{0790B2DC-1039-C947-90ED-D51EBD8FF9A4}"/>
    <dgm:cxn modelId="{DB034849-8D13-1749-87F8-116834734B95}" type="presOf" srcId="{5DD6CC28-3231-A348-836F-CF85CA9537A1}" destId="{6FB9BE4E-7000-0140-9085-D79FADDEA00D}" srcOrd="1" destOrd="0" presId="urn:microsoft.com/office/officeart/2005/8/layout/hierarchy2"/>
    <dgm:cxn modelId="{6BBCB16A-950C-D84B-AB23-18A4130259E1}" type="presOf" srcId="{F133C273-05FD-DA4C-8B20-D565B294C7B3}" destId="{023CBA80-0886-D54C-96CF-B87965F46267}" srcOrd="0" destOrd="0" presId="urn:microsoft.com/office/officeart/2005/8/layout/hierarchy2"/>
    <dgm:cxn modelId="{F4E7E56B-08EF-E24E-B1C2-4866F050BF10}" type="presOf" srcId="{40FD9873-441E-AE40-A923-2C22CDFDE5B9}" destId="{1E1CE036-74B3-3342-93ED-437CB03BEB80}" srcOrd="1" destOrd="0" presId="urn:microsoft.com/office/officeart/2005/8/layout/hierarchy2"/>
    <dgm:cxn modelId="{5C693C4D-7172-2D43-BDAA-83160F081EE4}" srcId="{EF02785A-7647-044F-8D48-293ECC508ED3}" destId="{5141BCA2-AEE2-C048-85F4-68372993C5E7}" srcOrd="1" destOrd="0" parTransId="{B6B99AD2-310B-5A41-BB29-D4B7E2C46EB0}" sibTransId="{FB8252BB-1A9E-E44B-BF28-AE397BBC8179}"/>
    <dgm:cxn modelId="{6E25BB51-C5A1-7540-B307-76ECDB5511D2}" type="presOf" srcId="{E13F990F-389B-0640-97EE-FF7BEBA8B9E6}" destId="{741D9D91-FE7B-5D41-8E40-50BCC46C9DFA}" srcOrd="0" destOrd="0" presId="urn:microsoft.com/office/officeart/2005/8/layout/hierarchy2"/>
    <dgm:cxn modelId="{26406152-CB97-0746-BA99-16A02C24062F}" type="presOf" srcId="{B44DED52-769E-E849-AA9E-A8CD3EA2B44C}" destId="{93A68348-BA32-9C48-B4F5-4B03C6C2F55C}" srcOrd="1" destOrd="0" presId="urn:microsoft.com/office/officeart/2005/8/layout/hierarchy2"/>
    <dgm:cxn modelId="{D27E9272-0A03-9D40-929A-02A00C9D8A4B}" srcId="{3FF8E6FC-9AE3-B847-8B82-978C937D2878}" destId="{30FF0767-F775-5A40-BA3B-8927F9D819A5}" srcOrd="0" destOrd="0" parTransId="{510DE757-6FED-BA4F-9EE5-050A44108D35}" sibTransId="{EC7AAFB3-C42B-0546-8E6E-718D34BFEF7D}"/>
    <dgm:cxn modelId="{B8EB9A72-DAA6-9845-AE9B-7A706F028648}" type="presOf" srcId="{8A295CF3-C91B-AA4D-BAB4-2509C8D6B1A0}" destId="{4DE8FE1D-C811-374C-B9C4-59E6F8556058}" srcOrd="0" destOrd="0" presId="urn:microsoft.com/office/officeart/2005/8/layout/hierarchy2"/>
    <dgm:cxn modelId="{3080B976-A2BD-5240-91E4-6EE181386B9C}" type="presOf" srcId="{5CAD4C8B-1992-B643-8C65-7EBA20313E43}" destId="{CCE830D0-38FF-7C49-A9AF-231E21E78498}" srcOrd="0" destOrd="0" presId="urn:microsoft.com/office/officeart/2005/8/layout/hierarchy2"/>
    <dgm:cxn modelId="{007B8778-016F-E345-A084-43FD78FEE1A8}" type="presOf" srcId="{98FB005E-FDE6-0747-B5AD-BB051139B5B3}" destId="{F8C9D5F8-E3BB-CE40-8A07-7A7DF89CF64D}" srcOrd="0" destOrd="0" presId="urn:microsoft.com/office/officeart/2005/8/layout/hierarchy2"/>
    <dgm:cxn modelId="{AB52D158-746A-9B4F-859E-D60E7EE1414D}" srcId="{8A295CF3-C91B-AA4D-BAB4-2509C8D6B1A0}" destId="{1C8175EB-5D88-9F44-9206-3E7500739A75}" srcOrd="1" destOrd="0" parTransId="{3C0BF437-4067-634B-A246-A45D9937E483}" sibTransId="{598CE484-CAE4-A34E-ABAD-C9A9C56E2B31}"/>
    <dgm:cxn modelId="{FD71F45A-E7BB-694C-95E2-8C566B388F08}" type="presOf" srcId="{5FE7BE64-F842-E748-9B85-C079D39C0F14}" destId="{246A0935-A374-254C-8F15-273FE4D6BDB3}" srcOrd="1" destOrd="0" presId="urn:microsoft.com/office/officeart/2005/8/layout/hierarchy2"/>
    <dgm:cxn modelId="{8677AF7D-D082-2F46-BF50-0E0D06317A33}" type="presOf" srcId="{BB98EC1D-5BEB-0D4B-95BA-BE486F550510}" destId="{C9840F66-C8FA-7A4B-ACFB-1AF11D857574}" srcOrd="0" destOrd="0" presId="urn:microsoft.com/office/officeart/2005/8/layout/hierarchy2"/>
    <dgm:cxn modelId="{C68DE883-5284-D749-800A-A5D6FB44183D}" type="presOf" srcId="{2AE9E5ED-88D0-FA4D-B551-B7E9D0FBC932}" destId="{512E33B3-BFB6-994C-A644-72A047CDBDCD}" srcOrd="0" destOrd="0" presId="urn:microsoft.com/office/officeart/2005/8/layout/hierarchy2"/>
    <dgm:cxn modelId="{56B3818A-F32D-E742-8B4B-8C51D6A93154}" type="presOf" srcId="{CAF1503E-DF46-AE47-860D-195243D3EB63}" destId="{9852FB11-7AB9-0B49-A5B6-7C2E84621222}" srcOrd="0" destOrd="0" presId="urn:microsoft.com/office/officeart/2005/8/layout/hierarchy2"/>
    <dgm:cxn modelId="{78EB7F8D-C14B-3A44-AC2F-0C061A8F4FB8}" type="presOf" srcId="{65415291-3C84-FA47-A44F-F056C25AC239}" destId="{D2022275-D1B6-6D4C-B383-ED73B5EE770A}" srcOrd="0" destOrd="0" presId="urn:microsoft.com/office/officeart/2005/8/layout/hierarchy2"/>
    <dgm:cxn modelId="{F1D3788F-2BA1-004A-B284-0F5354D90D1B}" type="presOf" srcId="{1E80E6D3-3DA9-2947-8721-4005F76D93A1}" destId="{706BE04A-DF2D-FD42-929E-71967605DA05}" srcOrd="0" destOrd="0" presId="urn:microsoft.com/office/officeart/2005/8/layout/hierarchy2"/>
    <dgm:cxn modelId="{30176F90-9172-3B4D-8830-362134B85E6B}" type="presOf" srcId="{5B67AC35-D96C-554E-88FA-69D570659F7F}" destId="{344FE1FB-CE54-6940-8714-C3BBB95C2B96}" srcOrd="1" destOrd="0" presId="urn:microsoft.com/office/officeart/2005/8/layout/hierarchy2"/>
    <dgm:cxn modelId="{77494B91-6CBA-4342-9DF0-D01BE4A75D9C}" type="presOf" srcId="{8BC05AC9-2498-2847-BEE4-15B3D730EABB}" destId="{09EF5163-DA15-E145-8073-83CE301E9A4C}" srcOrd="1" destOrd="0" presId="urn:microsoft.com/office/officeart/2005/8/layout/hierarchy2"/>
    <dgm:cxn modelId="{3FEC4195-315D-BE46-9947-8559C4B8B667}" type="presOf" srcId="{B44DED52-769E-E849-AA9E-A8CD3EA2B44C}" destId="{3D059C6B-AFCC-BF4F-9570-1AB2CAB8EF98}" srcOrd="0" destOrd="0" presId="urn:microsoft.com/office/officeart/2005/8/layout/hierarchy2"/>
    <dgm:cxn modelId="{44D74D97-2363-A945-93A1-970FB5CF953B}" type="presOf" srcId="{30FF0767-F775-5A40-BA3B-8927F9D819A5}" destId="{B7EBC1ED-6E9C-1F4E-AA5E-5A62DEC6D1CA}" srcOrd="0" destOrd="0" presId="urn:microsoft.com/office/officeart/2005/8/layout/hierarchy2"/>
    <dgm:cxn modelId="{795E4FA0-7793-6B45-8E57-75BF2364293D}" type="presOf" srcId="{6B2BA8D2-8BD4-134B-A302-591EECB98A2E}" destId="{5F3BF3E9-BE40-AC4C-960A-FBE74FCB5000}" srcOrd="0" destOrd="0" presId="urn:microsoft.com/office/officeart/2005/8/layout/hierarchy2"/>
    <dgm:cxn modelId="{094F84A3-89B8-D04C-997B-A2005C8F9075}" type="presOf" srcId="{07A4138F-CA95-4145-B621-FE6411770961}" destId="{0A568674-330B-D143-ADCD-DA6B252A023F}" srcOrd="0" destOrd="0" presId="urn:microsoft.com/office/officeart/2005/8/layout/hierarchy2"/>
    <dgm:cxn modelId="{79E80EA6-AA50-6C40-B9FD-2D98411C7165}" type="presOf" srcId="{510DE757-6FED-BA4F-9EE5-050A44108D35}" destId="{6CF14132-A7E4-7149-9C35-79CAD7869490}" srcOrd="0" destOrd="0" presId="urn:microsoft.com/office/officeart/2005/8/layout/hierarchy2"/>
    <dgm:cxn modelId="{6AE416A6-6459-684E-B92E-FDEDFDBA1E62}" type="presOf" srcId="{40FD9873-441E-AE40-A923-2C22CDFDE5B9}" destId="{4B67B96C-0B5E-6A4C-B0A9-2B69C9134386}" srcOrd="0" destOrd="0" presId="urn:microsoft.com/office/officeart/2005/8/layout/hierarchy2"/>
    <dgm:cxn modelId="{24F7E4AA-2B3B-744A-8DE2-CB0AC076D721}" type="presOf" srcId="{5CB5E3C7-B1C3-2549-BF3F-CBF82D4018DF}" destId="{FD1D4A24-75ED-0443-B0E9-298EEFE35C5A}" srcOrd="1" destOrd="0" presId="urn:microsoft.com/office/officeart/2005/8/layout/hierarchy2"/>
    <dgm:cxn modelId="{67B3AAAB-6F0D-B64C-928D-C873ECB1FFD7}" type="presOf" srcId="{2F4C31C8-54B5-7242-BCB0-D5267DB9A2A0}" destId="{83168565-CFE8-AB43-8D02-673F1F8676A7}" srcOrd="1" destOrd="0" presId="urn:microsoft.com/office/officeart/2005/8/layout/hierarchy2"/>
    <dgm:cxn modelId="{DE6301AF-22C7-1D4B-8C66-2340B3A7A64E}" type="presOf" srcId="{1B1F750D-5C0B-2D48-8D9B-C50B9A40AFBA}" destId="{6BB9ADFD-058A-954F-A3A1-3D59D161BD69}" srcOrd="0" destOrd="0" presId="urn:microsoft.com/office/officeart/2005/8/layout/hierarchy2"/>
    <dgm:cxn modelId="{547C4BB1-E2AD-8247-B859-10622386CBBC}" type="presOf" srcId="{B6B99AD2-310B-5A41-BB29-D4B7E2C46EB0}" destId="{12367979-977D-7D44-8AF2-EF1C6812DF6B}" srcOrd="1" destOrd="0" presId="urn:microsoft.com/office/officeart/2005/8/layout/hierarchy2"/>
    <dgm:cxn modelId="{30BC36B3-2D09-F843-B0A6-71259BC5E38C}" srcId="{5141BCA2-AEE2-C048-85F4-68372993C5E7}" destId="{995F34FA-13F7-7C46-96DB-F07E0AF3F6AD}" srcOrd="0" destOrd="0" parTransId="{5DD6CC28-3231-A348-836F-CF85CA9537A1}" sibTransId="{3175E9EB-F614-EC46-9285-B25A1A252F00}"/>
    <dgm:cxn modelId="{BEBB54B5-C708-3546-A03F-3C07695C0521}" srcId="{995F34FA-13F7-7C46-96DB-F07E0AF3F6AD}" destId="{F133C273-05FD-DA4C-8B20-D565B294C7B3}" srcOrd="0" destOrd="0" parTransId="{B44DED52-769E-E849-AA9E-A8CD3EA2B44C}" sibTransId="{3B46CC1D-91A2-D845-B690-F8EFDB243226}"/>
    <dgm:cxn modelId="{FC0D5BB6-88C8-D447-A746-855916F39A8C}" type="presOf" srcId="{7FB0B103-A51A-F14C-92E3-6F54FB654D4F}" destId="{A5F2CEB1-4AA9-E745-BC6F-86ECBF790057}" srcOrd="0" destOrd="0" presId="urn:microsoft.com/office/officeart/2005/8/layout/hierarchy2"/>
    <dgm:cxn modelId="{4411D1B6-F4BA-D14D-9523-189F4AF59A1C}" srcId="{F133C273-05FD-DA4C-8B20-D565B294C7B3}" destId="{8A295CF3-C91B-AA4D-BAB4-2509C8D6B1A0}" srcOrd="0" destOrd="0" parTransId="{58B49802-1A4B-2041-952A-09EA7E8D81EF}" sibTransId="{78F812C9-1547-9544-8073-FE00D6F33324}"/>
    <dgm:cxn modelId="{79BB7EB8-12E7-6F4B-858F-E2DD988ECC9B}" type="presOf" srcId="{ABDF8DEE-3766-9A40-8E05-E24FEF917A2A}" destId="{FD8DC8E9-D024-0F4D-B903-CDCEFFDAAFBF}" srcOrd="1" destOrd="0" presId="urn:microsoft.com/office/officeart/2005/8/layout/hierarchy2"/>
    <dgm:cxn modelId="{A4AC91B8-AE21-4C4C-B204-04B15DF095E7}" srcId="{98011017-3D4C-0446-B2D2-281CC06367F0}" destId="{84E2B2BC-4891-C642-8DFC-CE3FE3735CE5}" srcOrd="0" destOrd="0" parTransId="{8BC05AC9-2498-2847-BEE4-15B3D730EABB}" sibTransId="{D5C06D87-3A6E-8249-B724-EDF0CF514A3E}"/>
    <dgm:cxn modelId="{388D1CBC-0B9A-FC45-B2FE-EA3C20A6D942}" srcId="{5CAD4C8B-1992-B643-8C65-7EBA20313E43}" destId="{44BBDEA0-60BE-5549-B936-398D858C246C}" srcOrd="0" destOrd="0" parTransId="{ABDF8DEE-3766-9A40-8E05-E24FEF917A2A}" sibTransId="{199068E1-225E-084C-8D4F-CE4830B727CB}"/>
    <dgm:cxn modelId="{1CE2B8BD-37D8-D84E-90C8-BF6881098101}" type="presOf" srcId="{F10C781C-F454-4A48-8A7C-95CCBD47D5C1}" destId="{1BAC4640-CB0D-B741-AF63-66395515443F}" srcOrd="1" destOrd="0" presId="urn:microsoft.com/office/officeart/2005/8/layout/hierarchy2"/>
    <dgm:cxn modelId="{D029D9BE-27D1-AA4D-9246-1FB5A7305BEE}" type="presOf" srcId="{8BC05AC9-2498-2847-BEE4-15B3D730EABB}" destId="{16C7FBFA-02C0-A846-9A5D-A32255414B54}" srcOrd="0" destOrd="0" presId="urn:microsoft.com/office/officeart/2005/8/layout/hierarchy2"/>
    <dgm:cxn modelId="{1AF7B4CA-F90B-F244-9321-FD3EE2E7BDDD}" type="presOf" srcId="{58B49802-1A4B-2041-952A-09EA7E8D81EF}" destId="{22C9768F-14E6-4048-AECD-AD554FE5A8AF}" srcOrd="1" destOrd="0" presId="urn:microsoft.com/office/officeart/2005/8/layout/hierarchy2"/>
    <dgm:cxn modelId="{00973BCC-7606-0649-879F-9A456FC2993D}" srcId="{EF02785A-7647-044F-8D48-293ECC508ED3}" destId="{3FF8E6FC-9AE3-B847-8B82-978C937D2878}" srcOrd="0" destOrd="0" parTransId="{F4E9ABA9-ACAA-9449-A094-265D20915117}" sibTransId="{6F1DF1E5-685B-AD4A-8659-193A63E50F07}"/>
    <dgm:cxn modelId="{647B7ECD-80C1-CD4B-82BF-EC2FE444E311}" srcId="{1C8175EB-5D88-9F44-9206-3E7500739A75}" destId="{98FB005E-FDE6-0747-B5AD-BB051139B5B3}" srcOrd="0" destOrd="0" parTransId="{5FE7BE64-F842-E748-9B85-C079D39C0F14}" sibTransId="{3AEEE91B-4691-3B41-9833-893A95668121}"/>
    <dgm:cxn modelId="{3228DDD1-0325-AA49-B8F8-127D9D0834A4}" type="presOf" srcId="{7F66E8F2-7281-B44F-838D-840810A453E0}" destId="{90C7195C-6046-224B-83C5-B70A7DADCE06}" srcOrd="0" destOrd="0" presId="urn:microsoft.com/office/officeart/2005/8/layout/hierarchy2"/>
    <dgm:cxn modelId="{1F0BFDD4-DDD0-BE44-BA3B-B46B5846BD03}" type="presOf" srcId="{84E2B2BC-4891-C642-8DFC-CE3FE3735CE5}" destId="{1037A1D7-1FEE-D441-8790-8F8B6B2521EC}" srcOrd="0" destOrd="0" presId="urn:microsoft.com/office/officeart/2005/8/layout/hierarchy2"/>
    <dgm:cxn modelId="{1DD027D7-B43F-9449-B778-DEDC618E6977}" type="presOf" srcId="{5E524067-243F-9849-B6F8-6A8B3CB329A4}" destId="{0DC1A867-B652-844F-A8FC-531E2576FF40}" srcOrd="1" destOrd="0" presId="urn:microsoft.com/office/officeart/2005/8/layout/hierarchy2"/>
    <dgm:cxn modelId="{675E5FDA-9C60-6545-B5CF-EB44C44FA697}" type="presOf" srcId="{3C0BF437-4067-634B-A246-A45D9937E483}" destId="{0D55CE16-F91A-EE49-AD35-7174EF909D88}" srcOrd="1" destOrd="0" presId="urn:microsoft.com/office/officeart/2005/8/layout/hierarchy2"/>
    <dgm:cxn modelId="{0B0976DB-9D44-7843-9B70-4148E8B2ECA2}" type="presOf" srcId="{98011017-3D4C-0446-B2D2-281CC06367F0}" destId="{A2D12EF6-B466-F64A-B913-B6BA57BB5B00}" srcOrd="0" destOrd="0" presId="urn:microsoft.com/office/officeart/2005/8/layout/hierarchy2"/>
    <dgm:cxn modelId="{1D3327DE-8ECE-2845-86C0-CD4C5029482D}" type="presOf" srcId="{5141BCA2-AEE2-C048-85F4-68372993C5E7}" destId="{EC787D73-D712-E040-887F-A4133E0A213B}" srcOrd="0" destOrd="0" presId="urn:microsoft.com/office/officeart/2005/8/layout/hierarchy2"/>
    <dgm:cxn modelId="{BBCCA0DE-6967-E640-8F3B-CE7EC7FC8141}" type="presOf" srcId="{352BD240-B439-954D-BE7A-52E5A4D02B01}" destId="{8048AA1B-36CA-5840-B7DC-AEF23D284242}" srcOrd="0" destOrd="0" presId="urn:microsoft.com/office/officeart/2005/8/layout/hierarchy2"/>
    <dgm:cxn modelId="{2A4F0FDF-FA38-AC44-83D4-6E9517DC1A62}" type="presOf" srcId="{ABDF8DEE-3766-9A40-8E05-E24FEF917A2A}" destId="{807405CF-FF7B-274E-9A76-D708C60CC0E3}" srcOrd="0" destOrd="0" presId="urn:microsoft.com/office/officeart/2005/8/layout/hierarchy2"/>
    <dgm:cxn modelId="{7391B2DF-233A-C44F-BFCF-D208411E0F88}" type="presOf" srcId="{5DD6CC28-3231-A348-836F-CF85CA9537A1}" destId="{4F24C73B-5125-784E-8276-2DF1935BF927}" srcOrd="0" destOrd="0" presId="urn:microsoft.com/office/officeart/2005/8/layout/hierarchy2"/>
    <dgm:cxn modelId="{0725FDDF-2A5D-AE42-8FD6-9E9A0AECEEDF}" type="presOf" srcId="{2F4C31C8-54B5-7242-BCB0-D5267DB9A2A0}" destId="{CAFA0070-E298-9D46-A1E1-538C177EF30E}" srcOrd="0" destOrd="0" presId="urn:microsoft.com/office/officeart/2005/8/layout/hierarchy2"/>
    <dgm:cxn modelId="{5F282EE0-61C3-6E40-9D75-FF96C8DBB563}" srcId="{995F34FA-13F7-7C46-96DB-F07E0AF3F6AD}" destId="{65415291-3C84-FA47-A44F-F056C25AC239}" srcOrd="1" destOrd="0" parTransId="{1B1F750D-5C0B-2D48-8D9B-C50B9A40AFBA}" sibTransId="{E99FBC1B-2895-8440-890F-3C37A68915E6}"/>
    <dgm:cxn modelId="{96C055E8-37AF-8848-809F-B3CED2597157}" type="presOf" srcId="{7F66E8F2-7281-B44F-838D-840810A453E0}" destId="{3947204E-F324-F446-84CE-3B069CE6CB45}" srcOrd="1" destOrd="0" presId="urn:microsoft.com/office/officeart/2005/8/layout/hierarchy2"/>
    <dgm:cxn modelId="{86EE34E9-33D6-A54A-8555-BF4844B679A5}" type="presOf" srcId="{FF0EE212-6418-194A-A01A-0B3B4E550589}" destId="{D12DD5B9-A5FF-B946-BAEC-E95863FFC89C}" srcOrd="0" destOrd="0" presId="urn:microsoft.com/office/officeart/2005/8/layout/hierarchy2"/>
    <dgm:cxn modelId="{D04F51EA-7322-614F-9850-8565710F05F1}" type="presOf" srcId="{58B49802-1A4B-2041-952A-09EA7E8D81EF}" destId="{AD86A13C-3109-2F4D-95CD-ECF74FEBB952}" srcOrd="0" destOrd="0" presId="urn:microsoft.com/office/officeart/2005/8/layout/hierarchy2"/>
    <dgm:cxn modelId="{56D688EC-0867-1F49-B4D0-093244C0DCE3}" type="presOf" srcId="{3FF8E6FC-9AE3-B847-8B82-978C937D2878}" destId="{A87FFB18-AAF6-C441-87AB-824469584C13}" srcOrd="0" destOrd="0" presId="urn:microsoft.com/office/officeart/2005/8/layout/hierarchy2"/>
    <dgm:cxn modelId="{2FCCBBEE-A648-5D49-AB2B-2F5092ABB9BE}" type="presOf" srcId="{E6BA4E0C-AEA2-5845-821A-36008D9940FE}" destId="{FB787E9E-397D-5F4A-A93F-BBC4620F8648}" srcOrd="0" destOrd="0" presId="urn:microsoft.com/office/officeart/2005/8/layout/hierarchy2"/>
    <dgm:cxn modelId="{7F0BFFF0-7B21-9E4E-9644-77D1F5970C92}" type="presOf" srcId="{7FB0B103-A51A-F14C-92E3-6F54FB654D4F}" destId="{1A25F316-AB92-4045-A725-B0D10482C1BD}" srcOrd="1" destOrd="0" presId="urn:microsoft.com/office/officeart/2005/8/layout/hierarchy2"/>
    <dgm:cxn modelId="{6A9589F1-53F3-E444-86B4-39F4917F300B}" type="presOf" srcId="{5FE7BE64-F842-E748-9B85-C079D39C0F14}" destId="{FE844648-039F-3C4F-9A4C-FBD34351632D}" srcOrd="0" destOrd="0" presId="urn:microsoft.com/office/officeart/2005/8/layout/hierarchy2"/>
    <dgm:cxn modelId="{0FAFC1F1-B1F9-B049-9C4C-AF789DC6409C}" type="presOf" srcId="{510DE757-6FED-BA4F-9EE5-050A44108D35}" destId="{92BC82C4-BC86-F542-9FF3-42D3408EF1C2}" srcOrd="1" destOrd="0" presId="urn:microsoft.com/office/officeart/2005/8/layout/hierarchy2"/>
    <dgm:cxn modelId="{27234BF5-B70B-7A42-AD41-A0558531BDA5}" type="presOf" srcId="{1BBC56EE-7681-564D-8289-76C27EABBB73}" destId="{4A96B342-BB2D-AD48-9CCD-FEF6CF48A646}" srcOrd="0" destOrd="0" presId="urn:microsoft.com/office/officeart/2005/8/layout/hierarchy2"/>
    <dgm:cxn modelId="{05A7D7F5-ACCA-D04A-833D-A4B25B2CAF45}" srcId="{BB98EC1D-5BEB-0D4B-95BA-BE486F550510}" destId="{EF02785A-7647-044F-8D48-293ECC508ED3}" srcOrd="0" destOrd="0" parTransId="{2FD5E32F-7CF0-DE46-B225-F59B6D0D2CEF}" sibTransId="{D5F6F3D3-0E5B-D442-8D3C-63B20F8F9CA7}"/>
    <dgm:cxn modelId="{82ED4EFB-327F-914A-AAF7-91AE14BF29DB}" srcId="{98011017-3D4C-0446-B2D2-281CC06367F0}" destId="{07A4138F-CA95-4145-B621-FE6411770961}" srcOrd="1" destOrd="0" parTransId="{5CB5E3C7-B1C3-2549-BF3F-CBF82D4018DF}" sibTransId="{217010A2-2391-D345-A900-6673C911C110}"/>
    <dgm:cxn modelId="{874577FE-D14C-D04E-B643-4F7B21144BDC}" srcId="{995F34FA-13F7-7C46-96DB-F07E0AF3F6AD}" destId="{7217A3BB-746B-BE49-B9F3-65F06E3EDDC7}" srcOrd="2" destOrd="0" parTransId="{7FB0B103-A51A-F14C-92E3-6F54FB654D4F}" sibTransId="{C1F731CA-7CBA-F143-B7CB-1E8CF417DEA7}"/>
    <dgm:cxn modelId="{E0240CFF-2758-304C-87DE-6700C611B2F0}" type="presOf" srcId="{5CB5E3C7-B1C3-2549-BF3F-CBF82D4018DF}" destId="{D0D84B8E-DD07-094B-98C1-58B5B20907F4}" srcOrd="0" destOrd="0" presId="urn:microsoft.com/office/officeart/2005/8/layout/hierarchy2"/>
    <dgm:cxn modelId="{F95737AE-7255-BA41-928B-254BA6BEE2D4}" type="presParOf" srcId="{C9840F66-C8FA-7A4B-ACFB-1AF11D857574}" destId="{E16CAA29-C574-914A-91D1-3C44FC30F660}" srcOrd="0" destOrd="0" presId="urn:microsoft.com/office/officeart/2005/8/layout/hierarchy2"/>
    <dgm:cxn modelId="{9A6D4D58-6175-DF4A-8CDF-A9671743272A}" type="presParOf" srcId="{E16CAA29-C574-914A-91D1-3C44FC30F660}" destId="{5DDD4691-7E24-214F-90D9-3AD4E96CAE0E}" srcOrd="0" destOrd="0" presId="urn:microsoft.com/office/officeart/2005/8/layout/hierarchy2"/>
    <dgm:cxn modelId="{8D35DC4E-39FA-B24A-91E5-3C0D09EF45FC}" type="presParOf" srcId="{E16CAA29-C574-914A-91D1-3C44FC30F660}" destId="{596F311F-D4B9-0F42-B11A-974AB517EAD1}" srcOrd="1" destOrd="0" presId="urn:microsoft.com/office/officeart/2005/8/layout/hierarchy2"/>
    <dgm:cxn modelId="{27600501-F406-6842-9B7E-79F38C9334FE}" type="presParOf" srcId="{596F311F-D4B9-0F42-B11A-974AB517EAD1}" destId="{4FDE27C1-5894-234C-8C16-06E0644278E1}" srcOrd="0" destOrd="0" presId="urn:microsoft.com/office/officeart/2005/8/layout/hierarchy2"/>
    <dgm:cxn modelId="{CD1FC70D-B235-E348-B17A-2D836A319C7D}" type="presParOf" srcId="{4FDE27C1-5894-234C-8C16-06E0644278E1}" destId="{AFB6FF73-7B7B-074B-A3DE-499279D05B16}" srcOrd="0" destOrd="0" presId="urn:microsoft.com/office/officeart/2005/8/layout/hierarchy2"/>
    <dgm:cxn modelId="{63722089-01CE-FD40-BE3A-A74F95AD5A94}" type="presParOf" srcId="{596F311F-D4B9-0F42-B11A-974AB517EAD1}" destId="{921B4DF7-21F5-A948-A8FB-1DFDF60E8E44}" srcOrd="1" destOrd="0" presId="urn:microsoft.com/office/officeart/2005/8/layout/hierarchy2"/>
    <dgm:cxn modelId="{7015DDC3-24D4-AB42-9A12-BF089692B676}" type="presParOf" srcId="{921B4DF7-21F5-A948-A8FB-1DFDF60E8E44}" destId="{A87FFB18-AAF6-C441-87AB-824469584C13}" srcOrd="0" destOrd="0" presId="urn:microsoft.com/office/officeart/2005/8/layout/hierarchy2"/>
    <dgm:cxn modelId="{C787A030-A80D-6D4C-BC4E-D2D6BED72C53}" type="presParOf" srcId="{921B4DF7-21F5-A948-A8FB-1DFDF60E8E44}" destId="{008DC326-AC7C-B045-AA8E-A6241B0EE9A6}" srcOrd="1" destOrd="0" presId="urn:microsoft.com/office/officeart/2005/8/layout/hierarchy2"/>
    <dgm:cxn modelId="{C049E4BB-1963-5D40-9017-0F681980FD7D}" type="presParOf" srcId="{008DC326-AC7C-B045-AA8E-A6241B0EE9A6}" destId="{6CF14132-A7E4-7149-9C35-79CAD7869490}" srcOrd="0" destOrd="0" presId="urn:microsoft.com/office/officeart/2005/8/layout/hierarchy2"/>
    <dgm:cxn modelId="{BF751294-C1D3-D048-9A3E-8083A9E3AA5D}" type="presParOf" srcId="{6CF14132-A7E4-7149-9C35-79CAD7869490}" destId="{92BC82C4-BC86-F542-9FF3-42D3408EF1C2}" srcOrd="0" destOrd="0" presId="urn:microsoft.com/office/officeart/2005/8/layout/hierarchy2"/>
    <dgm:cxn modelId="{534F0A53-D22E-3F42-944E-A325DA149C4D}" type="presParOf" srcId="{008DC326-AC7C-B045-AA8E-A6241B0EE9A6}" destId="{DF2AB612-6A0A-FC4B-AB0A-911DB666180D}" srcOrd="1" destOrd="0" presId="urn:microsoft.com/office/officeart/2005/8/layout/hierarchy2"/>
    <dgm:cxn modelId="{0F9D2CF2-D3D9-3B44-B186-20A15B0B7FA8}" type="presParOf" srcId="{DF2AB612-6A0A-FC4B-AB0A-911DB666180D}" destId="{B7EBC1ED-6E9C-1F4E-AA5E-5A62DEC6D1CA}" srcOrd="0" destOrd="0" presId="urn:microsoft.com/office/officeart/2005/8/layout/hierarchy2"/>
    <dgm:cxn modelId="{143FDF11-B785-7843-B7EF-1DE23177A630}" type="presParOf" srcId="{DF2AB612-6A0A-FC4B-AB0A-911DB666180D}" destId="{35549211-4C7F-4143-875A-6AD8F7BA6F11}" srcOrd="1" destOrd="0" presId="urn:microsoft.com/office/officeart/2005/8/layout/hierarchy2"/>
    <dgm:cxn modelId="{57F8403E-30C6-EE43-A098-792018FBFB40}" type="presParOf" srcId="{35549211-4C7F-4143-875A-6AD8F7BA6F11}" destId="{8048AA1B-36CA-5840-B7DC-AEF23D284242}" srcOrd="0" destOrd="0" presId="urn:microsoft.com/office/officeart/2005/8/layout/hierarchy2"/>
    <dgm:cxn modelId="{5FCC4F8F-6838-2D4E-AE30-A632F738983E}" type="presParOf" srcId="{8048AA1B-36CA-5840-B7DC-AEF23D284242}" destId="{396B64A9-D2E9-4C49-92AC-7317203D3455}" srcOrd="0" destOrd="0" presId="urn:microsoft.com/office/officeart/2005/8/layout/hierarchy2"/>
    <dgm:cxn modelId="{49D4277E-2A8C-4B40-9DF5-AF7BCC29988D}" type="presParOf" srcId="{35549211-4C7F-4143-875A-6AD8F7BA6F11}" destId="{096D3345-0FF3-134F-9020-048DB0DA613A}" srcOrd="1" destOrd="0" presId="urn:microsoft.com/office/officeart/2005/8/layout/hierarchy2"/>
    <dgm:cxn modelId="{77275241-CABD-8B41-8774-0804C9E63AAE}" type="presParOf" srcId="{096D3345-0FF3-134F-9020-048DB0DA613A}" destId="{741D9D91-FE7B-5D41-8E40-50BCC46C9DFA}" srcOrd="0" destOrd="0" presId="urn:microsoft.com/office/officeart/2005/8/layout/hierarchy2"/>
    <dgm:cxn modelId="{B7FCA2F6-4B4C-BE4E-8C7F-0E6903929459}" type="presParOf" srcId="{096D3345-0FF3-134F-9020-048DB0DA613A}" destId="{701AF49E-6A2D-314B-945C-4B2C7849288D}" srcOrd="1" destOrd="0" presId="urn:microsoft.com/office/officeart/2005/8/layout/hierarchy2"/>
    <dgm:cxn modelId="{DFAD28B6-47C4-5F47-9EED-37CF58DAFAE1}" type="presParOf" srcId="{701AF49E-6A2D-314B-945C-4B2C7849288D}" destId="{1B1D3CAE-75A5-1C41-8E4B-7CAA1063725D}" srcOrd="0" destOrd="0" presId="urn:microsoft.com/office/officeart/2005/8/layout/hierarchy2"/>
    <dgm:cxn modelId="{7516AB94-02E9-4A42-B59B-F40DCC2E4650}" type="presParOf" srcId="{1B1D3CAE-75A5-1C41-8E4B-7CAA1063725D}" destId="{344FE1FB-CE54-6940-8714-C3BBB95C2B96}" srcOrd="0" destOrd="0" presId="urn:microsoft.com/office/officeart/2005/8/layout/hierarchy2"/>
    <dgm:cxn modelId="{C76857EB-988E-2A4E-BD60-8407434D2529}" type="presParOf" srcId="{701AF49E-6A2D-314B-945C-4B2C7849288D}" destId="{5CB34AF6-F174-DB42-BB93-FEDCAA32BDFA}" srcOrd="1" destOrd="0" presId="urn:microsoft.com/office/officeart/2005/8/layout/hierarchy2"/>
    <dgm:cxn modelId="{50B257A7-99FD-4B42-A477-A7B826637FEC}" type="presParOf" srcId="{5CB34AF6-F174-DB42-BB93-FEDCAA32BDFA}" destId="{9852FB11-7AB9-0B49-A5B6-7C2E84621222}" srcOrd="0" destOrd="0" presId="urn:microsoft.com/office/officeart/2005/8/layout/hierarchy2"/>
    <dgm:cxn modelId="{5B660CA2-E2B8-8942-8D0F-1ABA45243F2A}" type="presParOf" srcId="{5CB34AF6-F174-DB42-BB93-FEDCAA32BDFA}" destId="{4CD6D3C8-9D32-054A-95F0-110351AAC865}" srcOrd="1" destOrd="0" presId="urn:microsoft.com/office/officeart/2005/8/layout/hierarchy2"/>
    <dgm:cxn modelId="{1144E613-C856-0C49-BA96-576DDE541C96}" type="presParOf" srcId="{35549211-4C7F-4143-875A-6AD8F7BA6F11}" destId="{CBD6FF30-90F9-A340-B204-E93AE87B105A}" srcOrd="2" destOrd="0" presId="urn:microsoft.com/office/officeart/2005/8/layout/hierarchy2"/>
    <dgm:cxn modelId="{1BFF9298-9A4F-A942-A235-64C5884BD1C3}" type="presParOf" srcId="{CBD6FF30-90F9-A340-B204-E93AE87B105A}" destId="{0DC1A867-B652-844F-A8FC-531E2576FF40}" srcOrd="0" destOrd="0" presId="urn:microsoft.com/office/officeart/2005/8/layout/hierarchy2"/>
    <dgm:cxn modelId="{E2D132F7-53C0-C44F-8A97-CE10E09CD2C2}" type="presParOf" srcId="{35549211-4C7F-4143-875A-6AD8F7BA6F11}" destId="{759E868E-0340-5743-9CA9-F33B3E4E3C07}" srcOrd="3" destOrd="0" presId="urn:microsoft.com/office/officeart/2005/8/layout/hierarchy2"/>
    <dgm:cxn modelId="{EEC6239B-AB98-FD48-8873-72A6A657DB8D}" type="presParOf" srcId="{759E868E-0340-5743-9CA9-F33B3E4E3C07}" destId="{5F3BF3E9-BE40-AC4C-960A-FBE74FCB5000}" srcOrd="0" destOrd="0" presId="urn:microsoft.com/office/officeart/2005/8/layout/hierarchy2"/>
    <dgm:cxn modelId="{D1DCAEDE-702B-B848-BD77-A00EB50E48D5}" type="presParOf" srcId="{759E868E-0340-5743-9CA9-F33B3E4E3C07}" destId="{6D50C890-A930-7D45-921C-52AF35469D03}" srcOrd="1" destOrd="0" presId="urn:microsoft.com/office/officeart/2005/8/layout/hierarchy2"/>
    <dgm:cxn modelId="{FE29124B-B9E9-184C-884F-D559D11EDD7F}" type="presParOf" srcId="{6D50C890-A930-7D45-921C-52AF35469D03}" destId="{FCA5FF88-CBBA-3B4E-9B96-3AFF70BE5602}" srcOrd="0" destOrd="0" presId="urn:microsoft.com/office/officeart/2005/8/layout/hierarchy2"/>
    <dgm:cxn modelId="{80285E6F-CFE4-1948-9D03-33E32DD1BB98}" type="presParOf" srcId="{FCA5FF88-CBBA-3B4E-9B96-3AFF70BE5602}" destId="{1BAC4640-CB0D-B741-AF63-66395515443F}" srcOrd="0" destOrd="0" presId="urn:microsoft.com/office/officeart/2005/8/layout/hierarchy2"/>
    <dgm:cxn modelId="{E8D4C531-A9D2-BB4B-BD2F-304EE910DE37}" type="presParOf" srcId="{6D50C890-A930-7D45-921C-52AF35469D03}" destId="{EC22A285-078C-ED45-BAE0-1BD8713A611B}" srcOrd="1" destOrd="0" presId="urn:microsoft.com/office/officeart/2005/8/layout/hierarchy2"/>
    <dgm:cxn modelId="{95ACCCED-D033-D846-A596-EC1BE1CCDFF2}" type="presParOf" srcId="{EC22A285-078C-ED45-BAE0-1BD8713A611B}" destId="{706BE04A-DF2D-FD42-929E-71967605DA05}" srcOrd="0" destOrd="0" presId="urn:microsoft.com/office/officeart/2005/8/layout/hierarchy2"/>
    <dgm:cxn modelId="{231CB118-EB36-BE4B-A61F-CB72CC924D03}" type="presParOf" srcId="{EC22A285-078C-ED45-BAE0-1BD8713A611B}" destId="{AD615A74-D696-E549-A5F2-4F75A3A0E004}" srcOrd="1" destOrd="0" presId="urn:microsoft.com/office/officeart/2005/8/layout/hierarchy2"/>
    <dgm:cxn modelId="{81338E1F-8CEE-6540-AC87-B77DABA37E8B}" type="presParOf" srcId="{596F311F-D4B9-0F42-B11A-974AB517EAD1}" destId="{DE788863-43D6-794A-8D04-54FCD6CB16A9}" srcOrd="2" destOrd="0" presId="urn:microsoft.com/office/officeart/2005/8/layout/hierarchy2"/>
    <dgm:cxn modelId="{C44CC207-556E-244C-A741-632291AA87EC}" type="presParOf" srcId="{DE788863-43D6-794A-8D04-54FCD6CB16A9}" destId="{12367979-977D-7D44-8AF2-EF1C6812DF6B}" srcOrd="0" destOrd="0" presId="urn:microsoft.com/office/officeart/2005/8/layout/hierarchy2"/>
    <dgm:cxn modelId="{F6364B10-5537-6748-8DDF-1CA7818BFB52}" type="presParOf" srcId="{596F311F-D4B9-0F42-B11A-974AB517EAD1}" destId="{D43EC631-C136-AE47-AE22-3F6E7DEFA5E6}" srcOrd="3" destOrd="0" presId="urn:microsoft.com/office/officeart/2005/8/layout/hierarchy2"/>
    <dgm:cxn modelId="{3C4BE752-79A6-814F-85EF-B6BF1635E86E}" type="presParOf" srcId="{D43EC631-C136-AE47-AE22-3F6E7DEFA5E6}" destId="{EC787D73-D712-E040-887F-A4133E0A213B}" srcOrd="0" destOrd="0" presId="urn:microsoft.com/office/officeart/2005/8/layout/hierarchy2"/>
    <dgm:cxn modelId="{60C32C74-6563-1142-9E3D-6716CA6E4817}" type="presParOf" srcId="{D43EC631-C136-AE47-AE22-3F6E7DEFA5E6}" destId="{8DA86137-DD47-B841-8543-0AED2F5CFB63}" srcOrd="1" destOrd="0" presId="urn:microsoft.com/office/officeart/2005/8/layout/hierarchy2"/>
    <dgm:cxn modelId="{CA5D2FE3-78A2-654D-958B-7652C3A1A097}" type="presParOf" srcId="{8DA86137-DD47-B841-8543-0AED2F5CFB63}" destId="{4F24C73B-5125-784E-8276-2DF1935BF927}" srcOrd="0" destOrd="0" presId="urn:microsoft.com/office/officeart/2005/8/layout/hierarchy2"/>
    <dgm:cxn modelId="{79E09827-6586-3D47-8BFD-74A43216E093}" type="presParOf" srcId="{4F24C73B-5125-784E-8276-2DF1935BF927}" destId="{6FB9BE4E-7000-0140-9085-D79FADDEA00D}" srcOrd="0" destOrd="0" presId="urn:microsoft.com/office/officeart/2005/8/layout/hierarchy2"/>
    <dgm:cxn modelId="{5C84F1BC-2C87-3D41-A281-AF3100D474EE}" type="presParOf" srcId="{8DA86137-DD47-B841-8543-0AED2F5CFB63}" destId="{5192AC4E-CC93-8B45-AA00-B96BB90369E5}" srcOrd="1" destOrd="0" presId="urn:microsoft.com/office/officeart/2005/8/layout/hierarchy2"/>
    <dgm:cxn modelId="{3FEC3ADA-E9FB-2B4B-B77D-0EE3FC00BD5B}" type="presParOf" srcId="{5192AC4E-CC93-8B45-AA00-B96BB90369E5}" destId="{C88CEA7E-669D-C748-A30C-0BD515AC3D23}" srcOrd="0" destOrd="0" presId="urn:microsoft.com/office/officeart/2005/8/layout/hierarchy2"/>
    <dgm:cxn modelId="{DC0184EF-D5DC-7B46-84A2-DFC6503826F0}" type="presParOf" srcId="{5192AC4E-CC93-8B45-AA00-B96BB90369E5}" destId="{8B1A2066-674A-ED46-A651-30602CC11137}" srcOrd="1" destOrd="0" presId="urn:microsoft.com/office/officeart/2005/8/layout/hierarchy2"/>
    <dgm:cxn modelId="{9AC95828-4E8B-814F-A9B1-E5C75D7021B5}" type="presParOf" srcId="{8B1A2066-674A-ED46-A651-30602CC11137}" destId="{3D059C6B-AFCC-BF4F-9570-1AB2CAB8EF98}" srcOrd="0" destOrd="0" presId="urn:microsoft.com/office/officeart/2005/8/layout/hierarchy2"/>
    <dgm:cxn modelId="{31721E1A-B90D-0949-9240-D603D5ABF596}" type="presParOf" srcId="{3D059C6B-AFCC-BF4F-9570-1AB2CAB8EF98}" destId="{93A68348-BA32-9C48-B4F5-4B03C6C2F55C}" srcOrd="0" destOrd="0" presId="urn:microsoft.com/office/officeart/2005/8/layout/hierarchy2"/>
    <dgm:cxn modelId="{6BD499EF-7847-E14F-A2CE-6B70B02D3D68}" type="presParOf" srcId="{8B1A2066-674A-ED46-A651-30602CC11137}" destId="{BB1E9BA9-EB17-1041-A96E-6750E79B3932}" srcOrd="1" destOrd="0" presId="urn:microsoft.com/office/officeart/2005/8/layout/hierarchy2"/>
    <dgm:cxn modelId="{086BB8D4-5E9E-6A4E-9F22-F98999BE2C1D}" type="presParOf" srcId="{BB1E9BA9-EB17-1041-A96E-6750E79B3932}" destId="{023CBA80-0886-D54C-96CF-B87965F46267}" srcOrd="0" destOrd="0" presId="urn:microsoft.com/office/officeart/2005/8/layout/hierarchy2"/>
    <dgm:cxn modelId="{84CB7ECC-5CCA-E647-B8B0-E63EFAE8D7FB}" type="presParOf" srcId="{BB1E9BA9-EB17-1041-A96E-6750E79B3932}" destId="{55037C48-9D8D-7149-9D58-1DFE9D75CE22}" srcOrd="1" destOrd="0" presId="urn:microsoft.com/office/officeart/2005/8/layout/hierarchy2"/>
    <dgm:cxn modelId="{90C7DD60-9D6D-8749-99CF-5B8E75EB0107}" type="presParOf" srcId="{55037C48-9D8D-7149-9D58-1DFE9D75CE22}" destId="{AD86A13C-3109-2F4D-95CD-ECF74FEBB952}" srcOrd="0" destOrd="0" presId="urn:microsoft.com/office/officeart/2005/8/layout/hierarchy2"/>
    <dgm:cxn modelId="{9CA41F97-113D-AD4A-AA94-4DAA7A388191}" type="presParOf" srcId="{AD86A13C-3109-2F4D-95CD-ECF74FEBB952}" destId="{22C9768F-14E6-4048-AECD-AD554FE5A8AF}" srcOrd="0" destOrd="0" presId="urn:microsoft.com/office/officeart/2005/8/layout/hierarchy2"/>
    <dgm:cxn modelId="{7A75CA82-76E7-3D46-B8DA-B142960544E9}" type="presParOf" srcId="{55037C48-9D8D-7149-9D58-1DFE9D75CE22}" destId="{D39ADCF3-3DE6-5C46-8119-2B054CC4E6A2}" srcOrd="1" destOrd="0" presId="urn:microsoft.com/office/officeart/2005/8/layout/hierarchy2"/>
    <dgm:cxn modelId="{D1F08D31-FA28-9640-A9FD-827A3C812EB3}" type="presParOf" srcId="{D39ADCF3-3DE6-5C46-8119-2B054CC4E6A2}" destId="{4DE8FE1D-C811-374C-B9C4-59E6F8556058}" srcOrd="0" destOrd="0" presId="urn:microsoft.com/office/officeart/2005/8/layout/hierarchy2"/>
    <dgm:cxn modelId="{EFA26C62-9FC4-294E-AF3D-E0F4531102A1}" type="presParOf" srcId="{D39ADCF3-3DE6-5C46-8119-2B054CC4E6A2}" destId="{8CD91A2E-6BC0-5545-AC11-1B386827ED11}" srcOrd="1" destOrd="0" presId="urn:microsoft.com/office/officeart/2005/8/layout/hierarchy2"/>
    <dgm:cxn modelId="{FCCCA6D7-7751-2649-9D8F-F228D902B4B4}" type="presParOf" srcId="{8CD91A2E-6BC0-5545-AC11-1B386827ED11}" destId="{90C7195C-6046-224B-83C5-B70A7DADCE06}" srcOrd="0" destOrd="0" presId="urn:microsoft.com/office/officeart/2005/8/layout/hierarchy2"/>
    <dgm:cxn modelId="{8E971967-4049-CA49-9F7E-012C9BBDC4B7}" type="presParOf" srcId="{90C7195C-6046-224B-83C5-B70A7DADCE06}" destId="{3947204E-F324-F446-84CE-3B069CE6CB45}" srcOrd="0" destOrd="0" presId="urn:microsoft.com/office/officeart/2005/8/layout/hierarchy2"/>
    <dgm:cxn modelId="{EABB7E82-E293-0040-B7C6-0E12EF381F3A}" type="presParOf" srcId="{8CD91A2E-6BC0-5545-AC11-1B386827ED11}" destId="{C98B6C11-6184-5F4F-891A-6536D15B4662}" srcOrd="1" destOrd="0" presId="urn:microsoft.com/office/officeart/2005/8/layout/hierarchy2"/>
    <dgm:cxn modelId="{42980BCF-2F7E-2D4E-A8D3-AE874ABCFAFA}" type="presParOf" srcId="{C98B6C11-6184-5F4F-891A-6536D15B4662}" destId="{CCE830D0-38FF-7C49-A9AF-231E21E78498}" srcOrd="0" destOrd="0" presId="urn:microsoft.com/office/officeart/2005/8/layout/hierarchy2"/>
    <dgm:cxn modelId="{28C4ACB7-FC4B-FA42-86C6-1CA6A8FD0B80}" type="presParOf" srcId="{C98B6C11-6184-5F4F-891A-6536D15B4662}" destId="{A4E368AF-3E32-0440-9CD1-D98186F3163B}" srcOrd="1" destOrd="0" presId="urn:microsoft.com/office/officeart/2005/8/layout/hierarchy2"/>
    <dgm:cxn modelId="{83159616-4551-BD4E-9898-23E1DB45DA15}" type="presParOf" srcId="{A4E368AF-3E32-0440-9CD1-D98186F3163B}" destId="{807405CF-FF7B-274E-9A76-D708C60CC0E3}" srcOrd="0" destOrd="0" presId="urn:microsoft.com/office/officeart/2005/8/layout/hierarchy2"/>
    <dgm:cxn modelId="{960BAA23-B347-F54D-8600-BC691B347ED5}" type="presParOf" srcId="{807405CF-FF7B-274E-9A76-D708C60CC0E3}" destId="{FD8DC8E9-D024-0F4D-B903-CDCEFFDAAFBF}" srcOrd="0" destOrd="0" presId="urn:microsoft.com/office/officeart/2005/8/layout/hierarchy2"/>
    <dgm:cxn modelId="{323E4504-97CE-EA43-90E6-9AB80A134C01}" type="presParOf" srcId="{A4E368AF-3E32-0440-9CD1-D98186F3163B}" destId="{1B1136D3-1924-FB4A-BEAA-1A1EA86A70BE}" srcOrd="1" destOrd="0" presId="urn:microsoft.com/office/officeart/2005/8/layout/hierarchy2"/>
    <dgm:cxn modelId="{6C62AEAE-907F-5241-A941-E79477C0DA8A}" type="presParOf" srcId="{1B1136D3-1924-FB4A-BEAA-1A1EA86A70BE}" destId="{AA203BE3-447A-684D-A612-409670EBDAC9}" srcOrd="0" destOrd="0" presId="urn:microsoft.com/office/officeart/2005/8/layout/hierarchy2"/>
    <dgm:cxn modelId="{654749C7-D263-EF45-9234-F7883C858014}" type="presParOf" srcId="{1B1136D3-1924-FB4A-BEAA-1A1EA86A70BE}" destId="{1AD52BC5-8DC7-1643-963A-2350487BCCBE}" srcOrd="1" destOrd="0" presId="urn:microsoft.com/office/officeart/2005/8/layout/hierarchy2"/>
    <dgm:cxn modelId="{26754AA1-BEA2-1940-98E6-79144D369103}" type="presParOf" srcId="{8CD91A2E-6BC0-5545-AC11-1B386827ED11}" destId="{56D42448-BD38-EE46-A71C-178CE9AFE4EC}" srcOrd="2" destOrd="0" presId="urn:microsoft.com/office/officeart/2005/8/layout/hierarchy2"/>
    <dgm:cxn modelId="{AD394B21-0941-A746-BCA3-7E372AC209AA}" type="presParOf" srcId="{56D42448-BD38-EE46-A71C-178CE9AFE4EC}" destId="{0D55CE16-F91A-EE49-AD35-7174EF909D88}" srcOrd="0" destOrd="0" presId="urn:microsoft.com/office/officeart/2005/8/layout/hierarchy2"/>
    <dgm:cxn modelId="{03CBFE2F-88A8-AF49-9563-09196E35E0CB}" type="presParOf" srcId="{8CD91A2E-6BC0-5545-AC11-1B386827ED11}" destId="{1D17EDAE-6848-7644-840C-F4A3B2633572}" srcOrd="3" destOrd="0" presId="urn:microsoft.com/office/officeart/2005/8/layout/hierarchy2"/>
    <dgm:cxn modelId="{4CCBDBD5-0A5D-B745-8CBE-884331C962AC}" type="presParOf" srcId="{1D17EDAE-6848-7644-840C-F4A3B2633572}" destId="{CC0B1A3B-5A21-5D4F-9530-BB2492217826}" srcOrd="0" destOrd="0" presId="urn:microsoft.com/office/officeart/2005/8/layout/hierarchy2"/>
    <dgm:cxn modelId="{41A8574D-FAC4-0B4E-ACFB-BBAED38FC471}" type="presParOf" srcId="{1D17EDAE-6848-7644-840C-F4A3B2633572}" destId="{FB57210D-D8FE-5749-AC58-03CDC895E481}" srcOrd="1" destOrd="0" presId="urn:microsoft.com/office/officeart/2005/8/layout/hierarchy2"/>
    <dgm:cxn modelId="{3D7F0A59-FA88-5440-B729-2E62648BB268}" type="presParOf" srcId="{FB57210D-D8FE-5749-AC58-03CDC895E481}" destId="{FE844648-039F-3C4F-9A4C-FBD34351632D}" srcOrd="0" destOrd="0" presId="urn:microsoft.com/office/officeart/2005/8/layout/hierarchy2"/>
    <dgm:cxn modelId="{7E78D6D8-6409-FF48-B7C1-E8237FFB560B}" type="presParOf" srcId="{FE844648-039F-3C4F-9A4C-FBD34351632D}" destId="{246A0935-A374-254C-8F15-273FE4D6BDB3}" srcOrd="0" destOrd="0" presId="urn:microsoft.com/office/officeart/2005/8/layout/hierarchy2"/>
    <dgm:cxn modelId="{C4C86ACA-46CC-F347-B634-0FDA76C378AF}" type="presParOf" srcId="{FB57210D-D8FE-5749-AC58-03CDC895E481}" destId="{C79A8C70-E540-3B41-9C4B-17F5A1953BA7}" srcOrd="1" destOrd="0" presId="urn:microsoft.com/office/officeart/2005/8/layout/hierarchy2"/>
    <dgm:cxn modelId="{A590651D-3EE4-234D-86E6-10C5A3C190E7}" type="presParOf" srcId="{C79A8C70-E540-3B41-9C4B-17F5A1953BA7}" destId="{F8C9D5F8-E3BB-CE40-8A07-7A7DF89CF64D}" srcOrd="0" destOrd="0" presId="urn:microsoft.com/office/officeart/2005/8/layout/hierarchy2"/>
    <dgm:cxn modelId="{5584BB38-0B97-3A44-9FEE-2F54B691989E}" type="presParOf" srcId="{C79A8C70-E540-3B41-9C4B-17F5A1953BA7}" destId="{1E553398-E3C0-1142-ADA4-82CA55CF4204}" srcOrd="1" destOrd="0" presId="urn:microsoft.com/office/officeart/2005/8/layout/hierarchy2"/>
    <dgm:cxn modelId="{925F81D0-3711-DA4F-A453-932B62D1AF77}" type="presParOf" srcId="{8B1A2066-674A-ED46-A651-30602CC11137}" destId="{6BB9ADFD-058A-954F-A3A1-3D59D161BD69}" srcOrd="2" destOrd="0" presId="urn:microsoft.com/office/officeart/2005/8/layout/hierarchy2"/>
    <dgm:cxn modelId="{B3465CDB-3735-0E44-8DA8-D778930FD177}" type="presParOf" srcId="{6BB9ADFD-058A-954F-A3A1-3D59D161BD69}" destId="{E99017DB-5DF9-4F42-A4DC-36F529C81213}" srcOrd="0" destOrd="0" presId="urn:microsoft.com/office/officeart/2005/8/layout/hierarchy2"/>
    <dgm:cxn modelId="{7F650373-A884-094E-B042-0F3FA1548BD1}" type="presParOf" srcId="{8B1A2066-674A-ED46-A651-30602CC11137}" destId="{85CE8A96-F2B1-1247-870B-BB17BE72E774}" srcOrd="3" destOrd="0" presId="urn:microsoft.com/office/officeart/2005/8/layout/hierarchy2"/>
    <dgm:cxn modelId="{99AA0652-8A6D-AC4C-AF87-3135D63AD566}" type="presParOf" srcId="{85CE8A96-F2B1-1247-870B-BB17BE72E774}" destId="{D2022275-D1B6-6D4C-B383-ED73B5EE770A}" srcOrd="0" destOrd="0" presId="urn:microsoft.com/office/officeart/2005/8/layout/hierarchy2"/>
    <dgm:cxn modelId="{8DA6F21F-B534-0B49-A503-516B171AC497}" type="presParOf" srcId="{85CE8A96-F2B1-1247-870B-BB17BE72E774}" destId="{65ED0BAD-2FA7-F14B-A943-A649E63FD960}" srcOrd="1" destOrd="0" presId="urn:microsoft.com/office/officeart/2005/8/layout/hierarchy2"/>
    <dgm:cxn modelId="{85BC333A-E753-384D-BFC6-0B3757031440}" type="presParOf" srcId="{65ED0BAD-2FA7-F14B-A943-A649E63FD960}" destId="{4B67B96C-0B5E-6A4C-B0A9-2B69C9134386}" srcOrd="0" destOrd="0" presId="urn:microsoft.com/office/officeart/2005/8/layout/hierarchy2"/>
    <dgm:cxn modelId="{3CFF9FC9-6A5B-7546-83F9-514D655037B9}" type="presParOf" srcId="{4B67B96C-0B5E-6A4C-B0A9-2B69C9134386}" destId="{1E1CE036-74B3-3342-93ED-437CB03BEB80}" srcOrd="0" destOrd="0" presId="urn:microsoft.com/office/officeart/2005/8/layout/hierarchy2"/>
    <dgm:cxn modelId="{AAB54918-6547-AE46-9078-261DAFAF04B3}" type="presParOf" srcId="{65ED0BAD-2FA7-F14B-A943-A649E63FD960}" destId="{4FA46DFC-13F0-1E49-A9BF-95586FDB9CB9}" srcOrd="1" destOrd="0" presId="urn:microsoft.com/office/officeart/2005/8/layout/hierarchy2"/>
    <dgm:cxn modelId="{89B52261-A424-AC45-ACA3-DE5275440D33}" type="presParOf" srcId="{4FA46DFC-13F0-1E49-A9BF-95586FDB9CB9}" destId="{5C3DBCA1-9F14-B748-BF11-24B81466D5F6}" srcOrd="0" destOrd="0" presId="urn:microsoft.com/office/officeart/2005/8/layout/hierarchy2"/>
    <dgm:cxn modelId="{B5983DB4-DB4B-644D-9409-36FF1B69A5A9}" type="presParOf" srcId="{4FA46DFC-13F0-1E49-A9BF-95586FDB9CB9}" destId="{D33447C1-EAA0-6941-A83E-130B00744E60}" srcOrd="1" destOrd="0" presId="urn:microsoft.com/office/officeart/2005/8/layout/hierarchy2"/>
    <dgm:cxn modelId="{733A1F66-B58B-DB4A-A24F-716BF14F7401}" type="presParOf" srcId="{8B1A2066-674A-ED46-A651-30602CC11137}" destId="{A5F2CEB1-4AA9-E745-BC6F-86ECBF790057}" srcOrd="4" destOrd="0" presId="urn:microsoft.com/office/officeart/2005/8/layout/hierarchy2"/>
    <dgm:cxn modelId="{CB743177-07AA-604C-8294-F4FD0E1D9214}" type="presParOf" srcId="{A5F2CEB1-4AA9-E745-BC6F-86ECBF790057}" destId="{1A25F316-AB92-4045-A725-B0D10482C1BD}" srcOrd="0" destOrd="0" presId="urn:microsoft.com/office/officeart/2005/8/layout/hierarchy2"/>
    <dgm:cxn modelId="{63128FCF-D82C-1148-AE6A-27A25A49D9FC}" type="presParOf" srcId="{8B1A2066-674A-ED46-A651-30602CC11137}" destId="{EE73CD3C-1CF5-F643-A25E-24579C1440F6}" srcOrd="5" destOrd="0" presId="urn:microsoft.com/office/officeart/2005/8/layout/hierarchy2"/>
    <dgm:cxn modelId="{15D39475-3DAC-654F-BC78-F184B5281F2C}" type="presParOf" srcId="{EE73CD3C-1CF5-F643-A25E-24579C1440F6}" destId="{8E099D60-EBDD-1F4C-A520-BC151CA8F32C}" srcOrd="0" destOrd="0" presId="urn:microsoft.com/office/officeart/2005/8/layout/hierarchy2"/>
    <dgm:cxn modelId="{F1C9FAB4-4FE2-F24F-AA55-123F47FAC635}" type="presParOf" srcId="{EE73CD3C-1CF5-F643-A25E-24579C1440F6}" destId="{51A74151-3F48-014E-A0FB-C35DB9F299A3}" srcOrd="1" destOrd="0" presId="urn:microsoft.com/office/officeart/2005/8/layout/hierarchy2"/>
    <dgm:cxn modelId="{6A349870-9A69-5B43-9C68-4B7C8B270C49}" type="presParOf" srcId="{596F311F-D4B9-0F42-B11A-974AB517EAD1}" destId="{C1FE0B54-AE2A-7143-8D4A-9274BB5AC562}" srcOrd="4" destOrd="0" presId="urn:microsoft.com/office/officeart/2005/8/layout/hierarchy2"/>
    <dgm:cxn modelId="{ED4960E4-CA43-6243-B5AF-4F6580F21419}" type="presParOf" srcId="{C1FE0B54-AE2A-7143-8D4A-9274BB5AC562}" destId="{E859A662-EA83-2846-86F5-75918AFA63B1}" srcOrd="0" destOrd="0" presId="urn:microsoft.com/office/officeart/2005/8/layout/hierarchy2"/>
    <dgm:cxn modelId="{564B5467-A95E-6541-A9FF-63D8EBBEC40C}" type="presParOf" srcId="{596F311F-D4B9-0F42-B11A-974AB517EAD1}" destId="{66DA4A9A-6621-034A-BAC5-864D5D780282}" srcOrd="5" destOrd="0" presId="urn:microsoft.com/office/officeart/2005/8/layout/hierarchy2"/>
    <dgm:cxn modelId="{C69566BA-875F-E544-AB93-5502BA7FFB02}" type="presParOf" srcId="{66DA4A9A-6621-034A-BAC5-864D5D780282}" destId="{4A96B342-BB2D-AD48-9CCD-FEF6CF48A646}" srcOrd="0" destOrd="0" presId="urn:microsoft.com/office/officeart/2005/8/layout/hierarchy2"/>
    <dgm:cxn modelId="{1DFFE5F3-B3BE-624C-AEB0-34DA0A8CAFE0}" type="presParOf" srcId="{66DA4A9A-6621-034A-BAC5-864D5D780282}" destId="{306CEFDB-EFA3-1041-AA9D-7AC5AC06D1A1}" srcOrd="1" destOrd="0" presId="urn:microsoft.com/office/officeart/2005/8/layout/hierarchy2"/>
    <dgm:cxn modelId="{2EA06C6A-ABED-FC4D-AF7E-11CD601A0654}" type="presParOf" srcId="{306CEFDB-EFA3-1041-AA9D-7AC5AC06D1A1}" destId="{CAFA0070-E298-9D46-A1E1-538C177EF30E}" srcOrd="0" destOrd="0" presId="urn:microsoft.com/office/officeart/2005/8/layout/hierarchy2"/>
    <dgm:cxn modelId="{B672847D-805B-894B-952A-720D7DDFBDD5}" type="presParOf" srcId="{CAFA0070-E298-9D46-A1E1-538C177EF30E}" destId="{83168565-CFE8-AB43-8D02-673F1F8676A7}" srcOrd="0" destOrd="0" presId="urn:microsoft.com/office/officeart/2005/8/layout/hierarchy2"/>
    <dgm:cxn modelId="{5FDB47C3-BBB0-8C45-A1C7-E4EE245C4220}" type="presParOf" srcId="{306CEFDB-EFA3-1041-AA9D-7AC5AC06D1A1}" destId="{29EF57C7-A9F3-6F4D-B97A-2DE3823792B8}" srcOrd="1" destOrd="0" presId="urn:microsoft.com/office/officeart/2005/8/layout/hierarchy2"/>
    <dgm:cxn modelId="{17CEDC8D-B901-6247-B167-4BDBE7049D41}" type="presParOf" srcId="{29EF57C7-A9F3-6F4D-B97A-2DE3823792B8}" destId="{A2D12EF6-B466-F64A-B913-B6BA57BB5B00}" srcOrd="0" destOrd="0" presId="urn:microsoft.com/office/officeart/2005/8/layout/hierarchy2"/>
    <dgm:cxn modelId="{1B9AEF26-A7F7-F54A-81F6-050A7F24D3E7}" type="presParOf" srcId="{29EF57C7-A9F3-6F4D-B97A-2DE3823792B8}" destId="{D8FF905B-91B6-F94B-B83C-DEE9FC17D94C}" srcOrd="1" destOrd="0" presId="urn:microsoft.com/office/officeart/2005/8/layout/hierarchy2"/>
    <dgm:cxn modelId="{E2D59BD0-F439-C041-A45D-163219CEBB7F}" type="presParOf" srcId="{D8FF905B-91B6-F94B-B83C-DEE9FC17D94C}" destId="{16C7FBFA-02C0-A846-9A5D-A32255414B54}" srcOrd="0" destOrd="0" presId="urn:microsoft.com/office/officeart/2005/8/layout/hierarchy2"/>
    <dgm:cxn modelId="{5D07F7D4-2EBD-FD42-917B-705295B235D5}" type="presParOf" srcId="{16C7FBFA-02C0-A846-9A5D-A32255414B54}" destId="{09EF5163-DA15-E145-8073-83CE301E9A4C}" srcOrd="0" destOrd="0" presId="urn:microsoft.com/office/officeart/2005/8/layout/hierarchy2"/>
    <dgm:cxn modelId="{6E3079E0-2F00-1441-B3FE-AEAEAC92D763}" type="presParOf" srcId="{D8FF905B-91B6-F94B-B83C-DEE9FC17D94C}" destId="{CBFF2AEC-05B7-0441-B50F-761C56907585}" srcOrd="1" destOrd="0" presId="urn:microsoft.com/office/officeart/2005/8/layout/hierarchy2"/>
    <dgm:cxn modelId="{60891DE5-BF37-FB4A-AEC7-0374A1A99E9E}" type="presParOf" srcId="{CBFF2AEC-05B7-0441-B50F-761C56907585}" destId="{1037A1D7-1FEE-D441-8790-8F8B6B2521EC}" srcOrd="0" destOrd="0" presId="urn:microsoft.com/office/officeart/2005/8/layout/hierarchy2"/>
    <dgm:cxn modelId="{0A04197A-917F-5144-8E9C-C3D6E6D097EE}" type="presParOf" srcId="{CBFF2AEC-05B7-0441-B50F-761C56907585}" destId="{8111DACC-34F1-E24D-B06E-26F42B57B6C4}" srcOrd="1" destOrd="0" presId="urn:microsoft.com/office/officeart/2005/8/layout/hierarchy2"/>
    <dgm:cxn modelId="{6B314002-C420-A241-8CF2-BA56A34116CD}" type="presParOf" srcId="{8111DACC-34F1-E24D-B06E-26F42B57B6C4}" destId="{512E33B3-BFB6-994C-A644-72A047CDBDCD}" srcOrd="0" destOrd="0" presId="urn:microsoft.com/office/officeart/2005/8/layout/hierarchy2"/>
    <dgm:cxn modelId="{FE5F818C-6619-844F-A206-8CD28B70DF95}" type="presParOf" srcId="{512E33B3-BFB6-994C-A644-72A047CDBDCD}" destId="{317699D9-C16E-B049-91C4-E5262B698A77}" srcOrd="0" destOrd="0" presId="urn:microsoft.com/office/officeart/2005/8/layout/hierarchy2"/>
    <dgm:cxn modelId="{6ADA6ECE-D090-B148-AC55-2F6DEF7ED584}" type="presParOf" srcId="{8111DACC-34F1-E24D-B06E-26F42B57B6C4}" destId="{23CB5D2E-461A-414E-BF0E-0F4706F9CC15}" srcOrd="1" destOrd="0" presId="urn:microsoft.com/office/officeart/2005/8/layout/hierarchy2"/>
    <dgm:cxn modelId="{C525B3D3-59B6-4648-9573-26948EFB1B35}" type="presParOf" srcId="{23CB5D2E-461A-414E-BF0E-0F4706F9CC15}" destId="{D12DD5B9-A5FF-B946-BAEC-E95863FFC89C}" srcOrd="0" destOrd="0" presId="urn:microsoft.com/office/officeart/2005/8/layout/hierarchy2"/>
    <dgm:cxn modelId="{25E0DA9F-04A3-F646-8C1C-CB615EE96A9E}" type="presParOf" srcId="{23CB5D2E-461A-414E-BF0E-0F4706F9CC15}" destId="{4BBCE46D-8AD0-CE40-A695-7E07AFC34835}" srcOrd="1" destOrd="0" presId="urn:microsoft.com/office/officeart/2005/8/layout/hierarchy2"/>
    <dgm:cxn modelId="{F96F36A3-6CE2-C544-B73B-B4C57732C36D}" type="presParOf" srcId="{D8FF905B-91B6-F94B-B83C-DEE9FC17D94C}" destId="{D0D84B8E-DD07-094B-98C1-58B5B20907F4}" srcOrd="2" destOrd="0" presId="urn:microsoft.com/office/officeart/2005/8/layout/hierarchy2"/>
    <dgm:cxn modelId="{5D19D650-8658-E744-9CCE-388D4ACDED33}" type="presParOf" srcId="{D0D84B8E-DD07-094B-98C1-58B5B20907F4}" destId="{FD1D4A24-75ED-0443-B0E9-298EEFE35C5A}" srcOrd="0" destOrd="0" presId="urn:microsoft.com/office/officeart/2005/8/layout/hierarchy2"/>
    <dgm:cxn modelId="{385C9ACC-851E-264C-9AF9-9AFD2C77E380}" type="presParOf" srcId="{D8FF905B-91B6-F94B-B83C-DEE9FC17D94C}" destId="{AFF25CC1-8D19-374E-98B2-212AA8EC1187}" srcOrd="3" destOrd="0" presId="urn:microsoft.com/office/officeart/2005/8/layout/hierarchy2"/>
    <dgm:cxn modelId="{10136200-9CFC-2D4D-BE0C-8531827B40A4}" type="presParOf" srcId="{AFF25CC1-8D19-374E-98B2-212AA8EC1187}" destId="{0A568674-330B-D143-ADCD-DA6B252A023F}" srcOrd="0" destOrd="0" presId="urn:microsoft.com/office/officeart/2005/8/layout/hierarchy2"/>
    <dgm:cxn modelId="{A24CEF76-7BDD-5A4F-AB6C-4CB08059028E}" type="presParOf" srcId="{AFF25CC1-8D19-374E-98B2-212AA8EC1187}" destId="{8D5710BE-6436-774B-9F18-639A3744A54E}" srcOrd="1" destOrd="0" presId="urn:microsoft.com/office/officeart/2005/8/layout/hierarchy2"/>
    <dgm:cxn modelId="{59D8F895-6ED0-204E-8E5B-3CA1114EEF88}" type="presParOf" srcId="{8D5710BE-6436-774B-9F18-639A3744A54E}" destId="{FB787E9E-397D-5F4A-A93F-BBC4620F8648}" srcOrd="0" destOrd="0" presId="urn:microsoft.com/office/officeart/2005/8/layout/hierarchy2"/>
    <dgm:cxn modelId="{2C69A74C-A2D0-6F4F-A978-B3DFE23B3322}" type="presParOf" srcId="{FB787E9E-397D-5F4A-A93F-BBC4620F8648}" destId="{7DCBAD63-0AF5-EC4A-A965-85FA5464C626}" srcOrd="0" destOrd="0" presId="urn:microsoft.com/office/officeart/2005/8/layout/hierarchy2"/>
    <dgm:cxn modelId="{D40FE004-E506-224E-AFBD-A96549755A5B}" type="presParOf" srcId="{8D5710BE-6436-774B-9F18-639A3744A54E}" destId="{6BEB720E-2BD0-574F-A26C-97679F863119}" srcOrd="1" destOrd="0" presId="urn:microsoft.com/office/officeart/2005/8/layout/hierarchy2"/>
    <dgm:cxn modelId="{E2EC7FFE-E18D-D14E-BCD9-3D475F958D05}" type="presParOf" srcId="{6BEB720E-2BD0-574F-A26C-97679F863119}" destId="{2C4620A3-1618-CC4C-A499-23E291B535A0}" srcOrd="0" destOrd="0" presId="urn:microsoft.com/office/officeart/2005/8/layout/hierarchy2"/>
    <dgm:cxn modelId="{9428FC22-A2F7-794C-8AD8-DA6B5AD47B28}" type="presParOf" srcId="{6BEB720E-2BD0-574F-A26C-97679F863119}" destId="{768004AE-0CBF-EA41-A605-CB1F13036CBF}"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98EC1D-5BEB-0D4B-95BA-BE486F550510}" type="doc">
      <dgm:prSet loTypeId="urn:microsoft.com/office/officeart/2005/8/layout/hierarchy2" loCatId="" qsTypeId="urn:microsoft.com/office/officeart/2005/8/quickstyle/simple1" qsCatId="simple" csTypeId="urn:microsoft.com/office/officeart/2005/8/colors/accent1_2" csCatId="accent1" phldr="1"/>
      <dgm:spPr/>
      <dgm:t>
        <a:bodyPr/>
        <a:lstStyle/>
        <a:p>
          <a:endParaRPr lang="en-US"/>
        </a:p>
      </dgm:t>
    </dgm:pt>
    <dgm:pt modelId="{995F34FA-13F7-7C46-96DB-F07E0AF3F6AD}">
      <dgm:prSet phldrT="[Text]" custT="1"/>
      <dgm:spPr>
        <a:ln>
          <a:noFill/>
          <a:prstDash val="dash"/>
        </a:ln>
      </dgm:spPr>
      <dgm:t>
        <a:bodyPr lIns="72000" rIns="7200"/>
        <a:lstStyle/>
        <a:p>
          <a:pPr algn="l"/>
          <a:r>
            <a:rPr lang="fi-FI" sz="900" b="0" noProof="0" dirty="0">
              <a:latin typeface="+mj-lt"/>
            </a:rPr>
            <a:t>Tietopisteiden määrä sarjassa?</a:t>
          </a:r>
        </a:p>
      </dgm:t>
    </dgm:pt>
    <dgm:pt modelId="{5DD6CC28-3231-A348-836F-CF85CA9537A1}" type="parTrans" cxnId="{30BC36B3-2D09-F843-B0A6-71259BC5E38C}">
      <dgm:prSet custT="1"/>
      <dgm:spPr>
        <a:ln w="6350">
          <a:solidFill>
            <a:schemeClr val="accent1"/>
          </a:solidFill>
          <a:prstDash val="dash"/>
          <a:tailEnd type="triangle" w="lg" len="lg"/>
        </a:ln>
      </dgm:spPr>
      <dgm:t>
        <a:bodyPr/>
        <a:lstStyle/>
        <a:p>
          <a:pPr algn="l"/>
          <a:endParaRPr lang="en-US" sz="900" b="1" noProof="0">
            <a:latin typeface="+mj-lt"/>
          </a:endParaRPr>
        </a:p>
      </dgm:t>
    </dgm:pt>
    <dgm:pt modelId="{3175E9EB-F614-EC46-9285-B25A1A252F00}" type="sibTrans" cxnId="{30BC36B3-2D09-F843-B0A6-71259BC5E38C}">
      <dgm:prSet/>
      <dgm:spPr/>
      <dgm:t>
        <a:bodyPr/>
        <a:lstStyle/>
        <a:p>
          <a:pPr algn="l"/>
          <a:endParaRPr lang="en-US" sz="900" b="1" noProof="0">
            <a:latin typeface="+mj-lt"/>
          </a:endParaRPr>
        </a:p>
      </dgm:t>
    </dgm:pt>
    <dgm:pt modelId="{E13F990F-389B-0640-97EE-FF7BEBA8B9E6}">
      <dgm:prSet phldrT="[Text]" custT="1"/>
      <dgm:spPr>
        <a:solidFill>
          <a:schemeClr val="accent3"/>
        </a:solidFill>
        <a:ln>
          <a:noFill/>
          <a:prstDash val="dash"/>
        </a:ln>
      </dgm:spPr>
      <dgm:t>
        <a:bodyPr lIns="72000" rIns="7200"/>
        <a:lstStyle/>
        <a:p>
          <a:pPr algn="l"/>
          <a:r>
            <a:rPr lang="fi-FI" sz="900" b="0" noProof="0" dirty="0">
              <a:solidFill>
                <a:srgbClr val="FFFFFF"/>
              </a:solidFill>
              <a:latin typeface="+mj-lt"/>
            </a:rPr>
            <a:t>2–20</a:t>
          </a:r>
        </a:p>
      </dgm:t>
    </dgm:pt>
    <dgm:pt modelId="{352BD240-B439-954D-BE7A-52E5A4D02B01}" type="parTrans" cxnId="{E1B1A868-A4E0-EB4C-A579-8EBBE2D48D63}">
      <dgm:prSet custT="1"/>
      <dgm:spPr>
        <a:ln w="6350">
          <a:solidFill>
            <a:schemeClr val="accent1"/>
          </a:solidFill>
          <a:prstDash val="dash"/>
          <a:tailEnd type="none" w="lg" len="lg"/>
        </a:ln>
      </dgm:spPr>
      <dgm:t>
        <a:bodyPr/>
        <a:lstStyle/>
        <a:p>
          <a:pPr algn="l"/>
          <a:endParaRPr lang="en-US" sz="900" b="1" noProof="0">
            <a:latin typeface="+mj-lt"/>
          </a:endParaRPr>
        </a:p>
      </dgm:t>
    </dgm:pt>
    <dgm:pt modelId="{0790B2DC-1039-C947-90ED-D51EBD8FF9A4}" type="sibTrans" cxnId="{E1B1A868-A4E0-EB4C-A579-8EBBE2D48D63}">
      <dgm:prSet/>
      <dgm:spPr/>
      <dgm:t>
        <a:bodyPr/>
        <a:lstStyle/>
        <a:p>
          <a:pPr algn="l"/>
          <a:endParaRPr lang="en-US" sz="900" b="1" noProof="0">
            <a:latin typeface="+mj-lt"/>
          </a:endParaRPr>
        </a:p>
      </dgm:t>
    </dgm:pt>
    <dgm:pt modelId="{1BBC56EE-7681-564D-8289-76C27EABBB73}">
      <dgm:prSet phldrT="[Text]" custT="1"/>
      <dgm:spPr>
        <a:solidFill>
          <a:schemeClr val="accent3"/>
        </a:solidFill>
        <a:ln>
          <a:noFill/>
          <a:prstDash val="dash"/>
        </a:ln>
      </dgm:spPr>
      <dgm:t>
        <a:bodyPr lIns="72000" tIns="7200" rIns="36000"/>
        <a:lstStyle/>
        <a:p>
          <a:pPr algn="l"/>
          <a:r>
            <a:rPr lang="fi-FI" sz="900" b="0" noProof="0" dirty="0">
              <a:solidFill>
                <a:srgbClr val="FFFFFF"/>
              </a:solidFill>
              <a:latin typeface="+mj-lt"/>
            </a:rPr>
            <a:t>Useampia</a:t>
          </a:r>
          <a:br>
            <a:rPr lang="fi-FI" sz="900" b="0" noProof="0" dirty="0">
              <a:solidFill>
                <a:srgbClr val="FFFFFF"/>
              </a:solidFill>
              <a:latin typeface="+mj-lt"/>
            </a:rPr>
          </a:br>
          <a:r>
            <a:rPr lang="fi-FI" sz="900" b="0" noProof="0" dirty="0">
              <a:solidFill>
                <a:srgbClr val="FFFFFF"/>
              </a:solidFill>
              <a:latin typeface="+mj-lt"/>
            </a:rPr>
            <a:t>kuin 2</a:t>
          </a:r>
        </a:p>
      </dgm:t>
    </dgm:pt>
    <dgm:pt modelId="{91A36E8B-A013-4F4E-A11F-5C8667185AD8}" type="parTrans" cxnId="{B0626635-4309-1740-B8DC-8E6749D6E2A6}">
      <dgm:prSet custT="1"/>
      <dgm:spPr>
        <a:ln w="6350">
          <a:solidFill>
            <a:schemeClr val="accent1"/>
          </a:solidFill>
          <a:prstDash val="dash"/>
          <a:tailEnd type="none" w="lg" len="lg"/>
        </a:ln>
      </dgm:spPr>
      <dgm:t>
        <a:bodyPr/>
        <a:lstStyle/>
        <a:p>
          <a:pPr algn="l"/>
          <a:endParaRPr lang="en-US" sz="900" b="1" noProof="0">
            <a:latin typeface="+mj-lt"/>
          </a:endParaRPr>
        </a:p>
      </dgm:t>
    </dgm:pt>
    <dgm:pt modelId="{BA6FED76-1BC4-304F-9BDB-C6860B9617C7}" type="sibTrans" cxnId="{B0626635-4309-1740-B8DC-8E6749D6E2A6}">
      <dgm:prSet/>
      <dgm:spPr/>
      <dgm:t>
        <a:bodyPr/>
        <a:lstStyle/>
        <a:p>
          <a:pPr algn="l"/>
          <a:endParaRPr lang="en-US" sz="900" b="1" noProof="0">
            <a:latin typeface="+mj-lt"/>
          </a:endParaRPr>
        </a:p>
      </dgm:t>
    </dgm:pt>
    <dgm:pt modelId="{EF02785A-7647-044F-8D48-293ECC508ED3}">
      <dgm:prSet phldrT="[Text]" custT="1"/>
      <dgm:spPr>
        <a:ln>
          <a:noFill/>
          <a:prstDash val="dash"/>
        </a:ln>
      </dgm:spPr>
      <dgm:t>
        <a:bodyPr lIns="72000" tIns="7200" rIns="36000"/>
        <a:lstStyle/>
        <a:p>
          <a:pPr algn="l"/>
          <a:r>
            <a:rPr lang="fi-FI" sz="900" b="0" noProof="0" dirty="0">
              <a:latin typeface="+mj-lt"/>
            </a:rPr>
            <a:t>Ristiin vertailtavien sarjojen määrä? </a:t>
          </a:r>
        </a:p>
      </dgm:t>
    </dgm:pt>
    <dgm:pt modelId="{2FD5E32F-7CF0-DE46-B225-F59B6D0D2CEF}" type="parTrans" cxnId="{05A7D7F5-ACCA-D04A-833D-A4B25B2CAF45}">
      <dgm:prSet/>
      <dgm:spPr/>
      <dgm:t>
        <a:bodyPr/>
        <a:lstStyle/>
        <a:p>
          <a:pPr algn="l"/>
          <a:endParaRPr lang="en-US" sz="900" b="1" noProof="0">
            <a:latin typeface="+mj-lt"/>
          </a:endParaRPr>
        </a:p>
      </dgm:t>
    </dgm:pt>
    <dgm:pt modelId="{D5F6F3D3-0E5B-D442-8D3C-63B20F8F9CA7}" type="sibTrans" cxnId="{05A7D7F5-ACCA-D04A-833D-A4B25B2CAF45}">
      <dgm:prSet/>
      <dgm:spPr/>
      <dgm:t>
        <a:bodyPr/>
        <a:lstStyle/>
        <a:p>
          <a:pPr algn="l"/>
          <a:endParaRPr lang="en-US" sz="900" b="1" noProof="0">
            <a:latin typeface="+mj-lt"/>
          </a:endParaRPr>
        </a:p>
      </dgm:t>
    </dgm:pt>
    <dgm:pt modelId="{3FF8E6FC-9AE3-B847-8B82-978C937D2878}">
      <dgm:prSet phldrT="[Text]" custT="1"/>
      <dgm:spPr>
        <a:solidFill>
          <a:schemeClr val="accent3"/>
        </a:solidFill>
        <a:ln>
          <a:noFill/>
          <a:prstDash val="dash"/>
        </a:ln>
      </dgm:spPr>
      <dgm:t>
        <a:bodyPr lIns="72000" rIns="36000"/>
        <a:lstStyle/>
        <a:p>
          <a:pPr algn="l"/>
          <a:r>
            <a:rPr lang="fi-FI" sz="900" b="0" noProof="0" dirty="0">
              <a:solidFill>
                <a:srgbClr val="FFFFFF"/>
              </a:solidFill>
              <a:latin typeface="+mj-lt"/>
            </a:rPr>
            <a:t>Ei ristiin- vertailua</a:t>
          </a:r>
        </a:p>
      </dgm:t>
    </dgm:pt>
    <dgm:pt modelId="{F4E9ABA9-ACAA-9449-A094-265D20915117}" type="parTrans" cxnId="{00973BCC-7606-0649-879F-9A456FC2993D}">
      <dgm:prSet custT="1"/>
      <dgm:spPr>
        <a:ln w="6350">
          <a:solidFill>
            <a:schemeClr val="accent1"/>
          </a:solidFill>
          <a:prstDash val="dash"/>
          <a:tailEnd type="none" w="lg" len="lg"/>
        </a:ln>
      </dgm:spPr>
      <dgm:t>
        <a:bodyPr/>
        <a:lstStyle/>
        <a:p>
          <a:pPr algn="l"/>
          <a:endParaRPr lang="en-US" sz="900" b="1" noProof="0">
            <a:latin typeface="+mj-lt"/>
          </a:endParaRPr>
        </a:p>
      </dgm:t>
    </dgm:pt>
    <dgm:pt modelId="{6F1DF1E5-685B-AD4A-8659-193A63E50F07}" type="sibTrans" cxnId="{00973BCC-7606-0649-879F-9A456FC2993D}">
      <dgm:prSet/>
      <dgm:spPr/>
      <dgm:t>
        <a:bodyPr/>
        <a:lstStyle/>
        <a:p>
          <a:pPr algn="l"/>
          <a:endParaRPr lang="en-US" sz="900" b="1" noProof="0">
            <a:latin typeface="+mj-lt"/>
          </a:endParaRPr>
        </a:p>
      </dgm:t>
    </dgm:pt>
    <dgm:pt modelId="{30FF0767-F775-5A40-BA3B-8927F9D819A5}">
      <dgm:prSet phldrT="[Text]" custT="1"/>
      <dgm:spPr>
        <a:ln>
          <a:noFill/>
          <a:prstDash val="dash"/>
        </a:ln>
      </dgm:spPr>
      <dgm:t>
        <a:bodyPr lIns="72000" tIns="7200" rIns="0"/>
        <a:lstStyle/>
        <a:p>
          <a:pPr algn="l"/>
          <a:r>
            <a:rPr lang="fi-FI" sz="900" b="0" noProof="0" dirty="0">
              <a:latin typeface="+mj-lt"/>
            </a:rPr>
            <a:t>Tietopisteiden määrä sarjassa?</a:t>
          </a:r>
        </a:p>
      </dgm:t>
    </dgm:pt>
    <dgm:pt modelId="{510DE757-6FED-BA4F-9EE5-050A44108D35}" type="parTrans" cxnId="{D27E9272-0A03-9D40-929A-02A00C9D8A4B}">
      <dgm:prSet custT="1"/>
      <dgm:spPr>
        <a:ln w="6350">
          <a:solidFill>
            <a:schemeClr val="accent1"/>
          </a:solidFill>
          <a:prstDash val="dash"/>
          <a:tailEnd type="triangle" w="lg" len="lg"/>
        </a:ln>
      </dgm:spPr>
      <dgm:t>
        <a:bodyPr/>
        <a:lstStyle/>
        <a:p>
          <a:pPr algn="l"/>
          <a:endParaRPr lang="en-US" sz="900" b="1" noProof="0">
            <a:latin typeface="+mj-lt"/>
          </a:endParaRPr>
        </a:p>
      </dgm:t>
    </dgm:pt>
    <dgm:pt modelId="{EC7AAFB3-C42B-0546-8E6E-718D34BFEF7D}" type="sibTrans" cxnId="{D27E9272-0A03-9D40-929A-02A00C9D8A4B}">
      <dgm:prSet/>
      <dgm:spPr/>
      <dgm:t>
        <a:bodyPr/>
        <a:lstStyle/>
        <a:p>
          <a:pPr algn="l"/>
          <a:endParaRPr lang="en-US" sz="900" b="1" noProof="0">
            <a:latin typeface="+mj-lt"/>
          </a:endParaRPr>
        </a:p>
      </dgm:t>
    </dgm:pt>
    <dgm:pt modelId="{6B2BA8D2-8BD4-134B-A302-591EECB98A2E}">
      <dgm:prSet custT="1"/>
      <dgm:spPr>
        <a:solidFill>
          <a:schemeClr val="accent3"/>
        </a:solidFill>
        <a:ln>
          <a:noFill/>
          <a:prstDash val="dash"/>
        </a:ln>
      </dgm:spPr>
      <dgm:t>
        <a:bodyPr lIns="72000" rIns="7200"/>
        <a:lstStyle/>
        <a:p>
          <a:pPr algn="l"/>
          <a:r>
            <a:rPr lang="fi-FI" sz="900" b="0" noProof="0" dirty="0">
              <a:solidFill>
                <a:srgbClr val="FFFFFF"/>
              </a:solidFill>
              <a:latin typeface="+mj-lt"/>
            </a:rPr>
            <a:t>Enemmän </a:t>
          </a:r>
          <a:br>
            <a:rPr lang="fi-FI" sz="900" b="0" noProof="0" dirty="0">
              <a:solidFill>
                <a:srgbClr val="FFFFFF"/>
              </a:solidFill>
              <a:latin typeface="+mj-lt"/>
            </a:rPr>
          </a:br>
          <a:r>
            <a:rPr lang="fi-FI" sz="900" b="0" noProof="0" dirty="0">
              <a:solidFill>
                <a:srgbClr val="FFFFFF"/>
              </a:solidFill>
              <a:latin typeface="+mj-lt"/>
            </a:rPr>
            <a:t>kuin 20</a:t>
          </a:r>
        </a:p>
      </dgm:t>
    </dgm:pt>
    <dgm:pt modelId="{5E524067-243F-9849-B6F8-6A8B3CB329A4}" type="parTrans" cxnId="{EE601535-0BCA-2F45-84CD-632940B145A8}">
      <dgm:prSet custT="1"/>
      <dgm:spPr>
        <a:ln w="6350">
          <a:solidFill>
            <a:schemeClr val="accent1"/>
          </a:solidFill>
          <a:prstDash val="dash"/>
          <a:tailEnd type="none" w="lg" len="lg"/>
        </a:ln>
      </dgm:spPr>
      <dgm:t>
        <a:bodyPr/>
        <a:lstStyle/>
        <a:p>
          <a:pPr algn="l"/>
          <a:endParaRPr lang="en-US" sz="900" b="1" noProof="0">
            <a:latin typeface="+mj-lt"/>
          </a:endParaRPr>
        </a:p>
      </dgm:t>
    </dgm:pt>
    <dgm:pt modelId="{D0A28B80-A6FF-2746-89B4-D6D348A60BFB}" type="sibTrans" cxnId="{EE601535-0BCA-2F45-84CD-632940B145A8}">
      <dgm:prSet/>
      <dgm:spPr/>
      <dgm:t>
        <a:bodyPr/>
        <a:lstStyle/>
        <a:p>
          <a:pPr algn="l"/>
          <a:endParaRPr lang="en-US" sz="900" b="1" noProof="0">
            <a:latin typeface="+mj-lt"/>
          </a:endParaRPr>
        </a:p>
      </dgm:t>
    </dgm:pt>
    <dgm:pt modelId="{5141BCA2-AEE2-C048-85F4-68372993C5E7}">
      <dgm:prSet custT="1"/>
      <dgm:spPr>
        <a:solidFill>
          <a:schemeClr val="accent3"/>
        </a:solidFill>
        <a:ln>
          <a:noFill/>
          <a:prstDash val="dash"/>
        </a:ln>
      </dgm:spPr>
      <dgm:t>
        <a:bodyPr lIns="72000" tIns="7200" rIns="36000"/>
        <a:lstStyle/>
        <a:p>
          <a:pPr algn="l"/>
          <a:r>
            <a:rPr lang="en-US" sz="900" b="0" noProof="0" dirty="0">
              <a:solidFill>
                <a:srgbClr val="FFFFFF"/>
              </a:solidFill>
              <a:latin typeface="+mj-lt"/>
            </a:rPr>
            <a:t>2</a:t>
          </a:r>
        </a:p>
      </dgm:t>
    </dgm:pt>
    <dgm:pt modelId="{B6B99AD2-310B-5A41-BB29-D4B7E2C46EB0}" type="parTrans" cxnId="{5C693C4D-7172-2D43-BDAA-83160F081EE4}">
      <dgm:prSet custT="1"/>
      <dgm:spPr>
        <a:ln w="6350">
          <a:solidFill>
            <a:schemeClr val="accent1"/>
          </a:solidFill>
          <a:prstDash val="dash"/>
          <a:tailEnd type="none" w="lg" len="lg"/>
        </a:ln>
      </dgm:spPr>
      <dgm:t>
        <a:bodyPr/>
        <a:lstStyle/>
        <a:p>
          <a:pPr algn="l"/>
          <a:endParaRPr lang="en-US" sz="900" b="1" noProof="0">
            <a:latin typeface="+mj-lt"/>
          </a:endParaRPr>
        </a:p>
      </dgm:t>
    </dgm:pt>
    <dgm:pt modelId="{FB8252BB-1A9E-E44B-BF28-AE397BBC8179}" type="sibTrans" cxnId="{5C693C4D-7172-2D43-BDAA-83160F081EE4}">
      <dgm:prSet/>
      <dgm:spPr/>
      <dgm:t>
        <a:bodyPr/>
        <a:lstStyle/>
        <a:p>
          <a:pPr algn="l"/>
          <a:endParaRPr lang="en-US" sz="900" b="1" noProof="0">
            <a:latin typeface="+mj-lt"/>
          </a:endParaRPr>
        </a:p>
      </dgm:t>
    </dgm:pt>
    <dgm:pt modelId="{F133C273-05FD-DA4C-8B20-D565B294C7B3}">
      <dgm:prSet custT="1"/>
      <dgm:spPr>
        <a:solidFill>
          <a:schemeClr val="accent3"/>
        </a:solidFill>
        <a:ln>
          <a:noFill/>
          <a:prstDash val="dash"/>
        </a:ln>
      </dgm:spPr>
      <dgm:t>
        <a:bodyPr lIns="72000" rIns="7200"/>
        <a:lstStyle/>
        <a:p>
          <a:pPr algn="l"/>
          <a:r>
            <a:rPr lang="fi-FI" sz="900" b="0" noProof="0" dirty="0">
              <a:solidFill>
                <a:srgbClr val="FFFFFF"/>
              </a:solidFill>
              <a:latin typeface="+mj-lt"/>
            </a:rPr>
            <a:t>Vähemmän </a:t>
          </a:r>
          <a:br>
            <a:rPr lang="fi-FI" sz="900" b="0" noProof="0" dirty="0">
              <a:solidFill>
                <a:srgbClr val="FFFFFF"/>
              </a:solidFill>
              <a:latin typeface="+mj-lt"/>
            </a:rPr>
          </a:br>
          <a:r>
            <a:rPr lang="fi-FI" sz="900" b="0" noProof="0" dirty="0">
              <a:solidFill>
                <a:srgbClr val="FFFFFF"/>
              </a:solidFill>
              <a:latin typeface="+mj-lt"/>
            </a:rPr>
            <a:t>kuin 20</a:t>
          </a:r>
        </a:p>
      </dgm:t>
    </dgm:pt>
    <dgm:pt modelId="{B44DED52-769E-E849-AA9E-A8CD3EA2B44C}" type="parTrans" cxnId="{BEBB54B5-C708-3546-A03F-3C07695C0521}">
      <dgm:prSet custT="1"/>
      <dgm:spPr>
        <a:ln w="6350">
          <a:solidFill>
            <a:schemeClr val="accent1"/>
          </a:solidFill>
          <a:prstDash val="dash"/>
          <a:tailEnd type="none" w="lg" len="lg"/>
        </a:ln>
      </dgm:spPr>
      <dgm:t>
        <a:bodyPr/>
        <a:lstStyle/>
        <a:p>
          <a:pPr algn="l"/>
          <a:endParaRPr lang="en-US" sz="900" b="1" noProof="0">
            <a:latin typeface="+mj-lt"/>
          </a:endParaRPr>
        </a:p>
      </dgm:t>
    </dgm:pt>
    <dgm:pt modelId="{3B46CC1D-91A2-D845-B690-F8EFDB243226}" type="sibTrans" cxnId="{BEBB54B5-C708-3546-A03F-3C07695C0521}">
      <dgm:prSet/>
      <dgm:spPr/>
      <dgm:t>
        <a:bodyPr/>
        <a:lstStyle/>
        <a:p>
          <a:pPr algn="l"/>
          <a:endParaRPr lang="en-US" sz="900" b="1" noProof="0">
            <a:latin typeface="+mj-lt"/>
          </a:endParaRPr>
        </a:p>
      </dgm:t>
    </dgm:pt>
    <dgm:pt modelId="{8A295CF3-C91B-AA4D-BAB4-2509C8D6B1A0}">
      <dgm:prSet phldrT="[Text]" custT="1"/>
      <dgm:spPr>
        <a:solidFill>
          <a:srgbClr val="22A055"/>
        </a:solidFill>
        <a:ln>
          <a:noFill/>
          <a:prstDash val="dash"/>
        </a:ln>
      </dgm:spPr>
      <dgm:t>
        <a:bodyPr lIns="72000" rIns="7200"/>
        <a:lstStyle/>
        <a:p>
          <a:pPr algn="l"/>
          <a:r>
            <a:rPr lang="fi-FI" sz="900" b="0" noProof="0" dirty="0">
              <a:latin typeface="+mj-lt"/>
            </a:rPr>
            <a:t>Vaakapylväs-kuvio</a:t>
          </a:r>
        </a:p>
      </dgm:t>
    </dgm:pt>
    <dgm:pt modelId="{78F812C9-1547-9544-8073-FE00D6F33324}" type="sibTrans" cxnId="{4411D1B6-F4BA-D14D-9523-189F4AF59A1C}">
      <dgm:prSet/>
      <dgm:spPr/>
      <dgm:t>
        <a:bodyPr/>
        <a:lstStyle/>
        <a:p>
          <a:pPr algn="l"/>
          <a:endParaRPr lang="en-US" sz="900" b="1" noProof="0">
            <a:latin typeface="+mj-lt"/>
          </a:endParaRPr>
        </a:p>
      </dgm:t>
    </dgm:pt>
    <dgm:pt modelId="{58B49802-1A4B-2041-952A-09EA7E8D81EF}" type="parTrans" cxnId="{4411D1B6-F4BA-D14D-9523-189F4AF59A1C}">
      <dgm:prSet custT="1"/>
      <dgm:spPr>
        <a:ln w="6350">
          <a:solidFill>
            <a:schemeClr val="accent1"/>
          </a:solidFill>
          <a:prstDash val="dash"/>
          <a:tailEnd type="triangle" w="lg" len="lg"/>
        </a:ln>
      </dgm:spPr>
      <dgm:t>
        <a:bodyPr/>
        <a:lstStyle/>
        <a:p>
          <a:pPr algn="l"/>
          <a:endParaRPr lang="en-US" sz="900" b="1" noProof="0">
            <a:latin typeface="+mj-lt"/>
          </a:endParaRPr>
        </a:p>
      </dgm:t>
    </dgm:pt>
    <dgm:pt modelId="{CAF1503E-DF46-AE47-860D-195243D3EB63}">
      <dgm:prSet custT="1"/>
      <dgm:spPr>
        <a:solidFill>
          <a:schemeClr val="accent1"/>
        </a:solidFill>
        <a:ln>
          <a:noFill/>
          <a:prstDash val="dash"/>
        </a:ln>
      </dgm:spPr>
      <dgm:t>
        <a:bodyPr lIns="72000" rIns="7200"/>
        <a:lstStyle/>
        <a:p>
          <a:pPr algn="l"/>
          <a:r>
            <a:rPr lang="fi-FI" sz="900" b="0" noProof="0" dirty="0">
              <a:latin typeface="+mj-lt"/>
            </a:rPr>
            <a:t>Mitä halutaan korostaa?</a:t>
          </a:r>
        </a:p>
      </dgm:t>
    </dgm:pt>
    <dgm:pt modelId="{3A9C86F8-18B8-054C-880E-E9DB121C1701}" type="sibTrans" cxnId="{FD57340D-8A3B-194D-9B75-62BFFD7F8E3E}">
      <dgm:prSet/>
      <dgm:spPr/>
      <dgm:t>
        <a:bodyPr/>
        <a:lstStyle/>
        <a:p>
          <a:pPr algn="l"/>
          <a:endParaRPr lang="en-US" sz="900" b="1" noProof="0">
            <a:latin typeface="+mj-lt"/>
          </a:endParaRPr>
        </a:p>
      </dgm:t>
    </dgm:pt>
    <dgm:pt modelId="{5B67AC35-D96C-554E-88FA-69D570659F7F}" type="parTrans" cxnId="{FD57340D-8A3B-194D-9B75-62BFFD7F8E3E}">
      <dgm:prSet custT="1"/>
      <dgm:spPr>
        <a:ln w="6350">
          <a:solidFill>
            <a:schemeClr val="accent1"/>
          </a:solidFill>
          <a:prstDash val="dash"/>
          <a:tailEnd type="triangle" w="lg" len="lg"/>
        </a:ln>
      </dgm:spPr>
      <dgm:t>
        <a:bodyPr/>
        <a:lstStyle/>
        <a:p>
          <a:pPr algn="l"/>
          <a:endParaRPr lang="en-US" sz="900" b="1" noProof="0">
            <a:latin typeface="+mj-lt"/>
          </a:endParaRPr>
        </a:p>
      </dgm:t>
    </dgm:pt>
    <dgm:pt modelId="{A0BF1B01-1897-D64A-AF42-689634B93D41}">
      <dgm:prSet custT="1"/>
      <dgm:spPr>
        <a:solidFill>
          <a:schemeClr val="accent3"/>
        </a:solidFill>
      </dgm:spPr>
      <dgm:t>
        <a:bodyPr lIns="54000" rIns="36000"/>
        <a:lstStyle/>
        <a:p>
          <a:pPr algn="l"/>
          <a:r>
            <a:rPr lang="fi-FI" sz="900" b="0" noProof="0" dirty="0">
              <a:solidFill>
                <a:srgbClr val="FFFFFF"/>
              </a:solidFill>
              <a:latin typeface="+mj-lt"/>
            </a:rPr>
            <a:t>Tarkat arvot</a:t>
          </a:r>
        </a:p>
      </dgm:t>
    </dgm:pt>
    <dgm:pt modelId="{56DCE2DF-2C0F-2E4A-86BD-0ED23DEC0472}" type="parTrans" cxnId="{CADC72BD-609D-AF41-A7B9-103D8591110D}">
      <dgm:prSet custT="1"/>
      <dgm:spPr>
        <a:ln w="6350">
          <a:solidFill>
            <a:schemeClr val="accent1"/>
          </a:solidFill>
          <a:prstDash val="dash"/>
          <a:tailEnd type="none" w="lg" len="lg"/>
        </a:ln>
      </dgm:spPr>
      <dgm:t>
        <a:bodyPr/>
        <a:lstStyle/>
        <a:p>
          <a:endParaRPr lang="en-US" sz="900">
            <a:latin typeface="+mj-lt"/>
          </a:endParaRPr>
        </a:p>
      </dgm:t>
    </dgm:pt>
    <dgm:pt modelId="{9C7C702F-129A-E546-BEF4-0ABEBCBCDE2E}" type="sibTrans" cxnId="{CADC72BD-609D-AF41-A7B9-103D8591110D}">
      <dgm:prSet/>
      <dgm:spPr/>
      <dgm:t>
        <a:bodyPr/>
        <a:lstStyle/>
        <a:p>
          <a:endParaRPr lang="en-US" sz="900">
            <a:latin typeface="+mj-lt"/>
          </a:endParaRPr>
        </a:p>
      </dgm:t>
    </dgm:pt>
    <dgm:pt modelId="{129DFA90-4004-DB43-87F1-002478429CBB}">
      <dgm:prSet custT="1"/>
      <dgm:spPr>
        <a:solidFill>
          <a:schemeClr val="accent3"/>
        </a:solidFill>
      </dgm:spPr>
      <dgm:t>
        <a:bodyPr lIns="54000" rIns="36000"/>
        <a:lstStyle/>
        <a:p>
          <a:pPr algn="l"/>
          <a:r>
            <a:rPr lang="fi-FI" sz="900" b="0" noProof="0" dirty="0">
              <a:solidFill>
                <a:srgbClr val="FFFFFF"/>
              </a:solidFill>
              <a:latin typeface="+mj-lt"/>
            </a:rPr>
            <a:t>Suuruusluokka</a:t>
          </a:r>
        </a:p>
      </dgm:t>
    </dgm:pt>
    <dgm:pt modelId="{6A508145-1E48-9B49-9ACE-159C9F87438F}" type="parTrans" cxnId="{25C0CA8B-3201-9B46-BDA6-1497806F4180}">
      <dgm:prSet custT="1"/>
      <dgm:spPr>
        <a:ln w="6350">
          <a:solidFill>
            <a:schemeClr val="accent1"/>
          </a:solidFill>
          <a:prstDash val="dash"/>
          <a:tailEnd type="none" w="lg" len="lg"/>
        </a:ln>
      </dgm:spPr>
      <dgm:t>
        <a:bodyPr/>
        <a:lstStyle/>
        <a:p>
          <a:endParaRPr lang="en-US" sz="900">
            <a:latin typeface="+mj-lt"/>
          </a:endParaRPr>
        </a:p>
      </dgm:t>
    </dgm:pt>
    <dgm:pt modelId="{1C1522E7-66CB-3D46-A304-97E450E0E6CA}" type="sibTrans" cxnId="{25C0CA8B-3201-9B46-BDA6-1497806F4180}">
      <dgm:prSet/>
      <dgm:spPr/>
      <dgm:t>
        <a:bodyPr/>
        <a:lstStyle/>
        <a:p>
          <a:endParaRPr lang="en-US" sz="900">
            <a:latin typeface="+mj-lt"/>
          </a:endParaRPr>
        </a:p>
      </dgm:t>
    </dgm:pt>
    <dgm:pt modelId="{D131C580-6C87-F045-898F-35C7D3F86A7D}">
      <dgm:prSet custT="1"/>
      <dgm:spPr>
        <a:solidFill>
          <a:srgbClr val="22A055"/>
        </a:solidFill>
      </dgm:spPr>
      <dgm:t>
        <a:bodyPr lIns="54000" rIns="36000"/>
        <a:lstStyle/>
        <a:p>
          <a:pPr algn="l"/>
          <a:r>
            <a:rPr lang="fi-FI" sz="900" b="0" noProof="0" dirty="0">
              <a:latin typeface="+mj-lt"/>
            </a:rPr>
            <a:t>Vaakapylväs-kuvio</a:t>
          </a:r>
        </a:p>
      </dgm:t>
    </dgm:pt>
    <dgm:pt modelId="{6F8A9824-1CD7-E648-9A06-450D6C5D3811}" type="parTrans" cxnId="{FCFBDEB1-90A5-A644-A909-EE786F48EB9A}">
      <dgm:prSet custT="1"/>
      <dgm:spPr>
        <a:ln w="6350">
          <a:solidFill>
            <a:schemeClr val="accent1"/>
          </a:solidFill>
          <a:prstDash val="dash"/>
          <a:tailEnd type="triangle" w="lg" len="lg"/>
        </a:ln>
      </dgm:spPr>
      <dgm:t>
        <a:bodyPr/>
        <a:lstStyle/>
        <a:p>
          <a:endParaRPr lang="en-US" sz="900">
            <a:latin typeface="+mj-lt"/>
          </a:endParaRPr>
        </a:p>
      </dgm:t>
    </dgm:pt>
    <dgm:pt modelId="{EA35DA77-C1AA-C943-8929-860664F72743}" type="sibTrans" cxnId="{FCFBDEB1-90A5-A644-A909-EE786F48EB9A}">
      <dgm:prSet/>
      <dgm:spPr/>
      <dgm:t>
        <a:bodyPr/>
        <a:lstStyle/>
        <a:p>
          <a:endParaRPr lang="en-US" sz="900">
            <a:latin typeface="+mj-lt"/>
          </a:endParaRPr>
        </a:p>
      </dgm:t>
    </dgm:pt>
    <dgm:pt modelId="{E89F1BF3-2671-F14E-8D91-1D985A14E767}">
      <dgm:prSet custT="1"/>
      <dgm:spPr>
        <a:noFill/>
        <a:ln>
          <a:noFill/>
        </a:ln>
      </dgm:spPr>
      <dgm:t>
        <a:bodyPr/>
        <a:lstStyle/>
        <a:p>
          <a:endParaRPr lang="en-US" sz="900" dirty="0">
            <a:latin typeface="+mj-lt"/>
          </a:endParaRPr>
        </a:p>
      </dgm:t>
    </dgm:pt>
    <dgm:pt modelId="{BC9EA54B-658A-1C46-B872-3762A942A9C9}" type="parTrans" cxnId="{1D0EAB5D-69B8-F84D-9ECE-27E90905E08F}">
      <dgm:prSet custT="1"/>
      <dgm:spPr>
        <a:ln w="6350">
          <a:solidFill>
            <a:schemeClr val="accent1"/>
          </a:solidFill>
          <a:prstDash val="dash"/>
          <a:tailEnd type="none" w="lg" len="lg"/>
        </a:ln>
      </dgm:spPr>
      <dgm:t>
        <a:bodyPr/>
        <a:lstStyle/>
        <a:p>
          <a:endParaRPr lang="en-US" sz="900" b="1" noProof="0">
            <a:latin typeface="+mj-lt"/>
          </a:endParaRPr>
        </a:p>
      </dgm:t>
    </dgm:pt>
    <dgm:pt modelId="{6EFADE22-65FB-7F4E-AEF3-ACFCA3C26614}" type="sibTrans" cxnId="{1D0EAB5D-69B8-F84D-9ECE-27E90905E08F}">
      <dgm:prSet/>
      <dgm:spPr/>
      <dgm:t>
        <a:bodyPr/>
        <a:lstStyle/>
        <a:p>
          <a:endParaRPr lang="en-US" sz="900">
            <a:latin typeface="+mj-lt"/>
          </a:endParaRPr>
        </a:p>
      </dgm:t>
    </dgm:pt>
    <dgm:pt modelId="{34E7F2A2-13BA-1941-910F-418CB74FBACD}">
      <dgm:prSet custT="1"/>
      <dgm:spPr>
        <a:solidFill>
          <a:srgbClr val="22A055"/>
        </a:solidFill>
      </dgm:spPr>
      <dgm:t>
        <a:bodyPr lIns="72000"/>
        <a:lstStyle/>
        <a:p>
          <a:pPr algn="l"/>
          <a:r>
            <a:rPr lang="fi-FI" sz="900" b="0" noProof="0" dirty="0">
              <a:latin typeface="+mj-lt"/>
            </a:rPr>
            <a:t>Toistokuvio</a:t>
          </a:r>
        </a:p>
      </dgm:t>
    </dgm:pt>
    <dgm:pt modelId="{5EF6954E-4EE2-BC4E-B0DB-EBEBB0696316}" type="parTrans" cxnId="{AA273874-BEB2-2F49-9A1D-745FC1B550F7}">
      <dgm:prSet custT="1"/>
      <dgm:spPr>
        <a:ln w="6350">
          <a:solidFill>
            <a:schemeClr val="accent1"/>
          </a:solidFill>
          <a:prstDash val="dash"/>
          <a:tailEnd type="triangle" w="lg" len="lg"/>
        </a:ln>
      </dgm:spPr>
      <dgm:t>
        <a:bodyPr/>
        <a:lstStyle/>
        <a:p>
          <a:endParaRPr lang="en-US" sz="900">
            <a:latin typeface="+mj-lt"/>
          </a:endParaRPr>
        </a:p>
      </dgm:t>
    </dgm:pt>
    <dgm:pt modelId="{B5F6991C-0789-424B-BBB9-1161232F9631}" type="sibTrans" cxnId="{AA273874-BEB2-2F49-9A1D-745FC1B550F7}">
      <dgm:prSet/>
      <dgm:spPr/>
      <dgm:t>
        <a:bodyPr/>
        <a:lstStyle/>
        <a:p>
          <a:endParaRPr lang="en-US" sz="900">
            <a:latin typeface="+mj-lt"/>
          </a:endParaRPr>
        </a:p>
      </dgm:t>
    </dgm:pt>
    <dgm:pt modelId="{B27C3EE2-11A5-6D4F-BBEA-9D50FC6161FA}">
      <dgm:prSet custT="1"/>
      <dgm:spPr>
        <a:solidFill>
          <a:srgbClr val="22A055"/>
        </a:solidFill>
        <a:ln w="12700" cap="flat" cmpd="sng" algn="ctr">
          <a:noFill/>
          <a:prstDash val="dash"/>
          <a:miter lim="800000"/>
        </a:ln>
        <a:effectLst/>
      </dgm:spPr>
      <dgm:t>
        <a:bodyPr spcFirstLastPara="0" vert="horz" wrap="square" lIns="72000" tIns="6985" rIns="7200" bIns="6985" numCol="1" spcCol="1270" anchor="ctr" anchorCtr="0"/>
        <a:lstStyle/>
        <a:p>
          <a:pPr marL="0" lvl="0" indent="0" algn="l" defTabSz="488950">
            <a:lnSpc>
              <a:spcPct val="90000"/>
            </a:lnSpc>
            <a:spcBef>
              <a:spcPct val="0"/>
            </a:spcBef>
            <a:spcAft>
              <a:spcPct val="35000"/>
            </a:spcAft>
            <a:buNone/>
          </a:pPr>
          <a:r>
            <a:rPr lang="fi-FI" sz="900" b="0" kern="1200" noProof="0" dirty="0">
              <a:solidFill>
                <a:srgbClr val="FFFFFF"/>
              </a:solidFill>
              <a:latin typeface="+mj-lt"/>
              <a:ea typeface="+mn-ea"/>
              <a:cs typeface="+mn-cs"/>
            </a:rPr>
            <a:t>Toistokuvio</a:t>
          </a:r>
        </a:p>
      </dgm:t>
    </dgm:pt>
    <dgm:pt modelId="{1EEA01A6-EF27-7245-81AA-1A49B52777BD}" type="parTrans" cxnId="{E099BE8D-8931-7B4E-9B62-8FE2B9D9653C}">
      <dgm:prSet custT="1"/>
      <dgm:spPr>
        <a:ln w="6350">
          <a:solidFill>
            <a:schemeClr val="accent1"/>
          </a:solidFill>
          <a:prstDash val="dash"/>
          <a:tailEnd type="triangle" w="lg" len="lg"/>
        </a:ln>
      </dgm:spPr>
      <dgm:t>
        <a:bodyPr/>
        <a:lstStyle/>
        <a:p>
          <a:endParaRPr lang="en-US" sz="900">
            <a:latin typeface="+mj-lt"/>
          </a:endParaRPr>
        </a:p>
      </dgm:t>
    </dgm:pt>
    <dgm:pt modelId="{3AAE8193-B78B-0B43-86B9-79D41F27A0FD}" type="sibTrans" cxnId="{E099BE8D-8931-7B4E-9B62-8FE2B9D9653C}">
      <dgm:prSet/>
      <dgm:spPr/>
      <dgm:t>
        <a:bodyPr/>
        <a:lstStyle/>
        <a:p>
          <a:endParaRPr lang="en-US" sz="900">
            <a:latin typeface="+mj-lt"/>
          </a:endParaRPr>
        </a:p>
      </dgm:t>
    </dgm:pt>
    <dgm:pt modelId="{96B38E92-949D-BB48-B588-6FD0BD12C091}">
      <dgm:prSet custT="1"/>
      <dgm:spPr>
        <a:solidFill>
          <a:schemeClr val="bg1"/>
        </a:solidFill>
      </dgm:spPr>
      <dgm:t>
        <a:bodyPr lIns="54000" rIns="36000"/>
        <a:lstStyle/>
        <a:p>
          <a:pPr algn="l"/>
          <a:r>
            <a:rPr lang="mr-IN" sz="1100" b="1" noProof="0" dirty="0">
              <a:solidFill>
                <a:schemeClr val="tx1"/>
              </a:solidFill>
              <a:latin typeface="+mj-lt"/>
            </a:rPr>
            <a:t>…</a:t>
          </a:r>
          <a:endParaRPr lang="fi-FI" sz="900" b="1" noProof="0" dirty="0">
            <a:solidFill>
              <a:schemeClr val="tx1"/>
            </a:solidFill>
            <a:latin typeface="+mj-lt"/>
          </a:endParaRPr>
        </a:p>
      </dgm:t>
    </dgm:pt>
    <dgm:pt modelId="{0B2223BA-A760-BD46-B2BE-4028188228C3}" type="sibTrans" cxnId="{38D27271-B387-6145-B752-9689F59EAC19}">
      <dgm:prSet/>
      <dgm:spPr/>
      <dgm:t>
        <a:bodyPr/>
        <a:lstStyle/>
        <a:p>
          <a:endParaRPr lang="en-US" sz="900">
            <a:latin typeface="+mj-lt"/>
          </a:endParaRPr>
        </a:p>
      </dgm:t>
    </dgm:pt>
    <dgm:pt modelId="{C902CA28-6563-EB48-88B1-889E069D8000}" type="parTrans" cxnId="{38D27271-B387-6145-B752-9689F59EAC19}">
      <dgm:prSet custT="1"/>
      <dgm:spPr>
        <a:ln w="6350">
          <a:solidFill>
            <a:schemeClr val="accent1"/>
          </a:solidFill>
          <a:prstDash val="dash"/>
          <a:tailEnd type="triangle" w="lg" len="lg"/>
        </a:ln>
      </dgm:spPr>
      <dgm:t>
        <a:bodyPr/>
        <a:lstStyle/>
        <a:p>
          <a:endParaRPr lang="en-US" sz="900">
            <a:latin typeface="+mj-lt"/>
          </a:endParaRPr>
        </a:p>
      </dgm:t>
    </dgm:pt>
    <dgm:pt modelId="{C9840F66-C8FA-7A4B-ACFB-1AF11D857574}" type="pres">
      <dgm:prSet presAssocID="{BB98EC1D-5BEB-0D4B-95BA-BE486F550510}" presName="diagram" presStyleCnt="0">
        <dgm:presLayoutVars>
          <dgm:chPref val="1"/>
          <dgm:dir/>
          <dgm:animOne val="branch"/>
          <dgm:animLvl val="lvl"/>
          <dgm:resizeHandles val="exact"/>
        </dgm:presLayoutVars>
      </dgm:prSet>
      <dgm:spPr/>
    </dgm:pt>
    <dgm:pt modelId="{E16CAA29-C574-914A-91D1-3C44FC30F660}" type="pres">
      <dgm:prSet presAssocID="{EF02785A-7647-044F-8D48-293ECC508ED3}" presName="root1" presStyleCnt="0"/>
      <dgm:spPr/>
    </dgm:pt>
    <dgm:pt modelId="{5DDD4691-7E24-214F-90D9-3AD4E96CAE0E}" type="pres">
      <dgm:prSet presAssocID="{EF02785A-7647-044F-8D48-293ECC508ED3}" presName="LevelOneTextNode" presStyleLbl="node0" presStyleIdx="0" presStyleCnt="1" custScaleY="180416">
        <dgm:presLayoutVars>
          <dgm:chPref val="3"/>
        </dgm:presLayoutVars>
      </dgm:prSet>
      <dgm:spPr/>
    </dgm:pt>
    <dgm:pt modelId="{596F311F-D4B9-0F42-B11A-974AB517EAD1}" type="pres">
      <dgm:prSet presAssocID="{EF02785A-7647-044F-8D48-293ECC508ED3}" presName="level2hierChild" presStyleCnt="0"/>
      <dgm:spPr/>
    </dgm:pt>
    <dgm:pt modelId="{4FDE27C1-5894-234C-8C16-06E0644278E1}" type="pres">
      <dgm:prSet presAssocID="{F4E9ABA9-ACAA-9449-A094-265D20915117}" presName="conn2-1" presStyleLbl="parChTrans1D2" presStyleIdx="0" presStyleCnt="3"/>
      <dgm:spPr/>
    </dgm:pt>
    <dgm:pt modelId="{AFB6FF73-7B7B-074B-A3DE-499279D05B16}" type="pres">
      <dgm:prSet presAssocID="{F4E9ABA9-ACAA-9449-A094-265D20915117}" presName="connTx" presStyleLbl="parChTrans1D2" presStyleIdx="0" presStyleCnt="3"/>
      <dgm:spPr/>
    </dgm:pt>
    <dgm:pt modelId="{921B4DF7-21F5-A948-A8FB-1DFDF60E8E44}" type="pres">
      <dgm:prSet presAssocID="{3FF8E6FC-9AE3-B847-8B82-978C937D2878}" presName="root2" presStyleCnt="0"/>
      <dgm:spPr/>
    </dgm:pt>
    <dgm:pt modelId="{A87FFB18-AAF6-C441-87AB-824469584C13}" type="pres">
      <dgm:prSet presAssocID="{3FF8E6FC-9AE3-B847-8B82-978C937D2878}" presName="LevelTwoTextNode" presStyleLbl="node2" presStyleIdx="0" presStyleCnt="3">
        <dgm:presLayoutVars>
          <dgm:chPref val="3"/>
        </dgm:presLayoutVars>
      </dgm:prSet>
      <dgm:spPr/>
    </dgm:pt>
    <dgm:pt modelId="{008DC326-AC7C-B045-AA8E-A6241B0EE9A6}" type="pres">
      <dgm:prSet presAssocID="{3FF8E6FC-9AE3-B847-8B82-978C937D2878}" presName="level3hierChild" presStyleCnt="0"/>
      <dgm:spPr/>
    </dgm:pt>
    <dgm:pt modelId="{6CF14132-A7E4-7149-9C35-79CAD7869490}" type="pres">
      <dgm:prSet presAssocID="{510DE757-6FED-BA4F-9EE5-050A44108D35}" presName="conn2-1" presStyleLbl="parChTrans1D3" presStyleIdx="0" presStyleCnt="3"/>
      <dgm:spPr/>
    </dgm:pt>
    <dgm:pt modelId="{92BC82C4-BC86-F542-9FF3-42D3408EF1C2}" type="pres">
      <dgm:prSet presAssocID="{510DE757-6FED-BA4F-9EE5-050A44108D35}" presName="connTx" presStyleLbl="parChTrans1D3" presStyleIdx="0" presStyleCnt="3"/>
      <dgm:spPr/>
    </dgm:pt>
    <dgm:pt modelId="{DF2AB612-6A0A-FC4B-AB0A-911DB666180D}" type="pres">
      <dgm:prSet presAssocID="{30FF0767-F775-5A40-BA3B-8927F9D819A5}" presName="root2" presStyleCnt="0"/>
      <dgm:spPr/>
    </dgm:pt>
    <dgm:pt modelId="{B7EBC1ED-6E9C-1F4E-AA5E-5A62DEC6D1CA}" type="pres">
      <dgm:prSet presAssocID="{30FF0767-F775-5A40-BA3B-8927F9D819A5}" presName="LevelTwoTextNode" presStyleLbl="node3" presStyleIdx="0" presStyleCnt="3">
        <dgm:presLayoutVars>
          <dgm:chPref val="3"/>
        </dgm:presLayoutVars>
      </dgm:prSet>
      <dgm:spPr/>
    </dgm:pt>
    <dgm:pt modelId="{35549211-4C7F-4143-875A-6AD8F7BA6F11}" type="pres">
      <dgm:prSet presAssocID="{30FF0767-F775-5A40-BA3B-8927F9D819A5}" presName="level3hierChild" presStyleCnt="0"/>
      <dgm:spPr/>
    </dgm:pt>
    <dgm:pt modelId="{8048AA1B-36CA-5840-B7DC-AEF23D284242}" type="pres">
      <dgm:prSet presAssocID="{352BD240-B439-954D-BE7A-52E5A4D02B01}" presName="conn2-1" presStyleLbl="parChTrans1D4" presStyleIdx="0" presStyleCnt="11"/>
      <dgm:spPr/>
    </dgm:pt>
    <dgm:pt modelId="{396B64A9-D2E9-4C49-92AC-7317203D3455}" type="pres">
      <dgm:prSet presAssocID="{352BD240-B439-954D-BE7A-52E5A4D02B01}" presName="connTx" presStyleLbl="parChTrans1D4" presStyleIdx="0" presStyleCnt="11"/>
      <dgm:spPr/>
    </dgm:pt>
    <dgm:pt modelId="{096D3345-0FF3-134F-9020-048DB0DA613A}" type="pres">
      <dgm:prSet presAssocID="{E13F990F-389B-0640-97EE-FF7BEBA8B9E6}" presName="root2" presStyleCnt="0"/>
      <dgm:spPr/>
    </dgm:pt>
    <dgm:pt modelId="{741D9D91-FE7B-5D41-8E40-50BCC46C9DFA}" type="pres">
      <dgm:prSet presAssocID="{E13F990F-389B-0640-97EE-FF7BEBA8B9E6}" presName="LevelTwoTextNode" presStyleLbl="node4" presStyleIdx="0" presStyleCnt="11" custLinFactNeighborY="91159">
        <dgm:presLayoutVars>
          <dgm:chPref val="3"/>
        </dgm:presLayoutVars>
      </dgm:prSet>
      <dgm:spPr/>
    </dgm:pt>
    <dgm:pt modelId="{701AF49E-6A2D-314B-945C-4B2C7849288D}" type="pres">
      <dgm:prSet presAssocID="{E13F990F-389B-0640-97EE-FF7BEBA8B9E6}" presName="level3hierChild" presStyleCnt="0"/>
      <dgm:spPr/>
    </dgm:pt>
    <dgm:pt modelId="{1B1D3CAE-75A5-1C41-8E4B-7CAA1063725D}" type="pres">
      <dgm:prSet presAssocID="{5B67AC35-D96C-554E-88FA-69D570659F7F}" presName="conn2-1" presStyleLbl="parChTrans1D4" presStyleIdx="1" presStyleCnt="11"/>
      <dgm:spPr/>
    </dgm:pt>
    <dgm:pt modelId="{344FE1FB-CE54-6940-8714-C3BBB95C2B96}" type="pres">
      <dgm:prSet presAssocID="{5B67AC35-D96C-554E-88FA-69D570659F7F}" presName="connTx" presStyleLbl="parChTrans1D4" presStyleIdx="1" presStyleCnt="11"/>
      <dgm:spPr/>
    </dgm:pt>
    <dgm:pt modelId="{5CB34AF6-F174-DB42-BB93-FEDCAA32BDFA}" type="pres">
      <dgm:prSet presAssocID="{CAF1503E-DF46-AE47-860D-195243D3EB63}" presName="root2" presStyleCnt="0"/>
      <dgm:spPr/>
    </dgm:pt>
    <dgm:pt modelId="{9852FB11-7AB9-0B49-A5B6-7C2E84621222}" type="pres">
      <dgm:prSet presAssocID="{CAF1503E-DF46-AE47-860D-195243D3EB63}" presName="LevelTwoTextNode" presStyleLbl="node4" presStyleIdx="1" presStyleCnt="11" custLinFactNeighborY="65651">
        <dgm:presLayoutVars>
          <dgm:chPref val="3"/>
        </dgm:presLayoutVars>
      </dgm:prSet>
      <dgm:spPr/>
    </dgm:pt>
    <dgm:pt modelId="{4CD6D3C8-9D32-054A-95F0-110351AAC865}" type="pres">
      <dgm:prSet presAssocID="{CAF1503E-DF46-AE47-860D-195243D3EB63}" presName="level3hierChild" presStyleCnt="0"/>
      <dgm:spPr/>
    </dgm:pt>
    <dgm:pt modelId="{0256E429-374D-AE4A-A669-98270FFCF95A}" type="pres">
      <dgm:prSet presAssocID="{56DCE2DF-2C0F-2E4A-86BD-0ED23DEC0472}" presName="conn2-1" presStyleLbl="parChTrans1D4" presStyleIdx="2" presStyleCnt="11"/>
      <dgm:spPr/>
    </dgm:pt>
    <dgm:pt modelId="{37D2844B-4BD7-A04B-8CA2-BA30A1527895}" type="pres">
      <dgm:prSet presAssocID="{56DCE2DF-2C0F-2E4A-86BD-0ED23DEC0472}" presName="connTx" presStyleLbl="parChTrans1D4" presStyleIdx="2" presStyleCnt="11"/>
      <dgm:spPr/>
    </dgm:pt>
    <dgm:pt modelId="{99118723-EAAF-B745-B79C-C9ACACC6FF60}" type="pres">
      <dgm:prSet presAssocID="{A0BF1B01-1897-D64A-AF42-689634B93D41}" presName="root2" presStyleCnt="0"/>
      <dgm:spPr/>
    </dgm:pt>
    <dgm:pt modelId="{47A860A3-1730-4749-B46B-90DA3875F5C7}" type="pres">
      <dgm:prSet presAssocID="{A0BF1B01-1897-D64A-AF42-689634B93D41}" presName="LevelTwoTextNode" presStyleLbl="node4" presStyleIdx="2" presStyleCnt="11">
        <dgm:presLayoutVars>
          <dgm:chPref val="3"/>
        </dgm:presLayoutVars>
      </dgm:prSet>
      <dgm:spPr/>
    </dgm:pt>
    <dgm:pt modelId="{5FFBDBBE-F570-6046-BCC4-2DBAB96B5F85}" type="pres">
      <dgm:prSet presAssocID="{A0BF1B01-1897-D64A-AF42-689634B93D41}" presName="level3hierChild" presStyleCnt="0"/>
      <dgm:spPr/>
    </dgm:pt>
    <dgm:pt modelId="{990F9AEC-59F5-4E40-8AC9-2E10AB9050C8}" type="pres">
      <dgm:prSet presAssocID="{6F8A9824-1CD7-E648-9A06-450D6C5D3811}" presName="conn2-1" presStyleLbl="parChTrans1D4" presStyleIdx="3" presStyleCnt="11"/>
      <dgm:spPr/>
    </dgm:pt>
    <dgm:pt modelId="{730F4FBE-4F1C-4344-AC85-EC935289378C}" type="pres">
      <dgm:prSet presAssocID="{6F8A9824-1CD7-E648-9A06-450D6C5D3811}" presName="connTx" presStyleLbl="parChTrans1D4" presStyleIdx="3" presStyleCnt="11"/>
      <dgm:spPr/>
    </dgm:pt>
    <dgm:pt modelId="{E79FDA12-ADF0-C94C-928C-66312E4B2C0F}" type="pres">
      <dgm:prSet presAssocID="{D131C580-6C87-F045-898F-35C7D3F86A7D}" presName="root2" presStyleCnt="0"/>
      <dgm:spPr/>
    </dgm:pt>
    <dgm:pt modelId="{D514042A-8C55-D64F-88B7-C34104A88D28}" type="pres">
      <dgm:prSet presAssocID="{D131C580-6C87-F045-898F-35C7D3F86A7D}" presName="LevelTwoTextNode" presStyleLbl="node4" presStyleIdx="3" presStyleCnt="11">
        <dgm:presLayoutVars>
          <dgm:chPref val="3"/>
        </dgm:presLayoutVars>
      </dgm:prSet>
      <dgm:spPr/>
    </dgm:pt>
    <dgm:pt modelId="{0CB33D01-44E4-E64D-9498-B2932C0F911B}" type="pres">
      <dgm:prSet presAssocID="{D131C580-6C87-F045-898F-35C7D3F86A7D}" presName="level3hierChild" presStyleCnt="0"/>
      <dgm:spPr/>
    </dgm:pt>
    <dgm:pt modelId="{5B31E297-74ED-3849-A7DB-7AD257F7199C}" type="pres">
      <dgm:prSet presAssocID="{6A508145-1E48-9B49-9ACE-159C9F87438F}" presName="conn2-1" presStyleLbl="parChTrans1D4" presStyleIdx="4" presStyleCnt="11"/>
      <dgm:spPr/>
    </dgm:pt>
    <dgm:pt modelId="{D8ED1732-141F-0E4F-84F7-56869F352016}" type="pres">
      <dgm:prSet presAssocID="{6A508145-1E48-9B49-9ACE-159C9F87438F}" presName="connTx" presStyleLbl="parChTrans1D4" presStyleIdx="4" presStyleCnt="11"/>
      <dgm:spPr/>
    </dgm:pt>
    <dgm:pt modelId="{73FD9CCA-F9AF-3D4D-9762-CFB1E06890F3}" type="pres">
      <dgm:prSet presAssocID="{129DFA90-4004-DB43-87F1-002478429CBB}" presName="root2" presStyleCnt="0"/>
      <dgm:spPr/>
    </dgm:pt>
    <dgm:pt modelId="{CF88474A-F72E-E04A-B9BB-CCF0CBEB488B}" type="pres">
      <dgm:prSet presAssocID="{129DFA90-4004-DB43-87F1-002478429CBB}" presName="LevelTwoTextNode" presStyleLbl="node4" presStyleIdx="4" presStyleCnt="11">
        <dgm:presLayoutVars>
          <dgm:chPref val="3"/>
        </dgm:presLayoutVars>
      </dgm:prSet>
      <dgm:spPr/>
    </dgm:pt>
    <dgm:pt modelId="{044E8EF9-E37E-C447-9478-E19EBE3CC4B5}" type="pres">
      <dgm:prSet presAssocID="{129DFA90-4004-DB43-87F1-002478429CBB}" presName="level3hierChild" presStyleCnt="0"/>
      <dgm:spPr/>
    </dgm:pt>
    <dgm:pt modelId="{13690A42-733D-604F-A3A3-58DC9C7EA167}" type="pres">
      <dgm:prSet presAssocID="{C902CA28-6563-EB48-88B1-889E069D8000}" presName="conn2-1" presStyleLbl="parChTrans1D4" presStyleIdx="5" presStyleCnt="11"/>
      <dgm:spPr/>
    </dgm:pt>
    <dgm:pt modelId="{96980464-E16E-E54E-83FE-5B87068D1DE0}" type="pres">
      <dgm:prSet presAssocID="{C902CA28-6563-EB48-88B1-889E069D8000}" presName="connTx" presStyleLbl="parChTrans1D4" presStyleIdx="5" presStyleCnt="11"/>
      <dgm:spPr/>
    </dgm:pt>
    <dgm:pt modelId="{5015DA19-1C55-8E4C-80BB-1796B4DE5289}" type="pres">
      <dgm:prSet presAssocID="{96B38E92-949D-BB48-B588-6FD0BD12C091}" presName="root2" presStyleCnt="0"/>
      <dgm:spPr/>
    </dgm:pt>
    <dgm:pt modelId="{C1B210D0-88D5-9448-86E0-1D1DBD76EACA}" type="pres">
      <dgm:prSet presAssocID="{96B38E92-949D-BB48-B588-6FD0BD12C091}" presName="LevelTwoTextNode" presStyleLbl="node4" presStyleIdx="5" presStyleCnt="11">
        <dgm:presLayoutVars>
          <dgm:chPref val="3"/>
        </dgm:presLayoutVars>
      </dgm:prSet>
      <dgm:spPr/>
    </dgm:pt>
    <dgm:pt modelId="{3D6D68A5-65B3-FA4F-84F3-F66547BC96AF}" type="pres">
      <dgm:prSet presAssocID="{96B38E92-949D-BB48-B588-6FD0BD12C091}" presName="level3hierChild" presStyleCnt="0"/>
      <dgm:spPr/>
    </dgm:pt>
    <dgm:pt modelId="{CBD6FF30-90F9-A340-B204-E93AE87B105A}" type="pres">
      <dgm:prSet presAssocID="{5E524067-243F-9849-B6F8-6A8B3CB329A4}" presName="conn2-1" presStyleLbl="parChTrans1D4" presStyleIdx="6" presStyleCnt="11"/>
      <dgm:spPr/>
    </dgm:pt>
    <dgm:pt modelId="{0DC1A867-B652-844F-A8FC-531E2576FF40}" type="pres">
      <dgm:prSet presAssocID="{5E524067-243F-9849-B6F8-6A8B3CB329A4}" presName="connTx" presStyleLbl="parChTrans1D4" presStyleIdx="6" presStyleCnt="11"/>
      <dgm:spPr/>
    </dgm:pt>
    <dgm:pt modelId="{759E868E-0340-5743-9CA9-F33B3E4E3C07}" type="pres">
      <dgm:prSet presAssocID="{6B2BA8D2-8BD4-134B-A302-591EECB98A2E}" presName="root2" presStyleCnt="0"/>
      <dgm:spPr/>
    </dgm:pt>
    <dgm:pt modelId="{5F3BF3E9-BE40-AC4C-960A-FBE74FCB5000}" type="pres">
      <dgm:prSet presAssocID="{6B2BA8D2-8BD4-134B-A302-591EECB98A2E}" presName="LevelTwoTextNode" presStyleLbl="node4" presStyleIdx="6" presStyleCnt="11" custLinFactY="17354" custLinFactNeighborY="100000">
        <dgm:presLayoutVars>
          <dgm:chPref val="3"/>
        </dgm:presLayoutVars>
      </dgm:prSet>
      <dgm:spPr/>
    </dgm:pt>
    <dgm:pt modelId="{6D50C890-A930-7D45-921C-52AF35469D03}" type="pres">
      <dgm:prSet presAssocID="{6B2BA8D2-8BD4-134B-A302-591EECB98A2E}" presName="level3hierChild" presStyleCnt="0"/>
      <dgm:spPr/>
    </dgm:pt>
    <dgm:pt modelId="{6EC5ED01-2FAC-1044-90B7-166C2F637802}" type="pres">
      <dgm:prSet presAssocID="{1EEA01A6-EF27-7245-81AA-1A49B52777BD}" presName="conn2-1" presStyleLbl="parChTrans1D4" presStyleIdx="7" presStyleCnt="11"/>
      <dgm:spPr/>
    </dgm:pt>
    <dgm:pt modelId="{87F1BAE8-4F53-FA43-A91C-87E746E4E172}" type="pres">
      <dgm:prSet presAssocID="{1EEA01A6-EF27-7245-81AA-1A49B52777BD}" presName="connTx" presStyleLbl="parChTrans1D4" presStyleIdx="7" presStyleCnt="11"/>
      <dgm:spPr/>
    </dgm:pt>
    <dgm:pt modelId="{05B8BB8B-4652-E449-8453-FB05E5557A3F}" type="pres">
      <dgm:prSet presAssocID="{B27C3EE2-11A5-6D4F-BBEA-9D50FC6161FA}" presName="root2" presStyleCnt="0"/>
      <dgm:spPr/>
    </dgm:pt>
    <dgm:pt modelId="{FFA56A47-41FA-0340-BFF5-21574940F2E8}" type="pres">
      <dgm:prSet presAssocID="{B27C3EE2-11A5-6D4F-BBEA-9D50FC6161FA}" presName="LevelTwoTextNode" presStyleLbl="node4" presStyleIdx="7" presStyleCnt="11" custLinFactY="17024" custLinFactNeighborY="100000">
        <dgm:presLayoutVars>
          <dgm:chPref val="3"/>
        </dgm:presLayoutVars>
      </dgm:prSet>
      <dgm:spPr>
        <a:xfrm>
          <a:off x="6463574" y="1306557"/>
          <a:ext cx="1152456" cy="576228"/>
        </a:xfrm>
        <a:prstGeom prst="roundRect">
          <a:avLst>
            <a:gd name="adj" fmla="val 10000"/>
          </a:avLst>
        </a:prstGeom>
      </dgm:spPr>
    </dgm:pt>
    <dgm:pt modelId="{1F215252-4CBA-1644-89C4-50F5C2EF2E6E}" type="pres">
      <dgm:prSet presAssocID="{B27C3EE2-11A5-6D4F-BBEA-9D50FC6161FA}" presName="level3hierChild" presStyleCnt="0"/>
      <dgm:spPr/>
    </dgm:pt>
    <dgm:pt modelId="{DE788863-43D6-794A-8D04-54FCD6CB16A9}" type="pres">
      <dgm:prSet presAssocID="{B6B99AD2-310B-5A41-BB29-D4B7E2C46EB0}" presName="conn2-1" presStyleLbl="parChTrans1D2" presStyleIdx="1" presStyleCnt="3"/>
      <dgm:spPr/>
    </dgm:pt>
    <dgm:pt modelId="{12367979-977D-7D44-8AF2-EF1C6812DF6B}" type="pres">
      <dgm:prSet presAssocID="{B6B99AD2-310B-5A41-BB29-D4B7E2C46EB0}" presName="connTx" presStyleLbl="parChTrans1D2" presStyleIdx="1" presStyleCnt="3"/>
      <dgm:spPr/>
    </dgm:pt>
    <dgm:pt modelId="{D43EC631-C136-AE47-AE22-3F6E7DEFA5E6}" type="pres">
      <dgm:prSet presAssocID="{5141BCA2-AEE2-C048-85F4-68372993C5E7}" presName="root2" presStyleCnt="0"/>
      <dgm:spPr/>
    </dgm:pt>
    <dgm:pt modelId="{EC787D73-D712-E040-887F-A4133E0A213B}" type="pres">
      <dgm:prSet presAssocID="{5141BCA2-AEE2-C048-85F4-68372993C5E7}" presName="LevelTwoTextNode" presStyleLbl="node2" presStyleIdx="1" presStyleCnt="3">
        <dgm:presLayoutVars>
          <dgm:chPref val="3"/>
        </dgm:presLayoutVars>
      </dgm:prSet>
      <dgm:spPr/>
    </dgm:pt>
    <dgm:pt modelId="{8DA86137-DD47-B841-8543-0AED2F5CFB63}" type="pres">
      <dgm:prSet presAssocID="{5141BCA2-AEE2-C048-85F4-68372993C5E7}" presName="level3hierChild" presStyleCnt="0"/>
      <dgm:spPr/>
    </dgm:pt>
    <dgm:pt modelId="{4F24C73B-5125-784E-8276-2DF1935BF927}" type="pres">
      <dgm:prSet presAssocID="{5DD6CC28-3231-A348-836F-CF85CA9537A1}" presName="conn2-1" presStyleLbl="parChTrans1D3" presStyleIdx="1" presStyleCnt="3"/>
      <dgm:spPr/>
    </dgm:pt>
    <dgm:pt modelId="{6FB9BE4E-7000-0140-9085-D79FADDEA00D}" type="pres">
      <dgm:prSet presAssocID="{5DD6CC28-3231-A348-836F-CF85CA9537A1}" presName="connTx" presStyleLbl="parChTrans1D3" presStyleIdx="1" presStyleCnt="3"/>
      <dgm:spPr/>
    </dgm:pt>
    <dgm:pt modelId="{5192AC4E-CC93-8B45-AA00-B96BB90369E5}" type="pres">
      <dgm:prSet presAssocID="{995F34FA-13F7-7C46-96DB-F07E0AF3F6AD}" presName="root2" presStyleCnt="0"/>
      <dgm:spPr/>
    </dgm:pt>
    <dgm:pt modelId="{C88CEA7E-669D-C748-A30C-0BD515AC3D23}" type="pres">
      <dgm:prSet presAssocID="{995F34FA-13F7-7C46-96DB-F07E0AF3F6AD}" presName="LevelTwoTextNode" presStyleLbl="node3" presStyleIdx="1" presStyleCnt="3">
        <dgm:presLayoutVars>
          <dgm:chPref val="3"/>
        </dgm:presLayoutVars>
      </dgm:prSet>
      <dgm:spPr/>
    </dgm:pt>
    <dgm:pt modelId="{8B1A2066-674A-ED46-A651-30602CC11137}" type="pres">
      <dgm:prSet presAssocID="{995F34FA-13F7-7C46-96DB-F07E0AF3F6AD}" presName="level3hierChild" presStyleCnt="0"/>
      <dgm:spPr/>
    </dgm:pt>
    <dgm:pt modelId="{3D059C6B-AFCC-BF4F-9570-1AB2CAB8EF98}" type="pres">
      <dgm:prSet presAssocID="{B44DED52-769E-E849-AA9E-A8CD3EA2B44C}" presName="conn2-1" presStyleLbl="parChTrans1D4" presStyleIdx="8" presStyleCnt="11"/>
      <dgm:spPr/>
    </dgm:pt>
    <dgm:pt modelId="{93A68348-BA32-9C48-B4F5-4B03C6C2F55C}" type="pres">
      <dgm:prSet presAssocID="{B44DED52-769E-E849-AA9E-A8CD3EA2B44C}" presName="connTx" presStyleLbl="parChTrans1D4" presStyleIdx="8" presStyleCnt="11"/>
      <dgm:spPr/>
    </dgm:pt>
    <dgm:pt modelId="{BB1E9BA9-EB17-1041-A96E-6750E79B3932}" type="pres">
      <dgm:prSet presAssocID="{F133C273-05FD-DA4C-8B20-D565B294C7B3}" presName="root2" presStyleCnt="0"/>
      <dgm:spPr/>
    </dgm:pt>
    <dgm:pt modelId="{023CBA80-0886-D54C-96CF-B87965F46267}" type="pres">
      <dgm:prSet presAssocID="{F133C273-05FD-DA4C-8B20-D565B294C7B3}" presName="LevelTwoTextNode" presStyleLbl="node4" presStyleIdx="8" presStyleCnt="11" custLinFactY="45836" custLinFactNeighborY="100000">
        <dgm:presLayoutVars>
          <dgm:chPref val="3"/>
        </dgm:presLayoutVars>
      </dgm:prSet>
      <dgm:spPr/>
    </dgm:pt>
    <dgm:pt modelId="{55037C48-9D8D-7149-9D58-1DFE9D75CE22}" type="pres">
      <dgm:prSet presAssocID="{F133C273-05FD-DA4C-8B20-D565B294C7B3}" presName="level3hierChild" presStyleCnt="0"/>
      <dgm:spPr/>
    </dgm:pt>
    <dgm:pt modelId="{AD86A13C-3109-2F4D-95CD-ECF74FEBB952}" type="pres">
      <dgm:prSet presAssocID="{58B49802-1A4B-2041-952A-09EA7E8D81EF}" presName="conn2-1" presStyleLbl="parChTrans1D4" presStyleIdx="9" presStyleCnt="11"/>
      <dgm:spPr/>
    </dgm:pt>
    <dgm:pt modelId="{22C9768F-14E6-4048-AECD-AD554FE5A8AF}" type="pres">
      <dgm:prSet presAssocID="{58B49802-1A4B-2041-952A-09EA7E8D81EF}" presName="connTx" presStyleLbl="parChTrans1D4" presStyleIdx="9" presStyleCnt="11"/>
      <dgm:spPr/>
    </dgm:pt>
    <dgm:pt modelId="{D39ADCF3-3DE6-5C46-8119-2B054CC4E6A2}" type="pres">
      <dgm:prSet presAssocID="{8A295CF3-C91B-AA4D-BAB4-2509C8D6B1A0}" presName="root2" presStyleCnt="0"/>
      <dgm:spPr/>
    </dgm:pt>
    <dgm:pt modelId="{4DE8FE1D-C811-374C-B9C4-59E6F8556058}" type="pres">
      <dgm:prSet presAssocID="{8A295CF3-C91B-AA4D-BAB4-2509C8D6B1A0}" presName="LevelTwoTextNode" presStyleLbl="node4" presStyleIdx="9" presStyleCnt="11" custLinFactY="45836" custLinFactNeighborY="100000">
        <dgm:presLayoutVars>
          <dgm:chPref val="3"/>
        </dgm:presLayoutVars>
      </dgm:prSet>
      <dgm:spPr/>
    </dgm:pt>
    <dgm:pt modelId="{8CD91A2E-6BC0-5545-AC11-1B386827ED11}" type="pres">
      <dgm:prSet presAssocID="{8A295CF3-C91B-AA4D-BAB4-2509C8D6B1A0}" presName="level3hierChild" presStyleCnt="0"/>
      <dgm:spPr/>
    </dgm:pt>
    <dgm:pt modelId="{B2BE95A2-ECBC-E64E-8E30-A981A13F7D98}" type="pres">
      <dgm:prSet presAssocID="{BC9EA54B-658A-1C46-B872-3762A942A9C9}" presName="conn2-1" presStyleLbl="parChTrans1D4" presStyleIdx="10" presStyleCnt="11"/>
      <dgm:spPr/>
    </dgm:pt>
    <dgm:pt modelId="{953FB65A-EA81-ED4D-AE66-9B0E349E3D88}" type="pres">
      <dgm:prSet presAssocID="{BC9EA54B-658A-1C46-B872-3762A942A9C9}" presName="connTx" presStyleLbl="parChTrans1D4" presStyleIdx="10" presStyleCnt="11"/>
      <dgm:spPr/>
    </dgm:pt>
    <dgm:pt modelId="{361D0093-D8DE-6F40-AD12-6780A5284EF0}" type="pres">
      <dgm:prSet presAssocID="{E89F1BF3-2671-F14E-8D91-1D985A14E767}" presName="root2" presStyleCnt="0"/>
      <dgm:spPr/>
    </dgm:pt>
    <dgm:pt modelId="{1F24EF75-52C4-6F4B-A228-9A8B1E44F16A}" type="pres">
      <dgm:prSet presAssocID="{E89F1BF3-2671-F14E-8D91-1D985A14E767}" presName="LevelTwoTextNode" presStyleLbl="node4" presStyleIdx="10" presStyleCnt="11" custScaleY="68764" custLinFactY="-100000" custLinFactNeighborX="-2059" custLinFactNeighborY="-146090">
        <dgm:presLayoutVars>
          <dgm:chPref val="3"/>
        </dgm:presLayoutVars>
      </dgm:prSet>
      <dgm:spPr/>
    </dgm:pt>
    <dgm:pt modelId="{E2F16A63-50B3-6740-B16A-747C07E1F157}" type="pres">
      <dgm:prSet presAssocID="{E89F1BF3-2671-F14E-8D91-1D985A14E767}" presName="level3hierChild" presStyleCnt="0"/>
      <dgm:spPr/>
    </dgm:pt>
    <dgm:pt modelId="{C1FE0B54-AE2A-7143-8D4A-9274BB5AC562}" type="pres">
      <dgm:prSet presAssocID="{91A36E8B-A013-4F4E-A11F-5C8667185AD8}" presName="conn2-1" presStyleLbl="parChTrans1D2" presStyleIdx="2" presStyleCnt="3"/>
      <dgm:spPr/>
    </dgm:pt>
    <dgm:pt modelId="{E859A662-EA83-2846-86F5-75918AFA63B1}" type="pres">
      <dgm:prSet presAssocID="{91A36E8B-A013-4F4E-A11F-5C8667185AD8}" presName="connTx" presStyleLbl="parChTrans1D2" presStyleIdx="2" presStyleCnt="3"/>
      <dgm:spPr/>
    </dgm:pt>
    <dgm:pt modelId="{66DA4A9A-6621-034A-BAC5-864D5D780282}" type="pres">
      <dgm:prSet presAssocID="{1BBC56EE-7681-564D-8289-76C27EABBB73}" presName="root2" presStyleCnt="0"/>
      <dgm:spPr/>
    </dgm:pt>
    <dgm:pt modelId="{4A96B342-BB2D-AD48-9CCD-FEF6CF48A646}" type="pres">
      <dgm:prSet presAssocID="{1BBC56EE-7681-564D-8289-76C27EABBB73}" presName="LevelTwoTextNode" presStyleLbl="node2" presStyleIdx="2" presStyleCnt="3">
        <dgm:presLayoutVars>
          <dgm:chPref val="3"/>
        </dgm:presLayoutVars>
      </dgm:prSet>
      <dgm:spPr/>
    </dgm:pt>
    <dgm:pt modelId="{306CEFDB-EFA3-1041-AA9D-7AC5AC06D1A1}" type="pres">
      <dgm:prSet presAssocID="{1BBC56EE-7681-564D-8289-76C27EABBB73}" presName="level3hierChild" presStyleCnt="0"/>
      <dgm:spPr/>
    </dgm:pt>
    <dgm:pt modelId="{B6CB878F-4B9D-BE42-89C1-F91773D87FC7}" type="pres">
      <dgm:prSet presAssocID="{5EF6954E-4EE2-BC4E-B0DB-EBEBB0696316}" presName="conn2-1" presStyleLbl="parChTrans1D3" presStyleIdx="2" presStyleCnt="3"/>
      <dgm:spPr/>
    </dgm:pt>
    <dgm:pt modelId="{79D39272-5E4D-A148-AFE9-A0E3870B9386}" type="pres">
      <dgm:prSet presAssocID="{5EF6954E-4EE2-BC4E-B0DB-EBEBB0696316}" presName="connTx" presStyleLbl="parChTrans1D3" presStyleIdx="2" presStyleCnt="3"/>
      <dgm:spPr/>
    </dgm:pt>
    <dgm:pt modelId="{26FAEE54-5D4F-824F-85A9-7A6FF3BEBFEF}" type="pres">
      <dgm:prSet presAssocID="{34E7F2A2-13BA-1941-910F-418CB74FBACD}" presName="root2" presStyleCnt="0"/>
      <dgm:spPr/>
    </dgm:pt>
    <dgm:pt modelId="{44FA71CD-AB68-494D-A8BF-AA057BFA3557}" type="pres">
      <dgm:prSet presAssocID="{34E7F2A2-13BA-1941-910F-418CB74FBACD}" presName="LevelTwoTextNode" presStyleLbl="node3" presStyleIdx="2" presStyleCnt="3">
        <dgm:presLayoutVars>
          <dgm:chPref val="3"/>
        </dgm:presLayoutVars>
      </dgm:prSet>
      <dgm:spPr/>
    </dgm:pt>
    <dgm:pt modelId="{489C1F2F-846F-EF4F-8ECC-6B37C6ABC795}" type="pres">
      <dgm:prSet presAssocID="{34E7F2A2-13BA-1941-910F-418CB74FBACD}" presName="level3hierChild" presStyleCnt="0"/>
      <dgm:spPr/>
    </dgm:pt>
  </dgm:ptLst>
  <dgm:cxnLst>
    <dgm:cxn modelId="{EB719300-DE70-D649-AFBB-4267164E2612}" type="presOf" srcId="{6A508145-1E48-9B49-9ACE-159C9F87438F}" destId="{5B31E297-74ED-3849-A7DB-7AD257F7199C}" srcOrd="0" destOrd="0" presId="urn:microsoft.com/office/officeart/2005/8/layout/hierarchy2"/>
    <dgm:cxn modelId="{8C839309-212F-5F4A-BAA0-8F2BAEEA7B82}" type="presOf" srcId="{995F34FA-13F7-7C46-96DB-F07E0AF3F6AD}" destId="{C88CEA7E-669D-C748-A30C-0BD515AC3D23}" srcOrd="0" destOrd="0" presId="urn:microsoft.com/office/officeart/2005/8/layout/hierarchy2"/>
    <dgm:cxn modelId="{89DFC70A-4680-3D40-9916-1AC7D82A810A}" type="presOf" srcId="{56DCE2DF-2C0F-2E4A-86BD-0ED23DEC0472}" destId="{37D2844B-4BD7-A04B-8CA2-BA30A1527895}" srcOrd="1" destOrd="0" presId="urn:microsoft.com/office/officeart/2005/8/layout/hierarchy2"/>
    <dgm:cxn modelId="{6B73FD0B-0010-6A49-8325-1DCEA225BF4E}" type="presOf" srcId="{91A36E8B-A013-4F4E-A11F-5C8667185AD8}" destId="{E859A662-EA83-2846-86F5-75918AFA63B1}" srcOrd="1" destOrd="0" presId="urn:microsoft.com/office/officeart/2005/8/layout/hierarchy2"/>
    <dgm:cxn modelId="{FD57340D-8A3B-194D-9B75-62BFFD7F8E3E}" srcId="{E13F990F-389B-0640-97EE-FF7BEBA8B9E6}" destId="{CAF1503E-DF46-AE47-860D-195243D3EB63}" srcOrd="0" destOrd="0" parTransId="{5B67AC35-D96C-554E-88FA-69D570659F7F}" sibTransId="{3A9C86F8-18B8-054C-880E-E9DB121C1701}"/>
    <dgm:cxn modelId="{6735720E-C269-7445-816D-F4C14CB25B27}" type="presOf" srcId="{F133C273-05FD-DA4C-8B20-D565B294C7B3}" destId="{023CBA80-0886-D54C-96CF-B87965F46267}" srcOrd="0" destOrd="0" presId="urn:microsoft.com/office/officeart/2005/8/layout/hierarchy2"/>
    <dgm:cxn modelId="{AEEDFB0F-0469-D14F-A32B-0444EB2222DF}" type="presOf" srcId="{1EEA01A6-EF27-7245-81AA-1A49B52777BD}" destId="{6EC5ED01-2FAC-1044-90B7-166C2F637802}" srcOrd="0" destOrd="0" presId="urn:microsoft.com/office/officeart/2005/8/layout/hierarchy2"/>
    <dgm:cxn modelId="{96144412-5266-5541-B6DA-708E91F36B72}" type="presOf" srcId="{F4E9ABA9-ACAA-9449-A094-265D20915117}" destId="{4FDE27C1-5894-234C-8C16-06E0644278E1}" srcOrd="0" destOrd="0" presId="urn:microsoft.com/office/officeart/2005/8/layout/hierarchy2"/>
    <dgm:cxn modelId="{0B617B19-0E58-2E46-A6EF-3CECA7488881}" type="presOf" srcId="{5B67AC35-D96C-554E-88FA-69D570659F7F}" destId="{1B1D3CAE-75A5-1C41-8E4B-7CAA1063725D}" srcOrd="0" destOrd="0" presId="urn:microsoft.com/office/officeart/2005/8/layout/hierarchy2"/>
    <dgm:cxn modelId="{A86A221A-ACFE-2E4B-91E1-292BF0E3BE1C}" type="presOf" srcId="{BB98EC1D-5BEB-0D4B-95BA-BE486F550510}" destId="{C9840F66-C8FA-7A4B-ACFB-1AF11D857574}" srcOrd="0" destOrd="0" presId="urn:microsoft.com/office/officeart/2005/8/layout/hierarchy2"/>
    <dgm:cxn modelId="{78C96C1A-3737-4544-ACC6-F6B9675AC38E}" type="presOf" srcId="{5E524067-243F-9849-B6F8-6A8B3CB329A4}" destId="{0DC1A867-B652-844F-A8FC-531E2576FF40}" srcOrd="1" destOrd="0" presId="urn:microsoft.com/office/officeart/2005/8/layout/hierarchy2"/>
    <dgm:cxn modelId="{D8CE421C-2D86-944F-B813-EE31A401FFFA}" type="presOf" srcId="{96B38E92-949D-BB48-B588-6FD0BD12C091}" destId="{C1B210D0-88D5-9448-86E0-1D1DBD76EACA}" srcOrd="0" destOrd="0" presId="urn:microsoft.com/office/officeart/2005/8/layout/hierarchy2"/>
    <dgm:cxn modelId="{FBC7B91E-2AFB-9140-8C6C-D4DB11A1C63C}" type="presOf" srcId="{1BBC56EE-7681-564D-8289-76C27EABBB73}" destId="{4A96B342-BB2D-AD48-9CCD-FEF6CF48A646}" srcOrd="0" destOrd="0" presId="urn:microsoft.com/office/officeart/2005/8/layout/hierarchy2"/>
    <dgm:cxn modelId="{42CF0620-0ABD-474F-8187-262693F4E045}" type="presOf" srcId="{58B49802-1A4B-2041-952A-09EA7E8D81EF}" destId="{22C9768F-14E6-4048-AECD-AD554FE5A8AF}" srcOrd="1" destOrd="0" presId="urn:microsoft.com/office/officeart/2005/8/layout/hierarchy2"/>
    <dgm:cxn modelId="{95A51B26-691B-2045-99BE-DB3C4FEC7154}" type="presOf" srcId="{1EEA01A6-EF27-7245-81AA-1A49B52777BD}" destId="{87F1BAE8-4F53-FA43-A91C-87E746E4E172}" srcOrd="1" destOrd="0" presId="urn:microsoft.com/office/officeart/2005/8/layout/hierarchy2"/>
    <dgm:cxn modelId="{CA30C42A-49F9-1B44-A4C4-1C3A6B5D9136}" type="presOf" srcId="{5EF6954E-4EE2-BC4E-B0DB-EBEBB0696316}" destId="{79D39272-5E4D-A148-AFE9-A0E3870B9386}" srcOrd="1" destOrd="0" presId="urn:microsoft.com/office/officeart/2005/8/layout/hierarchy2"/>
    <dgm:cxn modelId="{202CCE2C-1DCA-C64A-B4EB-172137DD7417}" type="presOf" srcId="{129DFA90-4004-DB43-87F1-002478429CBB}" destId="{CF88474A-F72E-E04A-B9BB-CCF0CBEB488B}" srcOrd="0" destOrd="0" presId="urn:microsoft.com/office/officeart/2005/8/layout/hierarchy2"/>
    <dgm:cxn modelId="{DD18BB33-A812-4345-8E77-7F60AA02DDEE}" type="presOf" srcId="{E13F990F-389B-0640-97EE-FF7BEBA8B9E6}" destId="{741D9D91-FE7B-5D41-8E40-50BCC46C9DFA}" srcOrd="0" destOrd="0" presId="urn:microsoft.com/office/officeart/2005/8/layout/hierarchy2"/>
    <dgm:cxn modelId="{EE601535-0BCA-2F45-84CD-632940B145A8}" srcId="{30FF0767-F775-5A40-BA3B-8927F9D819A5}" destId="{6B2BA8D2-8BD4-134B-A302-591EECB98A2E}" srcOrd="1" destOrd="0" parTransId="{5E524067-243F-9849-B6F8-6A8B3CB329A4}" sibTransId="{D0A28B80-A6FF-2746-89B4-D6D348A60BFB}"/>
    <dgm:cxn modelId="{B0626635-4309-1740-B8DC-8E6749D6E2A6}" srcId="{EF02785A-7647-044F-8D48-293ECC508ED3}" destId="{1BBC56EE-7681-564D-8289-76C27EABBB73}" srcOrd="2" destOrd="0" parTransId="{91A36E8B-A013-4F4E-A11F-5C8667185AD8}" sibTransId="{BA6FED76-1BC4-304F-9BDB-C6860B9617C7}"/>
    <dgm:cxn modelId="{64858D3E-D79A-3B41-92BB-95BB9C2A21B1}" type="presOf" srcId="{F4E9ABA9-ACAA-9449-A094-265D20915117}" destId="{AFB6FF73-7B7B-074B-A3DE-499279D05B16}" srcOrd="1" destOrd="0" presId="urn:microsoft.com/office/officeart/2005/8/layout/hierarchy2"/>
    <dgm:cxn modelId="{1E6A913E-D4C8-9B43-AAC2-A00A68492A4F}" type="presOf" srcId="{B27C3EE2-11A5-6D4F-BBEA-9D50FC6161FA}" destId="{FFA56A47-41FA-0340-BFF5-21574940F2E8}" srcOrd="0" destOrd="0" presId="urn:microsoft.com/office/officeart/2005/8/layout/hierarchy2"/>
    <dgm:cxn modelId="{1D0EAB5D-69B8-F84D-9ECE-27E90905E08F}" srcId="{995F34FA-13F7-7C46-96DB-F07E0AF3F6AD}" destId="{E89F1BF3-2671-F14E-8D91-1D985A14E767}" srcOrd="1" destOrd="0" parTransId="{BC9EA54B-658A-1C46-B872-3762A942A9C9}" sibTransId="{6EFADE22-65FB-7F4E-AEF3-ACFCA3C26614}"/>
    <dgm:cxn modelId="{E1B1A868-A4E0-EB4C-A579-8EBBE2D48D63}" srcId="{30FF0767-F775-5A40-BA3B-8927F9D819A5}" destId="{E13F990F-389B-0640-97EE-FF7BEBA8B9E6}" srcOrd="0" destOrd="0" parTransId="{352BD240-B439-954D-BE7A-52E5A4D02B01}" sibTransId="{0790B2DC-1039-C947-90ED-D51EBD8FF9A4}"/>
    <dgm:cxn modelId="{B1AE3A69-9520-154F-9A8F-40A7770D0E48}" type="presOf" srcId="{352BD240-B439-954D-BE7A-52E5A4D02B01}" destId="{396B64A9-D2E9-4C49-92AC-7317203D3455}" srcOrd="1" destOrd="0" presId="urn:microsoft.com/office/officeart/2005/8/layout/hierarchy2"/>
    <dgm:cxn modelId="{9C50A54B-33A0-5748-BFC1-116E6625A896}" type="presOf" srcId="{510DE757-6FED-BA4F-9EE5-050A44108D35}" destId="{92BC82C4-BC86-F542-9FF3-42D3408EF1C2}" srcOrd="1" destOrd="0" presId="urn:microsoft.com/office/officeart/2005/8/layout/hierarchy2"/>
    <dgm:cxn modelId="{951BB84B-3334-0A41-B0FF-5AF5C25E07FF}" type="presOf" srcId="{B44DED52-769E-E849-AA9E-A8CD3EA2B44C}" destId="{93A68348-BA32-9C48-B4F5-4B03C6C2F55C}" srcOrd="1" destOrd="0" presId="urn:microsoft.com/office/officeart/2005/8/layout/hierarchy2"/>
    <dgm:cxn modelId="{5C693C4D-7172-2D43-BDAA-83160F081EE4}" srcId="{EF02785A-7647-044F-8D48-293ECC508ED3}" destId="{5141BCA2-AEE2-C048-85F4-68372993C5E7}" srcOrd="1" destOrd="0" parTransId="{B6B99AD2-310B-5A41-BB29-D4B7E2C46EB0}" sibTransId="{FB8252BB-1A9E-E44B-BF28-AE397BBC8179}"/>
    <dgm:cxn modelId="{33560851-EE56-DC42-93F3-292362CC8638}" type="presOf" srcId="{6F8A9824-1CD7-E648-9A06-450D6C5D3811}" destId="{730F4FBE-4F1C-4344-AC85-EC935289378C}" srcOrd="1" destOrd="0" presId="urn:microsoft.com/office/officeart/2005/8/layout/hierarchy2"/>
    <dgm:cxn modelId="{38D27271-B387-6145-B752-9689F59EAC19}" srcId="{129DFA90-4004-DB43-87F1-002478429CBB}" destId="{96B38E92-949D-BB48-B588-6FD0BD12C091}" srcOrd="0" destOrd="0" parTransId="{C902CA28-6563-EB48-88B1-889E069D8000}" sibTransId="{0B2223BA-A760-BD46-B2BE-4028188228C3}"/>
    <dgm:cxn modelId="{D27E9272-0A03-9D40-929A-02A00C9D8A4B}" srcId="{3FF8E6FC-9AE3-B847-8B82-978C937D2878}" destId="{30FF0767-F775-5A40-BA3B-8927F9D819A5}" srcOrd="0" destOrd="0" parTransId="{510DE757-6FED-BA4F-9EE5-050A44108D35}" sibTransId="{EC7AAFB3-C42B-0546-8E6E-718D34BFEF7D}"/>
    <dgm:cxn modelId="{AA273874-BEB2-2F49-9A1D-745FC1B550F7}" srcId="{1BBC56EE-7681-564D-8289-76C27EABBB73}" destId="{34E7F2A2-13BA-1941-910F-418CB74FBACD}" srcOrd="0" destOrd="0" parTransId="{5EF6954E-4EE2-BC4E-B0DB-EBEBB0696316}" sibTransId="{B5F6991C-0789-424B-BBB9-1161232F9631}"/>
    <dgm:cxn modelId="{B7AC3F75-14E2-FC40-9A11-9D13EB566E4E}" type="presOf" srcId="{B6B99AD2-310B-5A41-BB29-D4B7E2C46EB0}" destId="{DE788863-43D6-794A-8D04-54FCD6CB16A9}" srcOrd="0" destOrd="0" presId="urn:microsoft.com/office/officeart/2005/8/layout/hierarchy2"/>
    <dgm:cxn modelId="{2CAB5578-5101-D847-9E7E-8F82E2EE6917}" type="presOf" srcId="{56DCE2DF-2C0F-2E4A-86BD-0ED23DEC0472}" destId="{0256E429-374D-AE4A-A669-98270FFCF95A}" srcOrd="0" destOrd="0" presId="urn:microsoft.com/office/officeart/2005/8/layout/hierarchy2"/>
    <dgm:cxn modelId="{9F4FF258-855A-5541-9D71-C44380519A66}" type="presOf" srcId="{5EF6954E-4EE2-BC4E-B0DB-EBEBB0696316}" destId="{B6CB878F-4B9D-BE42-89C1-F91773D87FC7}" srcOrd="0" destOrd="0" presId="urn:microsoft.com/office/officeart/2005/8/layout/hierarchy2"/>
    <dgm:cxn modelId="{4676715A-8342-C041-B3E4-698CDE990C87}" type="presOf" srcId="{5DD6CC28-3231-A348-836F-CF85CA9537A1}" destId="{4F24C73B-5125-784E-8276-2DF1935BF927}" srcOrd="0" destOrd="0" presId="urn:microsoft.com/office/officeart/2005/8/layout/hierarchy2"/>
    <dgm:cxn modelId="{7E3C787A-D1FB-A941-B837-977DA0F408A9}" type="presOf" srcId="{A0BF1B01-1897-D64A-AF42-689634B93D41}" destId="{47A860A3-1730-4749-B46B-90DA3875F5C7}" srcOrd="0" destOrd="0" presId="urn:microsoft.com/office/officeart/2005/8/layout/hierarchy2"/>
    <dgm:cxn modelId="{25C0CA8B-3201-9B46-BDA6-1497806F4180}" srcId="{CAF1503E-DF46-AE47-860D-195243D3EB63}" destId="{129DFA90-4004-DB43-87F1-002478429CBB}" srcOrd="1" destOrd="0" parTransId="{6A508145-1E48-9B49-9ACE-159C9F87438F}" sibTransId="{1C1522E7-66CB-3D46-A304-97E450E0E6CA}"/>
    <dgm:cxn modelId="{E099BE8D-8931-7B4E-9B62-8FE2B9D9653C}" srcId="{6B2BA8D2-8BD4-134B-A302-591EECB98A2E}" destId="{B27C3EE2-11A5-6D4F-BBEA-9D50FC6161FA}" srcOrd="0" destOrd="0" parTransId="{1EEA01A6-EF27-7245-81AA-1A49B52777BD}" sibTransId="{3AAE8193-B78B-0B43-86B9-79D41F27A0FD}"/>
    <dgm:cxn modelId="{F4EAC58F-2D48-2C40-92D9-4EF85BBC61EF}" type="presOf" srcId="{58B49802-1A4B-2041-952A-09EA7E8D81EF}" destId="{AD86A13C-3109-2F4D-95CD-ECF74FEBB952}" srcOrd="0" destOrd="0" presId="urn:microsoft.com/office/officeart/2005/8/layout/hierarchy2"/>
    <dgm:cxn modelId="{FA248992-344C-4A43-ADB0-D2F6A1A28196}" type="presOf" srcId="{C902CA28-6563-EB48-88B1-889E069D8000}" destId="{13690A42-733D-604F-A3A3-58DC9C7EA167}" srcOrd="0" destOrd="0" presId="urn:microsoft.com/office/officeart/2005/8/layout/hierarchy2"/>
    <dgm:cxn modelId="{954FEA96-30A1-804F-8762-3E85D37F040B}" type="presOf" srcId="{B6B99AD2-310B-5A41-BB29-D4B7E2C46EB0}" destId="{12367979-977D-7D44-8AF2-EF1C6812DF6B}" srcOrd="1" destOrd="0" presId="urn:microsoft.com/office/officeart/2005/8/layout/hierarchy2"/>
    <dgm:cxn modelId="{C8019298-B813-184A-B9DB-61EBC761A8FD}" type="presOf" srcId="{5141BCA2-AEE2-C048-85F4-68372993C5E7}" destId="{EC787D73-D712-E040-887F-A4133E0A213B}" srcOrd="0" destOrd="0" presId="urn:microsoft.com/office/officeart/2005/8/layout/hierarchy2"/>
    <dgm:cxn modelId="{5248629A-B569-7D4B-A743-E8D054B067E9}" type="presOf" srcId="{B44DED52-769E-E849-AA9E-A8CD3EA2B44C}" destId="{3D059C6B-AFCC-BF4F-9570-1AB2CAB8EF98}" srcOrd="0" destOrd="0" presId="urn:microsoft.com/office/officeart/2005/8/layout/hierarchy2"/>
    <dgm:cxn modelId="{2CBBCF9B-09D4-DF40-91A3-C9D376C2652E}" type="presOf" srcId="{34E7F2A2-13BA-1941-910F-418CB74FBACD}" destId="{44FA71CD-AB68-494D-A8BF-AA057BFA3557}" srcOrd="0" destOrd="0" presId="urn:microsoft.com/office/officeart/2005/8/layout/hierarchy2"/>
    <dgm:cxn modelId="{F559989C-5168-5A43-AEEA-2D0E9E94AD3B}" type="presOf" srcId="{EF02785A-7647-044F-8D48-293ECC508ED3}" destId="{5DDD4691-7E24-214F-90D9-3AD4E96CAE0E}" srcOrd="0" destOrd="0" presId="urn:microsoft.com/office/officeart/2005/8/layout/hierarchy2"/>
    <dgm:cxn modelId="{0C7B3EA5-3491-1748-9BCF-B791E0DE60F5}" type="presOf" srcId="{6B2BA8D2-8BD4-134B-A302-591EECB98A2E}" destId="{5F3BF3E9-BE40-AC4C-960A-FBE74FCB5000}" srcOrd="0" destOrd="0" presId="urn:microsoft.com/office/officeart/2005/8/layout/hierarchy2"/>
    <dgm:cxn modelId="{4AF48EAA-2FC5-014D-A2F7-F899F5530085}" type="presOf" srcId="{30FF0767-F775-5A40-BA3B-8927F9D819A5}" destId="{B7EBC1ED-6E9C-1F4E-AA5E-5A62DEC6D1CA}" srcOrd="0" destOrd="0" presId="urn:microsoft.com/office/officeart/2005/8/layout/hierarchy2"/>
    <dgm:cxn modelId="{8D670BAC-6301-FD49-B8C2-54747E259DFD}" type="presOf" srcId="{E89F1BF3-2671-F14E-8D91-1D985A14E767}" destId="{1F24EF75-52C4-6F4B-A228-9A8B1E44F16A}" srcOrd="0" destOrd="0" presId="urn:microsoft.com/office/officeart/2005/8/layout/hierarchy2"/>
    <dgm:cxn modelId="{BD1F35B0-15BA-9D4A-97E4-AEF1049BFD45}" type="presOf" srcId="{C902CA28-6563-EB48-88B1-889E069D8000}" destId="{96980464-E16E-E54E-83FE-5B87068D1DE0}" srcOrd="1" destOrd="0" presId="urn:microsoft.com/office/officeart/2005/8/layout/hierarchy2"/>
    <dgm:cxn modelId="{FCFBDEB1-90A5-A644-A909-EE786F48EB9A}" srcId="{A0BF1B01-1897-D64A-AF42-689634B93D41}" destId="{D131C580-6C87-F045-898F-35C7D3F86A7D}" srcOrd="0" destOrd="0" parTransId="{6F8A9824-1CD7-E648-9A06-450D6C5D3811}" sibTransId="{EA35DA77-C1AA-C943-8929-860664F72743}"/>
    <dgm:cxn modelId="{8CA0C1B2-4398-6F40-8564-919DEC6B1555}" type="presOf" srcId="{91A36E8B-A013-4F4E-A11F-5C8667185AD8}" destId="{C1FE0B54-AE2A-7143-8D4A-9274BB5AC562}" srcOrd="0" destOrd="0" presId="urn:microsoft.com/office/officeart/2005/8/layout/hierarchy2"/>
    <dgm:cxn modelId="{30BC36B3-2D09-F843-B0A6-71259BC5E38C}" srcId="{5141BCA2-AEE2-C048-85F4-68372993C5E7}" destId="{995F34FA-13F7-7C46-96DB-F07E0AF3F6AD}" srcOrd="0" destOrd="0" parTransId="{5DD6CC28-3231-A348-836F-CF85CA9537A1}" sibTransId="{3175E9EB-F614-EC46-9285-B25A1A252F00}"/>
    <dgm:cxn modelId="{404224B5-F395-934C-8A0F-40EC27C5E0F3}" type="presOf" srcId="{5B67AC35-D96C-554E-88FA-69D570659F7F}" destId="{344FE1FB-CE54-6940-8714-C3BBB95C2B96}" srcOrd="1" destOrd="0" presId="urn:microsoft.com/office/officeart/2005/8/layout/hierarchy2"/>
    <dgm:cxn modelId="{BEBB54B5-C708-3546-A03F-3C07695C0521}" srcId="{995F34FA-13F7-7C46-96DB-F07E0AF3F6AD}" destId="{F133C273-05FD-DA4C-8B20-D565B294C7B3}" srcOrd="0" destOrd="0" parTransId="{B44DED52-769E-E849-AA9E-A8CD3EA2B44C}" sibTransId="{3B46CC1D-91A2-D845-B690-F8EFDB243226}"/>
    <dgm:cxn modelId="{4411D1B6-F4BA-D14D-9523-189F4AF59A1C}" srcId="{F133C273-05FD-DA4C-8B20-D565B294C7B3}" destId="{8A295CF3-C91B-AA4D-BAB4-2509C8D6B1A0}" srcOrd="0" destOrd="0" parTransId="{58B49802-1A4B-2041-952A-09EA7E8D81EF}" sibTransId="{78F812C9-1547-9544-8073-FE00D6F33324}"/>
    <dgm:cxn modelId="{031488B7-1FD1-1B45-A2AE-4184F59F65A4}" type="presOf" srcId="{352BD240-B439-954D-BE7A-52E5A4D02B01}" destId="{8048AA1B-36CA-5840-B7DC-AEF23D284242}" srcOrd="0" destOrd="0" presId="urn:microsoft.com/office/officeart/2005/8/layout/hierarchy2"/>
    <dgm:cxn modelId="{CADC72BD-609D-AF41-A7B9-103D8591110D}" srcId="{CAF1503E-DF46-AE47-860D-195243D3EB63}" destId="{A0BF1B01-1897-D64A-AF42-689634B93D41}" srcOrd="0" destOrd="0" parTransId="{56DCE2DF-2C0F-2E4A-86BD-0ED23DEC0472}" sibTransId="{9C7C702F-129A-E546-BEF4-0ABEBCBCDE2E}"/>
    <dgm:cxn modelId="{0F6C43C7-C10B-BE4E-9444-71987EDD3D72}" type="presOf" srcId="{5E524067-243F-9849-B6F8-6A8B3CB329A4}" destId="{CBD6FF30-90F9-A340-B204-E93AE87B105A}" srcOrd="0" destOrd="0" presId="urn:microsoft.com/office/officeart/2005/8/layout/hierarchy2"/>
    <dgm:cxn modelId="{F76507C9-ECA2-9B4E-A9F3-7D01548EC67E}" type="presOf" srcId="{8A295CF3-C91B-AA4D-BAB4-2509C8D6B1A0}" destId="{4DE8FE1D-C811-374C-B9C4-59E6F8556058}" srcOrd="0" destOrd="0" presId="urn:microsoft.com/office/officeart/2005/8/layout/hierarchy2"/>
    <dgm:cxn modelId="{00973BCC-7606-0649-879F-9A456FC2993D}" srcId="{EF02785A-7647-044F-8D48-293ECC508ED3}" destId="{3FF8E6FC-9AE3-B847-8B82-978C937D2878}" srcOrd="0" destOrd="0" parTransId="{F4E9ABA9-ACAA-9449-A094-265D20915117}" sibTransId="{6F1DF1E5-685B-AD4A-8659-193A63E50F07}"/>
    <dgm:cxn modelId="{49738AD6-F67F-9C4F-9214-3034B593DDFF}" type="presOf" srcId="{BC9EA54B-658A-1C46-B872-3762A942A9C9}" destId="{953FB65A-EA81-ED4D-AE66-9B0E349E3D88}" srcOrd="1" destOrd="0" presId="urn:microsoft.com/office/officeart/2005/8/layout/hierarchy2"/>
    <dgm:cxn modelId="{6E9F4CDC-16A5-AA46-B8A6-F8B9D58E0648}" type="presOf" srcId="{6A508145-1E48-9B49-9ACE-159C9F87438F}" destId="{D8ED1732-141F-0E4F-84F7-56869F352016}" srcOrd="1" destOrd="0" presId="urn:microsoft.com/office/officeart/2005/8/layout/hierarchy2"/>
    <dgm:cxn modelId="{D4D379DF-A1B1-DB4F-BF52-F596B0A28B72}" type="presOf" srcId="{BC9EA54B-658A-1C46-B872-3762A942A9C9}" destId="{B2BE95A2-ECBC-E64E-8E30-A981A13F7D98}" srcOrd="0" destOrd="0" presId="urn:microsoft.com/office/officeart/2005/8/layout/hierarchy2"/>
    <dgm:cxn modelId="{C2F7E3E4-20DC-EF4F-97F6-206243AF13B5}" type="presOf" srcId="{6F8A9824-1CD7-E648-9A06-450D6C5D3811}" destId="{990F9AEC-59F5-4E40-8AC9-2E10AB9050C8}" srcOrd="0" destOrd="0" presId="urn:microsoft.com/office/officeart/2005/8/layout/hierarchy2"/>
    <dgm:cxn modelId="{1C0C63E7-EE17-1F4B-AC88-083D02C4EA9F}" type="presOf" srcId="{510DE757-6FED-BA4F-9EE5-050A44108D35}" destId="{6CF14132-A7E4-7149-9C35-79CAD7869490}" srcOrd="0" destOrd="0" presId="urn:microsoft.com/office/officeart/2005/8/layout/hierarchy2"/>
    <dgm:cxn modelId="{2251C0EA-129D-274F-A7A7-49338D441AA2}" type="presOf" srcId="{5DD6CC28-3231-A348-836F-CF85CA9537A1}" destId="{6FB9BE4E-7000-0140-9085-D79FADDEA00D}" srcOrd="1" destOrd="0" presId="urn:microsoft.com/office/officeart/2005/8/layout/hierarchy2"/>
    <dgm:cxn modelId="{B93126EB-022F-C74C-9230-2927A34169EF}" type="presOf" srcId="{CAF1503E-DF46-AE47-860D-195243D3EB63}" destId="{9852FB11-7AB9-0B49-A5B6-7C2E84621222}" srcOrd="0" destOrd="0" presId="urn:microsoft.com/office/officeart/2005/8/layout/hierarchy2"/>
    <dgm:cxn modelId="{07E9A6ED-EEAD-1742-86EE-1C512BF41124}" type="presOf" srcId="{D131C580-6C87-F045-898F-35C7D3F86A7D}" destId="{D514042A-8C55-D64F-88B7-C34104A88D28}" srcOrd="0" destOrd="0" presId="urn:microsoft.com/office/officeart/2005/8/layout/hierarchy2"/>
    <dgm:cxn modelId="{1F49BCF0-76A2-2F4B-A205-58AA075FD24D}" type="presOf" srcId="{3FF8E6FC-9AE3-B847-8B82-978C937D2878}" destId="{A87FFB18-AAF6-C441-87AB-824469584C13}" srcOrd="0" destOrd="0" presId="urn:microsoft.com/office/officeart/2005/8/layout/hierarchy2"/>
    <dgm:cxn modelId="{05A7D7F5-ACCA-D04A-833D-A4B25B2CAF45}" srcId="{BB98EC1D-5BEB-0D4B-95BA-BE486F550510}" destId="{EF02785A-7647-044F-8D48-293ECC508ED3}" srcOrd="0" destOrd="0" parTransId="{2FD5E32F-7CF0-DE46-B225-F59B6D0D2CEF}" sibTransId="{D5F6F3D3-0E5B-D442-8D3C-63B20F8F9CA7}"/>
    <dgm:cxn modelId="{34387CB3-3E98-6442-919D-CEACD1FA29A1}" type="presParOf" srcId="{C9840F66-C8FA-7A4B-ACFB-1AF11D857574}" destId="{E16CAA29-C574-914A-91D1-3C44FC30F660}" srcOrd="0" destOrd="0" presId="urn:microsoft.com/office/officeart/2005/8/layout/hierarchy2"/>
    <dgm:cxn modelId="{AE3E864B-E58B-EE41-B05F-850D627D6E55}" type="presParOf" srcId="{E16CAA29-C574-914A-91D1-3C44FC30F660}" destId="{5DDD4691-7E24-214F-90D9-3AD4E96CAE0E}" srcOrd="0" destOrd="0" presId="urn:microsoft.com/office/officeart/2005/8/layout/hierarchy2"/>
    <dgm:cxn modelId="{06E590D5-55B6-7846-B919-346CAD1E7AF5}" type="presParOf" srcId="{E16CAA29-C574-914A-91D1-3C44FC30F660}" destId="{596F311F-D4B9-0F42-B11A-974AB517EAD1}" srcOrd="1" destOrd="0" presId="urn:microsoft.com/office/officeart/2005/8/layout/hierarchy2"/>
    <dgm:cxn modelId="{02D3B2E8-B07C-6A4B-B4C4-B0AAD98CBC90}" type="presParOf" srcId="{596F311F-D4B9-0F42-B11A-974AB517EAD1}" destId="{4FDE27C1-5894-234C-8C16-06E0644278E1}" srcOrd="0" destOrd="0" presId="urn:microsoft.com/office/officeart/2005/8/layout/hierarchy2"/>
    <dgm:cxn modelId="{06E94D5E-554A-D54D-971F-B864E872A0A9}" type="presParOf" srcId="{4FDE27C1-5894-234C-8C16-06E0644278E1}" destId="{AFB6FF73-7B7B-074B-A3DE-499279D05B16}" srcOrd="0" destOrd="0" presId="urn:microsoft.com/office/officeart/2005/8/layout/hierarchy2"/>
    <dgm:cxn modelId="{70484242-80E9-B643-BE35-3A7F6D9CC055}" type="presParOf" srcId="{596F311F-D4B9-0F42-B11A-974AB517EAD1}" destId="{921B4DF7-21F5-A948-A8FB-1DFDF60E8E44}" srcOrd="1" destOrd="0" presId="urn:microsoft.com/office/officeart/2005/8/layout/hierarchy2"/>
    <dgm:cxn modelId="{E5495F4E-8363-AC4A-9B05-A306B21DC0EB}" type="presParOf" srcId="{921B4DF7-21F5-A948-A8FB-1DFDF60E8E44}" destId="{A87FFB18-AAF6-C441-87AB-824469584C13}" srcOrd="0" destOrd="0" presId="urn:microsoft.com/office/officeart/2005/8/layout/hierarchy2"/>
    <dgm:cxn modelId="{CDC65FF3-FC8C-E649-917B-14A4D294402B}" type="presParOf" srcId="{921B4DF7-21F5-A948-A8FB-1DFDF60E8E44}" destId="{008DC326-AC7C-B045-AA8E-A6241B0EE9A6}" srcOrd="1" destOrd="0" presId="urn:microsoft.com/office/officeart/2005/8/layout/hierarchy2"/>
    <dgm:cxn modelId="{E703897B-FD9F-3342-9FB0-8A8BD795FF26}" type="presParOf" srcId="{008DC326-AC7C-B045-AA8E-A6241B0EE9A6}" destId="{6CF14132-A7E4-7149-9C35-79CAD7869490}" srcOrd="0" destOrd="0" presId="urn:microsoft.com/office/officeart/2005/8/layout/hierarchy2"/>
    <dgm:cxn modelId="{F2A64F07-5A7F-774B-9A42-5469DFE6CB32}" type="presParOf" srcId="{6CF14132-A7E4-7149-9C35-79CAD7869490}" destId="{92BC82C4-BC86-F542-9FF3-42D3408EF1C2}" srcOrd="0" destOrd="0" presId="urn:microsoft.com/office/officeart/2005/8/layout/hierarchy2"/>
    <dgm:cxn modelId="{EF180F0F-2803-DB40-A322-D99F035375A5}" type="presParOf" srcId="{008DC326-AC7C-B045-AA8E-A6241B0EE9A6}" destId="{DF2AB612-6A0A-FC4B-AB0A-911DB666180D}" srcOrd="1" destOrd="0" presId="urn:microsoft.com/office/officeart/2005/8/layout/hierarchy2"/>
    <dgm:cxn modelId="{03614E6D-525A-144D-BF34-002043C4C031}" type="presParOf" srcId="{DF2AB612-6A0A-FC4B-AB0A-911DB666180D}" destId="{B7EBC1ED-6E9C-1F4E-AA5E-5A62DEC6D1CA}" srcOrd="0" destOrd="0" presId="urn:microsoft.com/office/officeart/2005/8/layout/hierarchy2"/>
    <dgm:cxn modelId="{919DB33A-60CD-9847-870C-CBDAEBB410BF}" type="presParOf" srcId="{DF2AB612-6A0A-FC4B-AB0A-911DB666180D}" destId="{35549211-4C7F-4143-875A-6AD8F7BA6F11}" srcOrd="1" destOrd="0" presId="urn:microsoft.com/office/officeart/2005/8/layout/hierarchy2"/>
    <dgm:cxn modelId="{5FDB86F5-578E-074B-8452-CE9951B11383}" type="presParOf" srcId="{35549211-4C7F-4143-875A-6AD8F7BA6F11}" destId="{8048AA1B-36CA-5840-B7DC-AEF23D284242}" srcOrd="0" destOrd="0" presId="urn:microsoft.com/office/officeart/2005/8/layout/hierarchy2"/>
    <dgm:cxn modelId="{4DEFE78A-1621-F649-AFFE-DB2A82E0B32F}" type="presParOf" srcId="{8048AA1B-36CA-5840-B7DC-AEF23D284242}" destId="{396B64A9-D2E9-4C49-92AC-7317203D3455}" srcOrd="0" destOrd="0" presId="urn:microsoft.com/office/officeart/2005/8/layout/hierarchy2"/>
    <dgm:cxn modelId="{8876A792-C6B7-304D-A354-E60581E27C2B}" type="presParOf" srcId="{35549211-4C7F-4143-875A-6AD8F7BA6F11}" destId="{096D3345-0FF3-134F-9020-048DB0DA613A}" srcOrd="1" destOrd="0" presId="urn:microsoft.com/office/officeart/2005/8/layout/hierarchy2"/>
    <dgm:cxn modelId="{2956E0FE-57F5-384D-AA30-4AE2DB2A21B6}" type="presParOf" srcId="{096D3345-0FF3-134F-9020-048DB0DA613A}" destId="{741D9D91-FE7B-5D41-8E40-50BCC46C9DFA}" srcOrd="0" destOrd="0" presId="urn:microsoft.com/office/officeart/2005/8/layout/hierarchy2"/>
    <dgm:cxn modelId="{3C285401-0D0B-6E4C-944A-48F02CFE67AA}" type="presParOf" srcId="{096D3345-0FF3-134F-9020-048DB0DA613A}" destId="{701AF49E-6A2D-314B-945C-4B2C7849288D}" srcOrd="1" destOrd="0" presId="urn:microsoft.com/office/officeart/2005/8/layout/hierarchy2"/>
    <dgm:cxn modelId="{79DFA75E-8052-7344-BCCB-932D6907BC7E}" type="presParOf" srcId="{701AF49E-6A2D-314B-945C-4B2C7849288D}" destId="{1B1D3CAE-75A5-1C41-8E4B-7CAA1063725D}" srcOrd="0" destOrd="0" presId="urn:microsoft.com/office/officeart/2005/8/layout/hierarchy2"/>
    <dgm:cxn modelId="{28BC6868-F03F-D749-B057-05BD022ACF0B}" type="presParOf" srcId="{1B1D3CAE-75A5-1C41-8E4B-7CAA1063725D}" destId="{344FE1FB-CE54-6940-8714-C3BBB95C2B96}" srcOrd="0" destOrd="0" presId="urn:microsoft.com/office/officeart/2005/8/layout/hierarchy2"/>
    <dgm:cxn modelId="{49107A68-BD72-2C43-B740-53812F8B941D}" type="presParOf" srcId="{701AF49E-6A2D-314B-945C-4B2C7849288D}" destId="{5CB34AF6-F174-DB42-BB93-FEDCAA32BDFA}" srcOrd="1" destOrd="0" presId="urn:microsoft.com/office/officeart/2005/8/layout/hierarchy2"/>
    <dgm:cxn modelId="{0944CE1E-524D-914E-B7D1-6FBA088707E2}" type="presParOf" srcId="{5CB34AF6-F174-DB42-BB93-FEDCAA32BDFA}" destId="{9852FB11-7AB9-0B49-A5B6-7C2E84621222}" srcOrd="0" destOrd="0" presId="urn:microsoft.com/office/officeart/2005/8/layout/hierarchy2"/>
    <dgm:cxn modelId="{1D02EF1E-5D9E-6542-99B6-399F79D75AFC}" type="presParOf" srcId="{5CB34AF6-F174-DB42-BB93-FEDCAA32BDFA}" destId="{4CD6D3C8-9D32-054A-95F0-110351AAC865}" srcOrd="1" destOrd="0" presId="urn:microsoft.com/office/officeart/2005/8/layout/hierarchy2"/>
    <dgm:cxn modelId="{892C52DB-2832-8A45-AA1D-A4E65C78B098}" type="presParOf" srcId="{4CD6D3C8-9D32-054A-95F0-110351AAC865}" destId="{0256E429-374D-AE4A-A669-98270FFCF95A}" srcOrd="0" destOrd="0" presId="urn:microsoft.com/office/officeart/2005/8/layout/hierarchy2"/>
    <dgm:cxn modelId="{A9621462-E604-B447-9F79-95C555AE67CB}" type="presParOf" srcId="{0256E429-374D-AE4A-A669-98270FFCF95A}" destId="{37D2844B-4BD7-A04B-8CA2-BA30A1527895}" srcOrd="0" destOrd="0" presId="urn:microsoft.com/office/officeart/2005/8/layout/hierarchy2"/>
    <dgm:cxn modelId="{E667D8F8-3845-6E43-AF69-F00498B0D830}" type="presParOf" srcId="{4CD6D3C8-9D32-054A-95F0-110351AAC865}" destId="{99118723-EAAF-B745-B79C-C9ACACC6FF60}" srcOrd="1" destOrd="0" presId="urn:microsoft.com/office/officeart/2005/8/layout/hierarchy2"/>
    <dgm:cxn modelId="{94298A58-633F-0143-B923-7226329EE8C7}" type="presParOf" srcId="{99118723-EAAF-B745-B79C-C9ACACC6FF60}" destId="{47A860A3-1730-4749-B46B-90DA3875F5C7}" srcOrd="0" destOrd="0" presId="urn:microsoft.com/office/officeart/2005/8/layout/hierarchy2"/>
    <dgm:cxn modelId="{0088ACCE-6B91-2C4D-A080-B29BA493F1D3}" type="presParOf" srcId="{99118723-EAAF-B745-B79C-C9ACACC6FF60}" destId="{5FFBDBBE-F570-6046-BCC4-2DBAB96B5F85}" srcOrd="1" destOrd="0" presId="urn:microsoft.com/office/officeart/2005/8/layout/hierarchy2"/>
    <dgm:cxn modelId="{89E10628-AD15-554F-A40E-F1FA87BEFBB4}" type="presParOf" srcId="{5FFBDBBE-F570-6046-BCC4-2DBAB96B5F85}" destId="{990F9AEC-59F5-4E40-8AC9-2E10AB9050C8}" srcOrd="0" destOrd="0" presId="urn:microsoft.com/office/officeart/2005/8/layout/hierarchy2"/>
    <dgm:cxn modelId="{5BFE4421-FE60-9D4C-B12E-0D6A580A7AC8}" type="presParOf" srcId="{990F9AEC-59F5-4E40-8AC9-2E10AB9050C8}" destId="{730F4FBE-4F1C-4344-AC85-EC935289378C}" srcOrd="0" destOrd="0" presId="urn:microsoft.com/office/officeart/2005/8/layout/hierarchy2"/>
    <dgm:cxn modelId="{245C8699-118C-7841-A722-D727CCBC81EE}" type="presParOf" srcId="{5FFBDBBE-F570-6046-BCC4-2DBAB96B5F85}" destId="{E79FDA12-ADF0-C94C-928C-66312E4B2C0F}" srcOrd="1" destOrd="0" presId="urn:microsoft.com/office/officeart/2005/8/layout/hierarchy2"/>
    <dgm:cxn modelId="{262C6F6D-C082-A24B-8F7B-93FEDB103139}" type="presParOf" srcId="{E79FDA12-ADF0-C94C-928C-66312E4B2C0F}" destId="{D514042A-8C55-D64F-88B7-C34104A88D28}" srcOrd="0" destOrd="0" presId="urn:microsoft.com/office/officeart/2005/8/layout/hierarchy2"/>
    <dgm:cxn modelId="{7DF01BB8-EA6E-5845-A685-778ACCCC06EB}" type="presParOf" srcId="{E79FDA12-ADF0-C94C-928C-66312E4B2C0F}" destId="{0CB33D01-44E4-E64D-9498-B2932C0F911B}" srcOrd="1" destOrd="0" presId="urn:microsoft.com/office/officeart/2005/8/layout/hierarchy2"/>
    <dgm:cxn modelId="{97EDBFCA-4D3B-8844-ACB9-E64F717EC610}" type="presParOf" srcId="{4CD6D3C8-9D32-054A-95F0-110351AAC865}" destId="{5B31E297-74ED-3849-A7DB-7AD257F7199C}" srcOrd="2" destOrd="0" presId="urn:microsoft.com/office/officeart/2005/8/layout/hierarchy2"/>
    <dgm:cxn modelId="{C26ECAD4-026B-CB40-BD14-780474D3E863}" type="presParOf" srcId="{5B31E297-74ED-3849-A7DB-7AD257F7199C}" destId="{D8ED1732-141F-0E4F-84F7-56869F352016}" srcOrd="0" destOrd="0" presId="urn:microsoft.com/office/officeart/2005/8/layout/hierarchy2"/>
    <dgm:cxn modelId="{012C0834-D16B-1C48-BDFF-A9B13693D6BC}" type="presParOf" srcId="{4CD6D3C8-9D32-054A-95F0-110351AAC865}" destId="{73FD9CCA-F9AF-3D4D-9762-CFB1E06890F3}" srcOrd="3" destOrd="0" presId="urn:microsoft.com/office/officeart/2005/8/layout/hierarchy2"/>
    <dgm:cxn modelId="{E496504A-906B-C84A-88F8-0E2C0457D08C}" type="presParOf" srcId="{73FD9CCA-F9AF-3D4D-9762-CFB1E06890F3}" destId="{CF88474A-F72E-E04A-B9BB-CCF0CBEB488B}" srcOrd="0" destOrd="0" presId="urn:microsoft.com/office/officeart/2005/8/layout/hierarchy2"/>
    <dgm:cxn modelId="{12AB637A-E21C-CE4C-88D3-AF2806B1F163}" type="presParOf" srcId="{73FD9CCA-F9AF-3D4D-9762-CFB1E06890F3}" destId="{044E8EF9-E37E-C447-9478-E19EBE3CC4B5}" srcOrd="1" destOrd="0" presId="urn:microsoft.com/office/officeart/2005/8/layout/hierarchy2"/>
    <dgm:cxn modelId="{73C36172-92D5-3049-8852-6914E59A89C1}" type="presParOf" srcId="{044E8EF9-E37E-C447-9478-E19EBE3CC4B5}" destId="{13690A42-733D-604F-A3A3-58DC9C7EA167}" srcOrd="0" destOrd="0" presId="urn:microsoft.com/office/officeart/2005/8/layout/hierarchy2"/>
    <dgm:cxn modelId="{CB73D8B8-6DAC-7142-B2FC-215675115381}" type="presParOf" srcId="{13690A42-733D-604F-A3A3-58DC9C7EA167}" destId="{96980464-E16E-E54E-83FE-5B87068D1DE0}" srcOrd="0" destOrd="0" presId="urn:microsoft.com/office/officeart/2005/8/layout/hierarchy2"/>
    <dgm:cxn modelId="{0843CADF-838B-A64C-871F-A1601C9707A1}" type="presParOf" srcId="{044E8EF9-E37E-C447-9478-E19EBE3CC4B5}" destId="{5015DA19-1C55-8E4C-80BB-1796B4DE5289}" srcOrd="1" destOrd="0" presId="urn:microsoft.com/office/officeart/2005/8/layout/hierarchy2"/>
    <dgm:cxn modelId="{DAFB4CA1-9FA3-994C-BCF8-91206C4E6B16}" type="presParOf" srcId="{5015DA19-1C55-8E4C-80BB-1796B4DE5289}" destId="{C1B210D0-88D5-9448-86E0-1D1DBD76EACA}" srcOrd="0" destOrd="0" presId="urn:microsoft.com/office/officeart/2005/8/layout/hierarchy2"/>
    <dgm:cxn modelId="{40C83F57-4628-334E-A5C3-CE18FCB3885E}" type="presParOf" srcId="{5015DA19-1C55-8E4C-80BB-1796B4DE5289}" destId="{3D6D68A5-65B3-FA4F-84F3-F66547BC96AF}" srcOrd="1" destOrd="0" presId="urn:microsoft.com/office/officeart/2005/8/layout/hierarchy2"/>
    <dgm:cxn modelId="{E8DE07AE-8B72-654D-930F-3A1EAF99150E}" type="presParOf" srcId="{35549211-4C7F-4143-875A-6AD8F7BA6F11}" destId="{CBD6FF30-90F9-A340-B204-E93AE87B105A}" srcOrd="2" destOrd="0" presId="urn:microsoft.com/office/officeart/2005/8/layout/hierarchy2"/>
    <dgm:cxn modelId="{3E332A74-7094-8C42-801D-ECC3BC770CFD}" type="presParOf" srcId="{CBD6FF30-90F9-A340-B204-E93AE87B105A}" destId="{0DC1A867-B652-844F-A8FC-531E2576FF40}" srcOrd="0" destOrd="0" presId="urn:microsoft.com/office/officeart/2005/8/layout/hierarchy2"/>
    <dgm:cxn modelId="{94328204-9AA9-374B-92C5-4B77E8942326}" type="presParOf" srcId="{35549211-4C7F-4143-875A-6AD8F7BA6F11}" destId="{759E868E-0340-5743-9CA9-F33B3E4E3C07}" srcOrd="3" destOrd="0" presId="urn:microsoft.com/office/officeart/2005/8/layout/hierarchy2"/>
    <dgm:cxn modelId="{34FA4912-B550-DF40-9873-0C99F9F9FF24}" type="presParOf" srcId="{759E868E-0340-5743-9CA9-F33B3E4E3C07}" destId="{5F3BF3E9-BE40-AC4C-960A-FBE74FCB5000}" srcOrd="0" destOrd="0" presId="urn:microsoft.com/office/officeart/2005/8/layout/hierarchy2"/>
    <dgm:cxn modelId="{91C79949-C643-8C48-BE19-BCE791762456}" type="presParOf" srcId="{759E868E-0340-5743-9CA9-F33B3E4E3C07}" destId="{6D50C890-A930-7D45-921C-52AF35469D03}" srcOrd="1" destOrd="0" presId="urn:microsoft.com/office/officeart/2005/8/layout/hierarchy2"/>
    <dgm:cxn modelId="{FB5FC364-9BD7-8448-858C-BB64C4305F4E}" type="presParOf" srcId="{6D50C890-A930-7D45-921C-52AF35469D03}" destId="{6EC5ED01-2FAC-1044-90B7-166C2F637802}" srcOrd="0" destOrd="0" presId="urn:microsoft.com/office/officeart/2005/8/layout/hierarchy2"/>
    <dgm:cxn modelId="{A12E253C-1E23-0047-9994-BC95653558C0}" type="presParOf" srcId="{6EC5ED01-2FAC-1044-90B7-166C2F637802}" destId="{87F1BAE8-4F53-FA43-A91C-87E746E4E172}" srcOrd="0" destOrd="0" presId="urn:microsoft.com/office/officeart/2005/8/layout/hierarchy2"/>
    <dgm:cxn modelId="{48D71F20-5674-F74A-8052-E52E06687EC1}" type="presParOf" srcId="{6D50C890-A930-7D45-921C-52AF35469D03}" destId="{05B8BB8B-4652-E449-8453-FB05E5557A3F}" srcOrd="1" destOrd="0" presId="urn:microsoft.com/office/officeart/2005/8/layout/hierarchy2"/>
    <dgm:cxn modelId="{91EB48AB-143D-2D47-97D5-21B1419D417E}" type="presParOf" srcId="{05B8BB8B-4652-E449-8453-FB05E5557A3F}" destId="{FFA56A47-41FA-0340-BFF5-21574940F2E8}" srcOrd="0" destOrd="0" presId="urn:microsoft.com/office/officeart/2005/8/layout/hierarchy2"/>
    <dgm:cxn modelId="{C68FE0D5-4270-2446-AEEE-3C3495F2B295}" type="presParOf" srcId="{05B8BB8B-4652-E449-8453-FB05E5557A3F}" destId="{1F215252-4CBA-1644-89C4-50F5C2EF2E6E}" srcOrd="1" destOrd="0" presId="urn:microsoft.com/office/officeart/2005/8/layout/hierarchy2"/>
    <dgm:cxn modelId="{3054BBAE-0EAD-F943-933C-BDB6A7C6D960}" type="presParOf" srcId="{596F311F-D4B9-0F42-B11A-974AB517EAD1}" destId="{DE788863-43D6-794A-8D04-54FCD6CB16A9}" srcOrd="2" destOrd="0" presId="urn:microsoft.com/office/officeart/2005/8/layout/hierarchy2"/>
    <dgm:cxn modelId="{C08306A5-2B54-EA43-8814-573E9858194E}" type="presParOf" srcId="{DE788863-43D6-794A-8D04-54FCD6CB16A9}" destId="{12367979-977D-7D44-8AF2-EF1C6812DF6B}" srcOrd="0" destOrd="0" presId="urn:microsoft.com/office/officeart/2005/8/layout/hierarchy2"/>
    <dgm:cxn modelId="{7E3D2DDA-C517-8647-9A11-778B18B6AA08}" type="presParOf" srcId="{596F311F-D4B9-0F42-B11A-974AB517EAD1}" destId="{D43EC631-C136-AE47-AE22-3F6E7DEFA5E6}" srcOrd="3" destOrd="0" presId="urn:microsoft.com/office/officeart/2005/8/layout/hierarchy2"/>
    <dgm:cxn modelId="{0DFC4B47-06D7-CE44-B591-867354F72810}" type="presParOf" srcId="{D43EC631-C136-AE47-AE22-3F6E7DEFA5E6}" destId="{EC787D73-D712-E040-887F-A4133E0A213B}" srcOrd="0" destOrd="0" presId="urn:microsoft.com/office/officeart/2005/8/layout/hierarchy2"/>
    <dgm:cxn modelId="{9FD6E848-87F3-A04C-9353-A6AEC12759B3}" type="presParOf" srcId="{D43EC631-C136-AE47-AE22-3F6E7DEFA5E6}" destId="{8DA86137-DD47-B841-8543-0AED2F5CFB63}" srcOrd="1" destOrd="0" presId="urn:microsoft.com/office/officeart/2005/8/layout/hierarchy2"/>
    <dgm:cxn modelId="{92450DEE-D133-8E4F-8286-D4AEE7A77B97}" type="presParOf" srcId="{8DA86137-DD47-B841-8543-0AED2F5CFB63}" destId="{4F24C73B-5125-784E-8276-2DF1935BF927}" srcOrd="0" destOrd="0" presId="urn:microsoft.com/office/officeart/2005/8/layout/hierarchy2"/>
    <dgm:cxn modelId="{0E441760-B19B-2145-88CC-DF2A1D8CBD3F}" type="presParOf" srcId="{4F24C73B-5125-784E-8276-2DF1935BF927}" destId="{6FB9BE4E-7000-0140-9085-D79FADDEA00D}" srcOrd="0" destOrd="0" presId="urn:microsoft.com/office/officeart/2005/8/layout/hierarchy2"/>
    <dgm:cxn modelId="{8A38BA1A-508D-F44D-B9DE-0F91B389AEDF}" type="presParOf" srcId="{8DA86137-DD47-B841-8543-0AED2F5CFB63}" destId="{5192AC4E-CC93-8B45-AA00-B96BB90369E5}" srcOrd="1" destOrd="0" presId="urn:microsoft.com/office/officeart/2005/8/layout/hierarchy2"/>
    <dgm:cxn modelId="{5D3C2A8F-57DF-4446-9347-B4529A450FE2}" type="presParOf" srcId="{5192AC4E-CC93-8B45-AA00-B96BB90369E5}" destId="{C88CEA7E-669D-C748-A30C-0BD515AC3D23}" srcOrd="0" destOrd="0" presId="urn:microsoft.com/office/officeart/2005/8/layout/hierarchy2"/>
    <dgm:cxn modelId="{D724535F-1925-0C46-8C50-AF80A45372CC}" type="presParOf" srcId="{5192AC4E-CC93-8B45-AA00-B96BB90369E5}" destId="{8B1A2066-674A-ED46-A651-30602CC11137}" srcOrd="1" destOrd="0" presId="urn:microsoft.com/office/officeart/2005/8/layout/hierarchy2"/>
    <dgm:cxn modelId="{7F3F572B-7E7F-1C4F-933A-4C4994A34BAC}" type="presParOf" srcId="{8B1A2066-674A-ED46-A651-30602CC11137}" destId="{3D059C6B-AFCC-BF4F-9570-1AB2CAB8EF98}" srcOrd="0" destOrd="0" presId="urn:microsoft.com/office/officeart/2005/8/layout/hierarchy2"/>
    <dgm:cxn modelId="{A56E1514-1AB0-5646-866E-0093C2F99726}" type="presParOf" srcId="{3D059C6B-AFCC-BF4F-9570-1AB2CAB8EF98}" destId="{93A68348-BA32-9C48-B4F5-4B03C6C2F55C}" srcOrd="0" destOrd="0" presId="urn:microsoft.com/office/officeart/2005/8/layout/hierarchy2"/>
    <dgm:cxn modelId="{1691412A-0564-6A4A-AA86-CC8BA340F44A}" type="presParOf" srcId="{8B1A2066-674A-ED46-A651-30602CC11137}" destId="{BB1E9BA9-EB17-1041-A96E-6750E79B3932}" srcOrd="1" destOrd="0" presId="urn:microsoft.com/office/officeart/2005/8/layout/hierarchy2"/>
    <dgm:cxn modelId="{C5431944-47F4-C847-873F-9025FCE645C2}" type="presParOf" srcId="{BB1E9BA9-EB17-1041-A96E-6750E79B3932}" destId="{023CBA80-0886-D54C-96CF-B87965F46267}" srcOrd="0" destOrd="0" presId="urn:microsoft.com/office/officeart/2005/8/layout/hierarchy2"/>
    <dgm:cxn modelId="{367F0697-C56F-3D40-9952-3A37E500248E}" type="presParOf" srcId="{BB1E9BA9-EB17-1041-A96E-6750E79B3932}" destId="{55037C48-9D8D-7149-9D58-1DFE9D75CE22}" srcOrd="1" destOrd="0" presId="urn:microsoft.com/office/officeart/2005/8/layout/hierarchy2"/>
    <dgm:cxn modelId="{FCE2183C-CD53-0D43-B346-2F70799FEF27}" type="presParOf" srcId="{55037C48-9D8D-7149-9D58-1DFE9D75CE22}" destId="{AD86A13C-3109-2F4D-95CD-ECF74FEBB952}" srcOrd="0" destOrd="0" presId="urn:microsoft.com/office/officeart/2005/8/layout/hierarchy2"/>
    <dgm:cxn modelId="{4E35B406-63C5-C849-B83F-AD6459C42606}" type="presParOf" srcId="{AD86A13C-3109-2F4D-95CD-ECF74FEBB952}" destId="{22C9768F-14E6-4048-AECD-AD554FE5A8AF}" srcOrd="0" destOrd="0" presId="urn:microsoft.com/office/officeart/2005/8/layout/hierarchy2"/>
    <dgm:cxn modelId="{2BFEC946-E5C3-1E45-BC2D-BF75053B5761}" type="presParOf" srcId="{55037C48-9D8D-7149-9D58-1DFE9D75CE22}" destId="{D39ADCF3-3DE6-5C46-8119-2B054CC4E6A2}" srcOrd="1" destOrd="0" presId="urn:microsoft.com/office/officeart/2005/8/layout/hierarchy2"/>
    <dgm:cxn modelId="{971C65B4-FCE0-1947-98E2-EBBE8FD7F1DB}" type="presParOf" srcId="{D39ADCF3-3DE6-5C46-8119-2B054CC4E6A2}" destId="{4DE8FE1D-C811-374C-B9C4-59E6F8556058}" srcOrd="0" destOrd="0" presId="urn:microsoft.com/office/officeart/2005/8/layout/hierarchy2"/>
    <dgm:cxn modelId="{ADD85413-F185-E34B-9603-96DBA5B1A843}" type="presParOf" srcId="{D39ADCF3-3DE6-5C46-8119-2B054CC4E6A2}" destId="{8CD91A2E-6BC0-5545-AC11-1B386827ED11}" srcOrd="1" destOrd="0" presId="urn:microsoft.com/office/officeart/2005/8/layout/hierarchy2"/>
    <dgm:cxn modelId="{8015405C-6D09-4E48-933B-A664C56D2850}" type="presParOf" srcId="{8B1A2066-674A-ED46-A651-30602CC11137}" destId="{B2BE95A2-ECBC-E64E-8E30-A981A13F7D98}" srcOrd="2" destOrd="0" presId="urn:microsoft.com/office/officeart/2005/8/layout/hierarchy2"/>
    <dgm:cxn modelId="{44DF2929-678D-A143-9721-C3D5AFB7CE91}" type="presParOf" srcId="{B2BE95A2-ECBC-E64E-8E30-A981A13F7D98}" destId="{953FB65A-EA81-ED4D-AE66-9B0E349E3D88}" srcOrd="0" destOrd="0" presId="urn:microsoft.com/office/officeart/2005/8/layout/hierarchy2"/>
    <dgm:cxn modelId="{20BA8634-A83E-2246-B487-2C7472ED82D8}" type="presParOf" srcId="{8B1A2066-674A-ED46-A651-30602CC11137}" destId="{361D0093-D8DE-6F40-AD12-6780A5284EF0}" srcOrd="3" destOrd="0" presId="urn:microsoft.com/office/officeart/2005/8/layout/hierarchy2"/>
    <dgm:cxn modelId="{93BBC0B9-E629-2444-934E-CC24C83A8E88}" type="presParOf" srcId="{361D0093-D8DE-6F40-AD12-6780A5284EF0}" destId="{1F24EF75-52C4-6F4B-A228-9A8B1E44F16A}" srcOrd="0" destOrd="0" presId="urn:microsoft.com/office/officeart/2005/8/layout/hierarchy2"/>
    <dgm:cxn modelId="{4C57A896-B5E9-5C45-812B-E0F1B85C6EC9}" type="presParOf" srcId="{361D0093-D8DE-6F40-AD12-6780A5284EF0}" destId="{E2F16A63-50B3-6740-B16A-747C07E1F157}" srcOrd="1" destOrd="0" presId="urn:microsoft.com/office/officeart/2005/8/layout/hierarchy2"/>
    <dgm:cxn modelId="{4084FECA-5B9F-FE48-849F-F24CF22C44F6}" type="presParOf" srcId="{596F311F-D4B9-0F42-B11A-974AB517EAD1}" destId="{C1FE0B54-AE2A-7143-8D4A-9274BB5AC562}" srcOrd="4" destOrd="0" presId="urn:microsoft.com/office/officeart/2005/8/layout/hierarchy2"/>
    <dgm:cxn modelId="{9B9EE8E8-4CDD-AB49-B787-4ACA53D13012}" type="presParOf" srcId="{C1FE0B54-AE2A-7143-8D4A-9274BB5AC562}" destId="{E859A662-EA83-2846-86F5-75918AFA63B1}" srcOrd="0" destOrd="0" presId="urn:microsoft.com/office/officeart/2005/8/layout/hierarchy2"/>
    <dgm:cxn modelId="{C6AE174C-4B90-694D-9FA8-894BD3E8B1C4}" type="presParOf" srcId="{596F311F-D4B9-0F42-B11A-974AB517EAD1}" destId="{66DA4A9A-6621-034A-BAC5-864D5D780282}" srcOrd="5" destOrd="0" presId="urn:microsoft.com/office/officeart/2005/8/layout/hierarchy2"/>
    <dgm:cxn modelId="{8F6DD66D-8BC9-BC4D-8C63-1023BDCA7FF0}" type="presParOf" srcId="{66DA4A9A-6621-034A-BAC5-864D5D780282}" destId="{4A96B342-BB2D-AD48-9CCD-FEF6CF48A646}" srcOrd="0" destOrd="0" presId="urn:microsoft.com/office/officeart/2005/8/layout/hierarchy2"/>
    <dgm:cxn modelId="{6E2E966C-BFE6-0C4E-B83B-F520F5B04D37}" type="presParOf" srcId="{66DA4A9A-6621-034A-BAC5-864D5D780282}" destId="{306CEFDB-EFA3-1041-AA9D-7AC5AC06D1A1}" srcOrd="1" destOrd="0" presId="urn:microsoft.com/office/officeart/2005/8/layout/hierarchy2"/>
    <dgm:cxn modelId="{A29B6B29-1745-8B4A-AA2F-11D0BEC424C5}" type="presParOf" srcId="{306CEFDB-EFA3-1041-AA9D-7AC5AC06D1A1}" destId="{B6CB878F-4B9D-BE42-89C1-F91773D87FC7}" srcOrd="0" destOrd="0" presId="urn:microsoft.com/office/officeart/2005/8/layout/hierarchy2"/>
    <dgm:cxn modelId="{6FD04010-CDC2-6C4F-B3F5-E4805CCBEE60}" type="presParOf" srcId="{B6CB878F-4B9D-BE42-89C1-F91773D87FC7}" destId="{79D39272-5E4D-A148-AFE9-A0E3870B9386}" srcOrd="0" destOrd="0" presId="urn:microsoft.com/office/officeart/2005/8/layout/hierarchy2"/>
    <dgm:cxn modelId="{E6BF9337-78ED-C247-8B56-694C24A90335}" type="presParOf" srcId="{306CEFDB-EFA3-1041-AA9D-7AC5AC06D1A1}" destId="{26FAEE54-5D4F-824F-85A9-7A6FF3BEBFEF}" srcOrd="1" destOrd="0" presId="urn:microsoft.com/office/officeart/2005/8/layout/hierarchy2"/>
    <dgm:cxn modelId="{13566163-FFFB-084D-A500-C21056B0D604}" type="presParOf" srcId="{26FAEE54-5D4F-824F-85A9-7A6FF3BEBFEF}" destId="{44FA71CD-AB68-494D-A8BF-AA057BFA3557}" srcOrd="0" destOrd="0" presId="urn:microsoft.com/office/officeart/2005/8/layout/hierarchy2"/>
    <dgm:cxn modelId="{F6F4DD81-B5D1-8E4C-88A0-D511A6FC7449}" type="presParOf" srcId="{26FAEE54-5D4F-824F-85A9-7A6FF3BEBFEF}" destId="{489C1F2F-846F-EF4F-8ECC-6B37C6ABC79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D4691-7E24-214F-90D9-3AD4E96CAE0E}">
      <dsp:nvSpPr>
        <dsp:cNvPr id="0" name=""/>
        <dsp:cNvSpPr/>
      </dsp:nvSpPr>
      <dsp:spPr>
        <a:xfrm>
          <a:off x="1100" y="1691866"/>
          <a:ext cx="901517" cy="450758"/>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t>Montako tietopistettä sarjassa?</a:t>
          </a:r>
        </a:p>
      </dsp:txBody>
      <dsp:txXfrm>
        <a:off x="14302" y="1705068"/>
        <a:ext cx="875113" cy="424354"/>
      </dsp:txXfrm>
    </dsp:sp>
    <dsp:sp modelId="{4FDE27C1-5894-234C-8C16-06E0644278E1}">
      <dsp:nvSpPr>
        <dsp:cNvPr id="0" name=""/>
        <dsp:cNvSpPr/>
      </dsp:nvSpPr>
      <dsp:spPr>
        <a:xfrm rot="17051759">
          <a:off x="347707" y="1193903"/>
          <a:ext cx="1470427" cy="21159"/>
        </a:xfrm>
        <a:custGeom>
          <a:avLst/>
          <a:gdLst/>
          <a:ahLst/>
          <a:cxnLst/>
          <a:rect l="0" t="0" r="0" b="0"/>
          <a:pathLst>
            <a:path>
              <a:moveTo>
                <a:pt x="0" y="10579"/>
              </a:moveTo>
              <a:lnTo>
                <a:pt x="1470427"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1046160" y="1167722"/>
        <a:ext cx="73521" cy="73521"/>
      </dsp:txXfrm>
    </dsp:sp>
    <dsp:sp modelId="{A87FFB18-AAF6-C441-87AB-824469584C13}">
      <dsp:nvSpPr>
        <dsp:cNvPr id="0" name=""/>
        <dsp:cNvSpPr/>
      </dsp:nvSpPr>
      <dsp:spPr>
        <a:xfrm>
          <a:off x="1263224" y="266341"/>
          <a:ext cx="901517" cy="450758"/>
        </a:xfrm>
        <a:prstGeom prst="roundRect">
          <a:avLst>
            <a:gd name="adj" fmla="val 10000"/>
          </a:avLst>
        </a:prstGeom>
        <a:solidFill>
          <a:schemeClr val="tx2"/>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36000" bIns="5715" numCol="1" spcCol="1270" anchor="ctr" anchorCtr="0">
          <a:noAutofit/>
        </a:bodyPr>
        <a:lstStyle/>
        <a:p>
          <a:pPr marL="0" lvl="0" indent="0" algn="l" defTabSz="400050">
            <a:lnSpc>
              <a:spcPct val="90000"/>
            </a:lnSpc>
            <a:spcBef>
              <a:spcPct val="0"/>
            </a:spcBef>
            <a:spcAft>
              <a:spcPct val="35000"/>
            </a:spcAft>
            <a:buNone/>
          </a:pPr>
          <a:r>
            <a:rPr lang="en-US" sz="900" b="0" kern="1200" noProof="0" dirty="0">
              <a:solidFill>
                <a:schemeClr val="bg1"/>
              </a:solidFill>
            </a:rPr>
            <a:t>2</a:t>
          </a:r>
        </a:p>
      </dsp:txBody>
      <dsp:txXfrm>
        <a:off x="1276426" y="279543"/>
        <a:ext cx="875113" cy="424354"/>
      </dsp:txXfrm>
    </dsp:sp>
    <dsp:sp modelId="{6CF14132-A7E4-7149-9C35-79CAD7869490}">
      <dsp:nvSpPr>
        <dsp:cNvPr id="0" name=""/>
        <dsp:cNvSpPr/>
      </dsp:nvSpPr>
      <dsp:spPr>
        <a:xfrm>
          <a:off x="2164741" y="481141"/>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2336030" y="482706"/>
        <a:ext cx="18030" cy="18030"/>
      </dsp:txXfrm>
    </dsp:sp>
    <dsp:sp modelId="{B7EBC1ED-6E9C-1F4E-AA5E-5A62DEC6D1CA}">
      <dsp:nvSpPr>
        <dsp:cNvPr id="0" name=""/>
        <dsp:cNvSpPr/>
      </dsp:nvSpPr>
      <dsp:spPr>
        <a:xfrm>
          <a:off x="2525348" y="266341"/>
          <a:ext cx="901517" cy="450758"/>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a:t>Mitä halutaan korostaa?</a:t>
          </a:r>
        </a:p>
      </dsp:txBody>
      <dsp:txXfrm>
        <a:off x="2538550" y="279543"/>
        <a:ext cx="875113" cy="424354"/>
      </dsp:txXfrm>
    </dsp:sp>
    <dsp:sp modelId="{8048AA1B-36CA-5840-B7DC-AEF23D284242}">
      <dsp:nvSpPr>
        <dsp:cNvPr id="0" name=""/>
        <dsp:cNvSpPr/>
      </dsp:nvSpPr>
      <dsp:spPr>
        <a:xfrm rot="19457599">
          <a:off x="3385125" y="351548"/>
          <a:ext cx="444088" cy="21159"/>
        </a:xfrm>
        <a:custGeom>
          <a:avLst/>
          <a:gdLst/>
          <a:ahLst/>
          <a:cxnLst/>
          <a:rect l="0" t="0" r="0" b="0"/>
          <a:pathLst>
            <a:path>
              <a:moveTo>
                <a:pt x="0" y="10579"/>
              </a:moveTo>
              <a:lnTo>
                <a:pt x="444088"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3596067" y="351025"/>
        <a:ext cx="22204" cy="22204"/>
      </dsp:txXfrm>
    </dsp:sp>
    <dsp:sp modelId="{741D9D91-FE7B-5D41-8E40-50BCC46C9DFA}">
      <dsp:nvSpPr>
        <dsp:cNvPr id="0" name=""/>
        <dsp:cNvSpPr/>
      </dsp:nvSpPr>
      <dsp:spPr>
        <a:xfrm>
          <a:off x="3787472" y="7155"/>
          <a:ext cx="901517" cy="450758"/>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rPr>
            <a:t>Yksittäisten arvojen vertailu</a:t>
          </a:r>
        </a:p>
      </dsp:txBody>
      <dsp:txXfrm>
        <a:off x="3800674" y="20357"/>
        <a:ext cx="875113" cy="424354"/>
      </dsp:txXfrm>
    </dsp:sp>
    <dsp:sp modelId="{1B1D3CAE-75A5-1C41-8E4B-7CAA1063725D}">
      <dsp:nvSpPr>
        <dsp:cNvPr id="0" name=""/>
        <dsp:cNvSpPr/>
      </dsp:nvSpPr>
      <dsp:spPr>
        <a:xfrm>
          <a:off x="4688990" y="221955"/>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4860278" y="223519"/>
        <a:ext cx="18030" cy="18030"/>
      </dsp:txXfrm>
    </dsp:sp>
    <dsp:sp modelId="{9852FB11-7AB9-0B49-A5B6-7C2E84621222}">
      <dsp:nvSpPr>
        <dsp:cNvPr id="0" name=""/>
        <dsp:cNvSpPr/>
      </dsp:nvSpPr>
      <dsp:spPr>
        <a:xfrm>
          <a:off x="5049597" y="7155"/>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Pystypylväs-kuvio</a:t>
          </a:r>
        </a:p>
      </dsp:txBody>
      <dsp:txXfrm>
        <a:off x="5062799" y="20357"/>
        <a:ext cx="875113" cy="424354"/>
      </dsp:txXfrm>
    </dsp:sp>
    <dsp:sp modelId="{CBD6FF30-90F9-A340-B204-E93AE87B105A}">
      <dsp:nvSpPr>
        <dsp:cNvPr id="0" name=""/>
        <dsp:cNvSpPr/>
      </dsp:nvSpPr>
      <dsp:spPr>
        <a:xfrm rot="2142401">
          <a:off x="3385125" y="610734"/>
          <a:ext cx="444088" cy="21159"/>
        </a:xfrm>
        <a:custGeom>
          <a:avLst/>
          <a:gdLst/>
          <a:ahLst/>
          <a:cxnLst/>
          <a:rect l="0" t="0" r="0" b="0"/>
          <a:pathLst>
            <a:path>
              <a:moveTo>
                <a:pt x="0" y="10579"/>
              </a:moveTo>
              <a:lnTo>
                <a:pt x="444088"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3596067" y="610212"/>
        <a:ext cx="22204" cy="22204"/>
      </dsp:txXfrm>
    </dsp:sp>
    <dsp:sp modelId="{5F3BF3E9-BE40-AC4C-960A-FBE74FCB5000}">
      <dsp:nvSpPr>
        <dsp:cNvPr id="0" name=""/>
        <dsp:cNvSpPr/>
      </dsp:nvSpPr>
      <dsp:spPr>
        <a:xfrm>
          <a:off x="3787472" y="525528"/>
          <a:ext cx="901517" cy="450758"/>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rPr>
            <a:t>Muutoksen suunta ja/tai nopeus</a:t>
          </a:r>
        </a:p>
      </dsp:txBody>
      <dsp:txXfrm>
        <a:off x="3800674" y="538730"/>
        <a:ext cx="875113" cy="424354"/>
      </dsp:txXfrm>
    </dsp:sp>
    <dsp:sp modelId="{FCA5FF88-CBBA-3B4E-9B96-3AFF70BE5602}">
      <dsp:nvSpPr>
        <dsp:cNvPr id="0" name=""/>
        <dsp:cNvSpPr/>
      </dsp:nvSpPr>
      <dsp:spPr>
        <a:xfrm>
          <a:off x="4688990" y="740327"/>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4860278" y="741892"/>
        <a:ext cx="18030" cy="18030"/>
      </dsp:txXfrm>
    </dsp:sp>
    <dsp:sp modelId="{706BE04A-DF2D-FD42-929E-71967605DA05}">
      <dsp:nvSpPr>
        <dsp:cNvPr id="0" name=""/>
        <dsp:cNvSpPr/>
      </dsp:nvSpPr>
      <dsp:spPr>
        <a:xfrm>
          <a:off x="5049597" y="525528"/>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a:solidFill>
                <a:schemeClr val="bg1"/>
              </a:solidFill>
            </a:rPr>
            <a:t>Kaltevuuskuvio</a:t>
          </a:r>
          <a:endParaRPr lang="fi-FI" sz="900" b="0" kern="1200" noProof="0" dirty="0">
            <a:solidFill>
              <a:schemeClr val="bg1"/>
            </a:solidFill>
          </a:endParaRPr>
        </a:p>
      </dsp:txBody>
      <dsp:txXfrm>
        <a:off x="5062799" y="538730"/>
        <a:ext cx="875113" cy="424354"/>
      </dsp:txXfrm>
    </dsp:sp>
    <dsp:sp modelId="{DE788863-43D6-794A-8D04-54FCD6CB16A9}">
      <dsp:nvSpPr>
        <dsp:cNvPr id="0" name=""/>
        <dsp:cNvSpPr/>
      </dsp:nvSpPr>
      <dsp:spPr>
        <a:xfrm rot="1186030">
          <a:off x="891327" y="1971462"/>
          <a:ext cx="383186" cy="21159"/>
        </a:xfrm>
        <a:custGeom>
          <a:avLst/>
          <a:gdLst/>
          <a:ahLst/>
          <a:cxnLst/>
          <a:rect l="0" t="0" r="0" b="0"/>
          <a:pathLst>
            <a:path>
              <a:moveTo>
                <a:pt x="0" y="10579"/>
              </a:moveTo>
              <a:lnTo>
                <a:pt x="383186"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1073341" y="1972462"/>
        <a:ext cx="19159" cy="19159"/>
      </dsp:txXfrm>
    </dsp:sp>
    <dsp:sp modelId="{EC787D73-D712-E040-887F-A4133E0A213B}">
      <dsp:nvSpPr>
        <dsp:cNvPr id="0" name=""/>
        <dsp:cNvSpPr/>
      </dsp:nvSpPr>
      <dsp:spPr>
        <a:xfrm>
          <a:off x="1263224" y="1821459"/>
          <a:ext cx="901517" cy="450758"/>
        </a:xfrm>
        <a:prstGeom prst="roundRect">
          <a:avLst>
            <a:gd name="adj" fmla="val 10000"/>
          </a:avLst>
        </a:prstGeom>
        <a:solidFill>
          <a:schemeClr val="tx2"/>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en-US" sz="900" b="0" kern="1200" noProof="0" dirty="0">
              <a:solidFill>
                <a:srgbClr val="FFFFFF"/>
              </a:solidFill>
            </a:rPr>
            <a:t>3–10</a:t>
          </a:r>
        </a:p>
      </dsp:txBody>
      <dsp:txXfrm>
        <a:off x="1276426" y="1834661"/>
        <a:ext cx="875113" cy="424354"/>
      </dsp:txXfrm>
    </dsp:sp>
    <dsp:sp modelId="{4F24C73B-5125-784E-8276-2DF1935BF927}">
      <dsp:nvSpPr>
        <dsp:cNvPr id="0" name=""/>
        <dsp:cNvSpPr/>
      </dsp:nvSpPr>
      <dsp:spPr>
        <a:xfrm>
          <a:off x="2164741" y="2036258"/>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2336030" y="2037823"/>
        <a:ext cx="18030" cy="18030"/>
      </dsp:txXfrm>
    </dsp:sp>
    <dsp:sp modelId="{C88CEA7E-669D-C748-A30C-0BD515AC3D23}">
      <dsp:nvSpPr>
        <dsp:cNvPr id="0" name=""/>
        <dsp:cNvSpPr/>
      </dsp:nvSpPr>
      <dsp:spPr>
        <a:xfrm>
          <a:off x="2525348" y="1821459"/>
          <a:ext cx="901517" cy="450758"/>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t>Sarjojen määrä?</a:t>
          </a:r>
        </a:p>
      </dsp:txBody>
      <dsp:txXfrm>
        <a:off x="2538550" y="1834661"/>
        <a:ext cx="875113" cy="424354"/>
      </dsp:txXfrm>
    </dsp:sp>
    <dsp:sp modelId="{3D059C6B-AFCC-BF4F-9570-1AB2CAB8EF98}">
      <dsp:nvSpPr>
        <dsp:cNvPr id="0" name=""/>
        <dsp:cNvSpPr/>
      </dsp:nvSpPr>
      <dsp:spPr>
        <a:xfrm rot="18289469">
          <a:off x="3291437" y="1777072"/>
          <a:ext cx="631464" cy="21159"/>
        </a:xfrm>
        <a:custGeom>
          <a:avLst/>
          <a:gdLst/>
          <a:ahLst/>
          <a:cxnLst/>
          <a:rect l="0" t="0" r="0" b="0"/>
          <a:pathLst>
            <a:path>
              <a:moveTo>
                <a:pt x="0" y="10579"/>
              </a:moveTo>
              <a:lnTo>
                <a:pt x="631464"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3591382" y="1771865"/>
        <a:ext cx="31573" cy="31573"/>
      </dsp:txXfrm>
    </dsp:sp>
    <dsp:sp modelId="{023CBA80-0886-D54C-96CF-B87965F46267}">
      <dsp:nvSpPr>
        <dsp:cNvPr id="0" name=""/>
        <dsp:cNvSpPr/>
      </dsp:nvSpPr>
      <dsp:spPr>
        <a:xfrm>
          <a:off x="3787472" y="1303086"/>
          <a:ext cx="901517" cy="450758"/>
        </a:xfrm>
        <a:prstGeom prst="roundRect">
          <a:avLst>
            <a:gd name="adj" fmla="val 10000"/>
          </a:avLst>
        </a:prstGeom>
        <a:solidFill>
          <a:schemeClr val="tx2"/>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rPr>
            <a:t>1–3</a:t>
          </a:r>
        </a:p>
      </dsp:txBody>
      <dsp:txXfrm>
        <a:off x="3800674" y="1316288"/>
        <a:ext cx="875113" cy="424354"/>
      </dsp:txXfrm>
    </dsp:sp>
    <dsp:sp modelId="{AD86A13C-3109-2F4D-95CD-ECF74FEBB952}">
      <dsp:nvSpPr>
        <dsp:cNvPr id="0" name=""/>
        <dsp:cNvSpPr/>
      </dsp:nvSpPr>
      <dsp:spPr>
        <a:xfrm>
          <a:off x="4688990" y="1517886"/>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4860278" y="1519450"/>
        <a:ext cx="18030" cy="18030"/>
      </dsp:txXfrm>
    </dsp:sp>
    <dsp:sp modelId="{4DE8FE1D-C811-374C-B9C4-59E6F8556058}">
      <dsp:nvSpPr>
        <dsp:cNvPr id="0" name=""/>
        <dsp:cNvSpPr/>
      </dsp:nvSpPr>
      <dsp:spPr>
        <a:xfrm>
          <a:off x="5049597" y="1303086"/>
          <a:ext cx="901517" cy="450758"/>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a:t>Mitä halutaan korostaa?</a:t>
          </a:r>
        </a:p>
      </dsp:txBody>
      <dsp:txXfrm>
        <a:off x="5062799" y="1316288"/>
        <a:ext cx="875113" cy="424354"/>
      </dsp:txXfrm>
    </dsp:sp>
    <dsp:sp modelId="{90C7195C-6046-224B-83C5-B70A7DADCE06}">
      <dsp:nvSpPr>
        <dsp:cNvPr id="0" name=""/>
        <dsp:cNvSpPr/>
      </dsp:nvSpPr>
      <dsp:spPr>
        <a:xfrm rot="479146">
          <a:off x="5949348" y="1543180"/>
          <a:ext cx="364138" cy="21159"/>
        </a:xfrm>
        <a:custGeom>
          <a:avLst/>
          <a:gdLst/>
          <a:ahLst/>
          <a:cxnLst/>
          <a:rect l="0" t="0" r="0" b="0"/>
          <a:pathLst>
            <a:path>
              <a:moveTo>
                <a:pt x="0" y="10579"/>
              </a:moveTo>
              <a:lnTo>
                <a:pt x="364138"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6122314" y="1544657"/>
        <a:ext cx="18206" cy="18206"/>
      </dsp:txXfrm>
    </dsp:sp>
    <dsp:sp modelId="{CCE830D0-38FF-7C49-A9AF-231E21E78498}">
      <dsp:nvSpPr>
        <dsp:cNvPr id="0" name=""/>
        <dsp:cNvSpPr/>
      </dsp:nvSpPr>
      <dsp:spPr>
        <a:xfrm>
          <a:off x="6311721" y="1353675"/>
          <a:ext cx="901517" cy="450758"/>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Yksittäisten arvojen vertailu</a:t>
          </a:r>
        </a:p>
      </dsp:txBody>
      <dsp:txXfrm>
        <a:off x="6324923" y="1366877"/>
        <a:ext cx="875113" cy="424354"/>
      </dsp:txXfrm>
    </dsp:sp>
    <dsp:sp modelId="{807405CF-FF7B-274E-9A76-D708C60CC0E3}">
      <dsp:nvSpPr>
        <dsp:cNvPr id="0" name=""/>
        <dsp:cNvSpPr/>
      </dsp:nvSpPr>
      <dsp:spPr>
        <a:xfrm>
          <a:off x="7213238" y="1568474"/>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7384526" y="1570039"/>
        <a:ext cx="18030" cy="18030"/>
      </dsp:txXfrm>
    </dsp:sp>
    <dsp:sp modelId="{AA203BE3-447A-684D-A612-409670EBDAC9}">
      <dsp:nvSpPr>
        <dsp:cNvPr id="0" name=""/>
        <dsp:cNvSpPr/>
      </dsp:nvSpPr>
      <dsp:spPr>
        <a:xfrm>
          <a:off x="7573845" y="1353675"/>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Pystypylväs-kuvio</a:t>
          </a:r>
        </a:p>
      </dsp:txBody>
      <dsp:txXfrm>
        <a:off x="7587047" y="1366877"/>
        <a:ext cx="875113" cy="424354"/>
      </dsp:txXfrm>
    </dsp:sp>
    <dsp:sp modelId="{56D42448-BD38-EE46-A71C-178CE9AFE4EC}">
      <dsp:nvSpPr>
        <dsp:cNvPr id="0" name=""/>
        <dsp:cNvSpPr/>
      </dsp:nvSpPr>
      <dsp:spPr>
        <a:xfrm rot="3458011">
          <a:off x="5794611" y="1802366"/>
          <a:ext cx="673612" cy="21159"/>
        </a:xfrm>
        <a:custGeom>
          <a:avLst/>
          <a:gdLst/>
          <a:ahLst/>
          <a:cxnLst/>
          <a:rect l="0" t="0" r="0" b="0"/>
          <a:pathLst>
            <a:path>
              <a:moveTo>
                <a:pt x="0" y="10579"/>
              </a:moveTo>
              <a:lnTo>
                <a:pt x="673612"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6114577" y="1796106"/>
        <a:ext cx="33680" cy="33680"/>
      </dsp:txXfrm>
    </dsp:sp>
    <dsp:sp modelId="{CC0B1A3B-5A21-5D4F-9530-BB2492217826}">
      <dsp:nvSpPr>
        <dsp:cNvPr id="0" name=""/>
        <dsp:cNvSpPr/>
      </dsp:nvSpPr>
      <dsp:spPr>
        <a:xfrm>
          <a:off x="6311721" y="1872047"/>
          <a:ext cx="901517" cy="450758"/>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Muutoksen suunta ja/tai nopeus</a:t>
          </a:r>
        </a:p>
      </dsp:txBody>
      <dsp:txXfrm>
        <a:off x="6324923" y="1885249"/>
        <a:ext cx="875113" cy="424354"/>
      </dsp:txXfrm>
    </dsp:sp>
    <dsp:sp modelId="{FE844648-039F-3C4F-9A4C-FBD34351632D}">
      <dsp:nvSpPr>
        <dsp:cNvPr id="0" name=""/>
        <dsp:cNvSpPr/>
      </dsp:nvSpPr>
      <dsp:spPr>
        <a:xfrm>
          <a:off x="7213238" y="2086847"/>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7384526" y="2088412"/>
        <a:ext cx="18030" cy="18030"/>
      </dsp:txXfrm>
    </dsp:sp>
    <dsp:sp modelId="{F8C9D5F8-E3BB-CE40-8A07-7A7DF89CF64D}">
      <dsp:nvSpPr>
        <dsp:cNvPr id="0" name=""/>
        <dsp:cNvSpPr/>
      </dsp:nvSpPr>
      <dsp:spPr>
        <a:xfrm>
          <a:off x="7573845" y="1872047"/>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Merkitty viivakuvio</a:t>
          </a:r>
        </a:p>
      </dsp:txBody>
      <dsp:txXfrm>
        <a:off x="7587047" y="1885249"/>
        <a:ext cx="875113" cy="424354"/>
      </dsp:txXfrm>
    </dsp:sp>
    <dsp:sp modelId="{6BB9ADFD-058A-954F-A3A1-3D59D161BD69}">
      <dsp:nvSpPr>
        <dsp:cNvPr id="0" name=""/>
        <dsp:cNvSpPr/>
      </dsp:nvSpPr>
      <dsp:spPr>
        <a:xfrm>
          <a:off x="3426865" y="2036258"/>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3598154" y="2037823"/>
        <a:ext cx="18030" cy="18030"/>
      </dsp:txXfrm>
    </dsp:sp>
    <dsp:sp modelId="{D2022275-D1B6-6D4C-B383-ED73B5EE770A}">
      <dsp:nvSpPr>
        <dsp:cNvPr id="0" name=""/>
        <dsp:cNvSpPr/>
      </dsp:nvSpPr>
      <dsp:spPr>
        <a:xfrm>
          <a:off x="3787472" y="1821459"/>
          <a:ext cx="901517" cy="450758"/>
        </a:xfrm>
        <a:prstGeom prst="roundRect">
          <a:avLst>
            <a:gd name="adj" fmla="val 10000"/>
          </a:avLst>
        </a:prstGeom>
        <a:solidFill>
          <a:schemeClr val="tx2"/>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rPr>
            <a:t>3–6</a:t>
          </a:r>
        </a:p>
      </dsp:txBody>
      <dsp:txXfrm>
        <a:off x="3800674" y="1834661"/>
        <a:ext cx="875113" cy="424354"/>
      </dsp:txXfrm>
    </dsp:sp>
    <dsp:sp modelId="{4B67B96C-0B5E-6A4C-B0A9-2B69C9134386}">
      <dsp:nvSpPr>
        <dsp:cNvPr id="0" name=""/>
        <dsp:cNvSpPr/>
      </dsp:nvSpPr>
      <dsp:spPr>
        <a:xfrm>
          <a:off x="4688990" y="2036258"/>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4860278" y="2037823"/>
        <a:ext cx="18030" cy="18030"/>
      </dsp:txXfrm>
    </dsp:sp>
    <dsp:sp modelId="{5C3DBCA1-9F14-B748-BF11-24B81466D5F6}">
      <dsp:nvSpPr>
        <dsp:cNvPr id="0" name=""/>
        <dsp:cNvSpPr/>
      </dsp:nvSpPr>
      <dsp:spPr>
        <a:xfrm>
          <a:off x="5049597" y="1821459"/>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Merkitty viivakuvio</a:t>
          </a:r>
        </a:p>
      </dsp:txBody>
      <dsp:txXfrm>
        <a:off x="5062799" y="1834661"/>
        <a:ext cx="875113" cy="424354"/>
      </dsp:txXfrm>
    </dsp:sp>
    <dsp:sp modelId="{A5F2CEB1-4AA9-E745-BC6F-86ECBF790057}">
      <dsp:nvSpPr>
        <dsp:cNvPr id="0" name=""/>
        <dsp:cNvSpPr/>
      </dsp:nvSpPr>
      <dsp:spPr>
        <a:xfrm rot="3310531">
          <a:off x="3291437" y="2295444"/>
          <a:ext cx="631464" cy="21159"/>
        </a:xfrm>
        <a:custGeom>
          <a:avLst/>
          <a:gdLst/>
          <a:ahLst/>
          <a:cxnLst/>
          <a:rect l="0" t="0" r="0" b="0"/>
          <a:pathLst>
            <a:path>
              <a:moveTo>
                <a:pt x="0" y="10579"/>
              </a:moveTo>
              <a:lnTo>
                <a:pt x="631464" y="10579"/>
              </a:lnTo>
            </a:path>
          </a:pathLst>
        </a:custGeom>
        <a:noFill/>
        <a:ln w="6350" cap="flat" cmpd="sng" algn="ctr">
          <a:solidFill>
            <a:schemeClr val="accent1"/>
          </a:solidFill>
          <a:prstDash val="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591382" y="2290238"/>
        <a:ext cx="31573" cy="31573"/>
      </dsp:txXfrm>
    </dsp:sp>
    <dsp:sp modelId="{8E099D60-EBDD-1F4C-A520-BC151CA8F32C}">
      <dsp:nvSpPr>
        <dsp:cNvPr id="0" name=""/>
        <dsp:cNvSpPr/>
      </dsp:nvSpPr>
      <dsp:spPr>
        <a:xfrm>
          <a:off x="3787472" y="2339831"/>
          <a:ext cx="901517" cy="450758"/>
        </a:xfrm>
        <a:prstGeom prst="roundRect">
          <a:avLst>
            <a:gd name="adj" fmla="val 10000"/>
          </a:avLst>
        </a:prstGeom>
        <a:no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endParaRPr lang="fi-FI" sz="900" b="0" kern="1200" noProof="0" dirty="0">
            <a:solidFill>
              <a:srgbClr val="000000"/>
            </a:solidFill>
            <a:latin typeface="Arial" panose="020B0604020202020204"/>
            <a:ea typeface="+mn-ea"/>
            <a:cs typeface="+mn-cs"/>
          </a:endParaRPr>
        </a:p>
      </dsp:txBody>
      <dsp:txXfrm>
        <a:off x="3800674" y="2353033"/>
        <a:ext cx="875113" cy="424354"/>
      </dsp:txXfrm>
    </dsp:sp>
    <dsp:sp modelId="{C1FE0B54-AE2A-7143-8D4A-9274BB5AC562}">
      <dsp:nvSpPr>
        <dsp:cNvPr id="0" name=""/>
        <dsp:cNvSpPr/>
      </dsp:nvSpPr>
      <dsp:spPr>
        <a:xfrm rot="4070670">
          <a:off x="604816" y="2349468"/>
          <a:ext cx="956208" cy="21159"/>
        </a:xfrm>
        <a:custGeom>
          <a:avLst/>
          <a:gdLst/>
          <a:ahLst/>
          <a:cxnLst/>
          <a:rect l="0" t="0" r="0" b="0"/>
          <a:pathLst>
            <a:path>
              <a:moveTo>
                <a:pt x="0" y="10579"/>
              </a:moveTo>
              <a:lnTo>
                <a:pt x="956208" y="10579"/>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1059015" y="2336143"/>
        <a:ext cx="47810" cy="47810"/>
      </dsp:txXfrm>
    </dsp:sp>
    <dsp:sp modelId="{4A96B342-BB2D-AD48-9CCD-FEF6CF48A646}">
      <dsp:nvSpPr>
        <dsp:cNvPr id="0" name=""/>
        <dsp:cNvSpPr/>
      </dsp:nvSpPr>
      <dsp:spPr>
        <a:xfrm>
          <a:off x="1263224" y="2577471"/>
          <a:ext cx="901517" cy="450758"/>
        </a:xfrm>
        <a:prstGeom prst="roundRect">
          <a:avLst>
            <a:gd name="adj" fmla="val 10000"/>
          </a:avLst>
        </a:prstGeom>
        <a:solidFill>
          <a:schemeClr val="tx2"/>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rPr>
            <a:t>Enemmän </a:t>
          </a:r>
          <a:br>
            <a:rPr lang="fi-FI" sz="900" b="0" kern="1200" noProof="0" dirty="0">
              <a:solidFill>
                <a:srgbClr val="FFFFFF"/>
              </a:solidFill>
            </a:rPr>
          </a:br>
          <a:r>
            <a:rPr lang="fi-FI" sz="900" b="0" kern="1200" noProof="0" dirty="0">
              <a:solidFill>
                <a:srgbClr val="FFFFFF"/>
              </a:solidFill>
            </a:rPr>
            <a:t>kuin 10</a:t>
          </a:r>
        </a:p>
      </dsp:txBody>
      <dsp:txXfrm>
        <a:off x="1276426" y="2590673"/>
        <a:ext cx="875113" cy="424354"/>
      </dsp:txXfrm>
    </dsp:sp>
    <dsp:sp modelId="{CAFA0070-E298-9D46-A1E1-538C177EF30E}">
      <dsp:nvSpPr>
        <dsp:cNvPr id="0" name=""/>
        <dsp:cNvSpPr/>
      </dsp:nvSpPr>
      <dsp:spPr>
        <a:xfrm>
          <a:off x="2164741" y="2792271"/>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336030" y="2793835"/>
        <a:ext cx="18030" cy="18030"/>
      </dsp:txXfrm>
    </dsp:sp>
    <dsp:sp modelId="{A2D12EF6-B466-F64A-B913-B6BA57BB5B00}">
      <dsp:nvSpPr>
        <dsp:cNvPr id="0" name=""/>
        <dsp:cNvSpPr/>
      </dsp:nvSpPr>
      <dsp:spPr>
        <a:xfrm>
          <a:off x="2525348" y="2577471"/>
          <a:ext cx="901517" cy="450758"/>
        </a:xfrm>
        <a:prstGeom prst="roundRect">
          <a:avLst>
            <a:gd name="adj" fmla="val 10000"/>
          </a:avLst>
        </a:prstGeom>
        <a:solidFill>
          <a:schemeClr val="accent1"/>
        </a:solid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Sarjojen määrä?</a:t>
          </a:r>
        </a:p>
      </dsp:txBody>
      <dsp:txXfrm>
        <a:off x="2538550" y="2590673"/>
        <a:ext cx="875113" cy="424354"/>
      </dsp:txXfrm>
    </dsp:sp>
    <dsp:sp modelId="{16C7FBFA-02C0-A846-9A5D-A32255414B54}">
      <dsp:nvSpPr>
        <dsp:cNvPr id="0" name=""/>
        <dsp:cNvSpPr/>
      </dsp:nvSpPr>
      <dsp:spPr>
        <a:xfrm rot="19457599">
          <a:off x="3385125" y="2662678"/>
          <a:ext cx="444088" cy="21159"/>
        </a:xfrm>
        <a:custGeom>
          <a:avLst/>
          <a:gdLst/>
          <a:ahLst/>
          <a:cxnLst/>
          <a:rect l="0" t="0" r="0" b="0"/>
          <a:pathLst>
            <a:path>
              <a:moveTo>
                <a:pt x="0" y="10579"/>
              </a:moveTo>
              <a:lnTo>
                <a:pt x="444088" y="10579"/>
              </a:lnTo>
            </a:path>
          </a:pathLst>
        </a:custGeom>
        <a:noFill/>
        <a:ln w="6350" cap="flat" cmpd="sng" algn="ctr">
          <a:solidFill>
            <a:schemeClr val="accent1"/>
          </a:solidFill>
          <a:prstDash val="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596067" y="2662155"/>
        <a:ext cx="22204" cy="22204"/>
      </dsp:txXfrm>
    </dsp:sp>
    <dsp:sp modelId="{1037A1D7-1FEE-D441-8790-8F8B6B2521EC}">
      <dsp:nvSpPr>
        <dsp:cNvPr id="0" name=""/>
        <dsp:cNvSpPr/>
      </dsp:nvSpPr>
      <dsp:spPr>
        <a:xfrm>
          <a:off x="3787472" y="2318285"/>
          <a:ext cx="901517" cy="450758"/>
        </a:xfrm>
        <a:prstGeom prst="roundRect">
          <a:avLst>
            <a:gd name="adj" fmla="val 10000"/>
          </a:avLst>
        </a:prstGeom>
        <a:solidFill>
          <a:schemeClr val="tx2"/>
        </a:solid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Enemmän </a:t>
          </a:r>
          <a:br>
            <a:rPr lang="fi-FI" sz="900" b="0" kern="1200" noProof="0" dirty="0">
              <a:solidFill>
                <a:srgbClr val="FFFFFF"/>
              </a:solidFill>
              <a:latin typeface="Arial" panose="020B0604020202020204"/>
              <a:ea typeface="+mn-ea"/>
              <a:cs typeface="+mn-cs"/>
            </a:rPr>
          </a:br>
          <a:r>
            <a:rPr lang="fi-FI" sz="900" b="0" kern="1200" noProof="0" dirty="0">
              <a:solidFill>
                <a:srgbClr val="FFFFFF"/>
              </a:solidFill>
              <a:latin typeface="Arial" panose="020B0604020202020204"/>
              <a:ea typeface="+mn-ea"/>
              <a:cs typeface="+mn-cs"/>
            </a:rPr>
            <a:t>kuin 6</a:t>
          </a:r>
        </a:p>
      </dsp:txBody>
      <dsp:txXfrm>
        <a:off x="3800674" y="2331487"/>
        <a:ext cx="875113" cy="424354"/>
      </dsp:txXfrm>
    </dsp:sp>
    <dsp:sp modelId="{512E33B3-BFB6-994C-A644-72A047CDBDCD}">
      <dsp:nvSpPr>
        <dsp:cNvPr id="0" name=""/>
        <dsp:cNvSpPr/>
      </dsp:nvSpPr>
      <dsp:spPr>
        <a:xfrm>
          <a:off x="4688990" y="2533084"/>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p>
      </dsp:txBody>
      <dsp:txXfrm>
        <a:off x="4860278" y="2534649"/>
        <a:ext cx="18030" cy="18030"/>
      </dsp:txXfrm>
    </dsp:sp>
    <dsp:sp modelId="{D12DD5B9-A5FF-B946-BAEC-E95863FFC89C}">
      <dsp:nvSpPr>
        <dsp:cNvPr id="0" name=""/>
        <dsp:cNvSpPr/>
      </dsp:nvSpPr>
      <dsp:spPr>
        <a:xfrm>
          <a:off x="5049597" y="2318285"/>
          <a:ext cx="901517" cy="450758"/>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chemeClr val="bg1"/>
              </a:solidFill>
            </a:rPr>
            <a:t>Toistokuvio</a:t>
          </a:r>
        </a:p>
      </dsp:txBody>
      <dsp:txXfrm>
        <a:off x="5062799" y="2331487"/>
        <a:ext cx="875113" cy="424354"/>
      </dsp:txXfrm>
    </dsp:sp>
    <dsp:sp modelId="{D0D84B8E-DD07-094B-98C1-58B5B20907F4}">
      <dsp:nvSpPr>
        <dsp:cNvPr id="0" name=""/>
        <dsp:cNvSpPr/>
      </dsp:nvSpPr>
      <dsp:spPr>
        <a:xfrm rot="2142401">
          <a:off x="3385125" y="2921864"/>
          <a:ext cx="444088" cy="21159"/>
        </a:xfrm>
        <a:custGeom>
          <a:avLst/>
          <a:gdLst/>
          <a:ahLst/>
          <a:cxnLst/>
          <a:rect l="0" t="0" r="0" b="0"/>
          <a:pathLst>
            <a:path>
              <a:moveTo>
                <a:pt x="0" y="10579"/>
              </a:moveTo>
              <a:lnTo>
                <a:pt x="444088" y="10579"/>
              </a:lnTo>
            </a:path>
          </a:pathLst>
        </a:custGeom>
        <a:noFill/>
        <a:ln w="6350" cap="flat" cmpd="sng" algn="ctr">
          <a:solidFill>
            <a:schemeClr val="accent1"/>
          </a:solidFill>
          <a:prstDash val="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596067" y="2921341"/>
        <a:ext cx="22204" cy="22204"/>
      </dsp:txXfrm>
    </dsp:sp>
    <dsp:sp modelId="{0A568674-330B-D143-ADCD-DA6B252A023F}">
      <dsp:nvSpPr>
        <dsp:cNvPr id="0" name=""/>
        <dsp:cNvSpPr/>
      </dsp:nvSpPr>
      <dsp:spPr>
        <a:xfrm>
          <a:off x="3787472" y="2836657"/>
          <a:ext cx="901517" cy="450758"/>
        </a:xfrm>
        <a:prstGeom prst="roundRect">
          <a:avLst>
            <a:gd name="adj" fmla="val 10000"/>
          </a:avLst>
        </a:prstGeom>
        <a:solidFill>
          <a:schemeClr val="tx2"/>
        </a:solid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rgbClr val="FFFFFF"/>
              </a:solidFill>
              <a:latin typeface="Arial" panose="020B0604020202020204"/>
              <a:ea typeface="+mn-ea"/>
              <a:cs typeface="+mn-cs"/>
            </a:rPr>
            <a:t>1–6</a:t>
          </a:r>
        </a:p>
      </dsp:txBody>
      <dsp:txXfrm>
        <a:off x="3800674" y="2849859"/>
        <a:ext cx="875113" cy="424354"/>
      </dsp:txXfrm>
    </dsp:sp>
    <dsp:sp modelId="{FB787E9E-397D-5F4A-A93F-BBC4620F8648}">
      <dsp:nvSpPr>
        <dsp:cNvPr id="0" name=""/>
        <dsp:cNvSpPr/>
      </dsp:nvSpPr>
      <dsp:spPr>
        <a:xfrm>
          <a:off x="4688990" y="3051457"/>
          <a:ext cx="360606" cy="21159"/>
        </a:xfrm>
        <a:custGeom>
          <a:avLst/>
          <a:gdLst/>
          <a:ahLst/>
          <a:cxnLst/>
          <a:rect l="0" t="0" r="0" b="0"/>
          <a:pathLst>
            <a:path>
              <a:moveTo>
                <a:pt x="0" y="10579"/>
              </a:moveTo>
              <a:lnTo>
                <a:pt x="360606" y="10579"/>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860278" y="3053022"/>
        <a:ext cx="18030" cy="18030"/>
      </dsp:txXfrm>
    </dsp:sp>
    <dsp:sp modelId="{2C4620A3-1618-CC4C-A499-23E291B535A0}">
      <dsp:nvSpPr>
        <dsp:cNvPr id="0" name=""/>
        <dsp:cNvSpPr/>
      </dsp:nvSpPr>
      <dsp:spPr>
        <a:xfrm>
          <a:off x="5049597" y="2836657"/>
          <a:ext cx="901517" cy="450758"/>
        </a:xfrm>
        <a:prstGeom prst="roundRect">
          <a:avLst>
            <a:gd name="adj" fmla="val 10000"/>
          </a:avLst>
        </a:prstGeom>
        <a:solidFill>
          <a:srgbClr val="22A055"/>
        </a:solid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chemeClr val="bg1"/>
              </a:solidFill>
              <a:latin typeface="Arial" panose="020B0604020202020204"/>
              <a:ea typeface="+mn-ea"/>
              <a:cs typeface="+mn-cs"/>
            </a:rPr>
            <a:t>Viivakuvio, </a:t>
          </a:r>
          <a:br>
            <a:rPr lang="fi-FI" sz="900" b="0" kern="1200" noProof="0" dirty="0">
              <a:solidFill>
                <a:schemeClr val="bg1"/>
              </a:solidFill>
              <a:latin typeface="Arial" panose="020B0604020202020204"/>
              <a:ea typeface="+mn-ea"/>
              <a:cs typeface="+mn-cs"/>
            </a:rPr>
          </a:br>
          <a:r>
            <a:rPr lang="fi-FI" sz="900" b="0" kern="1200" noProof="0" dirty="0">
              <a:solidFill>
                <a:schemeClr val="bg1"/>
              </a:solidFill>
              <a:latin typeface="Arial" panose="020B0604020202020204"/>
              <a:ea typeface="+mn-ea"/>
              <a:cs typeface="+mn-cs"/>
            </a:rPr>
            <a:t>ei merkkejä</a:t>
          </a:r>
        </a:p>
      </dsp:txBody>
      <dsp:txXfrm>
        <a:off x="5062799" y="2849859"/>
        <a:ext cx="875113" cy="4243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DD4691-7E24-214F-90D9-3AD4E96CAE0E}">
      <dsp:nvSpPr>
        <dsp:cNvPr id="0" name=""/>
        <dsp:cNvSpPr/>
      </dsp:nvSpPr>
      <dsp:spPr>
        <a:xfrm>
          <a:off x="5487" y="1974092"/>
          <a:ext cx="918083" cy="828184"/>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Ristiin vertailtavien sarjojen määrä? </a:t>
          </a:r>
        </a:p>
      </dsp:txBody>
      <dsp:txXfrm>
        <a:off x="29744" y="1998349"/>
        <a:ext cx="869569" cy="779670"/>
      </dsp:txXfrm>
    </dsp:sp>
    <dsp:sp modelId="{4FDE27C1-5894-234C-8C16-06E0644278E1}">
      <dsp:nvSpPr>
        <dsp:cNvPr id="0" name=""/>
        <dsp:cNvSpPr/>
      </dsp:nvSpPr>
      <dsp:spPr>
        <a:xfrm rot="17754513">
          <a:off x="686950" y="2000460"/>
          <a:ext cx="840474" cy="19448"/>
        </a:xfrm>
        <a:custGeom>
          <a:avLst/>
          <a:gdLst/>
          <a:ahLst/>
          <a:cxnLst/>
          <a:rect l="0" t="0" r="0" b="0"/>
          <a:pathLst>
            <a:path>
              <a:moveTo>
                <a:pt x="0" y="9724"/>
              </a:moveTo>
              <a:lnTo>
                <a:pt x="840474"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1086175" y="1989172"/>
        <a:ext cx="42023" cy="42023"/>
      </dsp:txXfrm>
    </dsp:sp>
    <dsp:sp modelId="{A87FFB18-AAF6-C441-87AB-824469584C13}">
      <dsp:nvSpPr>
        <dsp:cNvPr id="0" name=""/>
        <dsp:cNvSpPr/>
      </dsp:nvSpPr>
      <dsp:spPr>
        <a:xfrm>
          <a:off x="1290804" y="1402663"/>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Ei ristiin- vertailua</a:t>
          </a:r>
        </a:p>
      </dsp:txBody>
      <dsp:txXfrm>
        <a:off x="1304249" y="1416108"/>
        <a:ext cx="891193" cy="432151"/>
      </dsp:txXfrm>
    </dsp:sp>
    <dsp:sp modelId="{6CF14132-A7E4-7149-9C35-79CAD7869490}">
      <dsp:nvSpPr>
        <dsp:cNvPr id="0" name=""/>
        <dsp:cNvSpPr/>
      </dsp:nvSpPr>
      <dsp:spPr>
        <a:xfrm>
          <a:off x="2208887" y="1622460"/>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2383323" y="1623003"/>
        <a:ext cx="18361" cy="18361"/>
      </dsp:txXfrm>
    </dsp:sp>
    <dsp:sp modelId="{B7EBC1ED-6E9C-1F4E-AA5E-5A62DEC6D1CA}">
      <dsp:nvSpPr>
        <dsp:cNvPr id="0" name=""/>
        <dsp:cNvSpPr/>
      </dsp:nvSpPr>
      <dsp:spPr>
        <a:xfrm>
          <a:off x="2576121" y="1402663"/>
          <a:ext cx="918083" cy="459041"/>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Tietopisteiden määrä sarjassa?</a:t>
          </a:r>
        </a:p>
      </dsp:txBody>
      <dsp:txXfrm>
        <a:off x="2589566" y="1416108"/>
        <a:ext cx="891193" cy="432151"/>
      </dsp:txXfrm>
    </dsp:sp>
    <dsp:sp modelId="{8048AA1B-36CA-5840-B7DC-AEF23D284242}">
      <dsp:nvSpPr>
        <dsp:cNvPr id="0" name=""/>
        <dsp:cNvSpPr/>
      </dsp:nvSpPr>
      <dsp:spPr>
        <a:xfrm rot="1369099">
          <a:off x="3478614" y="1699714"/>
          <a:ext cx="398413" cy="19448"/>
        </a:xfrm>
        <a:custGeom>
          <a:avLst/>
          <a:gdLst/>
          <a:ahLst/>
          <a:cxnLst/>
          <a:rect l="0" t="0" r="0" b="0"/>
          <a:pathLst>
            <a:path>
              <a:moveTo>
                <a:pt x="0" y="9724"/>
              </a:moveTo>
              <a:lnTo>
                <a:pt x="398413"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3667861" y="1699478"/>
        <a:ext cx="19920" cy="19920"/>
      </dsp:txXfrm>
    </dsp:sp>
    <dsp:sp modelId="{741D9D91-FE7B-5D41-8E40-50BCC46C9DFA}">
      <dsp:nvSpPr>
        <dsp:cNvPr id="0" name=""/>
        <dsp:cNvSpPr/>
      </dsp:nvSpPr>
      <dsp:spPr>
        <a:xfrm>
          <a:off x="3861438" y="1557172"/>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2–20</a:t>
          </a:r>
        </a:p>
      </dsp:txBody>
      <dsp:txXfrm>
        <a:off x="3874883" y="1570617"/>
        <a:ext cx="891193" cy="432151"/>
      </dsp:txXfrm>
    </dsp:sp>
    <dsp:sp modelId="{1B1D3CAE-75A5-1C41-8E4B-7CAA1063725D}">
      <dsp:nvSpPr>
        <dsp:cNvPr id="0" name=""/>
        <dsp:cNvSpPr/>
      </dsp:nvSpPr>
      <dsp:spPr>
        <a:xfrm rot="20538907">
          <a:off x="4770413" y="1718422"/>
          <a:ext cx="385449" cy="19448"/>
        </a:xfrm>
        <a:custGeom>
          <a:avLst/>
          <a:gdLst/>
          <a:ahLst/>
          <a:cxnLst/>
          <a:rect l="0" t="0" r="0" b="0"/>
          <a:pathLst>
            <a:path>
              <a:moveTo>
                <a:pt x="0" y="9724"/>
              </a:moveTo>
              <a:lnTo>
                <a:pt x="385449"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4953502" y="1718510"/>
        <a:ext cx="19272" cy="19272"/>
      </dsp:txXfrm>
    </dsp:sp>
    <dsp:sp modelId="{9852FB11-7AB9-0B49-A5B6-7C2E84621222}">
      <dsp:nvSpPr>
        <dsp:cNvPr id="0" name=""/>
        <dsp:cNvSpPr/>
      </dsp:nvSpPr>
      <dsp:spPr>
        <a:xfrm>
          <a:off x="5146755" y="1440080"/>
          <a:ext cx="918083" cy="459041"/>
        </a:xfrm>
        <a:prstGeom prst="roundRect">
          <a:avLst>
            <a:gd name="adj" fmla="val 10000"/>
          </a:avLst>
        </a:prstGeom>
        <a:solidFill>
          <a:schemeClr val="accent1"/>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Mitä halutaan korostaa?</a:t>
          </a:r>
        </a:p>
      </dsp:txBody>
      <dsp:txXfrm>
        <a:off x="5160200" y="1453525"/>
        <a:ext cx="891193" cy="432151"/>
      </dsp:txXfrm>
    </dsp:sp>
    <dsp:sp modelId="{0256E429-374D-AE4A-A669-98270FFCF95A}">
      <dsp:nvSpPr>
        <dsp:cNvPr id="0" name=""/>
        <dsp:cNvSpPr/>
      </dsp:nvSpPr>
      <dsp:spPr>
        <a:xfrm rot="18180487">
          <a:off x="5911394" y="1377219"/>
          <a:ext cx="674122" cy="19448"/>
        </a:xfrm>
        <a:custGeom>
          <a:avLst/>
          <a:gdLst/>
          <a:ahLst/>
          <a:cxnLst/>
          <a:rect l="0" t="0" r="0" b="0"/>
          <a:pathLst>
            <a:path>
              <a:moveTo>
                <a:pt x="0" y="9724"/>
              </a:moveTo>
              <a:lnTo>
                <a:pt x="674122"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6231602" y="1370090"/>
        <a:ext cx="33706" cy="33706"/>
      </dsp:txXfrm>
    </dsp:sp>
    <dsp:sp modelId="{47A860A3-1730-4749-B46B-90DA3875F5C7}">
      <dsp:nvSpPr>
        <dsp:cNvPr id="0" name=""/>
        <dsp:cNvSpPr/>
      </dsp:nvSpPr>
      <dsp:spPr>
        <a:xfrm>
          <a:off x="6432072" y="874765"/>
          <a:ext cx="918083" cy="459041"/>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00" tIns="5715"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Tarkat arvot</a:t>
          </a:r>
        </a:p>
      </dsp:txBody>
      <dsp:txXfrm>
        <a:off x="6445517" y="888210"/>
        <a:ext cx="891193" cy="432151"/>
      </dsp:txXfrm>
    </dsp:sp>
    <dsp:sp modelId="{990F9AEC-59F5-4E40-8AC9-2E10AB9050C8}">
      <dsp:nvSpPr>
        <dsp:cNvPr id="0" name=""/>
        <dsp:cNvSpPr/>
      </dsp:nvSpPr>
      <dsp:spPr>
        <a:xfrm>
          <a:off x="7350155" y="1094562"/>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7524591" y="1095105"/>
        <a:ext cx="18361" cy="18361"/>
      </dsp:txXfrm>
    </dsp:sp>
    <dsp:sp modelId="{D514042A-8C55-D64F-88B7-C34104A88D28}">
      <dsp:nvSpPr>
        <dsp:cNvPr id="0" name=""/>
        <dsp:cNvSpPr/>
      </dsp:nvSpPr>
      <dsp:spPr>
        <a:xfrm>
          <a:off x="7717389" y="874765"/>
          <a:ext cx="918083" cy="459041"/>
        </a:xfrm>
        <a:prstGeom prst="roundRect">
          <a:avLst>
            <a:gd name="adj" fmla="val 10000"/>
          </a:avLst>
        </a:prstGeom>
        <a:solidFill>
          <a:srgbClr val="22A0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00" tIns="5715"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Vaakapylväs-kuvio</a:t>
          </a:r>
        </a:p>
      </dsp:txBody>
      <dsp:txXfrm>
        <a:off x="7730834" y="888210"/>
        <a:ext cx="891193" cy="432151"/>
      </dsp:txXfrm>
    </dsp:sp>
    <dsp:sp modelId="{5B31E297-74ED-3849-A7DB-7AD257F7199C}">
      <dsp:nvSpPr>
        <dsp:cNvPr id="0" name=""/>
        <dsp:cNvSpPr/>
      </dsp:nvSpPr>
      <dsp:spPr>
        <a:xfrm rot="21250941">
          <a:off x="6063888" y="1641168"/>
          <a:ext cx="369134" cy="19448"/>
        </a:xfrm>
        <a:custGeom>
          <a:avLst/>
          <a:gdLst/>
          <a:ahLst/>
          <a:cxnLst/>
          <a:rect l="0" t="0" r="0" b="0"/>
          <a:pathLst>
            <a:path>
              <a:moveTo>
                <a:pt x="0" y="9724"/>
              </a:moveTo>
              <a:lnTo>
                <a:pt x="369134"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6239227" y="1641664"/>
        <a:ext cx="18456" cy="18456"/>
      </dsp:txXfrm>
    </dsp:sp>
    <dsp:sp modelId="{CF88474A-F72E-E04A-B9BB-CCF0CBEB488B}">
      <dsp:nvSpPr>
        <dsp:cNvPr id="0" name=""/>
        <dsp:cNvSpPr/>
      </dsp:nvSpPr>
      <dsp:spPr>
        <a:xfrm>
          <a:off x="6432072" y="1402663"/>
          <a:ext cx="918083" cy="459041"/>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00" tIns="5715"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Suuruusluokka</a:t>
          </a:r>
        </a:p>
      </dsp:txBody>
      <dsp:txXfrm>
        <a:off x="6445517" y="1416108"/>
        <a:ext cx="891193" cy="432151"/>
      </dsp:txXfrm>
    </dsp:sp>
    <dsp:sp modelId="{13690A42-733D-604F-A3A3-58DC9C7EA167}">
      <dsp:nvSpPr>
        <dsp:cNvPr id="0" name=""/>
        <dsp:cNvSpPr/>
      </dsp:nvSpPr>
      <dsp:spPr>
        <a:xfrm>
          <a:off x="7350155" y="1622460"/>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7524591" y="1623003"/>
        <a:ext cx="18361" cy="18361"/>
      </dsp:txXfrm>
    </dsp:sp>
    <dsp:sp modelId="{C1B210D0-88D5-9448-86E0-1D1DBD76EACA}">
      <dsp:nvSpPr>
        <dsp:cNvPr id="0" name=""/>
        <dsp:cNvSpPr/>
      </dsp:nvSpPr>
      <dsp:spPr>
        <a:xfrm>
          <a:off x="7717389" y="1402663"/>
          <a:ext cx="918083" cy="459041"/>
        </a:xfrm>
        <a:prstGeom prst="roundRect">
          <a:avLst>
            <a:gd name="adj" fmla="val 10000"/>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000" tIns="6985" rIns="36000" bIns="6985" numCol="1" spcCol="1270" anchor="ctr" anchorCtr="0">
          <a:noAutofit/>
        </a:bodyPr>
        <a:lstStyle/>
        <a:p>
          <a:pPr marL="0" lvl="0" indent="0" algn="l" defTabSz="488950">
            <a:lnSpc>
              <a:spcPct val="90000"/>
            </a:lnSpc>
            <a:spcBef>
              <a:spcPct val="0"/>
            </a:spcBef>
            <a:spcAft>
              <a:spcPct val="35000"/>
            </a:spcAft>
            <a:buNone/>
          </a:pPr>
          <a:r>
            <a:rPr lang="mr-IN" sz="1100" b="1" kern="1200" noProof="0" dirty="0">
              <a:solidFill>
                <a:schemeClr val="tx1"/>
              </a:solidFill>
              <a:latin typeface="+mj-lt"/>
            </a:rPr>
            <a:t>…</a:t>
          </a:r>
          <a:endParaRPr lang="fi-FI" sz="900" b="1" kern="1200" noProof="0" dirty="0">
            <a:solidFill>
              <a:schemeClr val="tx1"/>
            </a:solidFill>
            <a:latin typeface="+mj-lt"/>
          </a:endParaRPr>
        </a:p>
      </dsp:txBody>
      <dsp:txXfrm>
        <a:off x="7730834" y="1416108"/>
        <a:ext cx="891193" cy="432151"/>
      </dsp:txXfrm>
    </dsp:sp>
    <dsp:sp modelId="{CBD6FF30-90F9-A340-B204-E93AE87B105A}">
      <dsp:nvSpPr>
        <dsp:cNvPr id="0" name=""/>
        <dsp:cNvSpPr/>
      </dsp:nvSpPr>
      <dsp:spPr>
        <a:xfrm rot="3924884">
          <a:off x="3236484" y="2023786"/>
          <a:ext cx="882673" cy="19448"/>
        </a:xfrm>
        <a:custGeom>
          <a:avLst/>
          <a:gdLst/>
          <a:ahLst/>
          <a:cxnLst/>
          <a:rect l="0" t="0" r="0" b="0"/>
          <a:pathLst>
            <a:path>
              <a:moveTo>
                <a:pt x="0" y="9724"/>
              </a:moveTo>
              <a:lnTo>
                <a:pt x="882673"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3655754" y="2011444"/>
        <a:ext cx="44133" cy="44133"/>
      </dsp:txXfrm>
    </dsp:sp>
    <dsp:sp modelId="{5F3BF3E9-BE40-AC4C-960A-FBE74FCB5000}">
      <dsp:nvSpPr>
        <dsp:cNvPr id="0" name=""/>
        <dsp:cNvSpPr/>
      </dsp:nvSpPr>
      <dsp:spPr>
        <a:xfrm>
          <a:off x="3861438" y="2205316"/>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Enemmän </a:t>
          </a:r>
          <a:br>
            <a:rPr lang="fi-FI" sz="900" b="0" kern="1200" noProof="0" dirty="0">
              <a:solidFill>
                <a:srgbClr val="FFFFFF"/>
              </a:solidFill>
              <a:latin typeface="+mj-lt"/>
            </a:rPr>
          </a:br>
          <a:r>
            <a:rPr lang="fi-FI" sz="900" b="0" kern="1200" noProof="0" dirty="0">
              <a:solidFill>
                <a:srgbClr val="FFFFFF"/>
              </a:solidFill>
              <a:latin typeface="+mj-lt"/>
            </a:rPr>
            <a:t>kuin 20</a:t>
          </a:r>
        </a:p>
      </dsp:txBody>
      <dsp:txXfrm>
        <a:off x="3874883" y="2218761"/>
        <a:ext cx="891193" cy="432151"/>
      </dsp:txXfrm>
    </dsp:sp>
    <dsp:sp modelId="{6EC5ED01-2FAC-1044-90B7-166C2F637802}">
      <dsp:nvSpPr>
        <dsp:cNvPr id="0" name=""/>
        <dsp:cNvSpPr/>
      </dsp:nvSpPr>
      <dsp:spPr>
        <a:xfrm rot="21585819">
          <a:off x="4779520" y="2424355"/>
          <a:ext cx="367236" cy="19448"/>
        </a:xfrm>
        <a:custGeom>
          <a:avLst/>
          <a:gdLst/>
          <a:ahLst/>
          <a:cxnLst/>
          <a:rect l="0" t="0" r="0" b="0"/>
          <a:pathLst>
            <a:path>
              <a:moveTo>
                <a:pt x="0" y="9724"/>
              </a:moveTo>
              <a:lnTo>
                <a:pt x="367236"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4953957" y="2424899"/>
        <a:ext cx="18361" cy="18361"/>
      </dsp:txXfrm>
    </dsp:sp>
    <dsp:sp modelId="{FFA56A47-41FA-0340-BFF5-21574940F2E8}">
      <dsp:nvSpPr>
        <dsp:cNvPr id="0" name=""/>
        <dsp:cNvSpPr/>
      </dsp:nvSpPr>
      <dsp:spPr>
        <a:xfrm>
          <a:off x="5146755" y="2203801"/>
          <a:ext cx="918083" cy="459041"/>
        </a:xfrm>
        <a:prstGeom prst="roundRect">
          <a:avLst>
            <a:gd name="adj" fmla="val 10000"/>
          </a:avLst>
        </a:prstGeom>
        <a:solidFill>
          <a:srgbClr val="22A055"/>
        </a:solidFill>
        <a:ln w="12700" cap="flat" cmpd="sng" algn="ctr">
          <a:noFill/>
          <a:prstDash val="dash"/>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6985" rIns="7200" bIns="6985"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rgbClr val="FFFFFF"/>
              </a:solidFill>
              <a:latin typeface="+mj-lt"/>
              <a:ea typeface="+mn-ea"/>
              <a:cs typeface="+mn-cs"/>
            </a:rPr>
            <a:t>Toistokuvio</a:t>
          </a:r>
        </a:p>
      </dsp:txBody>
      <dsp:txXfrm>
        <a:off x="5160200" y="2217246"/>
        <a:ext cx="891193" cy="432151"/>
      </dsp:txXfrm>
    </dsp:sp>
    <dsp:sp modelId="{DE788863-43D6-794A-8D04-54FCD6CB16A9}">
      <dsp:nvSpPr>
        <dsp:cNvPr id="0" name=""/>
        <dsp:cNvSpPr/>
      </dsp:nvSpPr>
      <dsp:spPr>
        <a:xfrm rot="1910758">
          <a:off x="891033" y="2492511"/>
          <a:ext cx="432309" cy="19448"/>
        </a:xfrm>
        <a:custGeom>
          <a:avLst/>
          <a:gdLst/>
          <a:ahLst/>
          <a:cxnLst/>
          <a:rect l="0" t="0" r="0" b="0"/>
          <a:pathLst>
            <a:path>
              <a:moveTo>
                <a:pt x="0" y="9724"/>
              </a:moveTo>
              <a:lnTo>
                <a:pt x="432309"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1096379" y="2491428"/>
        <a:ext cx="21615" cy="21615"/>
      </dsp:txXfrm>
    </dsp:sp>
    <dsp:sp modelId="{EC787D73-D712-E040-887F-A4133E0A213B}">
      <dsp:nvSpPr>
        <dsp:cNvPr id="0" name=""/>
        <dsp:cNvSpPr/>
      </dsp:nvSpPr>
      <dsp:spPr>
        <a:xfrm>
          <a:off x="1290804" y="2386766"/>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en-US" sz="900" b="0" kern="1200" noProof="0" dirty="0">
              <a:solidFill>
                <a:srgbClr val="FFFFFF"/>
              </a:solidFill>
              <a:latin typeface="+mj-lt"/>
            </a:rPr>
            <a:t>2</a:t>
          </a:r>
        </a:p>
      </dsp:txBody>
      <dsp:txXfrm>
        <a:off x="1304249" y="2400211"/>
        <a:ext cx="891193" cy="432151"/>
      </dsp:txXfrm>
    </dsp:sp>
    <dsp:sp modelId="{4F24C73B-5125-784E-8276-2DF1935BF927}">
      <dsp:nvSpPr>
        <dsp:cNvPr id="0" name=""/>
        <dsp:cNvSpPr/>
      </dsp:nvSpPr>
      <dsp:spPr>
        <a:xfrm>
          <a:off x="2208887" y="2606563"/>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2383323" y="2607106"/>
        <a:ext cx="18361" cy="18361"/>
      </dsp:txXfrm>
    </dsp:sp>
    <dsp:sp modelId="{C88CEA7E-669D-C748-A30C-0BD515AC3D23}">
      <dsp:nvSpPr>
        <dsp:cNvPr id="0" name=""/>
        <dsp:cNvSpPr/>
      </dsp:nvSpPr>
      <dsp:spPr>
        <a:xfrm>
          <a:off x="2576121" y="2386766"/>
          <a:ext cx="918083" cy="459041"/>
        </a:xfrm>
        <a:prstGeom prst="roundRect">
          <a:avLst>
            <a:gd name="adj" fmla="val 10000"/>
          </a:avLst>
        </a:prstGeom>
        <a:solidFill>
          <a:schemeClr val="accent1">
            <a:hueOff val="0"/>
            <a:satOff val="0"/>
            <a:lumOff val="0"/>
            <a:alphaOff val="0"/>
          </a:schemeClr>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Tietopisteiden määrä sarjassa?</a:t>
          </a:r>
        </a:p>
      </dsp:txBody>
      <dsp:txXfrm>
        <a:off x="2589566" y="2400211"/>
        <a:ext cx="891193" cy="432151"/>
      </dsp:txXfrm>
    </dsp:sp>
    <dsp:sp modelId="{3D059C6B-AFCC-BF4F-9570-1AB2CAB8EF98}">
      <dsp:nvSpPr>
        <dsp:cNvPr id="0" name=""/>
        <dsp:cNvSpPr/>
      </dsp:nvSpPr>
      <dsp:spPr>
        <a:xfrm rot="3145149">
          <a:off x="3376751" y="2845159"/>
          <a:ext cx="602140" cy="19448"/>
        </a:xfrm>
        <a:custGeom>
          <a:avLst/>
          <a:gdLst/>
          <a:ahLst/>
          <a:cxnLst/>
          <a:rect l="0" t="0" r="0" b="0"/>
          <a:pathLst>
            <a:path>
              <a:moveTo>
                <a:pt x="0" y="9724"/>
              </a:moveTo>
              <a:lnTo>
                <a:pt x="602140"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3662768" y="2839830"/>
        <a:ext cx="30107" cy="30107"/>
      </dsp:txXfrm>
    </dsp:sp>
    <dsp:sp modelId="{023CBA80-0886-D54C-96CF-B87965F46267}">
      <dsp:nvSpPr>
        <dsp:cNvPr id="0" name=""/>
        <dsp:cNvSpPr/>
      </dsp:nvSpPr>
      <dsp:spPr>
        <a:xfrm>
          <a:off x="3861438" y="2863958"/>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Vähemmän </a:t>
          </a:r>
          <a:br>
            <a:rPr lang="fi-FI" sz="900" b="0" kern="1200" noProof="0" dirty="0">
              <a:solidFill>
                <a:srgbClr val="FFFFFF"/>
              </a:solidFill>
              <a:latin typeface="+mj-lt"/>
            </a:rPr>
          </a:br>
          <a:r>
            <a:rPr lang="fi-FI" sz="900" b="0" kern="1200" noProof="0" dirty="0">
              <a:solidFill>
                <a:srgbClr val="FFFFFF"/>
              </a:solidFill>
              <a:latin typeface="+mj-lt"/>
            </a:rPr>
            <a:t>kuin 20</a:t>
          </a:r>
        </a:p>
      </dsp:txBody>
      <dsp:txXfrm>
        <a:off x="3874883" y="2877403"/>
        <a:ext cx="891193" cy="432151"/>
      </dsp:txXfrm>
    </dsp:sp>
    <dsp:sp modelId="{AD86A13C-3109-2F4D-95CD-ECF74FEBB952}">
      <dsp:nvSpPr>
        <dsp:cNvPr id="0" name=""/>
        <dsp:cNvSpPr/>
      </dsp:nvSpPr>
      <dsp:spPr>
        <a:xfrm>
          <a:off x="4779521" y="3083755"/>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4953957" y="3084298"/>
        <a:ext cx="18361" cy="18361"/>
      </dsp:txXfrm>
    </dsp:sp>
    <dsp:sp modelId="{4DE8FE1D-C811-374C-B9C4-59E6F8556058}">
      <dsp:nvSpPr>
        <dsp:cNvPr id="0" name=""/>
        <dsp:cNvSpPr/>
      </dsp:nvSpPr>
      <dsp:spPr>
        <a:xfrm>
          <a:off x="5146755" y="2863958"/>
          <a:ext cx="918083" cy="459041"/>
        </a:xfrm>
        <a:prstGeom prst="roundRect">
          <a:avLst>
            <a:gd name="adj" fmla="val 10000"/>
          </a:avLst>
        </a:prstGeom>
        <a:solidFill>
          <a:srgbClr val="22A055"/>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72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Vaakapylväs-kuvio</a:t>
          </a:r>
        </a:p>
      </dsp:txBody>
      <dsp:txXfrm>
        <a:off x="5160200" y="2877403"/>
        <a:ext cx="891193" cy="432151"/>
      </dsp:txXfrm>
    </dsp:sp>
    <dsp:sp modelId="{B2BE95A2-ECBC-E64E-8E30-A981A13F7D98}">
      <dsp:nvSpPr>
        <dsp:cNvPr id="0" name=""/>
        <dsp:cNvSpPr/>
      </dsp:nvSpPr>
      <dsp:spPr>
        <a:xfrm rot="17515087">
          <a:off x="3201791" y="2173709"/>
          <a:ext cx="933157" cy="19448"/>
        </a:xfrm>
        <a:custGeom>
          <a:avLst/>
          <a:gdLst/>
          <a:ahLst/>
          <a:cxnLst/>
          <a:rect l="0" t="0" r="0" b="0"/>
          <a:pathLst>
            <a:path>
              <a:moveTo>
                <a:pt x="0" y="9724"/>
              </a:moveTo>
              <a:lnTo>
                <a:pt x="933157"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b="1" kern="1200" noProof="0">
            <a:latin typeface="+mj-lt"/>
          </a:endParaRPr>
        </a:p>
      </dsp:txBody>
      <dsp:txXfrm>
        <a:off x="3645040" y="2160105"/>
        <a:ext cx="46657" cy="46657"/>
      </dsp:txXfrm>
    </dsp:sp>
    <dsp:sp modelId="{1F24EF75-52C4-6F4B-A228-9A8B1E44F16A}">
      <dsp:nvSpPr>
        <dsp:cNvPr id="0" name=""/>
        <dsp:cNvSpPr/>
      </dsp:nvSpPr>
      <dsp:spPr>
        <a:xfrm>
          <a:off x="3842534" y="1592752"/>
          <a:ext cx="918083" cy="315655"/>
        </a:xfrm>
        <a:prstGeom prst="roundRect">
          <a:avLst>
            <a:gd name="adj" fmla="val 10000"/>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latin typeface="+mj-lt"/>
          </a:endParaRPr>
        </a:p>
      </dsp:txBody>
      <dsp:txXfrm>
        <a:off x="3851779" y="1601997"/>
        <a:ext cx="899593" cy="297165"/>
      </dsp:txXfrm>
    </dsp:sp>
    <dsp:sp modelId="{C1FE0B54-AE2A-7143-8D4A-9274BB5AC562}">
      <dsp:nvSpPr>
        <dsp:cNvPr id="0" name=""/>
        <dsp:cNvSpPr/>
      </dsp:nvSpPr>
      <dsp:spPr>
        <a:xfrm rot="3845487">
          <a:off x="686950" y="2756460"/>
          <a:ext cx="840474" cy="19448"/>
        </a:xfrm>
        <a:custGeom>
          <a:avLst/>
          <a:gdLst/>
          <a:ahLst/>
          <a:cxnLst/>
          <a:rect l="0" t="0" r="0" b="0"/>
          <a:pathLst>
            <a:path>
              <a:moveTo>
                <a:pt x="0" y="9724"/>
              </a:moveTo>
              <a:lnTo>
                <a:pt x="840474" y="9724"/>
              </a:lnTo>
            </a:path>
          </a:pathLst>
        </a:custGeom>
        <a:noFill/>
        <a:ln w="6350" cap="flat" cmpd="sng" algn="ctr">
          <a:solidFill>
            <a:schemeClr val="accent1"/>
          </a:solidFill>
          <a:prstDash val="dash"/>
          <a:tailEnd type="non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l" defTabSz="400050">
            <a:lnSpc>
              <a:spcPct val="90000"/>
            </a:lnSpc>
            <a:spcBef>
              <a:spcPct val="0"/>
            </a:spcBef>
            <a:spcAft>
              <a:spcPct val="35000"/>
            </a:spcAft>
            <a:buNone/>
          </a:pPr>
          <a:endParaRPr lang="en-US" sz="900" b="1" kern="1200" noProof="0">
            <a:latin typeface="+mj-lt"/>
          </a:endParaRPr>
        </a:p>
      </dsp:txBody>
      <dsp:txXfrm>
        <a:off x="1086175" y="2745173"/>
        <a:ext cx="42023" cy="42023"/>
      </dsp:txXfrm>
    </dsp:sp>
    <dsp:sp modelId="{4A96B342-BB2D-AD48-9CCD-FEF6CF48A646}">
      <dsp:nvSpPr>
        <dsp:cNvPr id="0" name=""/>
        <dsp:cNvSpPr/>
      </dsp:nvSpPr>
      <dsp:spPr>
        <a:xfrm>
          <a:off x="1290804" y="2914664"/>
          <a:ext cx="918083" cy="459041"/>
        </a:xfrm>
        <a:prstGeom prst="roundRect">
          <a:avLst>
            <a:gd name="adj" fmla="val 10000"/>
          </a:avLst>
        </a:prstGeom>
        <a:solidFill>
          <a:schemeClr val="accent3"/>
        </a:solidFill>
        <a:ln w="25400" cap="flat" cmpd="sng" algn="ctr">
          <a:noFill/>
          <a:prstDash val="dash"/>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 rIns="36000"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solidFill>
                <a:srgbClr val="FFFFFF"/>
              </a:solidFill>
              <a:latin typeface="+mj-lt"/>
            </a:rPr>
            <a:t>Useampia</a:t>
          </a:r>
          <a:br>
            <a:rPr lang="fi-FI" sz="900" b="0" kern="1200" noProof="0" dirty="0">
              <a:solidFill>
                <a:srgbClr val="FFFFFF"/>
              </a:solidFill>
              <a:latin typeface="+mj-lt"/>
            </a:rPr>
          </a:br>
          <a:r>
            <a:rPr lang="fi-FI" sz="900" b="0" kern="1200" noProof="0" dirty="0">
              <a:solidFill>
                <a:srgbClr val="FFFFFF"/>
              </a:solidFill>
              <a:latin typeface="+mj-lt"/>
            </a:rPr>
            <a:t>kuin 2</a:t>
          </a:r>
        </a:p>
      </dsp:txBody>
      <dsp:txXfrm>
        <a:off x="1304249" y="2928109"/>
        <a:ext cx="891193" cy="432151"/>
      </dsp:txXfrm>
    </dsp:sp>
    <dsp:sp modelId="{B6CB878F-4B9D-BE42-89C1-F91773D87FC7}">
      <dsp:nvSpPr>
        <dsp:cNvPr id="0" name=""/>
        <dsp:cNvSpPr/>
      </dsp:nvSpPr>
      <dsp:spPr>
        <a:xfrm>
          <a:off x="2208887" y="3134461"/>
          <a:ext cx="367233" cy="19448"/>
        </a:xfrm>
        <a:custGeom>
          <a:avLst/>
          <a:gdLst/>
          <a:ahLst/>
          <a:cxnLst/>
          <a:rect l="0" t="0" r="0" b="0"/>
          <a:pathLst>
            <a:path>
              <a:moveTo>
                <a:pt x="0" y="9724"/>
              </a:moveTo>
              <a:lnTo>
                <a:pt x="367233" y="9724"/>
              </a:lnTo>
            </a:path>
          </a:pathLst>
        </a:custGeom>
        <a:noFill/>
        <a:ln w="6350" cap="flat" cmpd="sng" algn="ctr">
          <a:solidFill>
            <a:schemeClr val="accent1"/>
          </a:solidFill>
          <a:prstDash val="dash"/>
          <a:tailEnd type="triangle" w="lg" len="lg"/>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latin typeface="+mj-lt"/>
          </a:endParaRPr>
        </a:p>
      </dsp:txBody>
      <dsp:txXfrm>
        <a:off x="2383323" y="3135004"/>
        <a:ext cx="18361" cy="18361"/>
      </dsp:txXfrm>
    </dsp:sp>
    <dsp:sp modelId="{44FA71CD-AB68-494D-A8BF-AA057BFA3557}">
      <dsp:nvSpPr>
        <dsp:cNvPr id="0" name=""/>
        <dsp:cNvSpPr/>
      </dsp:nvSpPr>
      <dsp:spPr>
        <a:xfrm>
          <a:off x="2576121" y="2914664"/>
          <a:ext cx="918083" cy="459041"/>
        </a:xfrm>
        <a:prstGeom prst="roundRect">
          <a:avLst>
            <a:gd name="adj" fmla="val 10000"/>
          </a:avLst>
        </a:prstGeom>
        <a:solidFill>
          <a:srgbClr val="22A055"/>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0" tIns="5715" rIns="5715" bIns="5715" numCol="1" spcCol="1270" anchor="ctr" anchorCtr="0">
          <a:noAutofit/>
        </a:bodyPr>
        <a:lstStyle/>
        <a:p>
          <a:pPr marL="0" lvl="0" indent="0" algn="l" defTabSz="400050">
            <a:lnSpc>
              <a:spcPct val="90000"/>
            </a:lnSpc>
            <a:spcBef>
              <a:spcPct val="0"/>
            </a:spcBef>
            <a:spcAft>
              <a:spcPct val="35000"/>
            </a:spcAft>
            <a:buNone/>
          </a:pPr>
          <a:r>
            <a:rPr lang="fi-FI" sz="900" b="0" kern="1200" noProof="0" dirty="0">
              <a:latin typeface="+mj-lt"/>
            </a:rPr>
            <a:t>Toistokuvio</a:t>
          </a:r>
        </a:p>
      </dsp:txBody>
      <dsp:txXfrm>
        <a:off x="2589566" y="2928109"/>
        <a:ext cx="891193" cy="43215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0.09627</cdr:x>
      <cdr:y>0.19098</cdr:y>
    </cdr:from>
    <cdr:to>
      <cdr:x>0.18861</cdr:x>
      <cdr:y>0.94121</cdr:y>
    </cdr:to>
    <cdr:sp macro="" textlink="">
      <cdr:nvSpPr>
        <cdr:cNvPr id="2" name="TextBox 1"/>
        <cdr:cNvSpPr txBox="1"/>
      </cdr:nvSpPr>
      <cdr:spPr>
        <a:xfrm xmlns:a="http://schemas.openxmlformats.org/drawingml/2006/main">
          <a:off x="375373" y="696561"/>
          <a:ext cx="360049" cy="27363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nSpc>
              <a:spcPct val="150000"/>
            </a:lnSpc>
          </a:pPr>
          <a:r>
            <a:rPr lang="en-US" spc="180" dirty="0">
              <a:solidFill>
                <a:schemeClr val="tx1"/>
              </a:solidFill>
            </a:rPr>
            <a:t>A</a:t>
          </a:r>
        </a:p>
        <a:p xmlns:a="http://schemas.openxmlformats.org/drawingml/2006/main">
          <a:pPr>
            <a:lnSpc>
              <a:spcPct val="150000"/>
            </a:lnSpc>
          </a:pPr>
          <a:r>
            <a:rPr lang="en-US" spc="180" dirty="0">
              <a:solidFill>
                <a:schemeClr val="tx1"/>
              </a:solidFill>
            </a:rPr>
            <a:t>B</a:t>
          </a:r>
        </a:p>
        <a:p xmlns:a="http://schemas.openxmlformats.org/drawingml/2006/main">
          <a:pPr>
            <a:lnSpc>
              <a:spcPct val="150000"/>
            </a:lnSpc>
          </a:pPr>
          <a:r>
            <a:rPr lang="en-US" spc="180" dirty="0">
              <a:solidFill>
                <a:schemeClr val="tx1"/>
              </a:solidFill>
            </a:rPr>
            <a:t>C</a:t>
          </a:r>
        </a:p>
        <a:p xmlns:a="http://schemas.openxmlformats.org/drawingml/2006/main">
          <a:pPr>
            <a:lnSpc>
              <a:spcPct val="150000"/>
            </a:lnSpc>
          </a:pPr>
          <a:r>
            <a:rPr lang="en-US" spc="180" dirty="0">
              <a:solidFill>
                <a:schemeClr val="tx1"/>
              </a:solidFill>
            </a:rPr>
            <a:t>D</a:t>
          </a:r>
        </a:p>
        <a:p xmlns:a="http://schemas.openxmlformats.org/drawingml/2006/main">
          <a:pPr>
            <a:lnSpc>
              <a:spcPct val="150000"/>
            </a:lnSpc>
          </a:pPr>
          <a:r>
            <a:rPr lang="en-US" spc="180" dirty="0">
              <a:solidFill>
                <a:schemeClr val="tx1"/>
              </a:solidFill>
            </a:rPr>
            <a:t>E</a:t>
          </a:r>
        </a:p>
        <a:p xmlns:a="http://schemas.openxmlformats.org/drawingml/2006/main">
          <a:pPr>
            <a:lnSpc>
              <a:spcPct val="150000"/>
            </a:lnSpc>
          </a:pPr>
          <a:r>
            <a:rPr lang="en-US" spc="180" dirty="0">
              <a:solidFill>
                <a:schemeClr val="tx1"/>
              </a:solidFill>
            </a:rPr>
            <a:t>F</a:t>
          </a:r>
        </a:p>
        <a:p xmlns:a="http://schemas.openxmlformats.org/drawingml/2006/main">
          <a:pPr>
            <a:lnSpc>
              <a:spcPct val="150000"/>
            </a:lnSpc>
          </a:pPr>
          <a:r>
            <a:rPr lang="en-US" spc="180" dirty="0">
              <a:solidFill>
                <a:schemeClr val="tx1"/>
              </a:solidFill>
            </a:rPr>
            <a:t>G</a:t>
          </a:r>
        </a:p>
        <a:p xmlns:a="http://schemas.openxmlformats.org/drawingml/2006/main">
          <a:pPr>
            <a:lnSpc>
              <a:spcPct val="150000"/>
            </a:lnSpc>
          </a:pPr>
          <a:r>
            <a:rPr lang="en-US" spc="180" dirty="0">
              <a:solidFill>
                <a:schemeClr val="tx1"/>
              </a:solidFill>
            </a:rPr>
            <a:t>H</a:t>
          </a:r>
        </a:p>
        <a:p xmlns:a="http://schemas.openxmlformats.org/drawingml/2006/main">
          <a:pPr>
            <a:lnSpc>
              <a:spcPct val="150000"/>
            </a:lnSpc>
          </a:pPr>
          <a:r>
            <a:rPr lang="en-US" spc="180" dirty="0">
              <a:solidFill>
                <a:schemeClr val="tx1"/>
              </a:solidFill>
            </a:rPr>
            <a:t>I</a:t>
          </a:r>
        </a:p>
        <a:p xmlns:a="http://schemas.openxmlformats.org/drawingml/2006/main">
          <a:pPr>
            <a:lnSpc>
              <a:spcPct val="150000"/>
            </a:lnSpc>
          </a:pPr>
          <a:r>
            <a:rPr lang="en-US" spc="180" dirty="0">
              <a:solidFill>
                <a:schemeClr val="tx1"/>
              </a:solidFill>
            </a:rPr>
            <a:t>J</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5925" cy="495300"/>
          </a:xfrm>
          <a:prstGeom prst="rect">
            <a:avLst/>
          </a:prstGeom>
        </p:spPr>
        <p:txBody>
          <a:bodyPr vert="horz" lIns="91424" tIns="45712" rIns="91424" bIns="45712" rtlCol="0"/>
          <a:lstStyle>
            <a:lvl1pPr algn="l">
              <a:defRPr sz="1200"/>
            </a:lvl1pPr>
          </a:lstStyle>
          <a:p>
            <a:endParaRPr lang="fi-FI"/>
          </a:p>
        </p:txBody>
      </p:sp>
      <p:sp>
        <p:nvSpPr>
          <p:cNvPr id="3" name="Date Placeholder 2"/>
          <p:cNvSpPr>
            <a:spLocks noGrp="1"/>
          </p:cNvSpPr>
          <p:nvPr>
            <p:ph type="dt" sz="quarter" idx="1"/>
          </p:nvPr>
        </p:nvSpPr>
        <p:spPr>
          <a:xfrm>
            <a:off x="3862389" y="0"/>
            <a:ext cx="2955925" cy="495300"/>
          </a:xfrm>
          <a:prstGeom prst="rect">
            <a:avLst/>
          </a:prstGeom>
        </p:spPr>
        <p:txBody>
          <a:bodyPr vert="horz" lIns="91424" tIns="45712" rIns="91424" bIns="45712" rtlCol="0"/>
          <a:lstStyle>
            <a:lvl1pPr algn="r">
              <a:defRPr sz="1200"/>
            </a:lvl1pPr>
          </a:lstStyle>
          <a:p>
            <a:fld id="{4DF5B08A-83ED-45E1-90DE-AADFEED44B75}" type="datetimeFigureOut">
              <a:rPr lang="fi-FI" smtClean="0"/>
              <a:t>3.6.2024</a:t>
            </a:fld>
            <a:endParaRPr lang="fi-FI"/>
          </a:p>
        </p:txBody>
      </p:sp>
      <p:sp>
        <p:nvSpPr>
          <p:cNvPr id="4" name="Footer Placeholder 3"/>
          <p:cNvSpPr>
            <a:spLocks noGrp="1"/>
          </p:cNvSpPr>
          <p:nvPr>
            <p:ph type="ftr" sz="quarter" idx="2"/>
          </p:nvPr>
        </p:nvSpPr>
        <p:spPr>
          <a:xfrm>
            <a:off x="1" y="9421813"/>
            <a:ext cx="2955925" cy="495300"/>
          </a:xfrm>
          <a:prstGeom prst="rect">
            <a:avLst/>
          </a:prstGeom>
        </p:spPr>
        <p:txBody>
          <a:bodyPr vert="horz" lIns="91424" tIns="45712" rIns="91424" bIns="45712" rtlCol="0" anchor="b"/>
          <a:lstStyle>
            <a:lvl1pPr algn="l">
              <a:defRPr sz="1200"/>
            </a:lvl1pPr>
          </a:lstStyle>
          <a:p>
            <a:endParaRPr lang="fi-FI"/>
          </a:p>
        </p:txBody>
      </p:sp>
      <p:sp>
        <p:nvSpPr>
          <p:cNvPr id="5" name="Slide Number Placeholder 4"/>
          <p:cNvSpPr>
            <a:spLocks noGrp="1"/>
          </p:cNvSpPr>
          <p:nvPr>
            <p:ph type="sldNum" sz="quarter" idx="3"/>
          </p:nvPr>
        </p:nvSpPr>
        <p:spPr>
          <a:xfrm>
            <a:off x="3862389" y="9421813"/>
            <a:ext cx="2955925" cy="495300"/>
          </a:xfrm>
          <a:prstGeom prst="rect">
            <a:avLst/>
          </a:prstGeom>
        </p:spPr>
        <p:txBody>
          <a:bodyPr vert="horz" lIns="91424" tIns="45712" rIns="91424" bIns="45712" rtlCol="0" anchor="b"/>
          <a:lstStyle>
            <a:lvl1pPr algn="r">
              <a:defRPr sz="1200"/>
            </a:lvl1pPr>
          </a:lstStyle>
          <a:p>
            <a:fld id="{72D1ADDD-E79E-4142-B033-52608F2C149A}" type="slidenum">
              <a:rPr lang="fi-FI" smtClean="0"/>
              <a:t>‹#›</a:t>
            </a:fld>
            <a:endParaRPr lang="fi-FI"/>
          </a:p>
        </p:txBody>
      </p:sp>
    </p:spTree>
    <p:extLst>
      <p:ext uri="{BB962C8B-B14F-4D97-AF65-F5344CB8AC3E}">
        <p14:creationId xmlns:p14="http://schemas.microsoft.com/office/powerpoint/2010/main" val="867705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1" y="0"/>
            <a:ext cx="2955290" cy="495935"/>
          </a:xfrm>
          <a:prstGeom prst="rect">
            <a:avLst/>
          </a:prstGeom>
        </p:spPr>
        <p:txBody>
          <a:bodyPr vert="horz" lIns="91424" tIns="45712" rIns="91424" bIns="45712" rtlCol="0"/>
          <a:lstStyle>
            <a:lvl1pPr algn="l">
              <a:defRPr sz="1200"/>
            </a:lvl1pPr>
          </a:lstStyle>
          <a:p>
            <a:endParaRPr lang="fi-FI"/>
          </a:p>
        </p:txBody>
      </p:sp>
      <p:sp>
        <p:nvSpPr>
          <p:cNvPr id="3" name="Päivämäärän paikkamerkki 2"/>
          <p:cNvSpPr>
            <a:spLocks noGrp="1"/>
          </p:cNvSpPr>
          <p:nvPr>
            <p:ph type="dt" idx="1"/>
          </p:nvPr>
        </p:nvSpPr>
        <p:spPr>
          <a:xfrm>
            <a:off x="3863033" y="0"/>
            <a:ext cx="2955290" cy="495935"/>
          </a:xfrm>
          <a:prstGeom prst="rect">
            <a:avLst/>
          </a:prstGeom>
        </p:spPr>
        <p:txBody>
          <a:bodyPr vert="horz" lIns="91424" tIns="45712" rIns="91424" bIns="45712" rtlCol="0"/>
          <a:lstStyle>
            <a:lvl1pPr algn="r">
              <a:defRPr sz="1200"/>
            </a:lvl1pPr>
          </a:lstStyle>
          <a:p>
            <a:fld id="{6A7FAC48-2721-4B96-BA02-5768D8A8C6C8}" type="datetimeFigureOut">
              <a:rPr lang="fi-FI" smtClean="0"/>
              <a:pPr/>
              <a:t>3.6.2024</a:t>
            </a:fld>
            <a:endParaRPr lang="fi-FI"/>
          </a:p>
        </p:txBody>
      </p:sp>
      <p:sp>
        <p:nvSpPr>
          <p:cNvPr id="4" name="Dian kuvan paikkamerkki 3"/>
          <p:cNvSpPr>
            <a:spLocks noGrp="1" noRot="1" noChangeAspect="1"/>
          </p:cNvSpPr>
          <p:nvPr>
            <p:ph type="sldImg" idx="2"/>
          </p:nvPr>
        </p:nvSpPr>
        <p:spPr>
          <a:xfrm>
            <a:off x="104775" y="744538"/>
            <a:ext cx="6610350" cy="3719512"/>
          </a:xfrm>
          <a:prstGeom prst="rect">
            <a:avLst/>
          </a:prstGeom>
          <a:noFill/>
          <a:ln w="12700">
            <a:solidFill>
              <a:prstClr val="black"/>
            </a:solidFill>
          </a:ln>
        </p:spPr>
        <p:txBody>
          <a:bodyPr vert="horz" lIns="91424" tIns="45712" rIns="91424" bIns="45712" rtlCol="0" anchor="ctr"/>
          <a:lstStyle/>
          <a:p>
            <a:endParaRPr lang="fi-FI"/>
          </a:p>
        </p:txBody>
      </p:sp>
      <p:sp>
        <p:nvSpPr>
          <p:cNvPr id="5" name="Huomautusten paikkamerkki 4"/>
          <p:cNvSpPr>
            <a:spLocks noGrp="1"/>
          </p:cNvSpPr>
          <p:nvPr>
            <p:ph type="body" sz="quarter" idx="3"/>
          </p:nvPr>
        </p:nvSpPr>
        <p:spPr>
          <a:xfrm>
            <a:off x="681991" y="4711385"/>
            <a:ext cx="5455920" cy="4463415"/>
          </a:xfrm>
          <a:prstGeom prst="rect">
            <a:avLst/>
          </a:prstGeom>
        </p:spPr>
        <p:txBody>
          <a:bodyPr vert="horz" lIns="91424" tIns="45712" rIns="91424" bIns="45712" rtlCol="0"/>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1" y="9421045"/>
            <a:ext cx="2955290" cy="495935"/>
          </a:xfrm>
          <a:prstGeom prst="rect">
            <a:avLst/>
          </a:prstGeom>
        </p:spPr>
        <p:txBody>
          <a:bodyPr vert="horz" lIns="91424" tIns="45712" rIns="91424" bIns="45712" rtlCol="0" anchor="b"/>
          <a:lstStyle>
            <a:lvl1pPr algn="l">
              <a:defRPr sz="1200"/>
            </a:lvl1pPr>
          </a:lstStyle>
          <a:p>
            <a:endParaRPr lang="fi-FI"/>
          </a:p>
        </p:txBody>
      </p:sp>
      <p:sp>
        <p:nvSpPr>
          <p:cNvPr id="7" name="Dian numeron paikkamerkki 6"/>
          <p:cNvSpPr>
            <a:spLocks noGrp="1"/>
          </p:cNvSpPr>
          <p:nvPr>
            <p:ph type="sldNum" sz="quarter" idx="5"/>
          </p:nvPr>
        </p:nvSpPr>
        <p:spPr>
          <a:xfrm>
            <a:off x="3863033" y="9421045"/>
            <a:ext cx="2955290" cy="495935"/>
          </a:xfrm>
          <a:prstGeom prst="rect">
            <a:avLst/>
          </a:prstGeom>
        </p:spPr>
        <p:txBody>
          <a:bodyPr vert="horz" lIns="91424" tIns="45712" rIns="91424" bIns="45712" rtlCol="0" anchor="b"/>
          <a:lstStyle>
            <a:lvl1pPr algn="r">
              <a:defRPr sz="1200"/>
            </a:lvl1pPr>
          </a:lstStyle>
          <a:p>
            <a:fld id="{0433CE14-C27A-42FB-A7CF-16D08FB8F53C}" type="slidenum">
              <a:rPr lang="fi-FI" smtClean="0"/>
              <a:pPr/>
              <a:t>‹#›</a:t>
            </a:fld>
            <a:endParaRPr lang="fi-FI"/>
          </a:p>
        </p:txBody>
      </p:sp>
    </p:spTree>
    <p:extLst>
      <p:ext uri="{BB962C8B-B14F-4D97-AF65-F5344CB8AC3E}">
        <p14:creationId xmlns:p14="http://schemas.microsoft.com/office/powerpoint/2010/main" val="1421866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Värit kuten virallisissa pohjissa, typografiassa pieniä eroja, viiva + merkit erilaiset, huomattavasti himmeämpi hilaviivoitus</a:t>
            </a:r>
          </a:p>
        </p:txBody>
      </p:sp>
      <p:sp>
        <p:nvSpPr>
          <p:cNvPr id="4" name="Slide Number Placeholder 3"/>
          <p:cNvSpPr>
            <a:spLocks noGrp="1"/>
          </p:cNvSpPr>
          <p:nvPr>
            <p:ph type="sldNum" sz="quarter" idx="5"/>
          </p:nvPr>
        </p:nvSpPr>
        <p:spPr/>
        <p:txBody>
          <a:bodyPr/>
          <a:lstStyle/>
          <a:p>
            <a:fld id="{20D6D4E9-8630-4E9D-882C-929BF85E63FB}" type="slidenum">
              <a:rPr lang="en-US" smtClean="0"/>
              <a:t>5</a:t>
            </a:fld>
            <a:endParaRPr lang="en-US"/>
          </a:p>
        </p:txBody>
      </p:sp>
    </p:spTree>
    <p:extLst>
      <p:ext uri="{BB962C8B-B14F-4D97-AF65-F5344CB8AC3E}">
        <p14:creationId xmlns:p14="http://schemas.microsoft.com/office/powerpoint/2010/main" val="1495954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Yksi väri riittää yleensä tavallisissa pylväskuvioissa (+ muut-väri). Tässä vaakapylväskuviossa suora nimiöinti, jolloin ei käytetä hilaviivoitusta</a:t>
            </a:r>
          </a:p>
        </p:txBody>
      </p:sp>
      <p:sp>
        <p:nvSpPr>
          <p:cNvPr id="4" name="Slide Number Placeholder 3"/>
          <p:cNvSpPr>
            <a:spLocks noGrp="1"/>
          </p:cNvSpPr>
          <p:nvPr>
            <p:ph type="sldNum" sz="quarter" idx="5"/>
          </p:nvPr>
        </p:nvSpPr>
        <p:spPr/>
        <p:txBody>
          <a:bodyPr/>
          <a:lstStyle/>
          <a:p>
            <a:fld id="{20D6D4E9-8630-4E9D-882C-929BF85E63FB}" type="slidenum">
              <a:rPr lang="en-US" smtClean="0"/>
              <a:t>13</a:t>
            </a:fld>
            <a:endParaRPr lang="en-US"/>
          </a:p>
        </p:txBody>
      </p:sp>
    </p:spTree>
    <p:extLst>
      <p:ext uri="{BB962C8B-B14F-4D97-AF65-F5344CB8AC3E}">
        <p14:creationId xmlns:p14="http://schemas.microsoft.com/office/powerpoint/2010/main" val="3532758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Värit kannattaa säästää korostuksiin!</a:t>
            </a:r>
          </a:p>
        </p:txBody>
      </p:sp>
      <p:sp>
        <p:nvSpPr>
          <p:cNvPr id="4" name="Slide Number Placeholder 3"/>
          <p:cNvSpPr>
            <a:spLocks noGrp="1"/>
          </p:cNvSpPr>
          <p:nvPr>
            <p:ph type="sldNum" sz="quarter" idx="5"/>
          </p:nvPr>
        </p:nvSpPr>
        <p:spPr/>
        <p:txBody>
          <a:bodyPr/>
          <a:lstStyle/>
          <a:p>
            <a:fld id="{20D6D4E9-8630-4E9D-882C-929BF85E63FB}" type="slidenum">
              <a:rPr lang="en-US" smtClean="0"/>
              <a:t>15</a:t>
            </a:fld>
            <a:endParaRPr lang="en-US"/>
          </a:p>
        </p:txBody>
      </p:sp>
    </p:spTree>
    <p:extLst>
      <p:ext uri="{BB962C8B-B14F-4D97-AF65-F5344CB8AC3E}">
        <p14:creationId xmlns:p14="http://schemas.microsoft.com/office/powerpoint/2010/main" val="4164681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Otsikointityyli, lähdemerkintä</a:t>
            </a:r>
          </a:p>
        </p:txBody>
      </p:sp>
      <p:sp>
        <p:nvSpPr>
          <p:cNvPr id="4" name="Slide Number Placeholder 3"/>
          <p:cNvSpPr>
            <a:spLocks noGrp="1"/>
          </p:cNvSpPr>
          <p:nvPr>
            <p:ph type="sldNum" sz="quarter" idx="5"/>
          </p:nvPr>
        </p:nvSpPr>
        <p:spPr/>
        <p:txBody>
          <a:bodyPr/>
          <a:lstStyle/>
          <a:p>
            <a:fld id="{20D6D4E9-8630-4E9D-882C-929BF85E63FB}" type="slidenum">
              <a:rPr lang="en-US" smtClean="0"/>
              <a:t>18</a:t>
            </a:fld>
            <a:endParaRPr lang="en-US"/>
          </a:p>
        </p:txBody>
      </p:sp>
    </p:spTree>
    <p:extLst>
      <p:ext uri="{BB962C8B-B14F-4D97-AF65-F5344CB8AC3E}">
        <p14:creationId xmlns:p14="http://schemas.microsoft.com/office/powerpoint/2010/main" val="1133057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Mitä aiemmin puhuttiin järjestämisestä</a:t>
            </a:r>
          </a:p>
        </p:txBody>
      </p:sp>
      <p:sp>
        <p:nvSpPr>
          <p:cNvPr id="4" name="Slide Number Placeholder 3"/>
          <p:cNvSpPr>
            <a:spLocks noGrp="1"/>
          </p:cNvSpPr>
          <p:nvPr>
            <p:ph type="sldNum" sz="quarter" idx="5"/>
          </p:nvPr>
        </p:nvSpPr>
        <p:spPr/>
        <p:txBody>
          <a:bodyPr/>
          <a:lstStyle/>
          <a:p>
            <a:fld id="{20D6D4E9-8630-4E9D-882C-929BF85E63FB}" type="slidenum">
              <a:rPr lang="en-US" smtClean="0"/>
              <a:t>25</a:t>
            </a:fld>
            <a:endParaRPr lang="en-US"/>
          </a:p>
        </p:txBody>
      </p:sp>
    </p:spTree>
    <p:extLst>
      <p:ext uri="{BB962C8B-B14F-4D97-AF65-F5344CB8AC3E}">
        <p14:creationId xmlns:p14="http://schemas.microsoft.com/office/powerpoint/2010/main" val="2804324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Englanninkielisessä Excelissä </a:t>
            </a:r>
            <a:r>
              <a:rPr lang="fi-FI" dirty="0" err="1"/>
              <a:t>bar</a:t>
            </a:r>
            <a:r>
              <a:rPr lang="fi-FI" dirty="0"/>
              <a:t>-of-</a:t>
            </a:r>
            <a:r>
              <a:rPr lang="fi-FI" dirty="0" err="1"/>
              <a:t>pie</a:t>
            </a:r>
            <a:r>
              <a:rPr lang="fi-FI" dirty="0"/>
              <a:t> </a:t>
            </a:r>
            <a:r>
              <a:rPr lang="fi-FI" dirty="0" err="1"/>
              <a:t>chart</a:t>
            </a:r>
            <a:endParaRPr lang="fi-FI" dirty="0"/>
          </a:p>
          <a:p>
            <a:r>
              <a:rPr lang="fi-FI" dirty="0"/>
              <a:t>Sitten voisin näyttää vielä muutaman </a:t>
            </a:r>
            <a:r>
              <a:rPr lang="fi-FI" dirty="0" err="1"/>
              <a:t>KEOlle</a:t>
            </a:r>
            <a:r>
              <a:rPr lang="fi-FI" dirty="0"/>
              <a:t> tehdyn erityiskuviopohjan vähän </a:t>
            </a:r>
            <a:r>
              <a:rPr lang="fi-FI"/>
              <a:t>laadullisempaan tietoon</a:t>
            </a:r>
          </a:p>
        </p:txBody>
      </p:sp>
      <p:sp>
        <p:nvSpPr>
          <p:cNvPr id="4" name="Slide Number Placeholder 3"/>
          <p:cNvSpPr>
            <a:spLocks noGrp="1"/>
          </p:cNvSpPr>
          <p:nvPr>
            <p:ph type="sldNum" sz="quarter" idx="5"/>
          </p:nvPr>
        </p:nvSpPr>
        <p:spPr/>
        <p:txBody>
          <a:bodyPr/>
          <a:lstStyle/>
          <a:p>
            <a:fld id="{20D6D4E9-8630-4E9D-882C-929BF85E63FB}" type="slidenum">
              <a:rPr lang="en-US" smtClean="0"/>
              <a:t>46</a:t>
            </a:fld>
            <a:endParaRPr lang="en-US"/>
          </a:p>
        </p:txBody>
      </p:sp>
    </p:spTree>
    <p:extLst>
      <p:ext uri="{BB962C8B-B14F-4D97-AF65-F5344CB8AC3E}">
        <p14:creationId xmlns:p14="http://schemas.microsoft.com/office/powerpoint/2010/main" val="2206166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Tästä on tutkimustietoa</a:t>
            </a:r>
          </a:p>
        </p:txBody>
      </p:sp>
      <p:sp>
        <p:nvSpPr>
          <p:cNvPr id="4" name="Slide Number Placeholder 3"/>
          <p:cNvSpPr>
            <a:spLocks noGrp="1"/>
          </p:cNvSpPr>
          <p:nvPr>
            <p:ph type="sldNum" sz="quarter" idx="5"/>
          </p:nvPr>
        </p:nvSpPr>
        <p:spPr/>
        <p:txBody>
          <a:bodyPr/>
          <a:lstStyle/>
          <a:p>
            <a:fld id="{20D6D4E9-8630-4E9D-882C-929BF85E63FB}" type="slidenum">
              <a:rPr lang="en-US" smtClean="0"/>
              <a:t>47</a:t>
            </a:fld>
            <a:endParaRPr lang="en-US"/>
          </a:p>
        </p:txBody>
      </p:sp>
    </p:spTree>
    <p:extLst>
      <p:ext uri="{BB962C8B-B14F-4D97-AF65-F5344CB8AC3E}">
        <p14:creationId xmlns:p14="http://schemas.microsoft.com/office/powerpoint/2010/main" val="4140436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Pääotsikko">
    <p:spTree>
      <p:nvGrpSpPr>
        <p:cNvPr id="1" name=""/>
        <p:cNvGrpSpPr/>
        <p:nvPr/>
      </p:nvGrpSpPr>
      <p:grpSpPr>
        <a:xfrm>
          <a:off x="0" y="0"/>
          <a:ext cx="0" cy="0"/>
          <a:chOff x="0" y="0"/>
          <a:chExt cx="0" cy="0"/>
        </a:xfrm>
      </p:grpSpPr>
      <p:grpSp>
        <p:nvGrpSpPr>
          <p:cNvPr id="60" name="Group 59"/>
          <p:cNvGrpSpPr/>
          <p:nvPr userDrawn="1"/>
        </p:nvGrpSpPr>
        <p:grpSpPr>
          <a:xfrm>
            <a:off x="-2768" y="0"/>
            <a:ext cx="9146768" cy="5143502"/>
            <a:chOff x="-2768" y="0"/>
            <a:chExt cx="9146768" cy="5143502"/>
          </a:xfrm>
        </p:grpSpPr>
        <p:sp>
          <p:nvSpPr>
            <p:cNvPr id="58" name="Rectangle 57"/>
            <p:cNvSpPr/>
            <p:nvPr userDrawn="1"/>
          </p:nvSpPr>
          <p:spPr>
            <a:xfrm>
              <a:off x="-2768" y="0"/>
              <a:ext cx="91467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1" name="Freeform 5"/>
            <p:cNvSpPr>
              <a:spLocks/>
            </p:cNvSpPr>
            <p:nvPr userDrawn="1"/>
          </p:nvSpPr>
          <p:spPr bwMode="auto">
            <a:xfrm>
              <a:off x="6715127" y="3640139"/>
              <a:ext cx="2424113"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2" name="Freeform 6"/>
            <p:cNvSpPr>
              <a:spLocks/>
            </p:cNvSpPr>
            <p:nvPr userDrawn="1"/>
          </p:nvSpPr>
          <p:spPr bwMode="auto">
            <a:xfrm>
              <a:off x="7686677" y="2641601"/>
              <a:ext cx="1452563"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3" name="Freeform 7"/>
            <p:cNvSpPr>
              <a:spLocks/>
            </p:cNvSpPr>
            <p:nvPr userDrawn="1"/>
          </p:nvSpPr>
          <p:spPr bwMode="auto">
            <a:xfrm>
              <a:off x="5970589" y="0"/>
              <a:ext cx="2543176" cy="3640139"/>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5" name="Freeform 9"/>
            <p:cNvSpPr>
              <a:spLocks/>
            </p:cNvSpPr>
            <p:nvPr userDrawn="1"/>
          </p:nvSpPr>
          <p:spPr bwMode="auto">
            <a:xfrm>
              <a:off x="7686677" y="0"/>
              <a:ext cx="1452563" cy="3640139"/>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6" name="Freeform 10"/>
            <p:cNvSpPr>
              <a:spLocks/>
            </p:cNvSpPr>
            <p:nvPr userDrawn="1"/>
          </p:nvSpPr>
          <p:spPr bwMode="auto">
            <a:xfrm>
              <a:off x="7686677" y="3640139"/>
              <a:ext cx="1452563"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7" name="Freeform 11"/>
            <p:cNvSpPr>
              <a:spLocks/>
            </p:cNvSpPr>
            <p:nvPr userDrawn="1"/>
          </p:nvSpPr>
          <p:spPr bwMode="auto">
            <a:xfrm>
              <a:off x="4775201" y="0"/>
              <a:ext cx="2911476" cy="3640139"/>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9" name="Freeform 12"/>
            <p:cNvSpPr>
              <a:spLocks/>
            </p:cNvSpPr>
            <p:nvPr userDrawn="1"/>
          </p:nvSpPr>
          <p:spPr bwMode="auto">
            <a:xfrm>
              <a:off x="6081714" y="3640139"/>
              <a:ext cx="1604963"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0" name="Otsikko 1"/>
          <p:cNvSpPr>
            <a:spLocks noGrp="1"/>
          </p:cNvSpPr>
          <p:nvPr userDrawn="1">
            <p:ph type="ctrTitle"/>
          </p:nvPr>
        </p:nvSpPr>
        <p:spPr>
          <a:xfrm>
            <a:off x="683568" y="1851670"/>
            <a:ext cx="5832648" cy="2095528"/>
          </a:xfrm>
        </p:spPr>
        <p:txBody>
          <a:bodyPr anchor="b" anchorCtr="0">
            <a:noAutofit/>
          </a:bodyPr>
          <a:lstStyle>
            <a:lvl1pPr algn="l">
              <a:defRPr sz="4000">
                <a:solidFill>
                  <a:srgbClr val="FFFFFF"/>
                </a:solidFill>
              </a:defRPr>
            </a:lvl1pPr>
          </a:lstStyle>
          <a:p>
            <a:r>
              <a:rPr lang="en-US"/>
              <a:t>Click to edit Master title style</a:t>
            </a:r>
            <a:endParaRPr lang="fi-FI" dirty="0"/>
          </a:p>
        </p:txBody>
      </p:sp>
      <p:sp>
        <p:nvSpPr>
          <p:cNvPr id="11" name="Alaotsikko 2"/>
          <p:cNvSpPr>
            <a:spLocks noGrp="1"/>
          </p:cNvSpPr>
          <p:nvPr userDrawn="1">
            <p:ph type="subTitle" idx="1"/>
          </p:nvPr>
        </p:nvSpPr>
        <p:spPr>
          <a:xfrm>
            <a:off x="683568" y="4064577"/>
            <a:ext cx="5832648" cy="667413"/>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118" name="Group 65"/>
          <p:cNvGrpSpPr>
            <a:grpSpLocks noChangeAspect="1"/>
          </p:cNvGrpSpPr>
          <p:nvPr userDrawn="1"/>
        </p:nvGrpSpPr>
        <p:grpSpPr bwMode="auto">
          <a:xfrm>
            <a:off x="710233" y="658127"/>
            <a:ext cx="4213572" cy="851384"/>
            <a:chOff x="40" y="784"/>
            <a:chExt cx="4568" cy="923"/>
          </a:xfrm>
        </p:grpSpPr>
        <p:sp>
          <p:nvSpPr>
            <p:cNvPr id="119"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36741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Kuvapaikka pysty">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2771800" y="0"/>
            <a:ext cx="6378176" cy="5143500"/>
          </a:xfrm>
        </p:spPr>
        <p:txBody>
          <a:bodyPr/>
          <a:lstStyle/>
          <a:p>
            <a:pPr lvl="0"/>
            <a:r>
              <a:rPr lang="en-US"/>
              <a:t>Edit Master text styles</a:t>
            </a:r>
          </a:p>
        </p:txBody>
      </p:sp>
      <p:sp>
        <p:nvSpPr>
          <p:cNvPr id="8" name="Otsikko 7"/>
          <p:cNvSpPr>
            <a:spLocks noGrp="1"/>
          </p:cNvSpPr>
          <p:nvPr>
            <p:ph type="title"/>
          </p:nvPr>
        </p:nvSpPr>
        <p:spPr>
          <a:xfrm>
            <a:off x="251521" y="207920"/>
            <a:ext cx="2160240" cy="1427726"/>
          </a:xfrm>
        </p:spPr>
        <p:txBody>
          <a:bodyPr/>
          <a:lstStyle>
            <a:lvl1pPr>
              <a:defRPr sz="2800">
                <a:solidFill>
                  <a:schemeClr val="tx2"/>
                </a:solidFill>
              </a:defRPr>
            </a:lvl1pPr>
          </a:lstStyle>
          <a:p>
            <a:r>
              <a:rPr lang="en-US"/>
              <a:t>Click to edit Master title style</a:t>
            </a:r>
            <a:endParaRPr lang="fi-FI" dirty="0"/>
          </a:p>
        </p:txBody>
      </p:sp>
      <p:sp>
        <p:nvSpPr>
          <p:cNvPr id="6" name="Content Placeholder 9"/>
          <p:cNvSpPr>
            <a:spLocks noGrp="1"/>
          </p:cNvSpPr>
          <p:nvPr>
            <p:ph idx="14"/>
          </p:nvPr>
        </p:nvSpPr>
        <p:spPr>
          <a:xfrm>
            <a:off x="251521" y="1739485"/>
            <a:ext cx="2160240" cy="3240360"/>
          </a:xfrm>
        </p:spPr>
        <p:txBody>
          <a:bodyPr>
            <a:normAutofit/>
          </a:bodyPr>
          <a:lstStyle/>
          <a:p>
            <a:pPr lvl="0"/>
            <a:r>
              <a:rPr lang="en-US" sz="1400"/>
              <a:t>Edit Master text styles</a:t>
            </a:r>
          </a:p>
        </p:txBody>
      </p:sp>
      <p:sp>
        <p:nvSpPr>
          <p:cNvPr id="12" name="Alatunnisteen paikkamerkki 4"/>
          <p:cNvSpPr>
            <a:spLocks noGrp="1"/>
          </p:cNvSpPr>
          <p:nvPr>
            <p:ph type="ftr" sz="quarter" idx="11"/>
          </p:nvPr>
        </p:nvSpPr>
        <p:spPr>
          <a:xfrm>
            <a:off x="1187624" y="4873089"/>
            <a:ext cx="2736304" cy="193622"/>
          </a:xfrm>
          <a:prstGeom prst="rect">
            <a:avLst/>
          </a:prstGeom>
        </p:spPr>
        <p:txBody>
          <a:bodyPr/>
          <a:lstStyle>
            <a:lvl1pPr algn="l">
              <a:defRPr sz="800">
                <a:solidFill>
                  <a:schemeClr val="tx1">
                    <a:lumMod val="50000"/>
                    <a:lumOff val="50000"/>
                  </a:schemeClr>
                </a:solidFill>
              </a:defRPr>
            </a:lvl1pPr>
          </a:lstStyle>
          <a:p>
            <a:endParaRPr lang="fi-FI" dirty="0"/>
          </a:p>
        </p:txBody>
      </p:sp>
      <p:sp>
        <p:nvSpPr>
          <p:cNvPr id="13" name="Päivämäärän paikkamerkki 3"/>
          <p:cNvSpPr>
            <a:spLocks noGrp="1"/>
          </p:cNvSpPr>
          <p:nvPr>
            <p:ph type="dt" sz="half" idx="2"/>
          </p:nvPr>
        </p:nvSpPr>
        <p:spPr>
          <a:xfrm>
            <a:off x="432785" y="4873089"/>
            <a:ext cx="683568" cy="201104"/>
          </a:xfrm>
          <a:prstGeom prst="rect">
            <a:avLst/>
          </a:prstGeom>
        </p:spPr>
        <p:txBody>
          <a:bodyPr vert="horz" lIns="0" tIns="0" rIns="0" bIns="0" rtlCol="0" anchor="ctr"/>
          <a:lstStyle>
            <a:lvl1pPr algn="l">
              <a:defRPr sz="800" b="1">
                <a:solidFill>
                  <a:schemeClr val="tx1">
                    <a:lumMod val="50000"/>
                    <a:lumOff val="50000"/>
                  </a:schemeClr>
                </a:solidFill>
              </a:defRPr>
            </a:lvl1pPr>
          </a:lstStyle>
          <a:p>
            <a:r>
              <a:rPr lang="fi-FI"/>
              <a:t>9696</a:t>
            </a:r>
            <a:endParaRPr lang="fi-FI" dirty="0"/>
          </a:p>
        </p:txBody>
      </p:sp>
      <p:sp>
        <p:nvSpPr>
          <p:cNvPr id="14" name="Dian numeron paikkamerkki 5"/>
          <p:cNvSpPr>
            <a:spLocks noGrp="1"/>
          </p:cNvSpPr>
          <p:nvPr>
            <p:ph type="sldNum" sz="quarter" idx="12"/>
          </p:nvPr>
        </p:nvSpPr>
        <p:spPr>
          <a:xfrm>
            <a:off x="-1" y="4873089"/>
            <a:ext cx="404211" cy="201103"/>
          </a:xfrm>
          <a:prstGeom prst="rect">
            <a:avLst/>
          </a:prstGeom>
        </p:spPr>
        <p:txBody>
          <a:bodyPr rIns="18000" anchor="ctr"/>
          <a:lstStyle>
            <a:lvl1pPr algn="r">
              <a:defRPr sz="800" b="1">
                <a:solidFill>
                  <a:schemeClr val="tx1">
                    <a:lumMod val="50000"/>
                    <a:lumOff val="50000"/>
                  </a:schemeClr>
                </a:solidFill>
              </a:defRPr>
            </a:lvl1pPr>
          </a:lstStyle>
          <a:p>
            <a:fld id="{1EA1DD0D-7089-48C5-B116-A19F892CF1D9}" type="slidenum">
              <a:rPr lang="fi-FI" smtClean="0"/>
              <a:pPr/>
              <a:t>‹#›</a:t>
            </a:fld>
            <a:r>
              <a:rPr lang="fi-FI" dirty="0"/>
              <a:t>  </a:t>
            </a:r>
            <a:r>
              <a:rPr lang="fi-FI" b="0" dirty="0">
                <a:solidFill>
                  <a:schemeClr val="bg1">
                    <a:lumMod val="65000"/>
                  </a:schemeClr>
                </a:solidFill>
              </a:rPr>
              <a:t>|</a:t>
            </a:r>
            <a:endParaRPr lang="fi-FI" sz="600" b="0" dirty="0">
              <a:solidFill>
                <a:schemeClr val="bg1">
                  <a:lumMod val="65000"/>
                </a:schemeClr>
              </a:solidFill>
            </a:endParaRPr>
          </a:p>
        </p:txBody>
      </p:sp>
    </p:spTree>
    <p:extLst>
      <p:ext uri="{BB962C8B-B14F-4D97-AF65-F5344CB8AC3E}">
        <p14:creationId xmlns:p14="http://schemas.microsoft.com/office/powerpoint/2010/main" val="597611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Tyhjä">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2777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2_Lopetus">
    <p:spTree>
      <p:nvGrpSpPr>
        <p:cNvPr id="1" name=""/>
        <p:cNvGrpSpPr/>
        <p:nvPr/>
      </p:nvGrpSpPr>
      <p:grpSpPr>
        <a:xfrm>
          <a:off x="0" y="0"/>
          <a:ext cx="0" cy="0"/>
          <a:chOff x="0" y="0"/>
          <a:chExt cx="0" cy="0"/>
        </a:xfrm>
      </p:grpSpPr>
      <p:grpSp>
        <p:nvGrpSpPr>
          <p:cNvPr id="13" name="Group 12"/>
          <p:cNvGrpSpPr/>
          <p:nvPr userDrawn="1"/>
        </p:nvGrpSpPr>
        <p:grpSpPr>
          <a:xfrm>
            <a:off x="0" y="0"/>
            <a:ext cx="9144000" cy="5143501"/>
            <a:chOff x="0" y="0"/>
            <a:chExt cx="9144000" cy="5143501"/>
          </a:xfrm>
        </p:grpSpPr>
        <p:sp>
          <p:nvSpPr>
            <p:cNvPr id="2" name="Rectangle 1"/>
            <p:cNvSpPr/>
            <p:nvPr userDrawn="1"/>
          </p:nvSpPr>
          <p:spPr>
            <a:xfrm>
              <a:off x="0" y="0"/>
              <a:ext cx="9144000" cy="51435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 name="Freeform 5"/>
            <p:cNvSpPr>
              <a:spLocks/>
            </p:cNvSpPr>
            <p:nvPr userDrawn="1"/>
          </p:nvSpPr>
          <p:spPr bwMode="auto">
            <a:xfrm flipH="1">
              <a:off x="0" y="3640138"/>
              <a:ext cx="2425376"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6" name="Freeform 6"/>
            <p:cNvSpPr>
              <a:spLocks/>
            </p:cNvSpPr>
            <p:nvPr userDrawn="1"/>
          </p:nvSpPr>
          <p:spPr bwMode="auto">
            <a:xfrm flipH="1">
              <a:off x="0" y="2641600"/>
              <a:ext cx="1453319"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 name="Freeform 7"/>
            <p:cNvSpPr>
              <a:spLocks/>
            </p:cNvSpPr>
            <p:nvPr userDrawn="1"/>
          </p:nvSpPr>
          <p:spPr bwMode="auto">
            <a:xfrm flipH="1">
              <a:off x="625801" y="0"/>
              <a:ext cx="2544500" cy="3640138"/>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9"/>
            <p:cNvSpPr>
              <a:spLocks/>
            </p:cNvSpPr>
            <p:nvPr userDrawn="1"/>
          </p:nvSpPr>
          <p:spPr bwMode="auto">
            <a:xfrm flipH="1">
              <a:off x="0" y="0"/>
              <a:ext cx="1453319" cy="3640138"/>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Freeform 10"/>
            <p:cNvSpPr>
              <a:spLocks/>
            </p:cNvSpPr>
            <p:nvPr userDrawn="1"/>
          </p:nvSpPr>
          <p:spPr bwMode="auto">
            <a:xfrm flipH="1">
              <a:off x="0" y="3640138"/>
              <a:ext cx="1453319"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 name="Freeform 11"/>
            <p:cNvSpPr>
              <a:spLocks/>
            </p:cNvSpPr>
            <p:nvPr userDrawn="1"/>
          </p:nvSpPr>
          <p:spPr bwMode="auto">
            <a:xfrm flipH="1">
              <a:off x="1453319" y="0"/>
              <a:ext cx="2912992" cy="3640138"/>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 name="Freeform 12"/>
            <p:cNvSpPr>
              <a:spLocks/>
            </p:cNvSpPr>
            <p:nvPr userDrawn="1"/>
          </p:nvSpPr>
          <p:spPr bwMode="auto">
            <a:xfrm flipH="1">
              <a:off x="1453319" y="3640138"/>
              <a:ext cx="1605799"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95" name="Otsikko 1"/>
          <p:cNvSpPr>
            <a:spLocks noGrp="1"/>
          </p:cNvSpPr>
          <p:nvPr userDrawn="1">
            <p:ph type="ctrTitle" hasCustomPrompt="1"/>
          </p:nvPr>
        </p:nvSpPr>
        <p:spPr>
          <a:xfrm>
            <a:off x="4251079" y="1755757"/>
            <a:ext cx="4634027" cy="1400175"/>
          </a:xfrm>
        </p:spPr>
        <p:txBody>
          <a:bodyPr anchor="b" anchorCtr="0">
            <a:noAutofit/>
          </a:bodyPr>
          <a:lstStyle>
            <a:lvl1pPr algn="l">
              <a:defRPr sz="4000">
                <a:solidFill>
                  <a:srgbClr val="FFFFFF"/>
                </a:solidFill>
              </a:defRPr>
            </a:lvl1pPr>
          </a:lstStyle>
          <a:p>
            <a:r>
              <a:rPr lang="fi-FI" dirty="0"/>
              <a:t>Esityksen päättävä teksti</a:t>
            </a:r>
          </a:p>
        </p:txBody>
      </p:sp>
      <p:sp>
        <p:nvSpPr>
          <p:cNvPr id="96" name="Alaotsikko 2"/>
          <p:cNvSpPr>
            <a:spLocks noGrp="1"/>
          </p:cNvSpPr>
          <p:nvPr userDrawn="1">
            <p:ph type="subTitle" idx="1"/>
          </p:nvPr>
        </p:nvSpPr>
        <p:spPr>
          <a:xfrm>
            <a:off x="4251079" y="3413108"/>
            <a:ext cx="4595595" cy="1318882"/>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97" name="Group 65"/>
          <p:cNvGrpSpPr>
            <a:grpSpLocks noChangeAspect="1"/>
          </p:cNvGrpSpPr>
          <p:nvPr userDrawn="1"/>
        </p:nvGrpSpPr>
        <p:grpSpPr bwMode="auto">
          <a:xfrm>
            <a:off x="338688" y="4451642"/>
            <a:ext cx="2062720" cy="416788"/>
            <a:chOff x="40" y="784"/>
            <a:chExt cx="4568" cy="923"/>
          </a:xfrm>
        </p:grpSpPr>
        <p:sp>
          <p:nvSpPr>
            <p:cNvPr id="98"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858176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Pääotsikko">
    <p:spTree>
      <p:nvGrpSpPr>
        <p:cNvPr id="1" name=""/>
        <p:cNvGrpSpPr/>
        <p:nvPr/>
      </p:nvGrpSpPr>
      <p:grpSpPr>
        <a:xfrm>
          <a:off x="0" y="0"/>
          <a:ext cx="0" cy="0"/>
          <a:chOff x="0" y="0"/>
          <a:chExt cx="0" cy="0"/>
        </a:xfrm>
      </p:grpSpPr>
      <p:grpSp>
        <p:nvGrpSpPr>
          <p:cNvPr id="60" name="Group 59"/>
          <p:cNvGrpSpPr/>
          <p:nvPr/>
        </p:nvGrpSpPr>
        <p:grpSpPr>
          <a:xfrm>
            <a:off x="-2768" y="0"/>
            <a:ext cx="9146768" cy="5143502"/>
            <a:chOff x="-2768" y="0"/>
            <a:chExt cx="9146768" cy="5143502"/>
          </a:xfrm>
        </p:grpSpPr>
        <p:sp>
          <p:nvSpPr>
            <p:cNvPr id="58" name="Rectangle 57"/>
            <p:cNvSpPr/>
            <p:nvPr userDrawn="1"/>
          </p:nvSpPr>
          <p:spPr>
            <a:xfrm>
              <a:off x="-2768" y="0"/>
              <a:ext cx="91467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1" name="Freeform 5"/>
            <p:cNvSpPr>
              <a:spLocks/>
            </p:cNvSpPr>
            <p:nvPr userDrawn="1"/>
          </p:nvSpPr>
          <p:spPr bwMode="auto">
            <a:xfrm>
              <a:off x="6715127" y="3640139"/>
              <a:ext cx="2424113"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2" name="Freeform 6"/>
            <p:cNvSpPr>
              <a:spLocks/>
            </p:cNvSpPr>
            <p:nvPr userDrawn="1"/>
          </p:nvSpPr>
          <p:spPr bwMode="auto">
            <a:xfrm>
              <a:off x="7686677" y="2641601"/>
              <a:ext cx="1452563"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3" name="Freeform 7"/>
            <p:cNvSpPr>
              <a:spLocks/>
            </p:cNvSpPr>
            <p:nvPr userDrawn="1"/>
          </p:nvSpPr>
          <p:spPr bwMode="auto">
            <a:xfrm>
              <a:off x="5970589" y="0"/>
              <a:ext cx="2543176" cy="3640139"/>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5" name="Freeform 9"/>
            <p:cNvSpPr>
              <a:spLocks/>
            </p:cNvSpPr>
            <p:nvPr userDrawn="1"/>
          </p:nvSpPr>
          <p:spPr bwMode="auto">
            <a:xfrm>
              <a:off x="7686677" y="0"/>
              <a:ext cx="1452563" cy="3640139"/>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6" name="Freeform 10"/>
            <p:cNvSpPr>
              <a:spLocks/>
            </p:cNvSpPr>
            <p:nvPr userDrawn="1"/>
          </p:nvSpPr>
          <p:spPr bwMode="auto">
            <a:xfrm>
              <a:off x="7686677" y="3640139"/>
              <a:ext cx="1452563"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7" name="Freeform 11"/>
            <p:cNvSpPr>
              <a:spLocks/>
            </p:cNvSpPr>
            <p:nvPr userDrawn="1"/>
          </p:nvSpPr>
          <p:spPr bwMode="auto">
            <a:xfrm>
              <a:off x="4775201" y="0"/>
              <a:ext cx="2911476" cy="3640139"/>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9" name="Freeform 12"/>
            <p:cNvSpPr>
              <a:spLocks/>
            </p:cNvSpPr>
            <p:nvPr userDrawn="1"/>
          </p:nvSpPr>
          <p:spPr bwMode="auto">
            <a:xfrm>
              <a:off x="6081714" y="3640139"/>
              <a:ext cx="1604963"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0" name="Otsikko 1"/>
          <p:cNvSpPr>
            <a:spLocks noGrp="1"/>
          </p:cNvSpPr>
          <p:nvPr>
            <p:ph type="ctrTitle"/>
          </p:nvPr>
        </p:nvSpPr>
        <p:spPr>
          <a:xfrm>
            <a:off x="683568" y="1851670"/>
            <a:ext cx="5832648" cy="2095528"/>
          </a:xfrm>
        </p:spPr>
        <p:txBody>
          <a:bodyPr anchor="b" anchorCtr="0">
            <a:noAutofit/>
          </a:bodyPr>
          <a:lstStyle>
            <a:lvl1pPr algn="l">
              <a:defRPr sz="4000">
                <a:solidFill>
                  <a:srgbClr val="FFFFFF"/>
                </a:solidFill>
              </a:defRPr>
            </a:lvl1pPr>
          </a:lstStyle>
          <a:p>
            <a:r>
              <a:rPr lang="fi-FI"/>
              <a:t>Click to edit Master title style</a:t>
            </a:r>
            <a:endParaRPr lang="fi-FI" dirty="0"/>
          </a:p>
        </p:txBody>
      </p:sp>
      <p:sp>
        <p:nvSpPr>
          <p:cNvPr id="11" name="Alaotsikko 2"/>
          <p:cNvSpPr>
            <a:spLocks noGrp="1"/>
          </p:cNvSpPr>
          <p:nvPr>
            <p:ph type="subTitle" idx="1"/>
          </p:nvPr>
        </p:nvSpPr>
        <p:spPr>
          <a:xfrm>
            <a:off x="683568" y="4064577"/>
            <a:ext cx="5832648" cy="667413"/>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a:t>Click to edit Master subtitle style</a:t>
            </a:r>
            <a:endParaRPr lang="fi-FI" dirty="0"/>
          </a:p>
        </p:txBody>
      </p:sp>
      <p:grpSp>
        <p:nvGrpSpPr>
          <p:cNvPr id="118" name="Group 65"/>
          <p:cNvGrpSpPr>
            <a:grpSpLocks noChangeAspect="1"/>
          </p:cNvGrpSpPr>
          <p:nvPr/>
        </p:nvGrpSpPr>
        <p:grpSpPr bwMode="auto">
          <a:xfrm>
            <a:off x="710233" y="658127"/>
            <a:ext cx="4213572" cy="851384"/>
            <a:chOff x="40" y="784"/>
            <a:chExt cx="4568" cy="923"/>
          </a:xfrm>
        </p:grpSpPr>
        <p:sp>
          <p:nvSpPr>
            <p:cNvPr id="119"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73" name="Group 72"/>
          <p:cNvGrpSpPr/>
          <p:nvPr userDrawn="1"/>
        </p:nvGrpSpPr>
        <p:grpSpPr>
          <a:xfrm>
            <a:off x="-2768" y="0"/>
            <a:ext cx="9146768" cy="5143502"/>
            <a:chOff x="-2768" y="0"/>
            <a:chExt cx="9146768" cy="5143502"/>
          </a:xfrm>
        </p:grpSpPr>
        <p:sp>
          <p:nvSpPr>
            <p:cNvPr id="74" name="Rectangle 73"/>
            <p:cNvSpPr/>
            <p:nvPr userDrawn="1"/>
          </p:nvSpPr>
          <p:spPr>
            <a:xfrm>
              <a:off x="-2768" y="0"/>
              <a:ext cx="91467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5" name="Freeform 5"/>
            <p:cNvSpPr>
              <a:spLocks/>
            </p:cNvSpPr>
            <p:nvPr userDrawn="1"/>
          </p:nvSpPr>
          <p:spPr bwMode="auto">
            <a:xfrm>
              <a:off x="6715127" y="3640139"/>
              <a:ext cx="2424113"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6"/>
            <p:cNvSpPr>
              <a:spLocks/>
            </p:cNvSpPr>
            <p:nvPr userDrawn="1"/>
          </p:nvSpPr>
          <p:spPr bwMode="auto">
            <a:xfrm>
              <a:off x="7686677" y="2641601"/>
              <a:ext cx="1452563"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7"/>
            <p:cNvSpPr>
              <a:spLocks/>
            </p:cNvSpPr>
            <p:nvPr userDrawn="1"/>
          </p:nvSpPr>
          <p:spPr bwMode="auto">
            <a:xfrm>
              <a:off x="5970589" y="0"/>
              <a:ext cx="2543176" cy="3640139"/>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9"/>
            <p:cNvSpPr>
              <a:spLocks/>
            </p:cNvSpPr>
            <p:nvPr userDrawn="1"/>
          </p:nvSpPr>
          <p:spPr bwMode="auto">
            <a:xfrm>
              <a:off x="7686677" y="0"/>
              <a:ext cx="1452563" cy="3640139"/>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0"/>
            <p:cNvSpPr>
              <a:spLocks/>
            </p:cNvSpPr>
            <p:nvPr userDrawn="1"/>
          </p:nvSpPr>
          <p:spPr bwMode="auto">
            <a:xfrm>
              <a:off x="7686677" y="3640139"/>
              <a:ext cx="1452563"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1"/>
            <p:cNvSpPr>
              <a:spLocks/>
            </p:cNvSpPr>
            <p:nvPr userDrawn="1"/>
          </p:nvSpPr>
          <p:spPr bwMode="auto">
            <a:xfrm>
              <a:off x="4775201" y="0"/>
              <a:ext cx="2911476" cy="3640139"/>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2"/>
            <p:cNvSpPr>
              <a:spLocks/>
            </p:cNvSpPr>
            <p:nvPr userDrawn="1"/>
          </p:nvSpPr>
          <p:spPr bwMode="auto">
            <a:xfrm>
              <a:off x="6081714" y="3640139"/>
              <a:ext cx="1604963"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82" name="Otsikko 1"/>
          <p:cNvSpPr>
            <a:spLocks noGrp="1"/>
          </p:cNvSpPr>
          <p:nvPr>
            <p:ph type="ctrTitle"/>
          </p:nvPr>
        </p:nvSpPr>
        <p:spPr>
          <a:xfrm>
            <a:off x="683568" y="1851670"/>
            <a:ext cx="5832648" cy="2095528"/>
          </a:xfrm>
        </p:spPr>
        <p:txBody>
          <a:bodyPr anchor="b" anchorCtr="0">
            <a:noAutofit/>
          </a:bodyPr>
          <a:lstStyle>
            <a:lvl1pPr algn="l">
              <a:defRPr sz="4000">
                <a:solidFill>
                  <a:srgbClr val="FFFFFF"/>
                </a:solidFill>
              </a:defRPr>
            </a:lvl1pPr>
          </a:lstStyle>
          <a:p>
            <a:r>
              <a:rPr lang="en-US"/>
              <a:t>Click to edit Master title style</a:t>
            </a:r>
            <a:endParaRPr lang="fi-FI" dirty="0"/>
          </a:p>
        </p:txBody>
      </p:sp>
      <p:sp>
        <p:nvSpPr>
          <p:cNvPr id="83" name="Alaotsikko 2"/>
          <p:cNvSpPr>
            <a:spLocks noGrp="1"/>
          </p:cNvSpPr>
          <p:nvPr>
            <p:ph type="subTitle" idx="1"/>
          </p:nvPr>
        </p:nvSpPr>
        <p:spPr>
          <a:xfrm>
            <a:off x="683568" y="4064577"/>
            <a:ext cx="5832648" cy="667413"/>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84" name="Group 65"/>
          <p:cNvGrpSpPr>
            <a:grpSpLocks noChangeAspect="1"/>
          </p:cNvGrpSpPr>
          <p:nvPr userDrawn="1"/>
        </p:nvGrpSpPr>
        <p:grpSpPr bwMode="auto">
          <a:xfrm>
            <a:off x="710233" y="658127"/>
            <a:ext cx="4213572" cy="851384"/>
            <a:chOff x="40" y="784"/>
            <a:chExt cx="4568" cy="923"/>
          </a:xfrm>
        </p:grpSpPr>
        <p:sp>
          <p:nvSpPr>
            <p:cNvPr id="85"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8"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9"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0"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1"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2"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3"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4"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5"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6"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7"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8"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9"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0"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1"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2"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3"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4"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5"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6"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7"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8"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9"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0"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1"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2"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3"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367412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2_Pääotsikko_valkoinen">
    <p:spTree>
      <p:nvGrpSpPr>
        <p:cNvPr id="1" name=""/>
        <p:cNvGrpSpPr/>
        <p:nvPr/>
      </p:nvGrpSpPr>
      <p:grpSpPr>
        <a:xfrm>
          <a:off x="0" y="0"/>
          <a:ext cx="0" cy="0"/>
          <a:chOff x="0" y="0"/>
          <a:chExt cx="0" cy="0"/>
        </a:xfrm>
      </p:grpSpPr>
      <p:grpSp>
        <p:nvGrpSpPr>
          <p:cNvPr id="118" name="Group 4"/>
          <p:cNvGrpSpPr>
            <a:grpSpLocks noChangeAspect="1"/>
          </p:cNvGrpSpPr>
          <p:nvPr/>
        </p:nvGrpSpPr>
        <p:grpSpPr bwMode="auto">
          <a:xfrm>
            <a:off x="654262" y="647738"/>
            <a:ext cx="4213570" cy="851386"/>
            <a:chOff x="115" y="224"/>
            <a:chExt cx="4568" cy="923"/>
          </a:xfrm>
        </p:grpSpPr>
        <p:sp>
          <p:nvSpPr>
            <p:cNvPr id="119" name="AutoShape 3"/>
            <p:cNvSpPr>
              <a:spLocks noChangeAspect="1" noChangeArrowheads="1" noTextEdit="1"/>
            </p:cNvSpPr>
            <p:nvPr userDrawn="1"/>
          </p:nvSpPr>
          <p:spPr bwMode="auto">
            <a:xfrm>
              <a:off x="115" y="22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5"/>
            <p:cNvSpPr>
              <a:spLocks/>
            </p:cNvSpPr>
            <p:nvPr userDrawn="1"/>
          </p:nvSpPr>
          <p:spPr bwMode="auto">
            <a:xfrm>
              <a:off x="964" y="49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6"/>
            <p:cNvSpPr>
              <a:spLocks noEditPoints="1"/>
            </p:cNvSpPr>
            <p:nvPr userDrawn="1"/>
          </p:nvSpPr>
          <p:spPr bwMode="auto">
            <a:xfrm>
              <a:off x="1110"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7"/>
            <p:cNvSpPr>
              <a:spLocks/>
            </p:cNvSpPr>
            <p:nvPr userDrawn="1"/>
          </p:nvSpPr>
          <p:spPr bwMode="auto">
            <a:xfrm>
              <a:off x="1292" y="49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8"/>
            <p:cNvSpPr>
              <a:spLocks/>
            </p:cNvSpPr>
            <p:nvPr userDrawn="1"/>
          </p:nvSpPr>
          <p:spPr bwMode="auto">
            <a:xfrm>
              <a:off x="1430" y="49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9"/>
            <p:cNvSpPr>
              <a:spLocks/>
            </p:cNvSpPr>
            <p:nvPr userDrawn="1"/>
          </p:nvSpPr>
          <p:spPr bwMode="auto">
            <a:xfrm>
              <a:off x="1606"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10"/>
            <p:cNvSpPr>
              <a:spLocks noEditPoints="1"/>
            </p:cNvSpPr>
            <p:nvPr userDrawn="1"/>
          </p:nvSpPr>
          <p:spPr bwMode="auto">
            <a:xfrm>
              <a:off x="1716" y="49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11"/>
            <p:cNvSpPr>
              <a:spLocks/>
            </p:cNvSpPr>
            <p:nvPr userDrawn="1"/>
          </p:nvSpPr>
          <p:spPr bwMode="auto">
            <a:xfrm>
              <a:off x="1909" y="49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12"/>
            <p:cNvSpPr>
              <a:spLocks/>
            </p:cNvSpPr>
            <p:nvPr userDrawn="1"/>
          </p:nvSpPr>
          <p:spPr bwMode="auto">
            <a:xfrm>
              <a:off x="2103" y="49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13"/>
            <p:cNvSpPr>
              <a:spLocks/>
            </p:cNvSpPr>
            <p:nvPr userDrawn="1"/>
          </p:nvSpPr>
          <p:spPr bwMode="auto">
            <a:xfrm>
              <a:off x="2269" y="49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14"/>
            <p:cNvSpPr>
              <a:spLocks/>
            </p:cNvSpPr>
            <p:nvPr userDrawn="1"/>
          </p:nvSpPr>
          <p:spPr bwMode="auto">
            <a:xfrm>
              <a:off x="2437" y="49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15"/>
            <p:cNvSpPr>
              <a:spLocks noEditPoints="1"/>
            </p:cNvSpPr>
            <p:nvPr userDrawn="1"/>
          </p:nvSpPr>
          <p:spPr bwMode="auto">
            <a:xfrm>
              <a:off x="2617"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16"/>
            <p:cNvSpPr>
              <a:spLocks/>
            </p:cNvSpPr>
            <p:nvPr userDrawn="1"/>
          </p:nvSpPr>
          <p:spPr bwMode="auto">
            <a:xfrm>
              <a:off x="2819" y="49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17"/>
            <p:cNvSpPr>
              <a:spLocks/>
            </p:cNvSpPr>
            <p:nvPr userDrawn="1"/>
          </p:nvSpPr>
          <p:spPr bwMode="auto">
            <a:xfrm>
              <a:off x="2947" y="49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18"/>
            <p:cNvSpPr>
              <a:spLocks noEditPoints="1"/>
            </p:cNvSpPr>
            <p:nvPr userDrawn="1"/>
          </p:nvSpPr>
          <p:spPr bwMode="auto">
            <a:xfrm>
              <a:off x="3122"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19"/>
            <p:cNvSpPr>
              <a:spLocks/>
            </p:cNvSpPr>
            <p:nvPr userDrawn="1"/>
          </p:nvSpPr>
          <p:spPr bwMode="auto">
            <a:xfrm>
              <a:off x="3316" y="49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20"/>
            <p:cNvSpPr>
              <a:spLocks/>
            </p:cNvSpPr>
            <p:nvPr userDrawn="1"/>
          </p:nvSpPr>
          <p:spPr bwMode="auto">
            <a:xfrm>
              <a:off x="3560" y="49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21"/>
            <p:cNvSpPr>
              <a:spLocks noEditPoints="1"/>
            </p:cNvSpPr>
            <p:nvPr userDrawn="1"/>
          </p:nvSpPr>
          <p:spPr bwMode="auto">
            <a:xfrm>
              <a:off x="3744"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22"/>
            <p:cNvSpPr>
              <a:spLocks/>
            </p:cNvSpPr>
            <p:nvPr userDrawn="1"/>
          </p:nvSpPr>
          <p:spPr bwMode="auto">
            <a:xfrm>
              <a:off x="3928" y="49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23"/>
            <p:cNvSpPr>
              <a:spLocks/>
            </p:cNvSpPr>
            <p:nvPr userDrawn="1"/>
          </p:nvSpPr>
          <p:spPr bwMode="auto">
            <a:xfrm>
              <a:off x="4125" y="49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24"/>
            <p:cNvSpPr>
              <a:spLocks/>
            </p:cNvSpPr>
            <p:nvPr userDrawn="1"/>
          </p:nvSpPr>
          <p:spPr bwMode="auto">
            <a:xfrm>
              <a:off x="4259" y="49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25"/>
            <p:cNvSpPr>
              <a:spLocks/>
            </p:cNvSpPr>
            <p:nvPr userDrawn="1"/>
          </p:nvSpPr>
          <p:spPr bwMode="auto">
            <a:xfrm>
              <a:off x="4425"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26"/>
            <p:cNvSpPr>
              <a:spLocks noEditPoints="1"/>
            </p:cNvSpPr>
            <p:nvPr userDrawn="1"/>
          </p:nvSpPr>
          <p:spPr bwMode="auto">
            <a:xfrm>
              <a:off x="4517"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27"/>
            <p:cNvSpPr>
              <a:spLocks/>
            </p:cNvSpPr>
            <p:nvPr userDrawn="1"/>
          </p:nvSpPr>
          <p:spPr bwMode="auto">
            <a:xfrm>
              <a:off x="988" y="76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28"/>
            <p:cNvSpPr>
              <a:spLocks/>
            </p:cNvSpPr>
            <p:nvPr userDrawn="1"/>
          </p:nvSpPr>
          <p:spPr bwMode="auto">
            <a:xfrm>
              <a:off x="1110" y="76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29"/>
            <p:cNvSpPr>
              <a:spLocks noEditPoints="1"/>
            </p:cNvSpPr>
            <p:nvPr userDrawn="1"/>
          </p:nvSpPr>
          <p:spPr bwMode="auto">
            <a:xfrm>
              <a:off x="1254" y="76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30"/>
            <p:cNvSpPr>
              <a:spLocks/>
            </p:cNvSpPr>
            <p:nvPr userDrawn="1"/>
          </p:nvSpPr>
          <p:spPr bwMode="auto">
            <a:xfrm>
              <a:off x="1414"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31"/>
            <p:cNvSpPr>
              <a:spLocks/>
            </p:cNvSpPr>
            <p:nvPr userDrawn="1"/>
          </p:nvSpPr>
          <p:spPr bwMode="auto">
            <a:xfrm>
              <a:off x="1594" y="76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32"/>
            <p:cNvSpPr>
              <a:spLocks noEditPoints="1"/>
            </p:cNvSpPr>
            <p:nvPr userDrawn="1"/>
          </p:nvSpPr>
          <p:spPr bwMode="auto">
            <a:xfrm>
              <a:off x="1726" y="76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33"/>
            <p:cNvSpPr>
              <a:spLocks noEditPoints="1"/>
            </p:cNvSpPr>
            <p:nvPr userDrawn="1"/>
          </p:nvSpPr>
          <p:spPr bwMode="auto">
            <a:xfrm>
              <a:off x="1871" y="71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34"/>
            <p:cNvSpPr>
              <a:spLocks noEditPoints="1"/>
            </p:cNvSpPr>
            <p:nvPr userDrawn="1"/>
          </p:nvSpPr>
          <p:spPr bwMode="auto">
            <a:xfrm>
              <a:off x="2051" y="76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35"/>
            <p:cNvSpPr>
              <a:spLocks/>
            </p:cNvSpPr>
            <p:nvPr userDrawn="1"/>
          </p:nvSpPr>
          <p:spPr bwMode="auto">
            <a:xfrm>
              <a:off x="2231" y="76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36"/>
            <p:cNvSpPr>
              <a:spLocks/>
            </p:cNvSpPr>
            <p:nvPr userDrawn="1"/>
          </p:nvSpPr>
          <p:spPr bwMode="auto">
            <a:xfrm>
              <a:off x="2377"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37"/>
            <p:cNvSpPr>
              <a:spLocks/>
            </p:cNvSpPr>
            <p:nvPr userDrawn="1"/>
          </p:nvSpPr>
          <p:spPr bwMode="auto">
            <a:xfrm>
              <a:off x="2555"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38"/>
            <p:cNvSpPr>
              <a:spLocks/>
            </p:cNvSpPr>
            <p:nvPr userDrawn="1"/>
          </p:nvSpPr>
          <p:spPr bwMode="auto">
            <a:xfrm>
              <a:off x="2747" y="76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39"/>
            <p:cNvSpPr>
              <a:spLocks noEditPoints="1"/>
            </p:cNvSpPr>
            <p:nvPr userDrawn="1"/>
          </p:nvSpPr>
          <p:spPr bwMode="auto">
            <a:xfrm>
              <a:off x="2919" y="76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40"/>
            <p:cNvSpPr>
              <a:spLocks/>
            </p:cNvSpPr>
            <p:nvPr userDrawn="1"/>
          </p:nvSpPr>
          <p:spPr bwMode="auto">
            <a:xfrm>
              <a:off x="3098" y="76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41"/>
            <p:cNvSpPr>
              <a:spLocks/>
            </p:cNvSpPr>
            <p:nvPr userDrawn="1"/>
          </p:nvSpPr>
          <p:spPr bwMode="auto">
            <a:xfrm>
              <a:off x="3292"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42"/>
            <p:cNvSpPr>
              <a:spLocks/>
            </p:cNvSpPr>
            <p:nvPr userDrawn="1"/>
          </p:nvSpPr>
          <p:spPr bwMode="auto">
            <a:xfrm>
              <a:off x="3426" y="76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43"/>
            <p:cNvSpPr>
              <a:spLocks/>
            </p:cNvSpPr>
            <p:nvPr userDrawn="1"/>
          </p:nvSpPr>
          <p:spPr bwMode="auto">
            <a:xfrm>
              <a:off x="3578" y="76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44"/>
            <p:cNvSpPr>
              <a:spLocks noEditPoints="1"/>
            </p:cNvSpPr>
            <p:nvPr userDrawn="1"/>
          </p:nvSpPr>
          <p:spPr bwMode="auto">
            <a:xfrm>
              <a:off x="115" y="22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45"/>
            <p:cNvSpPr>
              <a:spLocks/>
            </p:cNvSpPr>
            <p:nvPr userDrawn="1"/>
          </p:nvSpPr>
          <p:spPr bwMode="auto">
            <a:xfrm>
              <a:off x="299" y="104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46"/>
            <p:cNvSpPr>
              <a:spLocks/>
            </p:cNvSpPr>
            <p:nvPr userDrawn="1"/>
          </p:nvSpPr>
          <p:spPr bwMode="auto">
            <a:xfrm>
              <a:off x="213" y="72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47"/>
            <p:cNvSpPr>
              <a:spLocks/>
            </p:cNvSpPr>
            <p:nvPr userDrawn="1"/>
          </p:nvSpPr>
          <p:spPr bwMode="auto">
            <a:xfrm>
              <a:off x="159" y="97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48"/>
            <p:cNvSpPr>
              <a:spLocks/>
            </p:cNvSpPr>
            <p:nvPr userDrawn="1"/>
          </p:nvSpPr>
          <p:spPr bwMode="auto">
            <a:xfrm>
              <a:off x="153" y="30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49"/>
            <p:cNvSpPr>
              <a:spLocks/>
            </p:cNvSpPr>
            <p:nvPr userDrawn="1"/>
          </p:nvSpPr>
          <p:spPr bwMode="auto">
            <a:xfrm>
              <a:off x="203" y="29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50"/>
            <p:cNvSpPr>
              <a:spLocks/>
            </p:cNvSpPr>
            <p:nvPr userDrawn="1"/>
          </p:nvSpPr>
          <p:spPr bwMode="auto">
            <a:xfrm>
              <a:off x="211" y="30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51"/>
            <p:cNvSpPr>
              <a:spLocks/>
            </p:cNvSpPr>
            <p:nvPr userDrawn="1"/>
          </p:nvSpPr>
          <p:spPr bwMode="auto">
            <a:xfrm>
              <a:off x="217" y="39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52"/>
            <p:cNvSpPr>
              <a:spLocks/>
            </p:cNvSpPr>
            <p:nvPr userDrawn="1"/>
          </p:nvSpPr>
          <p:spPr bwMode="auto">
            <a:xfrm>
              <a:off x="221" y="42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53"/>
            <p:cNvSpPr>
              <a:spLocks/>
            </p:cNvSpPr>
            <p:nvPr userDrawn="1"/>
          </p:nvSpPr>
          <p:spPr bwMode="auto">
            <a:xfrm>
              <a:off x="217" y="49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54"/>
            <p:cNvSpPr>
              <a:spLocks/>
            </p:cNvSpPr>
            <p:nvPr userDrawn="1"/>
          </p:nvSpPr>
          <p:spPr bwMode="auto">
            <a:xfrm>
              <a:off x="255" y="51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55"/>
            <p:cNvSpPr>
              <a:spLocks/>
            </p:cNvSpPr>
            <p:nvPr userDrawn="1"/>
          </p:nvSpPr>
          <p:spPr bwMode="auto">
            <a:xfrm>
              <a:off x="291" y="26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56"/>
            <p:cNvSpPr>
              <a:spLocks/>
            </p:cNvSpPr>
            <p:nvPr userDrawn="1"/>
          </p:nvSpPr>
          <p:spPr bwMode="auto">
            <a:xfrm>
              <a:off x="321" y="30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57"/>
            <p:cNvSpPr>
              <a:spLocks/>
            </p:cNvSpPr>
            <p:nvPr userDrawn="1"/>
          </p:nvSpPr>
          <p:spPr bwMode="auto">
            <a:xfrm>
              <a:off x="425" y="22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58"/>
            <p:cNvSpPr>
              <a:spLocks/>
            </p:cNvSpPr>
            <p:nvPr userDrawn="1"/>
          </p:nvSpPr>
          <p:spPr bwMode="auto">
            <a:xfrm>
              <a:off x="557" y="31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59"/>
            <p:cNvSpPr>
              <a:spLocks/>
            </p:cNvSpPr>
            <p:nvPr userDrawn="1"/>
          </p:nvSpPr>
          <p:spPr bwMode="auto">
            <a:xfrm>
              <a:off x="621" y="39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60"/>
            <p:cNvSpPr>
              <a:spLocks/>
            </p:cNvSpPr>
            <p:nvPr userDrawn="1"/>
          </p:nvSpPr>
          <p:spPr bwMode="auto">
            <a:xfrm>
              <a:off x="655" y="68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61"/>
            <p:cNvSpPr>
              <a:spLocks/>
            </p:cNvSpPr>
            <p:nvPr userDrawn="1"/>
          </p:nvSpPr>
          <p:spPr bwMode="auto">
            <a:xfrm>
              <a:off x="399" y="35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62"/>
            <p:cNvSpPr>
              <a:spLocks/>
            </p:cNvSpPr>
            <p:nvPr userDrawn="1"/>
          </p:nvSpPr>
          <p:spPr bwMode="auto">
            <a:xfrm>
              <a:off x="115" y="31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0" name="Otsikko 1"/>
          <p:cNvSpPr>
            <a:spLocks noGrp="1"/>
          </p:cNvSpPr>
          <p:nvPr>
            <p:ph type="ctrTitle"/>
          </p:nvPr>
        </p:nvSpPr>
        <p:spPr>
          <a:xfrm>
            <a:off x="683568" y="1851670"/>
            <a:ext cx="5832648" cy="2095528"/>
          </a:xfrm>
        </p:spPr>
        <p:txBody>
          <a:bodyPr anchor="b" anchorCtr="0">
            <a:noAutofit/>
          </a:bodyPr>
          <a:lstStyle>
            <a:lvl1pPr algn="l">
              <a:defRPr sz="4000">
                <a:solidFill>
                  <a:schemeClr val="tx2"/>
                </a:solidFill>
              </a:defRPr>
            </a:lvl1pPr>
          </a:lstStyle>
          <a:p>
            <a:r>
              <a:rPr lang="fi-FI"/>
              <a:t>Click to edit Master title style</a:t>
            </a:r>
            <a:endParaRPr lang="fi-FI" dirty="0"/>
          </a:p>
        </p:txBody>
      </p:sp>
      <p:sp>
        <p:nvSpPr>
          <p:cNvPr id="11" name="Alaotsikko 2"/>
          <p:cNvSpPr>
            <a:spLocks noGrp="1"/>
          </p:cNvSpPr>
          <p:nvPr>
            <p:ph type="subTitle" idx="1"/>
          </p:nvPr>
        </p:nvSpPr>
        <p:spPr>
          <a:xfrm>
            <a:off x="683568" y="4064577"/>
            <a:ext cx="5832648" cy="667413"/>
          </a:xfrm>
        </p:spPr>
        <p:txBody>
          <a:bodyPr>
            <a:normAutofit/>
          </a:bodyPr>
          <a:lstStyle>
            <a:lvl1pPr marL="0" indent="0" algn="l">
              <a:spcBef>
                <a:spcPts val="0"/>
              </a:spcBef>
              <a:buNone/>
              <a:defRPr sz="18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a:t>Click to edit Master subtitle style</a:t>
            </a:r>
            <a:endParaRPr lang="fi-FI" dirty="0"/>
          </a:p>
        </p:txBody>
      </p:sp>
      <p:grpSp>
        <p:nvGrpSpPr>
          <p:cNvPr id="2" name="Group 5"/>
          <p:cNvGrpSpPr>
            <a:grpSpLocks noChangeAspect="1"/>
          </p:cNvGrpSpPr>
          <p:nvPr/>
        </p:nvGrpSpPr>
        <p:grpSpPr bwMode="auto">
          <a:xfrm>
            <a:off x="4781687" y="0"/>
            <a:ext cx="4364039" cy="5143502"/>
            <a:chOff x="3008" y="0"/>
            <a:chExt cx="2749" cy="3240"/>
          </a:xfrm>
        </p:grpSpPr>
        <p:sp>
          <p:nvSpPr>
            <p:cNvPr id="12" name="Freeform 6"/>
            <p:cNvSpPr>
              <a:spLocks/>
            </p:cNvSpPr>
            <p:nvPr userDrawn="1"/>
          </p:nvSpPr>
          <p:spPr bwMode="auto">
            <a:xfrm>
              <a:off x="4230" y="2293"/>
              <a:ext cx="1527" cy="947"/>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1" name="Freeform 7"/>
            <p:cNvSpPr>
              <a:spLocks/>
            </p:cNvSpPr>
            <p:nvPr userDrawn="1"/>
          </p:nvSpPr>
          <p:spPr bwMode="auto">
            <a:xfrm>
              <a:off x="4842" y="1664"/>
              <a:ext cx="915" cy="1053"/>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2" name="Freeform 8"/>
            <p:cNvSpPr>
              <a:spLocks/>
            </p:cNvSpPr>
            <p:nvPr userDrawn="1"/>
          </p:nvSpPr>
          <p:spPr bwMode="auto">
            <a:xfrm>
              <a:off x="3761" y="0"/>
              <a:ext cx="1602" cy="2293"/>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4" name="Freeform 10"/>
            <p:cNvSpPr>
              <a:spLocks/>
            </p:cNvSpPr>
            <p:nvPr userDrawn="1"/>
          </p:nvSpPr>
          <p:spPr bwMode="auto">
            <a:xfrm>
              <a:off x="4842" y="0"/>
              <a:ext cx="915" cy="2293"/>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5" name="Freeform 11"/>
            <p:cNvSpPr>
              <a:spLocks/>
            </p:cNvSpPr>
            <p:nvPr userDrawn="1"/>
          </p:nvSpPr>
          <p:spPr bwMode="auto">
            <a:xfrm>
              <a:off x="4842" y="2293"/>
              <a:ext cx="915" cy="54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6" name="Freeform 12"/>
            <p:cNvSpPr>
              <a:spLocks/>
            </p:cNvSpPr>
            <p:nvPr userDrawn="1"/>
          </p:nvSpPr>
          <p:spPr bwMode="auto">
            <a:xfrm>
              <a:off x="3008" y="0"/>
              <a:ext cx="1834" cy="2293"/>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7" name="Freeform 13"/>
            <p:cNvSpPr>
              <a:spLocks/>
            </p:cNvSpPr>
            <p:nvPr userDrawn="1"/>
          </p:nvSpPr>
          <p:spPr bwMode="auto">
            <a:xfrm>
              <a:off x="3831" y="2293"/>
              <a:ext cx="1011" cy="947"/>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72" name="Group 4"/>
          <p:cNvGrpSpPr>
            <a:grpSpLocks noChangeAspect="1"/>
          </p:cNvGrpSpPr>
          <p:nvPr userDrawn="1"/>
        </p:nvGrpSpPr>
        <p:grpSpPr bwMode="auto">
          <a:xfrm>
            <a:off x="654262" y="647738"/>
            <a:ext cx="4213570" cy="851386"/>
            <a:chOff x="115" y="224"/>
            <a:chExt cx="4568" cy="923"/>
          </a:xfrm>
        </p:grpSpPr>
        <p:sp>
          <p:nvSpPr>
            <p:cNvPr id="73" name="AutoShape 3"/>
            <p:cNvSpPr>
              <a:spLocks noChangeAspect="1" noChangeArrowheads="1" noTextEdit="1"/>
            </p:cNvSpPr>
            <p:nvPr userDrawn="1"/>
          </p:nvSpPr>
          <p:spPr bwMode="auto">
            <a:xfrm>
              <a:off x="115" y="22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4" name="Freeform 5"/>
            <p:cNvSpPr>
              <a:spLocks/>
            </p:cNvSpPr>
            <p:nvPr userDrawn="1"/>
          </p:nvSpPr>
          <p:spPr bwMode="auto">
            <a:xfrm>
              <a:off x="964" y="49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5" name="Freeform 6"/>
            <p:cNvSpPr>
              <a:spLocks noEditPoints="1"/>
            </p:cNvSpPr>
            <p:nvPr userDrawn="1"/>
          </p:nvSpPr>
          <p:spPr bwMode="auto">
            <a:xfrm>
              <a:off x="1110"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7"/>
            <p:cNvSpPr>
              <a:spLocks/>
            </p:cNvSpPr>
            <p:nvPr userDrawn="1"/>
          </p:nvSpPr>
          <p:spPr bwMode="auto">
            <a:xfrm>
              <a:off x="1292" y="49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8"/>
            <p:cNvSpPr>
              <a:spLocks/>
            </p:cNvSpPr>
            <p:nvPr userDrawn="1"/>
          </p:nvSpPr>
          <p:spPr bwMode="auto">
            <a:xfrm>
              <a:off x="1430" y="49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9"/>
            <p:cNvSpPr>
              <a:spLocks/>
            </p:cNvSpPr>
            <p:nvPr userDrawn="1"/>
          </p:nvSpPr>
          <p:spPr bwMode="auto">
            <a:xfrm>
              <a:off x="1606"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0"/>
            <p:cNvSpPr>
              <a:spLocks noEditPoints="1"/>
            </p:cNvSpPr>
            <p:nvPr userDrawn="1"/>
          </p:nvSpPr>
          <p:spPr bwMode="auto">
            <a:xfrm>
              <a:off x="1716" y="49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1"/>
            <p:cNvSpPr>
              <a:spLocks/>
            </p:cNvSpPr>
            <p:nvPr userDrawn="1"/>
          </p:nvSpPr>
          <p:spPr bwMode="auto">
            <a:xfrm>
              <a:off x="1909" y="49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2"/>
            <p:cNvSpPr>
              <a:spLocks/>
            </p:cNvSpPr>
            <p:nvPr userDrawn="1"/>
          </p:nvSpPr>
          <p:spPr bwMode="auto">
            <a:xfrm>
              <a:off x="2103" y="49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2" name="Freeform 13"/>
            <p:cNvSpPr>
              <a:spLocks/>
            </p:cNvSpPr>
            <p:nvPr userDrawn="1"/>
          </p:nvSpPr>
          <p:spPr bwMode="auto">
            <a:xfrm>
              <a:off x="2269" y="49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3" name="Freeform 14"/>
            <p:cNvSpPr>
              <a:spLocks/>
            </p:cNvSpPr>
            <p:nvPr userDrawn="1"/>
          </p:nvSpPr>
          <p:spPr bwMode="auto">
            <a:xfrm>
              <a:off x="2437" y="49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4" name="Freeform 15"/>
            <p:cNvSpPr>
              <a:spLocks noEditPoints="1"/>
            </p:cNvSpPr>
            <p:nvPr userDrawn="1"/>
          </p:nvSpPr>
          <p:spPr bwMode="auto">
            <a:xfrm>
              <a:off x="2617"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5" name="Freeform 16"/>
            <p:cNvSpPr>
              <a:spLocks/>
            </p:cNvSpPr>
            <p:nvPr userDrawn="1"/>
          </p:nvSpPr>
          <p:spPr bwMode="auto">
            <a:xfrm>
              <a:off x="2819" y="49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17"/>
            <p:cNvSpPr>
              <a:spLocks/>
            </p:cNvSpPr>
            <p:nvPr userDrawn="1"/>
          </p:nvSpPr>
          <p:spPr bwMode="auto">
            <a:xfrm>
              <a:off x="2947" y="49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18"/>
            <p:cNvSpPr>
              <a:spLocks noEditPoints="1"/>
            </p:cNvSpPr>
            <p:nvPr userDrawn="1"/>
          </p:nvSpPr>
          <p:spPr bwMode="auto">
            <a:xfrm>
              <a:off x="3122"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19"/>
            <p:cNvSpPr>
              <a:spLocks/>
            </p:cNvSpPr>
            <p:nvPr userDrawn="1"/>
          </p:nvSpPr>
          <p:spPr bwMode="auto">
            <a:xfrm>
              <a:off x="3316" y="49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20"/>
            <p:cNvSpPr>
              <a:spLocks/>
            </p:cNvSpPr>
            <p:nvPr userDrawn="1"/>
          </p:nvSpPr>
          <p:spPr bwMode="auto">
            <a:xfrm>
              <a:off x="3560" y="49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21"/>
            <p:cNvSpPr>
              <a:spLocks noEditPoints="1"/>
            </p:cNvSpPr>
            <p:nvPr userDrawn="1"/>
          </p:nvSpPr>
          <p:spPr bwMode="auto">
            <a:xfrm>
              <a:off x="3744"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22"/>
            <p:cNvSpPr>
              <a:spLocks/>
            </p:cNvSpPr>
            <p:nvPr userDrawn="1"/>
          </p:nvSpPr>
          <p:spPr bwMode="auto">
            <a:xfrm>
              <a:off x="3928" y="49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23"/>
            <p:cNvSpPr>
              <a:spLocks/>
            </p:cNvSpPr>
            <p:nvPr userDrawn="1"/>
          </p:nvSpPr>
          <p:spPr bwMode="auto">
            <a:xfrm>
              <a:off x="4125" y="49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24"/>
            <p:cNvSpPr>
              <a:spLocks/>
            </p:cNvSpPr>
            <p:nvPr userDrawn="1"/>
          </p:nvSpPr>
          <p:spPr bwMode="auto">
            <a:xfrm>
              <a:off x="4259" y="49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25"/>
            <p:cNvSpPr>
              <a:spLocks/>
            </p:cNvSpPr>
            <p:nvPr userDrawn="1"/>
          </p:nvSpPr>
          <p:spPr bwMode="auto">
            <a:xfrm>
              <a:off x="4425"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26"/>
            <p:cNvSpPr>
              <a:spLocks noEditPoints="1"/>
            </p:cNvSpPr>
            <p:nvPr userDrawn="1"/>
          </p:nvSpPr>
          <p:spPr bwMode="auto">
            <a:xfrm>
              <a:off x="4517"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27"/>
            <p:cNvSpPr>
              <a:spLocks/>
            </p:cNvSpPr>
            <p:nvPr userDrawn="1"/>
          </p:nvSpPr>
          <p:spPr bwMode="auto">
            <a:xfrm>
              <a:off x="988" y="76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28"/>
            <p:cNvSpPr>
              <a:spLocks/>
            </p:cNvSpPr>
            <p:nvPr userDrawn="1"/>
          </p:nvSpPr>
          <p:spPr bwMode="auto">
            <a:xfrm>
              <a:off x="1110" y="76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29"/>
            <p:cNvSpPr>
              <a:spLocks noEditPoints="1"/>
            </p:cNvSpPr>
            <p:nvPr userDrawn="1"/>
          </p:nvSpPr>
          <p:spPr bwMode="auto">
            <a:xfrm>
              <a:off x="1254" y="76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30"/>
            <p:cNvSpPr>
              <a:spLocks/>
            </p:cNvSpPr>
            <p:nvPr userDrawn="1"/>
          </p:nvSpPr>
          <p:spPr bwMode="auto">
            <a:xfrm>
              <a:off x="1414"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31"/>
            <p:cNvSpPr>
              <a:spLocks/>
            </p:cNvSpPr>
            <p:nvPr userDrawn="1"/>
          </p:nvSpPr>
          <p:spPr bwMode="auto">
            <a:xfrm>
              <a:off x="1594" y="76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32"/>
            <p:cNvSpPr>
              <a:spLocks noEditPoints="1"/>
            </p:cNvSpPr>
            <p:nvPr userDrawn="1"/>
          </p:nvSpPr>
          <p:spPr bwMode="auto">
            <a:xfrm>
              <a:off x="1726" y="76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33"/>
            <p:cNvSpPr>
              <a:spLocks noEditPoints="1"/>
            </p:cNvSpPr>
            <p:nvPr userDrawn="1"/>
          </p:nvSpPr>
          <p:spPr bwMode="auto">
            <a:xfrm>
              <a:off x="1871" y="71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34"/>
            <p:cNvSpPr>
              <a:spLocks noEditPoints="1"/>
            </p:cNvSpPr>
            <p:nvPr userDrawn="1"/>
          </p:nvSpPr>
          <p:spPr bwMode="auto">
            <a:xfrm>
              <a:off x="2051" y="76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35"/>
            <p:cNvSpPr>
              <a:spLocks/>
            </p:cNvSpPr>
            <p:nvPr userDrawn="1"/>
          </p:nvSpPr>
          <p:spPr bwMode="auto">
            <a:xfrm>
              <a:off x="2231" y="76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36"/>
            <p:cNvSpPr>
              <a:spLocks/>
            </p:cNvSpPr>
            <p:nvPr userDrawn="1"/>
          </p:nvSpPr>
          <p:spPr bwMode="auto">
            <a:xfrm>
              <a:off x="2377"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37"/>
            <p:cNvSpPr>
              <a:spLocks/>
            </p:cNvSpPr>
            <p:nvPr userDrawn="1"/>
          </p:nvSpPr>
          <p:spPr bwMode="auto">
            <a:xfrm>
              <a:off x="2555"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38"/>
            <p:cNvSpPr>
              <a:spLocks/>
            </p:cNvSpPr>
            <p:nvPr userDrawn="1"/>
          </p:nvSpPr>
          <p:spPr bwMode="auto">
            <a:xfrm>
              <a:off x="2747" y="76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39"/>
            <p:cNvSpPr>
              <a:spLocks noEditPoints="1"/>
            </p:cNvSpPr>
            <p:nvPr userDrawn="1"/>
          </p:nvSpPr>
          <p:spPr bwMode="auto">
            <a:xfrm>
              <a:off x="2919" y="76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40"/>
            <p:cNvSpPr>
              <a:spLocks/>
            </p:cNvSpPr>
            <p:nvPr userDrawn="1"/>
          </p:nvSpPr>
          <p:spPr bwMode="auto">
            <a:xfrm>
              <a:off x="3098" y="76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41"/>
            <p:cNvSpPr>
              <a:spLocks/>
            </p:cNvSpPr>
            <p:nvPr userDrawn="1"/>
          </p:nvSpPr>
          <p:spPr bwMode="auto">
            <a:xfrm>
              <a:off x="3292"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42"/>
            <p:cNvSpPr>
              <a:spLocks/>
            </p:cNvSpPr>
            <p:nvPr userDrawn="1"/>
          </p:nvSpPr>
          <p:spPr bwMode="auto">
            <a:xfrm>
              <a:off x="3426" y="76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43"/>
            <p:cNvSpPr>
              <a:spLocks/>
            </p:cNvSpPr>
            <p:nvPr userDrawn="1"/>
          </p:nvSpPr>
          <p:spPr bwMode="auto">
            <a:xfrm>
              <a:off x="3578" y="76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44"/>
            <p:cNvSpPr>
              <a:spLocks noEditPoints="1"/>
            </p:cNvSpPr>
            <p:nvPr userDrawn="1"/>
          </p:nvSpPr>
          <p:spPr bwMode="auto">
            <a:xfrm>
              <a:off x="115" y="22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45"/>
            <p:cNvSpPr>
              <a:spLocks/>
            </p:cNvSpPr>
            <p:nvPr userDrawn="1"/>
          </p:nvSpPr>
          <p:spPr bwMode="auto">
            <a:xfrm>
              <a:off x="299" y="104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46"/>
            <p:cNvSpPr>
              <a:spLocks/>
            </p:cNvSpPr>
            <p:nvPr userDrawn="1"/>
          </p:nvSpPr>
          <p:spPr bwMode="auto">
            <a:xfrm>
              <a:off x="213" y="72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47"/>
            <p:cNvSpPr>
              <a:spLocks/>
            </p:cNvSpPr>
            <p:nvPr userDrawn="1"/>
          </p:nvSpPr>
          <p:spPr bwMode="auto">
            <a:xfrm>
              <a:off x="159" y="97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48"/>
            <p:cNvSpPr>
              <a:spLocks/>
            </p:cNvSpPr>
            <p:nvPr userDrawn="1"/>
          </p:nvSpPr>
          <p:spPr bwMode="auto">
            <a:xfrm>
              <a:off x="153" y="30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8" name="Freeform 49"/>
            <p:cNvSpPr>
              <a:spLocks/>
            </p:cNvSpPr>
            <p:nvPr userDrawn="1"/>
          </p:nvSpPr>
          <p:spPr bwMode="auto">
            <a:xfrm>
              <a:off x="203" y="29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9" name="Freeform 50"/>
            <p:cNvSpPr>
              <a:spLocks/>
            </p:cNvSpPr>
            <p:nvPr userDrawn="1"/>
          </p:nvSpPr>
          <p:spPr bwMode="auto">
            <a:xfrm>
              <a:off x="211" y="30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0" name="Freeform 51"/>
            <p:cNvSpPr>
              <a:spLocks/>
            </p:cNvSpPr>
            <p:nvPr userDrawn="1"/>
          </p:nvSpPr>
          <p:spPr bwMode="auto">
            <a:xfrm>
              <a:off x="217" y="39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1" name="Freeform 52"/>
            <p:cNvSpPr>
              <a:spLocks/>
            </p:cNvSpPr>
            <p:nvPr userDrawn="1"/>
          </p:nvSpPr>
          <p:spPr bwMode="auto">
            <a:xfrm>
              <a:off x="221" y="42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2" name="Freeform 53"/>
            <p:cNvSpPr>
              <a:spLocks/>
            </p:cNvSpPr>
            <p:nvPr userDrawn="1"/>
          </p:nvSpPr>
          <p:spPr bwMode="auto">
            <a:xfrm>
              <a:off x="217" y="49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3" name="Freeform 54"/>
            <p:cNvSpPr>
              <a:spLocks/>
            </p:cNvSpPr>
            <p:nvPr userDrawn="1"/>
          </p:nvSpPr>
          <p:spPr bwMode="auto">
            <a:xfrm>
              <a:off x="255" y="51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4" name="Freeform 55"/>
            <p:cNvSpPr>
              <a:spLocks/>
            </p:cNvSpPr>
            <p:nvPr userDrawn="1"/>
          </p:nvSpPr>
          <p:spPr bwMode="auto">
            <a:xfrm>
              <a:off x="291" y="26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5" name="Freeform 56"/>
            <p:cNvSpPr>
              <a:spLocks/>
            </p:cNvSpPr>
            <p:nvPr userDrawn="1"/>
          </p:nvSpPr>
          <p:spPr bwMode="auto">
            <a:xfrm>
              <a:off x="321" y="30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6" name="Freeform 57"/>
            <p:cNvSpPr>
              <a:spLocks/>
            </p:cNvSpPr>
            <p:nvPr userDrawn="1"/>
          </p:nvSpPr>
          <p:spPr bwMode="auto">
            <a:xfrm>
              <a:off x="425" y="22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7" name="Freeform 58"/>
            <p:cNvSpPr>
              <a:spLocks/>
            </p:cNvSpPr>
            <p:nvPr userDrawn="1"/>
          </p:nvSpPr>
          <p:spPr bwMode="auto">
            <a:xfrm>
              <a:off x="557" y="31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8" name="Freeform 59"/>
            <p:cNvSpPr>
              <a:spLocks/>
            </p:cNvSpPr>
            <p:nvPr userDrawn="1"/>
          </p:nvSpPr>
          <p:spPr bwMode="auto">
            <a:xfrm>
              <a:off x="621" y="39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9" name="Freeform 60"/>
            <p:cNvSpPr>
              <a:spLocks/>
            </p:cNvSpPr>
            <p:nvPr userDrawn="1"/>
          </p:nvSpPr>
          <p:spPr bwMode="auto">
            <a:xfrm>
              <a:off x="655" y="68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0" name="Freeform 61"/>
            <p:cNvSpPr>
              <a:spLocks/>
            </p:cNvSpPr>
            <p:nvPr userDrawn="1"/>
          </p:nvSpPr>
          <p:spPr bwMode="auto">
            <a:xfrm>
              <a:off x="399" y="35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1" name="Freeform 62"/>
            <p:cNvSpPr>
              <a:spLocks/>
            </p:cNvSpPr>
            <p:nvPr userDrawn="1"/>
          </p:nvSpPr>
          <p:spPr bwMode="auto">
            <a:xfrm>
              <a:off x="115" y="31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192" name="Group 5"/>
          <p:cNvGrpSpPr>
            <a:grpSpLocks noChangeAspect="1"/>
          </p:cNvGrpSpPr>
          <p:nvPr userDrawn="1"/>
        </p:nvGrpSpPr>
        <p:grpSpPr bwMode="auto">
          <a:xfrm>
            <a:off x="4781687" y="0"/>
            <a:ext cx="4364039" cy="5143502"/>
            <a:chOff x="3008" y="0"/>
            <a:chExt cx="2749" cy="3240"/>
          </a:xfrm>
        </p:grpSpPr>
        <p:sp>
          <p:nvSpPr>
            <p:cNvPr id="193" name="Freeform 6"/>
            <p:cNvSpPr>
              <a:spLocks/>
            </p:cNvSpPr>
            <p:nvPr userDrawn="1"/>
          </p:nvSpPr>
          <p:spPr bwMode="auto">
            <a:xfrm>
              <a:off x="4230" y="2293"/>
              <a:ext cx="1527" cy="947"/>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4" name="Freeform 7"/>
            <p:cNvSpPr>
              <a:spLocks/>
            </p:cNvSpPr>
            <p:nvPr userDrawn="1"/>
          </p:nvSpPr>
          <p:spPr bwMode="auto">
            <a:xfrm>
              <a:off x="4842" y="1664"/>
              <a:ext cx="915" cy="1053"/>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5" name="Freeform 8"/>
            <p:cNvSpPr>
              <a:spLocks/>
            </p:cNvSpPr>
            <p:nvPr userDrawn="1"/>
          </p:nvSpPr>
          <p:spPr bwMode="auto">
            <a:xfrm>
              <a:off x="3761" y="0"/>
              <a:ext cx="1602" cy="2293"/>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6" name="Freeform 10"/>
            <p:cNvSpPr>
              <a:spLocks/>
            </p:cNvSpPr>
            <p:nvPr userDrawn="1"/>
          </p:nvSpPr>
          <p:spPr bwMode="auto">
            <a:xfrm>
              <a:off x="4842" y="0"/>
              <a:ext cx="915" cy="2293"/>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7" name="Freeform 11"/>
            <p:cNvSpPr>
              <a:spLocks/>
            </p:cNvSpPr>
            <p:nvPr userDrawn="1"/>
          </p:nvSpPr>
          <p:spPr bwMode="auto">
            <a:xfrm>
              <a:off x="4842" y="2293"/>
              <a:ext cx="915" cy="54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8" name="Freeform 12"/>
            <p:cNvSpPr>
              <a:spLocks/>
            </p:cNvSpPr>
            <p:nvPr userDrawn="1"/>
          </p:nvSpPr>
          <p:spPr bwMode="auto">
            <a:xfrm>
              <a:off x="3008" y="0"/>
              <a:ext cx="1834" cy="2293"/>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9" name="Freeform 13"/>
            <p:cNvSpPr>
              <a:spLocks/>
            </p:cNvSpPr>
            <p:nvPr userDrawn="1"/>
          </p:nvSpPr>
          <p:spPr bwMode="auto">
            <a:xfrm>
              <a:off x="3831" y="2293"/>
              <a:ext cx="1011" cy="947"/>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834837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_Otsikko ja sisältö ">
    <p:spTree>
      <p:nvGrpSpPr>
        <p:cNvPr id="1" name=""/>
        <p:cNvGrpSpPr/>
        <p:nvPr/>
      </p:nvGrpSpPr>
      <p:grpSpPr>
        <a:xfrm>
          <a:off x="0" y="0"/>
          <a:ext cx="0" cy="0"/>
          <a:chOff x="0" y="0"/>
          <a:chExt cx="0" cy="0"/>
        </a:xfrm>
      </p:grpSpPr>
      <p:sp>
        <p:nvSpPr>
          <p:cNvPr id="10" name="Freeform 6"/>
          <p:cNvSpPr>
            <a:spLocks/>
          </p:cNvSpPr>
          <p:nvPr/>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p:ph idx="1"/>
          </p:nvPr>
        </p:nvSpPr>
        <p:spPr>
          <a:xfrm>
            <a:off x="432785" y="1410997"/>
            <a:ext cx="7739615" cy="3393001"/>
          </a:xfrm>
        </p:spPr>
        <p:txBody>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fi-FI" dirty="0"/>
          </a:p>
        </p:txBody>
      </p:sp>
      <p:sp>
        <p:nvSpPr>
          <p:cNvPr id="8" name="Otsikko 7"/>
          <p:cNvSpPr>
            <a:spLocks noGrp="1"/>
          </p:cNvSpPr>
          <p:nvPr>
            <p:ph type="title"/>
          </p:nvPr>
        </p:nvSpPr>
        <p:spPr>
          <a:xfrm>
            <a:off x="432785" y="235340"/>
            <a:ext cx="7739615" cy="974270"/>
          </a:xfrm>
        </p:spPr>
        <p:txBody>
          <a:bodyPr/>
          <a:lstStyle>
            <a:lvl1pPr>
              <a:defRPr>
                <a:solidFill>
                  <a:schemeClr val="tx2"/>
                </a:solidFill>
              </a:defRPr>
            </a:lvl1pPr>
          </a:lstStyle>
          <a:p>
            <a:r>
              <a:rPr lang="fi-FI"/>
              <a:t>Click to edit Master title style</a:t>
            </a:r>
            <a:endParaRPr lang="fi-FI" dirty="0"/>
          </a:p>
        </p:txBody>
      </p:sp>
      <p:grpSp>
        <p:nvGrpSpPr>
          <p:cNvPr id="2" name="Group 4"/>
          <p:cNvGrpSpPr>
            <a:grpSpLocks noChangeAspect="1"/>
          </p:cNvGrpSpPr>
          <p:nvPr/>
        </p:nvGrpSpPr>
        <p:grpSpPr bwMode="auto">
          <a:xfrm>
            <a:off x="8604250" y="234950"/>
            <a:ext cx="306388" cy="419100"/>
            <a:chOff x="5420" y="148"/>
            <a:chExt cx="193" cy="264"/>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9" name="Freeform 6"/>
          <p:cNvSpPr>
            <a:spLocks/>
          </p:cNvSpPr>
          <p:nvPr userDrawn="1"/>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11" name="Sisällön paikkamerkki 2"/>
          <p:cNvSpPr>
            <a:spLocks noGrp="1"/>
          </p:cNvSpPr>
          <p:nvPr>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2" name="Otsikko 7"/>
          <p:cNvSpPr>
            <a:spLocks noGrp="1"/>
          </p:cNvSpPr>
          <p:nvPr>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grpSp>
        <p:nvGrpSpPr>
          <p:cNvPr id="13" name="Group 4"/>
          <p:cNvGrpSpPr>
            <a:grpSpLocks noChangeAspect="1"/>
          </p:cNvGrpSpPr>
          <p:nvPr userDrawn="1"/>
        </p:nvGrpSpPr>
        <p:grpSpPr bwMode="auto">
          <a:xfrm>
            <a:off x="8604250" y="234950"/>
            <a:ext cx="306388" cy="419100"/>
            <a:chOff x="5420" y="148"/>
            <a:chExt cx="193" cy="264"/>
          </a:xfrm>
        </p:grpSpPr>
        <p:sp>
          <p:nvSpPr>
            <p:cNvPr id="1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993316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_Otsikko ja sisältö">
    <p:spTree>
      <p:nvGrpSpPr>
        <p:cNvPr id="1" name=""/>
        <p:cNvGrpSpPr/>
        <p:nvPr/>
      </p:nvGrpSpPr>
      <p:grpSpPr>
        <a:xfrm>
          <a:off x="0" y="0"/>
          <a:ext cx="0" cy="0"/>
          <a:chOff x="0" y="0"/>
          <a:chExt cx="0" cy="0"/>
        </a:xfrm>
      </p:grpSpPr>
      <p:sp>
        <p:nvSpPr>
          <p:cNvPr id="7" name="Freeform 5"/>
          <p:cNvSpPr>
            <a:spLocks/>
          </p:cNvSpPr>
          <p:nvPr/>
        </p:nvSpPr>
        <p:spPr bwMode="auto">
          <a:xfrm>
            <a:off x="7605713" y="0"/>
            <a:ext cx="1538287" cy="4587875"/>
          </a:xfrm>
          <a:custGeom>
            <a:avLst/>
            <a:gdLst>
              <a:gd name="T0" fmla="*/ 6 w 969"/>
              <a:gd name="T1" fmla="*/ 0 h 2890"/>
              <a:gd name="T2" fmla="*/ 6 w 969"/>
              <a:gd name="T3" fmla="*/ 0 h 2890"/>
              <a:gd name="T4" fmla="*/ 1 w 969"/>
              <a:gd name="T5" fmla="*/ 97 h 2890"/>
              <a:gd name="T6" fmla="*/ 0 w 969"/>
              <a:gd name="T7" fmla="*/ 193 h 2890"/>
              <a:gd name="T8" fmla="*/ 0 w 969"/>
              <a:gd name="T9" fmla="*/ 290 h 2890"/>
              <a:gd name="T10" fmla="*/ 2 w 969"/>
              <a:gd name="T11" fmla="*/ 386 h 2890"/>
              <a:gd name="T12" fmla="*/ 8 w 969"/>
              <a:gd name="T13" fmla="*/ 483 h 2890"/>
              <a:gd name="T14" fmla="*/ 15 w 969"/>
              <a:gd name="T15" fmla="*/ 577 h 2890"/>
              <a:gd name="T16" fmla="*/ 24 w 969"/>
              <a:gd name="T17" fmla="*/ 673 h 2890"/>
              <a:gd name="T18" fmla="*/ 36 w 969"/>
              <a:gd name="T19" fmla="*/ 767 h 2890"/>
              <a:gd name="T20" fmla="*/ 50 w 969"/>
              <a:gd name="T21" fmla="*/ 862 h 2890"/>
              <a:gd name="T22" fmla="*/ 65 w 969"/>
              <a:gd name="T23" fmla="*/ 956 h 2890"/>
              <a:gd name="T24" fmla="*/ 83 w 969"/>
              <a:gd name="T25" fmla="*/ 1048 h 2890"/>
              <a:gd name="T26" fmla="*/ 104 w 969"/>
              <a:gd name="T27" fmla="*/ 1142 h 2890"/>
              <a:gd name="T28" fmla="*/ 125 w 969"/>
              <a:gd name="T29" fmla="*/ 1234 h 2890"/>
              <a:gd name="T30" fmla="*/ 150 w 969"/>
              <a:gd name="T31" fmla="*/ 1325 h 2890"/>
              <a:gd name="T32" fmla="*/ 176 w 969"/>
              <a:gd name="T33" fmla="*/ 1416 h 2890"/>
              <a:gd name="T34" fmla="*/ 204 w 969"/>
              <a:gd name="T35" fmla="*/ 1506 h 2890"/>
              <a:gd name="T36" fmla="*/ 204 w 969"/>
              <a:gd name="T37" fmla="*/ 1506 h 2890"/>
              <a:gd name="T38" fmla="*/ 236 w 969"/>
              <a:gd name="T39" fmla="*/ 1604 h 2890"/>
              <a:gd name="T40" fmla="*/ 272 w 969"/>
              <a:gd name="T41" fmla="*/ 1700 h 2890"/>
              <a:gd name="T42" fmla="*/ 309 w 969"/>
              <a:gd name="T43" fmla="*/ 1794 h 2890"/>
              <a:gd name="T44" fmla="*/ 349 w 969"/>
              <a:gd name="T45" fmla="*/ 1888 h 2890"/>
              <a:gd name="T46" fmla="*/ 389 w 969"/>
              <a:gd name="T47" fmla="*/ 1979 h 2890"/>
              <a:gd name="T48" fmla="*/ 433 w 969"/>
              <a:gd name="T49" fmla="*/ 2069 h 2890"/>
              <a:gd name="T50" fmla="*/ 478 w 969"/>
              <a:gd name="T51" fmla="*/ 2158 h 2890"/>
              <a:gd name="T52" fmla="*/ 526 w 969"/>
              <a:gd name="T53" fmla="*/ 2245 h 2890"/>
              <a:gd name="T54" fmla="*/ 575 w 969"/>
              <a:gd name="T55" fmla="*/ 2331 h 2890"/>
              <a:gd name="T56" fmla="*/ 626 w 969"/>
              <a:gd name="T57" fmla="*/ 2415 h 2890"/>
              <a:gd name="T58" fmla="*/ 679 w 969"/>
              <a:gd name="T59" fmla="*/ 2499 h 2890"/>
              <a:gd name="T60" fmla="*/ 733 w 969"/>
              <a:gd name="T61" fmla="*/ 2580 h 2890"/>
              <a:gd name="T62" fmla="*/ 790 w 969"/>
              <a:gd name="T63" fmla="*/ 2659 h 2890"/>
              <a:gd name="T64" fmla="*/ 847 w 969"/>
              <a:gd name="T65" fmla="*/ 2738 h 2890"/>
              <a:gd name="T66" fmla="*/ 907 w 969"/>
              <a:gd name="T67" fmla="*/ 2815 h 2890"/>
              <a:gd name="T68" fmla="*/ 969 w 969"/>
              <a:gd name="T69" fmla="*/ 2890 h 2890"/>
              <a:gd name="T70" fmla="*/ 969 w 969"/>
              <a:gd name="T71" fmla="*/ 0 h 2890"/>
              <a:gd name="T72" fmla="*/ 6 w 969"/>
              <a:gd name="T73" fmla="*/ 0 h 2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9" h="2890">
                <a:moveTo>
                  <a:pt x="6" y="0"/>
                </a:moveTo>
                <a:lnTo>
                  <a:pt x="6" y="0"/>
                </a:lnTo>
                <a:lnTo>
                  <a:pt x="1" y="97"/>
                </a:lnTo>
                <a:lnTo>
                  <a:pt x="0" y="193"/>
                </a:lnTo>
                <a:lnTo>
                  <a:pt x="0" y="290"/>
                </a:lnTo>
                <a:lnTo>
                  <a:pt x="2" y="386"/>
                </a:lnTo>
                <a:lnTo>
                  <a:pt x="8" y="483"/>
                </a:lnTo>
                <a:lnTo>
                  <a:pt x="15" y="577"/>
                </a:lnTo>
                <a:lnTo>
                  <a:pt x="24" y="673"/>
                </a:lnTo>
                <a:lnTo>
                  <a:pt x="36" y="767"/>
                </a:lnTo>
                <a:lnTo>
                  <a:pt x="50" y="862"/>
                </a:lnTo>
                <a:lnTo>
                  <a:pt x="65" y="956"/>
                </a:lnTo>
                <a:lnTo>
                  <a:pt x="83" y="1048"/>
                </a:lnTo>
                <a:lnTo>
                  <a:pt x="104" y="1142"/>
                </a:lnTo>
                <a:lnTo>
                  <a:pt x="125" y="1234"/>
                </a:lnTo>
                <a:lnTo>
                  <a:pt x="150" y="1325"/>
                </a:lnTo>
                <a:lnTo>
                  <a:pt x="176" y="1416"/>
                </a:lnTo>
                <a:lnTo>
                  <a:pt x="204" y="1506"/>
                </a:lnTo>
                <a:lnTo>
                  <a:pt x="204" y="1506"/>
                </a:lnTo>
                <a:lnTo>
                  <a:pt x="236" y="1604"/>
                </a:lnTo>
                <a:lnTo>
                  <a:pt x="272" y="1700"/>
                </a:lnTo>
                <a:lnTo>
                  <a:pt x="309" y="1794"/>
                </a:lnTo>
                <a:lnTo>
                  <a:pt x="349" y="1888"/>
                </a:lnTo>
                <a:lnTo>
                  <a:pt x="389" y="1979"/>
                </a:lnTo>
                <a:lnTo>
                  <a:pt x="433" y="2069"/>
                </a:lnTo>
                <a:lnTo>
                  <a:pt x="478" y="2158"/>
                </a:lnTo>
                <a:lnTo>
                  <a:pt x="526" y="2245"/>
                </a:lnTo>
                <a:lnTo>
                  <a:pt x="575" y="2331"/>
                </a:lnTo>
                <a:lnTo>
                  <a:pt x="626" y="2415"/>
                </a:lnTo>
                <a:lnTo>
                  <a:pt x="679" y="2499"/>
                </a:lnTo>
                <a:lnTo>
                  <a:pt x="733" y="2580"/>
                </a:lnTo>
                <a:lnTo>
                  <a:pt x="790" y="2659"/>
                </a:lnTo>
                <a:lnTo>
                  <a:pt x="847" y="2738"/>
                </a:lnTo>
                <a:lnTo>
                  <a:pt x="907" y="2815"/>
                </a:lnTo>
                <a:lnTo>
                  <a:pt x="969" y="2890"/>
                </a:lnTo>
                <a:lnTo>
                  <a:pt x="969" y="0"/>
                </a:lnTo>
                <a:lnTo>
                  <a:pt x="6"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10" name="Freeform 6"/>
          <p:cNvSpPr>
            <a:spLocks/>
          </p:cNvSpPr>
          <p:nvPr/>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p:ph idx="1"/>
          </p:nvPr>
        </p:nvSpPr>
        <p:spPr>
          <a:xfrm>
            <a:off x="432785" y="1410997"/>
            <a:ext cx="7739615" cy="3393001"/>
          </a:xfrm>
        </p:spPr>
        <p:txBody>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fi-FI" dirty="0"/>
          </a:p>
        </p:txBody>
      </p:sp>
      <p:sp>
        <p:nvSpPr>
          <p:cNvPr id="8" name="Otsikko 7"/>
          <p:cNvSpPr>
            <a:spLocks noGrp="1"/>
          </p:cNvSpPr>
          <p:nvPr>
            <p:ph type="title"/>
          </p:nvPr>
        </p:nvSpPr>
        <p:spPr>
          <a:xfrm>
            <a:off x="432785" y="235340"/>
            <a:ext cx="7739615" cy="974270"/>
          </a:xfrm>
        </p:spPr>
        <p:txBody>
          <a:bodyPr/>
          <a:lstStyle>
            <a:lvl1pPr>
              <a:defRPr>
                <a:solidFill>
                  <a:schemeClr val="tx2"/>
                </a:solidFill>
              </a:defRPr>
            </a:lvl1pPr>
          </a:lstStyle>
          <a:p>
            <a:r>
              <a:rPr lang="fi-FI"/>
              <a:t>Click to edit Master title style</a:t>
            </a:r>
            <a:endParaRPr lang="fi-FI" dirty="0"/>
          </a:p>
        </p:txBody>
      </p:sp>
      <p:grpSp>
        <p:nvGrpSpPr>
          <p:cNvPr id="2" name="Group 4"/>
          <p:cNvGrpSpPr>
            <a:grpSpLocks noChangeAspect="1"/>
          </p:cNvGrpSpPr>
          <p:nvPr/>
        </p:nvGrpSpPr>
        <p:grpSpPr bwMode="auto">
          <a:xfrm>
            <a:off x="8604250" y="234950"/>
            <a:ext cx="306388" cy="419100"/>
            <a:chOff x="5420" y="148"/>
            <a:chExt cx="193" cy="264"/>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9" name="Freeform 5"/>
          <p:cNvSpPr>
            <a:spLocks/>
          </p:cNvSpPr>
          <p:nvPr userDrawn="1"/>
        </p:nvSpPr>
        <p:spPr bwMode="auto">
          <a:xfrm>
            <a:off x="7605713" y="0"/>
            <a:ext cx="1538287" cy="4587875"/>
          </a:xfrm>
          <a:custGeom>
            <a:avLst/>
            <a:gdLst>
              <a:gd name="T0" fmla="*/ 6 w 969"/>
              <a:gd name="T1" fmla="*/ 0 h 2890"/>
              <a:gd name="T2" fmla="*/ 6 w 969"/>
              <a:gd name="T3" fmla="*/ 0 h 2890"/>
              <a:gd name="T4" fmla="*/ 1 w 969"/>
              <a:gd name="T5" fmla="*/ 97 h 2890"/>
              <a:gd name="T6" fmla="*/ 0 w 969"/>
              <a:gd name="T7" fmla="*/ 193 h 2890"/>
              <a:gd name="T8" fmla="*/ 0 w 969"/>
              <a:gd name="T9" fmla="*/ 290 h 2890"/>
              <a:gd name="T10" fmla="*/ 2 w 969"/>
              <a:gd name="T11" fmla="*/ 386 h 2890"/>
              <a:gd name="T12" fmla="*/ 8 w 969"/>
              <a:gd name="T13" fmla="*/ 483 h 2890"/>
              <a:gd name="T14" fmla="*/ 15 w 969"/>
              <a:gd name="T15" fmla="*/ 577 h 2890"/>
              <a:gd name="T16" fmla="*/ 24 w 969"/>
              <a:gd name="T17" fmla="*/ 673 h 2890"/>
              <a:gd name="T18" fmla="*/ 36 w 969"/>
              <a:gd name="T19" fmla="*/ 767 h 2890"/>
              <a:gd name="T20" fmla="*/ 50 w 969"/>
              <a:gd name="T21" fmla="*/ 862 h 2890"/>
              <a:gd name="T22" fmla="*/ 65 w 969"/>
              <a:gd name="T23" fmla="*/ 956 h 2890"/>
              <a:gd name="T24" fmla="*/ 83 w 969"/>
              <a:gd name="T25" fmla="*/ 1048 h 2890"/>
              <a:gd name="T26" fmla="*/ 104 w 969"/>
              <a:gd name="T27" fmla="*/ 1142 h 2890"/>
              <a:gd name="T28" fmla="*/ 125 w 969"/>
              <a:gd name="T29" fmla="*/ 1234 h 2890"/>
              <a:gd name="T30" fmla="*/ 150 w 969"/>
              <a:gd name="T31" fmla="*/ 1325 h 2890"/>
              <a:gd name="T32" fmla="*/ 176 w 969"/>
              <a:gd name="T33" fmla="*/ 1416 h 2890"/>
              <a:gd name="T34" fmla="*/ 204 w 969"/>
              <a:gd name="T35" fmla="*/ 1506 h 2890"/>
              <a:gd name="T36" fmla="*/ 204 w 969"/>
              <a:gd name="T37" fmla="*/ 1506 h 2890"/>
              <a:gd name="T38" fmla="*/ 236 w 969"/>
              <a:gd name="T39" fmla="*/ 1604 h 2890"/>
              <a:gd name="T40" fmla="*/ 272 w 969"/>
              <a:gd name="T41" fmla="*/ 1700 h 2890"/>
              <a:gd name="T42" fmla="*/ 309 w 969"/>
              <a:gd name="T43" fmla="*/ 1794 h 2890"/>
              <a:gd name="T44" fmla="*/ 349 w 969"/>
              <a:gd name="T45" fmla="*/ 1888 h 2890"/>
              <a:gd name="T46" fmla="*/ 389 w 969"/>
              <a:gd name="T47" fmla="*/ 1979 h 2890"/>
              <a:gd name="T48" fmla="*/ 433 w 969"/>
              <a:gd name="T49" fmla="*/ 2069 h 2890"/>
              <a:gd name="T50" fmla="*/ 478 w 969"/>
              <a:gd name="T51" fmla="*/ 2158 h 2890"/>
              <a:gd name="T52" fmla="*/ 526 w 969"/>
              <a:gd name="T53" fmla="*/ 2245 h 2890"/>
              <a:gd name="T54" fmla="*/ 575 w 969"/>
              <a:gd name="T55" fmla="*/ 2331 h 2890"/>
              <a:gd name="T56" fmla="*/ 626 w 969"/>
              <a:gd name="T57" fmla="*/ 2415 h 2890"/>
              <a:gd name="T58" fmla="*/ 679 w 969"/>
              <a:gd name="T59" fmla="*/ 2499 h 2890"/>
              <a:gd name="T60" fmla="*/ 733 w 969"/>
              <a:gd name="T61" fmla="*/ 2580 h 2890"/>
              <a:gd name="T62" fmla="*/ 790 w 969"/>
              <a:gd name="T63" fmla="*/ 2659 h 2890"/>
              <a:gd name="T64" fmla="*/ 847 w 969"/>
              <a:gd name="T65" fmla="*/ 2738 h 2890"/>
              <a:gd name="T66" fmla="*/ 907 w 969"/>
              <a:gd name="T67" fmla="*/ 2815 h 2890"/>
              <a:gd name="T68" fmla="*/ 969 w 969"/>
              <a:gd name="T69" fmla="*/ 2890 h 2890"/>
              <a:gd name="T70" fmla="*/ 969 w 969"/>
              <a:gd name="T71" fmla="*/ 0 h 2890"/>
              <a:gd name="T72" fmla="*/ 6 w 969"/>
              <a:gd name="T73" fmla="*/ 0 h 2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9" h="2890">
                <a:moveTo>
                  <a:pt x="6" y="0"/>
                </a:moveTo>
                <a:lnTo>
                  <a:pt x="6" y="0"/>
                </a:lnTo>
                <a:lnTo>
                  <a:pt x="1" y="97"/>
                </a:lnTo>
                <a:lnTo>
                  <a:pt x="0" y="193"/>
                </a:lnTo>
                <a:lnTo>
                  <a:pt x="0" y="290"/>
                </a:lnTo>
                <a:lnTo>
                  <a:pt x="2" y="386"/>
                </a:lnTo>
                <a:lnTo>
                  <a:pt x="8" y="483"/>
                </a:lnTo>
                <a:lnTo>
                  <a:pt x="15" y="577"/>
                </a:lnTo>
                <a:lnTo>
                  <a:pt x="24" y="673"/>
                </a:lnTo>
                <a:lnTo>
                  <a:pt x="36" y="767"/>
                </a:lnTo>
                <a:lnTo>
                  <a:pt x="50" y="862"/>
                </a:lnTo>
                <a:lnTo>
                  <a:pt x="65" y="956"/>
                </a:lnTo>
                <a:lnTo>
                  <a:pt x="83" y="1048"/>
                </a:lnTo>
                <a:lnTo>
                  <a:pt x="104" y="1142"/>
                </a:lnTo>
                <a:lnTo>
                  <a:pt x="125" y="1234"/>
                </a:lnTo>
                <a:lnTo>
                  <a:pt x="150" y="1325"/>
                </a:lnTo>
                <a:lnTo>
                  <a:pt x="176" y="1416"/>
                </a:lnTo>
                <a:lnTo>
                  <a:pt x="204" y="1506"/>
                </a:lnTo>
                <a:lnTo>
                  <a:pt x="204" y="1506"/>
                </a:lnTo>
                <a:lnTo>
                  <a:pt x="236" y="1604"/>
                </a:lnTo>
                <a:lnTo>
                  <a:pt x="272" y="1700"/>
                </a:lnTo>
                <a:lnTo>
                  <a:pt x="309" y="1794"/>
                </a:lnTo>
                <a:lnTo>
                  <a:pt x="349" y="1888"/>
                </a:lnTo>
                <a:lnTo>
                  <a:pt x="389" y="1979"/>
                </a:lnTo>
                <a:lnTo>
                  <a:pt x="433" y="2069"/>
                </a:lnTo>
                <a:lnTo>
                  <a:pt x="478" y="2158"/>
                </a:lnTo>
                <a:lnTo>
                  <a:pt x="526" y="2245"/>
                </a:lnTo>
                <a:lnTo>
                  <a:pt x="575" y="2331"/>
                </a:lnTo>
                <a:lnTo>
                  <a:pt x="626" y="2415"/>
                </a:lnTo>
                <a:lnTo>
                  <a:pt x="679" y="2499"/>
                </a:lnTo>
                <a:lnTo>
                  <a:pt x="733" y="2580"/>
                </a:lnTo>
                <a:lnTo>
                  <a:pt x="790" y="2659"/>
                </a:lnTo>
                <a:lnTo>
                  <a:pt x="847" y="2738"/>
                </a:lnTo>
                <a:lnTo>
                  <a:pt x="907" y="2815"/>
                </a:lnTo>
                <a:lnTo>
                  <a:pt x="969" y="2890"/>
                </a:lnTo>
                <a:lnTo>
                  <a:pt x="969" y="0"/>
                </a:lnTo>
                <a:lnTo>
                  <a:pt x="6"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11" name="Freeform 6"/>
          <p:cNvSpPr>
            <a:spLocks/>
          </p:cNvSpPr>
          <p:nvPr userDrawn="1"/>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12" name="Otsikko 7"/>
          <p:cNvSpPr>
            <a:spLocks noGrp="1"/>
          </p:cNvSpPr>
          <p:nvPr>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grpSp>
        <p:nvGrpSpPr>
          <p:cNvPr id="13" name="Group 4"/>
          <p:cNvGrpSpPr>
            <a:grpSpLocks noChangeAspect="1"/>
          </p:cNvGrpSpPr>
          <p:nvPr userDrawn="1"/>
        </p:nvGrpSpPr>
        <p:grpSpPr bwMode="auto">
          <a:xfrm>
            <a:off x="8604250" y="234950"/>
            <a:ext cx="306388" cy="419100"/>
            <a:chOff x="5420" y="148"/>
            <a:chExt cx="193" cy="264"/>
          </a:xfrm>
        </p:grpSpPr>
        <p:sp>
          <p:nvSpPr>
            <p:cNvPr id="1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980739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_Otsikko ja sisältö">
    <p:spTree>
      <p:nvGrpSpPr>
        <p:cNvPr id="1" name=""/>
        <p:cNvGrpSpPr/>
        <p:nvPr/>
      </p:nvGrpSpPr>
      <p:grpSpPr>
        <a:xfrm>
          <a:off x="0" y="0"/>
          <a:ext cx="0" cy="0"/>
          <a:chOff x="0" y="0"/>
          <a:chExt cx="0" cy="0"/>
        </a:xfrm>
      </p:grpSpPr>
      <p:sp>
        <p:nvSpPr>
          <p:cNvPr id="20" name="Freeform 22"/>
          <p:cNvSpPr>
            <a:spLocks/>
          </p:cNvSpPr>
          <p:nvPr/>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fi-FI" dirty="0"/>
          </a:p>
        </p:txBody>
      </p:sp>
      <p:sp>
        <p:nvSpPr>
          <p:cNvPr id="8" name="Otsikko 7"/>
          <p:cNvSpPr>
            <a:spLocks noGrp="1"/>
          </p:cNvSpPr>
          <p:nvPr>
            <p:ph type="title"/>
          </p:nvPr>
        </p:nvSpPr>
        <p:spPr>
          <a:xfrm>
            <a:off x="432785" y="235340"/>
            <a:ext cx="6355365" cy="974270"/>
          </a:xfrm>
        </p:spPr>
        <p:txBody>
          <a:bodyPr/>
          <a:lstStyle>
            <a:lvl1pPr>
              <a:defRPr>
                <a:solidFill>
                  <a:schemeClr val="tx2"/>
                </a:solidFill>
              </a:defRPr>
            </a:lvl1pPr>
          </a:lstStyle>
          <a:p>
            <a:r>
              <a:rPr lang="fi-FI"/>
              <a:t>Click to edit Master title style</a:t>
            </a:r>
            <a:endParaRPr lang="fi-FI" dirty="0"/>
          </a:p>
        </p:txBody>
      </p:sp>
      <p:grpSp>
        <p:nvGrpSpPr>
          <p:cNvPr id="2" name="Group 4"/>
          <p:cNvGrpSpPr>
            <a:grpSpLocks noChangeAspect="1"/>
          </p:cNvGrpSpPr>
          <p:nvPr/>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7"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19"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30"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1"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2"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3"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4"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5"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36"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7" name="Sisällön paikkamerkki 2"/>
          <p:cNvSpPr>
            <a:spLocks noGrp="1"/>
          </p:cNvSpPr>
          <p:nvPr>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38" name="Otsikko 7"/>
          <p:cNvSpPr>
            <a:spLocks noGrp="1"/>
          </p:cNvSpPr>
          <p:nvPr>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39" name="Group 4"/>
          <p:cNvGrpSpPr>
            <a:grpSpLocks noChangeAspect="1"/>
          </p:cNvGrpSpPr>
          <p:nvPr userDrawn="1"/>
        </p:nvGrpSpPr>
        <p:grpSpPr bwMode="auto">
          <a:xfrm>
            <a:off x="8602662" y="234950"/>
            <a:ext cx="309563" cy="422275"/>
            <a:chOff x="5419" y="148"/>
            <a:chExt cx="195" cy="266"/>
          </a:xfrm>
        </p:grpSpPr>
        <p:sp>
          <p:nvSpPr>
            <p:cNvPr id="40"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1"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Otsikko, teksti, kuva">
    <p:spTree>
      <p:nvGrpSpPr>
        <p:cNvPr id="1" name=""/>
        <p:cNvGrpSpPr/>
        <p:nvPr/>
      </p:nvGrpSpPr>
      <p:grpSpPr>
        <a:xfrm>
          <a:off x="0" y="0"/>
          <a:ext cx="0" cy="0"/>
          <a:chOff x="0" y="0"/>
          <a:chExt cx="0" cy="0"/>
        </a:xfrm>
      </p:grpSpPr>
      <p:sp>
        <p:nvSpPr>
          <p:cNvPr id="9" name="Freeform 6"/>
          <p:cNvSpPr>
            <a:spLocks/>
          </p:cNvSpPr>
          <p:nvPr/>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p:ph idx="1"/>
          </p:nvPr>
        </p:nvSpPr>
        <p:spPr>
          <a:xfrm>
            <a:off x="3347864" y="1410997"/>
            <a:ext cx="5400600" cy="3393001"/>
          </a:xfrm>
        </p:spPr>
        <p:txBody>
          <a:body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
        <p:nvSpPr>
          <p:cNvPr id="8" name="Otsikko 7"/>
          <p:cNvSpPr>
            <a:spLocks noGrp="1"/>
          </p:cNvSpPr>
          <p:nvPr>
            <p:ph type="title"/>
          </p:nvPr>
        </p:nvSpPr>
        <p:spPr>
          <a:xfrm>
            <a:off x="3347864" y="235340"/>
            <a:ext cx="5400600" cy="974270"/>
          </a:xfrm>
        </p:spPr>
        <p:txBody>
          <a:bodyPr/>
          <a:lstStyle>
            <a:lvl1pPr>
              <a:defRPr>
                <a:solidFill>
                  <a:schemeClr val="tx2"/>
                </a:solidFill>
              </a:defRPr>
            </a:lvl1pPr>
          </a:lstStyle>
          <a:p>
            <a:r>
              <a:rPr lang="fi-FI" dirty="0" err="1"/>
              <a:t>Click</a:t>
            </a:r>
            <a:r>
              <a:rPr lang="fi-FI" dirty="0"/>
              <a:t> to </a:t>
            </a:r>
            <a:r>
              <a:rPr lang="fi-FI" dirty="0" err="1"/>
              <a:t>edit</a:t>
            </a:r>
            <a:r>
              <a:rPr lang="fi-FI" dirty="0"/>
              <a:t> </a:t>
            </a:r>
            <a:r>
              <a:rPr lang="fi-FI" dirty="0" err="1"/>
              <a:t>Master</a:t>
            </a:r>
            <a:r>
              <a:rPr lang="fi-FI" dirty="0"/>
              <a:t> </a:t>
            </a:r>
            <a:r>
              <a:rPr lang="fi-FI" dirty="0" err="1"/>
              <a:t>title</a:t>
            </a:r>
            <a:r>
              <a:rPr lang="fi-FI" dirty="0"/>
              <a:t> </a:t>
            </a:r>
            <a:r>
              <a:rPr lang="fi-FI" dirty="0" err="1"/>
              <a:t>style</a:t>
            </a:r>
            <a:endParaRPr lang="fi-FI" dirty="0"/>
          </a:p>
        </p:txBody>
      </p:sp>
      <p:sp>
        <p:nvSpPr>
          <p:cNvPr id="5"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4" name="Picture Placeholder 3"/>
          <p:cNvSpPr>
            <a:spLocks noGrp="1"/>
          </p:cNvSpPr>
          <p:nvPr>
            <p:ph type="pic" sz="quarter" idx="10"/>
          </p:nvPr>
        </p:nvSpPr>
        <p:spPr>
          <a:xfrm>
            <a:off x="0" y="0"/>
            <a:ext cx="2987675" cy="5143500"/>
          </a:xfrm>
        </p:spPr>
        <p:txBody>
          <a:bodyPr/>
          <a:lstStyle/>
          <a:p>
            <a:endParaRPr lang="en-US"/>
          </a:p>
        </p:txBody>
      </p:sp>
    </p:spTree>
    <p:extLst>
      <p:ext uri="{BB962C8B-B14F-4D97-AF65-F5344CB8AC3E}">
        <p14:creationId xmlns:p14="http://schemas.microsoft.com/office/powerpoint/2010/main" val="3037827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3_Otsikko ja sisältö">
    <p:spTree>
      <p:nvGrpSpPr>
        <p:cNvPr id="1" name=""/>
        <p:cNvGrpSpPr/>
        <p:nvPr/>
      </p:nvGrpSpPr>
      <p:grpSpPr>
        <a:xfrm>
          <a:off x="0" y="0"/>
          <a:ext cx="0" cy="0"/>
          <a:chOff x="0" y="0"/>
          <a:chExt cx="0" cy="0"/>
        </a:xfrm>
      </p:grpSpPr>
      <p:sp>
        <p:nvSpPr>
          <p:cNvPr id="9" name="Freeform 6"/>
          <p:cNvSpPr>
            <a:spLocks/>
          </p:cNvSpPr>
          <p:nvPr/>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p:ph idx="1"/>
          </p:nvPr>
        </p:nvSpPr>
        <p:spPr>
          <a:xfrm>
            <a:off x="432785" y="1410997"/>
            <a:ext cx="7739615" cy="3393001"/>
          </a:xfrm>
        </p:spPr>
        <p:txBody>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fi-FI" dirty="0"/>
          </a:p>
        </p:txBody>
      </p:sp>
      <p:sp>
        <p:nvSpPr>
          <p:cNvPr id="8" name="Otsikko 7"/>
          <p:cNvSpPr>
            <a:spLocks noGrp="1"/>
          </p:cNvSpPr>
          <p:nvPr>
            <p:ph type="title"/>
          </p:nvPr>
        </p:nvSpPr>
        <p:spPr>
          <a:xfrm>
            <a:off x="432785" y="235340"/>
            <a:ext cx="7739615" cy="974270"/>
          </a:xfrm>
        </p:spPr>
        <p:txBody>
          <a:bodyPr/>
          <a:lstStyle>
            <a:lvl1pPr>
              <a:defRPr>
                <a:solidFill>
                  <a:schemeClr val="tx2"/>
                </a:solidFill>
              </a:defRPr>
            </a:lvl1pPr>
          </a:lstStyle>
          <a:p>
            <a:r>
              <a:rPr lang="fi-FI"/>
              <a:t>Click to edit Master title style</a:t>
            </a:r>
            <a:endParaRPr lang="fi-FI" dirty="0"/>
          </a:p>
        </p:txBody>
      </p:sp>
      <p:sp>
        <p:nvSpPr>
          <p:cNvPr id="5"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6" name="Sisällön paikkamerkki 2"/>
          <p:cNvSpPr>
            <a:spLocks noGrp="1"/>
          </p:cNvSpPr>
          <p:nvPr>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7" name="Otsikko 7"/>
          <p:cNvSpPr>
            <a:spLocks noGrp="1"/>
          </p:cNvSpPr>
          <p:nvPr>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149826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Pääotsikko_valkoinen">
    <p:spTree>
      <p:nvGrpSpPr>
        <p:cNvPr id="1" name=""/>
        <p:cNvGrpSpPr/>
        <p:nvPr/>
      </p:nvGrpSpPr>
      <p:grpSpPr>
        <a:xfrm>
          <a:off x="0" y="0"/>
          <a:ext cx="0" cy="0"/>
          <a:chOff x="0" y="0"/>
          <a:chExt cx="0" cy="0"/>
        </a:xfrm>
      </p:grpSpPr>
      <p:grpSp>
        <p:nvGrpSpPr>
          <p:cNvPr id="118" name="Group 4"/>
          <p:cNvGrpSpPr>
            <a:grpSpLocks noChangeAspect="1"/>
          </p:cNvGrpSpPr>
          <p:nvPr userDrawn="1"/>
        </p:nvGrpSpPr>
        <p:grpSpPr bwMode="auto">
          <a:xfrm>
            <a:off x="654262" y="647738"/>
            <a:ext cx="4213570" cy="851386"/>
            <a:chOff x="115" y="224"/>
            <a:chExt cx="4568" cy="923"/>
          </a:xfrm>
        </p:grpSpPr>
        <p:sp>
          <p:nvSpPr>
            <p:cNvPr id="119" name="AutoShape 3"/>
            <p:cNvSpPr>
              <a:spLocks noChangeAspect="1" noChangeArrowheads="1" noTextEdit="1"/>
            </p:cNvSpPr>
            <p:nvPr userDrawn="1"/>
          </p:nvSpPr>
          <p:spPr bwMode="auto">
            <a:xfrm>
              <a:off x="115" y="22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5"/>
            <p:cNvSpPr>
              <a:spLocks/>
            </p:cNvSpPr>
            <p:nvPr userDrawn="1"/>
          </p:nvSpPr>
          <p:spPr bwMode="auto">
            <a:xfrm>
              <a:off x="964" y="49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6"/>
            <p:cNvSpPr>
              <a:spLocks noEditPoints="1"/>
            </p:cNvSpPr>
            <p:nvPr userDrawn="1"/>
          </p:nvSpPr>
          <p:spPr bwMode="auto">
            <a:xfrm>
              <a:off x="1110"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7"/>
            <p:cNvSpPr>
              <a:spLocks/>
            </p:cNvSpPr>
            <p:nvPr userDrawn="1"/>
          </p:nvSpPr>
          <p:spPr bwMode="auto">
            <a:xfrm>
              <a:off x="1292" y="49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8"/>
            <p:cNvSpPr>
              <a:spLocks/>
            </p:cNvSpPr>
            <p:nvPr userDrawn="1"/>
          </p:nvSpPr>
          <p:spPr bwMode="auto">
            <a:xfrm>
              <a:off x="1430" y="49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9"/>
            <p:cNvSpPr>
              <a:spLocks/>
            </p:cNvSpPr>
            <p:nvPr userDrawn="1"/>
          </p:nvSpPr>
          <p:spPr bwMode="auto">
            <a:xfrm>
              <a:off x="1606"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10"/>
            <p:cNvSpPr>
              <a:spLocks noEditPoints="1"/>
            </p:cNvSpPr>
            <p:nvPr userDrawn="1"/>
          </p:nvSpPr>
          <p:spPr bwMode="auto">
            <a:xfrm>
              <a:off x="1716" y="49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11"/>
            <p:cNvSpPr>
              <a:spLocks/>
            </p:cNvSpPr>
            <p:nvPr userDrawn="1"/>
          </p:nvSpPr>
          <p:spPr bwMode="auto">
            <a:xfrm>
              <a:off x="1909" y="49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12"/>
            <p:cNvSpPr>
              <a:spLocks/>
            </p:cNvSpPr>
            <p:nvPr userDrawn="1"/>
          </p:nvSpPr>
          <p:spPr bwMode="auto">
            <a:xfrm>
              <a:off x="2103" y="49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13"/>
            <p:cNvSpPr>
              <a:spLocks/>
            </p:cNvSpPr>
            <p:nvPr userDrawn="1"/>
          </p:nvSpPr>
          <p:spPr bwMode="auto">
            <a:xfrm>
              <a:off x="2269" y="49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14"/>
            <p:cNvSpPr>
              <a:spLocks/>
            </p:cNvSpPr>
            <p:nvPr userDrawn="1"/>
          </p:nvSpPr>
          <p:spPr bwMode="auto">
            <a:xfrm>
              <a:off x="2437" y="49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15"/>
            <p:cNvSpPr>
              <a:spLocks noEditPoints="1"/>
            </p:cNvSpPr>
            <p:nvPr userDrawn="1"/>
          </p:nvSpPr>
          <p:spPr bwMode="auto">
            <a:xfrm>
              <a:off x="2617"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16"/>
            <p:cNvSpPr>
              <a:spLocks/>
            </p:cNvSpPr>
            <p:nvPr userDrawn="1"/>
          </p:nvSpPr>
          <p:spPr bwMode="auto">
            <a:xfrm>
              <a:off x="2819" y="49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17"/>
            <p:cNvSpPr>
              <a:spLocks/>
            </p:cNvSpPr>
            <p:nvPr userDrawn="1"/>
          </p:nvSpPr>
          <p:spPr bwMode="auto">
            <a:xfrm>
              <a:off x="2947" y="49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18"/>
            <p:cNvSpPr>
              <a:spLocks noEditPoints="1"/>
            </p:cNvSpPr>
            <p:nvPr userDrawn="1"/>
          </p:nvSpPr>
          <p:spPr bwMode="auto">
            <a:xfrm>
              <a:off x="3122" y="49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19"/>
            <p:cNvSpPr>
              <a:spLocks/>
            </p:cNvSpPr>
            <p:nvPr userDrawn="1"/>
          </p:nvSpPr>
          <p:spPr bwMode="auto">
            <a:xfrm>
              <a:off x="3316" y="49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20"/>
            <p:cNvSpPr>
              <a:spLocks/>
            </p:cNvSpPr>
            <p:nvPr userDrawn="1"/>
          </p:nvSpPr>
          <p:spPr bwMode="auto">
            <a:xfrm>
              <a:off x="3560" y="49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21"/>
            <p:cNvSpPr>
              <a:spLocks noEditPoints="1"/>
            </p:cNvSpPr>
            <p:nvPr userDrawn="1"/>
          </p:nvSpPr>
          <p:spPr bwMode="auto">
            <a:xfrm>
              <a:off x="3744"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22"/>
            <p:cNvSpPr>
              <a:spLocks/>
            </p:cNvSpPr>
            <p:nvPr userDrawn="1"/>
          </p:nvSpPr>
          <p:spPr bwMode="auto">
            <a:xfrm>
              <a:off x="3928" y="49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23"/>
            <p:cNvSpPr>
              <a:spLocks/>
            </p:cNvSpPr>
            <p:nvPr userDrawn="1"/>
          </p:nvSpPr>
          <p:spPr bwMode="auto">
            <a:xfrm>
              <a:off x="4125" y="49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24"/>
            <p:cNvSpPr>
              <a:spLocks/>
            </p:cNvSpPr>
            <p:nvPr userDrawn="1"/>
          </p:nvSpPr>
          <p:spPr bwMode="auto">
            <a:xfrm>
              <a:off x="4259" y="49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25"/>
            <p:cNvSpPr>
              <a:spLocks/>
            </p:cNvSpPr>
            <p:nvPr userDrawn="1"/>
          </p:nvSpPr>
          <p:spPr bwMode="auto">
            <a:xfrm>
              <a:off x="4425" y="49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26"/>
            <p:cNvSpPr>
              <a:spLocks noEditPoints="1"/>
            </p:cNvSpPr>
            <p:nvPr userDrawn="1"/>
          </p:nvSpPr>
          <p:spPr bwMode="auto">
            <a:xfrm>
              <a:off x="4517" y="49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27"/>
            <p:cNvSpPr>
              <a:spLocks/>
            </p:cNvSpPr>
            <p:nvPr userDrawn="1"/>
          </p:nvSpPr>
          <p:spPr bwMode="auto">
            <a:xfrm>
              <a:off x="988" y="76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28"/>
            <p:cNvSpPr>
              <a:spLocks/>
            </p:cNvSpPr>
            <p:nvPr userDrawn="1"/>
          </p:nvSpPr>
          <p:spPr bwMode="auto">
            <a:xfrm>
              <a:off x="1110" y="76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29"/>
            <p:cNvSpPr>
              <a:spLocks noEditPoints="1"/>
            </p:cNvSpPr>
            <p:nvPr userDrawn="1"/>
          </p:nvSpPr>
          <p:spPr bwMode="auto">
            <a:xfrm>
              <a:off x="1254" y="76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30"/>
            <p:cNvSpPr>
              <a:spLocks/>
            </p:cNvSpPr>
            <p:nvPr userDrawn="1"/>
          </p:nvSpPr>
          <p:spPr bwMode="auto">
            <a:xfrm>
              <a:off x="1414"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31"/>
            <p:cNvSpPr>
              <a:spLocks/>
            </p:cNvSpPr>
            <p:nvPr userDrawn="1"/>
          </p:nvSpPr>
          <p:spPr bwMode="auto">
            <a:xfrm>
              <a:off x="1594" y="76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32"/>
            <p:cNvSpPr>
              <a:spLocks noEditPoints="1"/>
            </p:cNvSpPr>
            <p:nvPr userDrawn="1"/>
          </p:nvSpPr>
          <p:spPr bwMode="auto">
            <a:xfrm>
              <a:off x="1726" y="76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33"/>
            <p:cNvSpPr>
              <a:spLocks noEditPoints="1"/>
            </p:cNvSpPr>
            <p:nvPr userDrawn="1"/>
          </p:nvSpPr>
          <p:spPr bwMode="auto">
            <a:xfrm>
              <a:off x="1871" y="71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34"/>
            <p:cNvSpPr>
              <a:spLocks noEditPoints="1"/>
            </p:cNvSpPr>
            <p:nvPr userDrawn="1"/>
          </p:nvSpPr>
          <p:spPr bwMode="auto">
            <a:xfrm>
              <a:off x="2051" y="76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35"/>
            <p:cNvSpPr>
              <a:spLocks/>
            </p:cNvSpPr>
            <p:nvPr userDrawn="1"/>
          </p:nvSpPr>
          <p:spPr bwMode="auto">
            <a:xfrm>
              <a:off x="2231" y="76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36"/>
            <p:cNvSpPr>
              <a:spLocks/>
            </p:cNvSpPr>
            <p:nvPr userDrawn="1"/>
          </p:nvSpPr>
          <p:spPr bwMode="auto">
            <a:xfrm>
              <a:off x="2377" y="76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37"/>
            <p:cNvSpPr>
              <a:spLocks/>
            </p:cNvSpPr>
            <p:nvPr userDrawn="1"/>
          </p:nvSpPr>
          <p:spPr bwMode="auto">
            <a:xfrm>
              <a:off x="2555"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38"/>
            <p:cNvSpPr>
              <a:spLocks/>
            </p:cNvSpPr>
            <p:nvPr userDrawn="1"/>
          </p:nvSpPr>
          <p:spPr bwMode="auto">
            <a:xfrm>
              <a:off x="2747" y="76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39"/>
            <p:cNvSpPr>
              <a:spLocks noEditPoints="1"/>
            </p:cNvSpPr>
            <p:nvPr userDrawn="1"/>
          </p:nvSpPr>
          <p:spPr bwMode="auto">
            <a:xfrm>
              <a:off x="2919" y="76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40"/>
            <p:cNvSpPr>
              <a:spLocks/>
            </p:cNvSpPr>
            <p:nvPr userDrawn="1"/>
          </p:nvSpPr>
          <p:spPr bwMode="auto">
            <a:xfrm>
              <a:off x="3098" y="76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41"/>
            <p:cNvSpPr>
              <a:spLocks/>
            </p:cNvSpPr>
            <p:nvPr userDrawn="1"/>
          </p:nvSpPr>
          <p:spPr bwMode="auto">
            <a:xfrm>
              <a:off x="3292" y="76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42"/>
            <p:cNvSpPr>
              <a:spLocks/>
            </p:cNvSpPr>
            <p:nvPr userDrawn="1"/>
          </p:nvSpPr>
          <p:spPr bwMode="auto">
            <a:xfrm>
              <a:off x="3426" y="76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43"/>
            <p:cNvSpPr>
              <a:spLocks/>
            </p:cNvSpPr>
            <p:nvPr userDrawn="1"/>
          </p:nvSpPr>
          <p:spPr bwMode="auto">
            <a:xfrm>
              <a:off x="3578" y="76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44"/>
            <p:cNvSpPr>
              <a:spLocks noEditPoints="1"/>
            </p:cNvSpPr>
            <p:nvPr userDrawn="1"/>
          </p:nvSpPr>
          <p:spPr bwMode="auto">
            <a:xfrm>
              <a:off x="115" y="22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45"/>
            <p:cNvSpPr>
              <a:spLocks/>
            </p:cNvSpPr>
            <p:nvPr userDrawn="1"/>
          </p:nvSpPr>
          <p:spPr bwMode="auto">
            <a:xfrm>
              <a:off x="299" y="104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46"/>
            <p:cNvSpPr>
              <a:spLocks/>
            </p:cNvSpPr>
            <p:nvPr userDrawn="1"/>
          </p:nvSpPr>
          <p:spPr bwMode="auto">
            <a:xfrm>
              <a:off x="213" y="72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47"/>
            <p:cNvSpPr>
              <a:spLocks/>
            </p:cNvSpPr>
            <p:nvPr userDrawn="1"/>
          </p:nvSpPr>
          <p:spPr bwMode="auto">
            <a:xfrm>
              <a:off x="159" y="97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48"/>
            <p:cNvSpPr>
              <a:spLocks/>
            </p:cNvSpPr>
            <p:nvPr userDrawn="1"/>
          </p:nvSpPr>
          <p:spPr bwMode="auto">
            <a:xfrm>
              <a:off x="153" y="30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49"/>
            <p:cNvSpPr>
              <a:spLocks/>
            </p:cNvSpPr>
            <p:nvPr userDrawn="1"/>
          </p:nvSpPr>
          <p:spPr bwMode="auto">
            <a:xfrm>
              <a:off x="203" y="29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50"/>
            <p:cNvSpPr>
              <a:spLocks/>
            </p:cNvSpPr>
            <p:nvPr userDrawn="1"/>
          </p:nvSpPr>
          <p:spPr bwMode="auto">
            <a:xfrm>
              <a:off x="211" y="30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51"/>
            <p:cNvSpPr>
              <a:spLocks/>
            </p:cNvSpPr>
            <p:nvPr userDrawn="1"/>
          </p:nvSpPr>
          <p:spPr bwMode="auto">
            <a:xfrm>
              <a:off x="217" y="39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52"/>
            <p:cNvSpPr>
              <a:spLocks/>
            </p:cNvSpPr>
            <p:nvPr userDrawn="1"/>
          </p:nvSpPr>
          <p:spPr bwMode="auto">
            <a:xfrm>
              <a:off x="221" y="42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53"/>
            <p:cNvSpPr>
              <a:spLocks/>
            </p:cNvSpPr>
            <p:nvPr userDrawn="1"/>
          </p:nvSpPr>
          <p:spPr bwMode="auto">
            <a:xfrm>
              <a:off x="217" y="49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54"/>
            <p:cNvSpPr>
              <a:spLocks/>
            </p:cNvSpPr>
            <p:nvPr userDrawn="1"/>
          </p:nvSpPr>
          <p:spPr bwMode="auto">
            <a:xfrm>
              <a:off x="255" y="51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55"/>
            <p:cNvSpPr>
              <a:spLocks/>
            </p:cNvSpPr>
            <p:nvPr userDrawn="1"/>
          </p:nvSpPr>
          <p:spPr bwMode="auto">
            <a:xfrm>
              <a:off x="291" y="26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56"/>
            <p:cNvSpPr>
              <a:spLocks/>
            </p:cNvSpPr>
            <p:nvPr userDrawn="1"/>
          </p:nvSpPr>
          <p:spPr bwMode="auto">
            <a:xfrm>
              <a:off x="321" y="30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57"/>
            <p:cNvSpPr>
              <a:spLocks/>
            </p:cNvSpPr>
            <p:nvPr userDrawn="1"/>
          </p:nvSpPr>
          <p:spPr bwMode="auto">
            <a:xfrm>
              <a:off x="425" y="22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58"/>
            <p:cNvSpPr>
              <a:spLocks/>
            </p:cNvSpPr>
            <p:nvPr userDrawn="1"/>
          </p:nvSpPr>
          <p:spPr bwMode="auto">
            <a:xfrm>
              <a:off x="557" y="31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59"/>
            <p:cNvSpPr>
              <a:spLocks/>
            </p:cNvSpPr>
            <p:nvPr userDrawn="1"/>
          </p:nvSpPr>
          <p:spPr bwMode="auto">
            <a:xfrm>
              <a:off x="621" y="39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60"/>
            <p:cNvSpPr>
              <a:spLocks/>
            </p:cNvSpPr>
            <p:nvPr userDrawn="1"/>
          </p:nvSpPr>
          <p:spPr bwMode="auto">
            <a:xfrm>
              <a:off x="655" y="68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61"/>
            <p:cNvSpPr>
              <a:spLocks/>
            </p:cNvSpPr>
            <p:nvPr userDrawn="1"/>
          </p:nvSpPr>
          <p:spPr bwMode="auto">
            <a:xfrm>
              <a:off x="399" y="35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62"/>
            <p:cNvSpPr>
              <a:spLocks/>
            </p:cNvSpPr>
            <p:nvPr userDrawn="1"/>
          </p:nvSpPr>
          <p:spPr bwMode="auto">
            <a:xfrm>
              <a:off x="115" y="31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0" name="Otsikko 1"/>
          <p:cNvSpPr>
            <a:spLocks noGrp="1"/>
          </p:cNvSpPr>
          <p:nvPr>
            <p:ph type="ctrTitle"/>
          </p:nvPr>
        </p:nvSpPr>
        <p:spPr>
          <a:xfrm>
            <a:off x="683568" y="1851670"/>
            <a:ext cx="5832648" cy="2095528"/>
          </a:xfrm>
        </p:spPr>
        <p:txBody>
          <a:bodyPr anchor="b" anchorCtr="0">
            <a:noAutofit/>
          </a:bodyPr>
          <a:lstStyle>
            <a:lvl1pPr algn="l">
              <a:defRPr sz="4000">
                <a:solidFill>
                  <a:schemeClr val="tx2"/>
                </a:solidFill>
              </a:defRPr>
            </a:lvl1pPr>
          </a:lstStyle>
          <a:p>
            <a:r>
              <a:rPr lang="en-US"/>
              <a:t>Click to edit Master title style</a:t>
            </a:r>
            <a:endParaRPr lang="fi-FI" dirty="0"/>
          </a:p>
        </p:txBody>
      </p:sp>
      <p:sp>
        <p:nvSpPr>
          <p:cNvPr id="11" name="Alaotsikko 2"/>
          <p:cNvSpPr>
            <a:spLocks noGrp="1"/>
          </p:cNvSpPr>
          <p:nvPr>
            <p:ph type="subTitle" idx="1"/>
          </p:nvPr>
        </p:nvSpPr>
        <p:spPr>
          <a:xfrm>
            <a:off x="683568" y="4064577"/>
            <a:ext cx="5832648" cy="667413"/>
          </a:xfrm>
        </p:spPr>
        <p:txBody>
          <a:bodyPr>
            <a:normAutofit/>
          </a:bodyPr>
          <a:lstStyle>
            <a:lvl1pPr marL="0" indent="0" algn="l">
              <a:spcBef>
                <a:spcPts val="0"/>
              </a:spcBef>
              <a:buNone/>
              <a:defRPr sz="18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2" name="Group 5"/>
          <p:cNvGrpSpPr>
            <a:grpSpLocks noChangeAspect="1"/>
          </p:cNvGrpSpPr>
          <p:nvPr userDrawn="1"/>
        </p:nvGrpSpPr>
        <p:grpSpPr bwMode="auto">
          <a:xfrm>
            <a:off x="4781687" y="0"/>
            <a:ext cx="4364039" cy="5143502"/>
            <a:chOff x="3008" y="0"/>
            <a:chExt cx="2749" cy="3240"/>
          </a:xfrm>
        </p:grpSpPr>
        <p:sp>
          <p:nvSpPr>
            <p:cNvPr id="12" name="Freeform 6"/>
            <p:cNvSpPr>
              <a:spLocks/>
            </p:cNvSpPr>
            <p:nvPr userDrawn="1"/>
          </p:nvSpPr>
          <p:spPr bwMode="auto">
            <a:xfrm>
              <a:off x="4230" y="2293"/>
              <a:ext cx="1527" cy="947"/>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1" name="Freeform 7"/>
            <p:cNvSpPr>
              <a:spLocks/>
            </p:cNvSpPr>
            <p:nvPr userDrawn="1"/>
          </p:nvSpPr>
          <p:spPr bwMode="auto">
            <a:xfrm>
              <a:off x="4842" y="1664"/>
              <a:ext cx="915" cy="1053"/>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2" name="Freeform 8"/>
            <p:cNvSpPr>
              <a:spLocks/>
            </p:cNvSpPr>
            <p:nvPr userDrawn="1"/>
          </p:nvSpPr>
          <p:spPr bwMode="auto">
            <a:xfrm>
              <a:off x="3761" y="0"/>
              <a:ext cx="1602" cy="2293"/>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4" name="Freeform 10"/>
            <p:cNvSpPr>
              <a:spLocks/>
            </p:cNvSpPr>
            <p:nvPr userDrawn="1"/>
          </p:nvSpPr>
          <p:spPr bwMode="auto">
            <a:xfrm>
              <a:off x="4842" y="0"/>
              <a:ext cx="915" cy="2293"/>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5" name="Freeform 11"/>
            <p:cNvSpPr>
              <a:spLocks/>
            </p:cNvSpPr>
            <p:nvPr userDrawn="1"/>
          </p:nvSpPr>
          <p:spPr bwMode="auto">
            <a:xfrm>
              <a:off x="4842" y="2293"/>
              <a:ext cx="915" cy="54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6" name="Freeform 12"/>
            <p:cNvSpPr>
              <a:spLocks/>
            </p:cNvSpPr>
            <p:nvPr userDrawn="1"/>
          </p:nvSpPr>
          <p:spPr bwMode="auto">
            <a:xfrm>
              <a:off x="3008" y="0"/>
              <a:ext cx="1834" cy="2293"/>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7" name="Freeform 13"/>
            <p:cNvSpPr>
              <a:spLocks/>
            </p:cNvSpPr>
            <p:nvPr userDrawn="1"/>
          </p:nvSpPr>
          <p:spPr bwMode="auto">
            <a:xfrm>
              <a:off x="3831" y="2293"/>
              <a:ext cx="1011" cy="947"/>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8348378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7_Väliotsikko">
    <p:spTree>
      <p:nvGrpSpPr>
        <p:cNvPr id="1" name=""/>
        <p:cNvGrpSpPr/>
        <p:nvPr/>
      </p:nvGrpSpPr>
      <p:grpSpPr>
        <a:xfrm>
          <a:off x="0" y="0"/>
          <a:ext cx="0" cy="0"/>
          <a:chOff x="0" y="0"/>
          <a:chExt cx="0" cy="0"/>
        </a:xfrm>
      </p:grpSpPr>
      <p:sp>
        <p:nvSpPr>
          <p:cNvPr id="51" name="Rectangle 50"/>
          <p:cNvSpPr/>
          <p:nvPr/>
        </p:nvSpPr>
        <p:spPr>
          <a:xfrm rot="10800000" flipV="1">
            <a:off x="-10667" y="-21804"/>
            <a:ext cx="4582667" cy="51653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8" name="Rectangle 57"/>
          <p:cNvSpPr/>
          <p:nvPr/>
        </p:nvSpPr>
        <p:spPr>
          <a:xfrm rot="10800000" flipV="1">
            <a:off x="4427983" y="-21804"/>
            <a:ext cx="4714430" cy="51653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4" name="Freeform 7"/>
          <p:cNvSpPr>
            <a:spLocks/>
          </p:cNvSpPr>
          <p:nvPr/>
        </p:nvSpPr>
        <p:spPr bwMode="auto">
          <a:xfrm rot="10800000" flipV="1">
            <a:off x="3392894" y="-21803"/>
            <a:ext cx="4279900" cy="5165302"/>
          </a:xfrm>
          <a:custGeom>
            <a:avLst/>
            <a:gdLst>
              <a:gd name="T0" fmla="*/ 2425 w 2696"/>
              <a:gd name="T1" fmla="*/ 3240 h 3240"/>
              <a:gd name="T2" fmla="*/ 2398 w 2696"/>
              <a:gd name="T3" fmla="*/ 3171 h 3240"/>
              <a:gd name="T4" fmla="*/ 2372 w 2696"/>
              <a:gd name="T5" fmla="*/ 3103 h 3240"/>
              <a:gd name="T6" fmla="*/ 2325 w 2696"/>
              <a:gd name="T7" fmla="*/ 2966 h 3240"/>
              <a:gd name="T8" fmla="*/ 2283 w 2696"/>
              <a:gd name="T9" fmla="*/ 2828 h 3240"/>
              <a:gd name="T10" fmla="*/ 2248 w 2696"/>
              <a:gd name="T11" fmla="*/ 2689 h 3240"/>
              <a:gd name="T12" fmla="*/ 2219 w 2696"/>
              <a:gd name="T13" fmla="*/ 2550 h 3240"/>
              <a:gd name="T14" fmla="*/ 2196 w 2696"/>
              <a:gd name="T15" fmla="*/ 2411 h 3240"/>
              <a:gd name="T16" fmla="*/ 2178 w 2696"/>
              <a:gd name="T17" fmla="*/ 2273 h 3240"/>
              <a:gd name="T18" fmla="*/ 2164 w 2696"/>
              <a:gd name="T19" fmla="*/ 2133 h 3240"/>
              <a:gd name="T20" fmla="*/ 2157 w 2696"/>
              <a:gd name="T21" fmla="*/ 1995 h 3240"/>
              <a:gd name="T22" fmla="*/ 2156 w 2696"/>
              <a:gd name="T23" fmla="*/ 1856 h 3240"/>
              <a:gd name="T24" fmla="*/ 2160 w 2696"/>
              <a:gd name="T25" fmla="*/ 1718 h 3240"/>
              <a:gd name="T26" fmla="*/ 2170 w 2696"/>
              <a:gd name="T27" fmla="*/ 1581 h 3240"/>
              <a:gd name="T28" fmla="*/ 2183 w 2696"/>
              <a:gd name="T29" fmla="*/ 1445 h 3240"/>
              <a:gd name="T30" fmla="*/ 2203 w 2696"/>
              <a:gd name="T31" fmla="*/ 1310 h 3240"/>
              <a:gd name="T32" fmla="*/ 2228 w 2696"/>
              <a:gd name="T33" fmla="*/ 1175 h 3240"/>
              <a:gd name="T34" fmla="*/ 2259 w 2696"/>
              <a:gd name="T35" fmla="*/ 1042 h 3240"/>
              <a:gd name="T36" fmla="*/ 2274 w 2696"/>
              <a:gd name="T37" fmla="*/ 977 h 3240"/>
              <a:gd name="T38" fmla="*/ 2313 w 2696"/>
              <a:gd name="T39" fmla="*/ 845 h 3240"/>
              <a:gd name="T40" fmla="*/ 2354 w 2696"/>
              <a:gd name="T41" fmla="*/ 716 h 3240"/>
              <a:gd name="T42" fmla="*/ 2400 w 2696"/>
              <a:gd name="T43" fmla="*/ 590 h 3240"/>
              <a:gd name="T44" fmla="*/ 2452 w 2696"/>
              <a:gd name="T45" fmla="*/ 466 h 3240"/>
              <a:gd name="T46" fmla="*/ 2507 w 2696"/>
              <a:gd name="T47" fmla="*/ 345 h 3240"/>
              <a:gd name="T48" fmla="*/ 2566 w 2696"/>
              <a:gd name="T49" fmla="*/ 227 h 3240"/>
              <a:gd name="T50" fmla="*/ 2630 w 2696"/>
              <a:gd name="T51" fmla="*/ 113 h 3240"/>
              <a:gd name="T52" fmla="*/ 2696 w 2696"/>
              <a:gd name="T53" fmla="*/ 0 h 3240"/>
              <a:gd name="T54" fmla="*/ 0 w 2696"/>
              <a:gd name="T55" fmla="*/ 0 h 3240"/>
              <a:gd name="T56" fmla="*/ 72 w 2696"/>
              <a:gd name="T57" fmla="*/ 207 h 3240"/>
              <a:gd name="T58" fmla="*/ 150 w 2696"/>
              <a:gd name="T59" fmla="*/ 414 h 3240"/>
              <a:gd name="T60" fmla="*/ 187 w 2696"/>
              <a:gd name="T61" fmla="*/ 510 h 3240"/>
              <a:gd name="T62" fmla="*/ 266 w 2696"/>
              <a:gd name="T63" fmla="*/ 701 h 3240"/>
              <a:gd name="T64" fmla="*/ 349 w 2696"/>
              <a:gd name="T65" fmla="*/ 890 h 3240"/>
              <a:gd name="T66" fmla="*/ 436 w 2696"/>
              <a:gd name="T67" fmla="*/ 1077 h 3240"/>
              <a:gd name="T68" fmla="*/ 527 w 2696"/>
              <a:gd name="T69" fmla="*/ 1262 h 3240"/>
              <a:gd name="T70" fmla="*/ 622 w 2696"/>
              <a:gd name="T71" fmla="*/ 1446 h 3240"/>
              <a:gd name="T72" fmla="*/ 722 w 2696"/>
              <a:gd name="T73" fmla="*/ 1627 h 3240"/>
              <a:gd name="T74" fmla="*/ 826 w 2696"/>
              <a:gd name="T75" fmla="*/ 1807 h 3240"/>
              <a:gd name="T76" fmla="*/ 934 w 2696"/>
              <a:gd name="T77" fmla="*/ 1983 h 3240"/>
              <a:gd name="T78" fmla="*/ 1046 w 2696"/>
              <a:gd name="T79" fmla="*/ 2159 h 3240"/>
              <a:gd name="T80" fmla="*/ 1162 w 2696"/>
              <a:gd name="T81" fmla="*/ 2332 h 3240"/>
              <a:gd name="T82" fmla="*/ 1282 w 2696"/>
              <a:gd name="T83" fmla="*/ 2503 h 3240"/>
              <a:gd name="T84" fmla="*/ 1406 w 2696"/>
              <a:gd name="T85" fmla="*/ 2671 h 3240"/>
              <a:gd name="T86" fmla="*/ 1535 w 2696"/>
              <a:gd name="T87" fmla="*/ 2837 h 3240"/>
              <a:gd name="T88" fmla="*/ 1667 w 2696"/>
              <a:gd name="T89" fmla="*/ 3000 h 3240"/>
              <a:gd name="T90" fmla="*/ 1804 w 2696"/>
              <a:gd name="T91" fmla="*/ 3160 h 3240"/>
              <a:gd name="T92" fmla="*/ 1874 w 2696"/>
              <a:gd name="T93" fmla="*/ 3240 h 3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96" h="3240">
                <a:moveTo>
                  <a:pt x="1874" y="3240"/>
                </a:moveTo>
                <a:lnTo>
                  <a:pt x="2425" y="3240"/>
                </a:lnTo>
                <a:lnTo>
                  <a:pt x="2425" y="3240"/>
                </a:lnTo>
                <a:lnTo>
                  <a:pt x="2398" y="3171"/>
                </a:lnTo>
                <a:lnTo>
                  <a:pt x="2398" y="3171"/>
                </a:lnTo>
                <a:lnTo>
                  <a:pt x="2372" y="3103"/>
                </a:lnTo>
                <a:lnTo>
                  <a:pt x="2347" y="3034"/>
                </a:lnTo>
                <a:lnTo>
                  <a:pt x="2325" y="2966"/>
                </a:lnTo>
                <a:lnTo>
                  <a:pt x="2304" y="2897"/>
                </a:lnTo>
                <a:lnTo>
                  <a:pt x="2283" y="2828"/>
                </a:lnTo>
                <a:lnTo>
                  <a:pt x="2265" y="2759"/>
                </a:lnTo>
                <a:lnTo>
                  <a:pt x="2248" y="2689"/>
                </a:lnTo>
                <a:lnTo>
                  <a:pt x="2233" y="2620"/>
                </a:lnTo>
                <a:lnTo>
                  <a:pt x="2219" y="2550"/>
                </a:lnTo>
                <a:lnTo>
                  <a:pt x="2207" y="2481"/>
                </a:lnTo>
                <a:lnTo>
                  <a:pt x="2196" y="2411"/>
                </a:lnTo>
                <a:lnTo>
                  <a:pt x="2185" y="2342"/>
                </a:lnTo>
                <a:lnTo>
                  <a:pt x="2178" y="2273"/>
                </a:lnTo>
                <a:lnTo>
                  <a:pt x="2170" y="2203"/>
                </a:lnTo>
                <a:lnTo>
                  <a:pt x="2164" y="2133"/>
                </a:lnTo>
                <a:lnTo>
                  <a:pt x="2161" y="2063"/>
                </a:lnTo>
                <a:lnTo>
                  <a:pt x="2157" y="1995"/>
                </a:lnTo>
                <a:lnTo>
                  <a:pt x="2156" y="1925"/>
                </a:lnTo>
                <a:lnTo>
                  <a:pt x="2156" y="1856"/>
                </a:lnTo>
                <a:lnTo>
                  <a:pt x="2157" y="1787"/>
                </a:lnTo>
                <a:lnTo>
                  <a:pt x="2160" y="1718"/>
                </a:lnTo>
                <a:lnTo>
                  <a:pt x="2164" y="1649"/>
                </a:lnTo>
                <a:lnTo>
                  <a:pt x="2170" y="1581"/>
                </a:lnTo>
                <a:lnTo>
                  <a:pt x="2175" y="1513"/>
                </a:lnTo>
                <a:lnTo>
                  <a:pt x="2183" y="1445"/>
                </a:lnTo>
                <a:lnTo>
                  <a:pt x="2193" y="1377"/>
                </a:lnTo>
                <a:lnTo>
                  <a:pt x="2203" y="1310"/>
                </a:lnTo>
                <a:lnTo>
                  <a:pt x="2215" y="1242"/>
                </a:lnTo>
                <a:lnTo>
                  <a:pt x="2228" y="1175"/>
                </a:lnTo>
                <a:lnTo>
                  <a:pt x="2243" y="1108"/>
                </a:lnTo>
                <a:lnTo>
                  <a:pt x="2259" y="1042"/>
                </a:lnTo>
                <a:lnTo>
                  <a:pt x="2274" y="977"/>
                </a:lnTo>
                <a:lnTo>
                  <a:pt x="2274" y="977"/>
                </a:lnTo>
                <a:lnTo>
                  <a:pt x="2293" y="910"/>
                </a:lnTo>
                <a:lnTo>
                  <a:pt x="2313" y="845"/>
                </a:lnTo>
                <a:lnTo>
                  <a:pt x="2333" y="780"/>
                </a:lnTo>
                <a:lnTo>
                  <a:pt x="2354" y="716"/>
                </a:lnTo>
                <a:lnTo>
                  <a:pt x="2377" y="653"/>
                </a:lnTo>
                <a:lnTo>
                  <a:pt x="2400" y="590"/>
                </a:lnTo>
                <a:lnTo>
                  <a:pt x="2426" y="528"/>
                </a:lnTo>
                <a:lnTo>
                  <a:pt x="2452" y="466"/>
                </a:lnTo>
                <a:lnTo>
                  <a:pt x="2479" y="405"/>
                </a:lnTo>
                <a:lnTo>
                  <a:pt x="2507" y="345"/>
                </a:lnTo>
                <a:lnTo>
                  <a:pt x="2536" y="286"/>
                </a:lnTo>
                <a:lnTo>
                  <a:pt x="2566" y="227"/>
                </a:lnTo>
                <a:lnTo>
                  <a:pt x="2597" y="169"/>
                </a:lnTo>
                <a:lnTo>
                  <a:pt x="2630" y="113"/>
                </a:lnTo>
                <a:lnTo>
                  <a:pt x="2662" y="55"/>
                </a:lnTo>
                <a:lnTo>
                  <a:pt x="2696" y="0"/>
                </a:lnTo>
                <a:lnTo>
                  <a:pt x="0" y="0"/>
                </a:lnTo>
                <a:lnTo>
                  <a:pt x="0" y="0"/>
                </a:lnTo>
                <a:lnTo>
                  <a:pt x="35" y="104"/>
                </a:lnTo>
                <a:lnTo>
                  <a:pt x="72" y="207"/>
                </a:lnTo>
                <a:lnTo>
                  <a:pt x="111" y="311"/>
                </a:lnTo>
                <a:lnTo>
                  <a:pt x="150" y="414"/>
                </a:lnTo>
                <a:lnTo>
                  <a:pt x="150" y="414"/>
                </a:lnTo>
                <a:lnTo>
                  <a:pt x="187" y="510"/>
                </a:lnTo>
                <a:lnTo>
                  <a:pt x="226" y="605"/>
                </a:lnTo>
                <a:lnTo>
                  <a:pt x="266" y="701"/>
                </a:lnTo>
                <a:lnTo>
                  <a:pt x="306" y="795"/>
                </a:lnTo>
                <a:lnTo>
                  <a:pt x="349" y="890"/>
                </a:lnTo>
                <a:lnTo>
                  <a:pt x="392" y="983"/>
                </a:lnTo>
                <a:lnTo>
                  <a:pt x="436" y="1077"/>
                </a:lnTo>
                <a:lnTo>
                  <a:pt x="481" y="1169"/>
                </a:lnTo>
                <a:lnTo>
                  <a:pt x="527" y="1262"/>
                </a:lnTo>
                <a:lnTo>
                  <a:pt x="574" y="1353"/>
                </a:lnTo>
                <a:lnTo>
                  <a:pt x="622" y="1446"/>
                </a:lnTo>
                <a:lnTo>
                  <a:pt x="672" y="1537"/>
                </a:lnTo>
                <a:lnTo>
                  <a:pt x="722" y="1627"/>
                </a:lnTo>
                <a:lnTo>
                  <a:pt x="773" y="1717"/>
                </a:lnTo>
                <a:lnTo>
                  <a:pt x="826" y="1807"/>
                </a:lnTo>
                <a:lnTo>
                  <a:pt x="879" y="1896"/>
                </a:lnTo>
                <a:lnTo>
                  <a:pt x="934" y="1983"/>
                </a:lnTo>
                <a:lnTo>
                  <a:pt x="989" y="2072"/>
                </a:lnTo>
                <a:lnTo>
                  <a:pt x="1046" y="2159"/>
                </a:lnTo>
                <a:lnTo>
                  <a:pt x="1104" y="2246"/>
                </a:lnTo>
                <a:lnTo>
                  <a:pt x="1162" y="2332"/>
                </a:lnTo>
                <a:lnTo>
                  <a:pt x="1222" y="2418"/>
                </a:lnTo>
                <a:lnTo>
                  <a:pt x="1282" y="2503"/>
                </a:lnTo>
                <a:lnTo>
                  <a:pt x="1344" y="2588"/>
                </a:lnTo>
                <a:lnTo>
                  <a:pt x="1406" y="2671"/>
                </a:lnTo>
                <a:lnTo>
                  <a:pt x="1470" y="2754"/>
                </a:lnTo>
                <a:lnTo>
                  <a:pt x="1535" y="2837"/>
                </a:lnTo>
                <a:lnTo>
                  <a:pt x="1601" y="2918"/>
                </a:lnTo>
                <a:lnTo>
                  <a:pt x="1667" y="3000"/>
                </a:lnTo>
                <a:lnTo>
                  <a:pt x="1736" y="3080"/>
                </a:lnTo>
                <a:lnTo>
                  <a:pt x="1804" y="3160"/>
                </a:lnTo>
                <a:lnTo>
                  <a:pt x="1874" y="3240"/>
                </a:lnTo>
                <a:lnTo>
                  <a:pt x="1874" y="3240"/>
                </a:lnTo>
                <a:close/>
              </a:path>
            </a:pathLst>
          </a:custGeom>
          <a:solidFill>
            <a:schemeClr val="tx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Otsikko 1"/>
          <p:cNvSpPr>
            <a:spLocks noGrp="1"/>
          </p:cNvSpPr>
          <p:nvPr>
            <p:ph type="ctrTitle"/>
          </p:nvPr>
        </p:nvSpPr>
        <p:spPr>
          <a:xfrm>
            <a:off x="366651" y="411510"/>
            <a:ext cx="3485269" cy="2967062"/>
          </a:xfrm>
        </p:spPr>
        <p:txBody>
          <a:bodyPr anchor="b" anchorCtr="0">
            <a:noAutofit/>
          </a:bodyPr>
          <a:lstStyle>
            <a:lvl1pPr algn="l">
              <a:defRPr sz="4000">
                <a:solidFill>
                  <a:schemeClr val="tx2"/>
                </a:solidFill>
              </a:defRPr>
            </a:lvl1pPr>
          </a:lstStyle>
          <a:p>
            <a:r>
              <a:rPr lang="fi-FI"/>
              <a:t>Click to edit Master title style</a:t>
            </a:r>
            <a:endParaRPr lang="fi-FI" dirty="0"/>
          </a:p>
        </p:txBody>
      </p:sp>
      <p:sp>
        <p:nvSpPr>
          <p:cNvPr id="11" name="Alaotsikko 2"/>
          <p:cNvSpPr>
            <a:spLocks noGrp="1"/>
          </p:cNvSpPr>
          <p:nvPr>
            <p:ph type="subTitle" idx="1"/>
          </p:nvPr>
        </p:nvSpPr>
        <p:spPr>
          <a:xfrm>
            <a:off x="366651" y="3507854"/>
            <a:ext cx="3485270" cy="1512168"/>
          </a:xfrm>
        </p:spPr>
        <p:txBody>
          <a:bodyPr>
            <a:normAutofit/>
          </a:bodyPr>
          <a:lstStyle>
            <a:lvl1pPr marL="0" indent="0" algn="l">
              <a:spcBef>
                <a:spcPts val="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a:t>Click to edit Master subtitle style</a:t>
            </a:r>
            <a:endParaRPr lang="fi-FI" dirty="0"/>
          </a:p>
        </p:txBody>
      </p:sp>
      <p:sp>
        <p:nvSpPr>
          <p:cNvPr id="32" name="Freeform 30"/>
          <p:cNvSpPr>
            <a:spLocks/>
          </p:cNvSpPr>
          <p:nvPr/>
        </p:nvSpPr>
        <p:spPr bwMode="auto">
          <a:xfrm>
            <a:off x="7331075" y="1931690"/>
            <a:ext cx="371475" cy="98425"/>
          </a:xfrm>
          <a:custGeom>
            <a:avLst/>
            <a:gdLst>
              <a:gd name="T0" fmla="*/ 87 w 2807"/>
              <a:gd name="T1" fmla="*/ 343 h 743"/>
              <a:gd name="T2" fmla="*/ 203 w 2807"/>
              <a:gd name="T3" fmla="*/ 417 h 743"/>
              <a:gd name="T4" fmla="*/ 319 w 2807"/>
              <a:gd name="T5" fmla="*/ 479 h 743"/>
              <a:gd name="T6" fmla="*/ 430 w 2807"/>
              <a:gd name="T7" fmla="*/ 529 h 743"/>
              <a:gd name="T8" fmla="*/ 603 w 2807"/>
              <a:gd name="T9" fmla="*/ 595 h 743"/>
              <a:gd name="T10" fmla="*/ 724 w 2807"/>
              <a:gd name="T11" fmla="*/ 633 h 743"/>
              <a:gd name="T12" fmla="*/ 857 w 2807"/>
              <a:gd name="T13" fmla="*/ 666 h 743"/>
              <a:gd name="T14" fmla="*/ 1001 w 2807"/>
              <a:gd name="T15" fmla="*/ 696 h 743"/>
              <a:gd name="T16" fmla="*/ 1157 w 2807"/>
              <a:gd name="T17" fmla="*/ 719 h 743"/>
              <a:gd name="T18" fmla="*/ 1324 w 2807"/>
              <a:gd name="T19" fmla="*/ 736 h 743"/>
              <a:gd name="T20" fmla="*/ 1502 w 2807"/>
              <a:gd name="T21" fmla="*/ 743 h 743"/>
              <a:gd name="T22" fmla="*/ 1689 w 2807"/>
              <a:gd name="T23" fmla="*/ 738 h 743"/>
              <a:gd name="T24" fmla="*/ 1819 w 2807"/>
              <a:gd name="T25" fmla="*/ 729 h 743"/>
              <a:gd name="T26" fmla="*/ 1999 w 2807"/>
              <a:gd name="T27" fmla="*/ 706 h 743"/>
              <a:gd name="T28" fmla="*/ 2159 w 2807"/>
              <a:gd name="T29" fmla="*/ 678 h 743"/>
              <a:gd name="T30" fmla="*/ 2302 w 2807"/>
              <a:gd name="T31" fmla="*/ 643 h 743"/>
              <a:gd name="T32" fmla="*/ 2426 w 2807"/>
              <a:gd name="T33" fmla="*/ 605 h 743"/>
              <a:gd name="T34" fmla="*/ 2533 w 2807"/>
              <a:gd name="T35" fmla="*/ 566 h 743"/>
              <a:gd name="T36" fmla="*/ 2672 w 2807"/>
              <a:gd name="T37" fmla="*/ 505 h 743"/>
              <a:gd name="T38" fmla="*/ 2773 w 2807"/>
              <a:gd name="T39" fmla="*/ 449 h 743"/>
              <a:gd name="T40" fmla="*/ 2807 w 2807"/>
              <a:gd name="T41" fmla="*/ 426 h 743"/>
              <a:gd name="T42" fmla="*/ 2745 w 2807"/>
              <a:gd name="T43" fmla="*/ 402 h 743"/>
              <a:gd name="T44" fmla="*/ 2688 w 2807"/>
              <a:gd name="T45" fmla="*/ 372 h 743"/>
              <a:gd name="T46" fmla="*/ 2586 w 2807"/>
              <a:gd name="T47" fmla="*/ 303 h 743"/>
              <a:gd name="T48" fmla="*/ 2529 w 2807"/>
              <a:gd name="T49" fmla="*/ 256 h 743"/>
              <a:gd name="T50" fmla="*/ 2518 w 2807"/>
              <a:gd name="T51" fmla="*/ 294 h 743"/>
              <a:gd name="T52" fmla="*/ 2507 w 2807"/>
              <a:gd name="T53" fmla="*/ 381 h 743"/>
              <a:gd name="T54" fmla="*/ 2499 w 2807"/>
              <a:gd name="T55" fmla="*/ 413 h 743"/>
              <a:gd name="T56" fmla="*/ 2443 w 2807"/>
              <a:gd name="T57" fmla="*/ 391 h 743"/>
              <a:gd name="T58" fmla="*/ 2423 w 2807"/>
              <a:gd name="T59" fmla="*/ 381 h 743"/>
              <a:gd name="T60" fmla="*/ 2392 w 2807"/>
              <a:gd name="T61" fmla="*/ 357 h 743"/>
              <a:gd name="T62" fmla="*/ 2361 w 2807"/>
              <a:gd name="T63" fmla="*/ 324 h 743"/>
              <a:gd name="T64" fmla="*/ 2334 w 2807"/>
              <a:gd name="T65" fmla="*/ 283 h 743"/>
              <a:gd name="T66" fmla="*/ 2316 w 2807"/>
              <a:gd name="T67" fmla="*/ 235 h 743"/>
              <a:gd name="T68" fmla="*/ 2310 w 2807"/>
              <a:gd name="T69" fmla="*/ 199 h 743"/>
              <a:gd name="T70" fmla="*/ 2252 w 2807"/>
              <a:gd name="T71" fmla="*/ 195 h 743"/>
              <a:gd name="T72" fmla="*/ 2110 w 2807"/>
              <a:gd name="T73" fmla="*/ 243 h 743"/>
              <a:gd name="T74" fmla="*/ 1984 w 2807"/>
              <a:gd name="T75" fmla="*/ 277 h 743"/>
              <a:gd name="T76" fmla="*/ 1843 w 2807"/>
              <a:gd name="T77" fmla="*/ 303 h 743"/>
              <a:gd name="T78" fmla="*/ 1697 w 2807"/>
              <a:gd name="T79" fmla="*/ 319 h 743"/>
              <a:gd name="T80" fmla="*/ 1558 w 2807"/>
              <a:gd name="T81" fmla="*/ 322 h 743"/>
              <a:gd name="T82" fmla="*/ 1293 w 2807"/>
              <a:gd name="T83" fmla="*/ 312 h 743"/>
              <a:gd name="T84" fmla="*/ 1030 w 2807"/>
              <a:gd name="T85" fmla="*/ 282 h 743"/>
              <a:gd name="T86" fmla="*/ 855 w 2807"/>
              <a:gd name="T87" fmla="*/ 251 h 743"/>
              <a:gd name="T88" fmla="*/ 725 w 2807"/>
              <a:gd name="T89" fmla="*/ 221 h 743"/>
              <a:gd name="T90" fmla="*/ 594 w 2807"/>
              <a:gd name="T91" fmla="*/ 185 h 743"/>
              <a:gd name="T92" fmla="*/ 465 w 2807"/>
              <a:gd name="T93" fmla="*/ 143 h 743"/>
              <a:gd name="T94" fmla="*/ 336 w 2807"/>
              <a:gd name="T95" fmla="*/ 94 h 743"/>
              <a:gd name="T96" fmla="*/ 251 w 2807"/>
              <a:gd name="T97" fmla="*/ 58 h 743"/>
              <a:gd name="T98" fmla="*/ 122 w 2807"/>
              <a:gd name="T99" fmla="*/ 0 h 743"/>
              <a:gd name="T100" fmla="*/ 119 w 2807"/>
              <a:gd name="T101" fmla="*/ 19 h 743"/>
              <a:gd name="T102" fmla="*/ 121 w 2807"/>
              <a:gd name="T103" fmla="*/ 51 h 743"/>
              <a:gd name="T104" fmla="*/ 136 w 2807"/>
              <a:gd name="T105" fmla="*/ 96 h 743"/>
              <a:gd name="T106" fmla="*/ 171 w 2807"/>
              <a:gd name="T107" fmla="*/ 156 h 743"/>
              <a:gd name="T108" fmla="*/ 207 w 2807"/>
              <a:gd name="T109" fmla="*/ 204 h 743"/>
              <a:gd name="T110" fmla="*/ 151 w 2807"/>
              <a:gd name="T111" fmla="*/ 199 h 743"/>
              <a:gd name="T112" fmla="*/ 98 w 2807"/>
              <a:gd name="T113" fmla="*/ 204 h 743"/>
              <a:gd name="T114" fmla="*/ 69 w 2807"/>
              <a:gd name="T115" fmla="*/ 215 h 743"/>
              <a:gd name="T116" fmla="*/ 32 w 2807"/>
              <a:gd name="T117" fmla="*/ 244 h 743"/>
              <a:gd name="T118" fmla="*/ 7 w 2807"/>
              <a:gd name="T119" fmla="*/ 2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7" h="743">
                <a:moveTo>
                  <a:pt x="0" y="284"/>
                </a:moveTo>
                <a:lnTo>
                  <a:pt x="0" y="284"/>
                </a:lnTo>
                <a:lnTo>
                  <a:pt x="87" y="343"/>
                </a:lnTo>
                <a:lnTo>
                  <a:pt x="127" y="369"/>
                </a:lnTo>
                <a:lnTo>
                  <a:pt x="166" y="394"/>
                </a:lnTo>
                <a:lnTo>
                  <a:pt x="203" y="417"/>
                </a:lnTo>
                <a:lnTo>
                  <a:pt x="241" y="438"/>
                </a:lnTo>
                <a:lnTo>
                  <a:pt x="280" y="460"/>
                </a:lnTo>
                <a:lnTo>
                  <a:pt x="319" y="479"/>
                </a:lnTo>
                <a:lnTo>
                  <a:pt x="319" y="479"/>
                </a:lnTo>
                <a:lnTo>
                  <a:pt x="372" y="504"/>
                </a:lnTo>
                <a:lnTo>
                  <a:pt x="430" y="529"/>
                </a:lnTo>
                <a:lnTo>
                  <a:pt x="495" y="556"/>
                </a:lnTo>
                <a:lnTo>
                  <a:pt x="565" y="581"/>
                </a:lnTo>
                <a:lnTo>
                  <a:pt x="603" y="595"/>
                </a:lnTo>
                <a:lnTo>
                  <a:pt x="642" y="607"/>
                </a:lnTo>
                <a:lnTo>
                  <a:pt x="682" y="620"/>
                </a:lnTo>
                <a:lnTo>
                  <a:pt x="724" y="633"/>
                </a:lnTo>
                <a:lnTo>
                  <a:pt x="767" y="644"/>
                </a:lnTo>
                <a:lnTo>
                  <a:pt x="811" y="655"/>
                </a:lnTo>
                <a:lnTo>
                  <a:pt x="857" y="666"/>
                </a:lnTo>
                <a:lnTo>
                  <a:pt x="903" y="677"/>
                </a:lnTo>
                <a:lnTo>
                  <a:pt x="952" y="687"/>
                </a:lnTo>
                <a:lnTo>
                  <a:pt x="1001" y="696"/>
                </a:lnTo>
                <a:lnTo>
                  <a:pt x="1052" y="705"/>
                </a:lnTo>
                <a:lnTo>
                  <a:pt x="1104" y="713"/>
                </a:lnTo>
                <a:lnTo>
                  <a:pt x="1157" y="719"/>
                </a:lnTo>
                <a:lnTo>
                  <a:pt x="1212" y="727"/>
                </a:lnTo>
                <a:lnTo>
                  <a:pt x="1267" y="732"/>
                </a:lnTo>
                <a:lnTo>
                  <a:pt x="1324" y="736"/>
                </a:lnTo>
                <a:lnTo>
                  <a:pt x="1382" y="739"/>
                </a:lnTo>
                <a:lnTo>
                  <a:pt x="1442" y="741"/>
                </a:lnTo>
                <a:lnTo>
                  <a:pt x="1502" y="743"/>
                </a:lnTo>
                <a:lnTo>
                  <a:pt x="1563" y="742"/>
                </a:lnTo>
                <a:lnTo>
                  <a:pt x="1626" y="741"/>
                </a:lnTo>
                <a:lnTo>
                  <a:pt x="1689" y="738"/>
                </a:lnTo>
                <a:lnTo>
                  <a:pt x="1754" y="734"/>
                </a:lnTo>
                <a:lnTo>
                  <a:pt x="1819" y="729"/>
                </a:lnTo>
                <a:lnTo>
                  <a:pt x="1819" y="729"/>
                </a:lnTo>
                <a:lnTo>
                  <a:pt x="1881" y="723"/>
                </a:lnTo>
                <a:lnTo>
                  <a:pt x="1941" y="714"/>
                </a:lnTo>
                <a:lnTo>
                  <a:pt x="1999" y="706"/>
                </a:lnTo>
                <a:lnTo>
                  <a:pt x="2054" y="697"/>
                </a:lnTo>
                <a:lnTo>
                  <a:pt x="2108" y="688"/>
                </a:lnTo>
                <a:lnTo>
                  <a:pt x="2159" y="678"/>
                </a:lnTo>
                <a:lnTo>
                  <a:pt x="2209" y="666"/>
                </a:lnTo>
                <a:lnTo>
                  <a:pt x="2257" y="655"/>
                </a:lnTo>
                <a:lnTo>
                  <a:pt x="2302" y="643"/>
                </a:lnTo>
                <a:lnTo>
                  <a:pt x="2346" y="631"/>
                </a:lnTo>
                <a:lnTo>
                  <a:pt x="2387" y="618"/>
                </a:lnTo>
                <a:lnTo>
                  <a:pt x="2426" y="605"/>
                </a:lnTo>
                <a:lnTo>
                  <a:pt x="2464" y="593"/>
                </a:lnTo>
                <a:lnTo>
                  <a:pt x="2500" y="579"/>
                </a:lnTo>
                <a:lnTo>
                  <a:pt x="2533" y="566"/>
                </a:lnTo>
                <a:lnTo>
                  <a:pt x="2564" y="554"/>
                </a:lnTo>
                <a:lnTo>
                  <a:pt x="2622" y="528"/>
                </a:lnTo>
                <a:lnTo>
                  <a:pt x="2672" y="505"/>
                </a:lnTo>
                <a:lnTo>
                  <a:pt x="2713" y="483"/>
                </a:lnTo>
                <a:lnTo>
                  <a:pt x="2747" y="465"/>
                </a:lnTo>
                <a:lnTo>
                  <a:pt x="2773" y="449"/>
                </a:lnTo>
                <a:lnTo>
                  <a:pt x="2792" y="436"/>
                </a:lnTo>
                <a:lnTo>
                  <a:pt x="2807" y="426"/>
                </a:lnTo>
                <a:lnTo>
                  <a:pt x="2807" y="426"/>
                </a:lnTo>
                <a:lnTo>
                  <a:pt x="2786" y="419"/>
                </a:lnTo>
                <a:lnTo>
                  <a:pt x="2766" y="410"/>
                </a:lnTo>
                <a:lnTo>
                  <a:pt x="2745" y="402"/>
                </a:lnTo>
                <a:lnTo>
                  <a:pt x="2726" y="391"/>
                </a:lnTo>
                <a:lnTo>
                  <a:pt x="2706" y="382"/>
                </a:lnTo>
                <a:lnTo>
                  <a:pt x="2688" y="372"/>
                </a:lnTo>
                <a:lnTo>
                  <a:pt x="2651" y="349"/>
                </a:lnTo>
                <a:lnTo>
                  <a:pt x="2618" y="327"/>
                </a:lnTo>
                <a:lnTo>
                  <a:pt x="2586" y="303"/>
                </a:lnTo>
                <a:lnTo>
                  <a:pt x="2556" y="280"/>
                </a:lnTo>
                <a:lnTo>
                  <a:pt x="2529" y="256"/>
                </a:lnTo>
                <a:lnTo>
                  <a:pt x="2529" y="256"/>
                </a:lnTo>
                <a:lnTo>
                  <a:pt x="2524" y="266"/>
                </a:lnTo>
                <a:lnTo>
                  <a:pt x="2521" y="279"/>
                </a:lnTo>
                <a:lnTo>
                  <a:pt x="2518" y="294"/>
                </a:lnTo>
                <a:lnTo>
                  <a:pt x="2515" y="312"/>
                </a:lnTo>
                <a:lnTo>
                  <a:pt x="2515" y="312"/>
                </a:lnTo>
                <a:lnTo>
                  <a:pt x="2507" y="381"/>
                </a:lnTo>
                <a:lnTo>
                  <a:pt x="2503" y="414"/>
                </a:lnTo>
                <a:lnTo>
                  <a:pt x="2503" y="414"/>
                </a:lnTo>
                <a:lnTo>
                  <a:pt x="2499" y="413"/>
                </a:lnTo>
                <a:lnTo>
                  <a:pt x="2489" y="410"/>
                </a:lnTo>
                <a:lnTo>
                  <a:pt x="2470" y="403"/>
                </a:lnTo>
                <a:lnTo>
                  <a:pt x="2443" y="391"/>
                </a:lnTo>
                <a:lnTo>
                  <a:pt x="2443" y="391"/>
                </a:lnTo>
                <a:lnTo>
                  <a:pt x="2433" y="387"/>
                </a:lnTo>
                <a:lnTo>
                  <a:pt x="2423" y="381"/>
                </a:lnTo>
                <a:lnTo>
                  <a:pt x="2413" y="374"/>
                </a:lnTo>
                <a:lnTo>
                  <a:pt x="2403" y="366"/>
                </a:lnTo>
                <a:lnTo>
                  <a:pt x="2392" y="357"/>
                </a:lnTo>
                <a:lnTo>
                  <a:pt x="2381" y="347"/>
                </a:lnTo>
                <a:lnTo>
                  <a:pt x="2371" y="336"/>
                </a:lnTo>
                <a:lnTo>
                  <a:pt x="2361" y="324"/>
                </a:lnTo>
                <a:lnTo>
                  <a:pt x="2351" y="312"/>
                </a:lnTo>
                <a:lnTo>
                  <a:pt x="2342" y="297"/>
                </a:lnTo>
                <a:lnTo>
                  <a:pt x="2334" y="283"/>
                </a:lnTo>
                <a:lnTo>
                  <a:pt x="2326" y="268"/>
                </a:lnTo>
                <a:lnTo>
                  <a:pt x="2320" y="251"/>
                </a:lnTo>
                <a:lnTo>
                  <a:pt x="2316" y="235"/>
                </a:lnTo>
                <a:lnTo>
                  <a:pt x="2312" y="216"/>
                </a:lnTo>
                <a:lnTo>
                  <a:pt x="2310" y="199"/>
                </a:lnTo>
                <a:lnTo>
                  <a:pt x="2310" y="199"/>
                </a:lnTo>
                <a:lnTo>
                  <a:pt x="2309" y="174"/>
                </a:lnTo>
                <a:lnTo>
                  <a:pt x="2309" y="174"/>
                </a:lnTo>
                <a:lnTo>
                  <a:pt x="2252" y="195"/>
                </a:lnTo>
                <a:lnTo>
                  <a:pt x="2186" y="218"/>
                </a:lnTo>
                <a:lnTo>
                  <a:pt x="2149" y="231"/>
                </a:lnTo>
                <a:lnTo>
                  <a:pt x="2110" y="243"/>
                </a:lnTo>
                <a:lnTo>
                  <a:pt x="2069" y="254"/>
                </a:lnTo>
                <a:lnTo>
                  <a:pt x="2028" y="266"/>
                </a:lnTo>
                <a:lnTo>
                  <a:pt x="1984" y="277"/>
                </a:lnTo>
                <a:lnTo>
                  <a:pt x="1938" y="286"/>
                </a:lnTo>
                <a:lnTo>
                  <a:pt x="1892" y="295"/>
                </a:lnTo>
                <a:lnTo>
                  <a:pt x="1843" y="303"/>
                </a:lnTo>
                <a:lnTo>
                  <a:pt x="1795" y="311"/>
                </a:lnTo>
                <a:lnTo>
                  <a:pt x="1746" y="316"/>
                </a:lnTo>
                <a:lnTo>
                  <a:pt x="1697" y="319"/>
                </a:lnTo>
                <a:lnTo>
                  <a:pt x="1647" y="321"/>
                </a:lnTo>
                <a:lnTo>
                  <a:pt x="1647" y="321"/>
                </a:lnTo>
                <a:lnTo>
                  <a:pt x="1558" y="322"/>
                </a:lnTo>
                <a:lnTo>
                  <a:pt x="1470" y="321"/>
                </a:lnTo>
                <a:lnTo>
                  <a:pt x="1382" y="317"/>
                </a:lnTo>
                <a:lnTo>
                  <a:pt x="1293" y="312"/>
                </a:lnTo>
                <a:lnTo>
                  <a:pt x="1205" y="304"/>
                </a:lnTo>
                <a:lnTo>
                  <a:pt x="1118" y="294"/>
                </a:lnTo>
                <a:lnTo>
                  <a:pt x="1030" y="282"/>
                </a:lnTo>
                <a:lnTo>
                  <a:pt x="943" y="268"/>
                </a:lnTo>
                <a:lnTo>
                  <a:pt x="899" y="259"/>
                </a:lnTo>
                <a:lnTo>
                  <a:pt x="855" y="251"/>
                </a:lnTo>
                <a:lnTo>
                  <a:pt x="812" y="241"/>
                </a:lnTo>
                <a:lnTo>
                  <a:pt x="768" y="231"/>
                </a:lnTo>
                <a:lnTo>
                  <a:pt x="725" y="221"/>
                </a:lnTo>
                <a:lnTo>
                  <a:pt x="681" y="209"/>
                </a:lnTo>
                <a:lnTo>
                  <a:pt x="638" y="197"/>
                </a:lnTo>
                <a:lnTo>
                  <a:pt x="594" y="185"/>
                </a:lnTo>
                <a:lnTo>
                  <a:pt x="551" y="171"/>
                </a:lnTo>
                <a:lnTo>
                  <a:pt x="508" y="157"/>
                </a:lnTo>
                <a:lnTo>
                  <a:pt x="465" y="143"/>
                </a:lnTo>
                <a:lnTo>
                  <a:pt x="422" y="127"/>
                </a:lnTo>
                <a:lnTo>
                  <a:pt x="379" y="111"/>
                </a:lnTo>
                <a:lnTo>
                  <a:pt x="336" y="94"/>
                </a:lnTo>
                <a:lnTo>
                  <a:pt x="294" y="76"/>
                </a:lnTo>
                <a:lnTo>
                  <a:pt x="251" y="58"/>
                </a:lnTo>
                <a:lnTo>
                  <a:pt x="251" y="58"/>
                </a:lnTo>
                <a:lnTo>
                  <a:pt x="165" y="19"/>
                </a:lnTo>
                <a:lnTo>
                  <a:pt x="122" y="0"/>
                </a:lnTo>
                <a:lnTo>
                  <a:pt x="122" y="0"/>
                </a:lnTo>
                <a:lnTo>
                  <a:pt x="121" y="3"/>
                </a:lnTo>
                <a:lnTo>
                  <a:pt x="119" y="12"/>
                </a:lnTo>
                <a:lnTo>
                  <a:pt x="119" y="19"/>
                </a:lnTo>
                <a:lnTo>
                  <a:pt x="119" y="28"/>
                </a:lnTo>
                <a:lnTo>
                  <a:pt x="119" y="39"/>
                </a:lnTo>
                <a:lnTo>
                  <a:pt x="121" y="51"/>
                </a:lnTo>
                <a:lnTo>
                  <a:pt x="125" y="64"/>
                </a:lnTo>
                <a:lnTo>
                  <a:pt x="129" y="79"/>
                </a:lnTo>
                <a:lnTo>
                  <a:pt x="136" y="96"/>
                </a:lnTo>
                <a:lnTo>
                  <a:pt x="145" y="114"/>
                </a:lnTo>
                <a:lnTo>
                  <a:pt x="156" y="135"/>
                </a:lnTo>
                <a:lnTo>
                  <a:pt x="171" y="156"/>
                </a:lnTo>
                <a:lnTo>
                  <a:pt x="187" y="180"/>
                </a:lnTo>
                <a:lnTo>
                  <a:pt x="207" y="204"/>
                </a:lnTo>
                <a:lnTo>
                  <a:pt x="207" y="204"/>
                </a:lnTo>
                <a:lnTo>
                  <a:pt x="189" y="201"/>
                </a:lnTo>
                <a:lnTo>
                  <a:pt x="170" y="199"/>
                </a:lnTo>
                <a:lnTo>
                  <a:pt x="151" y="199"/>
                </a:lnTo>
                <a:lnTo>
                  <a:pt x="132" y="199"/>
                </a:lnTo>
                <a:lnTo>
                  <a:pt x="114" y="201"/>
                </a:lnTo>
                <a:lnTo>
                  <a:pt x="98" y="204"/>
                </a:lnTo>
                <a:lnTo>
                  <a:pt x="83" y="209"/>
                </a:lnTo>
                <a:lnTo>
                  <a:pt x="69" y="215"/>
                </a:lnTo>
                <a:lnTo>
                  <a:pt x="69" y="215"/>
                </a:lnTo>
                <a:lnTo>
                  <a:pt x="55" y="224"/>
                </a:lnTo>
                <a:lnTo>
                  <a:pt x="42" y="234"/>
                </a:lnTo>
                <a:lnTo>
                  <a:pt x="32" y="244"/>
                </a:lnTo>
                <a:lnTo>
                  <a:pt x="21" y="253"/>
                </a:lnTo>
                <a:lnTo>
                  <a:pt x="13" y="262"/>
                </a:lnTo>
                <a:lnTo>
                  <a:pt x="7" y="272"/>
                </a:lnTo>
                <a:lnTo>
                  <a:pt x="0" y="28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3" name="Freeform 31"/>
          <p:cNvSpPr>
            <a:spLocks/>
          </p:cNvSpPr>
          <p:nvPr/>
        </p:nvSpPr>
        <p:spPr bwMode="auto">
          <a:xfrm>
            <a:off x="7248525" y="1618953"/>
            <a:ext cx="377825" cy="271463"/>
          </a:xfrm>
          <a:custGeom>
            <a:avLst/>
            <a:gdLst>
              <a:gd name="T0" fmla="*/ 2491 w 2863"/>
              <a:gd name="T1" fmla="*/ 103 h 2054"/>
              <a:gd name="T2" fmla="*/ 2575 w 2863"/>
              <a:gd name="T3" fmla="*/ 23 h 2054"/>
              <a:gd name="T4" fmla="*/ 2196 w 2863"/>
              <a:gd name="T5" fmla="*/ 132 h 2054"/>
              <a:gd name="T6" fmla="*/ 1671 w 2863"/>
              <a:gd name="T7" fmla="*/ 429 h 2054"/>
              <a:gd name="T8" fmla="*/ 1528 w 2863"/>
              <a:gd name="T9" fmla="*/ 462 h 2054"/>
              <a:gd name="T10" fmla="*/ 1416 w 2863"/>
              <a:gd name="T11" fmla="*/ 568 h 2054"/>
              <a:gd name="T12" fmla="*/ 1409 w 2863"/>
              <a:gd name="T13" fmla="*/ 634 h 2054"/>
              <a:gd name="T14" fmla="*/ 1479 w 2863"/>
              <a:gd name="T15" fmla="*/ 748 h 2054"/>
              <a:gd name="T16" fmla="*/ 1586 w 2863"/>
              <a:gd name="T17" fmla="*/ 787 h 2054"/>
              <a:gd name="T18" fmla="*/ 1476 w 2863"/>
              <a:gd name="T19" fmla="*/ 974 h 2054"/>
              <a:gd name="T20" fmla="*/ 1133 w 2863"/>
              <a:gd name="T21" fmla="*/ 1199 h 2054"/>
              <a:gd name="T22" fmla="*/ 799 w 2863"/>
              <a:gd name="T23" fmla="*/ 1254 h 2054"/>
              <a:gd name="T24" fmla="*/ 634 w 2863"/>
              <a:gd name="T25" fmla="*/ 1102 h 2054"/>
              <a:gd name="T26" fmla="*/ 539 w 2863"/>
              <a:gd name="T27" fmla="*/ 1015 h 2054"/>
              <a:gd name="T28" fmla="*/ 406 w 2863"/>
              <a:gd name="T29" fmla="*/ 1023 h 2054"/>
              <a:gd name="T30" fmla="*/ 231 w 2863"/>
              <a:gd name="T31" fmla="*/ 1090 h 2054"/>
              <a:gd name="T32" fmla="*/ 382 w 2863"/>
              <a:gd name="T33" fmla="*/ 1121 h 2054"/>
              <a:gd name="T34" fmla="*/ 351 w 2863"/>
              <a:gd name="T35" fmla="*/ 1168 h 2054"/>
              <a:gd name="T36" fmla="*/ 418 w 2863"/>
              <a:gd name="T37" fmla="*/ 1270 h 2054"/>
              <a:gd name="T38" fmla="*/ 608 w 2863"/>
              <a:gd name="T39" fmla="*/ 1387 h 2054"/>
              <a:gd name="T40" fmla="*/ 314 w 2863"/>
              <a:gd name="T41" fmla="*/ 1296 h 2054"/>
              <a:gd name="T42" fmla="*/ 234 w 2863"/>
              <a:gd name="T43" fmla="*/ 1324 h 2054"/>
              <a:gd name="T44" fmla="*/ 77 w 2863"/>
              <a:gd name="T45" fmla="*/ 1367 h 2054"/>
              <a:gd name="T46" fmla="*/ 0 w 2863"/>
              <a:gd name="T47" fmla="*/ 1480 h 2054"/>
              <a:gd name="T48" fmla="*/ 63 w 2863"/>
              <a:gd name="T49" fmla="*/ 1501 h 2054"/>
              <a:gd name="T50" fmla="*/ 166 w 2863"/>
              <a:gd name="T51" fmla="*/ 1461 h 2054"/>
              <a:gd name="T52" fmla="*/ 187 w 2863"/>
              <a:gd name="T53" fmla="*/ 1573 h 2054"/>
              <a:gd name="T54" fmla="*/ 354 w 2863"/>
              <a:gd name="T55" fmla="*/ 1597 h 2054"/>
              <a:gd name="T56" fmla="*/ 616 w 2863"/>
              <a:gd name="T57" fmla="*/ 1588 h 2054"/>
              <a:gd name="T58" fmla="*/ 382 w 2863"/>
              <a:gd name="T59" fmla="*/ 1636 h 2054"/>
              <a:gd name="T60" fmla="*/ 295 w 2863"/>
              <a:gd name="T61" fmla="*/ 1696 h 2054"/>
              <a:gd name="T62" fmla="*/ 254 w 2863"/>
              <a:gd name="T63" fmla="*/ 1795 h 2054"/>
              <a:gd name="T64" fmla="*/ 239 w 2863"/>
              <a:gd name="T65" fmla="*/ 1953 h 2054"/>
              <a:gd name="T66" fmla="*/ 335 w 2863"/>
              <a:gd name="T67" fmla="*/ 2045 h 2054"/>
              <a:gd name="T68" fmla="*/ 341 w 2863"/>
              <a:gd name="T69" fmla="*/ 1906 h 2054"/>
              <a:gd name="T70" fmla="*/ 417 w 2863"/>
              <a:gd name="T71" fmla="*/ 1946 h 2054"/>
              <a:gd name="T72" fmla="*/ 509 w 2863"/>
              <a:gd name="T73" fmla="*/ 1935 h 2054"/>
              <a:gd name="T74" fmla="*/ 732 w 2863"/>
              <a:gd name="T75" fmla="*/ 1733 h 2054"/>
              <a:gd name="T76" fmla="*/ 874 w 2863"/>
              <a:gd name="T77" fmla="*/ 1691 h 2054"/>
              <a:gd name="T78" fmla="*/ 870 w 2863"/>
              <a:gd name="T79" fmla="*/ 1786 h 2054"/>
              <a:gd name="T80" fmla="*/ 945 w 2863"/>
              <a:gd name="T81" fmla="*/ 1834 h 2054"/>
              <a:gd name="T82" fmla="*/ 875 w 2863"/>
              <a:gd name="T83" fmla="*/ 1948 h 2054"/>
              <a:gd name="T84" fmla="*/ 1004 w 2863"/>
              <a:gd name="T85" fmla="*/ 1919 h 2054"/>
              <a:gd name="T86" fmla="*/ 1100 w 2863"/>
              <a:gd name="T87" fmla="*/ 1787 h 2054"/>
              <a:gd name="T88" fmla="*/ 1159 w 2863"/>
              <a:gd name="T89" fmla="*/ 1734 h 2054"/>
              <a:gd name="T90" fmla="*/ 1183 w 2863"/>
              <a:gd name="T91" fmla="*/ 1628 h 2054"/>
              <a:gd name="T92" fmla="*/ 1338 w 2863"/>
              <a:gd name="T93" fmla="*/ 1564 h 2054"/>
              <a:gd name="T94" fmla="*/ 1370 w 2863"/>
              <a:gd name="T95" fmla="*/ 1465 h 2054"/>
              <a:gd name="T96" fmla="*/ 1461 w 2863"/>
              <a:gd name="T97" fmla="*/ 1462 h 2054"/>
              <a:gd name="T98" fmla="*/ 1684 w 2863"/>
              <a:gd name="T99" fmla="*/ 1556 h 2054"/>
              <a:gd name="T100" fmla="*/ 1888 w 2863"/>
              <a:gd name="T101" fmla="*/ 1440 h 2054"/>
              <a:gd name="T102" fmla="*/ 1799 w 2863"/>
              <a:gd name="T103" fmla="*/ 1308 h 2054"/>
              <a:gd name="T104" fmla="*/ 1857 w 2863"/>
              <a:gd name="T105" fmla="*/ 1327 h 2054"/>
              <a:gd name="T106" fmla="*/ 2183 w 2863"/>
              <a:gd name="T107" fmla="*/ 1273 h 2054"/>
              <a:gd name="T108" fmla="*/ 2142 w 2863"/>
              <a:gd name="T109" fmla="*/ 1164 h 2054"/>
              <a:gd name="T110" fmla="*/ 2112 w 2863"/>
              <a:gd name="T111" fmla="*/ 1069 h 2054"/>
              <a:gd name="T112" fmla="*/ 2121 w 2863"/>
              <a:gd name="T113" fmla="*/ 977 h 2054"/>
              <a:gd name="T114" fmla="*/ 2085 w 2863"/>
              <a:gd name="T115" fmla="*/ 807 h 2054"/>
              <a:gd name="T116" fmla="*/ 2859 w 2863"/>
              <a:gd name="T117" fmla="*/ 408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3" h="2054">
                <a:moveTo>
                  <a:pt x="2759" y="252"/>
                </a:moveTo>
                <a:lnTo>
                  <a:pt x="2759" y="252"/>
                </a:lnTo>
                <a:lnTo>
                  <a:pt x="2742" y="239"/>
                </a:lnTo>
                <a:lnTo>
                  <a:pt x="2725" y="227"/>
                </a:lnTo>
                <a:lnTo>
                  <a:pt x="2708" y="214"/>
                </a:lnTo>
                <a:lnTo>
                  <a:pt x="2690" y="203"/>
                </a:lnTo>
                <a:lnTo>
                  <a:pt x="2655" y="184"/>
                </a:lnTo>
                <a:lnTo>
                  <a:pt x="2621" y="165"/>
                </a:lnTo>
                <a:lnTo>
                  <a:pt x="2586" y="148"/>
                </a:lnTo>
                <a:lnTo>
                  <a:pt x="2553" y="133"/>
                </a:lnTo>
                <a:lnTo>
                  <a:pt x="2522" y="118"/>
                </a:lnTo>
                <a:lnTo>
                  <a:pt x="2491" y="103"/>
                </a:lnTo>
                <a:lnTo>
                  <a:pt x="2491" y="103"/>
                </a:lnTo>
                <a:lnTo>
                  <a:pt x="2507" y="93"/>
                </a:lnTo>
                <a:lnTo>
                  <a:pt x="2523" y="82"/>
                </a:lnTo>
                <a:lnTo>
                  <a:pt x="2540" y="68"/>
                </a:lnTo>
                <a:lnTo>
                  <a:pt x="2556" y="54"/>
                </a:lnTo>
                <a:lnTo>
                  <a:pt x="2570" y="41"/>
                </a:lnTo>
                <a:lnTo>
                  <a:pt x="2574" y="35"/>
                </a:lnTo>
                <a:lnTo>
                  <a:pt x="2577" y="30"/>
                </a:lnTo>
                <a:lnTo>
                  <a:pt x="2577" y="26"/>
                </a:lnTo>
                <a:lnTo>
                  <a:pt x="2577" y="24"/>
                </a:lnTo>
                <a:lnTo>
                  <a:pt x="2575" y="23"/>
                </a:lnTo>
                <a:lnTo>
                  <a:pt x="2575" y="23"/>
                </a:lnTo>
                <a:lnTo>
                  <a:pt x="2562" y="16"/>
                </a:lnTo>
                <a:lnTo>
                  <a:pt x="2550" y="10"/>
                </a:lnTo>
                <a:lnTo>
                  <a:pt x="2538" y="6"/>
                </a:lnTo>
                <a:lnTo>
                  <a:pt x="2527" y="4"/>
                </a:lnTo>
                <a:lnTo>
                  <a:pt x="2508" y="1"/>
                </a:lnTo>
                <a:lnTo>
                  <a:pt x="2501" y="0"/>
                </a:lnTo>
                <a:lnTo>
                  <a:pt x="2501" y="0"/>
                </a:lnTo>
                <a:lnTo>
                  <a:pt x="2440" y="24"/>
                </a:lnTo>
                <a:lnTo>
                  <a:pt x="2377" y="50"/>
                </a:lnTo>
                <a:lnTo>
                  <a:pt x="2317" y="76"/>
                </a:lnTo>
                <a:lnTo>
                  <a:pt x="2256" y="103"/>
                </a:lnTo>
                <a:lnTo>
                  <a:pt x="2196" y="132"/>
                </a:lnTo>
                <a:lnTo>
                  <a:pt x="2138" y="160"/>
                </a:lnTo>
                <a:lnTo>
                  <a:pt x="2081" y="189"/>
                </a:lnTo>
                <a:lnTo>
                  <a:pt x="2026" y="219"/>
                </a:lnTo>
                <a:lnTo>
                  <a:pt x="1972" y="247"/>
                </a:lnTo>
                <a:lnTo>
                  <a:pt x="1921" y="276"/>
                </a:lnTo>
                <a:lnTo>
                  <a:pt x="1872" y="303"/>
                </a:lnTo>
                <a:lnTo>
                  <a:pt x="1825" y="331"/>
                </a:lnTo>
                <a:lnTo>
                  <a:pt x="1782" y="358"/>
                </a:lnTo>
                <a:lnTo>
                  <a:pt x="1741" y="383"/>
                </a:lnTo>
                <a:lnTo>
                  <a:pt x="1705" y="407"/>
                </a:lnTo>
                <a:lnTo>
                  <a:pt x="1671" y="429"/>
                </a:lnTo>
                <a:lnTo>
                  <a:pt x="1671" y="429"/>
                </a:lnTo>
                <a:lnTo>
                  <a:pt x="1666" y="432"/>
                </a:lnTo>
                <a:lnTo>
                  <a:pt x="1666" y="432"/>
                </a:lnTo>
                <a:lnTo>
                  <a:pt x="1654" y="439"/>
                </a:lnTo>
                <a:lnTo>
                  <a:pt x="1643" y="446"/>
                </a:lnTo>
                <a:lnTo>
                  <a:pt x="1632" y="451"/>
                </a:lnTo>
                <a:lnTo>
                  <a:pt x="1620" y="455"/>
                </a:lnTo>
                <a:lnTo>
                  <a:pt x="1608" y="458"/>
                </a:lnTo>
                <a:lnTo>
                  <a:pt x="1597" y="461"/>
                </a:lnTo>
                <a:lnTo>
                  <a:pt x="1585" y="462"/>
                </a:lnTo>
                <a:lnTo>
                  <a:pt x="1574" y="463"/>
                </a:lnTo>
                <a:lnTo>
                  <a:pt x="1550" y="464"/>
                </a:lnTo>
                <a:lnTo>
                  <a:pt x="1528" y="462"/>
                </a:lnTo>
                <a:lnTo>
                  <a:pt x="1505" y="459"/>
                </a:lnTo>
                <a:lnTo>
                  <a:pt x="1485" y="454"/>
                </a:lnTo>
                <a:lnTo>
                  <a:pt x="1465" y="449"/>
                </a:lnTo>
                <a:lnTo>
                  <a:pt x="1448" y="442"/>
                </a:lnTo>
                <a:lnTo>
                  <a:pt x="1433" y="436"/>
                </a:lnTo>
                <a:lnTo>
                  <a:pt x="1418" y="430"/>
                </a:lnTo>
                <a:lnTo>
                  <a:pt x="1399" y="420"/>
                </a:lnTo>
                <a:lnTo>
                  <a:pt x="1393" y="416"/>
                </a:lnTo>
                <a:lnTo>
                  <a:pt x="1372" y="544"/>
                </a:lnTo>
                <a:lnTo>
                  <a:pt x="1372" y="544"/>
                </a:lnTo>
                <a:lnTo>
                  <a:pt x="1395" y="557"/>
                </a:lnTo>
                <a:lnTo>
                  <a:pt x="1416" y="568"/>
                </a:lnTo>
                <a:lnTo>
                  <a:pt x="1437" y="577"/>
                </a:lnTo>
                <a:lnTo>
                  <a:pt x="1454" y="586"/>
                </a:lnTo>
                <a:lnTo>
                  <a:pt x="1470" y="592"/>
                </a:lnTo>
                <a:lnTo>
                  <a:pt x="1486" y="596"/>
                </a:lnTo>
                <a:lnTo>
                  <a:pt x="1499" y="600"/>
                </a:lnTo>
                <a:lnTo>
                  <a:pt x="1510" y="602"/>
                </a:lnTo>
                <a:lnTo>
                  <a:pt x="1510" y="602"/>
                </a:lnTo>
                <a:lnTo>
                  <a:pt x="1491" y="606"/>
                </a:lnTo>
                <a:lnTo>
                  <a:pt x="1470" y="611"/>
                </a:lnTo>
                <a:lnTo>
                  <a:pt x="1450" y="617"/>
                </a:lnTo>
                <a:lnTo>
                  <a:pt x="1428" y="625"/>
                </a:lnTo>
                <a:lnTo>
                  <a:pt x="1409" y="634"/>
                </a:lnTo>
                <a:lnTo>
                  <a:pt x="1391" y="645"/>
                </a:lnTo>
                <a:lnTo>
                  <a:pt x="1381" y="650"/>
                </a:lnTo>
                <a:lnTo>
                  <a:pt x="1373" y="656"/>
                </a:lnTo>
                <a:lnTo>
                  <a:pt x="1366" y="663"/>
                </a:lnTo>
                <a:lnTo>
                  <a:pt x="1360" y="670"/>
                </a:lnTo>
                <a:lnTo>
                  <a:pt x="1404" y="788"/>
                </a:lnTo>
                <a:lnTo>
                  <a:pt x="1404" y="788"/>
                </a:lnTo>
                <a:lnTo>
                  <a:pt x="1416" y="779"/>
                </a:lnTo>
                <a:lnTo>
                  <a:pt x="1432" y="770"/>
                </a:lnTo>
                <a:lnTo>
                  <a:pt x="1453" y="758"/>
                </a:lnTo>
                <a:lnTo>
                  <a:pt x="1465" y="753"/>
                </a:lnTo>
                <a:lnTo>
                  <a:pt x="1479" y="748"/>
                </a:lnTo>
                <a:lnTo>
                  <a:pt x="1494" y="743"/>
                </a:lnTo>
                <a:lnTo>
                  <a:pt x="1509" y="738"/>
                </a:lnTo>
                <a:lnTo>
                  <a:pt x="1527" y="734"/>
                </a:lnTo>
                <a:lnTo>
                  <a:pt x="1545" y="731"/>
                </a:lnTo>
                <a:lnTo>
                  <a:pt x="1564" y="729"/>
                </a:lnTo>
                <a:lnTo>
                  <a:pt x="1585" y="728"/>
                </a:lnTo>
                <a:lnTo>
                  <a:pt x="1585" y="728"/>
                </a:lnTo>
                <a:lnTo>
                  <a:pt x="1588" y="744"/>
                </a:lnTo>
                <a:lnTo>
                  <a:pt x="1588" y="744"/>
                </a:lnTo>
                <a:lnTo>
                  <a:pt x="1588" y="758"/>
                </a:lnTo>
                <a:lnTo>
                  <a:pt x="1588" y="773"/>
                </a:lnTo>
                <a:lnTo>
                  <a:pt x="1586" y="787"/>
                </a:lnTo>
                <a:lnTo>
                  <a:pt x="1583" y="802"/>
                </a:lnTo>
                <a:lnTo>
                  <a:pt x="1578" y="818"/>
                </a:lnTo>
                <a:lnTo>
                  <a:pt x="1573" y="833"/>
                </a:lnTo>
                <a:lnTo>
                  <a:pt x="1565" y="848"/>
                </a:lnTo>
                <a:lnTo>
                  <a:pt x="1557" y="864"/>
                </a:lnTo>
                <a:lnTo>
                  <a:pt x="1549" y="880"/>
                </a:lnTo>
                <a:lnTo>
                  <a:pt x="1539" y="895"/>
                </a:lnTo>
                <a:lnTo>
                  <a:pt x="1528" y="912"/>
                </a:lnTo>
                <a:lnTo>
                  <a:pt x="1516" y="927"/>
                </a:lnTo>
                <a:lnTo>
                  <a:pt x="1503" y="943"/>
                </a:lnTo>
                <a:lnTo>
                  <a:pt x="1490" y="959"/>
                </a:lnTo>
                <a:lnTo>
                  <a:pt x="1476" y="974"/>
                </a:lnTo>
                <a:lnTo>
                  <a:pt x="1461" y="989"/>
                </a:lnTo>
                <a:lnTo>
                  <a:pt x="1429" y="1020"/>
                </a:lnTo>
                <a:lnTo>
                  <a:pt x="1396" y="1049"/>
                </a:lnTo>
                <a:lnTo>
                  <a:pt x="1360" y="1076"/>
                </a:lnTo>
                <a:lnTo>
                  <a:pt x="1323" y="1102"/>
                </a:lnTo>
                <a:lnTo>
                  <a:pt x="1285" y="1126"/>
                </a:lnTo>
                <a:lnTo>
                  <a:pt x="1247" y="1148"/>
                </a:lnTo>
                <a:lnTo>
                  <a:pt x="1209" y="1167"/>
                </a:lnTo>
                <a:lnTo>
                  <a:pt x="1189" y="1177"/>
                </a:lnTo>
                <a:lnTo>
                  <a:pt x="1171" y="1185"/>
                </a:lnTo>
                <a:lnTo>
                  <a:pt x="1171" y="1185"/>
                </a:lnTo>
                <a:lnTo>
                  <a:pt x="1133" y="1199"/>
                </a:lnTo>
                <a:lnTo>
                  <a:pt x="1095" y="1211"/>
                </a:lnTo>
                <a:lnTo>
                  <a:pt x="1060" y="1223"/>
                </a:lnTo>
                <a:lnTo>
                  <a:pt x="1026" y="1232"/>
                </a:lnTo>
                <a:lnTo>
                  <a:pt x="993" y="1240"/>
                </a:lnTo>
                <a:lnTo>
                  <a:pt x="962" y="1246"/>
                </a:lnTo>
                <a:lnTo>
                  <a:pt x="933" y="1250"/>
                </a:lnTo>
                <a:lnTo>
                  <a:pt x="905" y="1254"/>
                </a:lnTo>
                <a:lnTo>
                  <a:pt x="879" y="1256"/>
                </a:lnTo>
                <a:lnTo>
                  <a:pt x="856" y="1257"/>
                </a:lnTo>
                <a:lnTo>
                  <a:pt x="834" y="1257"/>
                </a:lnTo>
                <a:lnTo>
                  <a:pt x="815" y="1256"/>
                </a:lnTo>
                <a:lnTo>
                  <a:pt x="799" y="1254"/>
                </a:lnTo>
                <a:lnTo>
                  <a:pt x="785" y="1251"/>
                </a:lnTo>
                <a:lnTo>
                  <a:pt x="774" y="1247"/>
                </a:lnTo>
                <a:lnTo>
                  <a:pt x="765" y="1243"/>
                </a:lnTo>
                <a:lnTo>
                  <a:pt x="765" y="1243"/>
                </a:lnTo>
                <a:lnTo>
                  <a:pt x="741" y="1227"/>
                </a:lnTo>
                <a:lnTo>
                  <a:pt x="720" y="1209"/>
                </a:lnTo>
                <a:lnTo>
                  <a:pt x="701" y="1191"/>
                </a:lnTo>
                <a:lnTo>
                  <a:pt x="685" y="1172"/>
                </a:lnTo>
                <a:lnTo>
                  <a:pt x="670" y="1155"/>
                </a:lnTo>
                <a:lnTo>
                  <a:pt x="656" y="1137"/>
                </a:lnTo>
                <a:lnTo>
                  <a:pt x="645" y="1119"/>
                </a:lnTo>
                <a:lnTo>
                  <a:pt x="634" y="1102"/>
                </a:lnTo>
                <a:lnTo>
                  <a:pt x="615" y="1071"/>
                </a:lnTo>
                <a:lnTo>
                  <a:pt x="605" y="1057"/>
                </a:lnTo>
                <a:lnTo>
                  <a:pt x="596" y="1045"/>
                </a:lnTo>
                <a:lnTo>
                  <a:pt x="587" y="1033"/>
                </a:lnTo>
                <a:lnTo>
                  <a:pt x="577" y="1025"/>
                </a:lnTo>
                <a:lnTo>
                  <a:pt x="565" y="1018"/>
                </a:lnTo>
                <a:lnTo>
                  <a:pt x="559" y="1015"/>
                </a:lnTo>
                <a:lnTo>
                  <a:pt x="553" y="1013"/>
                </a:lnTo>
                <a:lnTo>
                  <a:pt x="553" y="1013"/>
                </a:lnTo>
                <a:lnTo>
                  <a:pt x="549" y="1013"/>
                </a:lnTo>
                <a:lnTo>
                  <a:pt x="546" y="1013"/>
                </a:lnTo>
                <a:lnTo>
                  <a:pt x="539" y="1015"/>
                </a:lnTo>
                <a:lnTo>
                  <a:pt x="532" y="1018"/>
                </a:lnTo>
                <a:lnTo>
                  <a:pt x="524" y="1022"/>
                </a:lnTo>
                <a:lnTo>
                  <a:pt x="516" y="1026"/>
                </a:lnTo>
                <a:lnTo>
                  <a:pt x="507" y="1029"/>
                </a:lnTo>
                <a:lnTo>
                  <a:pt x="499" y="1031"/>
                </a:lnTo>
                <a:lnTo>
                  <a:pt x="494" y="1031"/>
                </a:lnTo>
                <a:lnTo>
                  <a:pt x="489" y="1031"/>
                </a:lnTo>
                <a:lnTo>
                  <a:pt x="489" y="1031"/>
                </a:lnTo>
                <a:lnTo>
                  <a:pt x="468" y="1028"/>
                </a:lnTo>
                <a:lnTo>
                  <a:pt x="448" y="1025"/>
                </a:lnTo>
                <a:lnTo>
                  <a:pt x="427" y="1024"/>
                </a:lnTo>
                <a:lnTo>
                  <a:pt x="406" y="1023"/>
                </a:lnTo>
                <a:lnTo>
                  <a:pt x="386" y="1023"/>
                </a:lnTo>
                <a:lnTo>
                  <a:pt x="366" y="1025"/>
                </a:lnTo>
                <a:lnTo>
                  <a:pt x="347" y="1027"/>
                </a:lnTo>
                <a:lnTo>
                  <a:pt x="327" y="1031"/>
                </a:lnTo>
                <a:lnTo>
                  <a:pt x="309" y="1035"/>
                </a:lnTo>
                <a:lnTo>
                  <a:pt x="292" y="1043"/>
                </a:lnTo>
                <a:lnTo>
                  <a:pt x="276" y="1050"/>
                </a:lnTo>
                <a:lnTo>
                  <a:pt x="262" y="1059"/>
                </a:lnTo>
                <a:lnTo>
                  <a:pt x="248" y="1070"/>
                </a:lnTo>
                <a:lnTo>
                  <a:pt x="242" y="1076"/>
                </a:lnTo>
                <a:lnTo>
                  <a:pt x="236" y="1082"/>
                </a:lnTo>
                <a:lnTo>
                  <a:pt x="231" y="1090"/>
                </a:lnTo>
                <a:lnTo>
                  <a:pt x="227" y="1098"/>
                </a:lnTo>
                <a:lnTo>
                  <a:pt x="223" y="1105"/>
                </a:lnTo>
                <a:lnTo>
                  <a:pt x="219" y="1114"/>
                </a:lnTo>
                <a:lnTo>
                  <a:pt x="219" y="1114"/>
                </a:lnTo>
                <a:lnTo>
                  <a:pt x="257" y="1112"/>
                </a:lnTo>
                <a:lnTo>
                  <a:pt x="292" y="1111"/>
                </a:lnTo>
                <a:lnTo>
                  <a:pt x="312" y="1111"/>
                </a:lnTo>
                <a:lnTo>
                  <a:pt x="331" y="1112"/>
                </a:lnTo>
                <a:lnTo>
                  <a:pt x="349" y="1113"/>
                </a:lnTo>
                <a:lnTo>
                  <a:pt x="364" y="1116"/>
                </a:lnTo>
                <a:lnTo>
                  <a:pt x="377" y="1119"/>
                </a:lnTo>
                <a:lnTo>
                  <a:pt x="382" y="1121"/>
                </a:lnTo>
                <a:lnTo>
                  <a:pt x="387" y="1123"/>
                </a:lnTo>
                <a:lnTo>
                  <a:pt x="389" y="1126"/>
                </a:lnTo>
                <a:lnTo>
                  <a:pt x="391" y="1130"/>
                </a:lnTo>
                <a:lnTo>
                  <a:pt x="391" y="1133"/>
                </a:lnTo>
                <a:lnTo>
                  <a:pt x="389" y="1137"/>
                </a:lnTo>
                <a:lnTo>
                  <a:pt x="386" y="1141"/>
                </a:lnTo>
                <a:lnTo>
                  <a:pt x="381" y="1146"/>
                </a:lnTo>
                <a:lnTo>
                  <a:pt x="374" y="1151"/>
                </a:lnTo>
                <a:lnTo>
                  <a:pt x="366" y="1156"/>
                </a:lnTo>
                <a:lnTo>
                  <a:pt x="366" y="1156"/>
                </a:lnTo>
                <a:lnTo>
                  <a:pt x="357" y="1162"/>
                </a:lnTo>
                <a:lnTo>
                  <a:pt x="351" y="1168"/>
                </a:lnTo>
                <a:lnTo>
                  <a:pt x="346" y="1175"/>
                </a:lnTo>
                <a:lnTo>
                  <a:pt x="344" y="1182"/>
                </a:lnTo>
                <a:lnTo>
                  <a:pt x="343" y="1189"/>
                </a:lnTo>
                <a:lnTo>
                  <a:pt x="344" y="1195"/>
                </a:lnTo>
                <a:lnTo>
                  <a:pt x="346" y="1202"/>
                </a:lnTo>
                <a:lnTo>
                  <a:pt x="349" y="1209"/>
                </a:lnTo>
                <a:lnTo>
                  <a:pt x="354" y="1217"/>
                </a:lnTo>
                <a:lnTo>
                  <a:pt x="360" y="1225"/>
                </a:lnTo>
                <a:lnTo>
                  <a:pt x="368" y="1232"/>
                </a:lnTo>
                <a:lnTo>
                  <a:pt x="376" y="1239"/>
                </a:lnTo>
                <a:lnTo>
                  <a:pt x="396" y="1254"/>
                </a:lnTo>
                <a:lnTo>
                  <a:pt x="418" y="1270"/>
                </a:lnTo>
                <a:lnTo>
                  <a:pt x="442" y="1285"/>
                </a:lnTo>
                <a:lnTo>
                  <a:pt x="467" y="1299"/>
                </a:lnTo>
                <a:lnTo>
                  <a:pt x="519" y="1327"/>
                </a:lnTo>
                <a:lnTo>
                  <a:pt x="565" y="1350"/>
                </a:lnTo>
                <a:lnTo>
                  <a:pt x="585" y="1361"/>
                </a:lnTo>
                <a:lnTo>
                  <a:pt x="601" y="1370"/>
                </a:lnTo>
                <a:lnTo>
                  <a:pt x="601" y="1370"/>
                </a:lnTo>
                <a:lnTo>
                  <a:pt x="608" y="1375"/>
                </a:lnTo>
                <a:lnTo>
                  <a:pt x="611" y="1379"/>
                </a:lnTo>
                <a:lnTo>
                  <a:pt x="613" y="1382"/>
                </a:lnTo>
                <a:lnTo>
                  <a:pt x="611" y="1385"/>
                </a:lnTo>
                <a:lnTo>
                  <a:pt x="608" y="1387"/>
                </a:lnTo>
                <a:lnTo>
                  <a:pt x="604" y="1389"/>
                </a:lnTo>
                <a:lnTo>
                  <a:pt x="598" y="1390"/>
                </a:lnTo>
                <a:lnTo>
                  <a:pt x="598" y="1390"/>
                </a:lnTo>
                <a:lnTo>
                  <a:pt x="588" y="1390"/>
                </a:lnTo>
                <a:lnTo>
                  <a:pt x="576" y="1388"/>
                </a:lnTo>
                <a:lnTo>
                  <a:pt x="561" y="1385"/>
                </a:lnTo>
                <a:lnTo>
                  <a:pt x="545" y="1380"/>
                </a:lnTo>
                <a:lnTo>
                  <a:pt x="509" y="1369"/>
                </a:lnTo>
                <a:lnTo>
                  <a:pt x="469" y="1354"/>
                </a:lnTo>
                <a:lnTo>
                  <a:pt x="387" y="1323"/>
                </a:lnTo>
                <a:lnTo>
                  <a:pt x="349" y="1307"/>
                </a:lnTo>
                <a:lnTo>
                  <a:pt x="314" y="1296"/>
                </a:lnTo>
                <a:lnTo>
                  <a:pt x="314" y="1296"/>
                </a:lnTo>
                <a:lnTo>
                  <a:pt x="303" y="1293"/>
                </a:lnTo>
                <a:lnTo>
                  <a:pt x="292" y="1291"/>
                </a:lnTo>
                <a:lnTo>
                  <a:pt x="283" y="1291"/>
                </a:lnTo>
                <a:lnTo>
                  <a:pt x="275" y="1292"/>
                </a:lnTo>
                <a:lnTo>
                  <a:pt x="268" y="1294"/>
                </a:lnTo>
                <a:lnTo>
                  <a:pt x="262" y="1297"/>
                </a:lnTo>
                <a:lnTo>
                  <a:pt x="257" y="1300"/>
                </a:lnTo>
                <a:lnTo>
                  <a:pt x="253" y="1303"/>
                </a:lnTo>
                <a:lnTo>
                  <a:pt x="244" y="1312"/>
                </a:lnTo>
                <a:lnTo>
                  <a:pt x="238" y="1319"/>
                </a:lnTo>
                <a:lnTo>
                  <a:pt x="234" y="1324"/>
                </a:lnTo>
                <a:lnTo>
                  <a:pt x="231" y="1325"/>
                </a:lnTo>
                <a:lnTo>
                  <a:pt x="229" y="1326"/>
                </a:lnTo>
                <a:lnTo>
                  <a:pt x="229" y="1326"/>
                </a:lnTo>
                <a:lnTo>
                  <a:pt x="220" y="1325"/>
                </a:lnTo>
                <a:lnTo>
                  <a:pt x="210" y="1324"/>
                </a:lnTo>
                <a:lnTo>
                  <a:pt x="198" y="1325"/>
                </a:lnTo>
                <a:lnTo>
                  <a:pt x="188" y="1325"/>
                </a:lnTo>
                <a:lnTo>
                  <a:pt x="166" y="1329"/>
                </a:lnTo>
                <a:lnTo>
                  <a:pt x="143" y="1335"/>
                </a:lnTo>
                <a:lnTo>
                  <a:pt x="121" y="1343"/>
                </a:lnTo>
                <a:lnTo>
                  <a:pt x="98" y="1353"/>
                </a:lnTo>
                <a:lnTo>
                  <a:pt x="77" y="1367"/>
                </a:lnTo>
                <a:lnTo>
                  <a:pt x="66" y="1374"/>
                </a:lnTo>
                <a:lnTo>
                  <a:pt x="57" y="1381"/>
                </a:lnTo>
                <a:lnTo>
                  <a:pt x="48" y="1389"/>
                </a:lnTo>
                <a:lnTo>
                  <a:pt x="40" y="1397"/>
                </a:lnTo>
                <a:lnTo>
                  <a:pt x="32" y="1407"/>
                </a:lnTo>
                <a:lnTo>
                  <a:pt x="25" y="1416"/>
                </a:lnTo>
                <a:lnTo>
                  <a:pt x="18" y="1426"/>
                </a:lnTo>
                <a:lnTo>
                  <a:pt x="12" y="1435"/>
                </a:lnTo>
                <a:lnTo>
                  <a:pt x="8" y="1446"/>
                </a:lnTo>
                <a:lnTo>
                  <a:pt x="4" y="1458"/>
                </a:lnTo>
                <a:lnTo>
                  <a:pt x="2" y="1469"/>
                </a:lnTo>
                <a:lnTo>
                  <a:pt x="0" y="1480"/>
                </a:lnTo>
                <a:lnTo>
                  <a:pt x="0" y="1492"/>
                </a:lnTo>
                <a:lnTo>
                  <a:pt x="0" y="1505"/>
                </a:lnTo>
                <a:lnTo>
                  <a:pt x="3" y="1518"/>
                </a:lnTo>
                <a:lnTo>
                  <a:pt x="6" y="1530"/>
                </a:lnTo>
                <a:lnTo>
                  <a:pt x="11" y="1544"/>
                </a:lnTo>
                <a:lnTo>
                  <a:pt x="17" y="1558"/>
                </a:lnTo>
                <a:lnTo>
                  <a:pt x="17" y="1558"/>
                </a:lnTo>
                <a:lnTo>
                  <a:pt x="20" y="1553"/>
                </a:lnTo>
                <a:lnTo>
                  <a:pt x="30" y="1540"/>
                </a:lnTo>
                <a:lnTo>
                  <a:pt x="45" y="1521"/>
                </a:lnTo>
                <a:lnTo>
                  <a:pt x="53" y="1511"/>
                </a:lnTo>
                <a:lnTo>
                  <a:pt x="63" y="1501"/>
                </a:lnTo>
                <a:lnTo>
                  <a:pt x="75" y="1490"/>
                </a:lnTo>
                <a:lnTo>
                  <a:pt x="86" y="1481"/>
                </a:lnTo>
                <a:lnTo>
                  <a:pt x="98" y="1473"/>
                </a:lnTo>
                <a:lnTo>
                  <a:pt x="111" y="1466"/>
                </a:lnTo>
                <a:lnTo>
                  <a:pt x="125" y="1461"/>
                </a:lnTo>
                <a:lnTo>
                  <a:pt x="131" y="1459"/>
                </a:lnTo>
                <a:lnTo>
                  <a:pt x="138" y="1458"/>
                </a:lnTo>
                <a:lnTo>
                  <a:pt x="145" y="1458"/>
                </a:lnTo>
                <a:lnTo>
                  <a:pt x="151" y="1458"/>
                </a:lnTo>
                <a:lnTo>
                  <a:pt x="159" y="1459"/>
                </a:lnTo>
                <a:lnTo>
                  <a:pt x="166" y="1461"/>
                </a:lnTo>
                <a:lnTo>
                  <a:pt x="166" y="1461"/>
                </a:lnTo>
                <a:lnTo>
                  <a:pt x="171" y="1463"/>
                </a:lnTo>
                <a:lnTo>
                  <a:pt x="174" y="1467"/>
                </a:lnTo>
                <a:lnTo>
                  <a:pt x="175" y="1473"/>
                </a:lnTo>
                <a:lnTo>
                  <a:pt x="176" y="1479"/>
                </a:lnTo>
                <a:lnTo>
                  <a:pt x="176" y="1496"/>
                </a:lnTo>
                <a:lnTo>
                  <a:pt x="174" y="1514"/>
                </a:lnTo>
                <a:lnTo>
                  <a:pt x="174" y="1524"/>
                </a:lnTo>
                <a:lnTo>
                  <a:pt x="174" y="1534"/>
                </a:lnTo>
                <a:lnTo>
                  <a:pt x="176" y="1545"/>
                </a:lnTo>
                <a:lnTo>
                  <a:pt x="178" y="1554"/>
                </a:lnTo>
                <a:lnTo>
                  <a:pt x="182" y="1564"/>
                </a:lnTo>
                <a:lnTo>
                  <a:pt x="187" y="1573"/>
                </a:lnTo>
                <a:lnTo>
                  <a:pt x="195" y="1581"/>
                </a:lnTo>
                <a:lnTo>
                  <a:pt x="205" y="1589"/>
                </a:lnTo>
                <a:lnTo>
                  <a:pt x="205" y="1589"/>
                </a:lnTo>
                <a:lnTo>
                  <a:pt x="213" y="1593"/>
                </a:lnTo>
                <a:lnTo>
                  <a:pt x="221" y="1596"/>
                </a:lnTo>
                <a:lnTo>
                  <a:pt x="231" y="1599"/>
                </a:lnTo>
                <a:lnTo>
                  <a:pt x="242" y="1600"/>
                </a:lnTo>
                <a:lnTo>
                  <a:pt x="254" y="1602"/>
                </a:lnTo>
                <a:lnTo>
                  <a:pt x="267" y="1602"/>
                </a:lnTo>
                <a:lnTo>
                  <a:pt x="293" y="1602"/>
                </a:lnTo>
                <a:lnTo>
                  <a:pt x="323" y="1600"/>
                </a:lnTo>
                <a:lnTo>
                  <a:pt x="354" y="1597"/>
                </a:lnTo>
                <a:lnTo>
                  <a:pt x="418" y="1589"/>
                </a:lnTo>
                <a:lnTo>
                  <a:pt x="481" y="1580"/>
                </a:lnTo>
                <a:lnTo>
                  <a:pt x="510" y="1576"/>
                </a:lnTo>
                <a:lnTo>
                  <a:pt x="538" y="1574"/>
                </a:lnTo>
                <a:lnTo>
                  <a:pt x="562" y="1573"/>
                </a:lnTo>
                <a:lnTo>
                  <a:pt x="583" y="1574"/>
                </a:lnTo>
                <a:lnTo>
                  <a:pt x="592" y="1575"/>
                </a:lnTo>
                <a:lnTo>
                  <a:pt x="600" y="1577"/>
                </a:lnTo>
                <a:lnTo>
                  <a:pt x="607" y="1580"/>
                </a:lnTo>
                <a:lnTo>
                  <a:pt x="613" y="1585"/>
                </a:lnTo>
                <a:lnTo>
                  <a:pt x="613" y="1585"/>
                </a:lnTo>
                <a:lnTo>
                  <a:pt x="616" y="1588"/>
                </a:lnTo>
                <a:lnTo>
                  <a:pt x="617" y="1591"/>
                </a:lnTo>
                <a:lnTo>
                  <a:pt x="616" y="1593"/>
                </a:lnTo>
                <a:lnTo>
                  <a:pt x="611" y="1596"/>
                </a:lnTo>
                <a:lnTo>
                  <a:pt x="607" y="1598"/>
                </a:lnTo>
                <a:lnTo>
                  <a:pt x="600" y="1601"/>
                </a:lnTo>
                <a:lnTo>
                  <a:pt x="583" y="1605"/>
                </a:lnTo>
                <a:lnTo>
                  <a:pt x="560" y="1609"/>
                </a:lnTo>
                <a:lnTo>
                  <a:pt x="535" y="1612"/>
                </a:lnTo>
                <a:lnTo>
                  <a:pt x="474" y="1620"/>
                </a:lnTo>
                <a:lnTo>
                  <a:pt x="443" y="1624"/>
                </a:lnTo>
                <a:lnTo>
                  <a:pt x="412" y="1629"/>
                </a:lnTo>
                <a:lnTo>
                  <a:pt x="382" y="1636"/>
                </a:lnTo>
                <a:lnTo>
                  <a:pt x="356" y="1642"/>
                </a:lnTo>
                <a:lnTo>
                  <a:pt x="344" y="1646"/>
                </a:lnTo>
                <a:lnTo>
                  <a:pt x="332" y="1650"/>
                </a:lnTo>
                <a:lnTo>
                  <a:pt x="322" y="1654"/>
                </a:lnTo>
                <a:lnTo>
                  <a:pt x="314" y="1659"/>
                </a:lnTo>
                <a:lnTo>
                  <a:pt x="307" y="1664"/>
                </a:lnTo>
                <a:lnTo>
                  <a:pt x="302" y="1669"/>
                </a:lnTo>
                <a:lnTo>
                  <a:pt x="298" y="1676"/>
                </a:lnTo>
                <a:lnTo>
                  <a:pt x="296" y="1682"/>
                </a:lnTo>
                <a:lnTo>
                  <a:pt x="296" y="1682"/>
                </a:lnTo>
                <a:lnTo>
                  <a:pt x="295" y="1687"/>
                </a:lnTo>
                <a:lnTo>
                  <a:pt x="295" y="1696"/>
                </a:lnTo>
                <a:lnTo>
                  <a:pt x="296" y="1707"/>
                </a:lnTo>
                <a:lnTo>
                  <a:pt x="298" y="1713"/>
                </a:lnTo>
                <a:lnTo>
                  <a:pt x="300" y="1718"/>
                </a:lnTo>
                <a:lnTo>
                  <a:pt x="300" y="1718"/>
                </a:lnTo>
                <a:lnTo>
                  <a:pt x="301" y="1725"/>
                </a:lnTo>
                <a:lnTo>
                  <a:pt x="301" y="1731"/>
                </a:lnTo>
                <a:lnTo>
                  <a:pt x="298" y="1737"/>
                </a:lnTo>
                <a:lnTo>
                  <a:pt x="293" y="1743"/>
                </a:lnTo>
                <a:lnTo>
                  <a:pt x="283" y="1757"/>
                </a:lnTo>
                <a:lnTo>
                  <a:pt x="269" y="1775"/>
                </a:lnTo>
                <a:lnTo>
                  <a:pt x="261" y="1785"/>
                </a:lnTo>
                <a:lnTo>
                  <a:pt x="254" y="1795"/>
                </a:lnTo>
                <a:lnTo>
                  <a:pt x="246" y="1807"/>
                </a:lnTo>
                <a:lnTo>
                  <a:pt x="240" y="1820"/>
                </a:lnTo>
                <a:lnTo>
                  <a:pt x="234" y="1834"/>
                </a:lnTo>
                <a:lnTo>
                  <a:pt x="230" y="1849"/>
                </a:lnTo>
                <a:lnTo>
                  <a:pt x="226" y="1866"/>
                </a:lnTo>
                <a:lnTo>
                  <a:pt x="225" y="1884"/>
                </a:lnTo>
                <a:lnTo>
                  <a:pt x="225" y="1884"/>
                </a:lnTo>
                <a:lnTo>
                  <a:pt x="225" y="1893"/>
                </a:lnTo>
                <a:lnTo>
                  <a:pt x="225" y="1902"/>
                </a:lnTo>
                <a:lnTo>
                  <a:pt x="228" y="1920"/>
                </a:lnTo>
                <a:lnTo>
                  <a:pt x="233" y="1937"/>
                </a:lnTo>
                <a:lnTo>
                  <a:pt x="239" y="1953"/>
                </a:lnTo>
                <a:lnTo>
                  <a:pt x="247" y="1968"/>
                </a:lnTo>
                <a:lnTo>
                  <a:pt x="257" y="1982"/>
                </a:lnTo>
                <a:lnTo>
                  <a:pt x="267" y="1995"/>
                </a:lnTo>
                <a:lnTo>
                  <a:pt x="277" y="2007"/>
                </a:lnTo>
                <a:lnTo>
                  <a:pt x="287" y="2017"/>
                </a:lnTo>
                <a:lnTo>
                  <a:pt x="298" y="2026"/>
                </a:lnTo>
                <a:lnTo>
                  <a:pt x="315" y="2042"/>
                </a:lnTo>
                <a:lnTo>
                  <a:pt x="327" y="2050"/>
                </a:lnTo>
                <a:lnTo>
                  <a:pt x="332" y="2054"/>
                </a:lnTo>
                <a:lnTo>
                  <a:pt x="332" y="2054"/>
                </a:lnTo>
                <a:lnTo>
                  <a:pt x="334" y="2050"/>
                </a:lnTo>
                <a:lnTo>
                  <a:pt x="335" y="2045"/>
                </a:lnTo>
                <a:lnTo>
                  <a:pt x="335" y="2036"/>
                </a:lnTo>
                <a:lnTo>
                  <a:pt x="334" y="2027"/>
                </a:lnTo>
                <a:lnTo>
                  <a:pt x="331" y="2006"/>
                </a:lnTo>
                <a:lnTo>
                  <a:pt x="328" y="1980"/>
                </a:lnTo>
                <a:lnTo>
                  <a:pt x="327" y="1968"/>
                </a:lnTo>
                <a:lnTo>
                  <a:pt x="326" y="1955"/>
                </a:lnTo>
                <a:lnTo>
                  <a:pt x="326" y="1943"/>
                </a:lnTo>
                <a:lnTo>
                  <a:pt x="328" y="1932"/>
                </a:lnTo>
                <a:lnTo>
                  <a:pt x="330" y="1922"/>
                </a:lnTo>
                <a:lnTo>
                  <a:pt x="334" y="1913"/>
                </a:lnTo>
                <a:lnTo>
                  <a:pt x="337" y="1910"/>
                </a:lnTo>
                <a:lnTo>
                  <a:pt x="341" y="1906"/>
                </a:lnTo>
                <a:lnTo>
                  <a:pt x="344" y="1904"/>
                </a:lnTo>
                <a:lnTo>
                  <a:pt x="348" y="1901"/>
                </a:lnTo>
                <a:lnTo>
                  <a:pt x="348" y="1901"/>
                </a:lnTo>
                <a:lnTo>
                  <a:pt x="353" y="1900"/>
                </a:lnTo>
                <a:lnTo>
                  <a:pt x="357" y="1900"/>
                </a:lnTo>
                <a:lnTo>
                  <a:pt x="362" y="1901"/>
                </a:lnTo>
                <a:lnTo>
                  <a:pt x="366" y="1905"/>
                </a:lnTo>
                <a:lnTo>
                  <a:pt x="375" y="1912"/>
                </a:lnTo>
                <a:lnTo>
                  <a:pt x="386" y="1921"/>
                </a:lnTo>
                <a:lnTo>
                  <a:pt x="397" y="1932"/>
                </a:lnTo>
                <a:lnTo>
                  <a:pt x="410" y="1941"/>
                </a:lnTo>
                <a:lnTo>
                  <a:pt x="417" y="1946"/>
                </a:lnTo>
                <a:lnTo>
                  <a:pt x="424" y="1950"/>
                </a:lnTo>
                <a:lnTo>
                  <a:pt x="434" y="1953"/>
                </a:lnTo>
                <a:lnTo>
                  <a:pt x="442" y="1955"/>
                </a:lnTo>
                <a:lnTo>
                  <a:pt x="442" y="1955"/>
                </a:lnTo>
                <a:lnTo>
                  <a:pt x="451" y="1955"/>
                </a:lnTo>
                <a:lnTo>
                  <a:pt x="460" y="1955"/>
                </a:lnTo>
                <a:lnTo>
                  <a:pt x="468" y="1954"/>
                </a:lnTo>
                <a:lnTo>
                  <a:pt x="478" y="1952"/>
                </a:lnTo>
                <a:lnTo>
                  <a:pt x="486" y="1948"/>
                </a:lnTo>
                <a:lnTo>
                  <a:pt x="494" y="1944"/>
                </a:lnTo>
                <a:lnTo>
                  <a:pt x="501" y="1940"/>
                </a:lnTo>
                <a:lnTo>
                  <a:pt x="509" y="1935"/>
                </a:lnTo>
                <a:lnTo>
                  <a:pt x="525" y="1923"/>
                </a:lnTo>
                <a:lnTo>
                  <a:pt x="539" y="1909"/>
                </a:lnTo>
                <a:lnTo>
                  <a:pt x="554" y="1892"/>
                </a:lnTo>
                <a:lnTo>
                  <a:pt x="571" y="1875"/>
                </a:lnTo>
                <a:lnTo>
                  <a:pt x="604" y="1836"/>
                </a:lnTo>
                <a:lnTo>
                  <a:pt x="624" y="1817"/>
                </a:lnTo>
                <a:lnTo>
                  <a:pt x="644" y="1797"/>
                </a:lnTo>
                <a:lnTo>
                  <a:pt x="667" y="1777"/>
                </a:lnTo>
                <a:lnTo>
                  <a:pt x="691" y="1758"/>
                </a:lnTo>
                <a:lnTo>
                  <a:pt x="705" y="1749"/>
                </a:lnTo>
                <a:lnTo>
                  <a:pt x="718" y="1741"/>
                </a:lnTo>
                <a:lnTo>
                  <a:pt x="732" y="1733"/>
                </a:lnTo>
                <a:lnTo>
                  <a:pt x="747" y="1725"/>
                </a:lnTo>
                <a:lnTo>
                  <a:pt x="747" y="1725"/>
                </a:lnTo>
                <a:lnTo>
                  <a:pt x="787" y="1706"/>
                </a:lnTo>
                <a:lnTo>
                  <a:pt x="819" y="1694"/>
                </a:lnTo>
                <a:lnTo>
                  <a:pt x="831" y="1689"/>
                </a:lnTo>
                <a:lnTo>
                  <a:pt x="843" y="1686"/>
                </a:lnTo>
                <a:lnTo>
                  <a:pt x="852" y="1685"/>
                </a:lnTo>
                <a:lnTo>
                  <a:pt x="859" y="1684"/>
                </a:lnTo>
                <a:lnTo>
                  <a:pt x="865" y="1684"/>
                </a:lnTo>
                <a:lnTo>
                  <a:pt x="869" y="1686"/>
                </a:lnTo>
                <a:lnTo>
                  <a:pt x="872" y="1688"/>
                </a:lnTo>
                <a:lnTo>
                  <a:pt x="874" y="1691"/>
                </a:lnTo>
                <a:lnTo>
                  <a:pt x="876" y="1694"/>
                </a:lnTo>
                <a:lnTo>
                  <a:pt x="876" y="1698"/>
                </a:lnTo>
                <a:lnTo>
                  <a:pt x="875" y="1708"/>
                </a:lnTo>
                <a:lnTo>
                  <a:pt x="872" y="1720"/>
                </a:lnTo>
                <a:lnTo>
                  <a:pt x="868" y="1734"/>
                </a:lnTo>
                <a:lnTo>
                  <a:pt x="865" y="1747"/>
                </a:lnTo>
                <a:lnTo>
                  <a:pt x="863" y="1759"/>
                </a:lnTo>
                <a:lnTo>
                  <a:pt x="863" y="1765"/>
                </a:lnTo>
                <a:lnTo>
                  <a:pt x="863" y="1772"/>
                </a:lnTo>
                <a:lnTo>
                  <a:pt x="865" y="1777"/>
                </a:lnTo>
                <a:lnTo>
                  <a:pt x="867" y="1782"/>
                </a:lnTo>
                <a:lnTo>
                  <a:pt x="870" y="1786"/>
                </a:lnTo>
                <a:lnTo>
                  <a:pt x="875" y="1790"/>
                </a:lnTo>
                <a:lnTo>
                  <a:pt x="881" y="1793"/>
                </a:lnTo>
                <a:lnTo>
                  <a:pt x="889" y="1795"/>
                </a:lnTo>
                <a:lnTo>
                  <a:pt x="889" y="1795"/>
                </a:lnTo>
                <a:lnTo>
                  <a:pt x="901" y="1799"/>
                </a:lnTo>
                <a:lnTo>
                  <a:pt x="912" y="1802"/>
                </a:lnTo>
                <a:lnTo>
                  <a:pt x="921" y="1807"/>
                </a:lnTo>
                <a:lnTo>
                  <a:pt x="928" y="1811"/>
                </a:lnTo>
                <a:lnTo>
                  <a:pt x="935" y="1817"/>
                </a:lnTo>
                <a:lnTo>
                  <a:pt x="940" y="1822"/>
                </a:lnTo>
                <a:lnTo>
                  <a:pt x="943" y="1828"/>
                </a:lnTo>
                <a:lnTo>
                  <a:pt x="945" y="1834"/>
                </a:lnTo>
                <a:lnTo>
                  <a:pt x="947" y="1840"/>
                </a:lnTo>
                <a:lnTo>
                  <a:pt x="947" y="1846"/>
                </a:lnTo>
                <a:lnTo>
                  <a:pt x="946" y="1853"/>
                </a:lnTo>
                <a:lnTo>
                  <a:pt x="945" y="1860"/>
                </a:lnTo>
                <a:lnTo>
                  <a:pt x="943" y="1867"/>
                </a:lnTo>
                <a:lnTo>
                  <a:pt x="940" y="1874"/>
                </a:lnTo>
                <a:lnTo>
                  <a:pt x="932" y="1887"/>
                </a:lnTo>
                <a:lnTo>
                  <a:pt x="922" y="1900"/>
                </a:lnTo>
                <a:lnTo>
                  <a:pt x="912" y="1913"/>
                </a:lnTo>
                <a:lnTo>
                  <a:pt x="902" y="1924"/>
                </a:lnTo>
                <a:lnTo>
                  <a:pt x="892" y="1934"/>
                </a:lnTo>
                <a:lnTo>
                  <a:pt x="875" y="1948"/>
                </a:lnTo>
                <a:lnTo>
                  <a:pt x="869" y="1955"/>
                </a:lnTo>
                <a:lnTo>
                  <a:pt x="869" y="1955"/>
                </a:lnTo>
                <a:lnTo>
                  <a:pt x="877" y="1959"/>
                </a:lnTo>
                <a:lnTo>
                  <a:pt x="888" y="1961"/>
                </a:lnTo>
                <a:lnTo>
                  <a:pt x="899" y="1962"/>
                </a:lnTo>
                <a:lnTo>
                  <a:pt x="912" y="1961"/>
                </a:lnTo>
                <a:lnTo>
                  <a:pt x="926" y="1958"/>
                </a:lnTo>
                <a:lnTo>
                  <a:pt x="941" y="1954"/>
                </a:lnTo>
                <a:lnTo>
                  <a:pt x="957" y="1947"/>
                </a:lnTo>
                <a:lnTo>
                  <a:pt x="972" y="1939"/>
                </a:lnTo>
                <a:lnTo>
                  <a:pt x="989" y="1930"/>
                </a:lnTo>
                <a:lnTo>
                  <a:pt x="1004" y="1919"/>
                </a:lnTo>
                <a:lnTo>
                  <a:pt x="1019" y="1906"/>
                </a:lnTo>
                <a:lnTo>
                  <a:pt x="1035" y="1891"/>
                </a:lnTo>
                <a:lnTo>
                  <a:pt x="1048" y="1874"/>
                </a:lnTo>
                <a:lnTo>
                  <a:pt x="1061" y="1855"/>
                </a:lnTo>
                <a:lnTo>
                  <a:pt x="1073" y="1835"/>
                </a:lnTo>
                <a:lnTo>
                  <a:pt x="1083" y="1814"/>
                </a:lnTo>
                <a:lnTo>
                  <a:pt x="1083" y="1814"/>
                </a:lnTo>
                <a:lnTo>
                  <a:pt x="1086" y="1805"/>
                </a:lnTo>
                <a:lnTo>
                  <a:pt x="1089" y="1799"/>
                </a:lnTo>
                <a:lnTo>
                  <a:pt x="1092" y="1794"/>
                </a:lnTo>
                <a:lnTo>
                  <a:pt x="1096" y="1790"/>
                </a:lnTo>
                <a:lnTo>
                  <a:pt x="1100" y="1787"/>
                </a:lnTo>
                <a:lnTo>
                  <a:pt x="1103" y="1784"/>
                </a:lnTo>
                <a:lnTo>
                  <a:pt x="1111" y="1781"/>
                </a:lnTo>
                <a:lnTo>
                  <a:pt x="1120" y="1778"/>
                </a:lnTo>
                <a:lnTo>
                  <a:pt x="1129" y="1774"/>
                </a:lnTo>
                <a:lnTo>
                  <a:pt x="1138" y="1768"/>
                </a:lnTo>
                <a:lnTo>
                  <a:pt x="1143" y="1763"/>
                </a:lnTo>
                <a:lnTo>
                  <a:pt x="1148" y="1758"/>
                </a:lnTo>
                <a:lnTo>
                  <a:pt x="1148" y="1758"/>
                </a:lnTo>
                <a:lnTo>
                  <a:pt x="1151" y="1752"/>
                </a:lnTo>
                <a:lnTo>
                  <a:pt x="1154" y="1746"/>
                </a:lnTo>
                <a:lnTo>
                  <a:pt x="1158" y="1740"/>
                </a:lnTo>
                <a:lnTo>
                  <a:pt x="1159" y="1734"/>
                </a:lnTo>
                <a:lnTo>
                  <a:pt x="1160" y="1719"/>
                </a:lnTo>
                <a:lnTo>
                  <a:pt x="1160" y="1705"/>
                </a:lnTo>
                <a:lnTo>
                  <a:pt x="1160" y="1690"/>
                </a:lnTo>
                <a:lnTo>
                  <a:pt x="1160" y="1676"/>
                </a:lnTo>
                <a:lnTo>
                  <a:pt x="1162" y="1661"/>
                </a:lnTo>
                <a:lnTo>
                  <a:pt x="1164" y="1655"/>
                </a:lnTo>
                <a:lnTo>
                  <a:pt x="1166" y="1649"/>
                </a:lnTo>
                <a:lnTo>
                  <a:pt x="1166" y="1649"/>
                </a:lnTo>
                <a:lnTo>
                  <a:pt x="1170" y="1643"/>
                </a:lnTo>
                <a:lnTo>
                  <a:pt x="1174" y="1638"/>
                </a:lnTo>
                <a:lnTo>
                  <a:pt x="1178" y="1633"/>
                </a:lnTo>
                <a:lnTo>
                  <a:pt x="1183" y="1628"/>
                </a:lnTo>
                <a:lnTo>
                  <a:pt x="1195" y="1620"/>
                </a:lnTo>
                <a:lnTo>
                  <a:pt x="1209" y="1614"/>
                </a:lnTo>
                <a:lnTo>
                  <a:pt x="1223" y="1609"/>
                </a:lnTo>
                <a:lnTo>
                  <a:pt x="1237" y="1605"/>
                </a:lnTo>
                <a:lnTo>
                  <a:pt x="1268" y="1597"/>
                </a:lnTo>
                <a:lnTo>
                  <a:pt x="1298" y="1591"/>
                </a:lnTo>
                <a:lnTo>
                  <a:pt x="1310" y="1587"/>
                </a:lnTo>
                <a:lnTo>
                  <a:pt x="1321" y="1581"/>
                </a:lnTo>
                <a:lnTo>
                  <a:pt x="1329" y="1575"/>
                </a:lnTo>
                <a:lnTo>
                  <a:pt x="1333" y="1572"/>
                </a:lnTo>
                <a:lnTo>
                  <a:pt x="1335" y="1568"/>
                </a:lnTo>
                <a:lnTo>
                  <a:pt x="1338" y="1564"/>
                </a:lnTo>
                <a:lnTo>
                  <a:pt x="1340" y="1559"/>
                </a:lnTo>
                <a:lnTo>
                  <a:pt x="1340" y="1554"/>
                </a:lnTo>
                <a:lnTo>
                  <a:pt x="1340" y="1549"/>
                </a:lnTo>
                <a:lnTo>
                  <a:pt x="1340" y="1549"/>
                </a:lnTo>
                <a:lnTo>
                  <a:pt x="1338" y="1534"/>
                </a:lnTo>
                <a:lnTo>
                  <a:pt x="1338" y="1521"/>
                </a:lnTo>
                <a:lnTo>
                  <a:pt x="1341" y="1509"/>
                </a:lnTo>
                <a:lnTo>
                  <a:pt x="1345" y="1499"/>
                </a:lnTo>
                <a:lnTo>
                  <a:pt x="1350" y="1488"/>
                </a:lnTo>
                <a:lnTo>
                  <a:pt x="1355" y="1480"/>
                </a:lnTo>
                <a:lnTo>
                  <a:pt x="1362" y="1472"/>
                </a:lnTo>
                <a:lnTo>
                  <a:pt x="1370" y="1465"/>
                </a:lnTo>
                <a:lnTo>
                  <a:pt x="1378" y="1459"/>
                </a:lnTo>
                <a:lnTo>
                  <a:pt x="1388" y="1453"/>
                </a:lnTo>
                <a:lnTo>
                  <a:pt x="1406" y="1443"/>
                </a:lnTo>
                <a:lnTo>
                  <a:pt x="1424" y="1435"/>
                </a:lnTo>
                <a:lnTo>
                  <a:pt x="1441" y="1428"/>
                </a:lnTo>
                <a:lnTo>
                  <a:pt x="1441" y="1428"/>
                </a:lnTo>
                <a:lnTo>
                  <a:pt x="1443" y="1428"/>
                </a:lnTo>
                <a:lnTo>
                  <a:pt x="1444" y="1429"/>
                </a:lnTo>
                <a:lnTo>
                  <a:pt x="1447" y="1431"/>
                </a:lnTo>
                <a:lnTo>
                  <a:pt x="1449" y="1436"/>
                </a:lnTo>
                <a:lnTo>
                  <a:pt x="1453" y="1443"/>
                </a:lnTo>
                <a:lnTo>
                  <a:pt x="1461" y="1462"/>
                </a:lnTo>
                <a:lnTo>
                  <a:pt x="1467" y="1473"/>
                </a:lnTo>
                <a:lnTo>
                  <a:pt x="1474" y="1485"/>
                </a:lnTo>
                <a:lnTo>
                  <a:pt x="1484" y="1498"/>
                </a:lnTo>
                <a:lnTo>
                  <a:pt x="1494" y="1511"/>
                </a:lnTo>
                <a:lnTo>
                  <a:pt x="1506" y="1525"/>
                </a:lnTo>
                <a:lnTo>
                  <a:pt x="1522" y="1539"/>
                </a:lnTo>
                <a:lnTo>
                  <a:pt x="1539" y="1552"/>
                </a:lnTo>
                <a:lnTo>
                  <a:pt x="1559" y="1564"/>
                </a:lnTo>
                <a:lnTo>
                  <a:pt x="1583" y="1576"/>
                </a:lnTo>
                <a:lnTo>
                  <a:pt x="1609" y="1587"/>
                </a:lnTo>
                <a:lnTo>
                  <a:pt x="1609" y="1587"/>
                </a:lnTo>
                <a:lnTo>
                  <a:pt x="1684" y="1556"/>
                </a:lnTo>
                <a:lnTo>
                  <a:pt x="1730" y="1534"/>
                </a:lnTo>
                <a:lnTo>
                  <a:pt x="1757" y="1521"/>
                </a:lnTo>
                <a:lnTo>
                  <a:pt x="1786" y="1506"/>
                </a:lnTo>
                <a:lnTo>
                  <a:pt x="1786" y="1506"/>
                </a:lnTo>
                <a:lnTo>
                  <a:pt x="1818" y="1489"/>
                </a:lnTo>
                <a:lnTo>
                  <a:pt x="1848" y="1472"/>
                </a:lnTo>
                <a:lnTo>
                  <a:pt x="1860" y="1464"/>
                </a:lnTo>
                <a:lnTo>
                  <a:pt x="1871" y="1457"/>
                </a:lnTo>
                <a:lnTo>
                  <a:pt x="1881" y="1449"/>
                </a:lnTo>
                <a:lnTo>
                  <a:pt x="1889" y="1442"/>
                </a:lnTo>
                <a:lnTo>
                  <a:pt x="1889" y="1442"/>
                </a:lnTo>
                <a:lnTo>
                  <a:pt x="1888" y="1440"/>
                </a:lnTo>
                <a:lnTo>
                  <a:pt x="1887" y="1438"/>
                </a:lnTo>
                <a:lnTo>
                  <a:pt x="1879" y="1431"/>
                </a:lnTo>
                <a:lnTo>
                  <a:pt x="1868" y="1420"/>
                </a:lnTo>
                <a:lnTo>
                  <a:pt x="1855" y="1406"/>
                </a:lnTo>
                <a:lnTo>
                  <a:pt x="1840" y="1388"/>
                </a:lnTo>
                <a:lnTo>
                  <a:pt x="1825" y="1369"/>
                </a:lnTo>
                <a:lnTo>
                  <a:pt x="1818" y="1358"/>
                </a:lnTo>
                <a:lnTo>
                  <a:pt x="1812" y="1345"/>
                </a:lnTo>
                <a:lnTo>
                  <a:pt x="1807" y="1334"/>
                </a:lnTo>
                <a:lnTo>
                  <a:pt x="1802" y="1321"/>
                </a:lnTo>
                <a:lnTo>
                  <a:pt x="1802" y="1321"/>
                </a:lnTo>
                <a:lnTo>
                  <a:pt x="1799" y="1308"/>
                </a:lnTo>
                <a:lnTo>
                  <a:pt x="1796" y="1297"/>
                </a:lnTo>
                <a:lnTo>
                  <a:pt x="1794" y="1288"/>
                </a:lnTo>
                <a:lnTo>
                  <a:pt x="1794" y="1279"/>
                </a:lnTo>
                <a:lnTo>
                  <a:pt x="1794" y="1272"/>
                </a:lnTo>
                <a:lnTo>
                  <a:pt x="1794" y="1267"/>
                </a:lnTo>
                <a:lnTo>
                  <a:pt x="1795" y="1263"/>
                </a:lnTo>
                <a:lnTo>
                  <a:pt x="1796" y="1261"/>
                </a:lnTo>
                <a:lnTo>
                  <a:pt x="1796" y="1261"/>
                </a:lnTo>
                <a:lnTo>
                  <a:pt x="1809" y="1278"/>
                </a:lnTo>
                <a:lnTo>
                  <a:pt x="1824" y="1295"/>
                </a:lnTo>
                <a:lnTo>
                  <a:pt x="1845" y="1316"/>
                </a:lnTo>
                <a:lnTo>
                  <a:pt x="1857" y="1327"/>
                </a:lnTo>
                <a:lnTo>
                  <a:pt x="1869" y="1338"/>
                </a:lnTo>
                <a:lnTo>
                  <a:pt x="1883" y="1349"/>
                </a:lnTo>
                <a:lnTo>
                  <a:pt x="1899" y="1361"/>
                </a:lnTo>
                <a:lnTo>
                  <a:pt x="1915" y="1372"/>
                </a:lnTo>
                <a:lnTo>
                  <a:pt x="1932" y="1381"/>
                </a:lnTo>
                <a:lnTo>
                  <a:pt x="1949" y="1390"/>
                </a:lnTo>
                <a:lnTo>
                  <a:pt x="1967" y="1398"/>
                </a:lnTo>
                <a:lnTo>
                  <a:pt x="1967" y="1398"/>
                </a:lnTo>
                <a:lnTo>
                  <a:pt x="2021" y="1370"/>
                </a:lnTo>
                <a:lnTo>
                  <a:pt x="2075" y="1340"/>
                </a:lnTo>
                <a:lnTo>
                  <a:pt x="2129" y="1307"/>
                </a:lnTo>
                <a:lnTo>
                  <a:pt x="2183" y="1273"/>
                </a:lnTo>
                <a:lnTo>
                  <a:pt x="2183" y="1273"/>
                </a:lnTo>
                <a:lnTo>
                  <a:pt x="2218" y="1249"/>
                </a:lnTo>
                <a:lnTo>
                  <a:pt x="2218" y="1249"/>
                </a:lnTo>
                <a:lnTo>
                  <a:pt x="2219" y="1248"/>
                </a:lnTo>
                <a:lnTo>
                  <a:pt x="2219" y="1248"/>
                </a:lnTo>
                <a:lnTo>
                  <a:pt x="2220" y="1246"/>
                </a:lnTo>
                <a:lnTo>
                  <a:pt x="2219" y="1244"/>
                </a:lnTo>
                <a:lnTo>
                  <a:pt x="2215" y="1237"/>
                </a:lnTo>
                <a:lnTo>
                  <a:pt x="2207" y="1228"/>
                </a:lnTo>
                <a:lnTo>
                  <a:pt x="2196" y="1217"/>
                </a:lnTo>
                <a:lnTo>
                  <a:pt x="2171" y="1193"/>
                </a:lnTo>
                <a:lnTo>
                  <a:pt x="2142" y="1164"/>
                </a:lnTo>
                <a:lnTo>
                  <a:pt x="2129" y="1150"/>
                </a:lnTo>
                <a:lnTo>
                  <a:pt x="2118" y="1136"/>
                </a:lnTo>
                <a:lnTo>
                  <a:pt x="2108" y="1121"/>
                </a:lnTo>
                <a:lnTo>
                  <a:pt x="2104" y="1114"/>
                </a:lnTo>
                <a:lnTo>
                  <a:pt x="2101" y="1108"/>
                </a:lnTo>
                <a:lnTo>
                  <a:pt x="2100" y="1101"/>
                </a:lnTo>
                <a:lnTo>
                  <a:pt x="2099" y="1095"/>
                </a:lnTo>
                <a:lnTo>
                  <a:pt x="2099" y="1089"/>
                </a:lnTo>
                <a:lnTo>
                  <a:pt x="2100" y="1084"/>
                </a:lnTo>
                <a:lnTo>
                  <a:pt x="2102" y="1078"/>
                </a:lnTo>
                <a:lnTo>
                  <a:pt x="2106" y="1073"/>
                </a:lnTo>
                <a:lnTo>
                  <a:pt x="2112" y="1069"/>
                </a:lnTo>
                <a:lnTo>
                  <a:pt x="2119" y="1065"/>
                </a:lnTo>
                <a:lnTo>
                  <a:pt x="2119" y="1065"/>
                </a:lnTo>
                <a:lnTo>
                  <a:pt x="2125" y="1061"/>
                </a:lnTo>
                <a:lnTo>
                  <a:pt x="2130" y="1056"/>
                </a:lnTo>
                <a:lnTo>
                  <a:pt x="2133" y="1051"/>
                </a:lnTo>
                <a:lnTo>
                  <a:pt x="2135" y="1045"/>
                </a:lnTo>
                <a:lnTo>
                  <a:pt x="2136" y="1039"/>
                </a:lnTo>
                <a:lnTo>
                  <a:pt x="2136" y="1030"/>
                </a:lnTo>
                <a:lnTo>
                  <a:pt x="2136" y="1023"/>
                </a:lnTo>
                <a:lnTo>
                  <a:pt x="2134" y="1014"/>
                </a:lnTo>
                <a:lnTo>
                  <a:pt x="2129" y="997"/>
                </a:lnTo>
                <a:lnTo>
                  <a:pt x="2121" y="977"/>
                </a:lnTo>
                <a:lnTo>
                  <a:pt x="2102" y="935"/>
                </a:lnTo>
                <a:lnTo>
                  <a:pt x="2093" y="914"/>
                </a:lnTo>
                <a:lnTo>
                  <a:pt x="2085" y="893"/>
                </a:lnTo>
                <a:lnTo>
                  <a:pt x="2078" y="873"/>
                </a:lnTo>
                <a:lnTo>
                  <a:pt x="2076" y="863"/>
                </a:lnTo>
                <a:lnTo>
                  <a:pt x="2074" y="853"/>
                </a:lnTo>
                <a:lnTo>
                  <a:pt x="2074" y="844"/>
                </a:lnTo>
                <a:lnTo>
                  <a:pt x="2074" y="836"/>
                </a:lnTo>
                <a:lnTo>
                  <a:pt x="2075" y="828"/>
                </a:lnTo>
                <a:lnTo>
                  <a:pt x="2077" y="821"/>
                </a:lnTo>
                <a:lnTo>
                  <a:pt x="2080" y="814"/>
                </a:lnTo>
                <a:lnTo>
                  <a:pt x="2085" y="807"/>
                </a:lnTo>
                <a:lnTo>
                  <a:pt x="2091" y="801"/>
                </a:lnTo>
                <a:lnTo>
                  <a:pt x="2099" y="797"/>
                </a:lnTo>
                <a:lnTo>
                  <a:pt x="2099" y="797"/>
                </a:lnTo>
                <a:lnTo>
                  <a:pt x="2200" y="744"/>
                </a:lnTo>
                <a:lnTo>
                  <a:pt x="2306" y="693"/>
                </a:lnTo>
                <a:lnTo>
                  <a:pt x="2410" y="642"/>
                </a:lnTo>
                <a:lnTo>
                  <a:pt x="2513" y="592"/>
                </a:lnTo>
                <a:lnTo>
                  <a:pt x="2705" y="501"/>
                </a:lnTo>
                <a:lnTo>
                  <a:pt x="2788" y="461"/>
                </a:lnTo>
                <a:lnTo>
                  <a:pt x="2863" y="424"/>
                </a:lnTo>
                <a:lnTo>
                  <a:pt x="2863" y="424"/>
                </a:lnTo>
                <a:lnTo>
                  <a:pt x="2859" y="408"/>
                </a:lnTo>
                <a:lnTo>
                  <a:pt x="2853" y="389"/>
                </a:lnTo>
                <a:lnTo>
                  <a:pt x="2843" y="366"/>
                </a:lnTo>
                <a:lnTo>
                  <a:pt x="2836" y="354"/>
                </a:lnTo>
                <a:lnTo>
                  <a:pt x="2829" y="339"/>
                </a:lnTo>
                <a:lnTo>
                  <a:pt x="2821" y="325"/>
                </a:lnTo>
                <a:lnTo>
                  <a:pt x="2812" y="311"/>
                </a:lnTo>
                <a:lnTo>
                  <a:pt x="2801" y="296"/>
                </a:lnTo>
                <a:lnTo>
                  <a:pt x="2788" y="281"/>
                </a:lnTo>
                <a:lnTo>
                  <a:pt x="2774" y="267"/>
                </a:lnTo>
                <a:lnTo>
                  <a:pt x="2759" y="25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5" name="Freeform 32"/>
          <p:cNvSpPr>
            <a:spLocks/>
          </p:cNvSpPr>
          <p:nvPr/>
        </p:nvSpPr>
        <p:spPr bwMode="auto">
          <a:xfrm>
            <a:off x="7194550" y="1861840"/>
            <a:ext cx="161925" cy="153988"/>
          </a:xfrm>
          <a:custGeom>
            <a:avLst/>
            <a:gdLst>
              <a:gd name="T0" fmla="*/ 2 w 1226"/>
              <a:gd name="T1" fmla="*/ 386 h 1168"/>
              <a:gd name="T2" fmla="*/ 22 w 1226"/>
              <a:gd name="T3" fmla="*/ 434 h 1168"/>
              <a:gd name="T4" fmla="*/ 61 w 1226"/>
              <a:gd name="T5" fmla="*/ 466 h 1168"/>
              <a:gd name="T6" fmla="*/ 120 w 1226"/>
              <a:gd name="T7" fmla="*/ 479 h 1168"/>
              <a:gd name="T8" fmla="*/ 142 w 1226"/>
              <a:gd name="T9" fmla="*/ 469 h 1168"/>
              <a:gd name="T10" fmla="*/ 160 w 1226"/>
              <a:gd name="T11" fmla="*/ 436 h 1168"/>
              <a:gd name="T12" fmla="*/ 164 w 1226"/>
              <a:gd name="T13" fmla="*/ 370 h 1168"/>
              <a:gd name="T14" fmla="*/ 174 w 1226"/>
              <a:gd name="T15" fmla="*/ 344 h 1168"/>
              <a:gd name="T16" fmla="*/ 198 w 1226"/>
              <a:gd name="T17" fmla="*/ 331 h 1168"/>
              <a:gd name="T18" fmla="*/ 223 w 1226"/>
              <a:gd name="T19" fmla="*/ 318 h 1168"/>
              <a:gd name="T20" fmla="*/ 427 w 1226"/>
              <a:gd name="T21" fmla="*/ 416 h 1168"/>
              <a:gd name="T22" fmla="*/ 628 w 1226"/>
              <a:gd name="T23" fmla="*/ 534 h 1168"/>
              <a:gd name="T24" fmla="*/ 876 w 1226"/>
              <a:gd name="T25" fmla="*/ 703 h 1168"/>
              <a:gd name="T26" fmla="*/ 868 w 1226"/>
              <a:gd name="T27" fmla="*/ 783 h 1168"/>
              <a:gd name="T28" fmla="*/ 779 w 1226"/>
              <a:gd name="T29" fmla="*/ 957 h 1168"/>
              <a:gd name="T30" fmla="*/ 753 w 1226"/>
              <a:gd name="T31" fmla="*/ 1040 h 1168"/>
              <a:gd name="T32" fmla="*/ 754 w 1226"/>
              <a:gd name="T33" fmla="*/ 1090 h 1168"/>
              <a:gd name="T34" fmla="*/ 771 w 1226"/>
              <a:gd name="T35" fmla="*/ 1130 h 1168"/>
              <a:gd name="T36" fmla="*/ 801 w 1226"/>
              <a:gd name="T37" fmla="*/ 1157 h 1168"/>
              <a:gd name="T38" fmla="*/ 842 w 1226"/>
              <a:gd name="T39" fmla="*/ 1168 h 1168"/>
              <a:gd name="T40" fmla="*/ 880 w 1226"/>
              <a:gd name="T41" fmla="*/ 1163 h 1168"/>
              <a:gd name="T42" fmla="*/ 919 w 1226"/>
              <a:gd name="T43" fmla="*/ 1140 h 1168"/>
              <a:gd name="T44" fmla="*/ 944 w 1226"/>
              <a:gd name="T45" fmla="*/ 1107 h 1168"/>
              <a:gd name="T46" fmla="*/ 952 w 1226"/>
              <a:gd name="T47" fmla="*/ 1060 h 1168"/>
              <a:gd name="T48" fmla="*/ 930 w 1226"/>
              <a:gd name="T49" fmla="*/ 1010 h 1168"/>
              <a:gd name="T50" fmla="*/ 885 w 1226"/>
              <a:gd name="T51" fmla="*/ 989 h 1168"/>
              <a:gd name="T52" fmla="*/ 919 w 1226"/>
              <a:gd name="T53" fmla="*/ 879 h 1168"/>
              <a:gd name="T54" fmla="*/ 954 w 1226"/>
              <a:gd name="T55" fmla="*/ 807 h 1168"/>
              <a:gd name="T56" fmla="*/ 1024 w 1226"/>
              <a:gd name="T57" fmla="*/ 715 h 1168"/>
              <a:gd name="T58" fmla="*/ 1095 w 1226"/>
              <a:gd name="T59" fmla="*/ 673 h 1168"/>
              <a:gd name="T60" fmla="*/ 1125 w 1226"/>
              <a:gd name="T61" fmla="*/ 670 h 1168"/>
              <a:gd name="T62" fmla="*/ 1099 w 1226"/>
              <a:gd name="T63" fmla="*/ 633 h 1168"/>
              <a:gd name="T64" fmla="*/ 1083 w 1226"/>
              <a:gd name="T65" fmla="*/ 543 h 1168"/>
              <a:gd name="T66" fmla="*/ 1096 w 1226"/>
              <a:gd name="T67" fmla="*/ 477 h 1168"/>
              <a:gd name="T68" fmla="*/ 1132 w 1226"/>
              <a:gd name="T69" fmla="*/ 395 h 1168"/>
              <a:gd name="T70" fmla="*/ 1195 w 1226"/>
              <a:gd name="T71" fmla="*/ 258 h 1168"/>
              <a:gd name="T72" fmla="*/ 1225 w 1226"/>
              <a:gd name="T73" fmla="*/ 141 h 1168"/>
              <a:gd name="T74" fmla="*/ 1217 w 1226"/>
              <a:gd name="T75" fmla="*/ 95 h 1168"/>
              <a:gd name="T76" fmla="*/ 1187 w 1226"/>
              <a:gd name="T77" fmla="*/ 55 h 1168"/>
              <a:gd name="T78" fmla="*/ 1144 w 1226"/>
              <a:gd name="T79" fmla="*/ 34 h 1168"/>
              <a:gd name="T80" fmla="*/ 1104 w 1226"/>
              <a:gd name="T81" fmla="*/ 35 h 1168"/>
              <a:gd name="T82" fmla="*/ 1061 w 1226"/>
              <a:gd name="T83" fmla="*/ 57 h 1168"/>
              <a:gd name="T84" fmla="*/ 1033 w 1226"/>
              <a:gd name="T85" fmla="*/ 94 h 1168"/>
              <a:gd name="T86" fmla="*/ 1025 w 1226"/>
              <a:gd name="T87" fmla="*/ 139 h 1168"/>
              <a:gd name="T88" fmla="*/ 1048 w 1226"/>
              <a:gd name="T89" fmla="*/ 205 h 1168"/>
              <a:gd name="T90" fmla="*/ 1095 w 1226"/>
              <a:gd name="T91" fmla="*/ 230 h 1168"/>
              <a:gd name="T92" fmla="*/ 1107 w 1226"/>
              <a:gd name="T93" fmla="*/ 240 h 1168"/>
              <a:gd name="T94" fmla="*/ 1044 w 1226"/>
              <a:gd name="T95" fmla="*/ 390 h 1168"/>
              <a:gd name="T96" fmla="*/ 975 w 1226"/>
              <a:gd name="T97" fmla="*/ 431 h 1168"/>
              <a:gd name="T98" fmla="*/ 717 w 1226"/>
              <a:gd name="T99" fmla="*/ 289 h 1168"/>
              <a:gd name="T100" fmla="*/ 529 w 1226"/>
              <a:gd name="T101" fmla="*/ 205 h 1168"/>
              <a:gd name="T102" fmla="*/ 317 w 1226"/>
              <a:gd name="T103" fmla="*/ 140 h 1168"/>
              <a:gd name="T104" fmla="*/ 378 w 1226"/>
              <a:gd name="T105" fmla="*/ 31 h 1168"/>
              <a:gd name="T106" fmla="*/ 389 w 1226"/>
              <a:gd name="T107" fmla="*/ 0 h 1168"/>
              <a:gd name="T108" fmla="*/ 367 w 1226"/>
              <a:gd name="T109" fmla="*/ 10 h 1168"/>
              <a:gd name="T110" fmla="*/ 285 w 1226"/>
              <a:gd name="T111" fmla="*/ 57 h 1168"/>
              <a:gd name="T112" fmla="*/ 211 w 1226"/>
              <a:gd name="T113" fmla="*/ 85 h 1168"/>
              <a:gd name="T114" fmla="*/ 147 w 1226"/>
              <a:gd name="T115" fmla="*/ 85 h 1168"/>
              <a:gd name="T116" fmla="*/ 114 w 1226"/>
              <a:gd name="T117" fmla="*/ 85 h 1168"/>
              <a:gd name="T118" fmla="*/ 87 w 1226"/>
              <a:gd name="T119" fmla="*/ 134 h 1168"/>
              <a:gd name="T120" fmla="*/ 42 w 1226"/>
              <a:gd name="T121" fmla="*/ 261 h 1168"/>
              <a:gd name="T122" fmla="*/ 6 w 1226"/>
              <a:gd name="T123" fmla="*/ 327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168">
                <a:moveTo>
                  <a:pt x="1" y="345"/>
                </a:moveTo>
                <a:lnTo>
                  <a:pt x="1" y="345"/>
                </a:lnTo>
                <a:lnTo>
                  <a:pt x="0" y="359"/>
                </a:lnTo>
                <a:lnTo>
                  <a:pt x="0" y="370"/>
                </a:lnTo>
                <a:lnTo>
                  <a:pt x="2" y="386"/>
                </a:lnTo>
                <a:lnTo>
                  <a:pt x="5" y="401"/>
                </a:lnTo>
                <a:lnTo>
                  <a:pt x="8" y="409"/>
                </a:lnTo>
                <a:lnTo>
                  <a:pt x="11" y="417"/>
                </a:lnTo>
                <a:lnTo>
                  <a:pt x="16" y="425"/>
                </a:lnTo>
                <a:lnTo>
                  <a:pt x="22" y="434"/>
                </a:lnTo>
                <a:lnTo>
                  <a:pt x="28" y="442"/>
                </a:lnTo>
                <a:lnTo>
                  <a:pt x="36" y="449"/>
                </a:lnTo>
                <a:lnTo>
                  <a:pt x="36" y="449"/>
                </a:lnTo>
                <a:lnTo>
                  <a:pt x="48" y="458"/>
                </a:lnTo>
                <a:lnTo>
                  <a:pt x="61" y="466"/>
                </a:lnTo>
                <a:lnTo>
                  <a:pt x="76" y="473"/>
                </a:lnTo>
                <a:lnTo>
                  <a:pt x="91" y="478"/>
                </a:lnTo>
                <a:lnTo>
                  <a:pt x="105" y="480"/>
                </a:lnTo>
                <a:lnTo>
                  <a:pt x="113" y="480"/>
                </a:lnTo>
                <a:lnTo>
                  <a:pt x="120" y="479"/>
                </a:lnTo>
                <a:lnTo>
                  <a:pt x="126" y="478"/>
                </a:lnTo>
                <a:lnTo>
                  <a:pt x="132" y="476"/>
                </a:lnTo>
                <a:lnTo>
                  <a:pt x="137" y="473"/>
                </a:lnTo>
                <a:lnTo>
                  <a:pt x="142" y="469"/>
                </a:lnTo>
                <a:lnTo>
                  <a:pt x="142" y="469"/>
                </a:lnTo>
                <a:lnTo>
                  <a:pt x="147" y="464"/>
                </a:lnTo>
                <a:lnTo>
                  <a:pt x="152" y="457"/>
                </a:lnTo>
                <a:lnTo>
                  <a:pt x="155" y="451"/>
                </a:lnTo>
                <a:lnTo>
                  <a:pt x="158" y="444"/>
                </a:lnTo>
                <a:lnTo>
                  <a:pt x="160" y="436"/>
                </a:lnTo>
                <a:lnTo>
                  <a:pt x="161" y="428"/>
                </a:lnTo>
                <a:lnTo>
                  <a:pt x="162" y="411"/>
                </a:lnTo>
                <a:lnTo>
                  <a:pt x="162" y="395"/>
                </a:lnTo>
                <a:lnTo>
                  <a:pt x="163" y="378"/>
                </a:lnTo>
                <a:lnTo>
                  <a:pt x="164" y="370"/>
                </a:lnTo>
                <a:lnTo>
                  <a:pt x="166" y="362"/>
                </a:lnTo>
                <a:lnTo>
                  <a:pt x="168" y="355"/>
                </a:lnTo>
                <a:lnTo>
                  <a:pt x="172" y="347"/>
                </a:lnTo>
                <a:lnTo>
                  <a:pt x="172" y="347"/>
                </a:lnTo>
                <a:lnTo>
                  <a:pt x="174" y="344"/>
                </a:lnTo>
                <a:lnTo>
                  <a:pt x="178" y="341"/>
                </a:lnTo>
                <a:lnTo>
                  <a:pt x="187" y="335"/>
                </a:lnTo>
                <a:lnTo>
                  <a:pt x="195" y="332"/>
                </a:lnTo>
                <a:lnTo>
                  <a:pt x="198" y="331"/>
                </a:lnTo>
                <a:lnTo>
                  <a:pt x="198" y="331"/>
                </a:lnTo>
                <a:lnTo>
                  <a:pt x="205" y="329"/>
                </a:lnTo>
                <a:lnTo>
                  <a:pt x="211" y="326"/>
                </a:lnTo>
                <a:lnTo>
                  <a:pt x="217" y="323"/>
                </a:lnTo>
                <a:lnTo>
                  <a:pt x="223" y="318"/>
                </a:lnTo>
                <a:lnTo>
                  <a:pt x="223" y="318"/>
                </a:lnTo>
                <a:lnTo>
                  <a:pt x="264" y="337"/>
                </a:lnTo>
                <a:lnTo>
                  <a:pt x="305" y="355"/>
                </a:lnTo>
                <a:lnTo>
                  <a:pt x="347" y="374"/>
                </a:lnTo>
                <a:lnTo>
                  <a:pt x="388" y="395"/>
                </a:lnTo>
                <a:lnTo>
                  <a:pt x="427" y="416"/>
                </a:lnTo>
                <a:lnTo>
                  <a:pt x="468" y="439"/>
                </a:lnTo>
                <a:lnTo>
                  <a:pt x="509" y="461"/>
                </a:lnTo>
                <a:lnTo>
                  <a:pt x="549" y="485"/>
                </a:lnTo>
                <a:lnTo>
                  <a:pt x="589" y="509"/>
                </a:lnTo>
                <a:lnTo>
                  <a:pt x="628" y="534"/>
                </a:lnTo>
                <a:lnTo>
                  <a:pt x="706" y="584"/>
                </a:lnTo>
                <a:lnTo>
                  <a:pt x="782" y="636"/>
                </a:lnTo>
                <a:lnTo>
                  <a:pt x="857" y="689"/>
                </a:lnTo>
                <a:lnTo>
                  <a:pt x="857" y="689"/>
                </a:lnTo>
                <a:lnTo>
                  <a:pt x="876" y="703"/>
                </a:lnTo>
                <a:lnTo>
                  <a:pt x="894" y="714"/>
                </a:lnTo>
                <a:lnTo>
                  <a:pt x="894" y="714"/>
                </a:lnTo>
                <a:lnTo>
                  <a:pt x="887" y="736"/>
                </a:lnTo>
                <a:lnTo>
                  <a:pt x="878" y="759"/>
                </a:lnTo>
                <a:lnTo>
                  <a:pt x="868" y="783"/>
                </a:lnTo>
                <a:lnTo>
                  <a:pt x="856" y="809"/>
                </a:lnTo>
                <a:lnTo>
                  <a:pt x="856" y="809"/>
                </a:lnTo>
                <a:lnTo>
                  <a:pt x="816" y="885"/>
                </a:lnTo>
                <a:lnTo>
                  <a:pt x="797" y="921"/>
                </a:lnTo>
                <a:lnTo>
                  <a:pt x="779" y="957"/>
                </a:lnTo>
                <a:lnTo>
                  <a:pt x="772" y="975"/>
                </a:lnTo>
                <a:lnTo>
                  <a:pt x="766" y="992"/>
                </a:lnTo>
                <a:lnTo>
                  <a:pt x="760" y="1008"/>
                </a:lnTo>
                <a:lnTo>
                  <a:pt x="756" y="1025"/>
                </a:lnTo>
                <a:lnTo>
                  <a:pt x="753" y="1040"/>
                </a:lnTo>
                <a:lnTo>
                  <a:pt x="751" y="1054"/>
                </a:lnTo>
                <a:lnTo>
                  <a:pt x="751" y="1069"/>
                </a:lnTo>
                <a:lnTo>
                  <a:pt x="752" y="1081"/>
                </a:lnTo>
                <a:lnTo>
                  <a:pt x="752" y="1081"/>
                </a:lnTo>
                <a:lnTo>
                  <a:pt x="754" y="1090"/>
                </a:lnTo>
                <a:lnTo>
                  <a:pt x="756" y="1099"/>
                </a:lnTo>
                <a:lnTo>
                  <a:pt x="759" y="1107"/>
                </a:lnTo>
                <a:lnTo>
                  <a:pt x="762" y="1116"/>
                </a:lnTo>
                <a:lnTo>
                  <a:pt x="766" y="1123"/>
                </a:lnTo>
                <a:lnTo>
                  <a:pt x="771" y="1130"/>
                </a:lnTo>
                <a:lnTo>
                  <a:pt x="776" y="1136"/>
                </a:lnTo>
                <a:lnTo>
                  <a:pt x="781" y="1142"/>
                </a:lnTo>
                <a:lnTo>
                  <a:pt x="787" y="1147"/>
                </a:lnTo>
                <a:lnTo>
                  <a:pt x="794" y="1152"/>
                </a:lnTo>
                <a:lnTo>
                  <a:pt x="801" y="1157"/>
                </a:lnTo>
                <a:lnTo>
                  <a:pt x="808" y="1160"/>
                </a:lnTo>
                <a:lnTo>
                  <a:pt x="816" y="1163"/>
                </a:lnTo>
                <a:lnTo>
                  <a:pt x="824" y="1165"/>
                </a:lnTo>
                <a:lnTo>
                  <a:pt x="833" y="1167"/>
                </a:lnTo>
                <a:lnTo>
                  <a:pt x="842" y="1168"/>
                </a:lnTo>
                <a:lnTo>
                  <a:pt x="842" y="1168"/>
                </a:lnTo>
                <a:lnTo>
                  <a:pt x="852" y="1168"/>
                </a:lnTo>
                <a:lnTo>
                  <a:pt x="862" y="1167"/>
                </a:lnTo>
                <a:lnTo>
                  <a:pt x="871" y="1165"/>
                </a:lnTo>
                <a:lnTo>
                  <a:pt x="880" y="1163"/>
                </a:lnTo>
                <a:lnTo>
                  <a:pt x="889" y="1160"/>
                </a:lnTo>
                <a:lnTo>
                  <a:pt x="897" y="1155"/>
                </a:lnTo>
                <a:lnTo>
                  <a:pt x="905" y="1151"/>
                </a:lnTo>
                <a:lnTo>
                  <a:pt x="912" y="1146"/>
                </a:lnTo>
                <a:lnTo>
                  <a:pt x="919" y="1140"/>
                </a:lnTo>
                <a:lnTo>
                  <a:pt x="925" y="1135"/>
                </a:lnTo>
                <a:lnTo>
                  <a:pt x="931" y="1129"/>
                </a:lnTo>
                <a:lnTo>
                  <a:pt x="936" y="1122"/>
                </a:lnTo>
                <a:lnTo>
                  <a:pt x="940" y="1115"/>
                </a:lnTo>
                <a:lnTo>
                  <a:pt x="944" y="1107"/>
                </a:lnTo>
                <a:lnTo>
                  <a:pt x="947" y="1100"/>
                </a:lnTo>
                <a:lnTo>
                  <a:pt x="949" y="1092"/>
                </a:lnTo>
                <a:lnTo>
                  <a:pt x="949" y="1092"/>
                </a:lnTo>
                <a:lnTo>
                  <a:pt x="951" y="1076"/>
                </a:lnTo>
                <a:lnTo>
                  <a:pt x="952" y="1060"/>
                </a:lnTo>
                <a:lnTo>
                  <a:pt x="950" y="1048"/>
                </a:lnTo>
                <a:lnTo>
                  <a:pt x="947" y="1036"/>
                </a:lnTo>
                <a:lnTo>
                  <a:pt x="942" y="1027"/>
                </a:lnTo>
                <a:lnTo>
                  <a:pt x="937" y="1017"/>
                </a:lnTo>
                <a:lnTo>
                  <a:pt x="930" y="1010"/>
                </a:lnTo>
                <a:lnTo>
                  <a:pt x="922" y="1005"/>
                </a:lnTo>
                <a:lnTo>
                  <a:pt x="915" y="1000"/>
                </a:lnTo>
                <a:lnTo>
                  <a:pt x="908" y="996"/>
                </a:lnTo>
                <a:lnTo>
                  <a:pt x="894" y="991"/>
                </a:lnTo>
                <a:lnTo>
                  <a:pt x="885" y="989"/>
                </a:lnTo>
                <a:lnTo>
                  <a:pt x="880" y="989"/>
                </a:lnTo>
                <a:lnTo>
                  <a:pt x="880" y="989"/>
                </a:lnTo>
                <a:lnTo>
                  <a:pt x="896" y="944"/>
                </a:lnTo>
                <a:lnTo>
                  <a:pt x="908" y="908"/>
                </a:lnTo>
                <a:lnTo>
                  <a:pt x="919" y="879"/>
                </a:lnTo>
                <a:lnTo>
                  <a:pt x="919" y="879"/>
                </a:lnTo>
                <a:lnTo>
                  <a:pt x="927" y="859"/>
                </a:lnTo>
                <a:lnTo>
                  <a:pt x="937" y="841"/>
                </a:lnTo>
                <a:lnTo>
                  <a:pt x="945" y="823"/>
                </a:lnTo>
                <a:lnTo>
                  <a:pt x="954" y="807"/>
                </a:lnTo>
                <a:lnTo>
                  <a:pt x="962" y="792"/>
                </a:lnTo>
                <a:lnTo>
                  <a:pt x="971" y="777"/>
                </a:lnTo>
                <a:lnTo>
                  <a:pt x="989" y="753"/>
                </a:lnTo>
                <a:lnTo>
                  <a:pt x="1006" y="732"/>
                </a:lnTo>
                <a:lnTo>
                  <a:pt x="1024" y="715"/>
                </a:lnTo>
                <a:lnTo>
                  <a:pt x="1040" y="702"/>
                </a:lnTo>
                <a:lnTo>
                  <a:pt x="1055" y="690"/>
                </a:lnTo>
                <a:lnTo>
                  <a:pt x="1070" y="683"/>
                </a:lnTo>
                <a:lnTo>
                  <a:pt x="1083" y="677"/>
                </a:lnTo>
                <a:lnTo>
                  <a:pt x="1095" y="673"/>
                </a:lnTo>
                <a:lnTo>
                  <a:pt x="1105" y="671"/>
                </a:lnTo>
                <a:lnTo>
                  <a:pt x="1114" y="670"/>
                </a:lnTo>
                <a:lnTo>
                  <a:pt x="1120" y="670"/>
                </a:lnTo>
                <a:lnTo>
                  <a:pt x="1125" y="670"/>
                </a:lnTo>
                <a:lnTo>
                  <a:pt x="1125" y="670"/>
                </a:lnTo>
                <a:lnTo>
                  <a:pt x="1121" y="666"/>
                </a:lnTo>
                <a:lnTo>
                  <a:pt x="1116" y="661"/>
                </a:lnTo>
                <a:lnTo>
                  <a:pt x="1111" y="653"/>
                </a:lnTo>
                <a:lnTo>
                  <a:pt x="1104" y="644"/>
                </a:lnTo>
                <a:lnTo>
                  <a:pt x="1099" y="633"/>
                </a:lnTo>
                <a:lnTo>
                  <a:pt x="1093" y="620"/>
                </a:lnTo>
                <a:lnTo>
                  <a:pt x="1088" y="603"/>
                </a:lnTo>
                <a:lnTo>
                  <a:pt x="1085" y="586"/>
                </a:lnTo>
                <a:lnTo>
                  <a:pt x="1083" y="566"/>
                </a:lnTo>
                <a:lnTo>
                  <a:pt x="1083" y="543"/>
                </a:lnTo>
                <a:lnTo>
                  <a:pt x="1084" y="531"/>
                </a:lnTo>
                <a:lnTo>
                  <a:pt x="1086" y="519"/>
                </a:lnTo>
                <a:lnTo>
                  <a:pt x="1088" y="505"/>
                </a:lnTo>
                <a:lnTo>
                  <a:pt x="1092" y="491"/>
                </a:lnTo>
                <a:lnTo>
                  <a:pt x="1096" y="477"/>
                </a:lnTo>
                <a:lnTo>
                  <a:pt x="1101" y="461"/>
                </a:lnTo>
                <a:lnTo>
                  <a:pt x="1107" y="446"/>
                </a:lnTo>
                <a:lnTo>
                  <a:pt x="1115" y="430"/>
                </a:lnTo>
                <a:lnTo>
                  <a:pt x="1123" y="412"/>
                </a:lnTo>
                <a:lnTo>
                  <a:pt x="1132" y="395"/>
                </a:lnTo>
                <a:lnTo>
                  <a:pt x="1132" y="395"/>
                </a:lnTo>
                <a:lnTo>
                  <a:pt x="1152" y="358"/>
                </a:lnTo>
                <a:lnTo>
                  <a:pt x="1169" y="322"/>
                </a:lnTo>
                <a:lnTo>
                  <a:pt x="1184" y="289"/>
                </a:lnTo>
                <a:lnTo>
                  <a:pt x="1195" y="258"/>
                </a:lnTo>
                <a:lnTo>
                  <a:pt x="1206" y="227"/>
                </a:lnTo>
                <a:lnTo>
                  <a:pt x="1214" y="197"/>
                </a:lnTo>
                <a:lnTo>
                  <a:pt x="1220" y="169"/>
                </a:lnTo>
                <a:lnTo>
                  <a:pt x="1225" y="141"/>
                </a:lnTo>
                <a:lnTo>
                  <a:pt x="1225" y="141"/>
                </a:lnTo>
                <a:lnTo>
                  <a:pt x="1226" y="132"/>
                </a:lnTo>
                <a:lnTo>
                  <a:pt x="1225" y="123"/>
                </a:lnTo>
                <a:lnTo>
                  <a:pt x="1224" y="114"/>
                </a:lnTo>
                <a:lnTo>
                  <a:pt x="1221" y="104"/>
                </a:lnTo>
                <a:lnTo>
                  <a:pt x="1217" y="95"/>
                </a:lnTo>
                <a:lnTo>
                  <a:pt x="1213" y="87"/>
                </a:lnTo>
                <a:lnTo>
                  <a:pt x="1208" y="78"/>
                </a:lnTo>
                <a:lnTo>
                  <a:pt x="1202" y="70"/>
                </a:lnTo>
                <a:lnTo>
                  <a:pt x="1194" y="63"/>
                </a:lnTo>
                <a:lnTo>
                  <a:pt x="1187" y="55"/>
                </a:lnTo>
                <a:lnTo>
                  <a:pt x="1179" y="49"/>
                </a:lnTo>
                <a:lnTo>
                  <a:pt x="1171" y="44"/>
                </a:lnTo>
                <a:lnTo>
                  <a:pt x="1163" y="39"/>
                </a:lnTo>
                <a:lnTo>
                  <a:pt x="1153" y="36"/>
                </a:lnTo>
                <a:lnTo>
                  <a:pt x="1144" y="34"/>
                </a:lnTo>
                <a:lnTo>
                  <a:pt x="1134" y="32"/>
                </a:lnTo>
                <a:lnTo>
                  <a:pt x="1134" y="32"/>
                </a:lnTo>
                <a:lnTo>
                  <a:pt x="1124" y="32"/>
                </a:lnTo>
                <a:lnTo>
                  <a:pt x="1115" y="33"/>
                </a:lnTo>
                <a:lnTo>
                  <a:pt x="1104" y="35"/>
                </a:lnTo>
                <a:lnTo>
                  <a:pt x="1095" y="38"/>
                </a:lnTo>
                <a:lnTo>
                  <a:pt x="1086" y="42"/>
                </a:lnTo>
                <a:lnTo>
                  <a:pt x="1078" y="46"/>
                </a:lnTo>
                <a:lnTo>
                  <a:pt x="1070" y="52"/>
                </a:lnTo>
                <a:lnTo>
                  <a:pt x="1061" y="57"/>
                </a:lnTo>
                <a:lnTo>
                  <a:pt x="1054" y="65"/>
                </a:lnTo>
                <a:lnTo>
                  <a:pt x="1048" y="71"/>
                </a:lnTo>
                <a:lnTo>
                  <a:pt x="1042" y="78"/>
                </a:lnTo>
                <a:lnTo>
                  <a:pt x="1037" y="86"/>
                </a:lnTo>
                <a:lnTo>
                  <a:pt x="1033" y="94"/>
                </a:lnTo>
                <a:lnTo>
                  <a:pt x="1029" y="102"/>
                </a:lnTo>
                <a:lnTo>
                  <a:pt x="1027" y="111"/>
                </a:lnTo>
                <a:lnTo>
                  <a:pt x="1026" y="119"/>
                </a:lnTo>
                <a:lnTo>
                  <a:pt x="1026" y="119"/>
                </a:lnTo>
                <a:lnTo>
                  <a:pt x="1025" y="139"/>
                </a:lnTo>
                <a:lnTo>
                  <a:pt x="1026" y="158"/>
                </a:lnTo>
                <a:lnTo>
                  <a:pt x="1030" y="173"/>
                </a:lnTo>
                <a:lnTo>
                  <a:pt x="1035" y="185"/>
                </a:lnTo>
                <a:lnTo>
                  <a:pt x="1041" y="195"/>
                </a:lnTo>
                <a:lnTo>
                  <a:pt x="1048" y="205"/>
                </a:lnTo>
                <a:lnTo>
                  <a:pt x="1056" y="212"/>
                </a:lnTo>
                <a:lnTo>
                  <a:pt x="1065" y="217"/>
                </a:lnTo>
                <a:lnTo>
                  <a:pt x="1073" y="221"/>
                </a:lnTo>
                <a:lnTo>
                  <a:pt x="1081" y="225"/>
                </a:lnTo>
                <a:lnTo>
                  <a:pt x="1095" y="230"/>
                </a:lnTo>
                <a:lnTo>
                  <a:pt x="1101" y="232"/>
                </a:lnTo>
                <a:lnTo>
                  <a:pt x="1104" y="234"/>
                </a:lnTo>
                <a:lnTo>
                  <a:pt x="1107" y="237"/>
                </a:lnTo>
                <a:lnTo>
                  <a:pt x="1107" y="240"/>
                </a:lnTo>
                <a:lnTo>
                  <a:pt x="1107" y="240"/>
                </a:lnTo>
                <a:lnTo>
                  <a:pt x="1096" y="276"/>
                </a:lnTo>
                <a:lnTo>
                  <a:pt x="1084" y="309"/>
                </a:lnTo>
                <a:lnTo>
                  <a:pt x="1071" y="339"/>
                </a:lnTo>
                <a:lnTo>
                  <a:pt x="1057" y="365"/>
                </a:lnTo>
                <a:lnTo>
                  <a:pt x="1044" y="390"/>
                </a:lnTo>
                <a:lnTo>
                  <a:pt x="1031" y="411"/>
                </a:lnTo>
                <a:lnTo>
                  <a:pt x="1016" y="431"/>
                </a:lnTo>
                <a:lnTo>
                  <a:pt x="1002" y="447"/>
                </a:lnTo>
                <a:lnTo>
                  <a:pt x="1002" y="447"/>
                </a:lnTo>
                <a:lnTo>
                  <a:pt x="975" y="431"/>
                </a:lnTo>
                <a:lnTo>
                  <a:pt x="942" y="411"/>
                </a:lnTo>
                <a:lnTo>
                  <a:pt x="942" y="411"/>
                </a:lnTo>
                <a:lnTo>
                  <a:pt x="865" y="369"/>
                </a:lnTo>
                <a:lnTo>
                  <a:pt x="790" y="328"/>
                </a:lnTo>
                <a:lnTo>
                  <a:pt x="717" y="289"/>
                </a:lnTo>
                <a:lnTo>
                  <a:pt x="680" y="271"/>
                </a:lnTo>
                <a:lnTo>
                  <a:pt x="643" y="254"/>
                </a:lnTo>
                <a:lnTo>
                  <a:pt x="606" y="236"/>
                </a:lnTo>
                <a:lnTo>
                  <a:pt x="568" y="221"/>
                </a:lnTo>
                <a:lnTo>
                  <a:pt x="529" y="205"/>
                </a:lnTo>
                <a:lnTo>
                  <a:pt x="489" y="190"/>
                </a:lnTo>
                <a:lnTo>
                  <a:pt x="448" y="176"/>
                </a:lnTo>
                <a:lnTo>
                  <a:pt x="406" y="164"/>
                </a:lnTo>
                <a:lnTo>
                  <a:pt x="362" y="151"/>
                </a:lnTo>
                <a:lnTo>
                  <a:pt x="317" y="140"/>
                </a:lnTo>
                <a:lnTo>
                  <a:pt x="317" y="140"/>
                </a:lnTo>
                <a:lnTo>
                  <a:pt x="334" y="107"/>
                </a:lnTo>
                <a:lnTo>
                  <a:pt x="334" y="107"/>
                </a:lnTo>
                <a:lnTo>
                  <a:pt x="360" y="63"/>
                </a:lnTo>
                <a:lnTo>
                  <a:pt x="378" y="31"/>
                </a:lnTo>
                <a:lnTo>
                  <a:pt x="385" y="20"/>
                </a:lnTo>
                <a:lnTo>
                  <a:pt x="389" y="10"/>
                </a:lnTo>
                <a:lnTo>
                  <a:pt x="391" y="4"/>
                </a:lnTo>
                <a:lnTo>
                  <a:pt x="390" y="2"/>
                </a:lnTo>
                <a:lnTo>
                  <a:pt x="389" y="0"/>
                </a:lnTo>
                <a:lnTo>
                  <a:pt x="389" y="0"/>
                </a:lnTo>
                <a:lnTo>
                  <a:pt x="388" y="0"/>
                </a:lnTo>
                <a:lnTo>
                  <a:pt x="387" y="0"/>
                </a:lnTo>
                <a:lnTo>
                  <a:pt x="381" y="1"/>
                </a:lnTo>
                <a:lnTo>
                  <a:pt x="367" y="10"/>
                </a:lnTo>
                <a:lnTo>
                  <a:pt x="343" y="26"/>
                </a:lnTo>
                <a:lnTo>
                  <a:pt x="326" y="35"/>
                </a:lnTo>
                <a:lnTo>
                  <a:pt x="307" y="46"/>
                </a:lnTo>
                <a:lnTo>
                  <a:pt x="307" y="46"/>
                </a:lnTo>
                <a:lnTo>
                  <a:pt x="285" y="57"/>
                </a:lnTo>
                <a:lnTo>
                  <a:pt x="267" y="67"/>
                </a:lnTo>
                <a:lnTo>
                  <a:pt x="252" y="73"/>
                </a:lnTo>
                <a:lnTo>
                  <a:pt x="237" y="78"/>
                </a:lnTo>
                <a:lnTo>
                  <a:pt x="224" y="82"/>
                </a:lnTo>
                <a:lnTo>
                  <a:pt x="211" y="85"/>
                </a:lnTo>
                <a:lnTo>
                  <a:pt x="183" y="89"/>
                </a:lnTo>
                <a:lnTo>
                  <a:pt x="183" y="89"/>
                </a:lnTo>
                <a:lnTo>
                  <a:pt x="174" y="89"/>
                </a:lnTo>
                <a:lnTo>
                  <a:pt x="165" y="88"/>
                </a:lnTo>
                <a:lnTo>
                  <a:pt x="147" y="85"/>
                </a:lnTo>
                <a:lnTo>
                  <a:pt x="132" y="81"/>
                </a:lnTo>
                <a:lnTo>
                  <a:pt x="125" y="81"/>
                </a:lnTo>
                <a:lnTo>
                  <a:pt x="120" y="82"/>
                </a:lnTo>
                <a:lnTo>
                  <a:pt x="120" y="82"/>
                </a:lnTo>
                <a:lnTo>
                  <a:pt x="114" y="85"/>
                </a:lnTo>
                <a:lnTo>
                  <a:pt x="107" y="91"/>
                </a:lnTo>
                <a:lnTo>
                  <a:pt x="102" y="98"/>
                </a:lnTo>
                <a:lnTo>
                  <a:pt x="97" y="107"/>
                </a:lnTo>
                <a:lnTo>
                  <a:pt x="92" y="120"/>
                </a:lnTo>
                <a:lnTo>
                  <a:pt x="87" y="134"/>
                </a:lnTo>
                <a:lnTo>
                  <a:pt x="74" y="171"/>
                </a:lnTo>
                <a:lnTo>
                  <a:pt x="74" y="171"/>
                </a:lnTo>
                <a:lnTo>
                  <a:pt x="49" y="242"/>
                </a:lnTo>
                <a:lnTo>
                  <a:pt x="42" y="261"/>
                </a:lnTo>
                <a:lnTo>
                  <a:pt x="42" y="261"/>
                </a:lnTo>
                <a:lnTo>
                  <a:pt x="34" y="279"/>
                </a:lnTo>
                <a:lnTo>
                  <a:pt x="27" y="293"/>
                </a:lnTo>
                <a:lnTo>
                  <a:pt x="14" y="312"/>
                </a:lnTo>
                <a:lnTo>
                  <a:pt x="10" y="320"/>
                </a:lnTo>
                <a:lnTo>
                  <a:pt x="6" y="327"/>
                </a:lnTo>
                <a:lnTo>
                  <a:pt x="3" y="335"/>
                </a:lnTo>
                <a:lnTo>
                  <a:pt x="1" y="34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6" name="Freeform 33"/>
          <p:cNvSpPr>
            <a:spLocks/>
          </p:cNvSpPr>
          <p:nvPr/>
        </p:nvSpPr>
        <p:spPr bwMode="auto">
          <a:xfrm>
            <a:off x="7189787" y="1214140"/>
            <a:ext cx="39688" cy="46038"/>
          </a:xfrm>
          <a:custGeom>
            <a:avLst/>
            <a:gdLst>
              <a:gd name="T0" fmla="*/ 103 w 296"/>
              <a:gd name="T1" fmla="*/ 350 h 350"/>
              <a:gd name="T2" fmla="*/ 103 w 296"/>
              <a:gd name="T3" fmla="*/ 350 h 350"/>
              <a:gd name="T4" fmla="*/ 132 w 296"/>
              <a:gd name="T5" fmla="*/ 349 h 350"/>
              <a:gd name="T6" fmla="*/ 164 w 296"/>
              <a:gd name="T7" fmla="*/ 346 h 350"/>
              <a:gd name="T8" fmla="*/ 196 w 296"/>
              <a:gd name="T9" fmla="*/ 343 h 350"/>
              <a:gd name="T10" fmla="*/ 226 w 296"/>
              <a:gd name="T11" fmla="*/ 339 h 350"/>
              <a:gd name="T12" fmla="*/ 276 w 296"/>
              <a:gd name="T13" fmla="*/ 333 h 350"/>
              <a:gd name="T14" fmla="*/ 296 w 296"/>
              <a:gd name="T15" fmla="*/ 329 h 350"/>
              <a:gd name="T16" fmla="*/ 293 w 296"/>
              <a:gd name="T17" fmla="*/ 25 h 350"/>
              <a:gd name="T18" fmla="*/ 293 w 296"/>
              <a:gd name="T19" fmla="*/ 25 h 350"/>
              <a:gd name="T20" fmla="*/ 244 w 296"/>
              <a:gd name="T21" fmla="*/ 18 h 350"/>
              <a:gd name="T22" fmla="*/ 142 w 296"/>
              <a:gd name="T23" fmla="*/ 2 h 350"/>
              <a:gd name="T24" fmla="*/ 142 w 296"/>
              <a:gd name="T25" fmla="*/ 2 h 350"/>
              <a:gd name="T26" fmla="*/ 129 w 296"/>
              <a:gd name="T27" fmla="*/ 1 h 350"/>
              <a:gd name="T28" fmla="*/ 117 w 296"/>
              <a:gd name="T29" fmla="*/ 0 h 350"/>
              <a:gd name="T30" fmla="*/ 105 w 296"/>
              <a:gd name="T31" fmla="*/ 0 h 350"/>
              <a:gd name="T32" fmla="*/ 94 w 296"/>
              <a:gd name="T33" fmla="*/ 1 h 350"/>
              <a:gd name="T34" fmla="*/ 84 w 296"/>
              <a:gd name="T35" fmla="*/ 3 h 350"/>
              <a:gd name="T36" fmla="*/ 75 w 296"/>
              <a:gd name="T37" fmla="*/ 6 h 350"/>
              <a:gd name="T38" fmla="*/ 66 w 296"/>
              <a:gd name="T39" fmla="*/ 9 h 350"/>
              <a:gd name="T40" fmla="*/ 59 w 296"/>
              <a:gd name="T41" fmla="*/ 13 h 350"/>
              <a:gd name="T42" fmla="*/ 51 w 296"/>
              <a:gd name="T43" fmla="*/ 17 h 350"/>
              <a:gd name="T44" fmla="*/ 44 w 296"/>
              <a:gd name="T45" fmla="*/ 22 h 350"/>
              <a:gd name="T46" fmla="*/ 38 w 296"/>
              <a:gd name="T47" fmla="*/ 27 h 350"/>
              <a:gd name="T48" fmla="*/ 33 w 296"/>
              <a:gd name="T49" fmla="*/ 32 h 350"/>
              <a:gd name="T50" fmla="*/ 24 w 296"/>
              <a:gd name="T51" fmla="*/ 45 h 350"/>
              <a:gd name="T52" fmla="*/ 17 w 296"/>
              <a:gd name="T53" fmla="*/ 57 h 350"/>
              <a:gd name="T54" fmla="*/ 11 w 296"/>
              <a:gd name="T55" fmla="*/ 70 h 350"/>
              <a:gd name="T56" fmla="*/ 6 w 296"/>
              <a:gd name="T57" fmla="*/ 83 h 350"/>
              <a:gd name="T58" fmla="*/ 3 w 296"/>
              <a:gd name="T59" fmla="*/ 96 h 350"/>
              <a:gd name="T60" fmla="*/ 1 w 296"/>
              <a:gd name="T61" fmla="*/ 106 h 350"/>
              <a:gd name="T62" fmla="*/ 0 w 296"/>
              <a:gd name="T63" fmla="*/ 123 h 350"/>
              <a:gd name="T64" fmla="*/ 0 w 296"/>
              <a:gd name="T65" fmla="*/ 129 h 350"/>
              <a:gd name="T66" fmla="*/ 4 w 296"/>
              <a:gd name="T67" fmla="*/ 213 h 350"/>
              <a:gd name="T68" fmla="*/ 4 w 296"/>
              <a:gd name="T69" fmla="*/ 213 h 350"/>
              <a:gd name="T70" fmla="*/ 4 w 296"/>
              <a:gd name="T71" fmla="*/ 219 h 350"/>
              <a:gd name="T72" fmla="*/ 6 w 296"/>
              <a:gd name="T73" fmla="*/ 235 h 350"/>
              <a:gd name="T74" fmla="*/ 11 w 296"/>
              <a:gd name="T75" fmla="*/ 256 h 350"/>
              <a:gd name="T76" fmla="*/ 15 w 296"/>
              <a:gd name="T77" fmla="*/ 268 h 350"/>
              <a:gd name="T78" fmla="*/ 19 w 296"/>
              <a:gd name="T79" fmla="*/ 282 h 350"/>
              <a:gd name="T80" fmla="*/ 24 w 296"/>
              <a:gd name="T81" fmla="*/ 294 h 350"/>
              <a:gd name="T82" fmla="*/ 31 w 296"/>
              <a:gd name="T83" fmla="*/ 306 h 350"/>
              <a:gd name="T84" fmla="*/ 39 w 296"/>
              <a:gd name="T85" fmla="*/ 319 h 350"/>
              <a:gd name="T86" fmla="*/ 48 w 296"/>
              <a:gd name="T87" fmla="*/ 329 h 350"/>
              <a:gd name="T88" fmla="*/ 53 w 296"/>
              <a:gd name="T89" fmla="*/ 333 h 350"/>
              <a:gd name="T90" fmla="*/ 60 w 296"/>
              <a:gd name="T91" fmla="*/ 337 h 350"/>
              <a:gd name="T92" fmla="*/ 66 w 296"/>
              <a:gd name="T93" fmla="*/ 341 h 350"/>
              <a:gd name="T94" fmla="*/ 72 w 296"/>
              <a:gd name="T95" fmla="*/ 344 h 350"/>
              <a:gd name="T96" fmla="*/ 79 w 296"/>
              <a:gd name="T97" fmla="*/ 346 h 350"/>
              <a:gd name="T98" fmla="*/ 86 w 296"/>
              <a:gd name="T99" fmla="*/ 348 h 350"/>
              <a:gd name="T100" fmla="*/ 94 w 296"/>
              <a:gd name="T101" fmla="*/ 349 h 350"/>
              <a:gd name="T102" fmla="*/ 103 w 296"/>
              <a:gd name="T103"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350">
                <a:moveTo>
                  <a:pt x="103" y="350"/>
                </a:moveTo>
                <a:lnTo>
                  <a:pt x="103" y="350"/>
                </a:lnTo>
                <a:lnTo>
                  <a:pt x="132" y="349"/>
                </a:lnTo>
                <a:lnTo>
                  <a:pt x="164" y="346"/>
                </a:lnTo>
                <a:lnTo>
                  <a:pt x="196" y="343"/>
                </a:lnTo>
                <a:lnTo>
                  <a:pt x="226" y="339"/>
                </a:lnTo>
                <a:lnTo>
                  <a:pt x="276" y="333"/>
                </a:lnTo>
                <a:lnTo>
                  <a:pt x="296" y="329"/>
                </a:lnTo>
                <a:lnTo>
                  <a:pt x="293" y="25"/>
                </a:lnTo>
                <a:lnTo>
                  <a:pt x="293" y="25"/>
                </a:lnTo>
                <a:lnTo>
                  <a:pt x="244" y="18"/>
                </a:lnTo>
                <a:lnTo>
                  <a:pt x="142" y="2"/>
                </a:lnTo>
                <a:lnTo>
                  <a:pt x="142" y="2"/>
                </a:lnTo>
                <a:lnTo>
                  <a:pt x="129" y="1"/>
                </a:lnTo>
                <a:lnTo>
                  <a:pt x="117" y="0"/>
                </a:lnTo>
                <a:lnTo>
                  <a:pt x="105" y="0"/>
                </a:lnTo>
                <a:lnTo>
                  <a:pt x="94" y="1"/>
                </a:lnTo>
                <a:lnTo>
                  <a:pt x="84" y="3"/>
                </a:lnTo>
                <a:lnTo>
                  <a:pt x="75" y="6"/>
                </a:lnTo>
                <a:lnTo>
                  <a:pt x="66" y="9"/>
                </a:lnTo>
                <a:lnTo>
                  <a:pt x="59" y="13"/>
                </a:lnTo>
                <a:lnTo>
                  <a:pt x="51" y="17"/>
                </a:lnTo>
                <a:lnTo>
                  <a:pt x="44" y="22"/>
                </a:lnTo>
                <a:lnTo>
                  <a:pt x="38" y="27"/>
                </a:lnTo>
                <a:lnTo>
                  <a:pt x="33" y="32"/>
                </a:lnTo>
                <a:lnTo>
                  <a:pt x="24" y="45"/>
                </a:lnTo>
                <a:lnTo>
                  <a:pt x="17" y="57"/>
                </a:lnTo>
                <a:lnTo>
                  <a:pt x="11" y="70"/>
                </a:lnTo>
                <a:lnTo>
                  <a:pt x="6" y="83"/>
                </a:lnTo>
                <a:lnTo>
                  <a:pt x="3" y="96"/>
                </a:lnTo>
                <a:lnTo>
                  <a:pt x="1" y="106"/>
                </a:lnTo>
                <a:lnTo>
                  <a:pt x="0" y="123"/>
                </a:lnTo>
                <a:lnTo>
                  <a:pt x="0" y="129"/>
                </a:lnTo>
                <a:lnTo>
                  <a:pt x="4" y="213"/>
                </a:lnTo>
                <a:lnTo>
                  <a:pt x="4" y="213"/>
                </a:lnTo>
                <a:lnTo>
                  <a:pt x="4" y="219"/>
                </a:lnTo>
                <a:lnTo>
                  <a:pt x="6" y="235"/>
                </a:lnTo>
                <a:lnTo>
                  <a:pt x="11" y="256"/>
                </a:lnTo>
                <a:lnTo>
                  <a:pt x="15" y="268"/>
                </a:lnTo>
                <a:lnTo>
                  <a:pt x="19" y="282"/>
                </a:lnTo>
                <a:lnTo>
                  <a:pt x="24" y="294"/>
                </a:lnTo>
                <a:lnTo>
                  <a:pt x="31" y="306"/>
                </a:lnTo>
                <a:lnTo>
                  <a:pt x="39" y="319"/>
                </a:lnTo>
                <a:lnTo>
                  <a:pt x="48" y="329"/>
                </a:lnTo>
                <a:lnTo>
                  <a:pt x="53" y="333"/>
                </a:lnTo>
                <a:lnTo>
                  <a:pt x="60" y="337"/>
                </a:lnTo>
                <a:lnTo>
                  <a:pt x="66" y="341"/>
                </a:lnTo>
                <a:lnTo>
                  <a:pt x="72" y="344"/>
                </a:lnTo>
                <a:lnTo>
                  <a:pt x="79" y="346"/>
                </a:lnTo>
                <a:lnTo>
                  <a:pt x="86" y="348"/>
                </a:lnTo>
                <a:lnTo>
                  <a:pt x="94" y="349"/>
                </a:lnTo>
                <a:lnTo>
                  <a:pt x="103" y="3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7" name="Freeform 34"/>
          <p:cNvSpPr>
            <a:spLocks/>
          </p:cNvSpPr>
          <p:nvPr/>
        </p:nvSpPr>
        <p:spPr bwMode="auto">
          <a:xfrm>
            <a:off x="7237412" y="1203028"/>
            <a:ext cx="60325" cy="57150"/>
          </a:xfrm>
          <a:custGeom>
            <a:avLst/>
            <a:gdLst>
              <a:gd name="T0" fmla="*/ 450 w 450"/>
              <a:gd name="T1" fmla="*/ 290 h 425"/>
              <a:gd name="T2" fmla="*/ 450 w 450"/>
              <a:gd name="T3" fmla="*/ 225 h 425"/>
              <a:gd name="T4" fmla="*/ 449 w 450"/>
              <a:gd name="T5" fmla="*/ 54 h 425"/>
              <a:gd name="T6" fmla="*/ 444 w 450"/>
              <a:gd name="T7" fmla="*/ 20 h 425"/>
              <a:gd name="T8" fmla="*/ 436 w 450"/>
              <a:gd name="T9" fmla="*/ 3 h 425"/>
              <a:gd name="T10" fmla="*/ 429 w 450"/>
              <a:gd name="T11" fmla="*/ 0 h 425"/>
              <a:gd name="T12" fmla="*/ 367 w 450"/>
              <a:gd name="T13" fmla="*/ 2 h 425"/>
              <a:gd name="T14" fmla="*/ 362 w 450"/>
              <a:gd name="T15" fmla="*/ 14 h 425"/>
              <a:gd name="T16" fmla="*/ 347 w 450"/>
              <a:gd name="T17" fmla="*/ 59 h 425"/>
              <a:gd name="T18" fmla="*/ 325 w 450"/>
              <a:gd name="T19" fmla="*/ 2 h 425"/>
              <a:gd name="T20" fmla="*/ 261 w 450"/>
              <a:gd name="T21" fmla="*/ 2 h 425"/>
              <a:gd name="T22" fmla="*/ 242 w 450"/>
              <a:gd name="T23" fmla="*/ 16 h 425"/>
              <a:gd name="T24" fmla="*/ 224 w 450"/>
              <a:gd name="T25" fmla="*/ 64 h 425"/>
              <a:gd name="T26" fmla="*/ 192 w 450"/>
              <a:gd name="T27" fmla="*/ 4 h 425"/>
              <a:gd name="T28" fmla="*/ 135 w 450"/>
              <a:gd name="T29" fmla="*/ 6 h 425"/>
              <a:gd name="T30" fmla="*/ 127 w 450"/>
              <a:gd name="T31" fmla="*/ 11 h 425"/>
              <a:gd name="T32" fmla="*/ 110 w 450"/>
              <a:gd name="T33" fmla="*/ 53 h 425"/>
              <a:gd name="T34" fmla="*/ 86 w 450"/>
              <a:gd name="T35" fmla="*/ 6 h 425"/>
              <a:gd name="T36" fmla="*/ 38 w 450"/>
              <a:gd name="T37" fmla="*/ 6 h 425"/>
              <a:gd name="T38" fmla="*/ 25 w 450"/>
              <a:gd name="T39" fmla="*/ 10 h 425"/>
              <a:gd name="T40" fmla="*/ 10 w 450"/>
              <a:gd name="T41" fmla="*/ 28 h 425"/>
              <a:gd name="T42" fmla="*/ 1 w 450"/>
              <a:gd name="T43" fmla="*/ 55 h 425"/>
              <a:gd name="T44" fmla="*/ 1 w 450"/>
              <a:gd name="T45" fmla="*/ 141 h 425"/>
              <a:gd name="T46" fmla="*/ 5 w 450"/>
              <a:gd name="T47" fmla="*/ 324 h 425"/>
              <a:gd name="T48" fmla="*/ 27 w 450"/>
              <a:gd name="T49" fmla="*/ 401 h 425"/>
              <a:gd name="T50" fmla="*/ 54 w 450"/>
              <a:gd name="T51" fmla="*/ 396 h 425"/>
              <a:gd name="T52" fmla="*/ 74 w 450"/>
              <a:gd name="T53" fmla="*/ 384 h 425"/>
              <a:gd name="T54" fmla="*/ 83 w 450"/>
              <a:gd name="T55" fmla="*/ 374 h 425"/>
              <a:gd name="T56" fmla="*/ 100 w 450"/>
              <a:gd name="T57" fmla="*/ 341 h 425"/>
              <a:gd name="T58" fmla="*/ 105 w 450"/>
              <a:gd name="T59" fmla="*/ 317 h 425"/>
              <a:gd name="T60" fmla="*/ 105 w 450"/>
              <a:gd name="T61" fmla="*/ 367 h 425"/>
              <a:gd name="T62" fmla="*/ 108 w 450"/>
              <a:gd name="T63" fmla="*/ 420 h 425"/>
              <a:gd name="T64" fmla="*/ 116 w 450"/>
              <a:gd name="T65" fmla="*/ 424 h 425"/>
              <a:gd name="T66" fmla="*/ 150 w 450"/>
              <a:gd name="T67" fmla="*/ 423 h 425"/>
              <a:gd name="T68" fmla="*/ 176 w 450"/>
              <a:gd name="T69" fmla="*/ 412 h 425"/>
              <a:gd name="T70" fmla="*/ 189 w 450"/>
              <a:gd name="T71" fmla="*/ 402 h 425"/>
              <a:gd name="T72" fmla="*/ 209 w 450"/>
              <a:gd name="T73" fmla="*/ 368 h 425"/>
              <a:gd name="T74" fmla="*/ 224 w 450"/>
              <a:gd name="T75" fmla="*/ 317 h 425"/>
              <a:gd name="T76" fmla="*/ 225 w 450"/>
              <a:gd name="T77" fmla="*/ 381 h 425"/>
              <a:gd name="T78" fmla="*/ 229 w 450"/>
              <a:gd name="T79" fmla="*/ 419 h 425"/>
              <a:gd name="T80" fmla="*/ 237 w 450"/>
              <a:gd name="T81" fmla="*/ 421 h 425"/>
              <a:gd name="T82" fmla="*/ 266 w 450"/>
              <a:gd name="T83" fmla="*/ 418 h 425"/>
              <a:gd name="T84" fmla="*/ 300 w 450"/>
              <a:gd name="T85" fmla="*/ 405 h 425"/>
              <a:gd name="T86" fmla="*/ 309 w 450"/>
              <a:gd name="T87" fmla="*/ 397 h 425"/>
              <a:gd name="T88" fmla="*/ 331 w 450"/>
              <a:gd name="T89" fmla="*/ 367 h 425"/>
              <a:gd name="T90" fmla="*/ 342 w 450"/>
              <a:gd name="T91" fmla="*/ 334 h 425"/>
              <a:gd name="T92" fmla="*/ 345 w 450"/>
              <a:gd name="T93" fmla="*/ 346 h 425"/>
              <a:gd name="T94" fmla="*/ 348 w 450"/>
              <a:gd name="T95" fmla="*/ 391 h 425"/>
              <a:gd name="T96" fmla="*/ 379 w 450"/>
              <a:gd name="T97" fmla="*/ 386 h 425"/>
              <a:gd name="T98" fmla="*/ 404 w 450"/>
              <a:gd name="T99" fmla="*/ 375 h 425"/>
              <a:gd name="T100" fmla="*/ 425 w 450"/>
              <a:gd name="T101" fmla="*/ 360 h 425"/>
              <a:gd name="T102" fmla="*/ 439 w 450"/>
              <a:gd name="T103" fmla="*/ 342 h 425"/>
              <a:gd name="T104" fmla="*/ 448 w 450"/>
              <a:gd name="T105" fmla="*/ 3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0" h="425">
                <a:moveTo>
                  <a:pt x="448" y="311"/>
                </a:moveTo>
                <a:lnTo>
                  <a:pt x="448" y="311"/>
                </a:lnTo>
                <a:lnTo>
                  <a:pt x="450" y="290"/>
                </a:lnTo>
                <a:lnTo>
                  <a:pt x="450" y="268"/>
                </a:lnTo>
                <a:lnTo>
                  <a:pt x="450" y="225"/>
                </a:lnTo>
                <a:lnTo>
                  <a:pt x="450" y="225"/>
                </a:lnTo>
                <a:lnTo>
                  <a:pt x="449" y="64"/>
                </a:lnTo>
                <a:lnTo>
                  <a:pt x="449" y="64"/>
                </a:lnTo>
                <a:lnTo>
                  <a:pt x="449" y="54"/>
                </a:lnTo>
                <a:lnTo>
                  <a:pt x="448" y="44"/>
                </a:lnTo>
                <a:lnTo>
                  <a:pt x="447" y="33"/>
                </a:lnTo>
                <a:lnTo>
                  <a:pt x="444" y="20"/>
                </a:lnTo>
                <a:lnTo>
                  <a:pt x="441" y="10"/>
                </a:lnTo>
                <a:lnTo>
                  <a:pt x="439" y="6"/>
                </a:lnTo>
                <a:lnTo>
                  <a:pt x="436" y="3"/>
                </a:lnTo>
                <a:lnTo>
                  <a:pt x="433" y="1"/>
                </a:lnTo>
                <a:lnTo>
                  <a:pt x="429" y="0"/>
                </a:lnTo>
                <a:lnTo>
                  <a:pt x="429" y="0"/>
                </a:lnTo>
                <a:lnTo>
                  <a:pt x="396" y="0"/>
                </a:lnTo>
                <a:lnTo>
                  <a:pt x="378" y="1"/>
                </a:lnTo>
                <a:lnTo>
                  <a:pt x="367" y="2"/>
                </a:lnTo>
                <a:lnTo>
                  <a:pt x="367" y="2"/>
                </a:lnTo>
                <a:lnTo>
                  <a:pt x="364" y="7"/>
                </a:lnTo>
                <a:lnTo>
                  <a:pt x="362" y="14"/>
                </a:lnTo>
                <a:lnTo>
                  <a:pt x="356" y="33"/>
                </a:lnTo>
                <a:lnTo>
                  <a:pt x="350" y="52"/>
                </a:lnTo>
                <a:lnTo>
                  <a:pt x="347" y="59"/>
                </a:lnTo>
                <a:lnTo>
                  <a:pt x="345" y="64"/>
                </a:lnTo>
                <a:lnTo>
                  <a:pt x="325" y="2"/>
                </a:lnTo>
                <a:lnTo>
                  <a:pt x="325" y="2"/>
                </a:lnTo>
                <a:lnTo>
                  <a:pt x="309" y="1"/>
                </a:lnTo>
                <a:lnTo>
                  <a:pt x="286" y="1"/>
                </a:lnTo>
                <a:lnTo>
                  <a:pt x="261" y="2"/>
                </a:lnTo>
                <a:lnTo>
                  <a:pt x="247" y="4"/>
                </a:lnTo>
                <a:lnTo>
                  <a:pt x="247" y="4"/>
                </a:lnTo>
                <a:lnTo>
                  <a:pt x="242" y="16"/>
                </a:lnTo>
                <a:lnTo>
                  <a:pt x="236" y="34"/>
                </a:lnTo>
                <a:lnTo>
                  <a:pt x="229" y="52"/>
                </a:lnTo>
                <a:lnTo>
                  <a:pt x="224" y="64"/>
                </a:lnTo>
                <a:lnTo>
                  <a:pt x="205" y="5"/>
                </a:lnTo>
                <a:lnTo>
                  <a:pt x="205" y="5"/>
                </a:lnTo>
                <a:lnTo>
                  <a:pt x="192" y="4"/>
                </a:lnTo>
                <a:lnTo>
                  <a:pt x="168" y="4"/>
                </a:lnTo>
                <a:lnTo>
                  <a:pt x="144" y="5"/>
                </a:lnTo>
                <a:lnTo>
                  <a:pt x="135" y="6"/>
                </a:lnTo>
                <a:lnTo>
                  <a:pt x="131" y="6"/>
                </a:lnTo>
                <a:lnTo>
                  <a:pt x="131" y="6"/>
                </a:lnTo>
                <a:lnTo>
                  <a:pt x="127" y="11"/>
                </a:lnTo>
                <a:lnTo>
                  <a:pt x="124" y="18"/>
                </a:lnTo>
                <a:lnTo>
                  <a:pt x="117" y="36"/>
                </a:lnTo>
                <a:lnTo>
                  <a:pt x="110" y="53"/>
                </a:lnTo>
                <a:lnTo>
                  <a:pt x="105" y="64"/>
                </a:lnTo>
                <a:lnTo>
                  <a:pt x="86" y="6"/>
                </a:lnTo>
                <a:lnTo>
                  <a:pt x="86" y="6"/>
                </a:lnTo>
                <a:lnTo>
                  <a:pt x="69" y="6"/>
                </a:lnTo>
                <a:lnTo>
                  <a:pt x="38" y="6"/>
                </a:lnTo>
                <a:lnTo>
                  <a:pt x="38" y="6"/>
                </a:lnTo>
                <a:lnTo>
                  <a:pt x="33" y="7"/>
                </a:lnTo>
                <a:lnTo>
                  <a:pt x="29" y="8"/>
                </a:lnTo>
                <a:lnTo>
                  <a:pt x="25" y="10"/>
                </a:lnTo>
                <a:lnTo>
                  <a:pt x="21" y="12"/>
                </a:lnTo>
                <a:lnTo>
                  <a:pt x="15" y="19"/>
                </a:lnTo>
                <a:lnTo>
                  <a:pt x="10" y="28"/>
                </a:lnTo>
                <a:lnTo>
                  <a:pt x="5" y="36"/>
                </a:lnTo>
                <a:lnTo>
                  <a:pt x="2" y="46"/>
                </a:lnTo>
                <a:lnTo>
                  <a:pt x="1" y="55"/>
                </a:lnTo>
                <a:lnTo>
                  <a:pt x="0" y="63"/>
                </a:lnTo>
                <a:lnTo>
                  <a:pt x="0" y="63"/>
                </a:lnTo>
                <a:lnTo>
                  <a:pt x="1" y="141"/>
                </a:lnTo>
                <a:lnTo>
                  <a:pt x="2" y="220"/>
                </a:lnTo>
                <a:lnTo>
                  <a:pt x="2" y="220"/>
                </a:lnTo>
                <a:lnTo>
                  <a:pt x="5" y="324"/>
                </a:lnTo>
                <a:lnTo>
                  <a:pt x="8" y="402"/>
                </a:lnTo>
                <a:lnTo>
                  <a:pt x="8" y="402"/>
                </a:lnTo>
                <a:lnTo>
                  <a:pt x="27" y="401"/>
                </a:lnTo>
                <a:lnTo>
                  <a:pt x="37" y="399"/>
                </a:lnTo>
                <a:lnTo>
                  <a:pt x="45" y="398"/>
                </a:lnTo>
                <a:lnTo>
                  <a:pt x="54" y="396"/>
                </a:lnTo>
                <a:lnTo>
                  <a:pt x="62" y="393"/>
                </a:lnTo>
                <a:lnTo>
                  <a:pt x="68" y="388"/>
                </a:lnTo>
                <a:lnTo>
                  <a:pt x="74" y="384"/>
                </a:lnTo>
                <a:lnTo>
                  <a:pt x="74" y="384"/>
                </a:lnTo>
                <a:lnTo>
                  <a:pt x="79" y="379"/>
                </a:lnTo>
                <a:lnTo>
                  <a:pt x="83" y="374"/>
                </a:lnTo>
                <a:lnTo>
                  <a:pt x="90" y="363"/>
                </a:lnTo>
                <a:lnTo>
                  <a:pt x="95" y="352"/>
                </a:lnTo>
                <a:lnTo>
                  <a:pt x="100" y="341"/>
                </a:lnTo>
                <a:lnTo>
                  <a:pt x="103" y="331"/>
                </a:lnTo>
                <a:lnTo>
                  <a:pt x="104" y="324"/>
                </a:lnTo>
                <a:lnTo>
                  <a:pt x="105" y="317"/>
                </a:lnTo>
                <a:lnTo>
                  <a:pt x="105" y="317"/>
                </a:lnTo>
                <a:lnTo>
                  <a:pt x="105" y="337"/>
                </a:lnTo>
                <a:lnTo>
                  <a:pt x="105" y="367"/>
                </a:lnTo>
                <a:lnTo>
                  <a:pt x="106" y="397"/>
                </a:lnTo>
                <a:lnTo>
                  <a:pt x="108" y="420"/>
                </a:lnTo>
                <a:lnTo>
                  <a:pt x="108" y="420"/>
                </a:lnTo>
                <a:lnTo>
                  <a:pt x="108" y="421"/>
                </a:lnTo>
                <a:lnTo>
                  <a:pt x="110" y="422"/>
                </a:lnTo>
                <a:lnTo>
                  <a:pt x="116" y="424"/>
                </a:lnTo>
                <a:lnTo>
                  <a:pt x="125" y="425"/>
                </a:lnTo>
                <a:lnTo>
                  <a:pt x="136" y="425"/>
                </a:lnTo>
                <a:lnTo>
                  <a:pt x="150" y="423"/>
                </a:lnTo>
                <a:lnTo>
                  <a:pt x="163" y="418"/>
                </a:lnTo>
                <a:lnTo>
                  <a:pt x="169" y="415"/>
                </a:lnTo>
                <a:lnTo>
                  <a:pt x="176" y="412"/>
                </a:lnTo>
                <a:lnTo>
                  <a:pt x="182" y="407"/>
                </a:lnTo>
                <a:lnTo>
                  <a:pt x="189" y="402"/>
                </a:lnTo>
                <a:lnTo>
                  <a:pt x="189" y="402"/>
                </a:lnTo>
                <a:lnTo>
                  <a:pt x="197" y="392"/>
                </a:lnTo>
                <a:lnTo>
                  <a:pt x="204" y="380"/>
                </a:lnTo>
                <a:lnTo>
                  <a:pt x="209" y="368"/>
                </a:lnTo>
                <a:lnTo>
                  <a:pt x="213" y="356"/>
                </a:lnTo>
                <a:lnTo>
                  <a:pt x="220" y="333"/>
                </a:lnTo>
                <a:lnTo>
                  <a:pt x="224" y="317"/>
                </a:lnTo>
                <a:lnTo>
                  <a:pt x="224" y="317"/>
                </a:lnTo>
                <a:lnTo>
                  <a:pt x="224" y="348"/>
                </a:lnTo>
                <a:lnTo>
                  <a:pt x="225" y="381"/>
                </a:lnTo>
                <a:lnTo>
                  <a:pt x="227" y="408"/>
                </a:lnTo>
                <a:lnTo>
                  <a:pt x="228" y="417"/>
                </a:lnTo>
                <a:lnTo>
                  <a:pt x="229" y="419"/>
                </a:lnTo>
                <a:lnTo>
                  <a:pt x="230" y="420"/>
                </a:lnTo>
                <a:lnTo>
                  <a:pt x="230" y="420"/>
                </a:lnTo>
                <a:lnTo>
                  <a:pt x="237" y="421"/>
                </a:lnTo>
                <a:lnTo>
                  <a:pt x="245" y="421"/>
                </a:lnTo>
                <a:lnTo>
                  <a:pt x="255" y="420"/>
                </a:lnTo>
                <a:lnTo>
                  <a:pt x="266" y="418"/>
                </a:lnTo>
                <a:lnTo>
                  <a:pt x="277" y="415"/>
                </a:lnTo>
                <a:lnTo>
                  <a:pt x="289" y="411"/>
                </a:lnTo>
                <a:lnTo>
                  <a:pt x="300" y="405"/>
                </a:lnTo>
                <a:lnTo>
                  <a:pt x="305" y="401"/>
                </a:lnTo>
                <a:lnTo>
                  <a:pt x="309" y="397"/>
                </a:lnTo>
                <a:lnTo>
                  <a:pt x="309" y="397"/>
                </a:lnTo>
                <a:lnTo>
                  <a:pt x="317" y="387"/>
                </a:lnTo>
                <a:lnTo>
                  <a:pt x="325" y="377"/>
                </a:lnTo>
                <a:lnTo>
                  <a:pt x="331" y="367"/>
                </a:lnTo>
                <a:lnTo>
                  <a:pt x="336" y="356"/>
                </a:lnTo>
                <a:lnTo>
                  <a:pt x="339" y="345"/>
                </a:lnTo>
                <a:lnTo>
                  <a:pt x="342" y="334"/>
                </a:lnTo>
                <a:lnTo>
                  <a:pt x="345" y="317"/>
                </a:lnTo>
                <a:lnTo>
                  <a:pt x="345" y="317"/>
                </a:lnTo>
                <a:lnTo>
                  <a:pt x="345" y="346"/>
                </a:lnTo>
                <a:lnTo>
                  <a:pt x="346" y="370"/>
                </a:lnTo>
                <a:lnTo>
                  <a:pt x="348" y="391"/>
                </a:lnTo>
                <a:lnTo>
                  <a:pt x="348" y="391"/>
                </a:lnTo>
                <a:lnTo>
                  <a:pt x="362" y="390"/>
                </a:lnTo>
                <a:lnTo>
                  <a:pt x="371" y="388"/>
                </a:lnTo>
                <a:lnTo>
                  <a:pt x="379" y="386"/>
                </a:lnTo>
                <a:lnTo>
                  <a:pt x="379" y="386"/>
                </a:lnTo>
                <a:lnTo>
                  <a:pt x="393" y="380"/>
                </a:lnTo>
                <a:lnTo>
                  <a:pt x="404" y="375"/>
                </a:lnTo>
                <a:lnTo>
                  <a:pt x="415" y="368"/>
                </a:lnTo>
                <a:lnTo>
                  <a:pt x="415" y="368"/>
                </a:lnTo>
                <a:lnTo>
                  <a:pt x="425" y="360"/>
                </a:lnTo>
                <a:lnTo>
                  <a:pt x="430" y="355"/>
                </a:lnTo>
                <a:lnTo>
                  <a:pt x="435" y="349"/>
                </a:lnTo>
                <a:lnTo>
                  <a:pt x="439" y="342"/>
                </a:lnTo>
                <a:lnTo>
                  <a:pt x="443" y="333"/>
                </a:lnTo>
                <a:lnTo>
                  <a:pt x="446" y="323"/>
                </a:lnTo>
                <a:lnTo>
                  <a:pt x="448" y="3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8" name="Freeform 35"/>
          <p:cNvSpPr>
            <a:spLocks/>
          </p:cNvSpPr>
          <p:nvPr/>
        </p:nvSpPr>
        <p:spPr bwMode="auto">
          <a:xfrm>
            <a:off x="7245350" y="1206203"/>
            <a:ext cx="73025" cy="80963"/>
          </a:xfrm>
          <a:custGeom>
            <a:avLst/>
            <a:gdLst>
              <a:gd name="T0" fmla="*/ 554 w 554"/>
              <a:gd name="T1" fmla="*/ 356 h 620"/>
              <a:gd name="T2" fmla="*/ 549 w 554"/>
              <a:gd name="T3" fmla="*/ 350 h 620"/>
              <a:gd name="T4" fmla="*/ 535 w 554"/>
              <a:gd name="T5" fmla="*/ 331 h 620"/>
              <a:gd name="T6" fmla="*/ 525 w 554"/>
              <a:gd name="T7" fmla="*/ 306 h 620"/>
              <a:gd name="T8" fmla="*/ 520 w 554"/>
              <a:gd name="T9" fmla="*/ 285 h 620"/>
              <a:gd name="T10" fmla="*/ 516 w 554"/>
              <a:gd name="T11" fmla="*/ 258 h 620"/>
              <a:gd name="T12" fmla="*/ 515 w 554"/>
              <a:gd name="T13" fmla="*/ 243 h 620"/>
              <a:gd name="T14" fmla="*/ 516 w 554"/>
              <a:gd name="T15" fmla="*/ 222 h 620"/>
              <a:gd name="T16" fmla="*/ 520 w 554"/>
              <a:gd name="T17" fmla="*/ 202 h 620"/>
              <a:gd name="T18" fmla="*/ 532 w 554"/>
              <a:gd name="T19" fmla="*/ 167 h 620"/>
              <a:gd name="T20" fmla="*/ 546 w 554"/>
              <a:gd name="T21" fmla="*/ 142 h 620"/>
              <a:gd name="T22" fmla="*/ 551 w 554"/>
              <a:gd name="T23" fmla="*/ 43 h 620"/>
              <a:gd name="T24" fmla="*/ 542 w 554"/>
              <a:gd name="T25" fmla="*/ 36 h 620"/>
              <a:gd name="T26" fmla="*/ 504 w 554"/>
              <a:gd name="T27" fmla="*/ 13 h 620"/>
              <a:gd name="T28" fmla="*/ 482 w 554"/>
              <a:gd name="T29" fmla="*/ 2 h 620"/>
              <a:gd name="T30" fmla="*/ 470 w 554"/>
              <a:gd name="T31" fmla="*/ 0 h 620"/>
              <a:gd name="T32" fmla="*/ 465 w 554"/>
              <a:gd name="T33" fmla="*/ 327 h 620"/>
              <a:gd name="T34" fmla="*/ 465 w 554"/>
              <a:gd name="T35" fmla="*/ 339 h 620"/>
              <a:gd name="T36" fmla="*/ 458 w 554"/>
              <a:gd name="T37" fmla="*/ 360 h 620"/>
              <a:gd name="T38" fmla="*/ 444 w 554"/>
              <a:gd name="T39" fmla="*/ 382 h 620"/>
              <a:gd name="T40" fmla="*/ 426 w 554"/>
              <a:gd name="T41" fmla="*/ 402 h 620"/>
              <a:gd name="T42" fmla="*/ 405 w 554"/>
              <a:gd name="T43" fmla="*/ 421 h 620"/>
              <a:gd name="T44" fmla="*/ 380 w 554"/>
              <a:gd name="T45" fmla="*/ 437 h 620"/>
              <a:gd name="T46" fmla="*/ 353 w 554"/>
              <a:gd name="T47" fmla="*/ 449 h 620"/>
              <a:gd name="T48" fmla="*/ 327 w 554"/>
              <a:gd name="T49" fmla="*/ 458 h 620"/>
              <a:gd name="T50" fmla="*/ 314 w 554"/>
              <a:gd name="T51" fmla="*/ 461 h 620"/>
              <a:gd name="T52" fmla="*/ 255 w 554"/>
              <a:gd name="T53" fmla="*/ 471 h 620"/>
              <a:gd name="T54" fmla="*/ 199 w 554"/>
              <a:gd name="T55" fmla="*/ 477 h 620"/>
              <a:gd name="T56" fmla="*/ 98 w 554"/>
              <a:gd name="T57" fmla="*/ 482 h 620"/>
              <a:gd name="T58" fmla="*/ 27 w 554"/>
              <a:gd name="T59" fmla="*/ 482 h 620"/>
              <a:gd name="T60" fmla="*/ 0 w 554"/>
              <a:gd name="T61" fmla="*/ 481 h 620"/>
              <a:gd name="T62" fmla="*/ 4 w 554"/>
              <a:gd name="T63" fmla="*/ 508 h 620"/>
              <a:gd name="T64" fmla="*/ 13 w 554"/>
              <a:gd name="T65" fmla="*/ 550 h 620"/>
              <a:gd name="T66" fmla="*/ 18 w 554"/>
              <a:gd name="T67" fmla="*/ 566 h 620"/>
              <a:gd name="T68" fmla="*/ 29 w 554"/>
              <a:gd name="T69" fmla="*/ 586 h 620"/>
              <a:gd name="T70" fmla="*/ 44 w 554"/>
              <a:gd name="T71" fmla="*/ 604 h 620"/>
              <a:gd name="T72" fmla="*/ 62 w 554"/>
              <a:gd name="T73" fmla="*/ 620 h 620"/>
              <a:gd name="T74" fmla="*/ 554 w 554"/>
              <a:gd name="T75" fmla="*/ 45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0">
                <a:moveTo>
                  <a:pt x="554" y="450"/>
                </a:moveTo>
                <a:lnTo>
                  <a:pt x="554" y="356"/>
                </a:lnTo>
                <a:lnTo>
                  <a:pt x="554" y="356"/>
                </a:lnTo>
                <a:lnTo>
                  <a:pt x="549" y="350"/>
                </a:lnTo>
                <a:lnTo>
                  <a:pt x="543" y="342"/>
                </a:lnTo>
                <a:lnTo>
                  <a:pt x="535" y="331"/>
                </a:lnTo>
                <a:lnTo>
                  <a:pt x="528" y="315"/>
                </a:lnTo>
                <a:lnTo>
                  <a:pt x="525" y="306"/>
                </a:lnTo>
                <a:lnTo>
                  <a:pt x="522" y="296"/>
                </a:lnTo>
                <a:lnTo>
                  <a:pt x="520" y="285"/>
                </a:lnTo>
                <a:lnTo>
                  <a:pt x="517" y="271"/>
                </a:lnTo>
                <a:lnTo>
                  <a:pt x="516" y="258"/>
                </a:lnTo>
                <a:lnTo>
                  <a:pt x="515" y="243"/>
                </a:lnTo>
                <a:lnTo>
                  <a:pt x="515" y="243"/>
                </a:lnTo>
                <a:lnTo>
                  <a:pt x="515" y="232"/>
                </a:lnTo>
                <a:lnTo>
                  <a:pt x="516" y="222"/>
                </a:lnTo>
                <a:lnTo>
                  <a:pt x="517" y="212"/>
                </a:lnTo>
                <a:lnTo>
                  <a:pt x="520" y="202"/>
                </a:lnTo>
                <a:lnTo>
                  <a:pt x="526" y="183"/>
                </a:lnTo>
                <a:lnTo>
                  <a:pt x="532" y="167"/>
                </a:lnTo>
                <a:lnTo>
                  <a:pt x="540" y="154"/>
                </a:lnTo>
                <a:lnTo>
                  <a:pt x="546" y="142"/>
                </a:lnTo>
                <a:lnTo>
                  <a:pt x="552" y="133"/>
                </a:lnTo>
                <a:lnTo>
                  <a:pt x="551" y="43"/>
                </a:lnTo>
                <a:lnTo>
                  <a:pt x="551" y="43"/>
                </a:lnTo>
                <a:lnTo>
                  <a:pt x="542" y="36"/>
                </a:lnTo>
                <a:lnTo>
                  <a:pt x="518" y="21"/>
                </a:lnTo>
                <a:lnTo>
                  <a:pt x="504" y="13"/>
                </a:lnTo>
                <a:lnTo>
                  <a:pt x="489" y="5"/>
                </a:lnTo>
                <a:lnTo>
                  <a:pt x="482" y="2"/>
                </a:lnTo>
                <a:lnTo>
                  <a:pt x="476" y="1"/>
                </a:lnTo>
                <a:lnTo>
                  <a:pt x="470" y="0"/>
                </a:lnTo>
                <a:lnTo>
                  <a:pt x="464" y="0"/>
                </a:lnTo>
                <a:lnTo>
                  <a:pt x="465" y="327"/>
                </a:lnTo>
                <a:lnTo>
                  <a:pt x="465" y="327"/>
                </a:lnTo>
                <a:lnTo>
                  <a:pt x="465" y="339"/>
                </a:lnTo>
                <a:lnTo>
                  <a:pt x="462" y="349"/>
                </a:lnTo>
                <a:lnTo>
                  <a:pt x="458" y="360"/>
                </a:lnTo>
                <a:lnTo>
                  <a:pt x="452" y="370"/>
                </a:lnTo>
                <a:lnTo>
                  <a:pt x="444" y="382"/>
                </a:lnTo>
                <a:lnTo>
                  <a:pt x="436" y="392"/>
                </a:lnTo>
                <a:lnTo>
                  <a:pt x="426" y="402"/>
                </a:lnTo>
                <a:lnTo>
                  <a:pt x="416" y="411"/>
                </a:lnTo>
                <a:lnTo>
                  <a:pt x="405" y="421"/>
                </a:lnTo>
                <a:lnTo>
                  <a:pt x="392" y="429"/>
                </a:lnTo>
                <a:lnTo>
                  <a:pt x="380" y="437"/>
                </a:lnTo>
                <a:lnTo>
                  <a:pt x="367" y="443"/>
                </a:lnTo>
                <a:lnTo>
                  <a:pt x="353" y="449"/>
                </a:lnTo>
                <a:lnTo>
                  <a:pt x="340" y="454"/>
                </a:lnTo>
                <a:lnTo>
                  <a:pt x="327" y="458"/>
                </a:lnTo>
                <a:lnTo>
                  <a:pt x="314" y="461"/>
                </a:lnTo>
                <a:lnTo>
                  <a:pt x="314" y="461"/>
                </a:lnTo>
                <a:lnTo>
                  <a:pt x="284" y="467"/>
                </a:lnTo>
                <a:lnTo>
                  <a:pt x="255" y="471"/>
                </a:lnTo>
                <a:lnTo>
                  <a:pt x="227" y="474"/>
                </a:lnTo>
                <a:lnTo>
                  <a:pt x="199" y="477"/>
                </a:lnTo>
                <a:lnTo>
                  <a:pt x="146" y="480"/>
                </a:lnTo>
                <a:lnTo>
                  <a:pt x="98" y="482"/>
                </a:lnTo>
                <a:lnTo>
                  <a:pt x="58" y="482"/>
                </a:lnTo>
                <a:lnTo>
                  <a:pt x="27" y="482"/>
                </a:lnTo>
                <a:lnTo>
                  <a:pt x="0" y="481"/>
                </a:lnTo>
                <a:lnTo>
                  <a:pt x="0" y="481"/>
                </a:lnTo>
                <a:lnTo>
                  <a:pt x="1" y="488"/>
                </a:lnTo>
                <a:lnTo>
                  <a:pt x="4" y="508"/>
                </a:lnTo>
                <a:lnTo>
                  <a:pt x="10" y="535"/>
                </a:lnTo>
                <a:lnTo>
                  <a:pt x="13" y="550"/>
                </a:lnTo>
                <a:lnTo>
                  <a:pt x="18" y="566"/>
                </a:lnTo>
                <a:lnTo>
                  <a:pt x="18" y="566"/>
                </a:lnTo>
                <a:lnTo>
                  <a:pt x="23" y="576"/>
                </a:lnTo>
                <a:lnTo>
                  <a:pt x="29" y="586"/>
                </a:lnTo>
                <a:lnTo>
                  <a:pt x="36" y="595"/>
                </a:lnTo>
                <a:lnTo>
                  <a:pt x="44" y="604"/>
                </a:lnTo>
                <a:lnTo>
                  <a:pt x="57" y="616"/>
                </a:lnTo>
                <a:lnTo>
                  <a:pt x="62" y="620"/>
                </a:lnTo>
                <a:lnTo>
                  <a:pt x="451" y="620"/>
                </a:lnTo>
                <a:lnTo>
                  <a:pt x="554" y="4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9" name="Freeform 36"/>
          <p:cNvSpPr>
            <a:spLocks/>
          </p:cNvSpPr>
          <p:nvPr/>
        </p:nvSpPr>
        <p:spPr bwMode="auto">
          <a:xfrm>
            <a:off x="7251700" y="1298278"/>
            <a:ext cx="57150" cy="17463"/>
          </a:xfrm>
          <a:custGeom>
            <a:avLst/>
            <a:gdLst>
              <a:gd name="T0" fmla="*/ 20 w 435"/>
              <a:gd name="T1" fmla="*/ 142 h 142"/>
              <a:gd name="T2" fmla="*/ 411 w 435"/>
              <a:gd name="T3" fmla="*/ 142 h 142"/>
              <a:gd name="T4" fmla="*/ 411 w 435"/>
              <a:gd name="T5" fmla="*/ 142 h 142"/>
              <a:gd name="T6" fmla="*/ 422 w 435"/>
              <a:gd name="T7" fmla="*/ 109 h 142"/>
              <a:gd name="T8" fmla="*/ 430 w 435"/>
              <a:gd name="T9" fmla="*/ 83 h 142"/>
              <a:gd name="T10" fmla="*/ 433 w 435"/>
              <a:gd name="T11" fmla="*/ 72 h 142"/>
              <a:gd name="T12" fmla="*/ 435 w 435"/>
              <a:gd name="T13" fmla="*/ 63 h 142"/>
              <a:gd name="T14" fmla="*/ 417 w 435"/>
              <a:gd name="T15" fmla="*/ 0 h 142"/>
              <a:gd name="T16" fmla="*/ 22 w 435"/>
              <a:gd name="T17" fmla="*/ 0 h 142"/>
              <a:gd name="T18" fmla="*/ 0 w 435"/>
              <a:gd name="T19" fmla="*/ 65 h 142"/>
              <a:gd name="T20" fmla="*/ 20 w 435"/>
              <a:gd name="T2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5" h="142">
                <a:moveTo>
                  <a:pt x="20" y="142"/>
                </a:moveTo>
                <a:lnTo>
                  <a:pt x="411" y="142"/>
                </a:lnTo>
                <a:lnTo>
                  <a:pt x="411" y="142"/>
                </a:lnTo>
                <a:lnTo>
                  <a:pt x="422" y="109"/>
                </a:lnTo>
                <a:lnTo>
                  <a:pt x="430" y="83"/>
                </a:lnTo>
                <a:lnTo>
                  <a:pt x="433" y="72"/>
                </a:lnTo>
                <a:lnTo>
                  <a:pt x="435" y="63"/>
                </a:lnTo>
                <a:lnTo>
                  <a:pt x="417" y="0"/>
                </a:lnTo>
                <a:lnTo>
                  <a:pt x="22" y="0"/>
                </a:lnTo>
                <a:lnTo>
                  <a:pt x="0" y="65"/>
                </a:lnTo>
                <a:lnTo>
                  <a:pt x="20" y="1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0" name="Freeform 37"/>
          <p:cNvSpPr>
            <a:spLocks/>
          </p:cNvSpPr>
          <p:nvPr/>
        </p:nvSpPr>
        <p:spPr bwMode="auto">
          <a:xfrm>
            <a:off x="7254875" y="1326853"/>
            <a:ext cx="57150" cy="66675"/>
          </a:xfrm>
          <a:custGeom>
            <a:avLst/>
            <a:gdLst>
              <a:gd name="T0" fmla="*/ 384 w 436"/>
              <a:gd name="T1" fmla="*/ 0 h 514"/>
              <a:gd name="T2" fmla="*/ 2 w 436"/>
              <a:gd name="T3" fmla="*/ 0 h 514"/>
              <a:gd name="T4" fmla="*/ 0 w 436"/>
              <a:gd name="T5" fmla="*/ 505 h 514"/>
              <a:gd name="T6" fmla="*/ 331 w 436"/>
              <a:gd name="T7" fmla="*/ 514 h 514"/>
              <a:gd name="T8" fmla="*/ 436 w 436"/>
              <a:gd name="T9" fmla="*/ 431 h 514"/>
              <a:gd name="T10" fmla="*/ 384 w 436"/>
              <a:gd name="T11" fmla="*/ 0 h 514"/>
            </a:gdLst>
            <a:ahLst/>
            <a:cxnLst>
              <a:cxn ang="0">
                <a:pos x="T0" y="T1"/>
              </a:cxn>
              <a:cxn ang="0">
                <a:pos x="T2" y="T3"/>
              </a:cxn>
              <a:cxn ang="0">
                <a:pos x="T4" y="T5"/>
              </a:cxn>
              <a:cxn ang="0">
                <a:pos x="T6" y="T7"/>
              </a:cxn>
              <a:cxn ang="0">
                <a:pos x="T8" y="T9"/>
              </a:cxn>
              <a:cxn ang="0">
                <a:pos x="T10" y="T11"/>
              </a:cxn>
            </a:cxnLst>
            <a:rect l="0" t="0" r="r" b="b"/>
            <a:pathLst>
              <a:path w="436" h="514">
                <a:moveTo>
                  <a:pt x="384" y="0"/>
                </a:moveTo>
                <a:lnTo>
                  <a:pt x="2" y="0"/>
                </a:lnTo>
                <a:lnTo>
                  <a:pt x="0" y="505"/>
                </a:lnTo>
                <a:lnTo>
                  <a:pt x="331" y="514"/>
                </a:lnTo>
                <a:lnTo>
                  <a:pt x="436" y="431"/>
                </a:lnTo>
                <a:lnTo>
                  <a:pt x="38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1" name="Freeform 38"/>
          <p:cNvSpPr>
            <a:spLocks/>
          </p:cNvSpPr>
          <p:nvPr/>
        </p:nvSpPr>
        <p:spPr bwMode="auto">
          <a:xfrm>
            <a:off x="7251700" y="1391940"/>
            <a:ext cx="77788" cy="68263"/>
          </a:xfrm>
          <a:custGeom>
            <a:avLst/>
            <a:gdLst>
              <a:gd name="T0" fmla="*/ 586 w 586"/>
              <a:gd name="T1" fmla="*/ 139 h 523"/>
              <a:gd name="T2" fmla="*/ 586 w 586"/>
              <a:gd name="T3" fmla="*/ 139 h 523"/>
              <a:gd name="T4" fmla="*/ 552 w 586"/>
              <a:gd name="T5" fmla="*/ 115 h 523"/>
              <a:gd name="T6" fmla="*/ 527 w 586"/>
              <a:gd name="T7" fmla="*/ 97 h 523"/>
              <a:gd name="T8" fmla="*/ 519 w 586"/>
              <a:gd name="T9" fmla="*/ 90 h 523"/>
              <a:gd name="T10" fmla="*/ 514 w 586"/>
              <a:gd name="T11" fmla="*/ 85 h 523"/>
              <a:gd name="T12" fmla="*/ 514 w 586"/>
              <a:gd name="T13" fmla="*/ 85 h 523"/>
              <a:gd name="T14" fmla="*/ 512 w 586"/>
              <a:gd name="T15" fmla="*/ 79 h 523"/>
              <a:gd name="T16" fmla="*/ 510 w 586"/>
              <a:gd name="T17" fmla="*/ 69 h 523"/>
              <a:gd name="T18" fmla="*/ 506 w 586"/>
              <a:gd name="T19" fmla="*/ 40 h 523"/>
              <a:gd name="T20" fmla="*/ 503 w 586"/>
              <a:gd name="T21" fmla="*/ 0 h 523"/>
              <a:gd name="T22" fmla="*/ 381 w 586"/>
              <a:gd name="T23" fmla="*/ 98 h 523"/>
              <a:gd name="T24" fmla="*/ 8 w 586"/>
              <a:gd name="T25" fmla="*/ 97 h 523"/>
              <a:gd name="T26" fmla="*/ 8 w 586"/>
              <a:gd name="T27" fmla="*/ 97 h 523"/>
              <a:gd name="T28" fmla="*/ 8 w 586"/>
              <a:gd name="T29" fmla="*/ 98 h 523"/>
              <a:gd name="T30" fmla="*/ 7 w 586"/>
              <a:gd name="T31" fmla="*/ 100 h 523"/>
              <a:gd name="T32" fmla="*/ 5 w 586"/>
              <a:gd name="T33" fmla="*/ 108 h 523"/>
              <a:gd name="T34" fmla="*/ 3 w 586"/>
              <a:gd name="T35" fmla="*/ 139 h 523"/>
              <a:gd name="T36" fmla="*/ 2 w 586"/>
              <a:gd name="T37" fmla="*/ 183 h 523"/>
              <a:gd name="T38" fmla="*/ 1 w 586"/>
              <a:gd name="T39" fmla="*/ 233 h 523"/>
              <a:gd name="T40" fmla="*/ 0 w 586"/>
              <a:gd name="T41" fmla="*/ 327 h 523"/>
              <a:gd name="T42" fmla="*/ 0 w 586"/>
              <a:gd name="T43" fmla="*/ 369 h 523"/>
              <a:gd name="T44" fmla="*/ 0 w 586"/>
              <a:gd name="T45" fmla="*/ 369 h 523"/>
              <a:gd name="T46" fmla="*/ 29 w 586"/>
              <a:gd name="T47" fmla="*/ 395 h 523"/>
              <a:gd name="T48" fmla="*/ 95 w 586"/>
              <a:gd name="T49" fmla="*/ 448 h 523"/>
              <a:gd name="T50" fmla="*/ 131 w 586"/>
              <a:gd name="T51" fmla="*/ 477 h 523"/>
              <a:gd name="T52" fmla="*/ 162 w 586"/>
              <a:gd name="T53" fmla="*/ 501 h 523"/>
              <a:gd name="T54" fmla="*/ 186 w 586"/>
              <a:gd name="T55" fmla="*/ 517 h 523"/>
              <a:gd name="T56" fmla="*/ 193 w 586"/>
              <a:gd name="T57" fmla="*/ 522 h 523"/>
              <a:gd name="T58" fmla="*/ 195 w 586"/>
              <a:gd name="T59" fmla="*/ 523 h 523"/>
              <a:gd name="T60" fmla="*/ 197 w 586"/>
              <a:gd name="T61" fmla="*/ 523 h 523"/>
              <a:gd name="T62" fmla="*/ 448 w 586"/>
              <a:gd name="T63" fmla="*/ 206 h 523"/>
              <a:gd name="T64" fmla="*/ 586 w 586"/>
              <a:gd name="T65" fmla="*/ 1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6" h="523">
                <a:moveTo>
                  <a:pt x="586" y="139"/>
                </a:moveTo>
                <a:lnTo>
                  <a:pt x="586" y="139"/>
                </a:lnTo>
                <a:lnTo>
                  <a:pt x="552" y="115"/>
                </a:lnTo>
                <a:lnTo>
                  <a:pt x="527" y="97"/>
                </a:lnTo>
                <a:lnTo>
                  <a:pt x="519" y="90"/>
                </a:lnTo>
                <a:lnTo>
                  <a:pt x="514" y="85"/>
                </a:lnTo>
                <a:lnTo>
                  <a:pt x="514" y="85"/>
                </a:lnTo>
                <a:lnTo>
                  <a:pt x="512" y="79"/>
                </a:lnTo>
                <a:lnTo>
                  <a:pt x="510" y="69"/>
                </a:lnTo>
                <a:lnTo>
                  <a:pt x="506" y="40"/>
                </a:lnTo>
                <a:lnTo>
                  <a:pt x="503" y="0"/>
                </a:lnTo>
                <a:lnTo>
                  <a:pt x="381" y="98"/>
                </a:lnTo>
                <a:lnTo>
                  <a:pt x="8" y="97"/>
                </a:lnTo>
                <a:lnTo>
                  <a:pt x="8" y="97"/>
                </a:lnTo>
                <a:lnTo>
                  <a:pt x="8" y="98"/>
                </a:lnTo>
                <a:lnTo>
                  <a:pt x="7" y="100"/>
                </a:lnTo>
                <a:lnTo>
                  <a:pt x="5" y="108"/>
                </a:lnTo>
                <a:lnTo>
                  <a:pt x="3" y="139"/>
                </a:lnTo>
                <a:lnTo>
                  <a:pt x="2" y="183"/>
                </a:lnTo>
                <a:lnTo>
                  <a:pt x="1" y="233"/>
                </a:lnTo>
                <a:lnTo>
                  <a:pt x="0" y="327"/>
                </a:lnTo>
                <a:lnTo>
                  <a:pt x="0" y="369"/>
                </a:lnTo>
                <a:lnTo>
                  <a:pt x="0" y="369"/>
                </a:lnTo>
                <a:lnTo>
                  <a:pt x="29" y="395"/>
                </a:lnTo>
                <a:lnTo>
                  <a:pt x="95" y="448"/>
                </a:lnTo>
                <a:lnTo>
                  <a:pt x="131" y="477"/>
                </a:lnTo>
                <a:lnTo>
                  <a:pt x="162" y="501"/>
                </a:lnTo>
                <a:lnTo>
                  <a:pt x="186" y="517"/>
                </a:lnTo>
                <a:lnTo>
                  <a:pt x="193" y="522"/>
                </a:lnTo>
                <a:lnTo>
                  <a:pt x="195" y="523"/>
                </a:lnTo>
                <a:lnTo>
                  <a:pt x="197" y="523"/>
                </a:lnTo>
                <a:lnTo>
                  <a:pt x="448" y="206"/>
                </a:lnTo>
                <a:lnTo>
                  <a:pt x="586" y="13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2" name="Freeform 39"/>
          <p:cNvSpPr>
            <a:spLocks/>
          </p:cNvSpPr>
          <p:nvPr/>
        </p:nvSpPr>
        <p:spPr bwMode="auto">
          <a:xfrm>
            <a:off x="7288212" y="1417340"/>
            <a:ext cx="115888" cy="66675"/>
          </a:xfrm>
          <a:custGeom>
            <a:avLst/>
            <a:gdLst>
              <a:gd name="T0" fmla="*/ 226 w 879"/>
              <a:gd name="T1" fmla="*/ 65 h 509"/>
              <a:gd name="T2" fmla="*/ 0 w 879"/>
              <a:gd name="T3" fmla="*/ 355 h 509"/>
              <a:gd name="T4" fmla="*/ 369 w 879"/>
              <a:gd name="T5" fmla="*/ 509 h 509"/>
              <a:gd name="T6" fmla="*/ 369 w 879"/>
              <a:gd name="T7" fmla="*/ 509 h 509"/>
              <a:gd name="T8" fmla="*/ 409 w 879"/>
              <a:gd name="T9" fmla="*/ 487 h 509"/>
              <a:gd name="T10" fmla="*/ 452 w 879"/>
              <a:gd name="T11" fmla="*/ 464 h 509"/>
              <a:gd name="T12" fmla="*/ 495 w 879"/>
              <a:gd name="T13" fmla="*/ 439 h 509"/>
              <a:gd name="T14" fmla="*/ 538 w 879"/>
              <a:gd name="T15" fmla="*/ 413 h 509"/>
              <a:gd name="T16" fmla="*/ 623 w 879"/>
              <a:gd name="T17" fmla="*/ 361 h 509"/>
              <a:gd name="T18" fmla="*/ 703 w 879"/>
              <a:gd name="T19" fmla="*/ 311 h 509"/>
              <a:gd name="T20" fmla="*/ 773 w 879"/>
              <a:gd name="T21" fmla="*/ 266 h 509"/>
              <a:gd name="T22" fmla="*/ 829 w 879"/>
              <a:gd name="T23" fmla="*/ 229 h 509"/>
              <a:gd name="T24" fmla="*/ 879 w 879"/>
              <a:gd name="T25" fmla="*/ 196 h 509"/>
              <a:gd name="T26" fmla="*/ 359 w 879"/>
              <a:gd name="T27" fmla="*/ 0 h 509"/>
              <a:gd name="T28" fmla="*/ 226 w 879"/>
              <a:gd name="T29" fmla="*/ 6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9" h="509">
                <a:moveTo>
                  <a:pt x="226" y="65"/>
                </a:moveTo>
                <a:lnTo>
                  <a:pt x="0" y="355"/>
                </a:lnTo>
                <a:lnTo>
                  <a:pt x="369" y="509"/>
                </a:lnTo>
                <a:lnTo>
                  <a:pt x="369" y="509"/>
                </a:lnTo>
                <a:lnTo>
                  <a:pt x="409" y="487"/>
                </a:lnTo>
                <a:lnTo>
                  <a:pt x="452" y="464"/>
                </a:lnTo>
                <a:lnTo>
                  <a:pt x="495" y="439"/>
                </a:lnTo>
                <a:lnTo>
                  <a:pt x="538" y="413"/>
                </a:lnTo>
                <a:lnTo>
                  <a:pt x="623" y="361"/>
                </a:lnTo>
                <a:lnTo>
                  <a:pt x="703" y="311"/>
                </a:lnTo>
                <a:lnTo>
                  <a:pt x="773" y="266"/>
                </a:lnTo>
                <a:lnTo>
                  <a:pt x="829" y="229"/>
                </a:lnTo>
                <a:lnTo>
                  <a:pt x="879" y="196"/>
                </a:lnTo>
                <a:lnTo>
                  <a:pt x="359" y="0"/>
                </a:lnTo>
                <a:lnTo>
                  <a:pt x="226" y="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3" name="Freeform 40"/>
          <p:cNvSpPr>
            <a:spLocks/>
          </p:cNvSpPr>
          <p:nvPr/>
        </p:nvSpPr>
        <p:spPr bwMode="auto">
          <a:xfrm>
            <a:off x="7323137" y="1172865"/>
            <a:ext cx="26988" cy="123825"/>
          </a:xfrm>
          <a:custGeom>
            <a:avLst/>
            <a:gdLst>
              <a:gd name="T0" fmla="*/ 170 w 211"/>
              <a:gd name="T1" fmla="*/ 388 h 928"/>
              <a:gd name="T2" fmla="*/ 169 w 211"/>
              <a:gd name="T3" fmla="*/ 133 h 928"/>
              <a:gd name="T4" fmla="*/ 171 w 211"/>
              <a:gd name="T5" fmla="*/ 84 h 928"/>
              <a:gd name="T6" fmla="*/ 172 w 211"/>
              <a:gd name="T7" fmla="*/ 79 h 928"/>
              <a:gd name="T8" fmla="*/ 182 w 211"/>
              <a:gd name="T9" fmla="*/ 64 h 928"/>
              <a:gd name="T10" fmla="*/ 188 w 211"/>
              <a:gd name="T11" fmla="*/ 53 h 928"/>
              <a:gd name="T12" fmla="*/ 192 w 211"/>
              <a:gd name="T13" fmla="*/ 36 h 928"/>
              <a:gd name="T14" fmla="*/ 191 w 211"/>
              <a:gd name="T15" fmla="*/ 18 h 928"/>
              <a:gd name="T16" fmla="*/ 188 w 211"/>
              <a:gd name="T17" fmla="*/ 0 h 928"/>
              <a:gd name="T18" fmla="*/ 6 w 211"/>
              <a:gd name="T19" fmla="*/ 0 h 928"/>
              <a:gd name="T20" fmla="*/ 4 w 211"/>
              <a:gd name="T21" fmla="*/ 8 h 928"/>
              <a:gd name="T22" fmla="*/ 5 w 211"/>
              <a:gd name="T23" fmla="*/ 33 h 928"/>
              <a:gd name="T24" fmla="*/ 7 w 211"/>
              <a:gd name="T25" fmla="*/ 43 h 928"/>
              <a:gd name="T26" fmla="*/ 17 w 211"/>
              <a:gd name="T27" fmla="*/ 65 h 928"/>
              <a:gd name="T28" fmla="*/ 28 w 211"/>
              <a:gd name="T29" fmla="*/ 80 h 928"/>
              <a:gd name="T30" fmla="*/ 33 w 211"/>
              <a:gd name="T31" fmla="*/ 388 h 928"/>
              <a:gd name="T32" fmla="*/ 29 w 211"/>
              <a:gd name="T33" fmla="*/ 395 h 928"/>
              <a:gd name="T34" fmla="*/ 19 w 211"/>
              <a:gd name="T35" fmla="*/ 412 h 928"/>
              <a:gd name="T36" fmla="*/ 9 w 211"/>
              <a:gd name="T37" fmla="*/ 443 h 928"/>
              <a:gd name="T38" fmla="*/ 0 w 211"/>
              <a:gd name="T39" fmla="*/ 487 h 928"/>
              <a:gd name="T40" fmla="*/ 0 w 211"/>
              <a:gd name="T41" fmla="*/ 498 h 928"/>
              <a:gd name="T42" fmla="*/ 1 w 211"/>
              <a:gd name="T43" fmla="*/ 518 h 928"/>
              <a:gd name="T44" fmla="*/ 10 w 211"/>
              <a:gd name="T45" fmla="*/ 546 h 928"/>
              <a:gd name="T46" fmla="*/ 23 w 211"/>
              <a:gd name="T47" fmla="*/ 576 h 928"/>
              <a:gd name="T48" fmla="*/ 35 w 211"/>
              <a:gd name="T49" fmla="*/ 594 h 928"/>
              <a:gd name="T50" fmla="*/ 31 w 211"/>
              <a:gd name="T51" fmla="*/ 850 h 928"/>
              <a:gd name="T52" fmla="*/ 23 w 211"/>
              <a:gd name="T53" fmla="*/ 859 h 928"/>
              <a:gd name="T54" fmla="*/ 18 w 211"/>
              <a:gd name="T55" fmla="*/ 871 h 928"/>
              <a:gd name="T56" fmla="*/ 14 w 211"/>
              <a:gd name="T57" fmla="*/ 888 h 928"/>
              <a:gd name="T58" fmla="*/ 14 w 211"/>
              <a:gd name="T59" fmla="*/ 898 h 928"/>
              <a:gd name="T60" fmla="*/ 15 w 211"/>
              <a:gd name="T61" fmla="*/ 919 h 928"/>
              <a:gd name="T62" fmla="*/ 18 w 211"/>
              <a:gd name="T63" fmla="*/ 928 h 928"/>
              <a:gd name="T64" fmla="*/ 188 w 211"/>
              <a:gd name="T65" fmla="*/ 928 h 928"/>
              <a:gd name="T66" fmla="*/ 191 w 211"/>
              <a:gd name="T67" fmla="*/ 906 h 928"/>
              <a:gd name="T68" fmla="*/ 190 w 211"/>
              <a:gd name="T69" fmla="*/ 881 h 928"/>
              <a:gd name="T70" fmla="*/ 188 w 211"/>
              <a:gd name="T71" fmla="*/ 873 h 928"/>
              <a:gd name="T72" fmla="*/ 179 w 211"/>
              <a:gd name="T73" fmla="*/ 857 h 928"/>
              <a:gd name="T74" fmla="*/ 169 w 211"/>
              <a:gd name="T75" fmla="*/ 846 h 928"/>
              <a:gd name="T76" fmla="*/ 168 w 211"/>
              <a:gd name="T77" fmla="*/ 594 h 928"/>
              <a:gd name="T78" fmla="*/ 190 w 211"/>
              <a:gd name="T79" fmla="*/ 561 h 928"/>
              <a:gd name="T80" fmla="*/ 202 w 211"/>
              <a:gd name="T81" fmla="*/ 537 h 928"/>
              <a:gd name="T82" fmla="*/ 210 w 211"/>
              <a:gd name="T83" fmla="*/ 507 h 928"/>
              <a:gd name="T84" fmla="*/ 211 w 211"/>
              <a:gd name="T85" fmla="*/ 491 h 928"/>
              <a:gd name="T86" fmla="*/ 211 w 211"/>
              <a:gd name="T87" fmla="*/ 482 h 928"/>
              <a:gd name="T88" fmla="*/ 206 w 211"/>
              <a:gd name="T89" fmla="*/ 458 h 928"/>
              <a:gd name="T90" fmla="*/ 195 w 211"/>
              <a:gd name="T91" fmla="*/ 428 h 928"/>
              <a:gd name="T92" fmla="*/ 181 w 211"/>
              <a:gd name="T93" fmla="*/ 40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 h="928">
                <a:moveTo>
                  <a:pt x="170" y="388"/>
                </a:moveTo>
                <a:lnTo>
                  <a:pt x="170" y="388"/>
                </a:lnTo>
                <a:lnTo>
                  <a:pt x="169" y="238"/>
                </a:lnTo>
                <a:lnTo>
                  <a:pt x="169" y="133"/>
                </a:lnTo>
                <a:lnTo>
                  <a:pt x="170" y="96"/>
                </a:lnTo>
                <a:lnTo>
                  <a:pt x="171" y="84"/>
                </a:lnTo>
                <a:lnTo>
                  <a:pt x="172" y="79"/>
                </a:lnTo>
                <a:lnTo>
                  <a:pt x="172" y="79"/>
                </a:lnTo>
                <a:lnTo>
                  <a:pt x="177" y="71"/>
                </a:lnTo>
                <a:lnTo>
                  <a:pt x="182" y="64"/>
                </a:lnTo>
                <a:lnTo>
                  <a:pt x="188" y="53"/>
                </a:lnTo>
                <a:lnTo>
                  <a:pt x="188" y="53"/>
                </a:lnTo>
                <a:lnTo>
                  <a:pt x="191" y="45"/>
                </a:lnTo>
                <a:lnTo>
                  <a:pt x="192" y="36"/>
                </a:lnTo>
                <a:lnTo>
                  <a:pt x="192" y="28"/>
                </a:lnTo>
                <a:lnTo>
                  <a:pt x="191" y="18"/>
                </a:lnTo>
                <a:lnTo>
                  <a:pt x="189" y="5"/>
                </a:lnTo>
                <a:lnTo>
                  <a:pt x="188" y="0"/>
                </a:lnTo>
                <a:lnTo>
                  <a:pt x="6" y="0"/>
                </a:lnTo>
                <a:lnTo>
                  <a:pt x="6" y="0"/>
                </a:lnTo>
                <a:lnTo>
                  <a:pt x="5" y="4"/>
                </a:lnTo>
                <a:lnTo>
                  <a:pt x="4" y="8"/>
                </a:lnTo>
                <a:lnTo>
                  <a:pt x="4" y="20"/>
                </a:lnTo>
                <a:lnTo>
                  <a:pt x="5" y="33"/>
                </a:lnTo>
                <a:lnTo>
                  <a:pt x="7" y="43"/>
                </a:lnTo>
                <a:lnTo>
                  <a:pt x="7" y="43"/>
                </a:lnTo>
                <a:lnTo>
                  <a:pt x="11" y="54"/>
                </a:lnTo>
                <a:lnTo>
                  <a:pt x="17" y="65"/>
                </a:lnTo>
                <a:lnTo>
                  <a:pt x="24" y="76"/>
                </a:lnTo>
                <a:lnTo>
                  <a:pt x="28" y="80"/>
                </a:lnTo>
                <a:lnTo>
                  <a:pt x="33" y="83"/>
                </a:lnTo>
                <a:lnTo>
                  <a:pt x="33" y="388"/>
                </a:lnTo>
                <a:lnTo>
                  <a:pt x="33" y="388"/>
                </a:lnTo>
                <a:lnTo>
                  <a:pt x="29" y="395"/>
                </a:lnTo>
                <a:lnTo>
                  <a:pt x="24" y="402"/>
                </a:lnTo>
                <a:lnTo>
                  <a:pt x="19" y="412"/>
                </a:lnTo>
                <a:lnTo>
                  <a:pt x="14" y="426"/>
                </a:lnTo>
                <a:lnTo>
                  <a:pt x="9" y="443"/>
                </a:lnTo>
                <a:lnTo>
                  <a:pt x="4" y="463"/>
                </a:lnTo>
                <a:lnTo>
                  <a:pt x="0" y="487"/>
                </a:lnTo>
                <a:lnTo>
                  <a:pt x="0" y="487"/>
                </a:lnTo>
                <a:lnTo>
                  <a:pt x="0" y="498"/>
                </a:lnTo>
                <a:lnTo>
                  <a:pt x="0" y="508"/>
                </a:lnTo>
                <a:lnTo>
                  <a:pt x="1" y="518"/>
                </a:lnTo>
                <a:lnTo>
                  <a:pt x="4" y="529"/>
                </a:lnTo>
                <a:lnTo>
                  <a:pt x="10" y="546"/>
                </a:lnTo>
                <a:lnTo>
                  <a:pt x="16" y="562"/>
                </a:lnTo>
                <a:lnTo>
                  <a:pt x="23" y="576"/>
                </a:lnTo>
                <a:lnTo>
                  <a:pt x="29" y="585"/>
                </a:lnTo>
                <a:lnTo>
                  <a:pt x="35" y="594"/>
                </a:lnTo>
                <a:lnTo>
                  <a:pt x="31" y="850"/>
                </a:lnTo>
                <a:lnTo>
                  <a:pt x="31" y="850"/>
                </a:lnTo>
                <a:lnTo>
                  <a:pt x="29" y="852"/>
                </a:lnTo>
                <a:lnTo>
                  <a:pt x="23" y="859"/>
                </a:lnTo>
                <a:lnTo>
                  <a:pt x="20" y="864"/>
                </a:lnTo>
                <a:lnTo>
                  <a:pt x="18" y="871"/>
                </a:lnTo>
                <a:lnTo>
                  <a:pt x="15" y="879"/>
                </a:lnTo>
                <a:lnTo>
                  <a:pt x="14" y="888"/>
                </a:lnTo>
                <a:lnTo>
                  <a:pt x="14" y="888"/>
                </a:lnTo>
                <a:lnTo>
                  <a:pt x="14" y="898"/>
                </a:lnTo>
                <a:lnTo>
                  <a:pt x="14" y="906"/>
                </a:lnTo>
                <a:lnTo>
                  <a:pt x="15" y="919"/>
                </a:lnTo>
                <a:lnTo>
                  <a:pt x="17" y="926"/>
                </a:lnTo>
                <a:lnTo>
                  <a:pt x="18" y="928"/>
                </a:lnTo>
                <a:lnTo>
                  <a:pt x="188" y="928"/>
                </a:lnTo>
                <a:lnTo>
                  <a:pt x="188" y="928"/>
                </a:lnTo>
                <a:lnTo>
                  <a:pt x="190" y="920"/>
                </a:lnTo>
                <a:lnTo>
                  <a:pt x="191" y="906"/>
                </a:lnTo>
                <a:lnTo>
                  <a:pt x="190" y="889"/>
                </a:lnTo>
                <a:lnTo>
                  <a:pt x="190" y="881"/>
                </a:lnTo>
                <a:lnTo>
                  <a:pt x="188" y="873"/>
                </a:lnTo>
                <a:lnTo>
                  <a:pt x="188" y="873"/>
                </a:lnTo>
                <a:lnTo>
                  <a:pt x="185" y="864"/>
                </a:lnTo>
                <a:lnTo>
                  <a:pt x="179" y="857"/>
                </a:lnTo>
                <a:lnTo>
                  <a:pt x="174" y="851"/>
                </a:lnTo>
                <a:lnTo>
                  <a:pt x="169" y="846"/>
                </a:lnTo>
                <a:lnTo>
                  <a:pt x="168" y="594"/>
                </a:lnTo>
                <a:lnTo>
                  <a:pt x="168" y="594"/>
                </a:lnTo>
                <a:lnTo>
                  <a:pt x="181" y="573"/>
                </a:lnTo>
                <a:lnTo>
                  <a:pt x="190" y="561"/>
                </a:lnTo>
                <a:lnTo>
                  <a:pt x="196" y="550"/>
                </a:lnTo>
                <a:lnTo>
                  <a:pt x="202" y="537"/>
                </a:lnTo>
                <a:lnTo>
                  <a:pt x="207" y="522"/>
                </a:lnTo>
                <a:lnTo>
                  <a:pt x="210" y="507"/>
                </a:lnTo>
                <a:lnTo>
                  <a:pt x="211" y="499"/>
                </a:lnTo>
                <a:lnTo>
                  <a:pt x="211" y="491"/>
                </a:lnTo>
                <a:lnTo>
                  <a:pt x="211" y="491"/>
                </a:lnTo>
                <a:lnTo>
                  <a:pt x="211" y="482"/>
                </a:lnTo>
                <a:lnTo>
                  <a:pt x="210" y="473"/>
                </a:lnTo>
                <a:lnTo>
                  <a:pt x="206" y="458"/>
                </a:lnTo>
                <a:lnTo>
                  <a:pt x="201" y="443"/>
                </a:lnTo>
                <a:lnTo>
                  <a:pt x="195" y="428"/>
                </a:lnTo>
                <a:lnTo>
                  <a:pt x="189" y="416"/>
                </a:lnTo>
                <a:lnTo>
                  <a:pt x="181" y="405"/>
                </a:lnTo>
                <a:lnTo>
                  <a:pt x="170" y="38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4" name="Freeform 41"/>
          <p:cNvSpPr>
            <a:spLocks/>
          </p:cNvSpPr>
          <p:nvPr/>
        </p:nvSpPr>
        <p:spPr bwMode="auto">
          <a:xfrm>
            <a:off x="7351712" y="1209378"/>
            <a:ext cx="80963" cy="58738"/>
          </a:xfrm>
          <a:custGeom>
            <a:avLst/>
            <a:gdLst>
              <a:gd name="T0" fmla="*/ 617 w 617"/>
              <a:gd name="T1" fmla="*/ 73 h 442"/>
              <a:gd name="T2" fmla="*/ 433 w 617"/>
              <a:gd name="T3" fmla="*/ 70 h 442"/>
              <a:gd name="T4" fmla="*/ 202 w 617"/>
              <a:gd name="T5" fmla="*/ 68 h 442"/>
              <a:gd name="T6" fmla="*/ 195 w 617"/>
              <a:gd name="T7" fmla="*/ 67 h 442"/>
              <a:gd name="T8" fmla="*/ 174 w 617"/>
              <a:gd name="T9" fmla="*/ 61 h 442"/>
              <a:gd name="T10" fmla="*/ 137 w 617"/>
              <a:gd name="T11" fmla="*/ 44 h 442"/>
              <a:gd name="T12" fmla="*/ 84 w 617"/>
              <a:gd name="T13" fmla="*/ 16 h 442"/>
              <a:gd name="T14" fmla="*/ 53 w 617"/>
              <a:gd name="T15" fmla="*/ 2 h 442"/>
              <a:gd name="T16" fmla="*/ 40 w 617"/>
              <a:gd name="T17" fmla="*/ 0 h 442"/>
              <a:gd name="T18" fmla="*/ 37 w 617"/>
              <a:gd name="T19" fmla="*/ 2 h 442"/>
              <a:gd name="T20" fmla="*/ 22 w 617"/>
              <a:gd name="T21" fmla="*/ 38 h 442"/>
              <a:gd name="T22" fmla="*/ 1 w 617"/>
              <a:gd name="T23" fmla="*/ 91 h 442"/>
              <a:gd name="T24" fmla="*/ 19 w 617"/>
              <a:gd name="T25" fmla="*/ 113 h 442"/>
              <a:gd name="T26" fmla="*/ 38 w 617"/>
              <a:gd name="T27" fmla="*/ 147 h 442"/>
              <a:gd name="T28" fmla="*/ 47 w 617"/>
              <a:gd name="T29" fmla="*/ 169 h 442"/>
              <a:gd name="T30" fmla="*/ 52 w 617"/>
              <a:gd name="T31" fmla="*/ 191 h 442"/>
              <a:gd name="T32" fmla="*/ 55 w 617"/>
              <a:gd name="T33" fmla="*/ 216 h 442"/>
              <a:gd name="T34" fmla="*/ 53 w 617"/>
              <a:gd name="T35" fmla="*/ 235 h 442"/>
              <a:gd name="T36" fmla="*/ 48 w 617"/>
              <a:gd name="T37" fmla="*/ 265 h 442"/>
              <a:gd name="T38" fmla="*/ 42 w 617"/>
              <a:gd name="T39" fmla="*/ 283 h 442"/>
              <a:gd name="T40" fmla="*/ 32 w 617"/>
              <a:gd name="T41" fmla="*/ 304 h 442"/>
              <a:gd name="T42" fmla="*/ 19 w 617"/>
              <a:gd name="T43" fmla="*/ 324 h 442"/>
              <a:gd name="T44" fmla="*/ 0 w 617"/>
              <a:gd name="T45" fmla="*/ 345 h 442"/>
              <a:gd name="T46" fmla="*/ 23 w 617"/>
              <a:gd name="T47" fmla="*/ 391 h 442"/>
              <a:gd name="T48" fmla="*/ 47 w 617"/>
              <a:gd name="T49" fmla="*/ 435 h 442"/>
              <a:gd name="T50" fmla="*/ 52 w 617"/>
              <a:gd name="T51" fmla="*/ 442 h 442"/>
              <a:gd name="T52" fmla="*/ 84 w 617"/>
              <a:gd name="T53" fmla="*/ 423 h 442"/>
              <a:gd name="T54" fmla="*/ 129 w 617"/>
              <a:gd name="T55" fmla="*/ 400 h 442"/>
              <a:gd name="T56" fmla="*/ 183 w 617"/>
              <a:gd name="T57" fmla="*/ 378 h 442"/>
              <a:gd name="T58" fmla="*/ 211 w 617"/>
              <a:gd name="T59" fmla="*/ 371 h 442"/>
              <a:gd name="T60" fmla="*/ 224 w 617"/>
              <a:gd name="T61" fmla="*/ 369 h 442"/>
              <a:gd name="T62" fmla="*/ 330 w 617"/>
              <a:gd name="T63" fmla="*/ 36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7" h="442">
                <a:moveTo>
                  <a:pt x="330" y="363"/>
                </a:moveTo>
                <a:lnTo>
                  <a:pt x="617" y="73"/>
                </a:lnTo>
                <a:lnTo>
                  <a:pt x="617" y="73"/>
                </a:lnTo>
                <a:lnTo>
                  <a:pt x="433" y="70"/>
                </a:lnTo>
                <a:lnTo>
                  <a:pt x="324" y="69"/>
                </a:lnTo>
                <a:lnTo>
                  <a:pt x="202" y="68"/>
                </a:lnTo>
                <a:lnTo>
                  <a:pt x="202" y="68"/>
                </a:lnTo>
                <a:lnTo>
                  <a:pt x="195" y="67"/>
                </a:lnTo>
                <a:lnTo>
                  <a:pt x="185" y="65"/>
                </a:lnTo>
                <a:lnTo>
                  <a:pt x="174" y="61"/>
                </a:lnTo>
                <a:lnTo>
                  <a:pt x="163" y="56"/>
                </a:lnTo>
                <a:lnTo>
                  <a:pt x="137" y="44"/>
                </a:lnTo>
                <a:lnTo>
                  <a:pt x="110" y="30"/>
                </a:lnTo>
                <a:lnTo>
                  <a:pt x="84" y="16"/>
                </a:lnTo>
                <a:lnTo>
                  <a:pt x="63" y="6"/>
                </a:lnTo>
                <a:lnTo>
                  <a:pt x="53" y="2"/>
                </a:lnTo>
                <a:lnTo>
                  <a:pt x="45" y="1"/>
                </a:lnTo>
                <a:lnTo>
                  <a:pt x="40" y="0"/>
                </a:lnTo>
                <a:lnTo>
                  <a:pt x="38" y="1"/>
                </a:lnTo>
                <a:lnTo>
                  <a:pt x="37" y="2"/>
                </a:lnTo>
                <a:lnTo>
                  <a:pt x="37" y="2"/>
                </a:lnTo>
                <a:lnTo>
                  <a:pt x="22" y="38"/>
                </a:lnTo>
                <a:lnTo>
                  <a:pt x="1" y="91"/>
                </a:lnTo>
                <a:lnTo>
                  <a:pt x="1" y="91"/>
                </a:lnTo>
                <a:lnTo>
                  <a:pt x="10" y="101"/>
                </a:lnTo>
                <a:lnTo>
                  <a:pt x="19" y="113"/>
                </a:lnTo>
                <a:lnTo>
                  <a:pt x="29" y="129"/>
                </a:lnTo>
                <a:lnTo>
                  <a:pt x="38" y="147"/>
                </a:lnTo>
                <a:lnTo>
                  <a:pt x="43" y="157"/>
                </a:lnTo>
                <a:lnTo>
                  <a:pt x="47" y="169"/>
                </a:lnTo>
                <a:lnTo>
                  <a:pt x="50" y="180"/>
                </a:lnTo>
                <a:lnTo>
                  <a:pt x="52" y="191"/>
                </a:lnTo>
                <a:lnTo>
                  <a:pt x="55" y="203"/>
                </a:lnTo>
                <a:lnTo>
                  <a:pt x="55" y="216"/>
                </a:lnTo>
                <a:lnTo>
                  <a:pt x="55" y="216"/>
                </a:lnTo>
                <a:lnTo>
                  <a:pt x="53" y="235"/>
                </a:lnTo>
                <a:lnTo>
                  <a:pt x="51" y="248"/>
                </a:lnTo>
                <a:lnTo>
                  <a:pt x="48" y="265"/>
                </a:lnTo>
                <a:lnTo>
                  <a:pt x="45" y="274"/>
                </a:lnTo>
                <a:lnTo>
                  <a:pt x="42" y="283"/>
                </a:lnTo>
                <a:lnTo>
                  <a:pt x="38" y="293"/>
                </a:lnTo>
                <a:lnTo>
                  <a:pt x="32" y="304"/>
                </a:lnTo>
                <a:lnTo>
                  <a:pt x="26" y="313"/>
                </a:lnTo>
                <a:lnTo>
                  <a:pt x="19" y="324"/>
                </a:lnTo>
                <a:lnTo>
                  <a:pt x="11" y="334"/>
                </a:lnTo>
                <a:lnTo>
                  <a:pt x="0" y="345"/>
                </a:lnTo>
                <a:lnTo>
                  <a:pt x="0" y="345"/>
                </a:lnTo>
                <a:lnTo>
                  <a:pt x="23" y="391"/>
                </a:lnTo>
                <a:lnTo>
                  <a:pt x="40" y="423"/>
                </a:lnTo>
                <a:lnTo>
                  <a:pt x="47" y="435"/>
                </a:lnTo>
                <a:lnTo>
                  <a:pt x="52" y="442"/>
                </a:lnTo>
                <a:lnTo>
                  <a:pt x="52" y="442"/>
                </a:lnTo>
                <a:lnTo>
                  <a:pt x="67" y="433"/>
                </a:lnTo>
                <a:lnTo>
                  <a:pt x="84" y="423"/>
                </a:lnTo>
                <a:lnTo>
                  <a:pt x="105" y="412"/>
                </a:lnTo>
                <a:lnTo>
                  <a:pt x="129" y="400"/>
                </a:lnTo>
                <a:lnTo>
                  <a:pt x="156" y="388"/>
                </a:lnTo>
                <a:lnTo>
                  <a:pt x="183" y="378"/>
                </a:lnTo>
                <a:lnTo>
                  <a:pt x="198" y="374"/>
                </a:lnTo>
                <a:lnTo>
                  <a:pt x="211" y="371"/>
                </a:lnTo>
                <a:lnTo>
                  <a:pt x="211" y="371"/>
                </a:lnTo>
                <a:lnTo>
                  <a:pt x="224" y="369"/>
                </a:lnTo>
                <a:lnTo>
                  <a:pt x="248" y="367"/>
                </a:lnTo>
                <a:lnTo>
                  <a:pt x="330" y="36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5" name="Freeform 42"/>
          <p:cNvSpPr>
            <a:spLocks/>
          </p:cNvSpPr>
          <p:nvPr/>
        </p:nvSpPr>
        <p:spPr bwMode="auto">
          <a:xfrm>
            <a:off x="7453312" y="1131590"/>
            <a:ext cx="158750" cy="127000"/>
          </a:xfrm>
          <a:custGeom>
            <a:avLst/>
            <a:gdLst>
              <a:gd name="T0" fmla="*/ 1179 w 1207"/>
              <a:gd name="T1" fmla="*/ 480 h 962"/>
              <a:gd name="T2" fmla="*/ 1115 w 1207"/>
              <a:gd name="T3" fmla="*/ 496 h 962"/>
              <a:gd name="T4" fmla="*/ 1079 w 1207"/>
              <a:gd name="T5" fmla="*/ 532 h 962"/>
              <a:gd name="T6" fmla="*/ 1057 w 1207"/>
              <a:gd name="T7" fmla="*/ 600 h 962"/>
              <a:gd name="T8" fmla="*/ 1046 w 1207"/>
              <a:gd name="T9" fmla="*/ 585 h 962"/>
              <a:gd name="T10" fmla="*/ 1007 w 1207"/>
              <a:gd name="T11" fmla="*/ 556 h 962"/>
              <a:gd name="T12" fmla="*/ 935 w 1207"/>
              <a:gd name="T13" fmla="*/ 562 h 962"/>
              <a:gd name="T14" fmla="*/ 930 w 1207"/>
              <a:gd name="T15" fmla="*/ 613 h 962"/>
              <a:gd name="T16" fmla="*/ 935 w 1207"/>
              <a:gd name="T17" fmla="*/ 696 h 962"/>
              <a:gd name="T18" fmla="*/ 890 w 1207"/>
              <a:gd name="T19" fmla="*/ 725 h 962"/>
              <a:gd name="T20" fmla="*/ 842 w 1207"/>
              <a:gd name="T21" fmla="*/ 709 h 962"/>
              <a:gd name="T22" fmla="*/ 816 w 1207"/>
              <a:gd name="T23" fmla="*/ 658 h 962"/>
              <a:gd name="T24" fmla="*/ 805 w 1207"/>
              <a:gd name="T25" fmla="*/ 643 h 962"/>
              <a:gd name="T26" fmla="*/ 749 w 1207"/>
              <a:gd name="T27" fmla="*/ 659 h 962"/>
              <a:gd name="T28" fmla="*/ 701 w 1207"/>
              <a:gd name="T29" fmla="*/ 634 h 962"/>
              <a:gd name="T30" fmla="*/ 694 w 1207"/>
              <a:gd name="T31" fmla="*/ 581 h 962"/>
              <a:gd name="T32" fmla="*/ 754 w 1207"/>
              <a:gd name="T33" fmla="*/ 540 h 962"/>
              <a:gd name="T34" fmla="*/ 824 w 1207"/>
              <a:gd name="T35" fmla="*/ 520 h 962"/>
              <a:gd name="T36" fmla="*/ 805 w 1207"/>
              <a:gd name="T37" fmla="*/ 460 h 962"/>
              <a:gd name="T38" fmla="*/ 764 w 1207"/>
              <a:gd name="T39" fmla="*/ 421 h 962"/>
              <a:gd name="T40" fmla="*/ 698 w 1207"/>
              <a:gd name="T41" fmla="*/ 414 h 962"/>
              <a:gd name="T42" fmla="*/ 672 w 1207"/>
              <a:gd name="T43" fmla="*/ 415 h 962"/>
              <a:gd name="T44" fmla="*/ 712 w 1207"/>
              <a:gd name="T45" fmla="*/ 360 h 962"/>
              <a:gd name="T46" fmla="*/ 709 w 1207"/>
              <a:gd name="T47" fmla="*/ 285 h 962"/>
              <a:gd name="T48" fmla="*/ 668 w 1207"/>
              <a:gd name="T49" fmla="*/ 214 h 962"/>
              <a:gd name="T50" fmla="*/ 606 w 1207"/>
              <a:gd name="T51" fmla="*/ 224 h 962"/>
              <a:gd name="T52" fmla="*/ 535 w 1207"/>
              <a:gd name="T53" fmla="*/ 272 h 962"/>
              <a:gd name="T54" fmla="*/ 516 w 1207"/>
              <a:gd name="T55" fmla="*/ 334 h 962"/>
              <a:gd name="T56" fmla="*/ 508 w 1207"/>
              <a:gd name="T57" fmla="*/ 341 h 962"/>
              <a:gd name="T58" fmla="*/ 458 w 1207"/>
              <a:gd name="T59" fmla="*/ 287 h 962"/>
              <a:gd name="T60" fmla="*/ 404 w 1207"/>
              <a:gd name="T61" fmla="*/ 278 h 962"/>
              <a:gd name="T62" fmla="*/ 345 w 1207"/>
              <a:gd name="T63" fmla="*/ 300 h 962"/>
              <a:gd name="T64" fmla="*/ 362 w 1207"/>
              <a:gd name="T65" fmla="*/ 357 h 962"/>
              <a:gd name="T66" fmla="*/ 382 w 1207"/>
              <a:gd name="T67" fmla="*/ 432 h 962"/>
              <a:gd name="T68" fmla="*/ 347 w 1207"/>
              <a:gd name="T69" fmla="*/ 472 h 962"/>
              <a:gd name="T70" fmla="*/ 292 w 1207"/>
              <a:gd name="T71" fmla="*/ 462 h 962"/>
              <a:gd name="T72" fmla="*/ 262 w 1207"/>
              <a:gd name="T73" fmla="*/ 417 h 962"/>
              <a:gd name="T74" fmla="*/ 249 w 1207"/>
              <a:gd name="T75" fmla="*/ 398 h 962"/>
              <a:gd name="T76" fmla="*/ 194 w 1207"/>
              <a:gd name="T77" fmla="*/ 421 h 962"/>
              <a:gd name="T78" fmla="*/ 147 w 1207"/>
              <a:gd name="T79" fmla="*/ 404 h 962"/>
              <a:gd name="T80" fmla="*/ 128 w 1207"/>
              <a:gd name="T81" fmla="*/ 354 h 962"/>
              <a:gd name="T82" fmla="*/ 178 w 1207"/>
              <a:gd name="T83" fmla="*/ 300 h 962"/>
              <a:gd name="T84" fmla="*/ 233 w 1207"/>
              <a:gd name="T85" fmla="*/ 262 h 962"/>
              <a:gd name="T86" fmla="*/ 195 w 1207"/>
              <a:gd name="T87" fmla="*/ 203 h 962"/>
              <a:gd name="T88" fmla="*/ 145 w 1207"/>
              <a:gd name="T89" fmla="*/ 185 h 962"/>
              <a:gd name="T90" fmla="*/ 115 w 1207"/>
              <a:gd name="T91" fmla="*/ 191 h 962"/>
              <a:gd name="T92" fmla="*/ 153 w 1207"/>
              <a:gd name="T93" fmla="*/ 136 h 962"/>
              <a:gd name="T94" fmla="*/ 157 w 1207"/>
              <a:gd name="T95" fmla="*/ 76 h 962"/>
              <a:gd name="T96" fmla="*/ 134 w 1207"/>
              <a:gd name="T97" fmla="*/ 28 h 962"/>
              <a:gd name="T98" fmla="*/ 269 w 1207"/>
              <a:gd name="T99" fmla="*/ 712 h 962"/>
              <a:gd name="T100" fmla="*/ 354 w 1207"/>
              <a:gd name="T101" fmla="*/ 656 h 962"/>
              <a:gd name="T102" fmla="*/ 437 w 1207"/>
              <a:gd name="T103" fmla="*/ 636 h 962"/>
              <a:gd name="T104" fmla="*/ 517 w 1207"/>
              <a:gd name="T105" fmla="*/ 643 h 962"/>
              <a:gd name="T106" fmla="*/ 610 w 1207"/>
              <a:gd name="T107" fmla="*/ 683 h 962"/>
              <a:gd name="T108" fmla="*/ 658 w 1207"/>
              <a:gd name="T109" fmla="*/ 735 h 962"/>
              <a:gd name="T110" fmla="*/ 673 w 1207"/>
              <a:gd name="T111" fmla="*/ 793 h 962"/>
              <a:gd name="T112" fmla="*/ 646 w 1207"/>
              <a:gd name="T113" fmla="*/ 87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7" h="962">
                <a:moveTo>
                  <a:pt x="841" y="962"/>
                </a:moveTo>
                <a:lnTo>
                  <a:pt x="1207" y="484"/>
                </a:lnTo>
                <a:lnTo>
                  <a:pt x="1207" y="484"/>
                </a:lnTo>
                <a:lnTo>
                  <a:pt x="1200" y="482"/>
                </a:lnTo>
                <a:lnTo>
                  <a:pt x="1190" y="481"/>
                </a:lnTo>
                <a:lnTo>
                  <a:pt x="1179" y="480"/>
                </a:lnTo>
                <a:lnTo>
                  <a:pt x="1166" y="480"/>
                </a:lnTo>
                <a:lnTo>
                  <a:pt x="1149" y="483"/>
                </a:lnTo>
                <a:lnTo>
                  <a:pt x="1141" y="485"/>
                </a:lnTo>
                <a:lnTo>
                  <a:pt x="1133" y="488"/>
                </a:lnTo>
                <a:lnTo>
                  <a:pt x="1124" y="492"/>
                </a:lnTo>
                <a:lnTo>
                  <a:pt x="1115" y="496"/>
                </a:lnTo>
                <a:lnTo>
                  <a:pt x="1115" y="496"/>
                </a:lnTo>
                <a:lnTo>
                  <a:pt x="1106" y="502"/>
                </a:lnTo>
                <a:lnTo>
                  <a:pt x="1097" y="508"/>
                </a:lnTo>
                <a:lnTo>
                  <a:pt x="1090" y="515"/>
                </a:lnTo>
                <a:lnTo>
                  <a:pt x="1084" y="523"/>
                </a:lnTo>
                <a:lnTo>
                  <a:pt x="1079" y="532"/>
                </a:lnTo>
                <a:lnTo>
                  <a:pt x="1074" y="540"/>
                </a:lnTo>
                <a:lnTo>
                  <a:pt x="1070" y="548"/>
                </a:lnTo>
                <a:lnTo>
                  <a:pt x="1067" y="557"/>
                </a:lnTo>
                <a:lnTo>
                  <a:pt x="1062" y="574"/>
                </a:lnTo>
                <a:lnTo>
                  <a:pt x="1058" y="589"/>
                </a:lnTo>
                <a:lnTo>
                  <a:pt x="1057" y="600"/>
                </a:lnTo>
                <a:lnTo>
                  <a:pt x="1058" y="605"/>
                </a:lnTo>
                <a:lnTo>
                  <a:pt x="1059" y="608"/>
                </a:lnTo>
                <a:lnTo>
                  <a:pt x="1059" y="608"/>
                </a:lnTo>
                <a:lnTo>
                  <a:pt x="1055" y="599"/>
                </a:lnTo>
                <a:lnTo>
                  <a:pt x="1051" y="592"/>
                </a:lnTo>
                <a:lnTo>
                  <a:pt x="1046" y="585"/>
                </a:lnTo>
                <a:lnTo>
                  <a:pt x="1041" y="579"/>
                </a:lnTo>
                <a:lnTo>
                  <a:pt x="1036" y="574"/>
                </a:lnTo>
                <a:lnTo>
                  <a:pt x="1031" y="568"/>
                </a:lnTo>
                <a:lnTo>
                  <a:pt x="1025" y="564"/>
                </a:lnTo>
                <a:lnTo>
                  <a:pt x="1020" y="561"/>
                </a:lnTo>
                <a:lnTo>
                  <a:pt x="1007" y="556"/>
                </a:lnTo>
                <a:lnTo>
                  <a:pt x="994" y="554"/>
                </a:lnTo>
                <a:lnTo>
                  <a:pt x="982" y="553"/>
                </a:lnTo>
                <a:lnTo>
                  <a:pt x="970" y="554"/>
                </a:lnTo>
                <a:lnTo>
                  <a:pt x="957" y="556"/>
                </a:lnTo>
                <a:lnTo>
                  <a:pt x="946" y="558"/>
                </a:lnTo>
                <a:lnTo>
                  <a:pt x="935" y="562"/>
                </a:lnTo>
                <a:lnTo>
                  <a:pt x="927" y="565"/>
                </a:lnTo>
                <a:lnTo>
                  <a:pt x="913" y="572"/>
                </a:lnTo>
                <a:lnTo>
                  <a:pt x="908" y="574"/>
                </a:lnTo>
                <a:lnTo>
                  <a:pt x="908" y="574"/>
                </a:lnTo>
                <a:lnTo>
                  <a:pt x="920" y="594"/>
                </a:lnTo>
                <a:lnTo>
                  <a:pt x="930" y="613"/>
                </a:lnTo>
                <a:lnTo>
                  <a:pt x="936" y="632"/>
                </a:lnTo>
                <a:lnTo>
                  <a:pt x="940" y="647"/>
                </a:lnTo>
                <a:lnTo>
                  <a:pt x="941" y="663"/>
                </a:lnTo>
                <a:lnTo>
                  <a:pt x="941" y="675"/>
                </a:lnTo>
                <a:lnTo>
                  <a:pt x="939" y="687"/>
                </a:lnTo>
                <a:lnTo>
                  <a:pt x="935" y="696"/>
                </a:lnTo>
                <a:lnTo>
                  <a:pt x="930" y="705"/>
                </a:lnTo>
                <a:lnTo>
                  <a:pt x="924" y="712"/>
                </a:lnTo>
                <a:lnTo>
                  <a:pt x="915" y="718"/>
                </a:lnTo>
                <a:lnTo>
                  <a:pt x="907" y="722"/>
                </a:lnTo>
                <a:lnTo>
                  <a:pt x="899" y="724"/>
                </a:lnTo>
                <a:lnTo>
                  <a:pt x="890" y="725"/>
                </a:lnTo>
                <a:lnTo>
                  <a:pt x="881" y="725"/>
                </a:lnTo>
                <a:lnTo>
                  <a:pt x="871" y="724"/>
                </a:lnTo>
                <a:lnTo>
                  <a:pt x="871" y="724"/>
                </a:lnTo>
                <a:lnTo>
                  <a:pt x="859" y="720"/>
                </a:lnTo>
                <a:lnTo>
                  <a:pt x="850" y="715"/>
                </a:lnTo>
                <a:lnTo>
                  <a:pt x="842" y="709"/>
                </a:lnTo>
                <a:lnTo>
                  <a:pt x="835" y="702"/>
                </a:lnTo>
                <a:lnTo>
                  <a:pt x="829" y="695"/>
                </a:lnTo>
                <a:lnTo>
                  <a:pt x="825" y="688"/>
                </a:lnTo>
                <a:lnTo>
                  <a:pt x="821" y="680"/>
                </a:lnTo>
                <a:lnTo>
                  <a:pt x="819" y="673"/>
                </a:lnTo>
                <a:lnTo>
                  <a:pt x="816" y="658"/>
                </a:lnTo>
                <a:lnTo>
                  <a:pt x="816" y="646"/>
                </a:lnTo>
                <a:lnTo>
                  <a:pt x="816" y="638"/>
                </a:lnTo>
                <a:lnTo>
                  <a:pt x="816" y="635"/>
                </a:lnTo>
                <a:lnTo>
                  <a:pt x="816" y="635"/>
                </a:lnTo>
                <a:lnTo>
                  <a:pt x="813" y="637"/>
                </a:lnTo>
                <a:lnTo>
                  <a:pt x="805" y="643"/>
                </a:lnTo>
                <a:lnTo>
                  <a:pt x="793" y="650"/>
                </a:lnTo>
                <a:lnTo>
                  <a:pt x="785" y="653"/>
                </a:lnTo>
                <a:lnTo>
                  <a:pt x="777" y="656"/>
                </a:lnTo>
                <a:lnTo>
                  <a:pt x="768" y="658"/>
                </a:lnTo>
                <a:lnTo>
                  <a:pt x="759" y="659"/>
                </a:lnTo>
                <a:lnTo>
                  <a:pt x="749" y="659"/>
                </a:lnTo>
                <a:lnTo>
                  <a:pt x="739" y="658"/>
                </a:lnTo>
                <a:lnTo>
                  <a:pt x="729" y="655"/>
                </a:lnTo>
                <a:lnTo>
                  <a:pt x="720" y="650"/>
                </a:lnTo>
                <a:lnTo>
                  <a:pt x="710" y="643"/>
                </a:lnTo>
                <a:lnTo>
                  <a:pt x="701" y="634"/>
                </a:lnTo>
                <a:lnTo>
                  <a:pt x="701" y="634"/>
                </a:lnTo>
                <a:lnTo>
                  <a:pt x="694" y="625"/>
                </a:lnTo>
                <a:lnTo>
                  <a:pt x="690" y="616"/>
                </a:lnTo>
                <a:lnTo>
                  <a:pt x="688" y="607"/>
                </a:lnTo>
                <a:lnTo>
                  <a:pt x="689" y="598"/>
                </a:lnTo>
                <a:lnTo>
                  <a:pt x="690" y="589"/>
                </a:lnTo>
                <a:lnTo>
                  <a:pt x="694" y="581"/>
                </a:lnTo>
                <a:lnTo>
                  <a:pt x="701" y="572"/>
                </a:lnTo>
                <a:lnTo>
                  <a:pt x="708" y="564"/>
                </a:lnTo>
                <a:lnTo>
                  <a:pt x="717" y="557"/>
                </a:lnTo>
                <a:lnTo>
                  <a:pt x="727" y="550"/>
                </a:lnTo>
                <a:lnTo>
                  <a:pt x="740" y="544"/>
                </a:lnTo>
                <a:lnTo>
                  <a:pt x="754" y="540"/>
                </a:lnTo>
                <a:lnTo>
                  <a:pt x="769" y="536"/>
                </a:lnTo>
                <a:lnTo>
                  <a:pt x="786" y="533"/>
                </a:lnTo>
                <a:lnTo>
                  <a:pt x="804" y="532"/>
                </a:lnTo>
                <a:lnTo>
                  <a:pt x="823" y="531"/>
                </a:lnTo>
                <a:lnTo>
                  <a:pt x="823" y="531"/>
                </a:lnTo>
                <a:lnTo>
                  <a:pt x="824" y="520"/>
                </a:lnTo>
                <a:lnTo>
                  <a:pt x="823" y="509"/>
                </a:lnTo>
                <a:lnTo>
                  <a:pt x="820" y="494"/>
                </a:lnTo>
                <a:lnTo>
                  <a:pt x="817" y="486"/>
                </a:lnTo>
                <a:lnTo>
                  <a:pt x="814" y="477"/>
                </a:lnTo>
                <a:lnTo>
                  <a:pt x="810" y="469"/>
                </a:lnTo>
                <a:lnTo>
                  <a:pt x="805" y="460"/>
                </a:lnTo>
                <a:lnTo>
                  <a:pt x="799" y="451"/>
                </a:lnTo>
                <a:lnTo>
                  <a:pt x="792" y="443"/>
                </a:lnTo>
                <a:lnTo>
                  <a:pt x="782" y="435"/>
                </a:lnTo>
                <a:lnTo>
                  <a:pt x="772" y="426"/>
                </a:lnTo>
                <a:lnTo>
                  <a:pt x="772" y="426"/>
                </a:lnTo>
                <a:lnTo>
                  <a:pt x="764" y="421"/>
                </a:lnTo>
                <a:lnTo>
                  <a:pt x="755" y="417"/>
                </a:lnTo>
                <a:lnTo>
                  <a:pt x="745" y="415"/>
                </a:lnTo>
                <a:lnTo>
                  <a:pt x="735" y="413"/>
                </a:lnTo>
                <a:lnTo>
                  <a:pt x="725" y="412"/>
                </a:lnTo>
                <a:lnTo>
                  <a:pt x="716" y="412"/>
                </a:lnTo>
                <a:lnTo>
                  <a:pt x="698" y="414"/>
                </a:lnTo>
                <a:lnTo>
                  <a:pt x="681" y="418"/>
                </a:lnTo>
                <a:lnTo>
                  <a:pt x="668" y="421"/>
                </a:lnTo>
                <a:lnTo>
                  <a:pt x="657" y="425"/>
                </a:lnTo>
                <a:lnTo>
                  <a:pt x="657" y="425"/>
                </a:lnTo>
                <a:lnTo>
                  <a:pt x="664" y="421"/>
                </a:lnTo>
                <a:lnTo>
                  <a:pt x="672" y="415"/>
                </a:lnTo>
                <a:lnTo>
                  <a:pt x="681" y="408"/>
                </a:lnTo>
                <a:lnTo>
                  <a:pt x="691" y="397"/>
                </a:lnTo>
                <a:lnTo>
                  <a:pt x="701" y="384"/>
                </a:lnTo>
                <a:lnTo>
                  <a:pt x="705" y="376"/>
                </a:lnTo>
                <a:lnTo>
                  <a:pt x="709" y="369"/>
                </a:lnTo>
                <a:lnTo>
                  <a:pt x="712" y="360"/>
                </a:lnTo>
                <a:lnTo>
                  <a:pt x="714" y="351"/>
                </a:lnTo>
                <a:lnTo>
                  <a:pt x="714" y="351"/>
                </a:lnTo>
                <a:lnTo>
                  <a:pt x="716" y="336"/>
                </a:lnTo>
                <a:lnTo>
                  <a:pt x="715" y="320"/>
                </a:lnTo>
                <a:lnTo>
                  <a:pt x="713" y="303"/>
                </a:lnTo>
                <a:lnTo>
                  <a:pt x="709" y="285"/>
                </a:lnTo>
                <a:lnTo>
                  <a:pt x="702" y="267"/>
                </a:lnTo>
                <a:lnTo>
                  <a:pt x="693" y="249"/>
                </a:lnTo>
                <a:lnTo>
                  <a:pt x="682" y="232"/>
                </a:lnTo>
                <a:lnTo>
                  <a:pt x="676" y="223"/>
                </a:lnTo>
                <a:lnTo>
                  <a:pt x="669" y="216"/>
                </a:lnTo>
                <a:lnTo>
                  <a:pt x="668" y="214"/>
                </a:lnTo>
                <a:lnTo>
                  <a:pt x="665" y="214"/>
                </a:lnTo>
                <a:lnTo>
                  <a:pt x="665" y="214"/>
                </a:lnTo>
                <a:lnTo>
                  <a:pt x="655" y="214"/>
                </a:lnTo>
                <a:lnTo>
                  <a:pt x="644" y="215"/>
                </a:lnTo>
                <a:lnTo>
                  <a:pt x="624" y="219"/>
                </a:lnTo>
                <a:lnTo>
                  <a:pt x="606" y="224"/>
                </a:lnTo>
                <a:lnTo>
                  <a:pt x="587" y="232"/>
                </a:lnTo>
                <a:lnTo>
                  <a:pt x="572" y="240"/>
                </a:lnTo>
                <a:lnTo>
                  <a:pt x="557" y="250"/>
                </a:lnTo>
                <a:lnTo>
                  <a:pt x="545" y="261"/>
                </a:lnTo>
                <a:lnTo>
                  <a:pt x="535" y="272"/>
                </a:lnTo>
                <a:lnTo>
                  <a:pt x="535" y="272"/>
                </a:lnTo>
                <a:lnTo>
                  <a:pt x="530" y="280"/>
                </a:lnTo>
                <a:lnTo>
                  <a:pt x="526" y="288"/>
                </a:lnTo>
                <a:lnTo>
                  <a:pt x="523" y="297"/>
                </a:lnTo>
                <a:lnTo>
                  <a:pt x="520" y="305"/>
                </a:lnTo>
                <a:lnTo>
                  <a:pt x="517" y="320"/>
                </a:lnTo>
                <a:lnTo>
                  <a:pt x="516" y="334"/>
                </a:lnTo>
                <a:lnTo>
                  <a:pt x="516" y="347"/>
                </a:lnTo>
                <a:lnTo>
                  <a:pt x="517" y="357"/>
                </a:lnTo>
                <a:lnTo>
                  <a:pt x="519" y="365"/>
                </a:lnTo>
                <a:lnTo>
                  <a:pt x="519" y="365"/>
                </a:lnTo>
                <a:lnTo>
                  <a:pt x="513" y="354"/>
                </a:lnTo>
                <a:lnTo>
                  <a:pt x="508" y="341"/>
                </a:lnTo>
                <a:lnTo>
                  <a:pt x="499" y="327"/>
                </a:lnTo>
                <a:lnTo>
                  <a:pt x="488" y="313"/>
                </a:lnTo>
                <a:lnTo>
                  <a:pt x="482" y="306"/>
                </a:lnTo>
                <a:lnTo>
                  <a:pt x="475" y="299"/>
                </a:lnTo>
                <a:lnTo>
                  <a:pt x="467" y="292"/>
                </a:lnTo>
                <a:lnTo>
                  <a:pt x="458" y="287"/>
                </a:lnTo>
                <a:lnTo>
                  <a:pt x="450" y="283"/>
                </a:lnTo>
                <a:lnTo>
                  <a:pt x="440" y="281"/>
                </a:lnTo>
                <a:lnTo>
                  <a:pt x="440" y="281"/>
                </a:lnTo>
                <a:lnTo>
                  <a:pt x="428" y="278"/>
                </a:lnTo>
                <a:lnTo>
                  <a:pt x="415" y="278"/>
                </a:lnTo>
                <a:lnTo>
                  <a:pt x="404" y="278"/>
                </a:lnTo>
                <a:lnTo>
                  <a:pt x="393" y="279"/>
                </a:lnTo>
                <a:lnTo>
                  <a:pt x="384" y="281"/>
                </a:lnTo>
                <a:lnTo>
                  <a:pt x="374" y="284"/>
                </a:lnTo>
                <a:lnTo>
                  <a:pt x="365" y="287"/>
                </a:lnTo>
                <a:lnTo>
                  <a:pt x="358" y="291"/>
                </a:lnTo>
                <a:lnTo>
                  <a:pt x="345" y="300"/>
                </a:lnTo>
                <a:lnTo>
                  <a:pt x="336" y="307"/>
                </a:lnTo>
                <a:lnTo>
                  <a:pt x="328" y="314"/>
                </a:lnTo>
                <a:lnTo>
                  <a:pt x="328" y="314"/>
                </a:lnTo>
                <a:lnTo>
                  <a:pt x="342" y="328"/>
                </a:lnTo>
                <a:lnTo>
                  <a:pt x="353" y="343"/>
                </a:lnTo>
                <a:lnTo>
                  <a:pt x="362" y="357"/>
                </a:lnTo>
                <a:lnTo>
                  <a:pt x="369" y="371"/>
                </a:lnTo>
                <a:lnTo>
                  <a:pt x="375" y="384"/>
                </a:lnTo>
                <a:lnTo>
                  <a:pt x="380" y="398"/>
                </a:lnTo>
                <a:lnTo>
                  <a:pt x="382" y="410"/>
                </a:lnTo>
                <a:lnTo>
                  <a:pt x="383" y="421"/>
                </a:lnTo>
                <a:lnTo>
                  <a:pt x="382" y="432"/>
                </a:lnTo>
                <a:lnTo>
                  <a:pt x="380" y="442"/>
                </a:lnTo>
                <a:lnTo>
                  <a:pt x="375" y="451"/>
                </a:lnTo>
                <a:lnTo>
                  <a:pt x="370" y="458"/>
                </a:lnTo>
                <a:lnTo>
                  <a:pt x="363" y="464"/>
                </a:lnTo>
                <a:lnTo>
                  <a:pt x="356" y="469"/>
                </a:lnTo>
                <a:lnTo>
                  <a:pt x="347" y="472"/>
                </a:lnTo>
                <a:lnTo>
                  <a:pt x="337" y="473"/>
                </a:lnTo>
                <a:lnTo>
                  <a:pt x="337" y="473"/>
                </a:lnTo>
                <a:lnTo>
                  <a:pt x="322" y="473"/>
                </a:lnTo>
                <a:lnTo>
                  <a:pt x="311" y="471"/>
                </a:lnTo>
                <a:lnTo>
                  <a:pt x="301" y="467"/>
                </a:lnTo>
                <a:lnTo>
                  <a:pt x="292" y="462"/>
                </a:lnTo>
                <a:lnTo>
                  <a:pt x="283" y="456"/>
                </a:lnTo>
                <a:lnTo>
                  <a:pt x="277" y="449"/>
                </a:lnTo>
                <a:lnTo>
                  <a:pt x="272" y="441"/>
                </a:lnTo>
                <a:lnTo>
                  <a:pt x="268" y="432"/>
                </a:lnTo>
                <a:lnTo>
                  <a:pt x="264" y="424"/>
                </a:lnTo>
                <a:lnTo>
                  <a:pt x="262" y="417"/>
                </a:lnTo>
                <a:lnTo>
                  <a:pt x="259" y="403"/>
                </a:lnTo>
                <a:lnTo>
                  <a:pt x="257" y="393"/>
                </a:lnTo>
                <a:lnTo>
                  <a:pt x="257" y="390"/>
                </a:lnTo>
                <a:lnTo>
                  <a:pt x="257" y="390"/>
                </a:lnTo>
                <a:lnTo>
                  <a:pt x="255" y="392"/>
                </a:lnTo>
                <a:lnTo>
                  <a:pt x="249" y="398"/>
                </a:lnTo>
                <a:lnTo>
                  <a:pt x="239" y="405"/>
                </a:lnTo>
                <a:lnTo>
                  <a:pt x="227" y="413"/>
                </a:lnTo>
                <a:lnTo>
                  <a:pt x="220" y="416"/>
                </a:lnTo>
                <a:lnTo>
                  <a:pt x="212" y="419"/>
                </a:lnTo>
                <a:lnTo>
                  <a:pt x="204" y="420"/>
                </a:lnTo>
                <a:lnTo>
                  <a:pt x="194" y="421"/>
                </a:lnTo>
                <a:lnTo>
                  <a:pt x="185" y="421"/>
                </a:lnTo>
                <a:lnTo>
                  <a:pt x="175" y="419"/>
                </a:lnTo>
                <a:lnTo>
                  <a:pt x="165" y="415"/>
                </a:lnTo>
                <a:lnTo>
                  <a:pt x="155" y="409"/>
                </a:lnTo>
                <a:lnTo>
                  <a:pt x="155" y="409"/>
                </a:lnTo>
                <a:lnTo>
                  <a:pt x="147" y="404"/>
                </a:lnTo>
                <a:lnTo>
                  <a:pt x="140" y="397"/>
                </a:lnTo>
                <a:lnTo>
                  <a:pt x="135" y="390"/>
                </a:lnTo>
                <a:lnTo>
                  <a:pt x="131" y="381"/>
                </a:lnTo>
                <a:lnTo>
                  <a:pt x="129" y="372"/>
                </a:lnTo>
                <a:lnTo>
                  <a:pt x="128" y="363"/>
                </a:lnTo>
                <a:lnTo>
                  <a:pt x="128" y="354"/>
                </a:lnTo>
                <a:lnTo>
                  <a:pt x="131" y="345"/>
                </a:lnTo>
                <a:lnTo>
                  <a:pt x="136" y="334"/>
                </a:lnTo>
                <a:lnTo>
                  <a:pt x="142" y="325"/>
                </a:lnTo>
                <a:lnTo>
                  <a:pt x="153" y="316"/>
                </a:lnTo>
                <a:lnTo>
                  <a:pt x="164" y="308"/>
                </a:lnTo>
                <a:lnTo>
                  <a:pt x="178" y="300"/>
                </a:lnTo>
                <a:lnTo>
                  <a:pt x="195" y="292"/>
                </a:lnTo>
                <a:lnTo>
                  <a:pt x="216" y="286"/>
                </a:lnTo>
                <a:lnTo>
                  <a:pt x="239" y="280"/>
                </a:lnTo>
                <a:lnTo>
                  <a:pt x="239" y="280"/>
                </a:lnTo>
                <a:lnTo>
                  <a:pt x="238" y="275"/>
                </a:lnTo>
                <a:lnTo>
                  <a:pt x="233" y="262"/>
                </a:lnTo>
                <a:lnTo>
                  <a:pt x="230" y="253"/>
                </a:lnTo>
                <a:lnTo>
                  <a:pt x="225" y="242"/>
                </a:lnTo>
                <a:lnTo>
                  <a:pt x="220" y="232"/>
                </a:lnTo>
                <a:lnTo>
                  <a:pt x="213" y="222"/>
                </a:lnTo>
                <a:lnTo>
                  <a:pt x="205" y="213"/>
                </a:lnTo>
                <a:lnTo>
                  <a:pt x="195" y="203"/>
                </a:lnTo>
                <a:lnTo>
                  <a:pt x="185" y="196"/>
                </a:lnTo>
                <a:lnTo>
                  <a:pt x="173" y="190"/>
                </a:lnTo>
                <a:lnTo>
                  <a:pt x="167" y="188"/>
                </a:lnTo>
                <a:lnTo>
                  <a:pt x="161" y="187"/>
                </a:lnTo>
                <a:lnTo>
                  <a:pt x="154" y="186"/>
                </a:lnTo>
                <a:lnTo>
                  <a:pt x="145" y="185"/>
                </a:lnTo>
                <a:lnTo>
                  <a:pt x="138" y="186"/>
                </a:lnTo>
                <a:lnTo>
                  <a:pt x="129" y="187"/>
                </a:lnTo>
                <a:lnTo>
                  <a:pt x="121" y="190"/>
                </a:lnTo>
                <a:lnTo>
                  <a:pt x="112" y="193"/>
                </a:lnTo>
                <a:lnTo>
                  <a:pt x="112" y="193"/>
                </a:lnTo>
                <a:lnTo>
                  <a:pt x="115" y="191"/>
                </a:lnTo>
                <a:lnTo>
                  <a:pt x="119" y="188"/>
                </a:lnTo>
                <a:lnTo>
                  <a:pt x="127" y="180"/>
                </a:lnTo>
                <a:lnTo>
                  <a:pt x="136" y="168"/>
                </a:lnTo>
                <a:lnTo>
                  <a:pt x="144" y="153"/>
                </a:lnTo>
                <a:lnTo>
                  <a:pt x="148" y="144"/>
                </a:lnTo>
                <a:lnTo>
                  <a:pt x="153" y="136"/>
                </a:lnTo>
                <a:lnTo>
                  <a:pt x="156" y="127"/>
                </a:lnTo>
                <a:lnTo>
                  <a:pt x="158" y="117"/>
                </a:lnTo>
                <a:lnTo>
                  <a:pt x="159" y="106"/>
                </a:lnTo>
                <a:lnTo>
                  <a:pt x="160" y="97"/>
                </a:lnTo>
                <a:lnTo>
                  <a:pt x="159" y="86"/>
                </a:lnTo>
                <a:lnTo>
                  <a:pt x="157" y="76"/>
                </a:lnTo>
                <a:lnTo>
                  <a:pt x="157" y="76"/>
                </a:lnTo>
                <a:lnTo>
                  <a:pt x="155" y="66"/>
                </a:lnTo>
                <a:lnTo>
                  <a:pt x="150" y="57"/>
                </a:lnTo>
                <a:lnTo>
                  <a:pt x="147" y="49"/>
                </a:lnTo>
                <a:lnTo>
                  <a:pt x="143" y="41"/>
                </a:lnTo>
                <a:lnTo>
                  <a:pt x="134" y="28"/>
                </a:lnTo>
                <a:lnTo>
                  <a:pt x="125" y="17"/>
                </a:lnTo>
                <a:lnTo>
                  <a:pt x="117" y="9"/>
                </a:lnTo>
                <a:lnTo>
                  <a:pt x="110" y="4"/>
                </a:lnTo>
                <a:lnTo>
                  <a:pt x="103" y="0"/>
                </a:lnTo>
                <a:lnTo>
                  <a:pt x="0" y="593"/>
                </a:lnTo>
                <a:lnTo>
                  <a:pt x="269" y="712"/>
                </a:lnTo>
                <a:lnTo>
                  <a:pt x="269" y="712"/>
                </a:lnTo>
                <a:lnTo>
                  <a:pt x="293" y="693"/>
                </a:lnTo>
                <a:lnTo>
                  <a:pt x="315" y="677"/>
                </a:lnTo>
                <a:lnTo>
                  <a:pt x="336" y="665"/>
                </a:lnTo>
                <a:lnTo>
                  <a:pt x="354" y="656"/>
                </a:lnTo>
                <a:lnTo>
                  <a:pt x="354" y="656"/>
                </a:lnTo>
                <a:lnTo>
                  <a:pt x="367" y="650"/>
                </a:lnTo>
                <a:lnTo>
                  <a:pt x="382" y="646"/>
                </a:lnTo>
                <a:lnTo>
                  <a:pt x="396" y="642"/>
                </a:lnTo>
                <a:lnTo>
                  <a:pt x="409" y="639"/>
                </a:lnTo>
                <a:lnTo>
                  <a:pt x="423" y="637"/>
                </a:lnTo>
                <a:lnTo>
                  <a:pt x="437" y="636"/>
                </a:lnTo>
                <a:lnTo>
                  <a:pt x="450" y="635"/>
                </a:lnTo>
                <a:lnTo>
                  <a:pt x="464" y="635"/>
                </a:lnTo>
                <a:lnTo>
                  <a:pt x="478" y="636"/>
                </a:lnTo>
                <a:lnTo>
                  <a:pt x="491" y="638"/>
                </a:lnTo>
                <a:lnTo>
                  <a:pt x="504" y="640"/>
                </a:lnTo>
                <a:lnTo>
                  <a:pt x="517" y="643"/>
                </a:lnTo>
                <a:lnTo>
                  <a:pt x="542" y="650"/>
                </a:lnTo>
                <a:lnTo>
                  <a:pt x="566" y="658"/>
                </a:lnTo>
                <a:lnTo>
                  <a:pt x="566" y="658"/>
                </a:lnTo>
                <a:lnTo>
                  <a:pt x="582" y="667"/>
                </a:lnTo>
                <a:lnTo>
                  <a:pt x="596" y="675"/>
                </a:lnTo>
                <a:lnTo>
                  <a:pt x="610" y="683"/>
                </a:lnTo>
                <a:lnTo>
                  <a:pt x="621" y="691"/>
                </a:lnTo>
                <a:lnTo>
                  <a:pt x="631" y="699"/>
                </a:lnTo>
                <a:lnTo>
                  <a:pt x="639" y="709"/>
                </a:lnTo>
                <a:lnTo>
                  <a:pt x="646" y="717"/>
                </a:lnTo>
                <a:lnTo>
                  <a:pt x="653" y="726"/>
                </a:lnTo>
                <a:lnTo>
                  <a:pt x="658" y="735"/>
                </a:lnTo>
                <a:lnTo>
                  <a:pt x="662" y="743"/>
                </a:lnTo>
                <a:lnTo>
                  <a:pt x="665" y="753"/>
                </a:lnTo>
                <a:lnTo>
                  <a:pt x="668" y="761"/>
                </a:lnTo>
                <a:lnTo>
                  <a:pt x="671" y="778"/>
                </a:lnTo>
                <a:lnTo>
                  <a:pt x="673" y="793"/>
                </a:lnTo>
                <a:lnTo>
                  <a:pt x="673" y="793"/>
                </a:lnTo>
                <a:lnTo>
                  <a:pt x="672" y="804"/>
                </a:lnTo>
                <a:lnTo>
                  <a:pt x="670" y="815"/>
                </a:lnTo>
                <a:lnTo>
                  <a:pt x="667" y="827"/>
                </a:lnTo>
                <a:lnTo>
                  <a:pt x="663" y="839"/>
                </a:lnTo>
                <a:lnTo>
                  <a:pt x="654" y="863"/>
                </a:lnTo>
                <a:lnTo>
                  <a:pt x="646" y="877"/>
                </a:lnTo>
                <a:lnTo>
                  <a:pt x="841" y="9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6" name="Freeform 43"/>
          <p:cNvSpPr>
            <a:spLocks/>
          </p:cNvSpPr>
          <p:nvPr/>
        </p:nvSpPr>
        <p:spPr bwMode="auto">
          <a:xfrm>
            <a:off x="7581900" y="1218903"/>
            <a:ext cx="193675" cy="33338"/>
          </a:xfrm>
          <a:custGeom>
            <a:avLst/>
            <a:gdLst>
              <a:gd name="T0" fmla="*/ 1228 w 1463"/>
              <a:gd name="T1" fmla="*/ 227 h 256"/>
              <a:gd name="T2" fmla="*/ 1463 w 1463"/>
              <a:gd name="T3" fmla="*/ 113 h 256"/>
              <a:gd name="T4" fmla="*/ 1225 w 1463"/>
              <a:gd name="T5" fmla="*/ 14 h 256"/>
              <a:gd name="T6" fmla="*/ 1225 w 1463"/>
              <a:gd name="T7" fmla="*/ 14 h 256"/>
              <a:gd name="T8" fmla="*/ 1152 w 1463"/>
              <a:gd name="T9" fmla="*/ 15 h 256"/>
              <a:gd name="T10" fmla="*/ 1060 w 1463"/>
              <a:gd name="T11" fmla="*/ 16 h 256"/>
              <a:gd name="T12" fmla="*/ 949 w 1463"/>
              <a:gd name="T13" fmla="*/ 15 h 256"/>
              <a:gd name="T14" fmla="*/ 824 w 1463"/>
              <a:gd name="T15" fmla="*/ 13 h 256"/>
              <a:gd name="T16" fmla="*/ 531 w 1463"/>
              <a:gd name="T17" fmla="*/ 7 h 256"/>
              <a:gd name="T18" fmla="*/ 197 w 1463"/>
              <a:gd name="T19" fmla="*/ 0 h 256"/>
              <a:gd name="T20" fmla="*/ 0 w 1463"/>
              <a:gd name="T21" fmla="*/ 256 h 256"/>
              <a:gd name="T22" fmla="*/ 0 w 1463"/>
              <a:gd name="T23" fmla="*/ 256 h 256"/>
              <a:gd name="T24" fmla="*/ 734 w 1463"/>
              <a:gd name="T25" fmla="*/ 240 h 256"/>
              <a:gd name="T26" fmla="*/ 1024 w 1463"/>
              <a:gd name="T27" fmla="*/ 234 h 256"/>
              <a:gd name="T28" fmla="*/ 1228 w 1463"/>
              <a:gd name="T29" fmla="*/ 22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3" h="256">
                <a:moveTo>
                  <a:pt x="1228" y="227"/>
                </a:moveTo>
                <a:lnTo>
                  <a:pt x="1463" y="113"/>
                </a:lnTo>
                <a:lnTo>
                  <a:pt x="1225" y="14"/>
                </a:lnTo>
                <a:lnTo>
                  <a:pt x="1225" y="14"/>
                </a:lnTo>
                <a:lnTo>
                  <a:pt x="1152" y="15"/>
                </a:lnTo>
                <a:lnTo>
                  <a:pt x="1060" y="16"/>
                </a:lnTo>
                <a:lnTo>
                  <a:pt x="949" y="15"/>
                </a:lnTo>
                <a:lnTo>
                  <a:pt x="824" y="13"/>
                </a:lnTo>
                <a:lnTo>
                  <a:pt x="531" y="7"/>
                </a:lnTo>
                <a:lnTo>
                  <a:pt x="197" y="0"/>
                </a:lnTo>
                <a:lnTo>
                  <a:pt x="0" y="256"/>
                </a:lnTo>
                <a:lnTo>
                  <a:pt x="0" y="256"/>
                </a:lnTo>
                <a:lnTo>
                  <a:pt x="734" y="240"/>
                </a:lnTo>
                <a:lnTo>
                  <a:pt x="1024" y="234"/>
                </a:lnTo>
                <a:lnTo>
                  <a:pt x="1228" y="2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7" name="Freeform 44"/>
          <p:cNvSpPr>
            <a:spLocks/>
          </p:cNvSpPr>
          <p:nvPr/>
        </p:nvSpPr>
        <p:spPr bwMode="auto">
          <a:xfrm>
            <a:off x="7643812" y="1301453"/>
            <a:ext cx="114300" cy="112713"/>
          </a:xfrm>
          <a:custGeom>
            <a:avLst/>
            <a:gdLst>
              <a:gd name="T0" fmla="*/ 386 w 869"/>
              <a:gd name="T1" fmla="*/ 818 h 851"/>
              <a:gd name="T2" fmla="*/ 235 w 869"/>
              <a:gd name="T3" fmla="*/ 737 h 851"/>
              <a:gd name="T4" fmla="*/ 156 w 869"/>
              <a:gd name="T5" fmla="*/ 685 h 851"/>
              <a:gd name="T6" fmla="*/ 90 w 869"/>
              <a:gd name="T7" fmla="*/ 626 h 851"/>
              <a:gd name="T8" fmla="*/ 37 w 869"/>
              <a:gd name="T9" fmla="*/ 557 h 851"/>
              <a:gd name="T10" fmla="*/ 24 w 869"/>
              <a:gd name="T11" fmla="*/ 531 h 851"/>
              <a:gd name="T12" fmla="*/ 10 w 869"/>
              <a:gd name="T13" fmla="*/ 487 h 851"/>
              <a:gd name="T14" fmla="*/ 2 w 869"/>
              <a:gd name="T15" fmla="*/ 439 h 851"/>
              <a:gd name="T16" fmla="*/ 0 w 869"/>
              <a:gd name="T17" fmla="*/ 389 h 851"/>
              <a:gd name="T18" fmla="*/ 5 w 869"/>
              <a:gd name="T19" fmla="*/ 336 h 851"/>
              <a:gd name="T20" fmla="*/ 15 w 869"/>
              <a:gd name="T21" fmla="*/ 283 h 851"/>
              <a:gd name="T22" fmla="*/ 34 w 869"/>
              <a:gd name="T23" fmla="*/ 231 h 851"/>
              <a:gd name="T24" fmla="*/ 59 w 869"/>
              <a:gd name="T25" fmla="*/ 182 h 851"/>
              <a:gd name="T26" fmla="*/ 93 w 869"/>
              <a:gd name="T27" fmla="*/ 136 h 851"/>
              <a:gd name="T28" fmla="*/ 134 w 869"/>
              <a:gd name="T29" fmla="*/ 94 h 851"/>
              <a:gd name="T30" fmla="*/ 183 w 869"/>
              <a:gd name="T31" fmla="*/ 59 h 851"/>
              <a:gd name="T32" fmla="*/ 198 w 869"/>
              <a:gd name="T33" fmla="*/ 75 h 851"/>
              <a:gd name="T34" fmla="*/ 217 w 869"/>
              <a:gd name="T35" fmla="*/ 106 h 851"/>
              <a:gd name="T36" fmla="*/ 227 w 869"/>
              <a:gd name="T37" fmla="*/ 141 h 851"/>
              <a:gd name="T38" fmla="*/ 247 w 869"/>
              <a:gd name="T39" fmla="*/ 150 h 851"/>
              <a:gd name="T40" fmla="*/ 379 w 869"/>
              <a:gd name="T41" fmla="*/ 144 h 851"/>
              <a:gd name="T42" fmla="*/ 424 w 869"/>
              <a:gd name="T43" fmla="*/ 143 h 851"/>
              <a:gd name="T44" fmla="*/ 424 w 869"/>
              <a:gd name="T45" fmla="*/ 94 h 851"/>
              <a:gd name="T46" fmla="*/ 414 w 869"/>
              <a:gd name="T47" fmla="*/ 37 h 851"/>
              <a:gd name="T48" fmla="*/ 397 w 869"/>
              <a:gd name="T49" fmla="*/ 0 h 851"/>
              <a:gd name="T50" fmla="*/ 431 w 869"/>
              <a:gd name="T51" fmla="*/ 27 h 851"/>
              <a:gd name="T52" fmla="*/ 459 w 869"/>
              <a:gd name="T53" fmla="*/ 55 h 851"/>
              <a:gd name="T54" fmla="*/ 475 w 869"/>
              <a:gd name="T55" fmla="*/ 82 h 851"/>
              <a:gd name="T56" fmla="*/ 487 w 869"/>
              <a:gd name="T57" fmla="*/ 116 h 851"/>
              <a:gd name="T58" fmla="*/ 493 w 869"/>
              <a:gd name="T59" fmla="*/ 143 h 851"/>
              <a:gd name="T60" fmla="*/ 671 w 869"/>
              <a:gd name="T61" fmla="*/ 133 h 851"/>
              <a:gd name="T62" fmla="*/ 662 w 869"/>
              <a:gd name="T63" fmla="*/ 88 h 851"/>
              <a:gd name="T64" fmla="*/ 643 w 869"/>
              <a:gd name="T65" fmla="*/ 50 h 851"/>
              <a:gd name="T66" fmla="*/ 651 w 869"/>
              <a:gd name="T67" fmla="*/ 46 h 851"/>
              <a:gd name="T68" fmla="*/ 699 w 869"/>
              <a:gd name="T69" fmla="*/ 73 h 851"/>
              <a:gd name="T70" fmla="*/ 740 w 869"/>
              <a:gd name="T71" fmla="*/ 104 h 851"/>
              <a:gd name="T72" fmla="*/ 775 w 869"/>
              <a:gd name="T73" fmla="*/ 138 h 851"/>
              <a:gd name="T74" fmla="*/ 803 w 869"/>
              <a:gd name="T75" fmla="*/ 175 h 851"/>
              <a:gd name="T76" fmla="*/ 837 w 869"/>
              <a:gd name="T77" fmla="*/ 238 h 851"/>
              <a:gd name="T78" fmla="*/ 861 w 869"/>
              <a:gd name="T79" fmla="*/ 312 h 851"/>
              <a:gd name="T80" fmla="*/ 869 w 869"/>
              <a:gd name="T81" fmla="*/ 379 h 851"/>
              <a:gd name="T82" fmla="*/ 869 w 869"/>
              <a:gd name="T83" fmla="*/ 423 h 851"/>
              <a:gd name="T84" fmla="*/ 859 w 869"/>
              <a:gd name="T85" fmla="*/ 499 h 851"/>
              <a:gd name="T86" fmla="*/ 834 w 869"/>
              <a:gd name="T87" fmla="*/ 569 h 851"/>
              <a:gd name="T88" fmla="*/ 796 w 869"/>
              <a:gd name="T89" fmla="*/ 631 h 851"/>
              <a:gd name="T90" fmla="*/ 749 w 869"/>
              <a:gd name="T91" fmla="*/ 684 h 851"/>
              <a:gd name="T92" fmla="*/ 693 w 869"/>
              <a:gd name="T93" fmla="*/ 727 h 851"/>
              <a:gd name="T94" fmla="*/ 626 w 869"/>
              <a:gd name="T95" fmla="*/ 766 h 851"/>
              <a:gd name="T96" fmla="*/ 506 w 869"/>
              <a:gd name="T97" fmla="*/ 826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9" h="851">
                <a:moveTo>
                  <a:pt x="452" y="851"/>
                </a:moveTo>
                <a:lnTo>
                  <a:pt x="452" y="851"/>
                </a:lnTo>
                <a:lnTo>
                  <a:pt x="386" y="818"/>
                </a:lnTo>
                <a:lnTo>
                  <a:pt x="323" y="785"/>
                </a:lnTo>
                <a:lnTo>
                  <a:pt x="264" y="754"/>
                </a:lnTo>
                <a:lnTo>
                  <a:pt x="235" y="737"/>
                </a:lnTo>
                <a:lnTo>
                  <a:pt x="207" y="720"/>
                </a:lnTo>
                <a:lnTo>
                  <a:pt x="181" y="703"/>
                </a:lnTo>
                <a:lnTo>
                  <a:pt x="156" y="685"/>
                </a:lnTo>
                <a:lnTo>
                  <a:pt x="133" y="666"/>
                </a:lnTo>
                <a:lnTo>
                  <a:pt x="110" y="646"/>
                </a:lnTo>
                <a:lnTo>
                  <a:pt x="90" y="626"/>
                </a:lnTo>
                <a:lnTo>
                  <a:pt x="70" y="605"/>
                </a:lnTo>
                <a:lnTo>
                  <a:pt x="53" y="581"/>
                </a:lnTo>
                <a:lnTo>
                  <a:pt x="37" y="557"/>
                </a:lnTo>
                <a:lnTo>
                  <a:pt x="37" y="557"/>
                </a:lnTo>
                <a:lnTo>
                  <a:pt x="31" y="544"/>
                </a:lnTo>
                <a:lnTo>
                  <a:pt x="24" y="531"/>
                </a:lnTo>
                <a:lnTo>
                  <a:pt x="19" y="517"/>
                </a:lnTo>
                <a:lnTo>
                  <a:pt x="14" y="502"/>
                </a:lnTo>
                <a:lnTo>
                  <a:pt x="10" y="487"/>
                </a:lnTo>
                <a:lnTo>
                  <a:pt x="7" y="472"/>
                </a:lnTo>
                <a:lnTo>
                  <a:pt x="4" y="455"/>
                </a:lnTo>
                <a:lnTo>
                  <a:pt x="2" y="439"/>
                </a:lnTo>
                <a:lnTo>
                  <a:pt x="1" y="423"/>
                </a:lnTo>
                <a:lnTo>
                  <a:pt x="0" y="405"/>
                </a:lnTo>
                <a:lnTo>
                  <a:pt x="0" y="389"/>
                </a:lnTo>
                <a:lnTo>
                  <a:pt x="1" y="371"/>
                </a:lnTo>
                <a:lnTo>
                  <a:pt x="2" y="353"/>
                </a:lnTo>
                <a:lnTo>
                  <a:pt x="5" y="336"/>
                </a:lnTo>
                <a:lnTo>
                  <a:pt x="7" y="318"/>
                </a:lnTo>
                <a:lnTo>
                  <a:pt x="11" y="301"/>
                </a:lnTo>
                <a:lnTo>
                  <a:pt x="15" y="283"/>
                </a:lnTo>
                <a:lnTo>
                  <a:pt x="21" y="266"/>
                </a:lnTo>
                <a:lnTo>
                  <a:pt x="26" y="249"/>
                </a:lnTo>
                <a:lnTo>
                  <a:pt x="34" y="231"/>
                </a:lnTo>
                <a:lnTo>
                  <a:pt x="42" y="215"/>
                </a:lnTo>
                <a:lnTo>
                  <a:pt x="50" y="199"/>
                </a:lnTo>
                <a:lnTo>
                  <a:pt x="59" y="182"/>
                </a:lnTo>
                <a:lnTo>
                  <a:pt x="69" y="166"/>
                </a:lnTo>
                <a:lnTo>
                  <a:pt x="81" y="151"/>
                </a:lnTo>
                <a:lnTo>
                  <a:pt x="93" y="136"/>
                </a:lnTo>
                <a:lnTo>
                  <a:pt x="105" y="122"/>
                </a:lnTo>
                <a:lnTo>
                  <a:pt x="120" y="108"/>
                </a:lnTo>
                <a:lnTo>
                  <a:pt x="134" y="94"/>
                </a:lnTo>
                <a:lnTo>
                  <a:pt x="149" y="82"/>
                </a:lnTo>
                <a:lnTo>
                  <a:pt x="166" y="70"/>
                </a:lnTo>
                <a:lnTo>
                  <a:pt x="183" y="59"/>
                </a:lnTo>
                <a:lnTo>
                  <a:pt x="183" y="59"/>
                </a:lnTo>
                <a:lnTo>
                  <a:pt x="191" y="67"/>
                </a:lnTo>
                <a:lnTo>
                  <a:pt x="198" y="75"/>
                </a:lnTo>
                <a:lnTo>
                  <a:pt x="203" y="82"/>
                </a:lnTo>
                <a:lnTo>
                  <a:pt x="208" y="90"/>
                </a:lnTo>
                <a:lnTo>
                  <a:pt x="217" y="106"/>
                </a:lnTo>
                <a:lnTo>
                  <a:pt x="222" y="120"/>
                </a:lnTo>
                <a:lnTo>
                  <a:pt x="225" y="132"/>
                </a:lnTo>
                <a:lnTo>
                  <a:pt x="227" y="141"/>
                </a:lnTo>
                <a:lnTo>
                  <a:pt x="227" y="150"/>
                </a:lnTo>
                <a:lnTo>
                  <a:pt x="227" y="150"/>
                </a:lnTo>
                <a:lnTo>
                  <a:pt x="247" y="150"/>
                </a:lnTo>
                <a:lnTo>
                  <a:pt x="272" y="150"/>
                </a:lnTo>
                <a:lnTo>
                  <a:pt x="325" y="146"/>
                </a:lnTo>
                <a:lnTo>
                  <a:pt x="379" y="144"/>
                </a:lnTo>
                <a:lnTo>
                  <a:pt x="404" y="143"/>
                </a:lnTo>
                <a:lnTo>
                  <a:pt x="424" y="143"/>
                </a:lnTo>
                <a:lnTo>
                  <a:pt x="424" y="143"/>
                </a:lnTo>
                <a:lnTo>
                  <a:pt x="425" y="129"/>
                </a:lnTo>
                <a:lnTo>
                  <a:pt x="425" y="112"/>
                </a:lnTo>
                <a:lnTo>
                  <a:pt x="424" y="94"/>
                </a:lnTo>
                <a:lnTo>
                  <a:pt x="422" y="76"/>
                </a:lnTo>
                <a:lnTo>
                  <a:pt x="419" y="56"/>
                </a:lnTo>
                <a:lnTo>
                  <a:pt x="414" y="37"/>
                </a:lnTo>
                <a:lnTo>
                  <a:pt x="407" y="19"/>
                </a:lnTo>
                <a:lnTo>
                  <a:pt x="402" y="9"/>
                </a:lnTo>
                <a:lnTo>
                  <a:pt x="397" y="0"/>
                </a:lnTo>
                <a:lnTo>
                  <a:pt x="397" y="0"/>
                </a:lnTo>
                <a:lnTo>
                  <a:pt x="415" y="14"/>
                </a:lnTo>
                <a:lnTo>
                  <a:pt x="431" y="27"/>
                </a:lnTo>
                <a:lnTo>
                  <a:pt x="446" y="40"/>
                </a:lnTo>
                <a:lnTo>
                  <a:pt x="453" y="47"/>
                </a:lnTo>
                <a:lnTo>
                  <a:pt x="459" y="55"/>
                </a:lnTo>
                <a:lnTo>
                  <a:pt x="465" y="64"/>
                </a:lnTo>
                <a:lnTo>
                  <a:pt x="470" y="73"/>
                </a:lnTo>
                <a:lnTo>
                  <a:pt x="475" y="82"/>
                </a:lnTo>
                <a:lnTo>
                  <a:pt x="479" y="92"/>
                </a:lnTo>
                <a:lnTo>
                  <a:pt x="484" y="104"/>
                </a:lnTo>
                <a:lnTo>
                  <a:pt x="487" y="116"/>
                </a:lnTo>
                <a:lnTo>
                  <a:pt x="490" y="129"/>
                </a:lnTo>
                <a:lnTo>
                  <a:pt x="493" y="143"/>
                </a:lnTo>
                <a:lnTo>
                  <a:pt x="493" y="143"/>
                </a:lnTo>
                <a:lnTo>
                  <a:pt x="671" y="150"/>
                </a:lnTo>
                <a:lnTo>
                  <a:pt x="671" y="150"/>
                </a:lnTo>
                <a:lnTo>
                  <a:pt x="671" y="133"/>
                </a:lnTo>
                <a:lnTo>
                  <a:pt x="670" y="118"/>
                </a:lnTo>
                <a:lnTo>
                  <a:pt x="667" y="103"/>
                </a:lnTo>
                <a:lnTo>
                  <a:pt x="662" y="88"/>
                </a:lnTo>
                <a:lnTo>
                  <a:pt x="657" y="75"/>
                </a:lnTo>
                <a:lnTo>
                  <a:pt x="651" y="62"/>
                </a:lnTo>
                <a:lnTo>
                  <a:pt x="643" y="50"/>
                </a:lnTo>
                <a:lnTo>
                  <a:pt x="634" y="38"/>
                </a:lnTo>
                <a:lnTo>
                  <a:pt x="634" y="38"/>
                </a:lnTo>
                <a:lnTo>
                  <a:pt x="651" y="46"/>
                </a:lnTo>
                <a:lnTo>
                  <a:pt x="669" y="54"/>
                </a:lnTo>
                <a:lnTo>
                  <a:pt x="684" y="64"/>
                </a:lnTo>
                <a:lnTo>
                  <a:pt x="699" y="73"/>
                </a:lnTo>
                <a:lnTo>
                  <a:pt x="714" y="83"/>
                </a:lnTo>
                <a:lnTo>
                  <a:pt x="728" y="93"/>
                </a:lnTo>
                <a:lnTo>
                  <a:pt x="740" y="104"/>
                </a:lnTo>
                <a:lnTo>
                  <a:pt x="752" y="115"/>
                </a:lnTo>
                <a:lnTo>
                  <a:pt x="764" y="126"/>
                </a:lnTo>
                <a:lnTo>
                  <a:pt x="775" y="138"/>
                </a:lnTo>
                <a:lnTo>
                  <a:pt x="785" y="151"/>
                </a:lnTo>
                <a:lnTo>
                  <a:pt x="794" y="163"/>
                </a:lnTo>
                <a:lnTo>
                  <a:pt x="803" y="175"/>
                </a:lnTo>
                <a:lnTo>
                  <a:pt x="811" y="187"/>
                </a:lnTo>
                <a:lnTo>
                  <a:pt x="825" y="213"/>
                </a:lnTo>
                <a:lnTo>
                  <a:pt x="837" y="238"/>
                </a:lnTo>
                <a:lnTo>
                  <a:pt x="848" y="263"/>
                </a:lnTo>
                <a:lnTo>
                  <a:pt x="855" y="289"/>
                </a:lnTo>
                <a:lnTo>
                  <a:pt x="861" y="312"/>
                </a:lnTo>
                <a:lnTo>
                  <a:pt x="865" y="336"/>
                </a:lnTo>
                <a:lnTo>
                  <a:pt x="868" y="358"/>
                </a:lnTo>
                <a:lnTo>
                  <a:pt x="869" y="379"/>
                </a:lnTo>
                <a:lnTo>
                  <a:pt x="869" y="397"/>
                </a:lnTo>
                <a:lnTo>
                  <a:pt x="869" y="397"/>
                </a:lnTo>
                <a:lnTo>
                  <a:pt x="869" y="423"/>
                </a:lnTo>
                <a:lnTo>
                  <a:pt x="868" y="449"/>
                </a:lnTo>
                <a:lnTo>
                  <a:pt x="864" y="474"/>
                </a:lnTo>
                <a:lnTo>
                  <a:pt x="859" y="499"/>
                </a:lnTo>
                <a:lnTo>
                  <a:pt x="852" y="523"/>
                </a:lnTo>
                <a:lnTo>
                  <a:pt x="843" y="546"/>
                </a:lnTo>
                <a:lnTo>
                  <a:pt x="834" y="569"/>
                </a:lnTo>
                <a:lnTo>
                  <a:pt x="823" y="590"/>
                </a:lnTo>
                <a:lnTo>
                  <a:pt x="811" y="612"/>
                </a:lnTo>
                <a:lnTo>
                  <a:pt x="796" y="631"/>
                </a:lnTo>
                <a:lnTo>
                  <a:pt x="782" y="651"/>
                </a:lnTo>
                <a:lnTo>
                  <a:pt x="766" y="668"/>
                </a:lnTo>
                <a:lnTo>
                  <a:pt x="749" y="684"/>
                </a:lnTo>
                <a:lnTo>
                  <a:pt x="731" y="700"/>
                </a:lnTo>
                <a:lnTo>
                  <a:pt x="713" y="714"/>
                </a:lnTo>
                <a:lnTo>
                  <a:pt x="693" y="727"/>
                </a:lnTo>
                <a:lnTo>
                  <a:pt x="693" y="727"/>
                </a:lnTo>
                <a:lnTo>
                  <a:pt x="658" y="748"/>
                </a:lnTo>
                <a:lnTo>
                  <a:pt x="626" y="766"/>
                </a:lnTo>
                <a:lnTo>
                  <a:pt x="594" y="783"/>
                </a:lnTo>
                <a:lnTo>
                  <a:pt x="563" y="799"/>
                </a:lnTo>
                <a:lnTo>
                  <a:pt x="506" y="826"/>
                </a:lnTo>
                <a:lnTo>
                  <a:pt x="452" y="85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8" name="Freeform 45"/>
          <p:cNvSpPr>
            <a:spLocks/>
          </p:cNvSpPr>
          <p:nvPr/>
        </p:nvSpPr>
        <p:spPr bwMode="auto">
          <a:xfrm>
            <a:off x="7677150" y="1579265"/>
            <a:ext cx="1588" cy="0"/>
          </a:xfrm>
          <a:custGeom>
            <a:avLst/>
            <a:gdLst>
              <a:gd name="T0" fmla="*/ 22 w 22"/>
              <a:gd name="T1" fmla="*/ 9 h 9"/>
              <a:gd name="T2" fmla="*/ 22 w 22"/>
              <a:gd name="T3" fmla="*/ 9 h 9"/>
              <a:gd name="T4" fmla="*/ 3 w 22"/>
              <a:gd name="T5" fmla="*/ 2 h 9"/>
              <a:gd name="T6" fmla="*/ 3 w 22"/>
              <a:gd name="T7" fmla="*/ 2 h 9"/>
              <a:gd name="T8" fmla="*/ 0 w 22"/>
              <a:gd name="T9" fmla="*/ 0 h 9"/>
              <a:gd name="T10" fmla="*/ 0 w 22"/>
              <a:gd name="T11" fmla="*/ 0 h 9"/>
              <a:gd name="T12" fmla="*/ 22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9"/>
                </a:moveTo>
                <a:lnTo>
                  <a:pt x="22" y="9"/>
                </a:lnTo>
                <a:lnTo>
                  <a:pt x="3" y="2"/>
                </a:lnTo>
                <a:lnTo>
                  <a:pt x="3" y="2"/>
                </a:lnTo>
                <a:lnTo>
                  <a:pt x="0" y="0"/>
                </a:lnTo>
                <a:lnTo>
                  <a:pt x="0" y="0"/>
                </a:lnTo>
                <a:lnTo>
                  <a:pt x="22" y="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9" name="Freeform 46"/>
          <p:cNvSpPr>
            <a:spLocks/>
          </p:cNvSpPr>
          <p:nvPr/>
        </p:nvSpPr>
        <p:spPr bwMode="auto">
          <a:xfrm>
            <a:off x="7429500" y="1261765"/>
            <a:ext cx="20638" cy="12700"/>
          </a:xfrm>
          <a:custGeom>
            <a:avLst/>
            <a:gdLst>
              <a:gd name="T0" fmla="*/ 166 w 166"/>
              <a:gd name="T1" fmla="*/ 69 h 96"/>
              <a:gd name="T2" fmla="*/ 166 w 166"/>
              <a:gd name="T3" fmla="*/ 69 h 96"/>
              <a:gd name="T4" fmla="*/ 166 w 166"/>
              <a:gd name="T5" fmla="*/ 70 h 96"/>
              <a:gd name="T6" fmla="*/ 165 w 166"/>
              <a:gd name="T7" fmla="*/ 72 h 96"/>
              <a:gd name="T8" fmla="*/ 161 w 166"/>
              <a:gd name="T9" fmla="*/ 74 h 96"/>
              <a:gd name="T10" fmla="*/ 155 w 166"/>
              <a:gd name="T11" fmla="*/ 77 h 96"/>
              <a:gd name="T12" fmla="*/ 145 w 166"/>
              <a:gd name="T13" fmla="*/ 79 h 96"/>
              <a:gd name="T14" fmla="*/ 123 w 166"/>
              <a:gd name="T15" fmla="*/ 85 h 96"/>
              <a:gd name="T16" fmla="*/ 95 w 166"/>
              <a:gd name="T17" fmla="*/ 90 h 96"/>
              <a:gd name="T18" fmla="*/ 68 w 166"/>
              <a:gd name="T19" fmla="*/ 94 h 96"/>
              <a:gd name="T20" fmla="*/ 42 w 166"/>
              <a:gd name="T21" fmla="*/ 96 h 96"/>
              <a:gd name="T22" fmla="*/ 24 w 166"/>
              <a:gd name="T23" fmla="*/ 96 h 96"/>
              <a:gd name="T24" fmla="*/ 17 w 166"/>
              <a:gd name="T25" fmla="*/ 95 h 96"/>
              <a:gd name="T26" fmla="*/ 13 w 166"/>
              <a:gd name="T27" fmla="*/ 94 h 96"/>
              <a:gd name="T28" fmla="*/ 13 w 166"/>
              <a:gd name="T29" fmla="*/ 94 h 96"/>
              <a:gd name="T30" fmla="*/ 10 w 166"/>
              <a:gd name="T31" fmla="*/ 92 h 96"/>
              <a:gd name="T32" fmla="*/ 8 w 166"/>
              <a:gd name="T33" fmla="*/ 88 h 96"/>
              <a:gd name="T34" fmla="*/ 5 w 166"/>
              <a:gd name="T35" fmla="*/ 77 h 96"/>
              <a:gd name="T36" fmla="*/ 2 w 166"/>
              <a:gd name="T37" fmla="*/ 65 h 96"/>
              <a:gd name="T38" fmla="*/ 0 w 166"/>
              <a:gd name="T39" fmla="*/ 51 h 96"/>
              <a:gd name="T40" fmla="*/ 0 w 166"/>
              <a:gd name="T41" fmla="*/ 36 h 96"/>
              <a:gd name="T42" fmla="*/ 0 w 166"/>
              <a:gd name="T43" fmla="*/ 23 h 96"/>
              <a:gd name="T44" fmla="*/ 1 w 166"/>
              <a:gd name="T45" fmla="*/ 13 h 96"/>
              <a:gd name="T46" fmla="*/ 2 w 166"/>
              <a:gd name="T47" fmla="*/ 8 h 96"/>
              <a:gd name="T48" fmla="*/ 4 w 166"/>
              <a:gd name="T49" fmla="*/ 5 h 96"/>
              <a:gd name="T50" fmla="*/ 4 w 166"/>
              <a:gd name="T51" fmla="*/ 5 h 96"/>
              <a:gd name="T52" fmla="*/ 5 w 166"/>
              <a:gd name="T53" fmla="*/ 4 h 96"/>
              <a:gd name="T54" fmla="*/ 7 w 166"/>
              <a:gd name="T55" fmla="*/ 2 h 96"/>
              <a:gd name="T56" fmla="*/ 13 w 166"/>
              <a:gd name="T57" fmla="*/ 1 h 96"/>
              <a:gd name="T58" fmla="*/ 22 w 166"/>
              <a:gd name="T59" fmla="*/ 0 h 96"/>
              <a:gd name="T60" fmla="*/ 32 w 166"/>
              <a:gd name="T61" fmla="*/ 0 h 96"/>
              <a:gd name="T62" fmla="*/ 43 w 166"/>
              <a:gd name="T63" fmla="*/ 1 h 96"/>
              <a:gd name="T64" fmla="*/ 55 w 166"/>
              <a:gd name="T65" fmla="*/ 3 h 96"/>
              <a:gd name="T66" fmla="*/ 69 w 166"/>
              <a:gd name="T67" fmla="*/ 6 h 96"/>
              <a:gd name="T68" fmla="*/ 83 w 166"/>
              <a:gd name="T69" fmla="*/ 10 h 96"/>
              <a:gd name="T70" fmla="*/ 96 w 166"/>
              <a:gd name="T71" fmla="*/ 15 h 96"/>
              <a:gd name="T72" fmla="*/ 110 w 166"/>
              <a:gd name="T73" fmla="*/ 20 h 96"/>
              <a:gd name="T74" fmla="*/ 123 w 166"/>
              <a:gd name="T75" fmla="*/ 27 h 96"/>
              <a:gd name="T76" fmla="*/ 135 w 166"/>
              <a:gd name="T77" fmla="*/ 34 h 96"/>
              <a:gd name="T78" fmla="*/ 145 w 166"/>
              <a:gd name="T79" fmla="*/ 42 h 96"/>
              <a:gd name="T80" fmla="*/ 155 w 166"/>
              <a:gd name="T81" fmla="*/ 51 h 96"/>
              <a:gd name="T82" fmla="*/ 162 w 166"/>
              <a:gd name="T83" fmla="*/ 60 h 96"/>
              <a:gd name="T84" fmla="*/ 164 w 166"/>
              <a:gd name="T85" fmla="*/ 64 h 96"/>
              <a:gd name="T86" fmla="*/ 166 w 166"/>
              <a:gd name="T87"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96">
                <a:moveTo>
                  <a:pt x="166" y="69"/>
                </a:moveTo>
                <a:lnTo>
                  <a:pt x="166" y="69"/>
                </a:lnTo>
                <a:lnTo>
                  <a:pt x="166" y="70"/>
                </a:lnTo>
                <a:lnTo>
                  <a:pt x="165" y="72"/>
                </a:lnTo>
                <a:lnTo>
                  <a:pt x="161" y="74"/>
                </a:lnTo>
                <a:lnTo>
                  <a:pt x="155" y="77"/>
                </a:lnTo>
                <a:lnTo>
                  <a:pt x="145" y="79"/>
                </a:lnTo>
                <a:lnTo>
                  <a:pt x="123" y="85"/>
                </a:lnTo>
                <a:lnTo>
                  <a:pt x="95" y="90"/>
                </a:lnTo>
                <a:lnTo>
                  <a:pt x="68" y="94"/>
                </a:lnTo>
                <a:lnTo>
                  <a:pt x="42" y="96"/>
                </a:lnTo>
                <a:lnTo>
                  <a:pt x="24" y="96"/>
                </a:lnTo>
                <a:lnTo>
                  <a:pt x="17" y="95"/>
                </a:lnTo>
                <a:lnTo>
                  <a:pt x="13" y="94"/>
                </a:lnTo>
                <a:lnTo>
                  <a:pt x="13" y="94"/>
                </a:lnTo>
                <a:lnTo>
                  <a:pt x="10" y="92"/>
                </a:lnTo>
                <a:lnTo>
                  <a:pt x="8" y="88"/>
                </a:lnTo>
                <a:lnTo>
                  <a:pt x="5" y="77"/>
                </a:lnTo>
                <a:lnTo>
                  <a:pt x="2" y="65"/>
                </a:lnTo>
                <a:lnTo>
                  <a:pt x="0" y="51"/>
                </a:lnTo>
                <a:lnTo>
                  <a:pt x="0" y="36"/>
                </a:lnTo>
                <a:lnTo>
                  <a:pt x="0" y="23"/>
                </a:lnTo>
                <a:lnTo>
                  <a:pt x="1" y="13"/>
                </a:lnTo>
                <a:lnTo>
                  <a:pt x="2" y="8"/>
                </a:lnTo>
                <a:lnTo>
                  <a:pt x="4" y="5"/>
                </a:lnTo>
                <a:lnTo>
                  <a:pt x="4" y="5"/>
                </a:lnTo>
                <a:lnTo>
                  <a:pt x="5" y="4"/>
                </a:lnTo>
                <a:lnTo>
                  <a:pt x="7" y="2"/>
                </a:lnTo>
                <a:lnTo>
                  <a:pt x="13" y="1"/>
                </a:lnTo>
                <a:lnTo>
                  <a:pt x="22" y="0"/>
                </a:lnTo>
                <a:lnTo>
                  <a:pt x="32" y="0"/>
                </a:lnTo>
                <a:lnTo>
                  <a:pt x="43" y="1"/>
                </a:lnTo>
                <a:lnTo>
                  <a:pt x="55" y="3"/>
                </a:lnTo>
                <a:lnTo>
                  <a:pt x="69" y="6"/>
                </a:lnTo>
                <a:lnTo>
                  <a:pt x="83" y="10"/>
                </a:lnTo>
                <a:lnTo>
                  <a:pt x="96" y="15"/>
                </a:lnTo>
                <a:lnTo>
                  <a:pt x="110" y="20"/>
                </a:lnTo>
                <a:lnTo>
                  <a:pt x="123" y="27"/>
                </a:lnTo>
                <a:lnTo>
                  <a:pt x="135" y="34"/>
                </a:lnTo>
                <a:lnTo>
                  <a:pt x="145" y="42"/>
                </a:lnTo>
                <a:lnTo>
                  <a:pt x="155" y="51"/>
                </a:lnTo>
                <a:lnTo>
                  <a:pt x="162" y="60"/>
                </a:lnTo>
                <a:lnTo>
                  <a:pt x="164" y="64"/>
                </a:lnTo>
                <a:lnTo>
                  <a:pt x="166" y="6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0" name="Freeform 47"/>
          <p:cNvSpPr>
            <a:spLocks/>
          </p:cNvSpPr>
          <p:nvPr/>
        </p:nvSpPr>
        <p:spPr bwMode="auto">
          <a:xfrm>
            <a:off x="7151687" y="1218903"/>
            <a:ext cx="657225" cy="776288"/>
          </a:xfrm>
          <a:custGeom>
            <a:avLst/>
            <a:gdLst>
              <a:gd name="T0" fmla="*/ 4703 w 4973"/>
              <a:gd name="T1" fmla="*/ 1877 h 5865"/>
              <a:gd name="T2" fmla="*/ 4733 w 4973"/>
              <a:gd name="T3" fmla="*/ 1183 h 5865"/>
              <a:gd name="T4" fmla="*/ 4302 w 4973"/>
              <a:gd name="T5" fmla="*/ 476 h 5865"/>
              <a:gd name="T6" fmla="*/ 3581 w 4973"/>
              <a:gd name="T7" fmla="*/ 813 h 5865"/>
              <a:gd name="T8" fmla="*/ 3899 w 4973"/>
              <a:gd name="T9" fmla="*/ 1529 h 5865"/>
              <a:gd name="T10" fmla="*/ 3757 w 4973"/>
              <a:gd name="T11" fmla="*/ 2227 h 5865"/>
              <a:gd name="T12" fmla="*/ 3939 w 4973"/>
              <a:gd name="T13" fmla="*/ 2068 h 5865"/>
              <a:gd name="T14" fmla="*/ 4069 w 4973"/>
              <a:gd name="T15" fmla="*/ 1928 h 5865"/>
              <a:gd name="T16" fmla="*/ 4545 w 4973"/>
              <a:gd name="T17" fmla="*/ 1985 h 5865"/>
              <a:gd name="T18" fmla="*/ 4487 w 4973"/>
              <a:gd name="T19" fmla="*/ 2697 h 5865"/>
              <a:gd name="T20" fmla="*/ 3601 w 4973"/>
              <a:gd name="T21" fmla="*/ 2477 h 5865"/>
              <a:gd name="T22" fmla="*/ 3285 w 4973"/>
              <a:gd name="T23" fmla="*/ 1581 h 5865"/>
              <a:gd name="T24" fmla="*/ 3364 w 4973"/>
              <a:gd name="T25" fmla="*/ 1421 h 5865"/>
              <a:gd name="T26" fmla="*/ 3101 w 4973"/>
              <a:gd name="T27" fmla="*/ 996 h 5865"/>
              <a:gd name="T28" fmla="*/ 3251 w 4973"/>
              <a:gd name="T29" fmla="*/ 599 h 5865"/>
              <a:gd name="T30" fmla="*/ 2863 w 4973"/>
              <a:gd name="T31" fmla="*/ 144 h 5865"/>
              <a:gd name="T32" fmla="*/ 1960 w 4973"/>
              <a:gd name="T33" fmla="*/ 304 h 5865"/>
              <a:gd name="T34" fmla="*/ 1819 w 4973"/>
              <a:gd name="T35" fmla="*/ 748 h 5865"/>
              <a:gd name="T36" fmla="*/ 2202 w 4973"/>
              <a:gd name="T37" fmla="*/ 626 h 5865"/>
              <a:gd name="T38" fmla="*/ 2215 w 4973"/>
              <a:gd name="T39" fmla="*/ 803 h 5865"/>
              <a:gd name="T40" fmla="*/ 1623 w 4973"/>
              <a:gd name="T41" fmla="*/ 851 h 5865"/>
              <a:gd name="T42" fmla="*/ 1602 w 4973"/>
              <a:gd name="T43" fmla="*/ 1055 h 5865"/>
              <a:gd name="T44" fmla="*/ 2246 w 4973"/>
              <a:gd name="T45" fmla="*/ 924 h 5865"/>
              <a:gd name="T46" fmla="*/ 2036 w 4973"/>
              <a:gd name="T47" fmla="*/ 981 h 5865"/>
              <a:gd name="T48" fmla="*/ 1754 w 4973"/>
              <a:gd name="T49" fmla="*/ 1278 h 5865"/>
              <a:gd name="T50" fmla="*/ 2105 w 4973"/>
              <a:gd name="T51" fmla="*/ 1619 h 5865"/>
              <a:gd name="T52" fmla="*/ 863 w 4973"/>
              <a:gd name="T53" fmla="*/ 2239 h 5865"/>
              <a:gd name="T54" fmla="*/ 310 w 4973"/>
              <a:gd name="T55" fmla="*/ 2027 h 5865"/>
              <a:gd name="T56" fmla="*/ 319 w 4973"/>
              <a:gd name="T57" fmla="*/ 2172 h 5865"/>
              <a:gd name="T58" fmla="*/ 380 w 4973"/>
              <a:gd name="T59" fmla="*/ 2295 h 5865"/>
              <a:gd name="T60" fmla="*/ 39 w 4973"/>
              <a:gd name="T61" fmla="*/ 2396 h 5865"/>
              <a:gd name="T62" fmla="*/ 189 w 4973"/>
              <a:gd name="T63" fmla="*/ 2511 h 5865"/>
              <a:gd name="T64" fmla="*/ 322 w 4973"/>
              <a:gd name="T65" fmla="*/ 2588 h 5865"/>
              <a:gd name="T66" fmla="*/ 272 w 4973"/>
              <a:gd name="T67" fmla="*/ 2893 h 5865"/>
              <a:gd name="T68" fmla="*/ 630 w 4973"/>
              <a:gd name="T69" fmla="*/ 2730 h 5865"/>
              <a:gd name="T70" fmla="*/ 811 w 4973"/>
              <a:gd name="T71" fmla="*/ 2843 h 5865"/>
              <a:gd name="T72" fmla="*/ 1024 w 4973"/>
              <a:gd name="T73" fmla="*/ 2773 h 5865"/>
              <a:gd name="T74" fmla="*/ 1290 w 4973"/>
              <a:gd name="T75" fmla="*/ 2556 h 5865"/>
              <a:gd name="T76" fmla="*/ 1713 w 4973"/>
              <a:gd name="T77" fmla="*/ 2519 h 5865"/>
              <a:gd name="T78" fmla="*/ 2306 w 4973"/>
              <a:gd name="T79" fmla="*/ 2641 h 5865"/>
              <a:gd name="T80" fmla="*/ 3357 w 4973"/>
              <a:gd name="T81" fmla="*/ 3092 h 5865"/>
              <a:gd name="T82" fmla="*/ 3742 w 4973"/>
              <a:gd name="T83" fmla="*/ 3928 h 5865"/>
              <a:gd name="T84" fmla="*/ 3685 w 4973"/>
              <a:gd name="T85" fmla="*/ 4224 h 5865"/>
              <a:gd name="T86" fmla="*/ 4224 w 4973"/>
              <a:gd name="T87" fmla="*/ 4337 h 5865"/>
              <a:gd name="T88" fmla="*/ 4264 w 4973"/>
              <a:gd name="T89" fmla="*/ 5017 h 5865"/>
              <a:gd name="T90" fmla="*/ 3761 w 4973"/>
              <a:gd name="T91" fmla="*/ 5058 h 5865"/>
              <a:gd name="T92" fmla="*/ 3894 w 4973"/>
              <a:gd name="T93" fmla="*/ 5210 h 5865"/>
              <a:gd name="T94" fmla="*/ 3894 w 4973"/>
              <a:gd name="T95" fmla="*/ 5294 h 5865"/>
              <a:gd name="T96" fmla="*/ 3751 w 4973"/>
              <a:gd name="T97" fmla="*/ 5644 h 5865"/>
              <a:gd name="T98" fmla="*/ 3926 w 4973"/>
              <a:gd name="T99" fmla="*/ 5586 h 5865"/>
              <a:gd name="T100" fmla="*/ 4212 w 4973"/>
              <a:gd name="T101" fmla="*/ 5447 h 5865"/>
              <a:gd name="T102" fmla="*/ 4257 w 4973"/>
              <a:gd name="T103" fmla="*/ 5812 h 5865"/>
              <a:gd name="T104" fmla="*/ 4352 w 4973"/>
              <a:gd name="T105" fmla="*/ 5675 h 5865"/>
              <a:gd name="T106" fmla="*/ 4557 w 4973"/>
              <a:gd name="T107" fmla="*/ 5328 h 5865"/>
              <a:gd name="T108" fmla="*/ 4736 w 4973"/>
              <a:gd name="T109" fmla="*/ 5505 h 5865"/>
              <a:gd name="T110" fmla="*/ 4753 w 4973"/>
              <a:gd name="T111" fmla="*/ 5108 h 5865"/>
              <a:gd name="T112" fmla="*/ 4693 w 4973"/>
              <a:gd name="T113" fmla="*/ 4810 h 5865"/>
              <a:gd name="T114" fmla="*/ 4677 w 4973"/>
              <a:gd name="T115" fmla="*/ 4437 h 5865"/>
              <a:gd name="T116" fmla="*/ 4640 w 4973"/>
              <a:gd name="T117" fmla="*/ 4108 h 5865"/>
              <a:gd name="T118" fmla="*/ 4297 w 4973"/>
              <a:gd name="T119" fmla="*/ 3793 h 5865"/>
              <a:gd name="T120" fmla="*/ 4267 w 4973"/>
              <a:gd name="T121" fmla="*/ 3366 h 5865"/>
              <a:gd name="T122" fmla="*/ 4428 w 4973"/>
              <a:gd name="T123" fmla="*/ 2994 h 5865"/>
              <a:gd name="T124" fmla="*/ 4923 w 4973"/>
              <a:gd name="T125" fmla="*/ 2543 h 5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3" h="5865">
                <a:moveTo>
                  <a:pt x="4842" y="2253"/>
                </a:moveTo>
                <a:lnTo>
                  <a:pt x="4842" y="2253"/>
                </a:lnTo>
                <a:lnTo>
                  <a:pt x="4862" y="2257"/>
                </a:lnTo>
                <a:lnTo>
                  <a:pt x="4881" y="2259"/>
                </a:lnTo>
                <a:lnTo>
                  <a:pt x="4900" y="2260"/>
                </a:lnTo>
                <a:lnTo>
                  <a:pt x="4916" y="2259"/>
                </a:lnTo>
                <a:lnTo>
                  <a:pt x="4932" y="2257"/>
                </a:lnTo>
                <a:lnTo>
                  <a:pt x="4946" y="2254"/>
                </a:lnTo>
                <a:lnTo>
                  <a:pt x="4958" y="2249"/>
                </a:lnTo>
                <a:lnTo>
                  <a:pt x="4969" y="2243"/>
                </a:lnTo>
                <a:lnTo>
                  <a:pt x="4969" y="2243"/>
                </a:lnTo>
                <a:lnTo>
                  <a:pt x="4967" y="2217"/>
                </a:lnTo>
                <a:lnTo>
                  <a:pt x="4960" y="2157"/>
                </a:lnTo>
                <a:lnTo>
                  <a:pt x="4951" y="2084"/>
                </a:lnTo>
                <a:lnTo>
                  <a:pt x="4946" y="2052"/>
                </a:lnTo>
                <a:lnTo>
                  <a:pt x="4940" y="2024"/>
                </a:lnTo>
                <a:lnTo>
                  <a:pt x="4940" y="2024"/>
                </a:lnTo>
                <a:lnTo>
                  <a:pt x="4922" y="2027"/>
                </a:lnTo>
                <a:lnTo>
                  <a:pt x="4902" y="2030"/>
                </a:lnTo>
                <a:lnTo>
                  <a:pt x="4891" y="2030"/>
                </a:lnTo>
                <a:lnTo>
                  <a:pt x="4879" y="2030"/>
                </a:lnTo>
                <a:lnTo>
                  <a:pt x="4867" y="2029"/>
                </a:lnTo>
                <a:lnTo>
                  <a:pt x="4855" y="2027"/>
                </a:lnTo>
                <a:lnTo>
                  <a:pt x="4843" y="2024"/>
                </a:lnTo>
                <a:lnTo>
                  <a:pt x="4830" y="2020"/>
                </a:lnTo>
                <a:lnTo>
                  <a:pt x="4818" y="2015"/>
                </a:lnTo>
                <a:lnTo>
                  <a:pt x="4806" y="2008"/>
                </a:lnTo>
                <a:lnTo>
                  <a:pt x="4794" y="1998"/>
                </a:lnTo>
                <a:lnTo>
                  <a:pt x="4782" y="1988"/>
                </a:lnTo>
                <a:lnTo>
                  <a:pt x="4771" y="1976"/>
                </a:lnTo>
                <a:lnTo>
                  <a:pt x="4761" y="1962"/>
                </a:lnTo>
                <a:lnTo>
                  <a:pt x="4761" y="1962"/>
                </a:lnTo>
                <a:lnTo>
                  <a:pt x="4743" y="1933"/>
                </a:lnTo>
                <a:lnTo>
                  <a:pt x="4724" y="1905"/>
                </a:lnTo>
                <a:lnTo>
                  <a:pt x="4724" y="1905"/>
                </a:lnTo>
                <a:lnTo>
                  <a:pt x="4703" y="1877"/>
                </a:lnTo>
                <a:lnTo>
                  <a:pt x="4680" y="1849"/>
                </a:lnTo>
                <a:lnTo>
                  <a:pt x="4658" y="1823"/>
                </a:lnTo>
                <a:lnTo>
                  <a:pt x="4634" y="1797"/>
                </a:lnTo>
                <a:lnTo>
                  <a:pt x="4611" y="1773"/>
                </a:lnTo>
                <a:lnTo>
                  <a:pt x="4586" y="1750"/>
                </a:lnTo>
                <a:lnTo>
                  <a:pt x="4562" y="1727"/>
                </a:lnTo>
                <a:lnTo>
                  <a:pt x="4538" y="1707"/>
                </a:lnTo>
                <a:lnTo>
                  <a:pt x="4513" y="1687"/>
                </a:lnTo>
                <a:lnTo>
                  <a:pt x="4489" y="1667"/>
                </a:lnTo>
                <a:lnTo>
                  <a:pt x="4463" y="1649"/>
                </a:lnTo>
                <a:lnTo>
                  <a:pt x="4439" y="1630"/>
                </a:lnTo>
                <a:lnTo>
                  <a:pt x="4413" y="1614"/>
                </a:lnTo>
                <a:lnTo>
                  <a:pt x="4389" y="1598"/>
                </a:lnTo>
                <a:lnTo>
                  <a:pt x="4337" y="1566"/>
                </a:lnTo>
                <a:lnTo>
                  <a:pt x="4337" y="1566"/>
                </a:lnTo>
                <a:lnTo>
                  <a:pt x="4381" y="1543"/>
                </a:lnTo>
                <a:lnTo>
                  <a:pt x="4422" y="1521"/>
                </a:lnTo>
                <a:lnTo>
                  <a:pt x="4459" y="1498"/>
                </a:lnTo>
                <a:lnTo>
                  <a:pt x="4492" y="1477"/>
                </a:lnTo>
                <a:lnTo>
                  <a:pt x="4523" y="1455"/>
                </a:lnTo>
                <a:lnTo>
                  <a:pt x="4549" y="1434"/>
                </a:lnTo>
                <a:lnTo>
                  <a:pt x="4574" y="1414"/>
                </a:lnTo>
                <a:lnTo>
                  <a:pt x="4595" y="1393"/>
                </a:lnTo>
                <a:lnTo>
                  <a:pt x="4615" y="1374"/>
                </a:lnTo>
                <a:lnTo>
                  <a:pt x="4632" y="1355"/>
                </a:lnTo>
                <a:lnTo>
                  <a:pt x="4647" y="1337"/>
                </a:lnTo>
                <a:lnTo>
                  <a:pt x="4661" y="1319"/>
                </a:lnTo>
                <a:lnTo>
                  <a:pt x="4673" y="1303"/>
                </a:lnTo>
                <a:lnTo>
                  <a:pt x="4683" y="1288"/>
                </a:lnTo>
                <a:lnTo>
                  <a:pt x="4700" y="1260"/>
                </a:lnTo>
                <a:lnTo>
                  <a:pt x="4700" y="1260"/>
                </a:lnTo>
                <a:lnTo>
                  <a:pt x="4708" y="1248"/>
                </a:lnTo>
                <a:lnTo>
                  <a:pt x="4714" y="1234"/>
                </a:lnTo>
                <a:lnTo>
                  <a:pt x="4721" y="1218"/>
                </a:lnTo>
                <a:lnTo>
                  <a:pt x="4727" y="1202"/>
                </a:lnTo>
                <a:lnTo>
                  <a:pt x="4733" y="1183"/>
                </a:lnTo>
                <a:lnTo>
                  <a:pt x="4739" y="1164"/>
                </a:lnTo>
                <a:lnTo>
                  <a:pt x="4743" y="1144"/>
                </a:lnTo>
                <a:lnTo>
                  <a:pt x="4749" y="1123"/>
                </a:lnTo>
                <a:lnTo>
                  <a:pt x="4753" y="1101"/>
                </a:lnTo>
                <a:lnTo>
                  <a:pt x="4756" y="1078"/>
                </a:lnTo>
                <a:lnTo>
                  <a:pt x="4758" y="1054"/>
                </a:lnTo>
                <a:lnTo>
                  <a:pt x="4759" y="1030"/>
                </a:lnTo>
                <a:lnTo>
                  <a:pt x="4760" y="1005"/>
                </a:lnTo>
                <a:lnTo>
                  <a:pt x="4759" y="980"/>
                </a:lnTo>
                <a:lnTo>
                  <a:pt x="4758" y="954"/>
                </a:lnTo>
                <a:lnTo>
                  <a:pt x="4755" y="928"/>
                </a:lnTo>
                <a:lnTo>
                  <a:pt x="4751" y="902"/>
                </a:lnTo>
                <a:lnTo>
                  <a:pt x="4745" y="876"/>
                </a:lnTo>
                <a:lnTo>
                  <a:pt x="4738" y="849"/>
                </a:lnTo>
                <a:lnTo>
                  <a:pt x="4730" y="824"/>
                </a:lnTo>
                <a:lnTo>
                  <a:pt x="4720" y="797"/>
                </a:lnTo>
                <a:lnTo>
                  <a:pt x="4709" y="771"/>
                </a:lnTo>
                <a:lnTo>
                  <a:pt x="4695" y="746"/>
                </a:lnTo>
                <a:lnTo>
                  <a:pt x="4681" y="721"/>
                </a:lnTo>
                <a:lnTo>
                  <a:pt x="4665" y="697"/>
                </a:lnTo>
                <a:lnTo>
                  <a:pt x="4646" y="672"/>
                </a:lnTo>
                <a:lnTo>
                  <a:pt x="4625" y="649"/>
                </a:lnTo>
                <a:lnTo>
                  <a:pt x="4602" y="626"/>
                </a:lnTo>
                <a:lnTo>
                  <a:pt x="4578" y="605"/>
                </a:lnTo>
                <a:lnTo>
                  <a:pt x="4551" y="584"/>
                </a:lnTo>
                <a:lnTo>
                  <a:pt x="4522" y="565"/>
                </a:lnTo>
                <a:lnTo>
                  <a:pt x="4490" y="545"/>
                </a:lnTo>
                <a:lnTo>
                  <a:pt x="4490" y="545"/>
                </a:lnTo>
                <a:lnTo>
                  <a:pt x="4466" y="533"/>
                </a:lnTo>
                <a:lnTo>
                  <a:pt x="4443" y="522"/>
                </a:lnTo>
                <a:lnTo>
                  <a:pt x="4419" y="512"/>
                </a:lnTo>
                <a:lnTo>
                  <a:pt x="4396" y="503"/>
                </a:lnTo>
                <a:lnTo>
                  <a:pt x="4372" y="494"/>
                </a:lnTo>
                <a:lnTo>
                  <a:pt x="4348" y="487"/>
                </a:lnTo>
                <a:lnTo>
                  <a:pt x="4325" y="481"/>
                </a:lnTo>
                <a:lnTo>
                  <a:pt x="4302" y="476"/>
                </a:lnTo>
                <a:lnTo>
                  <a:pt x="4278" y="471"/>
                </a:lnTo>
                <a:lnTo>
                  <a:pt x="4256" y="468"/>
                </a:lnTo>
                <a:lnTo>
                  <a:pt x="4233" y="465"/>
                </a:lnTo>
                <a:lnTo>
                  <a:pt x="4211" y="463"/>
                </a:lnTo>
                <a:lnTo>
                  <a:pt x="4188" y="461"/>
                </a:lnTo>
                <a:lnTo>
                  <a:pt x="4167" y="461"/>
                </a:lnTo>
                <a:lnTo>
                  <a:pt x="4145" y="461"/>
                </a:lnTo>
                <a:lnTo>
                  <a:pt x="4124" y="461"/>
                </a:lnTo>
                <a:lnTo>
                  <a:pt x="4083" y="464"/>
                </a:lnTo>
                <a:lnTo>
                  <a:pt x="4044" y="468"/>
                </a:lnTo>
                <a:lnTo>
                  <a:pt x="4007" y="474"/>
                </a:lnTo>
                <a:lnTo>
                  <a:pt x="3973" y="482"/>
                </a:lnTo>
                <a:lnTo>
                  <a:pt x="3941" y="490"/>
                </a:lnTo>
                <a:lnTo>
                  <a:pt x="3912" y="499"/>
                </a:lnTo>
                <a:lnTo>
                  <a:pt x="3887" y="510"/>
                </a:lnTo>
                <a:lnTo>
                  <a:pt x="3864" y="519"/>
                </a:lnTo>
                <a:lnTo>
                  <a:pt x="3864" y="519"/>
                </a:lnTo>
                <a:lnTo>
                  <a:pt x="3844" y="529"/>
                </a:lnTo>
                <a:lnTo>
                  <a:pt x="3824" y="539"/>
                </a:lnTo>
                <a:lnTo>
                  <a:pt x="3806" y="551"/>
                </a:lnTo>
                <a:lnTo>
                  <a:pt x="3787" y="562"/>
                </a:lnTo>
                <a:lnTo>
                  <a:pt x="3769" y="575"/>
                </a:lnTo>
                <a:lnTo>
                  <a:pt x="3752" y="587"/>
                </a:lnTo>
                <a:lnTo>
                  <a:pt x="3735" y="602"/>
                </a:lnTo>
                <a:lnTo>
                  <a:pt x="3719" y="616"/>
                </a:lnTo>
                <a:lnTo>
                  <a:pt x="3703" y="631"/>
                </a:lnTo>
                <a:lnTo>
                  <a:pt x="3687" y="647"/>
                </a:lnTo>
                <a:lnTo>
                  <a:pt x="3673" y="663"/>
                </a:lnTo>
                <a:lnTo>
                  <a:pt x="3659" y="679"/>
                </a:lnTo>
                <a:lnTo>
                  <a:pt x="3645" y="697"/>
                </a:lnTo>
                <a:lnTo>
                  <a:pt x="3633" y="715"/>
                </a:lnTo>
                <a:lnTo>
                  <a:pt x="3621" y="734"/>
                </a:lnTo>
                <a:lnTo>
                  <a:pt x="3609" y="753"/>
                </a:lnTo>
                <a:lnTo>
                  <a:pt x="3599" y="772"/>
                </a:lnTo>
                <a:lnTo>
                  <a:pt x="3589" y="793"/>
                </a:lnTo>
                <a:lnTo>
                  <a:pt x="3581" y="813"/>
                </a:lnTo>
                <a:lnTo>
                  <a:pt x="3573" y="835"/>
                </a:lnTo>
                <a:lnTo>
                  <a:pt x="3565" y="856"/>
                </a:lnTo>
                <a:lnTo>
                  <a:pt x="3559" y="879"/>
                </a:lnTo>
                <a:lnTo>
                  <a:pt x="3554" y="901"/>
                </a:lnTo>
                <a:lnTo>
                  <a:pt x="3550" y="924"/>
                </a:lnTo>
                <a:lnTo>
                  <a:pt x="3547" y="947"/>
                </a:lnTo>
                <a:lnTo>
                  <a:pt x="3545" y="972"/>
                </a:lnTo>
                <a:lnTo>
                  <a:pt x="3544" y="996"/>
                </a:lnTo>
                <a:lnTo>
                  <a:pt x="3543" y="1021"/>
                </a:lnTo>
                <a:lnTo>
                  <a:pt x="3544" y="1046"/>
                </a:lnTo>
                <a:lnTo>
                  <a:pt x="3546" y="1072"/>
                </a:lnTo>
                <a:lnTo>
                  <a:pt x="3550" y="1098"/>
                </a:lnTo>
                <a:lnTo>
                  <a:pt x="3554" y="1124"/>
                </a:lnTo>
                <a:lnTo>
                  <a:pt x="3554" y="1124"/>
                </a:lnTo>
                <a:lnTo>
                  <a:pt x="3559" y="1148"/>
                </a:lnTo>
                <a:lnTo>
                  <a:pt x="3564" y="1169"/>
                </a:lnTo>
                <a:lnTo>
                  <a:pt x="3571" y="1191"/>
                </a:lnTo>
                <a:lnTo>
                  <a:pt x="3577" y="1211"/>
                </a:lnTo>
                <a:lnTo>
                  <a:pt x="3585" y="1231"/>
                </a:lnTo>
                <a:lnTo>
                  <a:pt x="3592" y="1249"/>
                </a:lnTo>
                <a:lnTo>
                  <a:pt x="3601" y="1267"/>
                </a:lnTo>
                <a:lnTo>
                  <a:pt x="3610" y="1285"/>
                </a:lnTo>
                <a:lnTo>
                  <a:pt x="3620" y="1301"/>
                </a:lnTo>
                <a:lnTo>
                  <a:pt x="3631" y="1316"/>
                </a:lnTo>
                <a:lnTo>
                  <a:pt x="3641" y="1332"/>
                </a:lnTo>
                <a:lnTo>
                  <a:pt x="3652" y="1347"/>
                </a:lnTo>
                <a:lnTo>
                  <a:pt x="3665" y="1361"/>
                </a:lnTo>
                <a:lnTo>
                  <a:pt x="3677" y="1375"/>
                </a:lnTo>
                <a:lnTo>
                  <a:pt x="3690" y="1388"/>
                </a:lnTo>
                <a:lnTo>
                  <a:pt x="3704" y="1400"/>
                </a:lnTo>
                <a:lnTo>
                  <a:pt x="3732" y="1425"/>
                </a:lnTo>
                <a:lnTo>
                  <a:pt x="3763" y="1447"/>
                </a:lnTo>
                <a:lnTo>
                  <a:pt x="3795" y="1469"/>
                </a:lnTo>
                <a:lnTo>
                  <a:pt x="3828" y="1489"/>
                </a:lnTo>
                <a:lnTo>
                  <a:pt x="3863" y="1510"/>
                </a:lnTo>
                <a:lnTo>
                  <a:pt x="3899" y="1529"/>
                </a:lnTo>
                <a:lnTo>
                  <a:pt x="3976" y="1567"/>
                </a:lnTo>
                <a:lnTo>
                  <a:pt x="3976" y="1567"/>
                </a:lnTo>
                <a:lnTo>
                  <a:pt x="3945" y="1584"/>
                </a:lnTo>
                <a:lnTo>
                  <a:pt x="3916" y="1601"/>
                </a:lnTo>
                <a:lnTo>
                  <a:pt x="3890" y="1618"/>
                </a:lnTo>
                <a:lnTo>
                  <a:pt x="3864" y="1636"/>
                </a:lnTo>
                <a:lnTo>
                  <a:pt x="3840" y="1656"/>
                </a:lnTo>
                <a:lnTo>
                  <a:pt x="3817" y="1675"/>
                </a:lnTo>
                <a:lnTo>
                  <a:pt x="3797" y="1696"/>
                </a:lnTo>
                <a:lnTo>
                  <a:pt x="3778" y="1717"/>
                </a:lnTo>
                <a:lnTo>
                  <a:pt x="3761" y="1741"/>
                </a:lnTo>
                <a:lnTo>
                  <a:pt x="3754" y="1753"/>
                </a:lnTo>
                <a:lnTo>
                  <a:pt x="3746" y="1765"/>
                </a:lnTo>
                <a:lnTo>
                  <a:pt x="3739" y="1778"/>
                </a:lnTo>
                <a:lnTo>
                  <a:pt x="3733" y="1791"/>
                </a:lnTo>
                <a:lnTo>
                  <a:pt x="3728" y="1804"/>
                </a:lnTo>
                <a:lnTo>
                  <a:pt x="3723" y="1818"/>
                </a:lnTo>
                <a:lnTo>
                  <a:pt x="3718" y="1833"/>
                </a:lnTo>
                <a:lnTo>
                  <a:pt x="3714" y="1848"/>
                </a:lnTo>
                <a:lnTo>
                  <a:pt x="3711" y="1863"/>
                </a:lnTo>
                <a:lnTo>
                  <a:pt x="3708" y="1879"/>
                </a:lnTo>
                <a:lnTo>
                  <a:pt x="3706" y="1895"/>
                </a:lnTo>
                <a:lnTo>
                  <a:pt x="3705" y="1912"/>
                </a:lnTo>
                <a:lnTo>
                  <a:pt x="3704" y="1930"/>
                </a:lnTo>
                <a:lnTo>
                  <a:pt x="3703" y="1947"/>
                </a:lnTo>
                <a:lnTo>
                  <a:pt x="3703" y="1947"/>
                </a:lnTo>
                <a:lnTo>
                  <a:pt x="3704" y="1970"/>
                </a:lnTo>
                <a:lnTo>
                  <a:pt x="3707" y="1993"/>
                </a:lnTo>
                <a:lnTo>
                  <a:pt x="3711" y="2016"/>
                </a:lnTo>
                <a:lnTo>
                  <a:pt x="3716" y="2039"/>
                </a:lnTo>
                <a:lnTo>
                  <a:pt x="3729" y="2087"/>
                </a:lnTo>
                <a:lnTo>
                  <a:pt x="3736" y="2113"/>
                </a:lnTo>
                <a:lnTo>
                  <a:pt x="3742" y="2139"/>
                </a:lnTo>
                <a:lnTo>
                  <a:pt x="3749" y="2168"/>
                </a:lnTo>
                <a:lnTo>
                  <a:pt x="3753" y="2197"/>
                </a:lnTo>
                <a:lnTo>
                  <a:pt x="3757" y="2227"/>
                </a:lnTo>
                <a:lnTo>
                  <a:pt x="3758" y="2260"/>
                </a:lnTo>
                <a:lnTo>
                  <a:pt x="3758" y="2295"/>
                </a:lnTo>
                <a:lnTo>
                  <a:pt x="3757" y="2313"/>
                </a:lnTo>
                <a:lnTo>
                  <a:pt x="3755" y="2332"/>
                </a:lnTo>
                <a:lnTo>
                  <a:pt x="3753" y="2350"/>
                </a:lnTo>
                <a:lnTo>
                  <a:pt x="3750" y="2371"/>
                </a:lnTo>
                <a:lnTo>
                  <a:pt x="3745" y="2391"/>
                </a:lnTo>
                <a:lnTo>
                  <a:pt x="3741" y="2411"/>
                </a:lnTo>
                <a:lnTo>
                  <a:pt x="3741" y="2411"/>
                </a:lnTo>
                <a:lnTo>
                  <a:pt x="3741" y="2413"/>
                </a:lnTo>
                <a:lnTo>
                  <a:pt x="3741" y="2414"/>
                </a:lnTo>
                <a:lnTo>
                  <a:pt x="3743" y="2414"/>
                </a:lnTo>
                <a:lnTo>
                  <a:pt x="3745" y="2416"/>
                </a:lnTo>
                <a:lnTo>
                  <a:pt x="3753" y="2413"/>
                </a:lnTo>
                <a:lnTo>
                  <a:pt x="3762" y="2411"/>
                </a:lnTo>
                <a:lnTo>
                  <a:pt x="3785" y="2401"/>
                </a:lnTo>
                <a:lnTo>
                  <a:pt x="3814" y="2389"/>
                </a:lnTo>
                <a:lnTo>
                  <a:pt x="3842" y="2374"/>
                </a:lnTo>
                <a:lnTo>
                  <a:pt x="3867" y="2360"/>
                </a:lnTo>
                <a:lnTo>
                  <a:pt x="3886" y="2349"/>
                </a:lnTo>
                <a:lnTo>
                  <a:pt x="3891" y="2345"/>
                </a:lnTo>
                <a:lnTo>
                  <a:pt x="3894" y="2343"/>
                </a:lnTo>
                <a:lnTo>
                  <a:pt x="3894" y="2343"/>
                </a:lnTo>
                <a:lnTo>
                  <a:pt x="3903" y="2319"/>
                </a:lnTo>
                <a:lnTo>
                  <a:pt x="3910" y="2296"/>
                </a:lnTo>
                <a:lnTo>
                  <a:pt x="3916" y="2272"/>
                </a:lnTo>
                <a:lnTo>
                  <a:pt x="3921" y="2248"/>
                </a:lnTo>
                <a:lnTo>
                  <a:pt x="3925" y="2224"/>
                </a:lnTo>
                <a:lnTo>
                  <a:pt x="3928" y="2201"/>
                </a:lnTo>
                <a:lnTo>
                  <a:pt x="3930" y="2178"/>
                </a:lnTo>
                <a:lnTo>
                  <a:pt x="3932" y="2156"/>
                </a:lnTo>
                <a:lnTo>
                  <a:pt x="3932" y="2117"/>
                </a:lnTo>
                <a:lnTo>
                  <a:pt x="3931" y="2086"/>
                </a:lnTo>
                <a:lnTo>
                  <a:pt x="3928" y="2059"/>
                </a:lnTo>
                <a:lnTo>
                  <a:pt x="3928" y="2059"/>
                </a:lnTo>
                <a:lnTo>
                  <a:pt x="3939" y="2068"/>
                </a:lnTo>
                <a:lnTo>
                  <a:pt x="3947" y="2079"/>
                </a:lnTo>
                <a:lnTo>
                  <a:pt x="3954" y="2091"/>
                </a:lnTo>
                <a:lnTo>
                  <a:pt x="3960" y="2105"/>
                </a:lnTo>
                <a:lnTo>
                  <a:pt x="3964" y="2120"/>
                </a:lnTo>
                <a:lnTo>
                  <a:pt x="3968" y="2135"/>
                </a:lnTo>
                <a:lnTo>
                  <a:pt x="3971" y="2152"/>
                </a:lnTo>
                <a:lnTo>
                  <a:pt x="3973" y="2168"/>
                </a:lnTo>
                <a:lnTo>
                  <a:pt x="3975" y="2185"/>
                </a:lnTo>
                <a:lnTo>
                  <a:pt x="3976" y="2203"/>
                </a:lnTo>
                <a:lnTo>
                  <a:pt x="3976" y="2219"/>
                </a:lnTo>
                <a:lnTo>
                  <a:pt x="3975" y="2237"/>
                </a:lnTo>
                <a:lnTo>
                  <a:pt x="3971" y="2268"/>
                </a:lnTo>
                <a:lnTo>
                  <a:pt x="3965" y="2297"/>
                </a:lnTo>
                <a:lnTo>
                  <a:pt x="3965" y="2297"/>
                </a:lnTo>
                <a:lnTo>
                  <a:pt x="3982" y="2288"/>
                </a:lnTo>
                <a:lnTo>
                  <a:pt x="3998" y="2276"/>
                </a:lnTo>
                <a:lnTo>
                  <a:pt x="4016" y="2263"/>
                </a:lnTo>
                <a:lnTo>
                  <a:pt x="4036" y="2249"/>
                </a:lnTo>
                <a:lnTo>
                  <a:pt x="4053" y="2234"/>
                </a:lnTo>
                <a:lnTo>
                  <a:pt x="4061" y="2226"/>
                </a:lnTo>
                <a:lnTo>
                  <a:pt x="4068" y="2219"/>
                </a:lnTo>
                <a:lnTo>
                  <a:pt x="4072" y="2212"/>
                </a:lnTo>
                <a:lnTo>
                  <a:pt x="4075" y="2206"/>
                </a:lnTo>
                <a:lnTo>
                  <a:pt x="4075" y="2206"/>
                </a:lnTo>
                <a:lnTo>
                  <a:pt x="4083" y="2176"/>
                </a:lnTo>
                <a:lnTo>
                  <a:pt x="4090" y="2148"/>
                </a:lnTo>
                <a:lnTo>
                  <a:pt x="4094" y="2121"/>
                </a:lnTo>
                <a:lnTo>
                  <a:pt x="4096" y="2095"/>
                </a:lnTo>
                <a:lnTo>
                  <a:pt x="4096" y="2071"/>
                </a:lnTo>
                <a:lnTo>
                  <a:pt x="4095" y="2047"/>
                </a:lnTo>
                <a:lnTo>
                  <a:pt x="4093" y="2025"/>
                </a:lnTo>
                <a:lnTo>
                  <a:pt x="4090" y="2003"/>
                </a:lnTo>
                <a:lnTo>
                  <a:pt x="4085" y="1983"/>
                </a:lnTo>
                <a:lnTo>
                  <a:pt x="4080" y="1964"/>
                </a:lnTo>
                <a:lnTo>
                  <a:pt x="4075" y="1945"/>
                </a:lnTo>
                <a:lnTo>
                  <a:pt x="4069" y="1928"/>
                </a:lnTo>
                <a:lnTo>
                  <a:pt x="4055" y="1894"/>
                </a:lnTo>
                <a:lnTo>
                  <a:pt x="4043" y="1862"/>
                </a:lnTo>
                <a:lnTo>
                  <a:pt x="4043" y="1862"/>
                </a:lnTo>
                <a:lnTo>
                  <a:pt x="4038" y="1847"/>
                </a:lnTo>
                <a:lnTo>
                  <a:pt x="4035" y="1832"/>
                </a:lnTo>
                <a:lnTo>
                  <a:pt x="4034" y="1817"/>
                </a:lnTo>
                <a:lnTo>
                  <a:pt x="4035" y="1802"/>
                </a:lnTo>
                <a:lnTo>
                  <a:pt x="4037" y="1788"/>
                </a:lnTo>
                <a:lnTo>
                  <a:pt x="4041" y="1773"/>
                </a:lnTo>
                <a:lnTo>
                  <a:pt x="4046" y="1759"/>
                </a:lnTo>
                <a:lnTo>
                  <a:pt x="4053" y="1746"/>
                </a:lnTo>
                <a:lnTo>
                  <a:pt x="4061" y="1733"/>
                </a:lnTo>
                <a:lnTo>
                  <a:pt x="4071" y="1719"/>
                </a:lnTo>
                <a:lnTo>
                  <a:pt x="4081" y="1707"/>
                </a:lnTo>
                <a:lnTo>
                  <a:pt x="4092" y="1696"/>
                </a:lnTo>
                <a:lnTo>
                  <a:pt x="4103" y="1684"/>
                </a:lnTo>
                <a:lnTo>
                  <a:pt x="4117" y="1673"/>
                </a:lnTo>
                <a:lnTo>
                  <a:pt x="4130" y="1664"/>
                </a:lnTo>
                <a:lnTo>
                  <a:pt x="4145" y="1655"/>
                </a:lnTo>
                <a:lnTo>
                  <a:pt x="4145" y="1655"/>
                </a:lnTo>
                <a:lnTo>
                  <a:pt x="4180" y="1674"/>
                </a:lnTo>
                <a:lnTo>
                  <a:pt x="4215" y="1695"/>
                </a:lnTo>
                <a:lnTo>
                  <a:pt x="4251" y="1716"/>
                </a:lnTo>
                <a:lnTo>
                  <a:pt x="4286" y="1740"/>
                </a:lnTo>
                <a:lnTo>
                  <a:pt x="4286" y="1740"/>
                </a:lnTo>
                <a:lnTo>
                  <a:pt x="4307" y="1754"/>
                </a:lnTo>
                <a:lnTo>
                  <a:pt x="4341" y="1779"/>
                </a:lnTo>
                <a:lnTo>
                  <a:pt x="4361" y="1794"/>
                </a:lnTo>
                <a:lnTo>
                  <a:pt x="4382" y="1812"/>
                </a:lnTo>
                <a:lnTo>
                  <a:pt x="4405" y="1832"/>
                </a:lnTo>
                <a:lnTo>
                  <a:pt x="4430" y="1853"/>
                </a:lnTo>
                <a:lnTo>
                  <a:pt x="4453" y="1877"/>
                </a:lnTo>
                <a:lnTo>
                  <a:pt x="4478" y="1901"/>
                </a:lnTo>
                <a:lnTo>
                  <a:pt x="4501" y="1928"/>
                </a:lnTo>
                <a:lnTo>
                  <a:pt x="4524" y="1956"/>
                </a:lnTo>
                <a:lnTo>
                  <a:pt x="4545" y="1985"/>
                </a:lnTo>
                <a:lnTo>
                  <a:pt x="4564" y="2016"/>
                </a:lnTo>
                <a:lnTo>
                  <a:pt x="4574" y="2031"/>
                </a:lnTo>
                <a:lnTo>
                  <a:pt x="4582" y="2047"/>
                </a:lnTo>
                <a:lnTo>
                  <a:pt x="4590" y="2064"/>
                </a:lnTo>
                <a:lnTo>
                  <a:pt x="4596" y="2080"/>
                </a:lnTo>
                <a:lnTo>
                  <a:pt x="4596" y="2080"/>
                </a:lnTo>
                <a:lnTo>
                  <a:pt x="4606" y="2106"/>
                </a:lnTo>
                <a:lnTo>
                  <a:pt x="4616" y="2130"/>
                </a:lnTo>
                <a:lnTo>
                  <a:pt x="4624" y="2155"/>
                </a:lnTo>
                <a:lnTo>
                  <a:pt x="4630" y="2178"/>
                </a:lnTo>
                <a:lnTo>
                  <a:pt x="4636" y="2202"/>
                </a:lnTo>
                <a:lnTo>
                  <a:pt x="4641" y="2224"/>
                </a:lnTo>
                <a:lnTo>
                  <a:pt x="4645" y="2246"/>
                </a:lnTo>
                <a:lnTo>
                  <a:pt x="4649" y="2266"/>
                </a:lnTo>
                <a:lnTo>
                  <a:pt x="4651" y="2287"/>
                </a:lnTo>
                <a:lnTo>
                  <a:pt x="4653" y="2306"/>
                </a:lnTo>
                <a:lnTo>
                  <a:pt x="4654" y="2325"/>
                </a:lnTo>
                <a:lnTo>
                  <a:pt x="4655" y="2343"/>
                </a:lnTo>
                <a:lnTo>
                  <a:pt x="4654" y="2377"/>
                </a:lnTo>
                <a:lnTo>
                  <a:pt x="4652" y="2408"/>
                </a:lnTo>
                <a:lnTo>
                  <a:pt x="4648" y="2437"/>
                </a:lnTo>
                <a:lnTo>
                  <a:pt x="4642" y="2464"/>
                </a:lnTo>
                <a:lnTo>
                  <a:pt x="4635" y="2487"/>
                </a:lnTo>
                <a:lnTo>
                  <a:pt x="4628" y="2509"/>
                </a:lnTo>
                <a:lnTo>
                  <a:pt x="4620" y="2527"/>
                </a:lnTo>
                <a:lnTo>
                  <a:pt x="4612" y="2544"/>
                </a:lnTo>
                <a:lnTo>
                  <a:pt x="4603" y="2559"/>
                </a:lnTo>
                <a:lnTo>
                  <a:pt x="4596" y="2570"/>
                </a:lnTo>
                <a:lnTo>
                  <a:pt x="4596" y="2570"/>
                </a:lnTo>
                <a:lnTo>
                  <a:pt x="4582" y="2590"/>
                </a:lnTo>
                <a:lnTo>
                  <a:pt x="4568" y="2611"/>
                </a:lnTo>
                <a:lnTo>
                  <a:pt x="4553" y="2629"/>
                </a:lnTo>
                <a:lnTo>
                  <a:pt x="4538" y="2648"/>
                </a:lnTo>
                <a:lnTo>
                  <a:pt x="4522" y="2665"/>
                </a:lnTo>
                <a:lnTo>
                  <a:pt x="4505" y="2681"/>
                </a:lnTo>
                <a:lnTo>
                  <a:pt x="4487" y="2697"/>
                </a:lnTo>
                <a:lnTo>
                  <a:pt x="4469" y="2711"/>
                </a:lnTo>
                <a:lnTo>
                  <a:pt x="4450" y="2724"/>
                </a:lnTo>
                <a:lnTo>
                  <a:pt x="4430" y="2736"/>
                </a:lnTo>
                <a:lnTo>
                  <a:pt x="4409" y="2747"/>
                </a:lnTo>
                <a:lnTo>
                  <a:pt x="4388" y="2756"/>
                </a:lnTo>
                <a:lnTo>
                  <a:pt x="4364" y="2764"/>
                </a:lnTo>
                <a:lnTo>
                  <a:pt x="4341" y="2771"/>
                </a:lnTo>
                <a:lnTo>
                  <a:pt x="4316" y="2776"/>
                </a:lnTo>
                <a:lnTo>
                  <a:pt x="4290" y="2779"/>
                </a:lnTo>
                <a:lnTo>
                  <a:pt x="4290" y="2779"/>
                </a:lnTo>
                <a:lnTo>
                  <a:pt x="4283" y="2778"/>
                </a:lnTo>
                <a:lnTo>
                  <a:pt x="4275" y="2778"/>
                </a:lnTo>
                <a:lnTo>
                  <a:pt x="4275" y="2778"/>
                </a:lnTo>
                <a:lnTo>
                  <a:pt x="4242" y="2779"/>
                </a:lnTo>
                <a:lnTo>
                  <a:pt x="4213" y="2779"/>
                </a:lnTo>
                <a:lnTo>
                  <a:pt x="4185" y="2778"/>
                </a:lnTo>
                <a:lnTo>
                  <a:pt x="4159" y="2775"/>
                </a:lnTo>
                <a:lnTo>
                  <a:pt x="4159" y="2775"/>
                </a:lnTo>
                <a:lnTo>
                  <a:pt x="4131" y="2770"/>
                </a:lnTo>
                <a:lnTo>
                  <a:pt x="4103" y="2765"/>
                </a:lnTo>
                <a:lnTo>
                  <a:pt x="4077" y="2758"/>
                </a:lnTo>
                <a:lnTo>
                  <a:pt x="4052" y="2751"/>
                </a:lnTo>
                <a:lnTo>
                  <a:pt x="4052" y="2751"/>
                </a:lnTo>
                <a:lnTo>
                  <a:pt x="4009" y="2736"/>
                </a:lnTo>
                <a:lnTo>
                  <a:pt x="3965" y="2717"/>
                </a:lnTo>
                <a:lnTo>
                  <a:pt x="3965" y="2717"/>
                </a:lnTo>
                <a:lnTo>
                  <a:pt x="3925" y="2697"/>
                </a:lnTo>
                <a:lnTo>
                  <a:pt x="3874" y="2669"/>
                </a:lnTo>
                <a:lnTo>
                  <a:pt x="3846" y="2652"/>
                </a:lnTo>
                <a:lnTo>
                  <a:pt x="3815" y="2632"/>
                </a:lnTo>
                <a:lnTo>
                  <a:pt x="3782" y="2612"/>
                </a:lnTo>
                <a:lnTo>
                  <a:pt x="3748" y="2588"/>
                </a:lnTo>
                <a:lnTo>
                  <a:pt x="3712" y="2564"/>
                </a:lnTo>
                <a:lnTo>
                  <a:pt x="3676" y="2536"/>
                </a:lnTo>
                <a:lnTo>
                  <a:pt x="3638" y="2508"/>
                </a:lnTo>
                <a:lnTo>
                  <a:pt x="3601" y="2477"/>
                </a:lnTo>
                <a:lnTo>
                  <a:pt x="3563" y="2444"/>
                </a:lnTo>
                <a:lnTo>
                  <a:pt x="3526" y="2409"/>
                </a:lnTo>
                <a:lnTo>
                  <a:pt x="3488" y="2373"/>
                </a:lnTo>
                <a:lnTo>
                  <a:pt x="3451" y="2335"/>
                </a:lnTo>
                <a:lnTo>
                  <a:pt x="3451" y="2335"/>
                </a:lnTo>
                <a:lnTo>
                  <a:pt x="3394" y="2271"/>
                </a:lnTo>
                <a:lnTo>
                  <a:pt x="3342" y="2212"/>
                </a:lnTo>
                <a:lnTo>
                  <a:pt x="3295" y="2157"/>
                </a:lnTo>
                <a:lnTo>
                  <a:pt x="3253" y="2107"/>
                </a:lnTo>
                <a:lnTo>
                  <a:pt x="3215" y="2060"/>
                </a:lnTo>
                <a:lnTo>
                  <a:pt x="3180" y="2017"/>
                </a:lnTo>
                <a:lnTo>
                  <a:pt x="3120" y="1940"/>
                </a:lnTo>
                <a:lnTo>
                  <a:pt x="3120" y="1940"/>
                </a:lnTo>
                <a:lnTo>
                  <a:pt x="3138" y="1947"/>
                </a:lnTo>
                <a:lnTo>
                  <a:pt x="3156" y="1953"/>
                </a:lnTo>
                <a:lnTo>
                  <a:pt x="3175" y="1958"/>
                </a:lnTo>
                <a:lnTo>
                  <a:pt x="3193" y="1963"/>
                </a:lnTo>
                <a:lnTo>
                  <a:pt x="3211" y="1966"/>
                </a:lnTo>
                <a:lnTo>
                  <a:pt x="3229" y="1968"/>
                </a:lnTo>
                <a:lnTo>
                  <a:pt x="3262" y="1971"/>
                </a:lnTo>
                <a:lnTo>
                  <a:pt x="3289" y="1971"/>
                </a:lnTo>
                <a:lnTo>
                  <a:pt x="3312" y="1970"/>
                </a:lnTo>
                <a:lnTo>
                  <a:pt x="3332" y="1968"/>
                </a:lnTo>
                <a:lnTo>
                  <a:pt x="3332" y="1968"/>
                </a:lnTo>
                <a:lnTo>
                  <a:pt x="3336" y="1918"/>
                </a:lnTo>
                <a:lnTo>
                  <a:pt x="3338" y="1873"/>
                </a:lnTo>
                <a:lnTo>
                  <a:pt x="3340" y="1833"/>
                </a:lnTo>
                <a:lnTo>
                  <a:pt x="3346" y="1698"/>
                </a:lnTo>
                <a:lnTo>
                  <a:pt x="3346" y="1698"/>
                </a:lnTo>
                <a:lnTo>
                  <a:pt x="3349" y="1661"/>
                </a:lnTo>
                <a:lnTo>
                  <a:pt x="3351" y="1626"/>
                </a:lnTo>
                <a:lnTo>
                  <a:pt x="3352" y="1589"/>
                </a:lnTo>
                <a:lnTo>
                  <a:pt x="3352" y="1589"/>
                </a:lnTo>
                <a:lnTo>
                  <a:pt x="3340" y="1588"/>
                </a:lnTo>
                <a:lnTo>
                  <a:pt x="3307" y="1584"/>
                </a:lnTo>
                <a:lnTo>
                  <a:pt x="3285" y="1581"/>
                </a:lnTo>
                <a:lnTo>
                  <a:pt x="3260" y="1576"/>
                </a:lnTo>
                <a:lnTo>
                  <a:pt x="3233" y="1571"/>
                </a:lnTo>
                <a:lnTo>
                  <a:pt x="3206" y="1564"/>
                </a:lnTo>
                <a:lnTo>
                  <a:pt x="3176" y="1555"/>
                </a:lnTo>
                <a:lnTo>
                  <a:pt x="3147" y="1544"/>
                </a:lnTo>
                <a:lnTo>
                  <a:pt x="3120" y="1532"/>
                </a:lnTo>
                <a:lnTo>
                  <a:pt x="3106" y="1526"/>
                </a:lnTo>
                <a:lnTo>
                  <a:pt x="3093" y="1519"/>
                </a:lnTo>
                <a:lnTo>
                  <a:pt x="3081" y="1511"/>
                </a:lnTo>
                <a:lnTo>
                  <a:pt x="3070" y="1502"/>
                </a:lnTo>
                <a:lnTo>
                  <a:pt x="3058" y="1493"/>
                </a:lnTo>
                <a:lnTo>
                  <a:pt x="3049" y="1484"/>
                </a:lnTo>
                <a:lnTo>
                  <a:pt x="3040" y="1474"/>
                </a:lnTo>
                <a:lnTo>
                  <a:pt x="3032" y="1463"/>
                </a:lnTo>
                <a:lnTo>
                  <a:pt x="3025" y="1451"/>
                </a:lnTo>
                <a:lnTo>
                  <a:pt x="3019" y="1439"/>
                </a:lnTo>
                <a:lnTo>
                  <a:pt x="3019" y="1439"/>
                </a:lnTo>
                <a:lnTo>
                  <a:pt x="3030" y="1445"/>
                </a:lnTo>
                <a:lnTo>
                  <a:pt x="3042" y="1450"/>
                </a:lnTo>
                <a:lnTo>
                  <a:pt x="3059" y="1457"/>
                </a:lnTo>
                <a:lnTo>
                  <a:pt x="3081" y="1465"/>
                </a:lnTo>
                <a:lnTo>
                  <a:pt x="3106" y="1472"/>
                </a:lnTo>
                <a:lnTo>
                  <a:pt x="3136" y="1477"/>
                </a:lnTo>
                <a:lnTo>
                  <a:pt x="3152" y="1479"/>
                </a:lnTo>
                <a:lnTo>
                  <a:pt x="3169" y="1480"/>
                </a:lnTo>
                <a:lnTo>
                  <a:pt x="3169" y="1480"/>
                </a:lnTo>
                <a:lnTo>
                  <a:pt x="3201" y="1481"/>
                </a:lnTo>
                <a:lnTo>
                  <a:pt x="3234" y="1481"/>
                </a:lnTo>
                <a:lnTo>
                  <a:pt x="3266" y="1479"/>
                </a:lnTo>
                <a:lnTo>
                  <a:pt x="3295" y="1477"/>
                </a:lnTo>
                <a:lnTo>
                  <a:pt x="3340" y="1471"/>
                </a:lnTo>
                <a:lnTo>
                  <a:pt x="3357" y="1469"/>
                </a:lnTo>
                <a:lnTo>
                  <a:pt x="3357" y="1469"/>
                </a:lnTo>
                <a:lnTo>
                  <a:pt x="3359" y="1463"/>
                </a:lnTo>
                <a:lnTo>
                  <a:pt x="3361" y="1451"/>
                </a:lnTo>
                <a:lnTo>
                  <a:pt x="3364" y="1421"/>
                </a:lnTo>
                <a:lnTo>
                  <a:pt x="3367" y="1381"/>
                </a:lnTo>
                <a:lnTo>
                  <a:pt x="3369" y="1337"/>
                </a:lnTo>
                <a:lnTo>
                  <a:pt x="3373" y="1257"/>
                </a:lnTo>
                <a:lnTo>
                  <a:pt x="3375" y="1222"/>
                </a:lnTo>
                <a:lnTo>
                  <a:pt x="3375" y="1222"/>
                </a:lnTo>
                <a:lnTo>
                  <a:pt x="3376" y="1194"/>
                </a:lnTo>
                <a:lnTo>
                  <a:pt x="3377" y="1154"/>
                </a:lnTo>
                <a:lnTo>
                  <a:pt x="3377" y="1105"/>
                </a:lnTo>
                <a:lnTo>
                  <a:pt x="3377" y="1105"/>
                </a:lnTo>
                <a:lnTo>
                  <a:pt x="3369" y="1107"/>
                </a:lnTo>
                <a:lnTo>
                  <a:pt x="3359" y="1108"/>
                </a:lnTo>
                <a:lnTo>
                  <a:pt x="3338" y="1110"/>
                </a:lnTo>
                <a:lnTo>
                  <a:pt x="3315" y="1109"/>
                </a:lnTo>
                <a:lnTo>
                  <a:pt x="3290" y="1107"/>
                </a:lnTo>
                <a:lnTo>
                  <a:pt x="3264" y="1104"/>
                </a:lnTo>
                <a:lnTo>
                  <a:pt x="3236" y="1100"/>
                </a:lnTo>
                <a:lnTo>
                  <a:pt x="3208" y="1094"/>
                </a:lnTo>
                <a:lnTo>
                  <a:pt x="3178" y="1086"/>
                </a:lnTo>
                <a:lnTo>
                  <a:pt x="3178" y="1086"/>
                </a:lnTo>
                <a:lnTo>
                  <a:pt x="3158" y="1080"/>
                </a:lnTo>
                <a:lnTo>
                  <a:pt x="3135" y="1071"/>
                </a:lnTo>
                <a:lnTo>
                  <a:pt x="3112" y="1059"/>
                </a:lnTo>
                <a:lnTo>
                  <a:pt x="3088" y="1044"/>
                </a:lnTo>
                <a:lnTo>
                  <a:pt x="3064" y="1028"/>
                </a:lnTo>
                <a:lnTo>
                  <a:pt x="3053" y="1019"/>
                </a:lnTo>
                <a:lnTo>
                  <a:pt x="3043" y="1010"/>
                </a:lnTo>
                <a:lnTo>
                  <a:pt x="3034" y="999"/>
                </a:lnTo>
                <a:lnTo>
                  <a:pt x="3025" y="990"/>
                </a:lnTo>
                <a:lnTo>
                  <a:pt x="3017" y="980"/>
                </a:lnTo>
                <a:lnTo>
                  <a:pt x="3010" y="969"/>
                </a:lnTo>
                <a:lnTo>
                  <a:pt x="3010" y="969"/>
                </a:lnTo>
                <a:lnTo>
                  <a:pt x="3022" y="974"/>
                </a:lnTo>
                <a:lnTo>
                  <a:pt x="3035" y="978"/>
                </a:lnTo>
                <a:lnTo>
                  <a:pt x="3052" y="984"/>
                </a:lnTo>
                <a:lnTo>
                  <a:pt x="3075" y="990"/>
                </a:lnTo>
                <a:lnTo>
                  <a:pt x="3101" y="996"/>
                </a:lnTo>
                <a:lnTo>
                  <a:pt x="3132" y="1003"/>
                </a:lnTo>
                <a:lnTo>
                  <a:pt x="3167" y="1008"/>
                </a:lnTo>
                <a:lnTo>
                  <a:pt x="3167" y="1008"/>
                </a:lnTo>
                <a:lnTo>
                  <a:pt x="3187" y="1010"/>
                </a:lnTo>
                <a:lnTo>
                  <a:pt x="3207" y="1011"/>
                </a:lnTo>
                <a:lnTo>
                  <a:pt x="3226" y="1012"/>
                </a:lnTo>
                <a:lnTo>
                  <a:pt x="3245" y="1012"/>
                </a:lnTo>
                <a:lnTo>
                  <a:pt x="3283" y="1010"/>
                </a:lnTo>
                <a:lnTo>
                  <a:pt x="3317" y="1007"/>
                </a:lnTo>
                <a:lnTo>
                  <a:pt x="3346" y="1001"/>
                </a:lnTo>
                <a:lnTo>
                  <a:pt x="3369" y="996"/>
                </a:lnTo>
                <a:lnTo>
                  <a:pt x="3377" y="993"/>
                </a:lnTo>
                <a:lnTo>
                  <a:pt x="3383" y="991"/>
                </a:lnTo>
                <a:lnTo>
                  <a:pt x="3388" y="988"/>
                </a:lnTo>
                <a:lnTo>
                  <a:pt x="3390" y="985"/>
                </a:lnTo>
                <a:lnTo>
                  <a:pt x="3390" y="985"/>
                </a:lnTo>
                <a:lnTo>
                  <a:pt x="3392" y="959"/>
                </a:lnTo>
                <a:lnTo>
                  <a:pt x="3393" y="925"/>
                </a:lnTo>
                <a:lnTo>
                  <a:pt x="3394" y="848"/>
                </a:lnTo>
                <a:lnTo>
                  <a:pt x="3394" y="750"/>
                </a:lnTo>
                <a:lnTo>
                  <a:pt x="3394" y="750"/>
                </a:lnTo>
                <a:lnTo>
                  <a:pt x="3399" y="686"/>
                </a:lnTo>
                <a:lnTo>
                  <a:pt x="3400" y="642"/>
                </a:lnTo>
                <a:lnTo>
                  <a:pt x="3400" y="627"/>
                </a:lnTo>
                <a:lnTo>
                  <a:pt x="3399" y="623"/>
                </a:lnTo>
                <a:lnTo>
                  <a:pt x="3398" y="622"/>
                </a:lnTo>
                <a:lnTo>
                  <a:pt x="3398" y="622"/>
                </a:lnTo>
                <a:lnTo>
                  <a:pt x="3392" y="622"/>
                </a:lnTo>
                <a:lnTo>
                  <a:pt x="3381" y="623"/>
                </a:lnTo>
                <a:lnTo>
                  <a:pt x="3368" y="623"/>
                </a:lnTo>
                <a:lnTo>
                  <a:pt x="3354" y="622"/>
                </a:lnTo>
                <a:lnTo>
                  <a:pt x="3336" y="620"/>
                </a:lnTo>
                <a:lnTo>
                  <a:pt x="3317" y="617"/>
                </a:lnTo>
                <a:lnTo>
                  <a:pt x="3297" y="612"/>
                </a:lnTo>
                <a:lnTo>
                  <a:pt x="3274" y="607"/>
                </a:lnTo>
                <a:lnTo>
                  <a:pt x="3251" y="599"/>
                </a:lnTo>
                <a:lnTo>
                  <a:pt x="3226" y="589"/>
                </a:lnTo>
                <a:lnTo>
                  <a:pt x="3200" y="578"/>
                </a:lnTo>
                <a:lnTo>
                  <a:pt x="3175" y="564"/>
                </a:lnTo>
                <a:lnTo>
                  <a:pt x="3149" y="548"/>
                </a:lnTo>
                <a:lnTo>
                  <a:pt x="3123" y="529"/>
                </a:lnTo>
                <a:lnTo>
                  <a:pt x="3110" y="519"/>
                </a:lnTo>
                <a:lnTo>
                  <a:pt x="3097" y="508"/>
                </a:lnTo>
                <a:lnTo>
                  <a:pt x="3085" y="495"/>
                </a:lnTo>
                <a:lnTo>
                  <a:pt x="3073" y="483"/>
                </a:lnTo>
                <a:lnTo>
                  <a:pt x="3073" y="483"/>
                </a:lnTo>
                <a:lnTo>
                  <a:pt x="3071" y="481"/>
                </a:lnTo>
                <a:lnTo>
                  <a:pt x="3065" y="476"/>
                </a:lnTo>
                <a:lnTo>
                  <a:pt x="3059" y="467"/>
                </a:lnTo>
                <a:lnTo>
                  <a:pt x="3056" y="461"/>
                </a:lnTo>
                <a:lnTo>
                  <a:pt x="3053" y="454"/>
                </a:lnTo>
                <a:lnTo>
                  <a:pt x="3051" y="447"/>
                </a:lnTo>
                <a:lnTo>
                  <a:pt x="3050" y="439"/>
                </a:lnTo>
                <a:lnTo>
                  <a:pt x="3049" y="430"/>
                </a:lnTo>
                <a:lnTo>
                  <a:pt x="3050" y="420"/>
                </a:lnTo>
                <a:lnTo>
                  <a:pt x="3053" y="410"/>
                </a:lnTo>
                <a:lnTo>
                  <a:pt x="3056" y="398"/>
                </a:lnTo>
                <a:lnTo>
                  <a:pt x="3062" y="386"/>
                </a:lnTo>
                <a:lnTo>
                  <a:pt x="3071" y="373"/>
                </a:lnTo>
                <a:lnTo>
                  <a:pt x="3071" y="373"/>
                </a:lnTo>
                <a:lnTo>
                  <a:pt x="2806" y="254"/>
                </a:lnTo>
                <a:lnTo>
                  <a:pt x="2806" y="254"/>
                </a:lnTo>
                <a:lnTo>
                  <a:pt x="2815" y="245"/>
                </a:lnTo>
                <a:lnTo>
                  <a:pt x="2824" y="234"/>
                </a:lnTo>
                <a:lnTo>
                  <a:pt x="2834" y="219"/>
                </a:lnTo>
                <a:lnTo>
                  <a:pt x="2845" y="203"/>
                </a:lnTo>
                <a:lnTo>
                  <a:pt x="2850" y="194"/>
                </a:lnTo>
                <a:lnTo>
                  <a:pt x="2854" y="185"/>
                </a:lnTo>
                <a:lnTo>
                  <a:pt x="2858" y="174"/>
                </a:lnTo>
                <a:lnTo>
                  <a:pt x="2861" y="164"/>
                </a:lnTo>
                <a:lnTo>
                  <a:pt x="2863" y="154"/>
                </a:lnTo>
                <a:lnTo>
                  <a:pt x="2863" y="144"/>
                </a:lnTo>
                <a:lnTo>
                  <a:pt x="2863" y="144"/>
                </a:lnTo>
                <a:lnTo>
                  <a:pt x="2863" y="132"/>
                </a:lnTo>
                <a:lnTo>
                  <a:pt x="2860" y="122"/>
                </a:lnTo>
                <a:lnTo>
                  <a:pt x="2855" y="112"/>
                </a:lnTo>
                <a:lnTo>
                  <a:pt x="2849" y="103"/>
                </a:lnTo>
                <a:lnTo>
                  <a:pt x="2841" y="94"/>
                </a:lnTo>
                <a:lnTo>
                  <a:pt x="2830" y="86"/>
                </a:lnTo>
                <a:lnTo>
                  <a:pt x="2820" y="79"/>
                </a:lnTo>
                <a:lnTo>
                  <a:pt x="2808" y="73"/>
                </a:lnTo>
                <a:lnTo>
                  <a:pt x="2795" y="68"/>
                </a:lnTo>
                <a:lnTo>
                  <a:pt x="2781" y="64"/>
                </a:lnTo>
                <a:lnTo>
                  <a:pt x="2767" y="60"/>
                </a:lnTo>
                <a:lnTo>
                  <a:pt x="2753" y="58"/>
                </a:lnTo>
                <a:lnTo>
                  <a:pt x="2738" y="56"/>
                </a:lnTo>
                <a:lnTo>
                  <a:pt x="2723" y="56"/>
                </a:lnTo>
                <a:lnTo>
                  <a:pt x="2709" y="57"/>
                </a:lnTo>
                <a:lnTo>
                  <a:pt x="2694" y="59"/>
                </a:lnTo>
                <a:lnTo>
                  <a:pt x="2694" y="59"/>
                </a:lnTo>
                <a:lnTo>
                  <a:pt x="2681" y="62"/>
                </a:lnTo>
                <a:lnTo>
                  <a:pt x="2669" y="66"/>
                </a:lnTo>
                <a:lnTo>
                  <a:pt x="2656" y="71"/>
                </a:lnTo>
                <a:lnTo>
                  <a:pt x="2644" y="77"/>
                </a:lnTo>
                <a:lnTo>
                  <a:pt x="2634" y="84"/>
                </a:lnTo>
                <a:lnTo>
                  <a:pt x="2623" y="92"/>
                </a:lnTo>
                <a:lnTo>
                  <a:pt x="2604" y="107"/>
                </a:lnTo>
                <a:lnTo>
                  <a:pt x="2589" y="122"/>
                </a:lnTo>
                <a:lnTo>
                  <a:pt x="2578" y="134"/>
                </a:lnTo>
                <a:lnTo>
                  <a:pt x="2569" y="147"/>
                </a:lnTo>
                <a:lnTo>
                  <a:pt x="2238" y="0"/>
                </a:lnTo>
                <a:lnTo>
                  <a:pt x="1977" y="263"/>
                </a:lnTo>
                <a:lnTo>
                  <a:pt x="1977" y="263"/>
                </a:lnTo>
                <a:lnTo>
                  <a:pt x="1972" y="268"/>
                </a:lnTo>
                <a:lnTo>
                  <a:pt x="1966" y="280"/>
                </a:lnTo>
                <a:lnTo>
                  <a:pt x="1963" y="287"/>
                </a:lnTo>
                <a:lnTo>
                  <a:pt x="1961" y="295"/>
                </a:lnTo>
                <a:lnTo>
                  <a:pt x="1960" y="304"/>
                </a:lnTo>
                <a:lnTo>
                  <a:pt x="1960" y="313"/>
                </a:lnTo>
                <a:lnTo>
                  <a:pt x="1964" y="337"/>
                </a:lnTo>
                <a:lnTo>
                  <a:pt x="1964" y="337"/>
                </a:lnTo>
                <a:lnTo>
                  <a:pt x="1964" y="343"/>
                </a:lnTo>
                <a:lnTo>
                  <a:pt x="1963" y="349"/>
                </a:lnTo>
                <a:lnTo>
                  <a:pt x="1962" y="354"/>
                </a:lnTo>
                <a:lnTo>
                  <a:pt x="1961" y="358"/>
                </a:lnTo>
                <a:lnTo>
                  <a:pt x="1957" y="366"/>
                </a:lnTo>
                <a:lnTo>
                  <a:pt x="1955" y="370"/>
                </a:lnTo>
                <a:lnTo>
                  <a:pt x="1955" y="370"/>
                </a:lnTo>
                <a:lnTo>
                  <a:pt x="1936" y="392"/>
                </a:lnTo>
                <a:lnTo>
                  <a:pt x="1916" y="416"/>
                </a:lnTo>
                <a:lnTo>
                  <a:pt x="1896" y="438"/>
                </a:lnTo>
                <a:lnTo>
                  <a:pt x="1876" y="461"/>
                </a:lnTo>
                <a:lnTo>
                  <a:pt x="1876" y="461"/>
                </a:lnTo>
                <a:lnTo>
                  <a:pt x="1847" y="499"/>
                </a:lnTo>
                <a:lnTo>
                  <a:pt x="1836" y="515"/>
                </a:lnTo>
                <a:lnTo>
                  <a:pt x="1828" y="527"/>
                </a:lnTo>
                <a:lnTo>
                  <a:pt x="1828" y="527"/>
                </a:lnTo>
                <a:lnTo>
                  <a:pt x="1819" y="542"/>
                </a:lnTo>
                <a:lnTo>
                  <a:pt x="1811" y="558"/>
                </a:lnTo>
                <a:lnTo>
                  <a:pt x="1799" y="583"/>
                </a:lnTo>
                <a:lnTo>
                  <a:pt x="1789" y="607"/>
                </a:lnTo>
                <a:lnTo>
                  <a:pt x="1781" y="628"/>
                </a:lnTo>
                <a:lnTo>
                  <a:pt x="1781" y="628"/>
                </a:lnTo>
                <a:lnTo>
                  <a:pt x="1780" y="631"/>
                </a:lnTo>
                <a:lnTo>
                  <a:pt x="1778" y="642"/>
                </a:lnTo>
                <a:lnTo>
                  <a:pt x="1778" y="649"/>
                </a:lnTo>
                <a:lnTo>
                  <a:pt x="1777" y="657"/>
                </a:lnTo>
                <a:lnTo>
                  <a:pt x="1778" y="666"/>
                </a:lnTo>
                <a:lnTo>
                  <a:pt x="1780" y="677"/>
                </a:lnTo>
                <a:lnTo>
                  <a:pt x="1784" y="690"/>
                </a:lnTo>
                <a:lnTo>
                  <a:pt x="1789" y="703"/>
                </a:lnTo>
                <a:lnTo>
                  <a:pt x="1797" y="716"/>
                </a:lnTo>
                <a:lnTo>
                  <a:pt x="1807" y="732"/>
                </a:lnTo>
                <a:lnTo>
                  <a:pt x="1819" y="748"/>
                </a:lnTo>
                <a:lnTo>
                  <a:pt x="1833" y="764"/>
                </a:lnTo>
                <a:lnTo>
                  <a:pt x="1852" y="782"/>
                </a:lnTo>
                <a:lnTo>
                  <a:pt x="1874" y="800"/>
                </a:lnTo>
                <a:lnTo>
                  <a:pt x="1881" y="806"/>
                </a:lnTo>
                <a:lnTo>
                  <a:pt x="1881" y="806"/>
                </a:lnTo>
                <a:lnTo>
                  <a:pt x="1894" y="789"/>
                </a:lnTo>
                <a:lnTo>
                  <a:pt x="1905" y="800"/>
                </a:lnTo>
                <a:lnTo>
                  <a:pt x="1905" y="800"/>
                </a:lnTo>
                <a:lnTo>
                  <a:pt x="1914" y="809"/>
                </a:lnTo>
                <a:lnTo>
                  <a:pt x="1926" y="820"/>
                </a:lnTo>
                <a:lnTo>
                  <a:pt x="1941" y="832"/>
                </a:lnTo>
                <a:lnTo>
                  <a:pt x="1957" y="842"/>
                </a:lnTo>
                <a:lnTo>
                  <a:pt x="1957" y="842"/>
                </a:lnTo>
                <a:lnTo>
                  <a:pt x="1959" y="835"/>
                </a:lnTo>
                <a:lnTo>
                  <a:pt x="1964" y="815"/>
                </a:lnTo>
                <a:lnTo>
                  <a:pt x="1969" y="802"/>
                </a:lnTo>
                <a:lnTo>
                  <a:pt x="1975" y="789"/>
                </a:lnTo>
                <a:lnTo>
                  <a:pt x="1983" y="775"/>
                </a:lnTo>
                <a:lnTo>
                  <a:pt x="1991" y="760"/>
                </a:lnTo>
                <a:lnTo>
                  <a:pt x="1991" y="760"/>
                </a:lnTo>
                <a:lnTo>
                  <a:pt x="2000" y="748"/>
                </a:lnTo>
                <a:lnTo>
                  <a:pt x="2011" y="736"/>
                </a:lnTo>
                <a:lnTo>
                  <a:pt x="2025" y="722"/>
                </a:lnTo>
                <a:lnTo>
                  <a:pt x="2038" y="709"/>
                </a:lnTo>
                <a:lnTo>
                  <a:pt x="2052" y="697"/>
                </a:lnTo>
                <a:lnTo>
                  <a:pt x="2065" y="686"/>
                </a:lnTo>
                <a:lnTo>
                  <a:pt x="2080" y="675"/>
                </a:lnTo>
                <a:lnTo>
                  <a:pt x="2092" y="667"/>
                </a:lnTo>
                <a:lnTo>
                  <a:pt x="2092" y="667"/>
                </a:lnTo>
                <a:lnTo>
                  <a:pt x="2107" y="658"/>
                </a:lnTo>
                <a:lnTo>
                  <a:pt x="2123" y="650"/>
                </a:lnTo>
                <a:lnTo>
                  <a:pt x="2138" y="643"/>
                </a:lnTo>
                <a:lnTo>
                  <a:pt x="2154" y="636"/>
                </a:lnTo>
                <a:lnTo>
                  <a:pt x="2170" y="632"/>
                </a:lnTo>
                <a:lnTo>
                  <a:pt x="2186" y="629"/>
                </a:lnTo>
                <a:lnTo>
                  <a:pt x="2202" y="626"/>
                </a:lnTo>
                <a:lnTo>
                  <a:pt x="2220" y="625"/>
                </a:lnTo>
                <a:lnTo>
                  <a:pt x="2220" y="625"/>
                </a:lnTo>
                <a:lnTo>
                  <a:pt x="2234" y="626"/>
                </a:lnTo>
                <a:lnTo>
                  <a:pt x="2247" y="627"/>
                </a:lnTo>
                <a:lnTo>
                  <a:pt x="2261" y="630"/>
                </a:lnTo>
                <a:lnTo>
                  <a:pt x="2272" y="635"/>
                </a:lnTo>
                <a:lnTo>
                  <a:pt x="2283" y="642"/>
                </a:lnTo>
                <a:lnTo>
                  <a:pt x="2295" y="649"/>
                </a:lnTo>
                <a:lnTo>
                  <a:pt x="2305" y="658"/>
                </a:lnTo>
                <a:lnTo>
                  <a:pt x="2316" y="668"/>
                </a:lnTo>
                <a:lnTo>
                  <a:pt x="2316" y="668"/>
                </a:lnTo>
                <a:lnTo>
                  <a:pt x="2323" y="676"/>
                </a:lnTo>
                <a:lnTo>
                  <a:pt x="2330" y="687"/>
                </a:lnTo>
                <a:lnTo>
                  <a:pt x="2336" y="698"/>
                </a:lnTo>
                <a:lnTo>
                  <a:pt x="2342" y="710"/>
                </a:lnTo>
                <a:lnTo>
                  <a:pt x="2347" y="722"/>
                </a:lnTo>
                <a:lnTo>
                  <a:pt x="2351" y="736"/>
                </a:lnTo>
                <a:lnTo>
                  <a:pt x="2355" y="750"/>
                </a:lnTo>
                <a:lnTo>
                  <a:pt x="2358" y="764"/>
                </a:lnTo>
                <a:lnTo>
                  <a:pt x="2360" y="778"/>
                </a:lnTo>
                <a:lnTo>
                  <a:pt x="2362" y="792"/>
                </a:lnTo>
                <a:lnTo>
                  <a:pt x="2363" y="805"/>
                </a:lnTo>
                <a:lnTo>
                  <a:pt x="2364" y="818"/>
                </a:lnTo>
                <a:lnTo>
                  <a:pt x="2364" y="831"/>
                </a:lnTo>
                <a:lnTo>
                  <a:pt x="2363" y="842"/>
                </a:lnTo>
                <a:lnTo>
                  <a:pt x="2361" y="852"/>
                </a:lnTo>
                <a:lnTo>
                  <a:pt x="2359" y="861"/>
                </a:lnTo>
                <a:lnTo>
                  <a:pt x="2359" y="861"/>
                </a:lnTo>
                <a:lnTo>
                  <a:pt x="2330" y="843"/>
                </a:lnTo>
                <a:lnTo>
                  <a:pt x="2330" y="843"/>
                </a:lnTo>
                <a:lnTo>
                  <a:pt x="2309" y="832"/>
                </a:lnTo>
                <a:lnTo>
                  <a:pt x="2281" y="822"/>
                </a:lnTo>
                <a:lnTo>
                  <a:pt x="2266" y="815"/>
                </a:lnTo>
                <a:lnTo>
                  <a:pt x="2251" y="811"/>
                </a:lnTo>
                <a:lnTo>
                  <a:pt x="2233" y="807"/>
                </a:lnTo>
                <a:lnTo>
                  <a:pt x="2215" y="803"/>
                </a:lnTo>
                <a:lnTo>
                  <a:pt x="2195" y="801"/>
                </a:lnTo>
                <a:lnTo>
                  <a:pt x="2175" y="800"/>
                </a:lnTo>
                <a:lnTo>
                  <a:pt x="2154" y="800"/>
                </a:lnTo>
                <a:lnTo>
                  <a:pt x="2132" y="802"/>
                </a:lnTo>
                <a:lnTo>
                  <a:pt x="2109" y="805"/>
                </a:lnTo>
                <a:lnTo>
                  <a:pt x="2086" y="810"/>
                </a:lnTo>
                <a:lnTo>
                  <a:pt x="2062" y="818"/>
                </a:lnTo>
                <a:lnTo>
                  <a:pt x="2037" y="829"/>
                </a:lnTo>
                <a:lnTo>
                  <a:pt x="2037" y="829"/>
                </a:lnTo>
                <a:lnTo>
                  <a:pt x="1995" y="847"/>
                </a:lnTo>
                <a:lnTo>
                  <a:pt x="1967" y="859"/>
                </a:lnTo>
                <a:lnTo>
                  <a:pt x="1936" y="872"/>
                </a:lnTo>
                <a:lnTo>
                  <a:pt x="1900" y="886"/>
                </a:lnTo>
                <a:lnTo>
                  <a:pt x="1860" y="900"/>
                </a:lnTo>
                <a:lnTo>
                  <a:pt x="1814" y="916"/>
                </a:lnTo>
                <a:lnTo>
                  <a:pt x="1764" y="931"/>
                </a:lnTo>
                <a:lnTo>
                  <a:pt x="1764" y="931"/>
                </a:lnTo>
                <a:lnTo>
                  <a:pt x="1737" y="938"/>
                </a:lnTo>
                <a:lnTo>
                  <a:pt x="1725" y="940"/>
                </a:lnTo>
                <a:lnTo>
                  <a:pt x="1713" y="941"/>
                </a:lnTo>
                <a:lnTo>
                  <a:pt x="1701" y="941"/>
                </a:lnTo>
                <a:lnTo>
                  <a:pt x="1691" y="941"/>
                </a:lnTo>
                <a:lnTo>
                  <a:pt x="1681" y="940"/>
                </a:lnTo>
                <a:lnTo>
                  <a:pt x="1672" y="938"/>
                </a:lnTo>
                <a:lnTo>
                  <a:pt x="1664" y="935"/>
                </a:lnTo>
                <a:lnTo>
                  <a:pt x="1655" y="930"/>
                </a:lnTo>
                <a:lnTo>
                  <a:pt x="1649" y="925"/>
                </a:lnTo>
                <a:lnTo>
                  <a:pt x="1642" y="919"/>
                </a:lnTo>
                <a:lnTo>
                  <a:pt x="1637" y="912"/>
                </a:lnTo>
                <a:lnTo>
                  <a:pt x="1633" y="902"/>
                </a:lnTo>
                <a:lnTo>
                  <a:pt x="1629" y="892"/>
                </a:lnTo>
                <a:lnTo>
                  <a:pt x="1626" y="881"/>
                </a:lnTo>
                <a:lnTo>
                  <a:pt x="1626" y="881"/>
                </a:lnTo>
                <a:lnTo>
                  <a:pt x="1624" y="871"/>
                </a:lnTo>
                <a:lnTo>
                  <a:pt x="1623" y="860"/>
                </a:lnTo>
                <a:lnTo>
                  <a:pt x="1623" y="851"/>
                </a:lnTo>
                <a:lnTo>
                  <a:pt x="1623" y="842"/>
                </a:lnTo>
                <a:lnTo>
                  <a:pt x="1625" y="826"/>
                </a:lnTo>
                <a:lnTo>
                  <a:pt x="1629" y="811"/>
                </a:lnTo>
                <a:lnTo>
                  <a:pt x="1633" y="800"/>
                </a:lnTo>
                <a:lnTo>
                  <a:pt x="1636" y="792"/>
                </a:lnTo>
                <a:lnTo>
                  <a:pt x="1640" y="784"/>
                </a:lnTo>
                <a:lnTo>
                  <a:pt x="1640" y="784"/>
                </a:lnTo>
                <a:lnTo>
                  <a:pt x="1636" y="785"/>
                </a:lnTo>
                <a:lnTo>
                  <a:pt x="1626" y="788"/>
                </a:lnTo>
                <a:lnTo>
                  <a:pt x="1610" y="794"/>
                </a:lnTo>
                <a:lnTo>
                  <a:pt x="1601" y="797"/>
                </a:lnTo>
                <a:lnTo>
                  <a:pt x="1592" y="802"/>
                </a:lnTo>
                <a:lnTo>
                  <a:pt x="1582" y="808"/>
                </a:lnTo>
                <a:lnTo>
                  <a:pt x="1573" y="814"/>
                </a:lnTo>
                <a:lnTo>
                  <a:pt x="1563" y="823"/>
                </a:lnTo>
                <a:lnTo>
                  <a:pt x="1554" y="832"/>
                </a:lnTo>
                <a:lnTo>
                  <a:pt x="1546" y="842"/>
                </a:lnTo>
                <a:lnTo>
                  <a:pt x="1539" y="853"/>
                </a:lnTo>
                <a:lnTo>
                  <a:pt x="1533" y="867"/>
                </a:lnTo>
                <a:lnTo>
                  <a:pt x="1528" y="881"/>
                </a:lnTo>
                <a:lnTo>
                  <a:pt x="1528" y="881"/>
                </a:lnTo>
                <a:lnTo>
                  <a:pt x="1525" y="896"/>
                </a:lnTo>
                <a:lnTo>
                  <a:pt x="1523" y="912"/>
                </a:lnTo>
                <a:lnTo>
                  <a:pt x="1523" y="927"/>
                </a:lnTo>
                <a:lnTo>
                  <a:pt x="1523" y="941"/>
                </a:lnTo>
                <a:lnTo>
                  <a:pt x="1524" y="954"/>
                </a:lnTo>
                <a:lnTo>
                  <a:pt x="1527" y="969"/>
                </a:lnTo>
                <a:lnTo>
                  <a:pt x="1531" y="981"/>
                </a:lnTo>
                <a:lnTo>
                  <a:pt x="1536" y="993"/>
                </a:lnTo>
                <a:lnTo>
                  <a:pt x="1542" y="1006"/>
                </a:lnTo>
                <a:lnTo>
                  <a:pt x="1549" y="1016"/>
                </a:lnTo>
                <a:lnTo>
                  <a:pt x="1557" y="1026"/>
                </a:lnTo>
                <a:lnTo>
                  <a:pt x="1568" y="1034"/>
                </a:lnTo>
                <a:lnTo>
                  <a:pt x="1578" y="1042"/>
                </a:lnTo>
                <a:lnTo>
                  <a:pt x="1590" y="1049"/>
                </a:lnTo>
                <a:lnTo>
                  <a:pt x="1602" y="1055"/>
                </a:lnTo>
                <a:lnTo>
                  <a:pt x="1617" y="1059"/>
                </a:lnTo>
                <a:lnTo>
                  <a:pt x="1617" y="1059"/>
                </a:lnTo>
                <a:lnTo>
                  <a:pt x="1630" y="1062"/>
                </a:lnTo>
                <a:lnTo>
                  <a:pt x="1644" y="1063"/>
                </a:lnTo>
                <a:lnTo>
                  <a:pt x="1660" y="1062"/>
                </a:lnTo>
                <a:lnTo>
                  <a:pt x="1676" y="1060"/>
                </a:lnTo>
                <a:lnTo>
                  <a:pt x="1692" y="1058"/>
                </a:lnTo>
                <a:lnTo>
                  <a:pt x="1710" y="1054"/>
                </a:lnTo>
                <a:lnTo>
                  <a:pt x="1727" y="1049"/>
                </a:lnTo>
                <a:lnTo>
                  <a:pt x="1744" y="1043"/>
                </a:lnTo>
                <a:lnTo>
                  <a:pt x="1779" y="1029"/>
                </a:lnTo>
                <a:lnTo>
                  <a:pt x="1815" y="1014"/>
                </a:lnTo>
                <a:lnTo>
                  <a:pt x="1849" y="997"/>
                </a:lnTo>
                <a:lnTo>
                  <a:pt x="1880" y="981"/>
                </a:lnTo>
                <a:lnTo>
                  <a:pt x="1880" y="981"/>
                </a:lnTo>
                <a:lnTo>
                  <a:pt x="1942" y="949"/>
                </a:lnTo>
                <a:lnTo>
                  <a:pt x="1979" y="931"/>
                </a:lnTo>
                <a:lnTo>
                  <a:pt x="2013" y="915"/>
                </a:lnTo>
                <a:lnTo>
                  <a:pt x="2013" y="915"/>
                </a:lnTo>
                <a:lnTo>
                  <a:pt x="2041" y="903"/>
                </a:lnTo>
                <a:lnTo>
                  <a:pt x="2054" y="899"/>
                </a:lnTo>
                <a:lnTo>
                  <a:pt x="2068" y="895"/>
                </a:lnTo>
                <a:lnTo>
                  <a:pt x="2081" y="892"/>
                </a:lnTo>
                <a:lnTo>
                  <a:pt x="2093" y="890"/>
                </a:lnTo>
                <a:lnTo>
                  <a:pt x="2105" y="888"/>
                </a:lnTo>
                <a:lnTo>
                  <a:pt x="2119" y="888"/>
                </a:lnTo>
                <a:lnTo>
                  <a:pt x="2131" y="888"/>
                </a:lnTo>
                <a:lnTo>
                  <a:pt x="2143" y="889"/>
                </a:lnTo>
                <a:lnTo>
                  <a:pt x="2156" y="891"/>
                </a:lnTo>
                <a:lnTo>
                  <a:pt x="2170" y="893"/>
                </a:lnTo>
                <a:lnTo>
                  <a:pt x="2183" y="897"/>
                </a:lnTo>
                <a:lnTo>
                  <a:pt x="2196" y="901"/>
                </a:lnTo>
                <a:lnTo>
                  <a:pt x="2211" y="907"/>
                </a:lnTo>
                <a:lnTo>
                  <a:pt x="2226" y="914"/>
                </a:lnTo>
                <a:lnTo>
                  <a:pt x="2226" y="914"/>
                </a:lnTo>
                <a:lnTo>
                  <a:pt x="2246" y="924"/>
                </a:lnTo>
                <a:lnTo>
                  <a:pt x="2265" y="934"/>
                </a:lnTo>
                <a:lnTo>
                  <a:pt x="2281" y="945"/>
                </a:lnTo>
                <a:lnTo>
                  <a:pt x="2295" y="954"/>
                </a:lnTo>
                <a:lnTo>
                  <a:pt x="2305" y="964"/>
                </a:lnTo>
                <a:lnTo>
                  <a:pt x="2312" y="971"/>
                </a:lnTo>
                <a:lnTo>
                  <a:pt x="2319" y="977"/>
                </a:lnTo>
                <a:lnTo>
                  <a:pt x="2319" y="977"/>
                </a:lnTo>
                <a:lnTo>
                  <a:pt x="2317" y="980"/>
                </a:lnTo>
                <a:lnTo>
                  <a:pt x="2313" y="987"/>
                </a:lnTo>
                <a:lnTo>
                  <a:pt x="2305" y="998"/>
                </a:lnTo>
                <a:lnTo>
                  <a:pt x="2300" y="1005"/>
                </a:lnTo>
                <a:lnTo>
                  <a:pt x="2293" y="1012"/>
                </a:lnTo>
                <a:lnTo>
                  <a:pt x="2285" y="1018"/>
                </a:lnTo>
                <a:lnTo>
                  <a:pt x="2276" y="1025"/>
                </a:lnTo>
                <a:lnTo>
                  <a:pt x="2267" y="1031"/>
                </a:lnTo>
                <a:lnTo>
                  <a:pt x="2255" y="1036"/>
                </a:lnTo>
                <a:lnTo>
                  <a:pt x="2242" y="1041"/>
                </a:lnTo>
                <a:lnTo>
                  <a:pt x="2228" y="1045"/>
                </a:lnTo>
                <a:lnTo>
                  <a:pt x="2212" y="1049"/>
                </a:lnTo>
                <a:lnTo>
                  <a:pt x="2194" y="1050"/>
                </a:lnTo>
                <a:lnTo>
                  <a:pt x="2194" y="1050"/>
                </a:lnTo>
                <a:lnTo>
                  <a:pt x="2180" y="1051"/>
                </a:lnTo>
                <a:lnTo>
                  <a:pt x="2166" y="1050"/>
                </a:lnTo>
                <a:lnTo>
                  <a:pt x="2152" y="1048"/>
                </a:lnTo>
                <a:lnTo>
                  <a:pt x="2139" y="1044"/>
                </a:lnTo>
                <a:lnTo>
                  <a:pt x="2127" y="1041"/>
                </a:lnTo>
                <a:lnTo>
                  <a:pt x="2115" y="1037"/>
                </a:lnTo>
                <a:lnTo>
                  <a:pt x="2103" y="1033"/>
                </a:lnTo>
                <a:lnTo>
                  <a:pt x="2092" y="1027"/>
                </a:lnTo>
                <a:lnTo>
                  <a:pt x="2082" y="1022"/>
                </a:lnTo>
                <a:lnTo>
                  <a:pt x="2073" y="1016"/>
                </a:lnTo>
                <a:lnTo>
                  <a:pt x="2064" y="1010"/>
                </a:lnTo>
                <a:lnTo>
                  <a:pt x="2056" y="1003"/>
                </a:lnTo>
                <a:lnTo>
                  <a:pt x="2048" y="995"/>
                </a:lnTo>
                <a:lnTo>
                  <a:pt x="2042" y="988"/>
                </a:lnTo>
                <a:lnTo>
                  <a:pt x="2036" y="981"/>
                </a:lnTo>
                <a:lnTo>
                  <a:pt x="2031" y="974"/>
                </a:lnTo>
                <a:lnTo>
                  <a:pt x="2031" y="974"/>
                </a:lnTo>
                <a:lnTo>
                  <a:pt x="2022" y="996"/>
                </a:lnTo>
                <a:lnTo>
                  <a:pt x="2013" y="1014"/>
                </a:lnTo>
                <a:lnTo>
                  <a:pt x="2007" y="1027"/>
                </a:lnTo>
                <a:lnTo>
                  <a:pt x="2007" y="1027"/>
                </a:lnTo>
                <a:lnTo>
                  <a:pt x="2003" y="1035"/>
                </a:lnTo>
                <a:lnTo>
                  <a:pt x="2000" y="1042"/>
                </a:lnTo>
                <a:lnTo>
                  <a:pt x="1998" y="1051"/>
                </a:lnTo>
                <a:lnTo>
                  <a:pt x="1997" y="1057"/>
                </a:lnTo>
                <a:lnTo>
                  <a:pt x="1997" y="1064"/>
                </a:lnTo>
                <a:lnTo>
                  <a:pt x="1997" y="1070"/>
                </a:lnTo>
                <a:lnTo>
                  <a:pt x="1999" y="1082"/>
                </a:lnTo>
                <a:lnTo>
                  <a:pt x="2001" y="1094"/>
                </a:lnTo>
                <a:lnTo>
                  <a:pt x="2003" y="1104"/>
                </a:lnTo>
                <a:lnTo>
                  <a:pt x="2004" y="1115"/>
                </a:lnTo>
                <a:lnTo>
                  <a:pt x="2003" y="1121"/>
                </a:lnTo>
                <a:lnTo>
                  <a:pt x="2001" y="1126"/>
                </a:lnTo>
                <a:lnTo>
                  <a:pt x="2001" y="1126"/>
                </a:lnTo>
                <a:lnTo>
                  <a:pt x="1999" y="1132"/>
                </a:lnTo>
                <a:lnTo>
                  <a:pt x="1995" y="1138"/>
                </a:lnTo>
                <a:lnTo>
                  <a:pt x="1986" y="1151"/>
                </a:lnTo>
                <a:lnTo>
                  <a:pt x="1973" y="1163"/>
                </a:lnTo>
                <a:lnTo>
                  <a:pt x="1960" y="1175"/>
                </a:lnTo>
                <a:lnTo>
                  <a:pt x="1945" y="1187"/>
                </a:lnTo>
                <a:lnTo>
                  <a:pt x="1931" y="1198"/>
                </a:lnTo>
                <a:lnTo>
                  <a:pt x="1904" y="1216"/>
                </a:lnTo>
                <a:lnTo>
                  <a:pt x="1904" y="1216"/>
                </a:lnTo>
                <a:lnTo>
                  <a:pt x="1886" y="1227"/>
                </a:lnTo>
                <a:lnTo>
                  <a:pt x="1864" y="1239"/>
                </a:lnTo>
                <a:lnTo>
                  <a:pt x="1842" y="1249"/>
                </a:lnTo>
                <a:lnTo>
                  <a:pt x="1819" y="1257"/>
                </a:lnTo>
                <a:lnTo>
                  <a:pt x="1798" y="1264"/>
                </a:lnTo>
                <a:lnTo>
                  <a:pt x="1779" y="1270"/>
                </a:lnTo>
                <a:lnTo>
                  <a:pt x="1754" y="1278"/>
                </a:lnTo>
                <a:lnTo>
                  <a:pt x="1754" y="1278"/>
                </a:lnTo>
                <a:lnTo>
                  <a:pt x="1779" y="1336"/>
                </a:lnTo>
                <a:lnTo>
                  <a:pt x="1811" y="1404"/>
                </a:lnTo>
                <a:lnTo>
                  <a:pt x="1811" y="1404"/>
                </a:lnTo>
                <a:lnTo>
                  <a:pt x="1833" y="1449"/>
                </a:lnTo>
                <a:lnTo>
                  <a:pt x="1862" y="1504"/>
                </a:lnTo>
                <a:lnTo>
                  <a:pt x="1877" y="1531"/>
                </a:lnTo>
                <a:lnTo>
                  <a:pt x="1893" y="1557"/>
                </a:lnTo>
                <a:lnTo>
                  <a:pt x="1909" y="1578"/>
                </a:lnTo>
                <a:lnTo>
                  <a:pt x="1916" y="1588"/>
                </a:lnTo>
                <a:lnTo>
                  <a:pt x="1924" y="1597"/>
                </a:lnTo>
                <a:lnTo>
                  <a:pt x="1924" y="1597"/>
                </a:lnTo>
                <a:lnTo>
                  <a:pt x="1940" y="1592"/>
                </a:lnTo>
                <a:lnTo>
                  <a:pt x="1957" y="1587"/>
                </a:lnTo>
                <a:lnTo>
                  <a:pt x="1980" y="1581"/>
                </a:lnTo>
                <a:lnTo>
                  <a:pt x="2004" y="1573"/>
                </a:lnTo>
                <a:lnTo>
                  <a:pt x="2031" y="1563"/>
                </a:lnTo>
                <a:lnTo>
                  <a:pt x="2057" y="1551"/>
                </a:lnTo>
                <a:lnTo>
                  <a:pt x="2071" y="1544"/>
                </a:lnTo>
                <a:lnTo>
                  <a:pt x="2083" y="1537"/>
                </a:lnTo>
                <a:lnTo>
                  <a:pt x="2083" y="1537"/>
                </a:lnTo>
                <a:lnTo>
                  <a:pt x="2105" y="1524"/>
                </a:lnTo>
                <a:lnTo>
                  <a:pt x="2126" y="1510"/>
                </a:lnTo>
                <a:lnTo>
                  <a:pt x="2145" y="1495"/>
                </a:lnTo>
                <a:lnTo>
                  <a:pt x="2162" y="1480"/>
                </a:lnTo>
                <a:lnTo>
                  <a:pt x="2177" y="1466"/>
                </a:lnTo>
                <a:lnTo>
                  <a:pt x="2189" y="1451"/>
                </a:lnTo>
                <a:lnTo>
                  <a:pt x="2199" y="1437"/>
                </a:lnTo>
                <a:lnTo>
                  <a:pt x="2207" y="1424"/>
                </a:lnTo>
                <a:lnTo>
                  <a:pt x="2207" y="1424"/>
                </a:lnTo>
                <a:lnTo>
                  <a:pt x="2190" y="1460"/>
                </a:lnTo>
                <a:lnTo>
                  <a:pt x="2175" y="1493"/>
                </a:lnTo>
                <a:lnTo>
                  <a:pt x="2161" y="1523"/>
                </a:lnTo>
                <a:lnTo>
                  <a:pt x="2146" y="1551"/>
                </a:lnTo>
                <a:lnTo>
                  <a:pt x="2132" y="1576"/>
                </a:lnTo>
                <a:lnTo>
                  <a:pt x="2119" y="1599"/>
                </a:lnTo>
                <a:lnTo>
                  <a:pt x="2105" y="1619"/>
                </a:lnTo>
                <a:lnTo>
                  <a:pt x="2092" y="1637"/>
                </a:lnTo>
                <a:lnTo>
                  <a:pt x="2080" y="1655"/>
                </a:lnTo>
                <a:lnTo>
                  <a:pt x="2068" y="1669"/>
                </a:lnTo>
                <a:lnTo>
                  <a:pt x="2055" y="1682"/>
                </a:lnTo>
                <a:lnTo>
                  <a:pt x="2044" y="1694"/>
                </a:lnTo>
                <a:lnTo>
                  <a:pt x="2033" y="1705"/>
                </a:lnTo>
                <a:lnTo>
                  <a:pt x="2022" y="1714"/>
                </a:lnTo>
                <a:lnTo>
                  <a:pt x="2011" y="1721"/>
                </a:lnTo>
                <a:lnTo>
                  <a:pt x="2000" y="1729"/>
                </a:lnTo>
                <a:lnTo>
                  <a:pt x="2000" y="1729"/>
                </a:lnTo>
                <a:lnTo>
                  <a:pt x="1907" y="1790"/>
                </a:lnTo>
                <a:lnTo>
                  <a:pt x="1797" y="1862"/>
                </a:lnTo>
                <a:lnTo>
                  <a:pt x="1735" y="1901"/>
                </a:lnTo>
                <a:lnTo>
                  <a:pt x="1671" y="1940"/>
                </a:lnTo>
                <a:lnTo>
                  <a:pt x="1602" y="1980"/>
                </a:lnTo>
                <a:lnTo>
                  <a:pt x="1532" y="2020"/>
                </a:lnTo>
                <a:lnTo>
                  <a:pt x="1459" y="2058"/>
                </a:lnTo>
                <a:lnTo>
                  <a:pt x="1422" y="2077"/>
                </a:lnTo>
                <a:lnTo>
                  <a:pt x="1384" y="2094"/>
                </a:lnTo>
                <a:lnTo>
                  <a:pt x="1347" y="2112"/>
                </a:lnTo>
                <a:lnTo>
                  <a:pt x="1308" y="2129"/>
                </a:lnTo>
                <a:lnTo>
                  <a:pt x="1269" y="2146"/>
                </a:lnTo>
                <a:lnTo>
                  <a:pt x="1230" y="2161"/>
                </a:lnTo>
                <a:lnTo>
                  <a:pt x="1190" y="2175"/>
                </a:lnTo>
                <a:lnTo>
                  <a:pt x="1151" y="2189"/>
                </a:lnTo>
                <a:lnTo>
                  <a:pt x="1111" y="2202"/>
                </a:lnTo>
                <a:lnTo>
                  <a:pt x="1072" y="2213"/>
                </a:lnTo>
                <a:lnTo>
                  <a:pt x="1032" y="2223"/>
                </a:lnTo>
                <a:lnTo>
                  <a:pt x="992" y="2231"/>
                </a:lnTo>
                <a:lnTo>
                  <a:pt x="952" y="2240"/>
                </a:lnTo>
                <a:lnTo>
                  <a:pt x="913" y="2246"/>
                </a:lnTo>
                <a:lnTo>
                  <a:pt x="913" y="2246"/>
                </a:lnTo>
                <a:lnTo>
                  <a:pt x="901" y="2246"/>
                </a:lnTo>
                <a:lnTo>
                  <a:pt x="889" y="2245"/>
                </a:lnTo>
                <a:lnTo>
                  <a:pt x="876" y="2242"/>
                </a:lnTo>
                <a:lnTo>
                  <a:pt x="863" y="2239"/>
                </a:lnTo>
                <a:lnTo>
                  <a:pt x="850" y="2236"/>
                </a:lnTo>
                <a:lnTo>
                  <a:pt x="836" y="2230"/>
                </a:lnTo>
                <a:lnTo>
                  <a:pt x="809" y="2218"/>
                </a:lnTo>
                <a:lnTo>
                  <a:pt x="781" y="2204"/>
                </a:lnTo>
                <a:lnTo>
                  <a:pt x="754" y="2188"/>
                </a:lnTo>
                <a:lnTo>
                  <a:pt x="726" y="2170"/>
                </a:lnTo>
                <a:lnTo>
                  <a:pt x="698" y="2151"/>
                </a:lnTo>
                <a:lnTo>
                  <a:pt x="672" y="2130"/>
                </a:lnTo>
                <a:lnTo>
                  <a:pt x="646" y="2110"/>
                </a:lnTo>
                <a:lnTo>
                  <a:pt x="623" y="2089"/>
                </a:lnTo>
                <a:lnTo>
                  <a:pt x="600" y="2069"/>
                </a:lnTo>
                <a:lnTo>
                  <a:pt x="581" y="2049"/>
                </a:lnTo>
                <a:lnTo>
                  <a:pt x="563" y="2032"/>
                </a:lnTo>
                <a:lnTo>
                  <a:pt x="548" y="2017"/>
                </a:lnTo>
                <a:lnTo>
                  <a:pt x="537" y="2003"/>
                </a:lnTo>
                <a:lnTo>
                  <a:pt x="537" y="2003"/>
                </a:lnTo>
                <a:lnTo>
                  <a:pt x="533" y="1999"/>
                </a:lnTo>
                <a:lnTo>
                  <a:pt x="530" y="1995"/>
                </a:lnTo>
                <a:lnTo>
                  <a:pt x="520" y="1990"/>
                </a:lnTo>
                <a:lnTo>
                  <a:pt x="512" y="1988"/>
                </a:lnTo>
                <a:lnTo>
                  <a:pt x="502" y="1987"/>
                </a:lnTo>
                <a:lnTo>
                  <a:pt x="493" y="1987"/>
                </a:lnTo>
                <a:lnTo>
                  <a:pt x="483" y="1989"/>
                </a:lnTo>
                <a:lnTo>
                  <a:pt x="473" y="1992"/>
                </a:lnTo>
                <a:lnTo>
                  <a:pt x="464" y="1996"/>
                </a:lnTo>
                <a:lnTo>
                  <a:pt x="447" y="2004"/>
                </a:lnTo>
                <a:lnTo>
                  <a:pt x="433" y="2014"/>
                </a:lnTo>
                <a:lnTo>
                  <a:pt x="419" y="2024"/>
                </a:lnTo>
                <a:lnTo>
                  <a:pt x="419" y="2024"/>
                </a:lnTo>
                <a:lnTo>
                  <a:pt x="412" y="2023"/>
                </a:lnTo>
                <a:lnTo>
                  <a:pt x="393" y="2021"/>
                </a:lnTo>
                <a:lnTo>
                  <a:pt x="379" y="2021"/>
                </a:lnTo>
                <a:lnTo>
                  <a:pt x="364" y="2021"/>
                </a:lnTo>
                <a:lnTo>
                  <a:pt x="348" y="2022"/>
                </a:lnTo>
                <a:lnTo>
                  <a:pt x="329" y="2024"/>
                </a:lnTo>
                <a:lnTo>
                  <a:pt x="310" y="2027"/>
                </a:lnTo>
                <a:lnTo>
                  <a:pt x="290" y="2032"/>
                </a:lnTo>
                <a:lnTo>
                  <a:pt x="271" y="2038"/>
                </a:lnTo>
                <a:lnTo>
                  <a:pt x="252" y="2047"/>
                </a:lnTo>
                <a:lnTo>
                  <a:pt x="242" y="2053"/>
                </a:lnTo>
                <a:lnTo>
                  <a:pt x="233" y="2058"/>
                </a:lnTo>
                <a:lnTo>
                  <a:pt x="224" y="2064"/>
                </a:lnTo>
                <a:lnTo>
                  <a:pt x="216" y="2071"/>
                </a:lnTo>
                <a:lnTo>
                  <a:pt x="207" y="2079"/>
                </a:lnTo>
                <a:lnTo>
                  <a:pt x="199" y="2087"/>
                </a:lnTo>
                <a:lnTo>
                  <a:pt x="191" y="2097"/>
                </a:lnTo>
                <a:lnTo>
                  <a:pt x="184" y="2106"/>
                </a:lnTo>
                <a:lnTo>
                  <a:pt x="184" y="2106"/>
                </a:lnTo>
                <a:lnTo>
                  <a:pt x="183" y="2109"/>
                </a:lnTo>
                <a:lnTo>
                  <a:pt x="185" y="2111"/>
                </a:lnTo>
                <a:lnTo>
                  <a:pt x="188" y="2112"/>
                </a:lnTo>
                <a:lnTo>
                  <a:pt x="193" y="2112"/>
                </a:lnTo>
                <a:lnTo>
                  <a:pt x="210" y="2110"/>
                </a:lnTo>
                <a:lnTo>
                  <a:pt x="230" y="2108"/>
                </a:lnTo>
                <a:lnTo>
                  <a:pt x="255" y="2106"/>
                </a:lnTo>
                <a:lnTo>
                  <a:pt x="280" y="2105"/>
                </a:lnTo>
                <a:lnTo>
                  <a:pt x="293" y="2106"/>
                </a:lnTo>
                <a:lnTo>
                  <a:pt x="307" y="2107"/>
                </a:lnTo>
                <a:lnTo>
                  <a:pt x="319" y="2109"/>
                </a:lnTo>
                <a:lnTo>
                  <a:pt x="331" y="2112"/>
                </a:lnTo>
                <a:lnTo>
                  <a:pt x="331" y="2112"/>
                </a:lnTo>
                <a:lnTo>
                  <a:pt x="338" y="2115"/>
                </a:lnTo>
                <a:lnTo>
                  <a:pt x="343" y="2118"/>
                </a:lnTo>
                <a:lnTo>
                  <a:pt x="346" y="2121"/>
                </a:lnTo>
                <a:lnTo>
                  <a:pt x="347" y="2124"/>
                </a:lnTo>
                <a:lnTo>
                  <a:pt x="347" y="2127"/>
                </a:lnTo>
                <a:lnTo>
                  <a:pt x="345" y="2131"/>
                </a:lnTo>
                <a:lnTo>
                  <a:pt x="339" y="2139"/>
                </a:lnTo>
                <a:lnTo>
                  <a:pt x="332" y="2149"/>
                </a:lnTo>
                <a:lnTo>
                  <a:pt x="325" y="2160"/>
                </a:lnTo>
                <a:lnTo>
                  <a:pt x="321" y="2166"/>
                </a:lnTo>
                <a:lnTo>
                  <a:pt x="319" y="2172"/>
                </a:lnTo>
                <a:lnTo>
                  <a:pt x="317" y="2178"/>
                </a:lnTo>
                <a:lnTo>
                  <a:pt x="317" y="2185"/>
                </a:lnTo>
                <a:lnTo>
                  <a:pt x="317" y="2185"/>
                </a:lnTo>
                <a:lnTo>
                  <a:pt x="317" y="2191"/>
                </a:lnTo>
                <a:lnTo>
                  <a:pt x="319" y="2197"/>
                </a:lnTo>
                <a:lnTo>
                  <a:pt x="321" y="2202"/>
                </a:lnTo>
                <a:lnTo>
                  <a:pt x="324" y="2207"/>
                </a:lnTo>
                <a:lnTo>
                  <a:pt x="328" y="2212"/>
                </a:lnTo>
                <a:lnTo>
                  <a:pt x="333" y="2217"/>
                </a:lnTo>
                <a:lnTo>
                  <a:pt x="346" y="2227"/>
                </a:lnTo>
                <a:lnTo>
                  <a:pt x="361" y="2237"/>
                </a:lnTo>
                <a:lnTo>
                  <a:pt x="377" y="2246"/>
                </a:lnTo>
                <a:lnTo>
                  <a:pt x="397" y="2255"/>
                </a:lnTo>
                <a:lnTo>
                  <a:pt x="416" y="2263"/>
                </a:lnTo>
                <a:lnTo>
                  <a:pt x="458" y="2279"/>
                </a:lnTo>
                <a:lnTo>
                  <a:pt x="500" y="2293"/>
                </a:lnTo>
                <a:lnTo>
                  <a:pt x="571" y="2314"/>
                </a:lnTo>
                <a:lnTo>
                  <a:pt x="571" y="2314"/>
                </a:lnTo>
                <a:lnTo>
                  <a:pt x="579" y="2318"/>
                </a:lnTo>
                <a:lnTo>
                  <a:pt x="585" y="2322"/>
                </a:lnTo>
                <a:lnTo>
                  <a:pt x="588" y="2328"/>
                </a:lnTo>
                <a:lnTo>
                  <a:pt x="590" y="2333"/>
                </a:lnTo>
                <a:lnTo>
                  <a:pt x="590" y="2337"/>
                </a:lnTo>
                <a:lnTo>
                  <a:pt x="588" y="2341"/>
                </a:lnTo>
                <a:lnTo>
                  <a:pt x="585" y="2343"/>
                </a:lnTo>
                <a:lnTo>
                  <a:pt x="581" y="2344"/>
                </a:lnTo>
                <a:lnTo>
                  <a:pt x="581" y="2344"/>
                </a:lnTo>
                <a:lnTo>
                  <a:pt x="556" y="2343"/>
                </a:lnTo>
                <a:lnTo>
                  <a:pt x="532" y="2340"/>
                </a:lnTo>
                <a:lnTo>
                  <a:pt x="509" y="2337"/>
                </a:lnTo>
                <a:lnTo>
                  <a:pt x="488" y="2332"/>
                </a:lnTo>
                <a:lnTo>
                  <a:pt x="467" y="2327"/>
                </a:lnTo>
                <a:lnTo>
                  <a:pt x="448" y="2320"/>
                </a:lnTo>
                <a:lnTo>
                  <a:pt x="429" y="2314"/>
                </a:lnTo>
                <a:lnTo>
                  <a:pt x="412" y="2308"/>
                </a:lnTo>
                <a:lnTo>
                  <a:pt x="380" y="2295"/>
                </a:lnTo>
                <a:lnTo>
                  <a:pt x="352" y="2283"/>
                </a:lnTo>
                <a:lnTo>
                  <a:pt x="327" y="2271"/>
                </a:lnTo>
                <a:lnTo>
                  <a:pt x="316" y="2267"/>
                </a:lnTo>
                <a:lnTo>
                  <a:pt x="305" y="2263"/>
                </a:lnTo>
                <a:lnTo>
                  <a:pt x="305" y="2263"/>
                </a:lnTo>
                <a:lnTo>
                  <a:pt x="286" y="2258"/>
                </a:lnTo>
                <a:lnTo>
                  <a:pt x="268" y="2254"/>
                </a:lnTo>
                <a:lnTo>
                  <a:pt x="253" y="2251"/>
                </a:lnTo>
                <a:lnTo>
                  <a:pt x="237" y="2249"/>
                </a:lnTo>
                <a:lnTo>
                  <a:pt x="224" y="2248"/>
                </a:lnTo>
                <a:lnTo>
                  <a:pt x="213" y="2249"/>
                </a:lnTo>
                <a:lnTo>
                  <a:pt x="202" y="2250"/>
                </a:lnTo>
                <a:lnTo>
                  <a:pt x="192" y="2252"/>
                </a:lnTo>
                <a:lnTo>
                  <a:pt x="185" y="2256"/>
                </a:lnTo>
                <a:lnTo>
                  <a:pt x="178" y="2260"/>
                </a:lnTo>
                <a:lnTo>
                  <a:pt x="172" y="2265"/>
                </a:lnTo>
                <a:lnTo>
                  <a:pt x="167" y="2271"/>
                </a:lnTo>
                <a:lnTo>
                  <a:pt x="163" y="2277"/>
                </a:lnTo>
                <a:lnTo>
                  <a:pt x="160" y="2286"/>
                </a:lnTo>
                <a:lnTo>
                  <a:pt x="156" y="2294"/>
                </a:lnTo>
                <a:lnTo>
                  <a:pt x="155" y="2303"/>
                </a:lnTo>
                <a:lnTo>
                  <a:pt x="155" y="2303"/>
                </a:lnTo>
                <a:lnTo>
                  <a:pt x="154" y="2306"/>
                </a:lnTo>
                <a:lnTo>
                  <a:pt x="152" y="2309"/>
                </a:lnTo>
                <a:lnTo>
                  <a:pt x="150" y="2312"/>
                </a:lnTo>
                <a:lnTo>
                  <a:pt x="147" y="2314"/>
                </a:lnTo>
                <a:lnTo>
                  <a:pt x="140" y="2318"/>
                </a:lnTo>
                <a:lnTo>
                  <a:pt x="132" y="2323"/>
                </a:lnTo>
                <a:lnTo>
                  <a:pt x="109" y="2333"/>
                </a:lnTo>
                <a:lnTo>
                  <a:pt x="97" y="2339"/>
                </a:lnTo>
                <a:lnTo>
                  <a:pt x="84" y="2347"/>
                </a:lnTo>
                <a:lnTo>
                  <a:pt x="71" y="2357"/>
                </a:lnTo>
                <a:lnTo>
                  <a:pt x="57" y="2371"/>
                </a:lnTo>
                <a:lnTo>
                  <a:pt x="51" y="2378"/>
                </a:lnTo>
                <a:lnTo>
                  <a:pt x="45" y="2386"/>
                </a:lnTo>
                <a:lnTo>
                  <a:pt x="39" y="2396"/>
                </a:lnTo>
                <a:lnTo>
                  <a:pt x="33" y="2406"/>
                </a:lnTo>
                <a:lnTo>
                  <a:pt x="28" y="2418"/>
                </a:lnTo>
                <a:lnTo>
                  <a:pt x="22" y="2430"/>
                </a:lnTo>
                <a:lnTo>
                  <a:pt x="17" y="2444"/>
                </a:lnTo>
                <a:lnTo>
                  <a:pt x="13" y="2458"/>
                </a:lnTo>
                <a:lnTo>
                  <a:pt x="9" y="2475"/>
                </a:lnTo>
                <a:lnTo>
                  <a:pt x="6" y="2492"/>
                </a:lnTo>
                <a:lnTo>
                  <a:pt x="3" y="2512"/>
                </a:lnTo>
                <a:lnTo>
                  <a:pt x="0" y="2532"/>
                </a:lnTo>
                <a:lnTo>
                  <a:pt x="0" y="2532"/>
                </a:lnTo>
                <a:lnTo>
                  <a:pt x="1" y="2533"/>
                </a:lnTo>
                <a:lnTo>
                  <a:pt x="2" y="2534"/>
                </a:lnTo>
                <a:lnTo>
                  <a:pt x="6" y="2532"/>
                </a:lnTo>
                <a:lnTo>
                  <a:pt x="12" y="2527"/>
                </a:lnTo>
                <a:lnTo>
                  <a:pt x="20" y="2519"/>
                </a:lnTo>
                <a:lnTo>
                  <a:pt x="43" y="2496"/>
                </a:lnTo>
                <a:lnTo>
                  <a:pt x="69" y="2472"/>
                </a:lnTo>
                <a:lnTo>
                  <a:pt x="82" y="2459"/>
                </a:lnTo>
                <a:lnTo>
                  <a:pt x="95" y="2448"/>
                </a:lnTo>
                <a:lnTo>
                  <a:pt x="107" y="2439"/>
                </a:lnTo>
                <a:lnTo>
                  <a:pt x="119" y="2432"/>
                </a:lnTo>
                <a:lnTo>
                  <a:pt x="124" y="2429"/>
                </a:lnTo>
                <a:lnTo>
                  <a:pt x="129" y="2428"/>
                </a:lnTo>
                <a:lnTo>
                  <a:pt x="133" y="2427"/>
                </a:lnTo>
                <a:lnTo>
                  <a:pt x="137" y="2427"/>
                </a:lnTo>
                <a:lnTo>
                  <a:pt x="140" y="2429"/>
                </a:lnTo>
                <a:lnTo>
                  <a:pt x="143" y="2431"/>
                </a:lnTo>
                <a:lnTo>
                  <a:pt x="144" y="2435"/>
                </a:lnTo>
                <a:lnTo>
                  <a:pt x="146" y="2439"/>
                </a:lnTo>
                <a:lnTo>
                  <a:pt x="146" y="2439"/>
                </a:lnTo>
                <a:lnTo>
                  <a:pt x="149" y="2455"/>
                </a:lnTo>
                <a:lnTo>
                  <a:pt x="154" y="2470"/>
                </a:lnTo>
                <a:lnTo>
                  <a:pt x="162" y="2483"/>
                </a:lnTo>
                <a:lnTo>
                  <a:pt x="170" y="2493"/>
                </a:lnTo>
                <a:lnTo>
                  <a:pt x="179" y="2503"/>
                </a:lnTo>
                <a:lnTo>
                  <a:pt x="189" y="2511"/>
                </a:lnTo>
                <a:lnTo>
                  <a:pt x="200" y="2518"/>
                </a:lnTo>
                <a:lnTo>
                  <a:pt x="214" y="2523"/>
                </a:lnTo>
                <a:lnTo>
                  <a:pt x="227" y="2527"/>
                </a:lnTo>
                <a:lnTo>
                  <a:pt x="241" y="2529"/>
                </a:lnTo>
                <a:lnTo>
                  <a:pt x="256" y="2531"/>
                </a:lnTo>
                <a:lnTo>
                  <a:pt x="271" y="2532"/>
                </a:lnTo>
                <a:lnTo>
                  <a:pt x="287" y="2533"/>
                </a:lnTo>
                <a:lnTo>
                  <a:pt x="304" y="2532"/>
                </a:lnTo>
                <a:lnTo>
                  <a:pt x="337" y="2530"/>
                </a:lnTo>
                <a:lnTo>
                  <a:pt x="371" y="2526"/>
                </a:lnTo>
                <a:lnTo>
                  <a:pt x="405" y="2521"/>
                </a:lnTo>
                <a:lnTo>
                  <a:pt x="438" y="2516"/>
                </a:lnTo>
                <a:lnTo>
                  <a:pt x="468" y="2512"/>
                </a:lnTo>
                <a:lnTo>
                  <a:pt x="496" y="2510"/>
                </a:lnTo>
                <a:lnTo>
                  <a:pt x="509" y="2509"/>
                </a:lnTo>
                <a:lnTo>
                  <a:pt x="520" y="2509"/>
                </a:lnTo>
                <a:lnTo>
                  <a:pt x="531" y="2510"/>
                </a:lnTo>
                <a:lnTo>
                  <a:pt x="541" y="2512"/>
                </a:lnTo>
                <a:lnTo>
                  <a:pt x="549" y="2515"/>
                </a:lnTo>
                <a:lnTo>
                  <a:pt x="555" y="2519"/>
                </a:lnTo>
                <a:lnTo>
                  <a:pt x="555" y="2519"/>
                </a:lnTo>
                <a:lnTo>
                  <a:pt x="558" y="2522"/>
                </a:lnTo>
                <a:lnTo>
                  <a:pt x="559" y="2524"/>
                </a:lnTo>
                <a:lnTo>
                  <a:pt x="557" y="2527"/>
                </a:lnTo>
                <a:lnTo>
                  <a:pt x="554" y="2529"/>
                </a:lnTo>
                <a:lnTo>
                  <a:pt x="549" y="2532"/>
                </a:lnTo>
                <a:lnTo>
                  <a:pt x="542" y="2534"/>
                </a:lnTo>
                <a:lnTo>
                  <a:pt x="525" y="2538"/>
                </a:lnTo>
                <a:lnTo>
                  <a:pt x="475" y="2547"/>
                </a:lnTo>
                <a:lnTo>
                  <a:pt x="447" y="2553"/>
                </a:lnTo>
                <a:lnTo>
                  <a:pt x="417" y="2559"/>
                </a:lnTo>
                <a:lnTo>
                  <a:pt x="388" y="2566"/>
                </a:lnTo>
                <a:lnTo>
                  <a:pt x="359" y="2574"/>
                </a:lnTo>
                <a:lnTo>
                  <a:pt x="346" y="2578"/>
                </a:lnTo>
                <a:lnTo>
                  <a:pt x="333" y="2583"/>
                </a:lnTo>
                <a:lnTo>
                  <a:pt x="322" y="2588"/>
                </a:lnTo>
                <a:lnTo>
                  <a:pt x="312" y="2594"/>
                </a:lnTo>
                <a:lnTo>
                  <a:pt x="303" y="2601"/>
                </a:lnTo>
                <a:lnTo>
                  <a:pt x="294" y="2607"/>
                </a:lnTo>
                <a:lnTo>
                  <a:pt x="288" y="2614"/>
                </a:lnTo>
                <a:lnTo>
                  <a:pt x="284" y="2622"/>
                </a:lnTo>
                <a:lnTo>
                  <a:pt x="282" y="2630"/>
                </a:lnTo>
                <a:lnTo>
                  <a:pt x="281" y="2638"/>
                </a:lnTo>
                <a:lnTo>
                  <a:pt x="283" y="2649"/>
                </a:lnTo>
                <a:lnTo>
                  <a:pt x="287" y="2659"/>
                </a:lnTo>
                <a:lnTo>
                  <a:pt x="287" y="2659"/>
                </a:lnTo>
                <a:lnTo>
                  <a:pt x="287" y="2660"/>
                </a:lnTo>
                <a:lnTo>
                  <a:pt x="286" y="2663"/>
                </a:lnTo>
                <a:lnTo>
                  <a:pt x="283" y="2669"/>
                </a:lnTo>
                <a:lnTo>
                  <a:pt x="268" y="2686"/>
                </a:lnTo>
                <a:lnTo>
                  <a:pt x="258" y="2699"/>
                </a:lnTo>
                <a:lnTo>
                  <a:pt x="247" y="2712"/>
                </a:lnTo>
                <a:lnTo>
                  <a:pt x="237" y="2727"/>
                </a:lnTo>
                <a:lnTo>
                  <a:pt x="228" y="2744"/>
                </a:lnTo>
                <a:lnTo>
                  <a:pt x="220" y="2761"/>
                </a:lnTo>
                <a:lnTo>
                  <a:pt x="217" y="2770"/>
                </a:lnTo>
                <a:lnTo>
                  <a:pt x="214" y="2781"/>
                </a:lnTo>
                <a:lnTo>
                  <a:pt x="213" y="2790"/>
                </a:lnTo>
                <a:lnTo>
                  <a:pt x="212" y="2801"/>
                </a:lnTo>
                <a:lnTo>
                  <a:pt x="212" y="2811"/>
                </a:lnTo>
                <a:lnTo>
                  <a:pt x="213" y="2821"/>
                </a:lnTo>
                <a:lnTo>
                  <a:pt x="215" y="2833"/>
                </a:lnTo>
                <a:lnTo>
                  <a:pt x="219" y="2844"/>
                </a:lnTo>
                <a:lnTo>
                  <a:pt x="223" y="2856"/>
                </a:lnTo>
                <a:lnTo>
                  <a:pt x="229" y="2867"/>
                </a:lnTo>
                <a:lnTo>
                  <a:pt x="237" y="2880"/>
                </a:lnTo>
                <a:lnTo>
                  <a:pt x="246" y="2892"/>
                </a:lnTo>
                <a:lnTo>
                  <a:pt x="257" y="2904"/>
                </a:lnTo>
                <a:lnTo>
                  <a:pt x="270" y="2917"/>
                </a:lnTo>
                <a:lnTo>
                  <a:pt x="270" y="2917"/>
                </a:lnTo>
                <a:lnTo>
                  <a:pt x="270" y="2910"/>
                </a:lnTo>
                <a:lnTo>
                  <a:pt x="272" y="2893"/>
                </a:lnTo>
                <a:lnTo>
                  <a:pt x="277" y="2868"/>
                </a:lnTo>
                <a:lnTo>
                  <a:pt x="281" y="2855"/>
                </a:lnTo>
                <a:lnTo>
                  <a:pt x="285" y="2841"/>
                </a:lnTo>
                <a:lnTo>
                  <a:pt x="291" y="2828"/>
                </a:lnTo>
                <a:lnTo>
                  <a:pt x="298" y="2814"/>
                </a:lnTo>
                <a:lnTo>
                  <a:pt x="306" y="2801"/>
                </a:lnTo>
                <a:lnTo>
                  <a:pt x="315" y="2791"/>
                </a:lnTo>
                <a:lnTo>
                  <a:pt x="321" y="2786"/>
                </a:lnTo>
                <a:lnTo>
                  <a:pt x="326" y="2782"/>
                </a:lnTo>
                <a:lnTo>
                  <a:pt x="332" y="2777"/>
                </a:lnTo>
                <a:lnTo>
                  <a:pt x="339" y="2774"/>
                </a:lnTo>
                <a:lnTo>
                  <a:pt x="346" y="2772"/>
                </a:lnTo>
                <a:lnTo>
                  <a:pt x="354" y="2770"/>
                </a:lnTo>
                <a:lnTo>
                  <a:pt x="361" y="2770"/>
                </a:lnTo>
                <a:lnTo>
                  <a:pt x="369" y="2770"/>
                </a:lnTo>
                <a:lnTo>
                  <a:pt x="369" y="2770"/>
                </a:lnTo>
                <a:lnTo>
                  <a:pt x="383" y="2771"/>
                </a:lnTo>
                <a:lnTo>
                  <a:pt x="396" y="2774"/>
                </a:lnTo>
                <a:lnTo>
                  <a:pt x="408" y="2778"/>
                </a:lnTo>
                <a:lnTo>
                  <a:pt x="420" y="2783"/>
                </a:lnTo>
                <a:lnTo>
                  <a:pt x="443" y="2793"/>
                </a:lnTo>
                <a:lnTo>
                  <a:pt x="454" y="2797"/>
                </a:lnTo>
                <a:lnTo>
                  <a:pt x="465" y="2801"/>
                </a:lnTo>
                <a:lnTo>
                  <a:pt x="476" y="2804"/>
                </a:lnTo>
                <a:lnTo>
                  <a:pt x="489" y="2806"/>
                </a:lnTo>
                <a:lnTo>
                  <a:pt x="501" y="2807"/>
                </a:lnTo>
                <a:lnTo>
                  <a:pt x="514" y="2805"/>
                </a:lnTo>
                <a:lnTo>
                  <a:pt x="528" y="2802"/>
                </a:lnTo>
                <a:lnTo>
                  <a:pt x="542" y="2796"/>
                </a:lnTo>
                <a:lnTo>
                  <a:pt x="558" y="2788"/>
                </a:lnTo>
                <a:lnTo>
                  <a:pt x="575" y="2775"/>
                </a:lnTo>
                <a:lnTo>
                  <a:pt x="575" y="2775"/>
                </a:lnTo>
                <a:lnTo>
                  <a:pt x="588" y="2766"/>
                </a:lnTo>
                <a:lnTo>
                  <a:pt x="600" y="2755"/>
                </a:lnTo>
                <a:lnTo>
                  <a:pt x="614" y="2743"/>
                </a:lnTo>
                <a:lnTo>
                  <a:pt x="630" y="2730"/>
                </a:lnTo>
                <a:lnTo>
                  <a:pt x="651" y="2718"/>
                </a:lnTo>
                <a:lnTo>
                  <a:pt x="664" y="2711"/>
                </a:lnTo>
                <a:lnTo>
                  <a:pt x="678" y="2705"/>
                </a:lnTo>
                <a:lnTo>
                  <a:pt x="693" y="2698"/>
                </a:lnTo>
                <a:lnTo>
                  <a:pt x="712" y="2692"/>
                </a:lnTo>
                <a:lnTo>
                  <a:pt x="732" y="2684"/>
                </a:lnTo>
                <a:lnTo>
                  <a:pt x="754" y="2677"/>
                </a:lnTo>
                <a:lnTo>
                  <a:pt x="754" y="2677"/>
                </a:lnTo>
                <a:lnTo>
                  <a:pt x="756" y="2677"/>
                </a:lnTo>
                <a:lnTo>
                  <a:pt x="757" y="2678"/>
                </a:lnTo>
                <a:lnTo>
                  <a:pt x="760" y="2683"/>
                </a:lnTo>
                <a:lnTo>
                  <a:pt x="762" y="2692"/>
                </a:lnTo>
                <a:lnTo>
                  <a:pt x="765" y="2701"/>
                </a:lnTo>
                <a:lnTo>
                  <a:pt x="768" y="2713"/>
                </a:lnTo>
                <a:lnTo>
                  <a:pt x="772" y="2725"/>
                </a:lnTo>
                <a:lnTo>
                  <a:pt x="777" y="2738"/>
                </a:lnTo>
                <a:lnTo>
                  <a:pt x="783" y="2750"/>
                </a:lnTo>
                <a:lnTo>
                  <a:pt x="783" y="2750"/>
                </a:lnTo>
                <a:lnTo>
                  <a:pt x="786" y="2753"/>
                </a:lnTo>
                <a:lnTo>
                  <a:pt x="789" y="2755"/>
                </a:lnTo>
                <a:lnTo>
                  <a:pt x="797" y="2760"/>
                </a:lnTo>
                <a:lnTo>
                  <a:pt x="805" y="2763"/>
                </a:lnTo>
                <a:lnTo>
                  <a:pt x="813" y="2767"/>
                </a:lnTo>
                <a:lnTo>
                  <a:pt x="821" y="2770"/>
                </a:lnTo>
                <a:lnTo>
                  <a:pt x="827" y="2773"/>
                </a:lnTo>
                <a:lnTo>
                  <a:pt x="830" y="2775"/>
                </a:lnTo>
                <a:lnTo>
                  <a:pt x="831" y="2777"/>
                </a:lnTo>
                <a:lnTo>
                  <a:pt x="833" y="2781"/>
                </a:lnTo>
                <a:lnTo>
                  <a:pt x="833" y="2784"/>
                </a:lnTo>
                <a:lnTo>
                  <a:pt x="833" y="2784"/>
                </a:lnTo>
                <a:lnTo>
                  <a:pt x="832" y="2794"/>
                </a:lnTo>
                <a:lnTo>
                  <a:pt x="830" y="2805"/>
                </a:lnTo>
                <a:lnTo>
                  <a:pt x="826" y="2815"/>
                </a:lnTo>
                <a:lnTo>
                  <a:pt x="822" y="2824"/>
                </a:lnTo>
                <a:lnTo>
                  <a:pt x="817" y="2834"/>
                </a:lnTo>
                <a:lnTo>
                  <a:pt x="811" y="2843"/>
                </a:lnTo>
                <a:lnTo>
                  <a:pt x="798" y="2859"/>
                </a:lnTo>
                <a:lnTo>
                  <a:pt x="784" y="2873"/>
                </a:lnTo>
                <a:lnTo>
                  <a:pt x="773" y="2884"/>
                </a:lnTo>
                <a:lnTo>
                  <a:pt x="765" y="2890"/>
                </a:lnTo>
                <a:lnTo>
                  <a:pt x="763" y="2893"/>
                </a:lnTo>
                <a:lnTo>
                  <a:pt x="763" y="2893"/>
                </a:lnTo>
                <a:lnTo>
                  <a:pt x="767" y="2896"/>
                </a:lnTo>
                <a:lnTo>
                  <a:pt x="778" y="2899"/>
                </a:lnTo>
                <a:lnTo>
                  <a:pt x="785" y="2900"/>
                </a:lnTo>
                <a:lnTo>
                  <a:pt x="794" y="2901"/>
                </a:lnTo>
                <a:lnTo>
                  <a:pt x="804" y="2901"/>
                </a:lnTo>
                <a:lnTo>
                  <a:pt x="815" y="2899"/>
                </a:lnTo>
                <a:lnTo>
                  <a:pt x="826" y="2896"/>
                </a:lnTo>
                <a:lnTo>
                  <a:pt x="839" y="2891"/>
                </a:lnTo>
                <a:lnTo>
                  <a:pt x="852" y="2884"/>
                </a:lnTo>
                <a:lnTo>
                  <a:pt x="865" y="2874"/>
                </a:lnTo>
                <a:lnTo>
                  <a:pt x="879" y="2860"/>
                </a:lnTo>
                <a:lnTo>
                  <a:pt x="894" y="2844"/>
                </a:lnTo>
                <a:lnTo>
                  <a:pt x="907" y="2824"/>
                </a:lnTo>
                <a:lnTo>
                  <a:pt x="921" y="2801"/>
                </a:lnTo>
                <a:lnTo>
                  <a:pt x="921" y="2801"/>
                </a:lnTo>
                <a:lnTo>
                  <a:pt x="924" y="2797"/>
                </a:lnTo>
                <a:lnTo>
                  <a:pt x="927" y="2793"/>
                </a:lnTo>
                <a:lnTo>
                  <a:pt x="930" y="2791"/>
                </a:lnTo>
                <a:lnTo>
                  <a:pt x="935" y="2789"/>
                </a:lnTo>
                <a:lnTo>
                  <a:pt x="939" y="2788"/>
                </a:lnTo>
                <a:lnTo>
                  <a:pt x="943" y="2788"/>
                </a:lnTo>
                <a:lnTo>
                  <a:pt x="951" y="2788"/>
                </a:lnTo>
                <a:lnTo>
                  <a:pt x="970" y="2790"/>
                </a:lnTo>
                <a:lnTo>
                  <a:pt x="982" y="2790"/>
                </a:lnTo>
                <a:lnTo>
                  <a:pt x="987" y="2789"/>
                </a:lnTo>
                <a:lnTo>
                  <a:pt x="992" y="2788"/>
                </a:lnTo>
                <a:lnTo>
                  <a:pt x="992" y="2788"/>
                </a:lnTo>
                <a:lnTo>
                  <a:pt x="1010" y="2782"/>
                </a:lnTo>
                <a:lnTo>
                  <a:pt x="1017" y="2777"/>
                </a:lnTo>
                <a:lnTo>
                  <a:pt x="1024" y="2773"/>
                </a:lnTo>
                <a:lnTo>
                  <a:pt x="1029" y="2770"/>
                </a:lnTo>
                <a:lnTo>
                  <a:pt x="1033" y="2766"/>
                </a:lnTo>
                <a:lnTo>
                  <a:pt x="1036" y="2762"/>
                </a:lnTo>
                <a:lnTo>
                  <a:pt x="1039" y="2757"/>
                </a:lnTo>
                <a:lnTo>
                  <a:pt x="1041" y="2753"/>
                </a:lnTo>
                <a:lnTo>
                  <a:pt x="1042" y="2748"/>
                </a:lnTo>
                <a:lnTo>
                  <a:pt x="1043" y="2739"/>
                </a:lnTo>
                <a:lnTo>
                  <a:pt x="1042" y="2728"/>
                </a:lnTo>
                <a:lnTo>
                  <a:pt x="1040" y="2718"/>
                </a:lnTo>
                <a:lnTo>
                  <a:pt x="1035" y="2696"/>
                </a:lnTo>
                <a:lnTo>
                  <a:pt x="1034" y="2685"/>
                </a:lnTo>
                <a:lnTo>
                  <a:pt x="1033" y="2673"/>
                </a:lnTo>
                <a:lnTo>
                  <a:pt x="1034" y="2662"/>
                </a:lnTo>
                <a:lnTo>
                  <a:pt x="1036" y="2657"/>
                </a:lnTo>
                <a:lnTo>
                  <a:pt x="1038" y="2651"/>
                </a:lnTo>
                <a:lnTo>
                  <a:pt x="1040" y="2646"/>
                </a:lnTo>
                <a:lnTo>
                  <a:pt x="1044" y="2640"/>
                </a:lnTo>
                <a:lnTo>
                  <a:pt x="1048" y="2634"/>
                </a:lnTo>
                <a:lnTo>
                  <a:pt x="1054" y="2629"/>
                </a:lnTo>
                <a:lnTo>
                  <a:pt x="1054" y="2629"/>
                </a:lnTo>
                <a:lnTo>
                  <a:pt x="1069" y="2616"/>
                </a:lnTo>
                <a:lnTo>
                  <a:pt x="1084" y="2603"/>
                </a:lnTo>
                <a:lnTo>
                  <a:pt x="1099" y="2591"/>
                </a:lnTo>
                <a:lnTo>
                  <a:pt x="1115" y="2579"/>
                </a:lnTo>
                <a:lnTo>
                  <a:pt x="1146" y="2559"/>
                </a:lnTo>
                <a:lnTo>
                  <a:pt x="1178" y="2540"/>
                </a:lnTo>
                <a:lnTo>
                  <a:pt x="1210" y="2524"/>
                </a:lnTo>
                <a:lnTo>
                  <a:pt x="1241" y="2509"/>
                </a:lnTo>
                <a:lnTo>
                  <a:pt x="1273" y="2494"/>
                </a:lnTo>
                <a:lnTo>
                  <a:pt x="1304" y="2482"/>
                </a:lnTo>
                <a:lnTo>
                  <a:pt x="1304" y="2482"/>
                </a:lnTo>
                <a:lnTo>
                  <a:pt x="1303" y="2486"/>
                </a:lnTo>
                <a:lnTo>
                  <a:pt x="1299" y="2498"/>
                </a:lnTo>
                <a:lnTo>
                  <a:pt x="1294" y="2518"/>
                </a:lnTo>
                <a:lnTo>
                  <a:pt x="1291" y="2541"/>
                </a:lnTo>
                <a:lnTo>
                  <a:pt x="1290" y="2556"/>
                </a:lnTo>
                <a:lnTo>
                  <a:pt x="1290" y="2570"/>
                </a:lnTo>
                <a:lnTo>
                  <a:pt x="1291" y="2585"/>
                </a:lnTo>
                <a:lnTo>
                  <a:pt x="1292" y="2602"/>
                </a:lnTo>
                <a:lnTo>
                  <a:pt x="1296" y="2618"/>
                </a:lnTo>
                <a:lnTo>
                  <a:pt x="1301" y="2634"/>
                </a:lnTo>
                <a:lnTo>
                  <a:pt x="1306" y="2652"/>
                </a:lnTo>
                <a:lnTo>
                  <a:pt x="1314" y="2669"/>
                </a:lnTo>
                <a:lnTo>
                  <a:pt x="1640" y="2585"/>
                </a:lnTo>
                <a:lnTo>
                  <a:pt x="1640" y="2585"/>
                </a:lnTo>
                <a:lnTo>
                  <a:pt x="1634" y="2569"/>
                </a:lnTo>
                <a:lnTo>
                  <a:pt x="1631" y="2553"/>
                </a:lnTo>
                <a:lnTo>
                  <a:pt x="1629" y="2535"/>
                </a:lnTo>
                <a:lnTo>
                  <a:pt x="1629" y="2518"/>
                </a:lnTo>
                <a:lnTo>
                  <a:pt x="1631" y="2500"/>
                </a:lnTo>
                <a:lnTo>
                  <a:pt x="1634" y="2483"/>
                </a:lnTo>
                <a:lnTo>
                  <a:pt x="1638" y="2466"/>
                </a:lnTo>
                <a:lnTo>
                  <a:pt x="1644" y="2447"/>
                </a:lnTo>
                <a:lnTo>
                  <a:pt x="1651" y="2430"/>
                </a:lnTo>
                <a:lnTo>
                  <a:pt x="1660" y="2411"/>
                </a:lnTo>
                <a:lnTo>
                  <a:pt x="1669" y="2394"/>
                </a:lnTo>
                <a:lnTo>
                  <a:pt x="1679" y="2377"/>
                </a:lnTo>
                <a:lnTo>
                  <a:pt x="1689" y="2359"/>
                </a:lnTo>
                <a:lnTo>
                  <a:pt x="1701" y="2342"/>
                </a:lnTo>
                <a:lnTo>
                  <a:pt x="1725" y="2310"/>
                </a:lnTo>
                <a:lnTo>
                  <a:pt x="1725" y="2310"/>
                </a:lnTo>
                <a:lnTo>
                  <a:pt x="1726" y="2309"/>
                </a:lnTo>
                <a:lnTo>
                  <a:pt x="1727" y="2309"/>
                </a:lnTo>
                <a:lnTo>
                  <a:pt x="1728" y="2313"/>
                </a:lnTo>
                <a:lnTo>
                  <a:pt x="1725" y="2335"/>
                </a:lnTo>
                <a:lnTo>
                  <a:pt x="1721" y="2368"/>
                </a:lnTo>
                <a:lnTo>
                  <a:pt x="1715" y="2410"/>
                </a:lnTo>
                <a:lnTo>
                  <a:pt x="1713" y="2433"/>
                </a:lnTo>
                <a:lnTo>
                  <a:pt x="1711" y="2456"/>
                </a:lnTo>
                <a:lnTo>
                  <a:pt x="1711" y="2478"/>
                </a:lnTo>
                <a:lnTo>
                  <a:pt x="1711" y="2499"/>
                </a:lnTo>
                <a:lnTo>
                  <a:pt x="1713" y="2519"/>
                </a:lnTo>
                <a:lnTo>
                  <a:pt x="1716" y="2536"/>
                </a:lnTo>
                <a:lnTo>
                  <a:pt x="1719" y="2544"/>
                </a:lnTo>
                <a:lnTo>
                  <a:pt x="1722" y="2551"/>
                </a:lnTo>
                <a:lnTo>
                  <a:pt x="1726" y="2557"/>
                </a:lnTo>
                <a:lnTo>
                  <a:pt x="1730" y="2562"/>
                </a:lnTo>
                <a:lnTo>
                  <a:pt x="2050" y="2479"/>
                </a:lnTo>
                <a:lnTo>
                  <a:pt x="2050" y="2479"/>
                </a:lnTo>
                <a:lnTo>
                  <a:pt x="2046" y="2469"/>
                </a:lnTo>
                <a:lnTo>
                  <a:pt x="2043" y="2457"/>
                </a:lnTo>
                <a:lnTo>
                  <a:pt x="2041" y="2446"/>
                </a:lnTo>
                <a:lnTo>
                  <a:pt x="2039" y="2434"/>
                </a:lnTo>
                <a:lnTo>
                  <a:pt x="2038" y="2422"/>
                </a:lnTo>
                <a:lnTo>
                  <a:pt x="2038" y="2409"/>
                </a:lnTo>
                <a:lnTo>
                  <a:pt x="2039" y="2383"/>
                </a:lnTo>
                <a:lnTo>
                  <a:pt x="2043" y="2356"/>
                </a:lnTo>
                <a:lnTo>
                  <a:pt x="2048" y="2330"/>
                </a:lnTo>
                <a:lnTo>
                  <a:pt x="2055" y="2303"/>
                </a:lnTo>
                <a:lnTo>
                  <a:pt x="2064" y="2279"/>
                </a:lnTo>
                <a:lnTo>
                  <a:pt x="2064" y="2279"/>
                </a:lnTo>
                <a:lnTo>
                  <a:pt x="2072" y="2306"/>
                </a:lnTo>
                <a:lnTo>
                  <a:pt x="2079" y="2335"/>
                </a:lnTo>
                <a:lnTo>
                  <a:pt x="2088" y="2362"/>
                </a:lnTo>
                <a:lnTo>
                  <a:pt x="2098" y="2390"/>
                </a:lnTo>
                <a:lnTo>
                  <a:pt x="2108" y="2417"/>
                </a:lnTo>
                <a:lnTo>
                  <a:pt x="2121" y="2443"/>
                </a:lnTo>
                <a:lnTo>
                  <a:pt x="2135" y="2469"/>
                </a:lnTo>
                <a:lnTo>
                  <a:pt x="2149" y="2494"/>
                </a:lnTo>
                <a:lnTo>
                  <a:pt x="2166" y="2519"/>
                </a:lnTo>
                <a:lnTo>
                  <a:pt x="2183" y="2541"/>
                </a:lnTo>
                <a:lnTo>
                  <a:pt x="2201" y="2563"/>
                </a:lnTo>
                <a:lnTo>
                  <a:pt x="2222" y="2583"/>
                </a:lnTo>
                <a:lnTo>
                  <a:pt x="2244" y="2603"/>
                </a:lnTo>
                <a:lnTo>
                  <a:pt x="2268" y="2619"/>
                </a:lnTo>
                <a:lnTo>
                  <a:pt x="2280" y="2627"/>
                </a:lnTo>
                <a:lnTo>
                  <a:pt x="2292" y="2634"/>
                </a:lnTo>
                <a:lnTo>
                  <a:pt x="2306" y="2641"/>
                </a:lnTo>
                <a:lnTo>
                  <a:pt x="2320" y="2648"/>
                </a:lnTo>
                <a:lnTo>
                  <a:pt x="2320" y="2648"/>
                </a:lnTo>
                <a:lnTo>
                  <a:pt x="2365" y="2667"/>
                </a:lnTo>
                <a:lnTo>
                  <a:pt x="2410" y="2685"/>
                </a:lnTo>
                <a:lnTo>
                  <a:pt x="2454" y="2702"/>
                </a:lnTo>
                <a:lnTo>
                  <a:pt x="2499" y="2718"/>
                </a:lnTo>
                <a:lnTo>
                  <a:pt x="2544" y="2733"/>
                </a:lnTo>
                <a:lnTo>
                  <a:pt x="2589" y="2749"/>
                </a:lnTo>
                <a:lnTo>
                  <a:pt x="2683" y="2778"/>
                </a:lnTo>
                <a:lnTo>
                  <a:pt x="2782" y="2807"/>
                </a:lnTo>
                <a:lnTo>
                  <a:pt x="2889" y="2838"/>
                </a:lnTo>
                <a:lnTo>
                  <a:pt x="3005" y="2872"/>
                </a:lnTo>
                <a:lnTo>
                  <a:pt x="3133" y="2908"/>
                </a:lnTo>
                <a:lnTo>
                  <a:pt x="3133" y="2908"/>
                </a:lnTo>
                <a:lnTo>
                  <a:pt x="3205" y="2931"/>
                </a:lnTo>
                <a:lnTo>
                  <a:pt x="3273" y="2954"/>
                </a:lnTo>
                <a:lnTo>
                  <a:pt x="3305" y="2966"/>
                </a:lnTo>
                <a:lnTo>
                  <a:pt x="3333" y="2977"/>
                </a:lnTo>
                <a:lnTo>
                  <a:pt x="3358" y="2987"/>
                </a:lnTo>
                <a:lnTo>
                  <a:pt x="3377" y="2996"/>
                </a:lnTo>
                <a:lnTo>
                  <a:pt x="3377" y="2996"/>
                </a:lnTo>
                <a:lnTo>
                  <a:pt x="3383" y="2999"/>
                </a:lnTo>
                <a:lnTo>
                  <a:pt x="3389" y="3003"/>
                </a:lnTo>
                <a:lnTo>
                  <a:pt x="3393" y="3006"/>
                </a:lnTo>
                <a:lnTo>
                  <a:pt x="3397" y="3011"/>
                </a:lnTo>
                <a:lnTo>
                  <a:pt x="3399" y="3015"/>
                </a:lnTo>
                <a:lnTo>
                  <a:pt x="3401" y="3020"/>
                </a:lnTo>
                <a:lnTo>
                  <a:pt x="3402" y="3024"/>
                </a:lnTo>
                <a:lnTo>
                  <a:pt x="3402" y="3028"/>
                </a:lnTo>
                <a:lnTo>
                  <a:pt x="3401" y="3037"/>
                </a:lnTo>
                <a:lnTo>
                  <a:pt x="3397" y="3046"/>
                </a:lnTo>
                <a:lnTo>
                  <a:pt x="3392" y="3055"/>
                </a:lnTo>
                <a:lnTo>
                  <a:pt x="3386" y="3064"/>
                </a:lnTo>
                <a:lnTo>
                  <a:pt x="3378" y="3072"/>
                </a:lnTo>
                <a:lnTo>
                  <a:pt x="3371" y="3080"/>
                </a:lnTo>
                <a:lnTo>
                  <a:pt x="3357" y="3092"/>
                </a:lnTo>
                <a:lnTo>
                  <a:pt x="3346" y="3102"/>
                </a:lnTo>
                <a:lnTo>
                  <a:pt x="3341" y="3105"/>
                </a:lnTo>
                <a:lnTo>
                  <a:pt x="3341" y="3105"/>
                </a:lnTo>
                <a:lnTo>
                  <a:pt x="3355" y="3113"/>
                </a:lnTo>
                <a:lnTo>
                  <a:pt x="3371" y="3121"/>
                </a:lnTo>
                <a:lnTo>
                  <a:pt x="3411" y="3139"/>
                </a:lnTo>
                <a:lnTo>
                  <a:pt x="3435" y="3152"/>
                </a:lnTo>
                <a:lnTo>
                  <a:pt x="3461" y="3167"/>
                </a:lnTo>
                <a:lnTo>
                  <a:pt x="3492" y="3186"/>
                </a:lnTo>
                <a:lnTo>
                  <a:pt x="3527" y="3211"/>
                </a:lnTo>
                <a:lnTo>
                  <a:pt x="3527" y="3211"/>
                </a:lnTo>
                <a:lnTo>
                  <a:pt x="3545" y="3226"/>
                </a:lnTo>
                <a:lnTo>
                  <a:pt x="3563" y="3244"/>
                </a:lnTo>
                <a:lnTo>
                  <a:pt x="3580" y="3263"/>
                </a:lnTo>
                <a:lnTo>
                  <a:pt x="3595" y="3284"/>
                </a:lnTo>
                <a:lnTo>
                  <a:pt x="3608" y="3305"/>
                </a:lnTo>
                <a:lnTo>
                  <a:pt x="3622" y="3329"/>
                </a:lnTo>
                <a:lnTo>
                  <a:pt x="3634" y="3352"/>
                </a:lnTo>
                <a:lnTo>
                  <a:pt x="3645" y="3378"/>
                </a:lnTo>
                <a:lnTo>
                  <a:pt x="3655" y="3404"/>
                </a:lnTo>
                <a:lnTo>
                  <a:pt x="3665" y="3432"/>
                </a:lnTo>
                <a:lnTo>
                  <a:pt x="3674" y="3460"/>
                </a:lnTo>
                <a:lnTo>
                  <a:pt x="3682" y="3489"/>
                </a:lnTo>
                <a:lnTo>
                  <a:pt x="3698" y="3549"/>
                </a:lnTo>
                <a:lnTo>
                  <a:pt x="3714" y="3612"/>
                </a:lnTo>
                <a:lnTo>
                  <a:pt x="3714" y="3612"/>
                </a:lnTo>
                <a:lnTo>
                  <a:pt x="3725" y="3662"/>
                </a:lnTo>
                <a:lnTo>
                  <a:pt x="3734" y="3715"/>
                </a:lnTo>
                <a:lnTo>
                  <a:pt x="3742" y="3768"/>
                </a:lnTo>
                <a:lnTo>
                  <a:pt x="3744" y="3795"/>
                </a:lnTo>
                <a:lnTo>
                  <a:pt x="3746" y="3819"/>
                </a:lnTo>
                <a:lnTo>
                  <a:pt x="3748" y="3844"/>
                </a:lnTo>
                <a:lnTo>
                  <a:pt x="3749" y="3867"/>
                </a:lnTo>
                <a:lnTo>
                  <a:pt x="3748" y="3889"/>
                </a:lnTo>
                <a:lnTo>
                  <a:pt x="3745" y="3909"/>
                </a:lnTo>
                <a:lnTo>
                  <a:pt x="3742" y="3928"/>
                </a:lnTo>
                <a:lnTo>
                  <a:pt x="3737" y="3944"/>
                </a:lnTo>
                <a:lnTo>
                  <a:pt x="3731" y="3957"/>
                </a:lnTo>
                <a:lnTo>
                  <a:pt x="3728" y="3963"/>
                </a:lnTo>
                <a:lnTo>
                  <a:pt x="3724" y="3969"/>
                </a:lnTo>
                <a:lnTo>
                  <a:pt x="3724" y="3969"/>
                </a:lnTo>
                <a:lnTo>
                  <a:pt x="3715" y="3979"/>
                </a:lnTo>
                <a:lnTo>
                  <a:pt x="3705" y="3989"/>
                </a:lnTo>
                <a:lnTo>
                  <a:pt x="3691" y="3998"/>
                </a:lnTo>
                <a:lnTo>
                  <a:pt x="3683" y="4003"/>
                </a:lnTo>
                <a:lnTo>
                  <a:pt x="3673" y="4008"/>
                </a:lnTo>
                <a:lnTo>
                  <a:pt x="3663" y="4014"/>
                </a:lnTo>
                <a:lnTo>
                  <a:pt x="3650" y="4019"/>
                </a:lnTo>
                <a:lnTo>
                  <a:pt x="3621" y="4028"/>
                </a:lnTo>
                <a:lnTo>
                  <a:pt x="3582" y="4038"/>
                </a:lnTo>
                <a:lnTo>
                  <a:pt x="3535" y="4048"/>
                </a:lnTo>
                <a:lnTo>
                  <a:pt x="3560" y="4171"/>
                </a:lnTo>
                <a:lnTo>
                  <a:pt x="3560" y="4171"/>
                </a:lnTo>
                <a:lnTo>
                  <a:pt x="3579" y="4172"/>
                </a:lnTo>
                <a:lnTo>
                  <a:pt x="3597" y="4172"/>
                </a:lnTo>
                <a:lnTo>
                  <a:pt x="3615" y="4171"/>
                </a:lnTo>
                <a:lnTo>
                  <a:pt x="3631" y="4169"/>
                </a:lnTo>
                <a:lnTo>
                  <a:pt x="3646" y="4167"/>
                </a:lnTo>
                <a:lnTo>
                  <a:pt x="3662" y="4164"/>
                </a:lnTo>
                <a:lnTo>
                  <a:pt x="3688" y="4157"/>
                </a:lnTo>
                <a:lnTo>
                  <a:pt x="3711" y="4150"/>
                </a:lnTo>
                <a:lnTo>
                  <a:pt x="3728" y="4143"/>
                </a:lnTo>
                <a:lnTo>
                  <a:pt x="3742" y="4137"/>
                </a:lnTo>
                <a:lnTo>
                  <a:pt x="3742" y="4137"/>
                </a:lnTo>
                <a:lnTo>
                  <a:pt x="3736" y="4143"/>
                </a:lnTo>
                <a:lnTo>
                  <a:pt x="3730" y="4151"/>
                </a:lnTo>
                <a:lnTo>
                  <a:pt x="3722" y="4161"/>
                </a:lnTo>
                <a:lnTo>
                  <a:pt x="3722" y="4161"/>
                </a:lnTo>
                <a:lnTo>
                  <a:pt x="3711" y="4177"/>
                </a:lnTo>
                <a:lnTo>
                  <a:pt x="3700" y="4194"/>
                </a:lnTo>
                <a:lnTo>
                  <a:pt x="3692" y="4209"/>
                </a:lnTo>
                <a:lnTo>
                  <a:pt x="3685" y="4224"/>
                </a:lnTo>
                <a:lnTo>
                  <a:pt x="3680" y="4240"/>
                </a:lnTo>
                <a:lnTo>
                  <a:pt x="3675" y="4257"/>
                </a:lnTo>
                <a:lnTo>
                  <a:pt x="3672" y="4274"/>
                </a:lnTo>
                <a:lnTo>
                  <a:pt x="3669" y="4295"/>
                </a:lnTo>
                <a:lnTo>
                  <a:pt x="3799" y="4379"/>
                </a:lnTo>
                <a:lnTo>
                  <a:pt x="3799" y="4379"/>
                </a:lnTo>
                <a:lnTo>
                  <a:pt x="3812" y="4338"/>
                </a:lnTo>
                <a:lnTo>
                  <a:pt x="3826" y="4298"/>
                </a:lnTo>
                <a:lnTo>
                  <a:pt x="3841" y="4262"/>
                </a:lnTo>
                <a:lnTo>
                  <a:pt x="3855" y="4229"/>
                </a:lnTo>
                <a:lnTo>
                  <a:pt x="3870" y="4202"/>
                </a:lnTo>
                <a:lnTo>
                  <a:pt x="3877" y="4189"/>
                </a:lnTo>
                <a:lnTo>
                  <a:pt x="3885" y="4179"/>
                </a:lnTo>
                <a:lnTo>
                  <a:pt x="3892" y="4170"/>
                </a:lnTo>
                <a:lnTo>
                  <a:pt x="3899" y="4163"/>
                </a:lnTo>
                <a:lnTo>
                  <a:pt x="3906" y="4158"/>
                </a:lnTo>
                <a:lnTo>
                  <a:pt x="3913" y="4154"/>
                </a:lnTo>
                <a:lnTo>
                  <a:pt x="3913" y="4154"/>
                </a:lnTo>
                <a:lnTo>
                  <a:pt x="3919" y="4152"/>
                </a:lnTo>
                <a:lnTo>
                  <a:pt x="3926" y="4152"/>
                </a:lnTo>
                <a:lnTo>
                  <a:pt x="3935" y="4152"/>
                </a:lnTo>
                <a:lnTo>
                  <a:pt x="3944" y="4153"/>
                </a:lnTo>
                <a:lnTo>
                  <a:pt x="3954" y="4155"/>
                </a:lnTo>
                <a:lnTo>
                  <a:pt x="3965" y="4157"/>
                </a:lnTo>
                <a:lnTo>
                  <a:pt x="3990" y="4166"/>
                </a:lnTo>
                <a:lnTo>
                  <a:pt x="4017" y="4177"/>
                </a:lnTo>
                <a:lnTo>
                  <a:pt x="4047" y="4192"/>
                </a:lnTo>
                <a:lnTo>
                  <a:pt x="4078" y="4212"/>
                </a:lnTo>
                <a:lnTo>
                  <a:pt x="4110" y="4233"/>
                </a:lnTo>
                <a:lnTo>
                  <a:pt x="4127" y="4246"/>
                </a:lnTo>
                <a:lnTo>
                  <a:pt x="4143" y="4259"/>
                </a:lnTo>
                <a:lnTo>
                  <a:pt x="4160" y="4273"/>
                </a:lnTo>
                <a:lnTo>
                  <a:pt x="4176" y="4288"/>
                </a:lnTo>
                <a:lnTo>
                  <a:pt x="4192" y="4303"/>
                </a:lnTo>
                <a:lnTo>
                  <a:pt x="4208" y="4319"/>
                </a:lnTo>
                <a:lnTo>
                  <a:pt x="4224" y="4337"/>
                </a:lnTo>
                <a:lnTo>
                  <a:pt x="4239" y="4355"/>
                </a:lnTo>
                <a:lnTo>
                  <a:pt x="4254" y="4373"/>
                </a:lnTo>
                <a:lnTo>
                  <a:pt x="4268" y="4393"/>
                </a:lnTo>
                <a:lnTo>
                  <a:pt x="4282" y="4413"/>
                </a:lnTo>
                <a:lnTo>
                  <a:pt x="4296" y="4435"/>
                </a:lnTo>
                <a:lnTo>
                  <a:pt x="4308" y="4456"/>
                </a:lnTo>
                <a:lnTo>
                  <a:pt x="4320" y="4479"/>
                </a:lnTo>
                <a:lnTo>
                  <a:pt x="4331" y="4502"/>
                </a:lnTo>
                <a:lnTo>
                  <a:pt x="4342" y="4527"/>
                </a:lnTo>
                <a:lnTo>
                  <a:pt x="4342" y="4527"/>
                </a:lnTo>
                <a:lnTo>
                  <a:pt x="4347" y="4541"/>
                </a:lnTo>
                <a:lnTo>
                  <a:pt x="4352" y="4558"/>
                </a:lnTo>
                <a:lnTo>
                  <a:pt x="4356" y="4574"/>
                </a:lnTo>
                <a:lnTo>
                  <a:pt x="4360" y="4591"/>
                </a:lnTo>
                <a:lnTo>
                  <a:pt x="4363" y="4610"/>
                </a:lnTo>
                <a:lnTo>
                  <a:pt x="4366" y="4628"/>
                </a:lnTo>
                <a:lnTo>
                  <a:pt x="4370" y="4667"/>
                </a:lnTo>
                <a:lnTo>
                  <a:pt x="4372" y="4706"/>
                </a:lnTo>
                <a:lnTo>
                  <a:pt x="4371" y="4747"/>
                </a:lnTo>
                <a:lnTo>
                  <a:pt x="4370" y="4767"/>
                </a:lnTo>
                <a:lnTo>
                  <a:pt x="4369" y="4787"/>
                </a:lnTo>
                <a:lnTo>
                  <a:pt x="4366" y="4807"/>
                </a:lnTo>
                <a:lnTo>
                  <a:pt x="4363" y="4826"/>
                </a:lnTo>
                <a:lnTo>
                  <a:pt x="4360" y="4846"/>
                </a:lnTo>
                <a:lnTo>
                  <a:pt x="4356" y="4864"/>
                </a:lnTo>
                <a:lnTo>
                  <a:pt x="4351" y="4883"/>
                </a:lnTo>
                <a:lnTo>
                  <a:pt x="4345" y="4900"/>
                </a:lnTo>
                <a:lnTo>
                  <a:pt x="4339" y="4917"/>
                </a:lnTo>
                <a:lnTo>
                  <a:pt x="4332" y="4933"/>
                </a:lnTo>
                <a:lnTo>
                  <a:pt x="4324" y="4948"/>
                </a:lnTo>
                <a:lnTo>
                  <a:pt x="4316" y="4962"/>
                </a:lnTo>
                <a:lnTo>
                  <a:pt x="4307" y="4976"/>
                </a:lnTo>
                <a:lnTo>
                  <a:pt x="4298" y="4988"/>
                </a:lnTo>
                <a:lnTo>
                  <a:pt x="4287" y="4999"/>
                </a:lnTo>
                <a:lnTo>
                  <a:pt x="4276" y="5008"/>
                </a:lnTo>
                <a:lnTo>
                  <a:pt x="4264" y="5017"/>
                </a:lnTo>
                <a:lnTo>
                  <a:pt x="4252" y="5024"/>
                </a:lnTo>
                <a:lnTo>
                  <a:pt x="4238" y="5029"/>
                </a:lnTo>
                <a:lnTo>
                  <a:pt x="4224" y="5032"/>
                </a:lnTo>
                <a:lnTo>
                  <a:pt x="4224" y="5032"/>
                </a:lnTo>
                <a:lnTo>
                  <a:pt x="4216" y="5033"/>
                </a:lnTo>
                <a:lnTo>
                  <a:pt x="4208" y="5033"/>
                </a:lnTo>
                <a:lnTo>
                  <a:pt x="4198" y="5032"/>
                </a:lnTo>
                <a:lnTo>
                  <a:pt x="4188" y="5030"/>
                </a:lnTo>
                <a:lnTo>
                  <a:pt x="4168" y="5025"/>
                </a:lnTo>
                <a:lnTo>
                  <a:pt x="4145" y="5017"/>
                </a:lnTo>
                <a:lnTo>
                  <a:pt x="4123" y="5006"/>
                </a:lnTo>
                <a:lnTo>
                  <a:pt x="4099" y="4995"/>
                </a:lnTo>
                <a:lnTo>
                  <a:pt x="4051" y="4973"/>
                </a:lnTo>
                <a:lnTo>
                  <a:pt x="4028" y="4961"/>
                </a:lnTo>
                <a:lnTo>
                  <a:pt x="4005" y="4952"/>
                </a:lnTo>
                <a:lnTo>
                  <a:pt x="3984" y="4945"/>
                </a:lnTo>
                <a:lnTo>
                  <a:pt x="3964" y="4940"/>
                </a:lnTo>
                <a:lnTo>
                  <a:pt x="3955" y="4939"/>
                </a:lnTo>
                <a:lnTo>
                  <a:pt x="3947" y="4938"/>
                </a:lnTo>
                <a:lnTo>
                  <a:pt x="3939" y="4939"/>
                </a:lnTo>
                <a:lnTo>
                  <a:pt x="3932" y="4940"/>
                </a:lnTo>
                <a:lnTo>
                  <a:pt x="3924" y="4943"/>
                </a:lnTo>
                <a:lnTo>
                  <a:pt x="3919" y="4947"/>
                </a:lnTo>
                <a:lnTo>
                  <a:pt x="3914" y="4952"/>
                </a:lnTo>
                <a:lnTo>
                  <a:pt x="3909" y="4958"/>
                </a:lnTo>
                <a:lnTo>
                  <a:pt x="3909" y="4958"/>
                </a:lnTo>
                <a:lnTo>
                  <a:pt x="3905" y="4965"/>
                </a:lnTo>
                <a:lnTo>
                  <a:pt x="3900" y="4973"/>
                </a:lnTo>
                <a:lnTo>
                  <a:pt x="3893" y="4979"/>
                </a:lnTo>
                <a:lnTo>
                  <a:pt x="3886" y="4985"/>
                </a:lnTo>
                <a:lnTo>
                  <a:pt x="3869" y="4996"/>
                </a:lnTo>
                <a:lnTo>
                  <a:pt x="3851" y="5006"/>
                </a:lnTo>
                <a:lnTo>
                  <a:pt x="3810" y="5028"/>
                </a:lnTo>
                <a:lnTo>
                  <a:pt x="3789" y="5039"/>
                </a:lnTo>
                <a:lnTo>
                  <a:pt x="3770" y="5052"/>
                </a:lnTo>
                <a:lnTo>
                  <a:pt x="3761" y="5058"/>
                </a:lnTo>
                <a:lnTo>
                  <a:pt x="3752" y="5067"/>
                </a:lnTo>
                <a:lnTo>
                  <a:pt x="3743" y="5074"/>
                </a:lnTo>
                <a:lnTo>
                  <a:pt x="3735" y="5083"/>
                </a:lnTo>
                <a:lnTo>
                  <a:pt x="3728" y="5092"/>
                </a:lnTo>
                <a:lnTo>
                  <a:pt x="3722" y="5102"/>
                </a:lnTo>
                <a:lnTo>
                  <a:pt x="3717" y="5113"/>
                </a:lnTo>
                <a:lnTo>
                  <a:pt x="3713" y="5125"/>
                </a:lnTo>
                <a:lnTo>
                  <a:pt x="3710" y="5137"/>
                </a:lnTo>
                <a:lnTo>
                  <a:pt x="3708" y="5151"/>
                </a:lnTo>
                <a:lnTo>
                  <a:pt x="3707" y="5165"/>
                </a:lnTo>
                <a:lnTo>
                  <a:pt x="3707" y="5181"/>
                </a:lnTo>
                <a:lnTo>
                  <a:pt x="3709" y="5198"/>
                </a:lnTo>
                <a:lnTo>
                  <a:pt x="3713" y="5215"/>
                </a:lnTo>
                <a:lnTo>
                  <a:pt x="3718" y="5234"/>
                </a:lnTo>
                <a:lnTo>
                  <a:pt x="3724" y="5255"/>
                </a:lnTo>
                <a:lnTo>
                  <a:pt x="3724" y="5255"/>
                </a:lnTo>
                <a:lnTo>
                  <a:pt x="3741" y="5234"/>
                </a:lnTo>
                <a:lnTo>
                  <a:pt x="3759" y="5213"/>
                </a:lnTo>
                <a:lnTo>
                  <a:pt x="3776" y="5194"/>
                </a:lnTo>
                <a:lnTo>
                  <a:pt x="3794" y="5178"/>
                </a:lnTo>
                <a:lnTo>
                  <a:pt x="3802" y="5171"/>
                </a:lnTo>
                <a:lnTo>
                  <a:pt x="3811" y="5165"/>
                </a:lnTo>
                <a:lnTo>
                  <a:pt x="3819" y="5159"/>
                </a:lnTo>
                <a:lnTo>
                  <a:pt x="3827" y="5155"/>
                </a:lnTo>
                <a:lnTo>
                  <a:pt x="3835" y="5153"/>
                </a:lnTo>
                <a:lnTo>
                  <a:pt x="3843" y="5151"/>
                </a:lnTo>
                <a:lnTo>
                  <a:pt x="3850" y="5151"/>
                </a:lnTo>
                <a:lnTo>
                  <a:pt x="3857" y="5153"/>
                </a:lnTo>
                <a:lnTo>
                  <a:pt x="3857" y="5153"/>
                </a:lnTo>
                <a:lnTo>
                  <a:pt x="3861" y="5155"/>
                </a:lnTo>
                <a:lnTo>
                  <a:pt x="3864" y="5157"/>
                </a:lnTo>
                <a:lnTo>
                  <a:pt x="3870" y="5163"/>
                </a:lnTo>
                <a:lnTo>
                  <a:pt x="3875" y="5171"/>
                </a:lnTo>
                <a:lnTo>
                  <a:pt x="3879" y="5179"/>
                </a:lnTo>
                <a:lnTo>
                  <a:pt x="3888" y="5200"/>
                </a:lnTo>
                <a:lnTo>
                  <a:pt x="3894" y="5210"/>
                </a:lnTo>
                <a:lnTo>
                  <a:pt x="3901" y="5220"/>
                </a:lnTo>
                <a:lnTo>
                  <a:pt x="3901" y="5220"/>
                </a:lnTo>
                <a:lnTo>
                  <a:pt x="3904" y="5223"/>
                </a:lnTo>
                <a:lnTo>
                  <a:pt x="3908" y="5225"/>
                </a:lnTo>
                <a:lnTo>
                  <a:pt x="3913" y="5227"/>
                </a:lnTo>
                <a:lnTo>
                  <a:pt x="3919" y="5228"/>
                </a:lnTo>
                <a:lnTo>
                  <a:pt x="3934" y="5230"/>
                </a:lnTo>
                <a:lnTo>
                  <a:pt x="3950" y="5230"/>
                </a:lnTo>
                <a:lnTo>
                  <a:pt x="3968" y="5229"/>
                </a:lnTo>
                <a:lnTo>
                  <a:pt x="3989" y="5227"/>
                </a:lnTo>
                <a:lnTo>
                  <a:pt x="4032" y="5223"/>
                </a:lnTo>
                <a:lnTo>
                  <a:pt x="4074" y="5219"/>
                </a:lnTo>
                <a:lnTo>
                  <a:pt x="4093" y="5217"/>
                </a:lnTo>
                <a:lnTo>
                  <a:pt x="4110" y="5217"/>
                </a:lnTo>
                <a:lnTo>
                  <a:pt x="4126" y="5217"/>
                </a:lnTo>
                <a:lnTo>
                  <a:pt x="4137" y="5219"/>
                </a:lnTo>
                <a:lnTo>
                  <a:pt x="4142" y="5221"/>
                </a:lnTo>
                <a:lnTo>
                  <a:pt x="4146" y="5223"/>
                </a:lnTo>
                <a:lnTo>
                  <a:pt x="4148" y="5225"/>
                </a:lnTo>
                <a:lnTo>
                  <a:pt x="4150" y="5228"/>
                </a:lnTo>
                <a:lnTo>
                  <a:pt x="4150" y="5228"/>
                </a:lnTo>
                <a:lnTo>
                  <a:pt x="4151" y="5231"/>
                </a:lnTo>
                <a:lnTo>
                  <a:pt x="4150" y="5234"/>
                </a:lnTo>
                <a:lnTo>
                  <a:pt x="4149" y="5236"/>
                </a:lnTo>
                <a:lnTo>
                  <a:pt x="4148" y="5238"/>
                </a:lnTo>
                <a:lnTo>
                  <a:pt x="4143" y="5242"/>
                </a:lnTo>
                <a:lnTo>
                  <a:pt x="4136" y="5243"/>
                </a:lnTo>
                <a:lnTo>
                  <a:pt x="4118" y="5246"/>
                </a:lnTo>
                <a:lnTo>
                  <a:pt x="4100" y="5248"/>
                </a:lnTo>
                <a:lnTo>
                  <a:pt x="4100" y="5248"/>
                </a:lnTo>
                <a:lnTo>
                  <a:pt x="4021" y="5262"/>
                </a:lnTo>
                <a:lnTo>
                  <a:pt x="3981" y="5269"/>
                </a:lnTo>
                <a:lnTo>
                  <a:pt x="3943" y="5277"/>
                </a:lnTo>
                <a:lnTo>
                  <a:pt x="3925" y="5282"/>
                </a:lnTo>
                <a:lnTo>
                  <a:pt x="3909" y="5288"/>
                </a:lnTo>
                <a:lnTo>
                  <a:pt x="3894" y="5294"/>
                </a:lnTo>
                <a:lnTo>
                  <a:pt x="3881" y="5300"/>
                </a:lnTo>
                <a:lnTo>
                  <a:pt x="3869" y="5306"/>
                </a:lnTo>
                <a:lnTo>
                  <a:pt x="3860" y="5314"/>
                </a:lnTo>
                <a:lnTo>
                  <a:pt x="3853" y="5322"/>
                </a:lnTo>
                <a:lnTo>
                  <a:pt x="3850" y="5326"/>
                </a:lnTo>
                <a:lnTo>
                  <a:pt x="3848" y="5331"/>
                </a:lnTo>
                <a:lnTo>
                  <a:pt x="3848" y="5331"/>
                </a:lnTo>
                <a:lnTo>
                  <a:pt x="3846" y="5338"/>
                </a:lnTo>
                <a:lnTo>
                  <a:pt x="3846" y="5342"/>
                </a:lnTo>
                <a:lnTo>
                  <a:pt x="3847" y="5352"/>
                </a:lnTo>
                <a:lnTo>
                  <a:pt x="3847" y="5357"/>
                </a:lnTo>
                <a:lnTo>
                  <a:pt x="3846" y="5363"/>
                </a:lnTo>
                <a:lnTo>
                  <a:pt x="3845" y="5371"/>
                </a:lnTo>
                <a:lnTo>
                  <a:pt x="3842" y="5382"/>
                </a:lnTo>
                <a:lnTo>
                  <a:pt x="3842" y="5382"/>
                </a:lnTo>
                <a:lnTo>
                  <a:pt x="3837" y="5393"/>
                </a:lnTo>
                <a:lnTo>
                  <a:pt x="3831" y="5402"/>
                </a:lnTo>
                <a:lnTo>
                  <a:pt x="3823" y="5410"/>
                </a:lnTo>
                <a:lnTo>
                  <a:pt x="3815" y="5418"/>
                </a:lnTo>
                <a:lnTo>
                  <a:pt x="3796" y="5434"/>
                </a:lnTo>
                <a:lnTo>
                  <a:pt x="3786" y="5442"/>
                </a:lnTo>
                <a:lnTo>
                  <a:pt x="3776" y="5451"/>
                </a:lnTo>
                <a:lnTo>
                  <a:pt x="3767" y="5460"/>
                </a:lnTo>
                <a:lnTo>
                  <a:pt x="3758" y="5472"/>
                </a:lnTo>
                <a:lnTo>
                  <a:pt x="3750" y="5485"/>
                </a:lnTo>
                <a:lnTo>
                  <a:pt x="3742" y="5499"/>
                </a:lnTo>
                <a:lnTo>
                  <a:pt x="3736" y="5517"/>
                </a:lnTo>
                <a:lnTo>
                  <a:pt x="3732" y="5536"/>
                </a:lnTo>
                <a:lnTo>
                  <a:pt x="3730" y="5558"/>
                </a:lnTo>
                <a:lnTo>
                  <a:pt x="3730" y="5584"/>
                </a:lnTo>
                <a:lnTo>
                  <a:pt x="3730" y="5584"/>
                </a:lnTo>
                <a:lnTo>
                  <a:pt x="3732" y="5597"/>
                </a:lnTo>
                <a:lnTo>
                  <a:pt x="3735" y="5610"/>
                </a:lnTo>
                <a:lnTo>
                  <a:pt x="3739" y="5622"/>
                </a:lnTo>
                <a:lnTo>
                  <a:pt x="3744" y="5634"/>
                </a:lnTo>
                <a:lnTo>
                  <a:pt x="3751" y="5644"/>
                </a:lnTo>
                <a:lnTo>
                  <a:pt x="3757" y="5656"/>
                </a:lnTo>
                <a:lnTo>
                  <a:pt x="3763" y="5665"/>
                </a:lnTo>
                <a:lnTo>
                  <a:pt x="3770" y="5674"/>
                </a:lnTo>
                <a:lnTo>
                  <a:pt x="3784" y="5689"/>
                </a:lnTo>
                <a:lnTo>
                  <a:pt x="3797" y="5701"/>
                </a:lnTo>
                <a:lnTo>
                  <a:pt x="3807" y="5708"/>
                </a:lnTo>
                <a:lnTo>
                  <a:pt x="3810" y="5710"/>
                </a:lnTo>
                <a:lnTo>
                  <a:pt x="3813" y="5711"/>
                </a:lnTo>
                <a:lnTo>
                  <a:pt x="3813" y="5711"/>
                </a:lnTo>
                <a:lnTo>
                  <a:pt x="3814" y="5710"/>
                </a:lnTo>
                <a:lnTo>
                  <a:pt x="3815" y="5709"/>
                </a:lnTo>
                <a:lnTo>
                  <a:pt x="3816" y="5704"/>
                </a:lnTo>
                <a:lnTo>
                  <a:pt x="3818" y="5696"/>
                </a:lnTo>
                <a:lnTo>
                  <a:pt x="3818" y="5686"/>
                </a:lnTo>
                <a:lnTo>
                  <a:pt x="3820" y="5662"/>
                </a:lnTo>
                <a:lnTo>
                  <a:pt x="3823" y="5633"/>
                </a:lnTo>
                <a:lnTo>
                  <a:pt x="3825" y="5619"/>
                </a:lnTo>
                <a:lnTo>
                  <a:pt x="3828" y="5603"/>
                </a:lnTo>
                <a:lnTo>
                  <a:pt x="3831" y="5590"/>
                </a:lnTo>
                <a:lnTo>
                  <a:pt x="3836" y="5577"/>
                </a:lnTo>
                <a:lnTo>
                  <a:pt x="3843" y="5566"/>
                </a:lnTo>
                <a:lnTo>
                  <a:pt x="3847" y="5562"/>
                </a:lnTo>
                <a:lnTo>
                  <a:pt x="3851" y="5556"/>
                </a:lnTo>
                <a:lnTo>
                  <a:pt x="3855" y="5553"/>
                </a:lnTo>
                <a:lnTo>
                  <a:pt x="3860" y="5550"/>
                </a:lnTo>
                <a:lnTo>
                  <a:pt x="3865" y="5547"/>
                </a:lnTo>
                <a:lnTo>
                  <a:pt x="3871" y="5546"/>
                </a:lnTo>
                <a:lnTo>
                  <a:pt x="3871" y="5546"/>
                </a:lnTo>
                <a:lnTo>
                  <a:pt x="3877" y="5545"/>
                </a:lnTo>
                <a:lnTo>
                  <a:pt x="3882" y="5546"/>
                </a:lnTo>
                <a:lnTo>
                  <a:pt x="3888" y="5548"/>
                </a:lnTo>
                <a:lnTo>
                  <a:pt x="3892" y="5552"/>
                </a:lnTo>
                <a:lnTo>
                  <a:pt x="3902" y="5561"/>
                </a:lnTo>
                <a:lnTo>
                  <a:pt x="3911" y="5571"/>
                </a:lnTo>
                <a:lnTo>
                  <a:pt x="3921" y="5581"/>
                </a:lnTo>
                <a:lnTo>
                  <a:pt x="3926" y="5586"/>
                </a:lnTo>
                <a:lnTo>
                  <a:pt x="3933" y="5590"/>
                </a:lnTo>
                <a:lnTo>
                  <a:pt x="3940" y="5594"/>
                </a:lnTo>
                <a:lnTo>
                  <a:pt x="3946" y="5597"/>
                </a:lnTo>
                <a:lnTo>
                  <a:pt x="3954" y="5598"/>
                </a:lnTo>
                <a:lnTo>
                  <a:pt x="3962" y="5599"/>
                </a:lnTo>
                <a:lnTo>
                  <a:pt x="3962" y="5599"/>
                </a:lnTo>
                <a:lnTo>
                  <a:pt x="3970" y="5598"/>
                </a:lnTo>
                <a:lnTo>
                  <a:pt x="3979" y="5595"/>
                </a:lnTo>
                <a:lnTo>
                  <a:pt x="3987" y="5592"/>
                </a:lnTo>
                <a:lnTo>
                  <a:pt x="3996" y="5588"/>
                </a:lnTo>
                <a:lnTo>
                  <a:pt x="4005" y="5582"/>
                </a:lnTo>
                <a:lnTo>
                  <a:pt x="4014" y="5576"/>
                </a:lnTo>
                <a:lnTo>
                  <a:pt x="4035" y="5559"/>
                </a:lnTo>
                <a:lnTo>
                  <a:pt x="4055" y="5542"/>
                </a:lnTo>
                <a:lnTo>
                  <a:pt x="4077" y="5522"/>
                </a:lnTo>
                <a:lnTo>
                  <a:pt x="4122" y="5479"/>
                </a:lnTo>
                <a:lnTo>
                  <a:pt x="4144" y="5457"/>
                </a:lnTo>
                <a:lnTo>
                  <a:pt x="4166" y="5437"/>
                </a:lnTo>
                <a:lnTo>
                  <a:pt x="4187" y="5417"/>
                </a:lnTo>
                <a:lnTo>
                  <a:pt x="4208" y="5402"/>
                </a:lnTo>
                <a:lnTo>
                  <a:pt x="4227" y="5389"/>
                </a:lnTo>
                <a:lnTo>
                  <a:pt x="4236" y="5384"/>
                </a:lnTo>
                <a:lnTo>
                  <a:pt x="4245" y="5380"/>
                </a:lnTo>
                <a:lnTo>
                  <a:pt x="4254" y="5376"/>
                </a:lnTo>
                <a:lnTo>
                  <a:pt x="4262" y="5374"/>
                </a:lnTo>
                <a:lnTo>
                  <a:pt x="4270" y="5374"/>
                </a:lnTo>
                <a:lnTo>
                  <a:pt x="4277" y="5375"/>
                </a:lnTo>
                <a:lnTo>
                  <a:pt x="4277" y="5375"/>
                </a:lnTo>
                <a:lnTo>
                  <a:pt x="4278" y="5376"/>
                </a:lnTo>
                <a:lnTo>
                  <a:pt x="4279" y="5379"/>
                </a:lnTo>
                <a:lnTo>
                  <a:pt x="4278" y="5382"/>
                </a:lnTo>
                <a:lnTo>
                  <a:pt x="4277" y="5384"/>
                </a:lnTo>
                <a:lnTo>
                  <a:pt x="4272" y="5391"/>
                </a:lnTo>
                <a:lnTo>
                  <a:pt x="4264" y="5399"/>
                </a:lnTo>
                <a:lnTo>
                  <a:pt x="4241" y="5420"/>
                </a:lnTo>
                <a:lnTo>
                  <a:pt x="4212" y="5447"/>
                </a:lnTo>
                <a:lnTo>
                  <a:pt x="4181" y="5477"/>
                </a:lnTo>
                <a:lnTo>
                  <a:pt x="4167" y="5492"/>
                </a:lnTo>
                <a:lnTo>
                  <a:pt x="4152" y="5508"/>
                </a:lnTo>
                <a:lnTo>
                  <a:pt x="4140" y="5525"/>
                </a:lnTo>
                <a:lnTo>
                  <a:pt x="4129" y="5542"/>
                </a:lnTo>
                <a:lnTo>
                  <a:pt x="4121" y="5558"/>
                </a:lnTo>
                <a:lnTo>
                  <a:pt x="4118" y="5567"/>
                </a:lnTo>
                <a:lnTo>
                  <a:pt x="4116" y="5576"/>
                </a:lnTo>
                <a:lnTo>
                  <a:pt x="4116" y="5576"/>
                </a:lnTo>
                <a:lnTo>
                  <a:pt x="4114" y="5588"/>
                </a:lnTo>
                <a:lnTo>
                  <a:pt x="4114" y="5599"/>
                </a:lnTo>
                <a:lnTo>
                  <a:pt x="4115" y="5611"/>
                </a:lnTo>
                <a:lnTo>
                  <a:pt x="4119" y="5620"/>
                </a:lnTo>
                <a:lnTo>
                  <a:pt x="4123" y="5628"/>
                </a:lnTo>
                <a:lnTo>
                  <a:pt x="4129" y="5636"/>
                </a:lnTo>
                <a:lnTo>
                  <a:pt x="4135" y="5643"/>
                </a:lnTo>
                <a:lnTo>
                  <a:pt x="4142" y="5649"/>
                </a:lnTo>
                <a:lnTo>
                  <a:pt x="4157" y="5663"/>
                </a:lnTo>
                <a:lnTo>
                  <a:pt x="4163" y="5669"/>
                </a:lnTo>
                <a:lnTo>
                  <a:pt x="4169" y="5676"/>
                </a:lnTo>
                <a:lnTo>
                  <a:pt x="4175" y="5683"/>
                </a:lnTo>
                <a:lnTo>
                  <a:pt x="4179" y="5690"/>
                </a:lnTo>
                <a:lnTo>
                  <a:pt x="4182" y="5699"/>
                </a:lnTo>
                <a:lnTo>
                  <a:pt x="4183" y="5708"/>
                </a:lnTo>
                <a:lnTo>
                  <a:pt x="4183" y="5708"/>
                </a:lnTo>
                <a:lnTo>
                  <a:pt x="4184" y="5718"/>
                </a:lnTo>
                <a:lnTo>
                  <a:pt x="4186" y="5729"/>
                </a:lnTo>
                <a:lnTo>
                  <a:pt x="4189" y="5738"/>
                </a:lnTo>
                <a:lnTo>
                  <a:pt x="4193" y="5749"/>
                </a:lnTo>
                <a:lnTo>
                  <a:pt x="4198" y="5758"/>
                </a:lnTo>
                <a:lnTo>
                  <a:pt x="4205" y="5767"/>
                </a:lnTo>
                <a:lnTo>
                  <a:pt x="4212" y="5775"/>
                </a:lnTo>
                <a:lnTo>
                  <a:pt x="4220" y="5783"/>
                </a:lnTo>
                <a:lnTo>
                  <a:pt x="4228" y="5792"/>
                </a:lnTo>
                <a:lnTo>
                  <a:pt x="4237" y="5799"/>
                </a:lnTo>
                <a:lnTo>
                  <a:pt x="4257" y="5812"/>
                </a:lnTo>
                <a:lnTo>
                  <a:pt x="4278" y="5824"/>
                </a:lnTo>
                <a:lnTo>
                  <a:pt x="4300" y="5835"/>
                </a:lnTo>
                <a:lnTo>
                  <a:pt x="4322" y="5844"/>
                </a:lnTo>
                <a:lnTo>
                  <a:pt x="4344" y="5852"/>
                </a:lnTo>
                <a:lnTo>
                  <a:pt x="4364" y="5857"/>
                </a:lnTo>
                <a:lnTo>
                  <a:pt x="4382" y="5862"/>
                </a:lnTo>
                <a:lnTo>
                  <a:pt x="4399" y="5864"/>
                </a:lnTo>
                <a:lnTo>
                  <a:pt x="4412" y="5865"/>
                </a:lnTo>
                <a:lnTo>
                  <a:pt x="4421" y="5865"/>
                </a:lnTo>
                <a:lnTo>
                  <a:pt x="4424" y="5864"/>
                </a:lnTo>
                <a:lnTo>
                  <a:pt x="4426" y="5863"/>
                </a:lnTo>
                <a:lnTo>
                  <a:pt x="4426" y="5863"/>
                </a:lnTo>
                <a:lnTo>
                  <a:pt x="4427" y="5861"/>
                </a:lnTo>
                <a:lnTo>
                  <a:pt x="4427" y="5859"/>
                </a:lnTo>
                <a:lnTo>
                  <a:pt x="4425" y="5853"/>
                </a:lnTo>
                <a:lnTo>
                  <a:pt x="4420" y="5846"/>
                </a:lnTo>
                <a:lnTo>
                  <a:pt x="4412" y="5836"/>
                </a:lnTo>
                <a:lnTo>
                  <a:pt x="4393" y="5813"/>
                </a:lnTo>
                <a:lnTo>
                  <a:pt x="4369" y="5786"/>
                </a:lnTo>
                <a:lnTo>
                  <a:pt x="4358" y="5773"/>
                </a:lnTo>
                <a:lnTo>
                  <a:pt x="4348" y="5759"/>
                </a:lnTo>
                <a:lnTo>
                  <a:pt x="4339" y="5745"/>
                </a:lnTo>
                <a:lnTo>
                  <a:pt x="4330" y="5731"/>
                </a:lnTo>
                <a:lnTo>
                  <a:pt x="4325" y="5718"/>
                </a:lnTo>
                <a:lnTo>
                  <a:pt x="4324" y="5712"/>
                </a:lnTo>
                <a:lnTo>
                  <a:pt x="4323" y="5706"/>
                </a:lnTo>
                <a:lnTo>
                  <a:pt x="4323" y="5700"/>
                </a:lnTo>
                <a:lnTo>
                  <a:pt x="4324" y="5694"/>
                </a:lnTo>
                <a:lnTo>
                  <a:pt x="4326" y="5689"/>
                </a:lnTo>
                <a:lnTo>
                  <a:pt x="4329" y="5684"/>
                </a:lnTo>
                <a:lnTo>
                  <a:pt x="4329" y="5684"/>
                </a:lnTo>
                <a:lnTo>
                  <a:pt x="4333" y="5680"/>
                </a:lnTo>
                <a:lnTo>
                  <a:pt x="4337" y="5677"/>
                </a:lnTo>
                <a:lnTo>
                  <a:pt x="4343" y="5676"/>
                </a:lnTo>
                <a:lnTo>
                  <a:pt x="4347" y="5675"/>
                </a:lnTo>
                <a:lnTo>
                  <a:pt x="4352" y="5675"/>
                </a:lnTo>
                <a:lnTo>
                  <a:pt x="4358" y="5676"/>
                </a:lnTo>
                <a:lnTo>
                  <a:pt x="4370" y="5678"/>
                </a:lnTo>
                <a:lnTo>
                  <a:pt x="4384" y="5681"/>
                </a:lnTo>
                <a:lnTo>
                  <a:pt x="4392" y="5682"/>
                </a:lnTo>
                <a:lnTo>
                  <a:pt x="4399" y="5682"/>
                </a:lnTo>
                <a:lnTo>
                  <a:pt x="4408" y="5682"/>
                </a:lnTo>
                <a:lnTo>
                  <a:pt x="4416" y="5681"/>
                </a:lnTo>
                <a:lnTo>
                  <a:pt x="4425" y="5679"/>
                </a:lnTo>
                <a:lnTo>
                  <a:pt x="4436" y="5675"/>
                </a:lnTo>
                <a:lnTo>
                  <a:pt x="4436" y="5675"/>
                </a:lnTo>
                <a:lnTo>
                  <a:pt x="4437" y="5673"/>
                </a:lnTo>
                <a:lnTo>
                  <a:pt x="4438" y="5670"/>
                </a:lnTo>
                <a:lnTo>
                  <a:pt x="4438" y="5663"/>
                </a:lnTo>
                <a:lnTo>
                  <a:pt x="4436" y="5652"/>
                </a:lnTo>
                <a:lnTo>
                  <a:pt x="4434" y="5637"/>
                </a:lnTo>
                <a:lnTo>
                  <a:pt x="4431" y="5621"/>
                </a:lnTo>
                <a:lnTo>
                  <a:pt x="4428" y="5602"/>
                </a:lnTo>
                <a:lnTo>
                  <a:pt x="4426" y="5581"/>
                </a:lnTo>
                <a:lnTo>
                  <a:pt x="4426" y="5557"/>
                </a:lnTo>
                <a:lnTo>
                  <a:pt x="4428" y="5533"/>
                </a:lnTo>
                <a:lnTo>
                  <a:pt x="4431" y="5520"/>
                </a:lnTo>
                <a:lnTo>
                  <a:pt x="4434" y="5505"/>
                </a:lnTo>
                <a:lnTo>
                  <a:pt x="4437" y="5492"/>
                </a:lnTo>
                <a:lnTo>
                  <a:pt x="4441" y="5477"/>
                </a:lnTo>
                <a:lnTo>
                  <a:pt x="4446" y="5462"/>
                </a:lnTo>
                <a:lnTo>
                  <a:pt x="4453" y="5447"/>
                </a:lnTo>
                <a:lnTo>
                  <a:pt x="4460" y="5432"/>
                </a:lnTo>
                <a:lnTo>
                  <a:pt x="4469" y="5416"/>
                </a:lnTo>
                <a:lnTo>
                  <a:pt x="4479" y="5400"/>
                </a:lnTo>
                <a:lnTo>
                  <a:pt x="4490" y="5384"/>
                </a:lnTo>
                <a:lnTo>
                  <a:pt x="4503" y="5367"/>
                </a:lnTo>
                <a:lnTo>
                  <a:pt x="4516" y="5351"/>
                </a:lnTo>
                <a:lnTo>
                  <a:pt x="4533" y="5334"/>
                </a:lnTo>
                <a:lnTo>
                  <a:pt x="4550" y="5317"/>
                </a:lnTo>
                <a:lnTo>
                  <a:pt x="4550" y="5317"/>
                </a:lnTo>
                <a:lnTo>
                  <a:pt x="4557" y="5328"/>
                </a:lnTo>
                <a:lnTo>
                  <a:pt x="4566" y="5340"/>
                </a:lnTo>
                <a:lnTo>
                  <a:pt x="4578" y="5353"/>
                </a:lnTo>
                <a:lnTo>
                  <a:pt x="4586" y="5360"/>
                </a:lnTo>
                <a:lnTo>
                  <a:pt x="4594" y="5367"/>
                </a:lnTo>
                <a:lnTo>
                  <a:pt x="4603" y="5373"/>
                </a:lnTo>
                <a:lnTo>
                  <a:pt x="4614" y="5381"/>
                </a:lnTo>
                <a:lnTo>
                  <a:pt x="4624" y="5386"/>
                </a:lnTo>
                <a:lnTo>
                  <a:pt x="4636" y="5390"/>
                </a:lnTo>
                <a:lnTo>
                  <a:pt x="4648" y="5394"/>
                </a:lnTo>
                <a:lnTo>
                  <a:pt x="4662" y="5396"/>
                </a:lnTo>
                <a:lnTo>
                  <a:pt x="4662" y="5396"/>
                </a:lnTo>
                <a:lnTo>
                  <a:pt x="4668" y="5397"/>
                </a:lnTo>
                <a:lnTo>
                  <a:pt x="4673" y="5399"/>
                </a:lnTo>
                <a:lnTo>
                  <a:pt x="4677" y="5402"/>
                </a:lnTo>
                <a:lnTo>
                  <a:pt x="4681" y="5405"/>
                </a:lnTo>
                <a:lnTo>
                  <a:pt x="4685" y="5409"/>
                </a:lnTo>
                <a:lnTo>
                  <a:pt x="4688" y="5413"/>
                </a:lnTo>
                <a:lnTo>
                  <a:pt x="4692" y="5425"/>
                </a:lnTo>
                <a:lnTo>
                  <a:pt x="4696" y="5437"/>
                </a:lnTo>
                <a:lnTo>
                  <a:pt x="4698" y="5450"/>
                </a:lnTo>
                <a:lnTo>
                  <a:pt x="4698" y="5463"/>
                </a:lnTo>
                <a:lnTo>
                  <a:pt x="4698" y="5478"/>
                </a:lnTo>
                <a:lnTo>
                  <a:pt x="4696" y="5506"/>
                </a:lnTo>
                <a:lnTo>
                  <a:pt x="4694" y="5531"/>
                </a:lnTo>
                <a:lnTo>
                  <a:pt x="4692" y="5548"/>
                </a:lnTo>
                <a:lnTo>
                  <a:pt x="4692" y="5553"/>
                </a:lnTo>
                <a:lnTo>
                  <a:pt x="4693" y="5554"/>
                </a:lnTo>
                <a:lnTo>
                  <a:pt x="4694" y="5554"/>
                </a:lnTo>
                <a:lnTo>
                  <a:pt x="4694" y="5554"/>
                </a:lnTo>
                <a:lnTo>
                  <a:pt x="4697" y="5553"/>
                </a:lnTo>
                <a:lnTo>
                  <a:pt x="4702" y="5550"/>
                </a:lnTo>
                <a:lnTo>
                  <a:pt x="4708" y="5545"/>
                </a:lnTo>
                <a:lnTo>
                  <a:pt x="4714" y="5538"/>
                </a:lnTo>
                <a:lnTo>
                  <a:pt x="4721" y="5529"/>
                </a:lnTo>
                <a:lnTo>
                  <a:pt x="4729" y="5519"/>
                </a:lnTo>
                <a:lnTo>
                  <a:pt x="4736" y="5505"/>
                </a:lnTo>
                <a:lnTo>
                  <a:pt x="4743" y="5492"/>
                </a:lnTo>
                <a:lnTo>
                  <a:pt x="4751" y="5477"/>
                </a:lnTo>
                <a:lnTo>
                  <a:pt x="4758" y="5459"/>
                </a:lnTo>
                <a:lnTo>
                  <a:pt x="4763" y="5442"/>
                </a:lnTo>
                <a:lnTo>
                  <a:pt x="4768" y="5422"/>
                </a:lnTo>
                <a:lnTo>
                  <a:pt x="4771" y="5402"/>
                </a:lnTo>
                <a:lnTo>
                  <a:pt x="4773" y="5382"/>
                </a:lnTo>
                <a:lnTo>
                  <a:pt x="4772" y="5360"/>
                </a:lnTo>
                <a:lnTo>
                  <a:pt x="4770" y="5338"/>
                </a:lnTo>
                <a:lnTo>
                  <a:pt x="4770" y="5338"/>
                </a:lnTo>
                <a:lnTo>
                  <a:pt x="4778" y="5330"/>
                </a:lnTo>
                <a:lnTo>
                  <a:pt x="4798" y="5313"/>
                </a:lnTo>
                <a:lnTo>
                  <a:pt x="4809" y="5302"/>
                </a:lnTo>
                <a:lnTo>
                  <a:pt x="4819" y="5290"/>
                </a:lnTo>
                <a:lnTo>
                  <a:pt x="4827" y="5276"/>
                </a:lnTo>
                <a:lnTo>
                  <a:pt x="4830" y="5270"/>
                </a:lnTo>
                <a:lnTo>
                  <a:pt x="4832" y="5264"/>
                </a:lnTo>
                <a:lnTo>
                  <a:pt x="4832" y="5264"/>
                </a:lnTo>
                <a:lnTo>
                  <a:pt x="4834" y="5255"/>
                </a:lnTo>
                <a:lnTo>
                  <a:pt x="4835" y="5246"/>
                </a:lnTo>
                <a:lnTo>
                  <a:pt x="4836" y="5237"/>
                </a:lnTo>
                <a:lnTo>
                  <a:pt x="4835" y="5230"/>
                </a:lnTo>
                <a:lnTo>
                  <a:pt x="4834" y="5224"/>
                </a:lnTo>
                <a:lnTo>
                  <a:pt x="4832" y="5218"/>
                </a:lnTo>
                <a:lnTo>
                  <a:pt x="4830" y="5213"/>
                </a:lnTo>
                <a:lnTo>
                  <a:pt x="4827" y="5208"/>
                </a:lnTo>
                <a:lnTo>
                  <a:pt x="4819" y="5199"/>
                </a:lnTo>
                <a:lnTo>
                  <a:pt x="4810" y="5189"/>
                </a:lnTo>
                <a:lnTo>
                  <a:pt x="4800" y="5180"/>
                </a:lnTo>
                <a:lnTo>
                  <a:pt x="4789" y="5169"/>
                </a:lnTo>
                <a:lnTo>
                  <a:pt x="4778" y="5156"/>
                </a:lnTo>
                <a:lnTo>
                  <a:pt x="4772" y="5148"/>
                </a:lnTo>
                <a:lnTo>
                  <a:pt x="4767" y="5139"/>
                </a:lnTo>
                <a:lnTo>
                  <a:pt x="4762" y="5130"/>
                </a:lnTo>
                <a:lnTo>
                  <a:pt x="4757" y="5120"/>
                </a:lnTo>
                <a:lnTo>
                  <a:pt x="4753" y="5108"/>
                </a:lnTo>
                <a:lnTo>
                  <a:pt x="4749" y="5095"/>
                </a:lnTo>
                <a:lnTo>
                  <a:pt x="4744" y="5081"/>
                </a:lnTo>
                <a:lnTo>
                  <a:pt x="4741" y="5065"/>
                </a:lnTo>
                <a:lnTo>
                  <a:pt x="4738" y="5048"/>
                </a:lnTo>
                <a:lnTo>
                  <a:pt x="4736" y="5029"/>
                </a:lnTo>
                <a:lnTo>
                  <a:pt x="4735" y="5008"/>
                </a:lnTo>
                <a:lnTo>
                  <a:pt x="4734" y="4986"/>
                </a:lnTo>
                <a:lnTo>
                  <a:pt x="4734" y="4961"/>
                </a:lnTo>
                <a:lnTo>
                  <a:pt x="4735" y="4935"/>
                </a:lnTo>
                <a:lnTo>
                  <a:pt x="4735" y="4935"/>
                </a:lnTo>
                <a:lnTo>
                  <a:pt x="4735" y="4917"/>
                </a:lnTo>
                <a:lnTo>
                  <a:pt x="4734" y="4911"/>
                </a:lnTo>
                <a:lnTo>
                  <a:pt x="4733" y="4906"/>
                </a:lnTo>
                <a:lnTo>
                  <a:pt x="4731" y="4901"/>
                </a:lnTo>
                <a:lnTo>
                  <a:pt x="4729" y="4897"/>
                </a:lnTo>
                <a:lnTo>
                  <a:pt x="4727" y="4894"/>
                </a:lnTo>
                <a:lnTo>
                  <a:pt x="4724" y="4891"/>
                </a:lnTo>
                <a:lnTo>
                  <a:pt x="4716" y="4885"/>
                </a:lnTo>
                <a:lnTo>
                  <a:pt x="4706" y="4878"/>
                </a:lnTo>
                <a:lnTo>
                  <a:pt x="4693" y="4868"/>
                </a:lnTo>
                <a:lnTo>
                  <a:pt x="4679" y="4856"/>
                </a:lnTo>
                <a:lnTo>
                  <a:pt x="4679" y="4856"/>
                </a:lnTo>
                <a:lnTo>
                  <a:pt x="4671" y="4846"/>
                </a:lnTo>
                <a:lnTo>
                  <a:pt x="4664" y="4836"/>
                </a:lnTo>
                <a:lnTo>
                  <a:pt x="4659" y="4825"/>
                </a:lnTo>
                <a:lnTo>
                  <a:pt x="4655" y="4815"/>
                </a:lnTo>
                <a:lnTo>
                  <a:pt x="4654" y="4807"/>
                </a:lnTo>
                <a:lnTo>
                  <a:pt x="4654" y="4804"/>
                </a:lnTo>
                <a:lnTo>
                  <a:pt x="4654" y="4802"/>
                </a:lnTo>
                <a:lnTo>
                  <a:pt x="4657" y="4800"/>
                </a:lnTo>
                <a:lnTo>
                  <a:pt x="4659" y="4799"/>
                </a:lnTo>
                <a:lnTo>
                  <a:pt x="4661" y="4799"/>
                </a:lnTo>
                <a:lnTo>
                  <a:pt x="4665" y="4800"/>
                </a:lnTo>
                <a:lnTo>
                  <a:pt x="4665" y="4800"/>
                </a:lnTo>
                <a:lnTo>
                  <a:pt x="4679" y="4806"/>
                </a:lnTo>
                <a:lnTo>
                  <a:pt x="4693" y="4810"/>
                </a:lnTo>
                <a:lnTo>
                  <a:pt x="4708" y="4813"/>
                </a:lnTo>
                <a:lnTo>
                  <a:pt x="4723" y="4814"/>
                </a:lnTo>
                <a:lnTo>
                  <a:pt x="4737" y="4815"/>
                </a:lnTo>
                <a:lnTo>
                  <a:pt x="4752" y="4816"/>
                </a:lnTo>
                <a:lnTo>
                  <a:pt x="4765" y="4815"/>
                </a:lnTo>
                <a:lnTo>
                  <a:pt x="4778" y="4814"/>
                </a:lnTo>
                <a:lnTo>
                  <a:pt x="4802" y="4811"/>
                </a:lnTo>
                <a:lnTo>
                  <a:pt x="4819" y="4807"/>
                </a:lnTo>
                <a:lnTo>
                  <a:pt x="4835" y="4803"/>
                </a:lnTo>
                <a:lnTo>
                  <a:pt x="4835" y="4803"/>
                </a:lnTo>
                <a:lnTo>
                  <a:pt x="4844" y="4707"/>
                </a:lnTo>
                <a:lnTo>
                  <a:pt x="4849" y="4632"/>
                </a:lnTo>
                <a:lnTo>
                  <a:pt x="4851" y="4577"/>
                </a:lnTo>
                <a:lnTo>
                  <a:pt x="4851" y="4539"/>
                </a:lnTo>
                <a:lnTo>
                  <a:pt x="4849" y="4514"/>
                </a:lnTo>
                <a:lnTo>
                  <a:pt x="4847" y="4499"/>
                </a:lnTo>
                <a:lnTo>
                  <a:pt x="4845" y="4493"/>
                </a:lnTo>
                <a:lnTo>
                  <a:pt x="4844" y="4491"/>
                </a:lnTo>
                <a:lnTo>
                  <a:pt x="4844" y="4491"/>
                </a:lnTo>
                <a:lnTo>
                  <a:pt x="4825" y="4492"/>
                </a:lnTo>
                <a:lnTo>
                  <a:pt x="4808" y="4491"/>
                </a:lnTo>
                <a:lnTo>
                  <a:pt x="4791" y="4490"/>
                </a:lnTo>
                <a:lnTo>
                  <a:pt x="4776" y="4489"/>
                </a:lnTo>
                <a:lnTo>
                  <a:pt x="4763" y="4487"/>
                </a:lnTo>
                <a:lnTo>
                  <a:pt x="4750" y="4484"/>
                </a:lnTo>
                <a:lnTo>
                  <a:pt x="4737" y="4481"/>
                </a:lnTo>
                <a:lnTo>
                  <a:pt x="4726" y="4477"/>
                </a:lnTo>
                <a:lnTo>
                  <a:pt x="4716" y="4473"/>
                </a:lnTo>
                <a:lnTo>
                  <a:pt x="4707" y="4469"/>
                </a:lnTo>
                <a:lnTo>
                  <a:pt x="4698" y="4463"/>
                </a:lnTo>
                <a:lnTo>
                  <a:pt x="4690" y="4458"/>
                </a:lnTo>
                <a:lnTo>
                  <a:pt x="4683" y="4452"/>
                </a:lnTo>
                <a:lnTo>
                  <a:pt x="4676" y="4447"/>
                </a:lnTo>
                <a:lnTo>
                  <a:pt x="4665" y="4434"/>
                </a:lnTo>
                <a:lnTo>
                  <a:pt x="4665" y="4434"/>
                </a:lnTo>
                <a:lnTo>
                  <a:pt x="4677" y="4437"/>
                </a:lnTo>
                <a:lnTo>
                  <a:pt x="4690" y="4439"/>
                </a:lnTo>
                <a:lnTo>
                  <a:pt x="4717" y="4441"/>
                </a:lnTo>
                <a:lnTo>
                  <a:pt x="4742" y="4441"/>
                </a:lnTo>
                <a:lnTo>
                  <a:pt x="4768" y="4439"/>
                </a:lnTo>
                <a:lnTo>
                  <a:pt x="4790" y="4435"/>
                </a:lnTo>
                <a:lnTo>
                  <a:pt x="4812" y="4429"/>
                </a:lnTo>
                <a:lnTo>
                  <a:pt x="4821" y="4426"/>
                </a:lnTo>
                <a:lnTo>
                  <a:pt x="4829" y="4422"/>
                </a:lnTo>
                <a:lnTo>
                  <a:pt x="4838" y="4416"/>
                </a:lnTo>
                <a:lnTo>
                  <a:pt x="4844" y="4412"/>
                </a:lnTo>
                <a:lnTo>
                  <a:pt x="4844" y="4412"/>
                </a:lnTo>
                <a:lnTo>
                  <a:pt x="4843" y="4364"/>
                </a:lnTo>
                <a:lnTo>
                  <a:pt x="4841" y="4316"/>
                </a:lnTo>
                <a:lnTo>
                  <a:pt x="4838" y="4261"/>
                </a:lnTo>
                <a:lnTo>
                  <a:pt x="4833" y="4206"/>
                </a:lnTo>
                <a:lnTo>
                  <a:pt x="4831" y="4181"/>
                </a:lnTo>
                <a:lnTo>
                  <a:pt x="4828" y="4159"/>
                </a:lnTo>
                <a:lnTo>
                  <a:pt x="4825" y="4140"/>
                </a:lnTo>
                <a:lnTo>
                  <a:pt x="4822" y="4126"/>
                </a:lnTo>
                <a:lnTo>
                  <a:pt x="4820" y="4121"/>
                </a:lnTo>
                <a:lnTo>
                  <a:pt x="4818" y="4118"/>
                </a:lnTo>
                <a:lnTo>
                  <a:pt x="4816" y="4116"/>
                </a:lnTo>
                <a:lnTo>
                  <a:pt x="4814" y="4116"/>
                </a:lnTo>
                <a:lnTo>
                  <a:pt x="4814" y="4116"/>
                </a:lnTo>
                <a:lnTo>
                  <a:pt x="4786" y="4123"/>
                </a:lnTo>
                <a:lnTo>
                  <a:pt x="4760" y="4128"/>
                </a:lnTo>
                <a:lnTo>
                  <a:pt x="4746" y="4129"/>
                </a:lnTo>
                <a:lnTo>
                  <a:pt x="4734" y="4130"/>
                </a:lnTo>
                <a:lnTo>
                  <a:pt x="4722" y="4130"/>
                </a:lnTo>
                <a:lnTo>
                  <a:pt x="4711" y="4129"/>
                </a:lnTo>
                <a:lnTo>
                  <a:pt x="4698" y="4127"/>
                </a:lnTo>
                <a:lnTo>
                  <a:pt x="4687" y="4125"/>
                </a:lnTo>
                <a:lnTo>
                  <a:pt x="4675" y="4122"/>
                </a:lnTo>
                <a:lnTo>
                  <a:pt x="4664" y="4118"/>
                </a:lnTo>
                <a:lnTo>
                  <a:pt x="4652" y="4113"/>
                </a:lnTo>
                <a:lnTo>
                  <a:pt x="4640" y="4108"/>
                </a:lnTo>
                <a:lnTo>
                  <a:pt x="4629" y="4100"/>
                </a:lnTo>
                <a:lnTo>
                  <a:pt x="4618" y="4093"/>
                </a:lnTo>
                <a:lnTo>
                  <a:pt x="4618" y="4093"/>
                </a:lnTo>
                <a:lnTo>
                  <a:pt x="4613" y="4090"/>
                </a:lnTo>
                <a:lnTo>
                  <a:pt x="4608" y="4086"/>
                </a:lnTo>
                <a:lnTo>
                  <a:pt x="4602" y="4078"/>
                </a:lnTo>
                <a:lnTo>
                  <a:pt x="4597" y="4069"/>
                </a:lnTo>
                <a:lnTo>
                  <a:pt x="4594" y="4059"/>
                </a:lnTo>
                <a:lnTo>
                  <a:pt x="4592" y="4047"/>
                </a:lnTo>
                <a:lnTo>
                  <a:pt x="4591" y="4037"/>
                </a:lnTo>
                <a:lnTo>
                  <a:pt x="4590" y="4015"/>
                </a:lnTo>
                <a:lnTo>
                  <a:pt x="4589" y="3993"/>
                </a:lnTo>
                <a:lnTo>
                  <a:pt x="4587" y="3984"/>
                </a:lnTo>
                <a:lnTo>
                  <a:pt x="4585" y="3976"/>
                </a:lnTo>
                <a:lnTo>
                  <a:pt x="4581" y="3969"/>
                </a:lnTo>
                <a:lnTo>
                  <a:pt x="4575" y="3962"/>
                </a:lnTo>
                <a:lnTo>
                  <a:pt x="4571" y="3959"/>
                </a:lnTo>
                <a:lnTo>
                  <a:pt x="4567" y="3957"/>
                </a:lnTo>
                <a:lnTo>
                  <a:pt x="4561" y="3956"/>
                </a:lnTo>
                <a:lnTo>
                  <a:pt x="4556" y="3955"/>
                </a:lnTo>
                <a:lnTo>
                  <a:pt x="4556" y="3955"/>
                </a:lnTo>
                <a:lnTo>
                  <a:pt x="4534" y="3948"/>
                </a:lnTo>
                <a:lnTo>
                  <a:pt x="4511" y="3941"/>
                </a:lnTo>
                <a:lnTo>
                  <a:pt x="4489" y="3933"/>
                </a:lnTo>
                <a:lnTo>
                  <a:pt x="4468" y="3923"/>
                </a:lnTo>
                <a:lnTo>
                  <a:pt x="4448" y="3913"/>
                </a:lnTo>
                <a:lnTo>
                  <a:pt x="4428" y="3902"/>
                </a:lnTo>
                <a:lnTo>
                  <a:pt x="4410" y="3892"/>
                </a:lnTo>
                <a:lnTo>
                  <a:pt x="4394" y="3881"/>
                </a:lnTo>
                <a:lnTo>
                  <a:pt x="4377" y="3869"/>
                </a:lnTo>
                <a:lnTo>
                  <a:pt x="4363" y="3859"/>
                </a:lnTo>
                <a:lnTo>
                  <a:pt x="4337" y="3839"/>
                </a:lnTo>
                <a:lnTo>
                  <a:pt x="4318" y="3820"/>
                </a:lnTo>
                <a:lnTo>
                  <a:pt x="4306" y="3805"/>
                </a:lnTo>
                <a:lnTo>
                  <a:pt x="4306" y="3805"/>
                </a:lnTo>
                <a:lnTo>
                  <a:pt x="4297" y="3793"/>
                </a:lnTo>
                <a:lnTo>
                  <a:pt x="4288" y="3780"/>
                </a:lnTo>
                <a:lnTo>
                  <a:pt x="4282" y="3769"/>
                </a:lnTo>
                <a:lnTo>
                  <a:pt x="4277" y="3758"/>
                </a:lnTo>
                <a:lnTo>
                  <a:pt x="4273" y="3748"/>
                </a:lnTo>
                <a:lnTo>
                  <a:pt x="4270" y="3739"/>
                </a:lnTo>
                <a:lnTo>
                  <a:pt x="4266" y="3722"/>
                </a:lnTo>
                <a:lnTo>
                  <a:pt x="4265" y="3709"/>
                </a:lnTo>
                <a:lnTo>
                  <a:pt x="4265" y="3699"/>
                </a:lnTo>
                <a:lnTo>
                  <a:pt x="4266" y="3690"/>
                </a:lnTo>
                <a:lnTo>
                  <a:pt x="4266" y="3690"/>
                </a:lnTo>
                <a:lnTo>
                  <a:pt x="4284" y="3700"/>
                </a:lnTo>
                <a:lnTo>
                  <a:pt x="4302" y="3706"/>
                </a:lnTo>
                <a:lnTo>
                  <a:pt x="4321" y="3711"/>
                </a:lnTo>
                <a:lnTo>
                  <a:pt x="4340" y="3714"/>
                </a:lnTo>
                <a:lnTo>
                  <a:pt x="4358" y="3716"/>
                </a:lnTo>
                <a:lnTo>
                  <a:pt x="4377" y="3715"/>
                </a:lnTo>
                <a:lnTo>
                  <a:pt x="4396" y="3712"/>
                </a:lnTo>
                <a:lnTo>
                  <a:pt x="4414" y="3708"/>
                </a:lnTo>
                <a:lnTo>
                  <a:pt x="4434" y="3468"/>
                </a:lnTo>
                <a:lnTo>
                  <a:pt x="4434" y="3468"/>
                </a:lnTo>
                <a:lnTo>
                  <a:pt x="4425" y="3467"/>
                </a:lnTo>
                <a:lnTo>
                  <a:pt x="4405" y="3464"/>
                </a:lnTo>
                <a:lnTo>
                  <a:pt x="4392" y="3461"/>
                </a:lnTo>
                <a:lnTo>
                  <a:pt x="4377" y="3457"/>
                </a:lnTo>
                <a:lnTo>
                  <a:pt x="4362" y="3453"/>
                </a:lnTo>
                <a:lnTo>
                  <a:pt x="4348" y="3447"/>
                </a:lnTo>
                <a:lnTo>
                  <a:pt x="4348" y="3447"/>
                </a:lnTo>
                <a:lnTo>
                  <a:pt x="4339" y="3443"/>
                </a:lnTo>
                <a:lnTo>
                  <a:pt x="4331" y="3438"/>
                </a:lnTo>
                <a:lnTo>
                  <a:pt x="4323" y="3432"/>
                </a:lnTo>
                <a:lnTo>
                  <a:pt x="4316" y="3426"/>
                </a:lnTo>
                <a:lnTo>
                  <a:pt x="4302" y="3412"/>
                </a:lnTo>
                <a:lnTo>
                  <a:pt x="4289" y="3399"/>
                </a:lnTo>
                <a:lnTo>
                  <a:pt x="4280" y="3386"/>
                </a:lnTo>
                <a:lnTo>
                  <a:pt x="4273" y="3376"/>
                </a:lnTo>
                <a:lnTo>
                  <a:pt x="4267" y="3366"/>
                </a:lnTo>
                <a:lnTo>
                  <a:pt x="4267" y="3366"/>
                </a:lnTo>
                <a:lnTo>
                  <a:pt x="4274" y="3369"/>
                </a:lnTo>
                <a:lnTo>
                  <a:pt x="4293" y="3377"/>
                </a:lnTo>
                <a:lnTo>
                  <a:pt x="4321" y="3385"/>
                </a:lnTo>
                <a:lnTo>
                  <a:pt x="4339" y="3389"/>
                </a:lnTo>
                <a:lnTo>
                  <a:pt x="4356" y="3392"/>
                </a:lnTo>
                <a:lnTo>
                  <a:pt x="4356" y="3392"/>
                </a:lnTo>
                <a:lnTo>
                  <a:pt x="4375" y="3394"/>
                </a:lnTo>
                <a:lnTo>
                  <a:pt x="4392" y="3395"/>
                </a:lnTo>
                <a:lnTo>
                  <a:pt x="4407" y="3393"/>
                </a:lnTo>
                <a:lnTo>
                  <a:pt x="4419" y="3391"/>
                </a:lnTo>
                <a:lnTo>
                  <a:pt x="4430" y="3389"/>
                </a:lnTo>
                <a:lnTo>
                  <a:pt x="4438" y="3387"/>
                </a:lnTo>
                <a:lnTo>
                  <a:pt x="4444" y="3384"/>
                </a:lnTo>
                <a:lnTo>
                  <a:pt x="4477" y="3113"/>
                </a:lnTo>
                <a:lnTo>
                  <a:pt x="4477" y="3113"/>
                </a:lnTo>
                <a:lnTo>
                  <a:pt x="4451" y="3114"/>
                </a:lnTo>
                <a:lnTo>
                  <a:pt x="4427" y="3113"/>
                </a:lnTo>
                <a:lnTo>
                  <a:pt x="4408" y="3111"/>
                </a:lnTo>
                <a:lnTo>
                  <a:pt x="4392" y="3106"/>
                </a:lnTo>
                <a:lnTo>
                  <a:pt x="4377" y="3100"/>
                </a:lnTo>
                <a:lnTo>
                  <a:pt x="4365" y="3093"/>
                </a:lnTo>
                <a:lnTo>
                  <a:pt x="4356" y="3085"/>
                </a:lnTo>
                <a:lnTo>
                  <a:pt x="4348" y="3077"/>
                </a:lnTo>
                <a:lnTo>
                  <a:pt x="4343" y="3069"/>
                </a:lnTo>
                <a:lnTo>
                  <a:pt x="4337" y="3060"/>
                </a:lnTo>
                <a:lnTo>
                  <a:pt x="4335" y="3051"/>
                </a:lnTo>
                <a:lnTo>
                  <a:pt x="4333" y="3043"/>
                </a:lnTo>
                <a:lnTo>
                  <a:pt x="4332" y="3035"/>
                </a:lnTo>
                <a:lnTo>
                  <a:pt x="4331" y="3029"/>
                </a:lnTo>
                <a:lnTo>
                  <a:pt x="4332" y="3020"/>
                </a:lnTo>
                <a:lnTo>
                  <a:pt x="4332" y="3020"/>
                </a:lnTo>
                <a:lnTo>
                  <a:pt x="4357" y="3015"/>
                </a:lnTo>
                <a:lnTo>
                  <a:pt x="4381" y="3009"/>
                </a:lnTo>
                <a:lnTo>
                  <a:pt x="4405" y="3001"/>
                </a:lnTo>
                <a:lnTo>
                  <a:pt x="4428" y="2994"/>
                </a:lnTo>
                <a:lnTo>
                  <a:pt x="4451" y="2985"/>
                </a:lnTo>
                <a:lnTo>
                  <a:pt x="4473" y="2975"/>
                </a:lnTo>
                <a:lnTo>
                  <a:pt x="4495" y="2964"/>
                </a:lnTo>
                <a:lnTo>
                  <a:pt x="4515" y="2951"/>
                </a:lnTo>
                <a:lnTo>
                  <a:pt x="4536" y="2939"/>
                </a:lnTo>
                <a:lnTo>
                  <a:pt x="4555" y="2926"/>
                </a:lnTo>
                <a:lnTo>
                  <a:pt x="4574" y="2911"/>
                </a:lnTo>
                <a:lnTo>
                  <a:pt x="4592" y="2896"/>
                </a:lnTo>
                <a:lnTo>
                  <a:pt x="4609" y="2881"/>
                </a:lnTo>
                <a:lnTo>
                  <a:pt x="4627" y="2864"/>
                </a:lnTo>
                <a:lnTo>
                  <a:pt x="4642" y="2848"/>
                </a:lnTo>
                <a:lnTo>
                  <a:pt x="4659" y="2831"/>
                </a:lnTo>
                <a:lnTo>
                  <a:pt x="4673" y="2812"/>
                </a:lnTo>
                <a:lnTo>
                  <a:pt x="4688" y="2794"/>
                </a:lnTo>
                <a:lnTo>
                  <a:pt x="4702" y="2775"/>
                </a:lnTo>
                <a:lnTo>
                  <a:pt x="4715" y="2756"/>
                </a:lnTo>
                <a:lnTo>
                  <a:pt x="4727" y="2737"/>
                </a:lnTo>
                <a:lnTo>
                  <a:pt x="4738" y="2717"/>
                </a:lnTo>
                <a:lnTo>
                  <a:pt x="4750" y="2698"/>
                </a:lnTo>
                <a:lnTo>
                  <a:pt x="4760" y="2677"/>
                </a:lnTo>
                <a:lnTo>
                  <a:pt x="4770" y="2657"/>
                </a:lnTo>
                <a:lnTo>
                  <a:pt x="4779" y="2636"/>
                </a:lnTo>
                <a:lnTo>
                  <a:pt x="4787" y="2616"/>
                </a:lnTo>
                <a:lnTo>
                  <a:pt x="4796" y="2595"/>
                </a:lnTo>
                <a:lnTo>
                  <a:pt x="4803" y="2575"/>
                </a:lnTo>
                <a:lnTo>
                  <a:pt x="4809" y="2555"/>
                </a:lnTo>
                <a:lnTo>
                  <a:pt x="4815" y="2534"/>
                </a:lnTo>
                <a:lnTo>
                  <a:pt x="4820" y="2515"/>
                </a:lnTo>
                <a:lnTo>
                  <a:pt x="4820" y="2515"/>
                </a:lnTo>
                <a:lnTo>
                  <a:pt x="4831" y="2521"/>
                </a:lnTo>
                <a:lnTo>
                  <a:pt x="4847" y="2527"/>
                </a:lnTo>
                <a:lnTo>
                  <a:pt x="4864" y="2533"/>
                </a:lnTo>
                <a:lnTo>
                  <a:pt x="4882" y="2538"/>
                </a:lnTo>
                <a:lnTo>
                  <a:pt x="4903" y="2541"/>
                </a:lnTo>
                <a:lnTo>
                  <a:pt x="4913" y="2542"/>
                </a:lnTo>
                <a:lnTo>
                  <a:pt x="4923" y="2543"/>
                </a:lnTo>
                <a:lnTo>
                  <a:pt x="4935" y="2542"/>
                </a:lnTo>
                <a:lnTo>
                  <a:pt x="4945" y="2541"/>
                </a:lnTo>
                <a:lnTo>
                  <a:pt x="4955" y="2539"/>
                </a:lnTo>
                <a:lnTo>
                  <a:pt x="4965" y="2536"/>
                </a:lnTo>
                <a:lnTo>
                  <a:pt x="4965" y="2536"/>
                </a:lnTo>
                <a:lnTo>
                  <a:pt x="4967" y="2508"/>
                </a:lnTo>
                <a:lnTo>
                  <a:pt x="4970" y="2441"/>
                </a:lnTo>
                <a:lnTo>
                  <a:pt x="4972" y="2405"/>
                </a:lnTo>
                <a:lnTo>
                  <a:pt x="4973" y="2371"/>
                </a:lnTo>
                <a:lnTo>
                  <a:pt x="4972" y="2343"/>
                </a:lnTo>
                <a:lnTo>
                  <a:pt x="4972" y="2333"/>
                </a:lnTo>
                <a:lnTo>
                  <a:pt x="4970" y="2327"/>
                </a:lnTo>
                <a:lnTo>
                  <a:pt x="4970" y="2327"/>
                </a:lnTo>
                <a:lnTo>
                  <a:pt x="4955" y="2325"/>
                </a:lnTo>
                <a:lnTo>
                  <a:pt x="4938" y="2322"/>
                </a:lnTo>
                <a:lnTo>
                  <a:pt x="4919" y="2317"/>
                </a:lnTo>
                <a:lnTo>
                  <a:pt x="4911" y="2314"/>
                </a:lnTo>
                <a:lnTo>
                  <a:pt x="4902" y="2311"/>
                </a:lnTo>
                <a:lnTo>
                  <a:pt x="4893" y="2306"/>
                </a:lnTo>
                <a:lnTo>
                  <a:pt x="4885" y="2302"/>
                </a:lnTo>
                <a:lnTo>
                  <a:pt x="4876" y="2296"/>
                </a:lnTo>
                <a:lnTo>
                  <a:pt x="4868" y="2289"/>
                </a:lnTo>
                <a:lnTo>
                  <a:pt x="4861" y="2282"/>
                </a:lnTo>
                <a:lnTo>
                  <a:pt x="4854" y="2273"/>
                </a:lnTo>
                <a:lnTo>
                  <a:pt x="4848" y="2264"/>
                </a:lnTo>
                <a:lnTo>
                  <a:pt x="4842" y="225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37"/>
          <p:cNvSpPr>
            <a:spLocks/>
          </p:cNvSpPr>
          <p:nvPr/>
        </p:nvSpPr>
        <p:spPr bwMode="auto">
          <a:xfrm>
            <a:off x="8332788" y="-385340"/>
            <a:ext cx="276225" cy="73025"/>
          </a:xfrm>
          <a:custGeom>
            <a:avLst/>
            <a:gdLst>
              <a:gd name="T0" fmla="*/ 0 w 349"/>
              <a:gd name="T1" fmla="*/ 34 h 91"/>
              <a:gd name="T2" fmla="*/ 0 w 349"/>
              <a:gd name="T3" fmla="*/ 34 h 91"/>
              <a:gd name="T4" fmla="*/ 20 w 349"/>
              <a:gd name="T5" fmla="*/ 49 h 91"/>
              <a:gd name="T6" fmla="*/ 38 w 349"/>
              <a:gd name="T7" fmla="*/ 60 h 91"/>
              <a:gd name="T8" fmla="*/ 38 w 349"/>
              <a:gd name="T9" fmla="*/ 60 h 91"/>
              <a:gd name="T10" fmla="*/ 69 w 349"/>
              <a:gd name="T11" fmla="*/ 71 h 91"/>
              <a:gd name="T12" fmla="*/ 89 w 349"/>
              <a:gd name="T13" fmla="*/ 78 h 91"/>
              <a:gd name="T14" fmla="*/ 111 w 349"/>
              <a:gd name="T15" fmla="*/ 84 h 91"/>
              <a:gd name="T16" fmla="*/ 137 w 349"/>
              <a:gd name="T17" fmla="*/ 87 h 91"/>
              <a:gd name="T18" fmla="*/ 164 w 349"/>
              <a:gd name="T19" fmla="*/ 91 h 91"/>
              <a:gd name="T20" fmla="*/ 194 w 349"/>
              <a:gd name="T21" fmla="*/ 91 h 91"/>
              <a:gd name="T22" fmla="*/ 226 w 349"/>
              <a:gd name="T23" fmla="*/ 89 h 91"/>
              <a:gd name="T24" fmla="*/ 226 w 349"/>
              <a:gd name="T25" fmla="*/ 89 h 91"/>
              <a:gd name="T26" fmla="*/ 256 w 349"/>
              <a:gd name="T27" fmla="*/ 86 h 91"/>
              <a:gd name="T28" fmla="*/ 279 w 349"/>
              <a:gd name="T29" fmla="*/ 80 h 91"/>
              <a:gd name="T30" fmla="*/ 301 w 349"/>
              <a:gd name="T31" fmla="*/ 75 h 91"/>
              <a:gd name="T32" fmla="*/ 318 w 349"/>
              <a:gd name="T33" fmla="*/ 69 h 91"/>
              <a:gd name="T34" fmla="*/ 342 w 349"/>
              <a:gd name="T35" fmla="*/ 56 h 91"/>
              <a:gd name="T36" fmla="*/ 349 w 349"/>
              <a:gd name="T37" fmla="*/ 53 h 91"/>
              <a:gd name="T38" fmla="*/ 349 w 349"/>
              <a:gd name="T39" fmla="*/ 53 h 91"/>
              <a:gd name="T40" fmla="*/ 338 w 349"/>
              <a:gd name="T41" fmla="*/ 49 h 91"/>
              <a:gd name="T42" fmla="*/ 329 w 349"/>
              <a:gd name="T43" fmla="*/ 44 h 91"/>
              <a:gd name="T44" fmla="*/ 314 w 349"/>
              <a:gd name="T45" fmla="*/ 31 h 91"/>
              <a:gd name="T46" fmla="*/ 314 w 349"/>
              <a:gd name="T47" fmla="*/ 31 h 91"/>
              <a:gd name="T48" fmla="*/ 312 w 349"/>
              <a:gd name="T49" fmla="*/ 38 h 91"/>
              <a:gd name="T50" fmla="*/ 312 w 349"/>
              <a:gd name="T51" fmla="*/ 38 h 91"/>
              <a:gd name="T52" fmla="*/ 311 w 349"/>
              <a:gd name="T53" fmla="*/ 51 h 91"/>
              <a:gd name="T54" fmla="*/ 311 w 349"/>
              <a:gd name="T55" fmla="*/ 51 h 91"/>
              <a:gd name="T56" fmla="*/ 303 w 349"/>
              <a:gd name="T57" fmla="*/ 49 h 91"/>
              <a:gd name="T58" fmla="*/ 303 w 349"/>
              <a:gd name="T59" fmla="*/ 49 h 91"/>
              <a:gd name="T60" fmla="*/ 298 w 349"/>
              <a:gd name="T61" fmla="*/ 45 h 91"/>
              <a:gd name="T62" fmla="*/ 292 w 349"/>
              <a:gd name="T63" fmla="*/ 40 h 91"/>
              <a:gd name="T64" fmla="*/ 289 w 349"/>
              <a:gd name="T65" fmla="*/ 33 h 91"/>
              <a:gd name="T66" fmla="*/ 287 w 349"/>
              <a:gd name="T67" fmla="*/ 23 h 91"/>
              <a:gd name="T68" fmla="*/ 287 w 349"/>
              <a:gd name="T69" fmla="*/ 23 h 91"/>
              <a:gd name="T70" fmla="*/ 287 w 349"/>
              <a:gd name="T71" fmla="*/ 22 h 91"/>
              <a:gd name="T72" fmla="*/ 287 w 349"/>
              <a:gd name="T73" fmla="*/ 22 h 91"/>
              <a:gd name="T74" fmla="*/ 272 w 349"/>
              <a:gd name="T75" fmla="*/ 27 h 91"/>
              <a:gd name="T76" fmla="*/ 252 w 349"/>
              <a:gd name="T77" fmla="*/ 33 h 91"/>
              <a:gd name="T78" fmla="*/ 228 w 349"/>
              <a:gd name="T79" fmla="*/ 38 h 91"/>
              <a:gd name="T80" fmla="*/ 205 w 349"/>
              <a:gd name="T81" fmla="*/ 40 h 91"/>
              <a:gd name="T82" fmla="*/ 205 w 349"/>
              <a:gd name="T83" fmla="*/ 40 h 91"/>
              <a:gd name="T84" fmla="*/ 161 w 349"/>
              <a:gd name="T85" fmla="*/ 38 h 91"/>
              <a:gd name="T86" fmla="*/ 139 w 349"/>
              <a:gd name="T87" fmla="*/ 36 h 91"/>
              <a:gd name="T88" fmla="*/ 117 w 349"/>
              <a:gd name="T89" fmla="*/ 33 h 91"/>
              <a:gd name="T90" fmla="*/ 95 w 349"/>
              <a:gd name="T91" fmla="*/ 29 h 91"/>
              <a:gd name="T92" fmla="*/ 73 w 349"/>
              <a:gd name="T93" fmla="*/ 22 h 91"/>
              <a:gd name="T94" fmla="*/ 51 w 349"/>
              <a:gd name="T95" fmla="*/ 14 h 91"/>
              <a:gd name="T96" fmla="*/ 31 w 349"/>
              <a:gd name="T97" fmla="*/ 7 h 91"/>
              <a:gd name="T98" fmla="*/ 31 w 349"/>
              <a:gd name="T99" fmla="*/ 7 h 91"/>
              <a:gd name="T100" fmla="*/ 15 w 349"/>
              <a:gd name="T101" fmla="*/ 0 h 91"/>
              <a:gd name="T102" fmla="*/ 15 w 349"/>
              <a:gd name="T103" fmla="*/ 0 h 91"/>
              <a:gd name="T104" fmla="*/ 15 w 349"/>
              <a:gd name="T105" fmla="*/ 1 h 91"/>
              <a:gd name="T106" fmla="*/ 15 w 349"/>
              <a:gd name="T107" fmla="*/ 5 h 91"/>
              <a:gd name="T108" fmla="*/ 18 w 349"/>
              <a:gd name="T109" fmla="*/ 14 h 91"/>
              <a:gd name="T110" fmla="*/ 25 w 349"/>
              <a:gd name="T111" fmla="*/ 25 h 91"/>
              <a:gd name="T112" fmla="*/ 25 w 349"/>
              <a:gd name="T113" fmla="*/ 25 h 91"/>
              <a:gd name="T114" fmla="*/ 16 w 349"/>
              <a:gd name="T115" fmla="*/ 23 h 91"/>
              <a:gd name="T116" fmla="*/ 7 w 349"/>
              <a:gd name="T117" fmla="*/ 27 h 91"/>
              <a:gd name="T118" fmla="*/ 7 w 349"/>
              <a:gd name="T119" fmla="*/ 27 h 91"/>
              <a:gd name="T120" fmla="*/ 2 w 349"/>
              <a:gd name="T121" fmla="*/ 31 h 91"/>
              <a:gd name="T122" fmla="*/ 0 w 349"/>
              <a:gd name="T12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1">
                <a:moveTo>
                  <a:pt x="0" y="34"/>
                </a:moveTo>
                <a:lnTo>
                  <a:pt x="0" y="34"/>
                </a:lnTo>
                <a:lnTo>
                  <a:pt x="20" y="49"/>
                </a:lnTo>
                <a:lnTo>
                  <a:pt x="38" y="60"/>
                </a:lnTo>
                <a:lnTo>
                  <a:pt x="38" y="60"/>
                </a:lnTo>
                <a:lnTo>
                  <a:pt x="69" y="71"/>
                </a:lnTo>
                <a:lnTo>
                  <a:pt x="89" y="78"/>
                </a:lnTo>
                <a:lnTo>
                  <a:pt x="111" y="84"/>
                </a:lnTo>
                <a:lnTo>
                  <a:pt x="137" y="87"/>
                </a:lnTo>
                <a:lnTo>
                  <a:pt x="164" y="91"/>
                </a:lnTo>
                <a:lnTo>
                  <a:pt x="194" y="91"/>
                </a:lnTo>
                <a:lnTo>
                  <a:pt x="226" y="89"/>
                </a:lnTo>
                <a:lnTo>
                  <a:pt x="226" y="89"/>
                </a:lnTo>
                <a:lnTo>
                  <a:pt x="256" y="86"/>
                </a:lnTo>
                <a:lnTo>
                  <a:pt x="279" y="80"/>
                </a:lnTo>
                <a:lnTo>
                  <a:pt x="301" y="75"/>
                </a:lnTo>
                <a:lnTo>
                  <a:pt x="318" y="69"/>
                </a:lnTo>
                <a:lnTo>
                  <a:pt x="342" y="56"/>
                </a:lnTo>
                <a:lnTo>
                  <a:pt x="349" y="53"/>
                </a:lnTo>
                <a:lnTo>
                  <a:pt x="349" y="53"/>
                </a:lnTo>
                <a:lnTo>
                  <a:pt x="338" y="49"/>
                </a:lnTo>
                <a:lnTo>
                  <a:pt x="329" y="44"/>
                </a:lnTo>
                <a:lnTo>
                  <a:pt x="314" y="31"/>
                </a:lnTo>
                <a:lnTo>
                  <a:pt x="314" y="31"/>
                </a:lnTo>
                <a:lnTo>
                  <a:pt x="312" y="38"/>
                </a:lnTo>
                <a:lnTo>
                  <a:pt x="312" y="38"/>
                </a:lnTo>
                <a:lnTo>
                  <a:pt x="311" y="51"/>
                </a:lnTo>
                <a:lnTo>
                  <a:pt x="311" y="51"/>
                </a:lnTo>
                <a:lnTo>
                  <a:pt x="303" y="49"/>
                </a:lnTo>
                <a:lnTo>
                  <a:pt x="303" y="49"/>
                </a:lnTo>
                <a:lnTo>
                  <a:pt x="298" y="45"/>
                </a:lnTo>
                <a:lnTo>
                  <a:pt x="292" y="40"/>
                </a:lnTo>
                <a:lnTo>
                  <a:pt x="289" y="33"/>
                </a:lnTo>
                <a:lnTo>
                  <a:pt x="287" y="23"/>
                </a:lnTo>
                <a:lnTo>
                  <a:pt x="287" y="23"/>
                </a:lnTo>
                <a:lnTo>
                  <a:pt x="287" y="22"/>
                </a:lnTo>
                <a:lnTo>
                  <a:pt x="287" y="22"/>
                </a:lnTo>
                <a:lnTo>
                  <a:pt x="272" y="27"/>
                </a:lnTo>
                <a:lnTo>
                  <a:pt x="252" y="33"/>
                </a:lnTo>
                <a:lnTo>
                  <a:pt x="228" y="38"/>
                </a:lnTo>
                <a:lnTo>
                  <a:pt x="205" y="40"/>
                </a:lnTo>
                <a:lnTo>
                  <a:pt x="205" y="40"/>
                </a:lnTo>
                <a:lnTo>
                  <a:pt x="161" y="38"/>
                </a:lnTo>
                <a:lnTo>
                  <a:pt x="139" y="36"/>
                </a:lnTo>
                <a:lnTo>
                  <a:pt x="117" y="33"/>
                </a:lnTo>
                <a:lnTo>
                  <a:pt x="95" y="29"/>
                </a:lnTo>
                <a:lnTo>
                  <a:pt x="73" y="22"/>
                </a:lnTo>
                <a:lnTo>
                  <a:pt x="51" y="14"/>
                </a:lnTo>
                <a:lnTo>
                  <a:pt x="31" y="7"/>
                </a:lnTo>
                <a:lnTo>
                  <a:pt x="31" y="7"/>
                </a:lnTo>
                <a:lnTo>
                  <a:pt x="15" y="0"/>
                </a:lnTo>
                <a:lnTo>
                  <a:pt x="15" y="0"/>
                </a:lnTo>
                <a:lnTo>
                  <a:pt x="15" y="1"/>
                </a:lnTo>
                <a:lnTo>
                  <a:pt x="15" y="5"/>
                </a:lnTo>
                <a:lnTo>
                  <a:pt x="18" y="14"/>
                </a:lnTo>
                <a:lnTo>
                  <a:pt x="25" y="25"/>
                </a:lnTo>
                <a:lnTo>
                  <a:pt x="25" y="25"/>
                </a:lnTo>
                <a:lnTo>
                  <a:pt x="16" y="23"/>
                </a:lnTo>
                <a:lnTo>
                  <a:pt x="7" y="27"/>
                </a:lnTo>
                <a:lnTo>
                  <a:pt x="7" y="27"/>
                </a:lnTo>
                <a:lnTo>
                  <a:pt x="2" y="31"/>
                </a:lnTo>
                <a:lnTo>
                  <a:pt x="0" y="3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38"/>
          <p:cNvSpPr>
            <a:spLocks/>
          </p:cNvSpPr>
          <p:nvPr/>
        </p:nvSpPr>
        <p:spPr bwMode="auto">
          <a:xfrm>
            <a:off x="8270875" y="-618703"/>
            <a:ext cx="282575" cy="201613"/>
          </a:xfrm>
          <a:custGeom>
            <a:avLst/>
            <a:gdLst>
              <a:gd name="T0" fmla="*/ 326 w 357"/>
              <a:gd name="T1" fmla="*/ 20 h 253"/>
              <a:gd name="T2" fmla="*/ 320 w 357"/>
              <a:gd name="T3" fmla="*/ 3 h 253"/>
              <a:gd name="T4" fmla="*/ 311 w 357"/>
              <a:gd name="T5" fmla="*/ 0 h 253"/>
              <a:gd name="T6" fmla="*/ 227 w 357"/>
              <a:gd name="T7" fmla="*/ 40 h 253"/>
              <a:gd name="T8" fmla="*/ 207 w 357"/>
              <a:gd name="T9" fmla="*/ 53 h 253"/>
              <a:gd name="T10" fmla="*/ 176 w 357"/>
              <a:gd name="T11" fmla="*/ 53 h 253"/>
              <a:gd name="T12" fmla="*/ 181 w 357"/>
              <a:gd name="T13" fmla="*/ 71 h 253"/>
              <a:gd name="T14" fmla="*/ 172 w 357"/>
              <a:gd name="T15" fmla="*/ 78 h 253"/>
              <a:gd name="T16" fmla="*/ 181 w 357"/>
              <a:gd name="T17" fmla="*/ 93 h 253"/>
              <a:gd name="T18" fmla="*/ 198 w 357"/>
              <a:gd name="T19" fmla="*/ 91 h 253"/>
              <a:gd name="T20" fmla="*/ 189 w 357"/>
              <a:gd name="T21" fmla="*/ 115 h 253"/>
              <a:gd name="T22" fmla="*/ 147 w 357"/>
              <a:gd name="T23" fmla="*/ 146 h 253"/>
              <a:gd name="T24" fmla="*/ 101 w 357"/>
              <a:gd name="T25" fmla="*/ 155 h 253"/>
              <a:gd name="T26" fmla="*/ 79 w 357"/>
              <a:gd name="T27" fmla="*/ 137 h 253"/>
              <a:gd name="T28" fmla="*/ 68 w 357"/>
              <a:gd name="T29" fmla="*/ 126 h 253"/>
              <a:gd name="T30" fmla="*/ 50 w 357"/>
              <a:gd name="T31" fmla="*/ 126 h 253"/>
              <a:gd name="T32" fmla="*/ 28 w 357"/>
              <a:gd name="T33" fmla="*/ 137 h 253"/>
              <a:gd name="T34" fmla="*/ 48 w 357"/>
              <a:gd name="T35" fmla="*/ 140 h 253"/>
              <a:gd name="T36" fmla="*/ 44 w 357"/>
              <a:gd name="T37" fmla="*/ 149 h 253"/>
              <a:gd name="T38" fmla="*/ 75 w 357"/>
              <a:gd name="T39" fmla="*/ 169 h 253"/>
              <a:gd name="T40" fmla="*/ 75 w 357"/>
              <a:gd name="T41" fmla="*/ 171 h 253"/>
              <a:gd name="T42" fmla="*/ 39 w 357"/>
              <a:gd name="T43" fmla="*/ 160 h 253"/>
              <a:gd name="T44" fmla="*/ 28 w 357"/>
              <a:gd name="T45" fmla="*/ 164 h 253"/>
              <a:gd name="T46" fmla="*/ 8 w 357"/>
              <a:gd name="T47" fmla="*/ 171 h 253"/>
              <a:gd name="T48" fmla="*/ 2 w 357"/>
              <a:gd name="T49" fmla="*/ 193 h 253"/>
              <a:gd name="T50" fmla="*/ 17 w 357"/>
              <a:gd name="T51" fmla="*/ 180 h 253"/>
              <a:gd name="T52" fmla="*/ 22 w 357"/>
              <a:gd name="T53" fmla="*/ 188 h 253"/>
              <a:gd name="T54" fmla="*/ 26 w 357"/>
              <a:gd name="T55" fmla="*/ 197 h 253"/>
              <a:gd name="T56" fmla="*/ 66 w 357"/>
              <a:gd name="T57" fmla="*/ 195 h 253"/>
              <a:gd name="T58" fmla="*/ 75 w 357"/>
              <a:gd name="T59" fmla="*/ 197 h 253"/>
              <a:gd name="T60" fmla="*/ 39 w 357"/>
              <a:gd name="T61" fmla="*/ 206 h 253"/>
              <a:gd name="T62" fmla="*/ 37 w 357"/>
              <a:gd name="T63" fmla="*/ 213 h 253"/>
              <a:gd name="T64" fmla="*/ 28 w 357"/>
              <a:gd name="T65" fmla="*/ 233 h 253"/>
              <a:gd name="T66" fmla="*/ 35 w 357"/>
              <a:gd name="T67" fmla="*/ 248 h 253"/>
              <a:gd name="T68" fmla="*/ 41 w 357"/>
              <a:gd name="T69" fmla="*/ 244 h 253"/>
              <a:gd name="T70" fmla="*/ 42 w 357"/>
              <a:gd name="T71" fmla="*/ 235 h 253"/>
              <a:gd name="T72" fmla="*/ 55 w 357"/>
              <a:gd name="T73" fmla="*/ 243 h 253"/>
              <a:gd name="T74" fmla="*/ 72 w 357"/>
              <a:gd name="T75" fmla="*/ 232 h 253"/>
              <a:gd name="T76" fmla="*/ 94 w 357"/>
              <a:gd name="T77" fmla="*/ 213 h 253"/>
              <a:gd name="T78" fmla="*/ 108 w 357"/>
              <a:gd name="T79" fmla="*/ 211 h 253"/>
              <a:gd name="T80" fmla="*/ 110 w 357"/>
              <a:gd name="T81" fmla="*/ 222 h 253"/>
              <a:gd name="T82" fmla="*/ 115 w 357"/>
              <a:gd name="T83" fmla="*/ 233 h 253"/>
              <a:gd name="T84" fmla="*/ 114 w 357"/>
              <a:gd name="T85" fmla="*/ 243 h 253"/>
              <a:gd name="T86" fmla="*/ 136 w 357"/>
              <a:gd name="T87" fmla="*/ 224 h 253"/>
              <a:gd name="T88" fmla="*/ 141 w 357"/>
              <a:gd name="T89" fmla="*/ 219 h 253"/>
              <a:gd name="T90" fmla="*/ 145 w 357"/>
              <a:gd name="T91" fmla="*/ 211 h 253"/>
              <a:gd name="T92" fmla="*/ 147 w 357"/>
              <a:gd name="T93" fmla="*/ 200 h 253"/>
              <a:gd name="T94" fmla="*/ 167 w 357"/>
              <a:gd name="T95" fmla="*/ 193 h 253"/>
              <a:gd name="T96" fmla="*/ 170 w 357"/>
              <a:gd name="T97" fmla="*/ 180 h 253"/>
              <a:gd name="T98" fmla="*/ 181 w 357"/>
              <a:gd name="T99" fmla="*/ 179 h 253"/>
              <a:gd name="T100" fmla="*/ 199 w 357"/>
              <a:gd name="T101" fmla="*/ 197 h 253"/>
              <a:gd name="T102" fmla="*/ 231 w 357"/>
              <a:gd name="T103" fmla="*/ 182 h 253"/>
              <a:gd name="T104" fmla="*/ 227 w 357"/>
              <a:gd name="T105" fmla="*/ 169 h 253"/>
              <a:gd name="T106" fmla="*/ 223 w 357"/>
              <a:gd name="T107" fmla="*/ 155 h 253"/>
              <a:gd name="T108" fmla="*/ 245 w 357"/>
              <a:gd name="T109" fmla="*/ 173 h 253"/>
              <a:gd name="T110" fmla="*/ 276 w 357"/>
              <a:gd name="T111" fmla="*/ 155 h 253"/>
              <a:gd name="T112" fmla="*/ 273 w 357"/>
              <a:gd name="T113" fmla="*/ 149 h 253"/>
              <a:gd name="T114" fmla="*/ 263 w 357"/>
              <a:gd name="T115" fmla="*/ 131 h 253"/>
              <a:gd name="T116" fmla="*/ 262 w 357"/>
              <a:gd name="T117" fmla="*/ 115 h 253"/>
              <a:gd name="T118" fmla="*/ 262 w 357"/>
              <a:gd name="T119" fmla="*/ 98 h 253"/>
              <a:gd name="T120" fmla="*/ 353 w 357"/>
              <a:gd name="T121" fmla="*/ 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253">
                <a:moveTo>
                  <a:pt x="344" y="31"/>
                </a:moveTo>
                <a:lnTo>
                  <a:pt x="344" y="31"/>
                </a:lnTo>
                <a:lnTo>
                  <a:pt x="335" y="23"/>
                </a:lnTo>
                <a:lnTo>
                  <a:pt x="326" y="20"/>
                </a:lnTo>
                <a:lnTo>
                  <a:pt x="309" y="12"/>
                </a:lnTo>
                <a:lnTo>
                  <a:pt x="309" y="12"/>
                </a:lnTo>
                <a:lnTo>
                  <a:pt x="316" y="7"/>
                </a:lnTo>
                <a:lnTo>
                  <a:pt x="320" y="3"/>
                </a:lnTo>
                <a:lnTo>
                  <a:pt x="320" y="1"/>
                </a:lnTo>
                <a:lnTo>
                  <a:pt x="320" y="1"/>
                </a:lnTo>
                <a:lnTo>
                  <a:pt x="315" y="0"/>
                </a:lnTo>
                <a:lnTo>
                  <a:pt x="311" y="0"/>
                </a:lnTo>
                <a:lnTo>
                  <a:pt x="311" y="0"/>
                </a:lnTo>
                <a:lnTo>
                  <a:pt x="280" y="12"/>
                </a:lnTo>
                <a:lnTo>
                  <a:pt x="252" y="25"/>
                </a:lnTo>
                <a:lnTo>
                  <a:pt x="227" y="40"/>
                </a:lnTo>
                <a:lnTo>
                  <a:pt x="209" y="53"/>
                </a:lnTo>
                <a:lnTo>
                  <a:pt x="209" y="53"/>
                </a:lnTo>
                <a:lnTo>
                  <a:pt x="207" y="53"/>
                </a:lnTo>
                <a:lnTo>
                  <a:pt x="207" y="53"/>
                </a:lnTo>
                <a:lnTo>
                  <a:pt x="201" y="56"/>
                </a:lnTo>
                <a:lnTo>
                  <a:pt x="196" y="56"/>
                </a:lnTo>
                <a:lnTo>
                  <a:pt x="185" y="54"/>
                </a:lnTo>
                <a:lnTo>
                  <a:pt x="176" y="53"/>
                </a:lnTo>
                <a:lnTo>
                  <a:pt x="174" y="51"/>
                </a:lnTo>
                <a:lnTo>
                  <a:pt x="170" y="67"/>
                </a:lnTo>
                <a:lnTo>
                  <a:pt x="170" y="67"/>
                </a:lnTo>
                <a:lnTo>
                  <a:pt x="181" y="71"/>
                </a:lnTo>
                <a:lnTo>
                  <a:pt x="189" y="74"/>
                </a:lnTo>
                <a:lnTo>
                  <a:pt x="189" y="74"/>
                </a:lnTo>
                <a:lnTo>
                  <a:pt x="178" y="76"/>
                </a:lnTo>
                <a:lnTo>
                  <a:pt x="172" y="78"/>
                </a:lnTo>
                <a:lnTo>
                  <a:pt x="168" y="82"/>
                </a:lnTo>
                <a:lnTo>
                  <a:pt x="174" y="96"/>
                </a:lnTo>
                <a:lnTo>
                  <a:pt x="174" y="96"/>
                </a:lnTo>
                <a:lnTo>
                  <a:pt x="181" y="93"/>
                </a:lnTo>
                <a:lnTo>
                  <a:pt x="189" y="91"/>
                </a:lnTo>
                <a:lnTo>
                  <a:pt x="198" y="89"/>
                </a:lnTo>
                <a:lnTo>
                  <a:pt x="198" y="89"/>
                </a:lnTo>
                <a:lnTo>
                  <a:pt x="198" y="91"/>
                </a:lnTo>
                <a:lnTo>
                  <a:pt x="198" y="91"/>
                </a:lnTo>
                <a:lnTo>
                  <a:pt x="198" y="98"/>
                </a:lnTo>
                <a:lnTo>
                  <a:pt x="194" y="105"/>
                </a:lnTo>
                <a:lnTo>
                  <a:pt x="189" y="115"/>
                </a:lnTo>
                <a:lnTo>
                  <a:pt x="181" y="122"/>
                </a:lnTo>
                <a:lnTo>
                  <a:pt x="165" y="137"/>
                </a:lnTo>
                <a:lnTo>
                  <a:pt x="156" y="142"/>
                </a:lnTo>
                <a:lnTo>
                  <a:pt x="147" y="146"/>
                </a:lnTo>
                <a:lnTo>
                  <a:pt x="147" y="146"/>
                </a:lnTo>
                <a:lnTo>
                  <a:pt x="128" y="151"/>
                </a:lnTo>
                <a:lnTo>
                  <a:pt x="112" y="155"/>
                </a:lnTo>
                <a:lnTo>
                  <a:pt x="101" y="155"/>
                </a:lnTo>
                <a:lnTo>
                  <a:pt x="95" y="153"/>
                </a:lnTo>
                <a:lnTo>
                  <a:pt x="95" y="153"/>
                </a:lnTo>
                <a:lnTo>
                  <a:pt x="84" y="144"/>
                </a:lnTo>
                <a:lnTo>
                  <a:pt x="79" y="137"/>
                </a:lnTo>
                <a:lnTo>
                  <a:pt x="73" y="129"/>
                </a:lnTo>
                <a:lnTo>
                  <a:pt x="72" y="126"/>
                </a:lnTo>
                <a:lnTo>
                  <a:pt x="68" y="126"/>
                </a:lnTo>
                <a:lnTo>
                  <a:pt x="68" y="126"/>
                </a:lnTo>
                <a:lnTo>
                  <a:pt x="64" y="126"/>
                </a:lnTo>
                <a:lnTo>
                  <a:pt x="61" y="127"/>
                </a:lnTo>
                <a:lnTo>
                  <a:pt x="61" y="127"/>
                </a:lnTo>
                <a:lnTo>
                  <a:pt x="50" y="126"/>
                </a:lnTo>
                <a:lnTo>
                  <a:pt x="41" y="127"/>
                </a:lnTo>
                <a:lnTo>
                  <a:pt x="33" y="131"/>
                </a:lnTo>
                <a:lnTo>
                  <a:pt x="30" y="133"/>
                </a:lnTo>
                <a:lnTo>
                  <a:pt x="28" y="137"/>
                </a:lnTo>
                <a:lnTo>
                  <a:pt x="28" y="137"/>
                </a:lnTo>
                <a:lnTo>
                  <a:pt x="41" y="137"/>
                </a:lnTo>
                <a:lnTo>
                  <a:pt x="48" y="138"/>
                </a:lnTo>
                <a:lnTo>
                  <a:pt x="48" y="140"/>
                </a:lnTo>
                <a:lnTo>
                  <a:pt x="46" y="142"/>
                </a:lnTo>
                <a:lnTo>
                  <a:pt x="46" y="142"/>
                </a:lnTo>
                <a:lnTo>
                  <a:pt x="42" y="146"/>
                </a:lnTo>
                <a:lnTo>
                  <a:pt x="44" y="149"/>
                </a:lnTo>
                <a:lnTo>
                  <a:pt x="46" y="153"/>
                </a:lnTo>
                <a:lnTo>
                  <a:pt x="52" y="157"/>
                </a:lnTo>
                <a:lnTo>
                  <a:pt x="75" y="169"/>
                </a:lnTo>
                <a:lnTo>
                  <a:pt x="75" y="169"/>
                </a:lnTo>
                <a:lnTo>
                  <a:pt x="75" y="169"/>
                </a:lnTo>
                <a:lnTo>
                  <a:pt x="75" y="171"/>
                </a:lnTo>
                <a:lnTo>
                  <a:pt x="75" y="171"/>
                </a:lnTo>
                <a:lnTo>
                  <a:pt x="75" y="171"/>
                </a:lnTo>
                <a:lnTo>
                  <a:pt x="68" y="171"/>
                </a:lnTo>
                <a:lnTo>
                  <a:pt x="59" y="168"/>
                </a:lnTo>
                <a:lnTo>
                  <a:pt x="39" y="160"/>
                </a:lnTo>
                <a:lnTo>
                  <a:pt x="39" y="160"/>
                </a:lnTo>
                <a:lnTo>
                  <a:pt x="35" y="160"/>
                </a:lnTo>
                <a:lnTo>
                  <a:pt x="31" y="160"/>
                </a:lnTo>
                <a:lnTo>
                  <a:pt x="28" y="164"/>
                </a:lnTo>
                <a:lnTo>
                  <a:pt x="28" y="164"/>
                </a:lnTo>
                <a:lnTo>
                  <a:pt x="24" y="164"/>
                </a:lnTo>
                <a:lnTo>
                  <a:pt x="19" y="164"/>
                </a:lnTo>
                <a:lnTo>
                  <a:pt x="11" y="168"/>
                </a:lnTo>
                <a:lnTo>
                  <a:pt x="8" y="171"/>
                </a:lnTo>
                <a:lnTo>
                  <a:pt x="2" y="175"/>
                </a:lnTo>
                <a:lnTo>
                  <a:pt x="0" y="180"/>
                </a:lnTo>
                <a:lnTo>
                  <a:pt x="0" y="186"/>
                </a:lnTo>
                <a:lnTo>
                  <a:pt x="2" y="193"/>
                </a:lnTo>
                <a:lnTo>
                  <a:pt x="2" y="193"/>
                </a:lnTo>
                <a:lnTo>
                  <a:pt x="8" y="186"/>
                </a:lnTo>
                <a:lnTo>
                  <a:pt x="13" y="180"/>
                </a:lnTo>
                <a:lnTo>
                  <a:pt x="17" y="180"/>
                </a:lnTo>
                <a:lnTo>
                  <a:pt x="20" y="180"/>
                </a:lnTo>
                <a:lnTo>
                  <a:pt x="20" y="180"/>
                </a:lnTo>
                <a:lnTo>
                  <a:pt x="22" y="182"/>
                </a:lnTo>
                <a:lnTo>
                  <a:pt x="22" y="188"/>
                </a:lnTo>
                <a:lnTo>
                  <a:pt x="22" y="191"/>
                </a:lnTo>
                <a:lnTo>
                  <a:pt x="24" y="195"/>
                </a:lnTo>
                <a:lnTo>
                  <a:pt x="26" y="197"/>
                </a:lnTo>
                <a:lnTo>
                  <a:pt x="26" y="197"/>
                </a:lnTo>
                <a:lnTo>
                  <a:pt x="30" y="199"/>
                </a:lnTo>
                <a:lnTo>
                  <a:pt x="37" y="199"/>
                </a:lnTo>
                <a:lnTo>
                  <a:pt x="52" y="197"/>
                </a:lnTo>
                <a:lnTo>
                  <a:pt x="66" y="195"/>
                </a:lnTo>
                <a:lnTo>
                  <a:pt x="73" y="195"/>
                </a:lnTo>
                <a:lnTo>
                  <a:pt x="75" y="195"/>
                </a:lnTo>
                <a:lnTo>
                  <a:pt x="75" y="195"/>
                </a:lnTo>
                <a:lnTo>
                  <a:pt x="75" y="197"/>
                </a:lnTo>
                <a:lnTo>
                  <a:pt x="72" y="199"/>
                </a:lnTo>
                <a:lnTo>
                  <a:pt x="59" y="200"/>
                </a:lnTo>
                <a:lnTo>
                  <a:pt x="44" y="202"/>
                </a:lnTo>
                <a:lnTo>
                  <a:pt x="39" y="206"/>
                </a:lnTo>
                <a:lnTo>
                  <a:pt x="37" y="208"/>
                </a:lnTo>
                <a:lnTo>
                  <a:pt x="37" y="208"/>
                </a:lnTo>
                <a:lnTo>
                  <a:pt x="37" y="213"/>
                </a:lnTo>
                <a:lnTo>
                  <a:pt x="37" y="213"/>
                </a:lnTo>
                <a:lnTo>
                  <a:pt x="37" y="215"/>
                </a:lnTo>
                <a:lnTo>
                  <a:pt x="33" y="219"/>
                </a:lnTo>
                <a:lnTo>
                  <a:pt x="30" y="226"/>
                </a:lnTo>
                <a:lnTo>
                  <a:pt x="28" y="233"/>
                </a:lnTo>
                <a:lnTo>
                  <a:pt x="28" y="233"/>
                </a:lnTo>
                <a:lnTo>
                  <a:pt x="28" y="237"/>
                </a:lnTo>
                <a:lnTo>
                  <a:pt x="30" y="243"/>
                </a:lnTo>
                <a:lnTo>
                  <a:pt x="35" y="248"/>
                </a:lnTo>
                <a:lnTo>
                  <a:pt x="41" y="253"/>
                </a:lnTo>
                <a:lnTo>
                  <a:pt x="41" y="253"/>
                </a:lnTo>
                <a:lnTo>
                  <a:pt x="42" y="252"/>
                </a:lnTo>
                <a:lnTo>
                  <a:pt x="41" y="244"/>
                </a:lnTo>
                <a:lnTo>
                  <a:pt x="41" y="239"/>
                </a:lnTo>
                <a:lnTo>
                  <a:pt x="42" y="237"/>
                </a:lnTo>
                <a:lnTo>
                  <a:pt x="42" y="235"/>
                </a:lnTo>
                <a:lnTo>
                  <a:pt x="42" y="235"/>
                </a:lnTo>
                <a:lnTo>
                  <a:pt x="46" y="235"/>
                </a:lnTo>
                <a:lnTo>
                  <a:pt x="48" y="237"/>
                </a:lnTo>
                <a:lnTo>
                  <a:pt x="52" y="241"/>
                </a:lnTo>
                <a:lnTo>
                  <a:pt x="55" y="243"/>
                </a:lnTo>
                <a:lnTo>
                  <a:pt x="55" y="243"/>
                </a:lnTo>
                <a:lnTo>
                  <a:pt x="59" y="241"/>
                </a:lnTo>
                <a:lnTo>
                  <a:pt x="62" y="239"/>
                </a:lnTo>
                <a:lnTo>
                  <a:pt x="72" y="232"/>
                </a:lnTo>
                <a:lnTo>
                  <a:pt x="81" y="222"/>
                </a:lnTo>
                <a:lnTo>
                  <a:pt x="86" y="217"/>
                </a:lnTo>
                <a:lnTo>
                  <a:pt x="94" y="213"/>
                </a:lnTo>
                <a:lnTo>
                  <a:pt x="94" y="213"/>
                </a:lnTo>
                <a:lnTo>
                  <a:pt x="103" y="210"/>
                </a:lnTo>
                <a:lnTo>
                  <a:pt x="106" y="208"/>
                </a:lnTo>
                <a:lnTo>
                  <a:pt x="108" y="210"/>
                </a:lnTo>
                <a:lnTo>
                  <a:pt x="108" y="211"/>
                </a:lnTo>
                <a:lnTo>
                  <a:pt x="108" y="217"/>
                </a:lnTo>
                <a:lnTo>
                  <a:pt x="108" y="221"/>
                </a:lnTo>
                <a:lnTo>
                  <a:pt x="110" y="222"/>
                </a:lnTo>
                <a:lnTo>
                  <a:pt x="110" y="222"/>
                </a:lnTo>
                <a:lnTo>
                  <a:pt x="115" y="224"/>
                </a:lnTo>
                <a:lnTo>
                  <a:pt x="117" y="226"/>
                </a:lnTo>
                <a:lnTo>
                  <a:pt x="117" y="230"/>
                </a:lnTo>
                <a:lnTo>
                  <a:pt x="115" y="233"/>
                </a:lnTo>
                <a:lnTo>
                  <a:pt x="112" y="239"/>
                </a:lnTo>
                <a:lnTo>
                  <a:pt x="108" y="243"/>
                </a:lnTo>
                <a:lnTo>
                  <a:pt x="108" y="243"/>
                </a:lnTo>
                <a:lnTo>
                  <a:pt x="114" y="243"/>
                </a:lnTo>
                <a:lnTo>
                  <a:pt x="121" y="241"/>
                </a:lnTo>
                <a:lnTo>
                  <a:pt x="128" y="233"/>
                </a:lnTo>
                <a:lnTo>
                  <a:pt x="132" y="230"/>
                </a:lnTo>
                <a:lnTo>
                  <a:pt x="136" y="224"/>
                </a:lnTo>
                <a:lnTo>
                  <a:pt x="136" y="224"/>
                </a:lnTo>
                <a:lnTo>
                  <a:pt x="136" y="221"/>
                </a:lnTo>
                <a:lnTo>
                  <a:pt x="137" y="221"/>
                </a:lnTo>
                <a:lnTo>
                  <a:pt x="141" y="219"/>
                </a:lnTo>
                <a:lnTo>
                  <a:pt x="143" y="217"/>
                </a:lnTo>
                <a:lnTo>
                  <a:pt x="143" y="217"/>
                </a:lnTo>
                <a:lnTo>
                  <a:pt x="145" y="215"/>
                </a:lnTo>
                <a:lnTo>
                  <a:pt x="145" y="211"/>
                </a:lnTo>
                <a:lnTo>
                  <a:pt x="145" y="208"/>
                </a:lnTo>
                <a:lnTo>
                  <a:pt x="145" y="204"/>
                </a:lnTo>
                <a:lnTo>
                  <a:pt x="145" y="204"/>
                </a:lnTo>
                <a:lnTo>
                  <a:pt x="147" y="200"/>
                </a:lnTo>
                <a:lnTo>
                  <a:pt x="150" y="199"/>
                </a:lnTo>
                <a:lnTo>
                  <a:pt x="157" y="197"/>
                </a:lnTo>
                <a:lnTo>
                  <a:pt x="165" y="195"/>
                </a:lnTo>
                <a:lnTo>
                  <a:pt x="167" y="193"/>
                </a:lnTo>
                <a:lnTo>
                  <a:pt x="167" y="191"/>
                </a:lnTo>
                <a:lnTo>
                  <a:pt x="167" y="191"/>
                </a:lnTo>
                <a:lnTo>
                  <a:pt x="167" y="186"/>
                </a:lnTo>
                <a:lnTo>
                  <a:pt x="170" y="180"/>
                </a:lnTo>
                <a:lnTo>
                  <a:pt x="176" y="179"/>
                </a:lnTo>
                <a:lnTo>
                  <a:pt x="179" y="177"/>
                </a:lnTo>
                <a:lnTo>
                  <a:pt x="179" y="177"/>
                </a:lnTo>
                <a:lnTo>
                  <a:pt x="181" y="179"/>
                </a:lnTo>
                <a:lnTo>
                  <a:pt x="183" y="184"/>
                </a:lnTo>
                <a:lnTo>
                  <a:pt x="189" y="190"/>
                </a:lnTo>
                <a:lnTo>
                  <a:pt x="194" y="193"/>
                </a:lnTo>
                <a:lnTo>
                  <a:pt x="199" y="197"/>
                </a:lnTo>
                <a:lnTo>
                  <a:pt x="199" y="197"/>
                </a:lnTo>
                <a:lnTo>
                  <a:pt x="221" y="186"/>
                </a:lnTo>
                <a:lnTo>
                  <a:pt x="221" y="186"/>
                </a:lnTo>
                <a:lnTo>
                  <a:pt x="231" y="182"/>
                </a:lnTo>
                <a:lnTo>
                  <a:pt x="234" y="179"/>
                </a:lnTo>
                <a:lnTo>
                  <a:pt x="234" y="179"/>
                </a:lnTo>
                <a:lnTo>
                  <a:pt x="231" y="173"/>
                </a:lnTo>
                <a:lnTo>
                  <a:pt x="227" y="169"/>
                </a:lnTo>
                <a:lnTo>
                  <a:pt x="225" y="164"/>
                </a:lnTo>
                <a:lnTo>
                  <a:pt x="225" y="164"/>
                </a:lnTo>
                <a:lnTo>
                  <a:pt x="223" y="158"/>
                </a:lnTo>
                <a:lnTo>
                  <a:pt x="223" y="155"/>
                </a:lnTo>
                <a:lnTo>
                  <a:pt x="223" y="155"/>
                </a:lnTo>
                <a:lnTo>
                  <a:pt x="229" y="162"/>
                </a:lnTo>
                <a:lnTo>
                  <a:pt x="236" y="168"/>
                </a:lnTo>
                <a:lnTo>
                  <a:pt x="245" y="173"/>
                </a:lnTo>
                <a:lnTo>
                  <a:pt x="245" y="173"/>
                </a:lnTo>
                <a:lnTo>
                  <a:pt x="271" y="157"/>
                </a:lnTo>
                <a:lnTo>
                  <a:pt x="271" y="157"/>
                </a:lnTo>
                <a:lnTo>
                  <a:pt x="276" y="155"/>
                </a:lnTo>
                <a:lnTo>
                  <a:pt x="276" y="155"/>
                </a:lnTo>
                <a:lnTo>
                  <a:pt x="276" y="155"/>
                </a:lnTo>
                <a:lnTo>
                  <a:pt x="276" y="155"/>
                </a:lnTo>
                <a:lnTo>
                  <a:pt x="273" y="149"/>
                </a:lnTo>
                <a:lnTo>
                  <a:pt x="267" y="144"/>
                </a:lnTo>
                <a:lnTo>
                  <a:pt x="262" y="137"/>
                </a:lnTo>
                <a:lnTo>
                  <a:pt x="262" y="133"/>
                </a:lnTo>
                <a:lnTo>
                  <a:pt x="263" y="131"/>
                </a:lnTo>
                <a:lnTo>
                  <a:pt x="263" y="131"/>
                </a:lnTo>
                <a:lnTo>
                  <a:pt x="265" y="129"/>
                </a:lnTo>
                <a:lnTo>
                  <a:pt x="265" y="126"/>
                </a:lnTo>
                <a:lnTo>
                  <a:pt x="262" y="115"/>
                </a:lnTo>
                <a:lnTo>
                  <a:pt x="258" y="105"/>
                </a:lnTo>
                <a:lnTo>
                  <a:pt x="258" y="100"/>
                </a:lnTo>
                <a:lnTo>
                  <a:pt x="262" y="98"/>
                </a:lnTo>
                <a:lnTo>
                  <a:pt x="262" y="98"/>
                </a:lnTo>
                <a:lnTo>
                  <a:pt x="313" y="73"/>
                </a:lnTo>
                <a:lnTo>
                  <a:pt x="357" y="51"/>
                </a:lnTo>
                <a:lnTo>
                  <a:pt x="357" y="51"/>
                </a:lnTo>
                <a:lnTo>
                  <a:pt x="353" y="45"/>
                </a:lnTo>
                <a:lnTo>
                  <a:pt x="349" y="38"/>
                </a:lnTo>
                <a:lnTo>
                  <a:pt x="344" y="3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39"/>
          <p:cNvSpPr>
            <a:spLocks/>
          </p:cNvSpPr>
          <p:nvPr/>
        </p:nvSpPr>
        <p:spPr bwMode="auto">
          <a:xfrm>
            <a:off x="8229600" y="-437728"/>
            <a:ext cx="120650" cy="115888"/>
          </a:xfrm>
          <a:custGeom>
            <a:avLst/>
            <a:gdLst>
              <a:gd name="T0" fmla="*/ 0 w 152"/>
              <a:gd name="T1" fmla="*/ 42 h 144"/>
              <a:gd name="T2" fmla="*/ 2 w 152"/>
              <a:gd name="T3" fmla="*/ 51 h 144"/>
              <a:gd name="T4" fmla="*/ 4 w 152"/>
              <a:gd name="T5" fmla="*/ 57 h 144"/>
              <a:gd name="T6" fmla="*/ 15 w 152"/>
              <a:gd name="T7" fmla="*/ 60 h 144"/>
              <a:gd name="T8" fmla="*/ 18 w 152"/>
              <a:gd name="T9" fmla="*/ 58 h 144"/>
              <a:gd name="T10" fmla="*/ 20 w 152"/>
              <a:gd name="T11" fmla="*/ 51 h 144"/>
              <a:gd name="T12" fmla="*/ 22 w 152"/>
              <a:gd name="T13" fmla="*/ 44 h 144"/>
              <a:gd name="T14" fmla="*/ 24 w 152"/>
              <a:gd name="T15" fmla="*/ 42 h 144"/>
              <a:gd name="T16" fmla="*/ 26 w 152"/>
              <a:gd name="T17" fmla="*/ 42 h 144"/>
              <a:gd name="T18" fmla="*/ 28 w 152"/>
              <a:gd name="T19" fmla="*/ 40 h 144"/>
              <a:gd name="T20" fmla="*/ 68 w 152"/>
              <a:gd name="T21" fmla="*/ 60 h 144"/>
              <a:gd name="T22" fmla="*/ 106 w 152"/>
              <a:gd name="T23" fmla="*/ 86 h 144"/>
              <a:gd name="T24" fmla="*/ 112 w 152"/>
              <a:gd name="T25" fmla="*/ 89 h 144"/>
              <a:gd name="T26" fmla="*/ 106 w 152"/>
              <a:gd name="T27" fmla="*/ 100 h 144"/>
              <a:gd name="T28" fmla="*/ 95 w 152"/>
              <a:gd name="T29" fmla="*/ 128 h 144"/>
              <a:gd name="T30" fmla="*/ 93 w 152"/>
              <a:gd name="T31" fmla="*/ 135 h 144"/>
              <a:gd name="T32" fmla="*/ 97 w 152"/>
              <a:gd name="T33" fmla="*/ 142 h 144"/>
              <a:gd name="T34" fmla="*/ 104 w 152"/>
              <a:gd name="T35" fmla="*/ 144 h 144"/>
              <a:gd name="T36" fmla="*/ 110 w 152"/>
              <a:gd name="T37" fmla="*/ 144 h 144"/>
              <a:gd name="T38" fmla="*/ 117 w 152"/>
              <a:gd name="T39" fmla="*/ 139 h 144"/>
              <a:gd name="T40" fmla="*/ 119 w 152"/>
              <a:gd name="T41" fmla="*/ 135 h 144"/>
              <a:gd name="T42" fmla="*/ 119 w 152"/>
              <a:gd name="T43" fmla="*/ 130 h 144"/>
              <a:gd name="T44" fmla="*/ 112 w 152"/>
              <a:gd name="T45" fmla="*/ 122 h 144"/>
              <a:gd name="T46" fmla="*/ 110 w 152"/>
              <a:gd name="T47" fmla="*/ 122 h 144"/>
              <a:gd name="T48" fmla="*/ 115 w 152"/>
              <a:gd name="T49" fmla="*/ 110 h 144"/>
              <a:gd name="T50" fmla="*/ 123 w 152"/>
              <a:gd name="T51" fmla="*/ 93 h 144"/>
              <a:gd name="T52" fmla="*/ 132 w 152"/>
              <a:gd name="T53" fmla="*/ 86 h 144"/>
              <a:gd name="T54" fmla="*/ 141 w 152"/>
              <a:gd name="T55" fmla="*/ 84 h 144"/>
              <a:gd name="T56" fmla="*/ 139 w 152"/>
              <a:gd name="T57" fmla="*/ 80 h 144"/>
              <a:gd name="T58" fmla="*/ 135 w 152"/>
              <a:gd name="T59" fmla="*/ 69 h 144"/>
              <a:gd name="T60" fmla="*/ 137 w 152"/>
              <a:gd name="T61" fmla="*/ 57 h 144"/>
              <a:gd name="T62" fmla="*/ 141 w 152"/>
              <a:gd name="T63" fmla="*/ 49 h 144"/>
              <a:gd name="T64" fmla="*/ 152 w 152"/>
              <a:gd name="T65" fmla="*/ 18 h 144"/>
              <a:gd name="T66" fmla="*/ 152 w 152"/>
              <a:gd name="T67" fmla="*/ 13 h 144"/>
              <a:gd name="T68" fmla="*/ 146 w 152"/>
              <a:gd name="T69" fmla="*/ 5 h 144"/>
              <a:gd name="T70" fmla="*/ 141 w 152"/>
              <a:gd name="T71" fmla="*/ 4 h 144"/>
              <a:gd name="T72" fmla="*/ 132 w 152"/>
              <a:gd name="T73" fmla="*/ 7 h 144"/>
              <a:gd name="T74" fmla="*/ 128 w 152"/>
              <a:gd name="T75" fmla="*/ 15 h 144"/>
              <a:gd name="T76" fmla="*/ 128 w 152"/>
              <a:gd name="T77" fmla="*/ 20 h 144"/>
              <a:gd name="T78" fmla="*/ 134 w 152"/>
              <a:gd name="T79" fmla="*/ 27 h 144"/>
              <a:gd name="T80" fmla="*/ 137 w 152"/>
              <a:gd name="T81" fmla="*/ 29 h 144"/>
              <a:gd name="T82" fmla="*/ 132 w 152"/>
              <a:gd name="T83" fmla="*/ 46 h 144"/>
              <a:gd name="T84" fmla="*/ 124 w 152"/>
              <a:gd name="T85" fmla="*/ 55 h 144"/>
              <a:gd name="T86" fmla="*/ 117 w 152"/>
              <a:gd name="T87" fmla="*/ 51 h 144"/>
              <a:gd name="T88" fmla="*/ 60 w 152"/>
              <a:gd name="T89" fmla="*/ 24 h 144"/>
              <a:gd name="T90" fmla="*/ 40 w 152"/>
              <a:gd name="T91" fmla="*/ 18 h 144"/>
              <a:gd name="T92" fmla="*/ 42 w 152"/>
              <a:gd name="T93" fmla="*/ 13 h 144"/>
              <a:gd name="T94" fmla="*/ 50 w 152"/>
              <a:gd name="T95" fmla="*/ 0 h 144"/>
              <a:gd name="T96" fmla="*/ 46 w 152"/>
              <a:gd name="T97" fmla="*/ 2 h 144"/>
              <a:gd name="T98" fmla="*/ 39 w 152"/>
              <a:gd name="T99" fmla="*/ 5 h 144"/>
              <a:gd name="T100" fmla="*/ 24 w 152"/>
              <a:gd name="T101" fmla="*/ 11 h 144"/>
              <a:gd name="T102" fmla="*/ 18 w 152"/>
              <a:gd name="T103" fmla="*/ 11 h 144"/>
              <a:gd name="T104" fmla="*/ 15 w 152"/>
              <a:gd name="T105" fmla="*/ 11 h 144"/>
              <a:gd name="T106" fmla="*/ 9 w 152"/>
              <a:gd name="T107" fmla="*/ 22 h 144"/>
              <a:gd name="T108" fmla="*/ 6 w 152"/>
              <a:gd name="T109" fmla="*/ 33 h 144"/>
              <a:gd name="T110" fmla="*/ 2 w 152"/>
              <a:gd name="T111"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144">
                <a:moveTo>
                  <a:pt x="0" y="42"/>
                </a:moveTo>
                <a:lnTo>
                  <a:pt x="0" y="42"/>
                </a:lnTo>
                <a:lnTo>
                  <a:pt x="0" y="47"/>
                </a:lnTo>
                <a:lnTo>
                  <a:pt x="2" y="51"/>
                </a:lnTo>
                <a:lnTo>
                  <a:pt x="4" y="57"/>
                </a:lnTo>
                <a:lnTo>
                  <a:pt x="4" y="57"/>
                </a:lnTo>
                <a:lnTo>
                  <a:pt x="11" y="58"/>
                </a:lnTo>
                <a:lnTo>
                  <a:pt x="15" y="60"/>
                </a:lnTo>
                <a:lnTo>
                  <a:pt x="18" y="58"/>
                </a:lnTo>
                <a:lnTo>
                  <a:pt x="18" y="58"/>
                </a:lnTo>
                <a:lnTo>
                  <a:pt x="20" y="55"/>
                </a:lnTo>
                <a:lnTo>
                  <a:pt x="20" y="51"/>
                </a:lnTo>
                <a:lnTo>
                  <a:pt x="20" y="47"/>
                </a:lnTo>
                <a:lnTo>
                  <a:pt x="22" y="44"/>
                </a:lnTo>
                <a:lnTo>
                  <a:pt x="22" y="44"/>
                </a:lnTo>
                <a:lnTo>
                  <a:pt x="24" y="42"/>
                </a:lnTo>
                <a:lnTo>
                  <a:pt x="26" y="42"/>
                </a:lnTo>
                <a:lnTo>
                  <a:pt x="26" y="42"/>
                </a:lnTo>
                <a:lnTo>
                  <a:pt x="28" y="40"/>
                </a:lnTo>
                <a:lnTo>
                  <a:pt x="28" y="40"/>
                </a:lnTo>
                <a:lnTo>
                  <a:pt x="48" y="49"/>
                </a:lnTo>
                <a:lnTo>
                  <a:pt x="68" y="60"/>
                </a:lnTo>
                <a:lnTo>
                  <a:pt x="106" y="86"/>
                </a:lnTo>
                <a:lnTo>
                  <a:pt x="106" y="86"/>
                </a:lnTo>
                <a:lnTo>
                  <a:pt x="112" y="89"/>
                </a:lnTo>
                <a:lnTo>
                  <a:pt x="112" y="89"/>
                </a:lnTo>
                <a:lnTo>
                  <a:pt x="106" y="100"/>
                </a:lnTo>
                <a:lnTo>
                  <a:pt x="106" y="100"/>
                </a:lnTo>
                <a:lnTo>
                  <a:pt x="97" y="119"/>
                </a:lnTo>
                <a:lnTo>
                  <a:pt x="95" y="128"/>
                </a:lnTo>
                <a:lnTo>
                  <a:pt x="93" y="135"/>
                </a:lnTo>
                <a:lnTo>
                  <a:pt x="93" y="135"/>
                </a:lnTo>
                <a:lnTo>
                  <a:pt x="95" y="139"/>
                </a:lnTo>
                <a:lnTo>
                  <a:pt x="97" y="142"/>
                </a:lnTo>
                <a:lnTo>
                  <a:pt x="101" y="144"/>
                </a:lnTo>
                <a:lnTo>
                  <a:pt x="104" y="144"/>
                </a:lnTo>
                <a:lnTo>
                  <a:pt x="104" y="144"/>
                </a:lnTo>
                <a:lnTo>
                  <a:pt x="110" y="144"/>
                </a:lnTo>
                <a:lnTo>
                  <a:pt x="113" y="142"/>
                </a:lnTo>
                <a:lnTo>
                  <a:pt x="117" y="139"/>
                </a:lnTo>
                <a:lnTo>
                  <a:pt x="119" y="135"/>
                </a:lnTo>
                <a:lnTo>
                  <a:pt x="119" y="135"/>
                </a:lnTo>
                <a:lnTo>
                  <a:pt x="119" y="131"/>
                </a:lnTo>
                <a:lnTo>
                  <a:pt x="119" y="130"/>
                </a:lnTo>
                <a:lnTo>
                  <a:pt x="115" y="124"/>
                </a:lnTo>
                <a:lnTo>
                  <a:pt x="112" y="122"/>
                </a:lnTo>
                <a:lnTo>
                  <a:pt x="110" y="122"/>
                </a:lnTo>
                <a:lnTo>
                  <a:pt x="110" y="122"/>
                </a:lnTo>
                <a:lnTo>
                  <a:pt x="115" y="110"/>
                </a:lnTo>
                <a:lnTo>
                  <a:pt x="115" y="110"/>
                </a:lnTo>
                <a:lnTo>
                  <a:pt x="119" y="100"/>
                </a:lnTo>
                <a:lnTo>
                  <a:pt x="123" y="93"/>
                </a:lnTo>
                <a:lnTo>
                  <a:pt x="128" y="89"/>
                </a:lnTo>
                <a:lnTo>
                  <a:pt x="132" y="86"/>
                </a:lnTo>
                <a:lnTo>
                  <a:pt x="137" y="84"/>
                </a:lnTo>
                <a:lnTo>
                  <a:pt x="141" y="84"/>
                </a:lnTo>
                <a:lnTo>
                  <a:pt x="141" y="84"/>
                </a:lnTo>
                <a:lnTo>
                  <a:pt x="139" y="80"/>
                </a:lnTo>
                <a:lnTo>
                  <a:pt x="135" y="75"/>
                </a:lnTo>
                <a:lnTo>
                  <a:pt x="135" y="69"/>
                </a:lnTo>
                <a:lnTo>
                  <a:pt x="135" y="64"/>
                </a:lnTo>
                <a:lnTo>
                  <a:pt x="137" y="57"/>
                </a:lnTo>
                <a:lnTo>
                  <a:pt x="141" y="49"/>
                </a:lnTo>
                <a:lnTo>
                  <a:pt x="141" y="49"/>
                </a:lnTo>
                <a:lnTo>
                  <a:pt x="148" y="31"/>
                </a:lnTo>
                <a:lnTo>
                  <a:pt x="152" y="18"/>
                </a:lnTo>
                <a:lnTo>
                  <a:pt x="152" y="18"/>
                </a:lnTo>
                <a:lnTo>
                  <a:pt x="152" y="13"/>
                </a:lnTo>
                <a:lnTo>
                  <a:pt x="150" y="9"/>
                </a:lnTo>
                <a:lnTo>
                  <a:pt x="146" y="5"/>
                </a:lnTo>
                <a:lnTo>
                  <a:pt x="141" y="4"/>
                </a:lnTo>
                <a:lnTo>
                  <a:pt x="141" y="4"/>
                </a:lnTo>
                <a:lnTo>
                  <a:pt x="137" y="5"/>
                </a:lnTo>
                <a:lnTo>
                  <a:pt x="132" y="7"/>
                </a:lnTo>
                <a:lnTo>
                  <a:pt x="130" y="11"/>
                </a:lnTo>
                <a:lnTo>
                  <a:pt x="128" y="15"/>
                </a:lnTo>
                <a:lnTo>
                  <a:pt x="128" y="15"/>
                </a:lnTo>
                <a:lnTo>
                  <a:pt x="128" y="20"/>
                </a:lnTo>
                <a:lnTo>
                  <a:pt x="130" y="24"/>
                </a:lnTo>
                <a:lnTo>
                  <a:pt x="134" y="27"/>
                </a:lnTo>
                <a:lnTo>
                  <a:pt x="137" y="29"/>
                </a:lnTo>
                <a:lnTo>
                  <a:pt x="137" y="29"/>
                </a:lnTo>
                <a:lnTo>
                  <a:pt x="137" y="29"/>
                </a:lnTo>
                <a:lnTo>
                  <a:pt x="132" y="46"/>
                </a:lnTo>
                <a:lnTo>
                  <a:pt x="124" y="55"/>
                </a:lnTo>
                <a:lnTo>
                  <a:pt x="124" y="55"/>
                </a:lnTo>
                <a:lnTo>
                  <a:pt x="117" y="51"/>
                </a:lnTo>
                <a:lnTo>
                  <a:pt x="117" y="51"/>
                </a:lnTo>
                <a:lnTo>
                  <a:pt x="81" y="31"/>
                </a:lnTo>
                <a:lnTo>
                  <a:pt x="60" y="24"/>
                </a:lnTo>
                <a:lnTo>
                  <a:pt x="40" y="18"/>
                </a:lnTo>
                <a:lnTo>
                  <a:pt x="40" y="18"/>
                </a:lnTo>
                <a:lnTo>
                  <a:pt x="42" y="13"/>
                </a:lnTo>
                <a:lnTo>
                  <a:pt x="42" y="13"/>
                </a:lnTo>
                <a:lnTo>
                  <a:pt x="48" y="4"/>
                </a:lnTo>
                <a:lnTo>
                  <a:pt x="50" y="0"/>
                </a:lnTo>
                <a:lnTo>
                  <a:pt x="50" y="0"/>
                </a:lnTo>
                <a:lnTo>
                  <a:pt x="46" y="2"/>
                </a:lnTo>
                <a:lnTo>
                  <a:pt x="39" y="5"/>
                </a:lnTo>
                <a:lnTo>
                  <a:pt x="39" y="5"/>
                </a:lnTo>
                <a:lnTo>
                  <a:pt x="29" y="9"/>
                </a:lnTo>
                <a:lnTo>
                  <a:pt x="24" y="11"/>
                </a:lnTo>
                <a:lnTo>
                  <a:pt x="24" y="11"/>
                </a:lnTo>
                <a:lnTo>
                  <a:pt x="18" y="11"/>
                </a:lnTo>
                <a:lnTo>
                  <a:pt x="15" y="11"/>
                </a:lnTo>
                <a:lnTo>
                  <a:pt x="15" y="11"/>
                </a:lnTo>
                <a:lnTo>
                  <a:pt x="13" y="13"/>
                </a:lnTo>
                <a:lnTo>
                  <a:pt x="9" y="22"/>
                </a:lnTo>
                <a:lnTo>
                  <a:pt x="9" y="22"/>
                </a:lnTo>
                <a:lnTo>
                  <a:pt x="6" y="33"/>
                </a:lnTo>
                <a:lnTo>
                  <a:pt x="6" y="33"/>
                </a:lnTo>
                <a:lnTo>
                  <a:pt x="2" y="38"/>
                </a:lnTo>
                <a:lnTo>
                  <a:pt x="0"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40"/>
          <p:cNvSpPr>
            <a:spLocks/>
          </p:cNvSpPr>
          <p:nvPr/>
        </p:nvSpPr>
        <p:spPr bwMode="auto">
          <a:xfrm>
            <a:off x="8226425" y="-921915"/>
            <a:ext cx="30163" cy="34925"/>
          </a:xfrm>
          <a:custGeom>
            <a:avLst/>
            <a:gdLst>
              <a:gd name="T0" fmla="*/ 12 w 36"/>
              <a:gd name="T1" fmla="*/ 44 h 44"/>
              <a:gd name="T2" fmla="*/ 12 w 36"/>
              <a:gd name="T3" fmla="*/ 44 h 44"/>
              <a:gd name="T4" fmla="*/ 27 w 36"/>
              <a:gd name="T5" fmla="*/ 42 h 44"/>
              <a:gd name="T6" fmla="*/ 36 w 36"/>
              <a:gd name="T7" fmla="*/ 40 h 44"/>
              <a:gd name="T8" fmla="*/ 36 w 36"/>
              <a:gd name="T9" fmla="*/ 3 h 44"/>
              <a:gd name="T10" fmla="*/ 36 w 36"/>
              <a:gd name="T11" fmla="*/ 3 h 44"/>
              <a:gd name="T12" fmla="*/ 16 w 36"/>
              <a:gd name="T13" fmla="*/ 0 h 44"/>
              <a:gd name="T14" fmla="*/ 16 w 36"/>
              <a:gd name="T15" fmla="*/ 0 h 44"/>
              <a:gd name="T16" fmla="*/ 11 w 36"/>
              <a:gd name="T17" fmla="*/ 0 h 44"/>
              <a:gd name="T18" fmla="*/ 7 w 36"/>
              <a:gd name="T19" fmla="*/ 2 h 44"/>
              <a:gd name="T20" fmla="*/ 3 w 36"/>
              <a:gd name="T21" fmla="*/ 3 h 44"/>
              <a:gd name="T22" fmla="*/ 1 w 36"/>
              <a:gd name="T23" fmla="*/ 7 h 44"/>
              <a:gd name="T24" fmla="*/ 0 w 36"/>
              <a:gd name="T25" fmla="*/ 13 h 44"/>
              <a:gd name="T26" fmla="*/ 0 w 36"/>
              <a:gd name="T27" fmla="*/ 16 h 44"/>
              <a:gd name="T28" fmla="*/ 0 w 36"/>
              <a:gd name="T29" fmla="*/ 27 h 44"/>
              <a:gd name="T30" fmla="*/ 0 w 36"/>
              <a:gd name="T31" fmla="*/ 27 h 44"/>
              <a:gd name="T32" fmla="*/ 1 w 36"/>
              <a:gd name="T33" fmla="*/ 34 h 44"/>
              <a:gd name="T34" fmla="*/ 5 w 36"/>
              <a:gd name="T35" fmla="*/ 40 h 44"/>
              <a:gd name="T36" fmla="*/ 9 w 36"/>
              <a:gd name="T37" fmla="*/ 42 h 44"/>
              <a:gd name="T38" fmla="*/ 12 w 36"/>
              <a:gd name="T3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4">
                <a:moveTo>
                  <a:pt x="12" y="44"/>
                </a:moveTo>
                <a:lnTo>
                  <a:pt x="12" y="44"/>
                </a:lnTo>
                <a:lnTo>
                  <a:pt x="27" y="42"/>
                </a:lnTo>
                <a:lnTo>
                  <a:pt x="36" y="40"/>
                </a:lnTo>
                <a:lnTo>
                  <a:pt x="36" y="3"/>
                </a:lnTo>
                <a:lnTo>
                  <a:pt x="36" y="3"/>
                </a:lnTo>
                <a:lnTo>
                  <a:pt x="16" y="0"/>
                </a:lnTo>
                <a:lnTo>
                  <a:pt x="16" y="0"/>
                </a:lnTo>
                <a:lnTo>
                  <a:pt x="11" y="0"/>
                </a:lnTo>
                <a:lnTo>
                  <a:pt x="7" y="2"/>
                </a:lnTo>
                <a:lnTo>
                  <a:pt x="3" y="3"/>
                </a:lnTo>
                <a:lnTo>
                  <a:pt x="1" y="7"/>
                </a:lnTo>
                <a:lnTo>
                  <a:pt x="0" y="13"/>
                </a:lnTo>
                <a:lnTo>
                  <a:pt x="0" y="16"/>
                </a:lnTo>
                <a:lnTo>
                  <a:pt x="0" y="27"/>
                </a:lnTo>
                <a:lnTo>
                  <a:pt x="0" y="27"/>
                </a:lnTo>
                <a:lnTo>
                  <a:pt x="1" y="34"/>
                </a:lnTo>
                <a:lnTo>
                  <a:pt x="5" y="40"/>
                </a:lnTo>
                <a:lnTo>
                  <a:pt x="9" y="42"/>
                </a:lnTo>
                <a:lnTo>
                  <a:pt x="12" y="4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41"/>
          <p:cNvSpPr>
            <a:spLocks/>
          </p:cNvSpPr>
          <p:nvPr/>
        </p:nvSpPr>
        <p:spPr bwMode="auto">
          <a:xfrm>
            <a:off x="8262938" y="-928265"/>
            <a:ext cx="44450" cy="41275"/>
          </a:xfrm>
          <a:custGeom>
            <a:avLst/>
            <a:gdLst>
              <a:gd name="T0" fmla="*/ 55 w 55"/>
              <a:gd name="T1" fmla="*/ 38 h 53"/>
              <a:gd name="T2" fmla="*/ 55 w 55"/>
              <a:gd name="T3" fmla="*/ 27 h 53"/>
              <a:gd name="T4" fmla="*/ 55 w 55"/>
              <a:gd name="T5" fmla="*/ 7 h 53"/>
              <a:gd name="T6" fmla="*/ 55 w 55"/>
              <a:gd name="T7" fmla="*/ 1 h 53"/>
              <a:gd name="T8" fmla="*/ 53 w 55"/>
              <a:gd name="T9" fmla="*/ 0 h 53"/>
              <a:gd name="T10" fmla="*/ 46 w 55"/>
              <a:gd name="T11" fmla="*/ 0 h 53"/>
              <a:gd name="T12" fmla="*/ 40 w 55"/>
              <a:gd name="T13" fmla="*/ 0 h 53"/>
              <a:gd name="T14" fmla="*/ 29 w 55"/>
              <a:gd name="T15" fmla="*/ 0 h 53"/>
              <a:gd name="T16" fmla="*/ 28 w 55"/>
              <a:gd name="T17" fmla="*/ 7 h 53"/>
              <a:gd name="T18" fmla="*/ 26 w 55"/>
              <a:gd name="T19" fmla="*/ 0 h 53"/>
              <a:gd name="T20" fmla="*/ 17 w 55"/>
              <a:gd name="T21" fmla="*/ 0 h 53"/>
              <a:gd name="T22" fmla="*/ 11 w 55"/>
              <a:gd name="T23" fmla="*/ 0 h 53"/>
              <a:gd name="T24" fmla="*/ 4 w 55"/>
              <a:gd name="T25" fmla="*/ 0 h 53"/>
              <a:gd name="T26" fmla="*/ 2 w 55"/>
              <a:gd name="T27" fmla="*/ 1 h 53"/>
              <a:gd name="T28" fmla="*/ 0 w 55"/>
              <a:gd name="T29" fmla="*/ 7 h 53"/>
              <a:gd name="T30" fmla="*/ 0 w 55"/>
              <a:gd name="T31" fmla="*/ 27 h 53"/>
              <a:gd name="T32" fmla="*/ 0 w 55"/>
              <a:gd name="T33" fmla="*/ 49 h 53"/>
              <a:gd name="T34" fmla="*/ 6 w 55"/>
              <a:gd name="T35" fmla="*/ 49 h 53"/>
              <a:gd name="T36" fmla="*/ 9 w 55"/>
              <a:gd name="T37" fmla="*/ 47 h 53"/>
              <a:gd name="T38" fmla="*/ 13 w 55"/>
              <a:gd name="T39" fmla="*/ 40 h 53"/>
              <a:gd name="T40" fmla="*/ 13 w 55"/>
              <a:gd name="T41" fmla="*/ 53 h 53"/>
              <a:gd name="T42" fmla="*/ 17 w 55"/>
              <a:gd name="T43" fmla="*/ 53 h 53"/>
              <a:gd name="T44" fmla="*/ 24 w 55"/>
              <a:gd name="T45" fmla="*/ 49 h 53"/>
              <a:gd name="T46" fmla="*/ 26 w 55"/>
              <a:gd name="T47" fmla="*/ 43 h 53"/>
              <a:gd name="T48" fmla="*/ 28 w 55"/>
              <a:gd name="T49" fmla="*/ 40 h 53"/>
              <a:gd name="T50" fmla="*/ 28 w 55"/>
              <a:gd name="T51" fmla="*/ 53 h 53"/>
              <a:gd name="T52" fmla="*/ 39 w 55"/>
              <a:gd name="T53" fmla="*/ 49 h 53"/>
              <a:gd name="T54" fmla="*/ 42 w 55"/>
              <a:gd name="T55" fmla="*/ 43 h 53"/>
              <a:gd name="T56" fmla="*/ 42 w 55"/>
              <a:gd name="T57" fmla="*/ 40 h 53"/>
              <a:gd name="T58" fmla="*/ 42 w 55"/>
              <a:gd name="T59" fmla="*/ 49 h 53"/>
              <a:gd name="T60" fmla="*/ 46 w 55"/>
              <a:gd name="T61" fmla="*/ 47 h 53"/>
              <a:gd name="T62" fmla="*/ 51 w 55"/>
              <a:gd name="T63" fmla="*/ 45 h 53"/>
              <a:gd name="T64" fmla="*/ 55 w 55"/>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53">
                <a:moveTo>
                  <a:pt x="55" y="38"/>
                </a:moveTo>
                <a:lnTo>
                  <a:pt x="55" y="38"/>
                </a:lnTo>
                <a:lnTo>
                  <a:pt x="55" y="27"/>
                </a:lnTo>
                <a:lnTo>
                  <a:pt x="55" y="27"/>
                </a:lnTo>
                <a:lnTo>
                  <a:pt x="55" y="7"/>
                </a:lnTo>
                <a:lnTo>
                  <a:pt x="55" y="7"/>
                </a:lnTo>
                <a:lnTo>
                  <a:pt x="55" y="3"/>
                </a:lnTo>
                <a:lnTo>
                  <a:pt x="55" y="1"/>
                </a:lnTo>
                <a:lnTo>
                  <a:pt x="53" y="0"/>
                </a:lnTo>
                <a:lnTo>
                  <a:pt x="53" y="0"/>
                </a:lnTo>
                <a:lnTo>
                  <a:pt x="46" y="0"/>
                </a:lnTo>
                <a:lnTo>
                  <a:pt x="46" y="0"/>
                </a:lnTo>
                <a:lnTo>
                  <a:pt x="42" y="7"/>
                </a:lnTo>
                <a:lnTo>
                  <a:pt x="40" y="0"/>
                </a:lnTo>
                <a:lnTo>
                  <a:pt x="40" y="0"/>
                </a:lnTo>
                <a:lnTo>
                  <a:pt x="29" y="0"/>
                </a:lnTo>
                <a:lnTo>
                  <a:pt x="29" y="0"/>
                </a:lnTo>
                <a:lnTo>
                  <a:pt x="28" y="7"/>
                </a:lnTo>
                <a:lnTo>
                  <a:pt x="26" y="0"/>
                </a:lnTo>
                <a:lnTo>
                  <a:pt x="26" y="0"/>
                </a:lnTo>
                <a:lnTo>
                  <a:pt x="17" y="0"/>
                </a:lnTo>
                <a:lnTo>
                  <a:pt x="17" y="0"/>
                </a:lnTo>
                <a:lnTo>
                  <a:pt x="13" y="7"/>
                </a:lnTo>
                <a:lnTo>
                  <a:pt x="11" y="0"/>
                </a:lnTo>
                <a:lnTo>
                  <a:pt x="11" y="0"/>
                </a:lnTo>
                <a:lnTo>
                  <a:pt x="4" y="0"/>
                </a:lnTo>
                <a:lnTo>
                  <a:pt x="4" y="0"/>
                </a:lnTo>
                <a:lnTo>
                  <a:pt x="2" y="1"/>
                </a:lnTo>
                <a:lnTo>
                  <a:pt x="0" y="3"/>
                </a:lnTo>
                <a:lnTo>
                  <a:pt x="0" y="7"/>
                </a:lnTo>
                <a:lnTo>
                  <a:pt x="0" y="7"/>
                </a:lnTo>
                <a:lnTo>
                  <a:pt x="0" y="27"/>
                </a:lnTo>
                <a:lnTo>
                  <a:pt x="0" y="27"/>
                </a:lnTo>
                <a:lnTo>
                  <a:pt x="0" y="49"/>
                </a:lnTo>
                <a:lnTo>
                  <a:pt x="0" y="49"/>
                </a:lnTo>
                <a:lnTo>
                  <a:pt x="6" y="49"/>
                </a:lnTo>
                <a:lnTo>
                  <a:pt x="9" y="47"/>
                </a:lnTo>
                <a:lnTo>
                  <a:pt x="9" y="47"/>
                </a:lnTo>
                <a:lnTo>
                  <a:pt x="11" y="42"/>
                </a:lnTo>
                <a:lnTo>
                  <a:pt x="13" y="40"/>
                </a:lnTo>
                <a:lnTo>
                  <a:pt x="13" y="40"/>
                </a:lnTo>
                <a:lnTo>
                  <a:pt x="13" y="53"/>
                </a:lnTo>
                <a:lnTo>
                  <a:pt x="13" y="53"/>
                </a:lnTo>
                <a:lnTo>
                  <a:pt x="17" y="53"/>
                </a:lnTo>
                <a:lnTo>
                  <a:pt x="20" y="51"/>
                </a:lnTo>
                <a:lnTo>
                  <a:pt x="24" y="49"/>
                </a:lnTo>
                <a:lnTo>
                  <a:pt x="24" y="49"/>
                </a:lnTo>
                <a:lnTo>
                  <a:pt x="26" y="43"/>
                </a:lnTo>
                <a:lnTo>
                  <a:pt x="28" y="40"/>
                </a:lnTo>
                <a:lnTo>
                  <a:pt x="28" y="40"/>
                </a:lnTo>
                <a:lnTo>
                  <a:pt x="28" y="53"/>
                </a:lnTo>
                <a:lnTo>
                  <a:pt x="28" y="53"/>
                </a:lnTo>
                <a:lnTo>
                  <a:pt x="33" y="51"/>
                </a:lnTo>
                <a:lnTo>
                  <a:pt x="39" y="49"/>
                </a:lnTo>
                <a:lnTo>
                  <a:pt x="39" y="49"/>
                </a:lnTo>
                <a:lnTo>
                  <a:pt x="42" y="43"/>
                </a:lnTo>
                <a:lnTo>
                  <a:pt x="42" y="40"/>
                </a:lnTo>
                <a:lnTo>
                  <a:pt x="42" y="40"/>
                </a:lnTo>
                <a:lnTo>
                  <a:pt x="42" y="49"/>
                </a:lnTo>
                <a:lnTo>
                  <a:pt x="42" y="49"/>
                </a:lnTo>
                <a:lnTo>
                  <a:pt x="46" y="47"/>
                </a:lnTo>
                <a:lnTo>
                  <a:pt x="46" y="47"/>
                </a:lnTo>
                <a:lnTo>
                  <a:pt x="51" y="45"/>
                </a:lnTo>
                <a:lnTo>
                  <a:pt x="51" y="45"/>
                </a:lnTo>
                <a:lnTo>
                  <a:pt x="53" y="43"/>
                </a:lnTo>
                <a:lnTo>
                  <a:pt x="55"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42"/>
          <p:cNvSpPr>
            <a:spLocks/>
          </p:cNvSpPr>
          <p:nvPr/>
        </p:nvSpPr>
        <p:spPr bwMode="auto">
          <a:xfrm>
            <a:off x="8269288" y="-926678"/>
            <a:ext cx="53975" cy="60325"/>
          </a:xfrm>
          <a:custGeom>
            <a:avLst/>
            <a:gdLst>
              <a:gd name="T0" fmla="*/ 67 w 67"/>
              <a:gd name="T1" fmla="*/ 57 h 77"/>
              <a:gd name="T2" fmla="*/ 67 w 67"/>
              <a:gd name="T3" fmla="*/ 44 h 77"/>
              <a:gd name="T4" fmla="*/ 67 w 67"/>
              <a:gd name="T5" fmla="*/ 44 h 77"/>
              <a:gd name="T6" fmla="*/ 65 w 67"/>
              <a:gd name="T7" fmla="*/ 42 h 77"/>
              <a:gd name="T8" fmla="*/ 63 w 67"/>
              <a:gd name="T9" fmla="*/ 37 h 77"/>
              <a:gd name="T10" fmla="*/ 63 w 67"/>
              <a:gd name="T11" fmla="*/ 30 h 77"/>
              <a:gd name="T12" fmla="*/ 63 w 67"/>
              <a:gd name="T13" fmla="*/ 30 h 77"/>
              <a:gd name="T14" fmla="*/ 63 w 67"/>
              <a:gd name="T15" fmla="*/ 26 h 77"/>
              <a:gd name="T16" fmla="*/ 65 w 67"/>
              <a:gd name="T17" fmla="*/ 21 h 77"/>
              <a:gd name="T18" fmla="*/ 67 w 67"/>
              <a:gd name="T19" fmla="*/ 17 h 77"/>
              <a:gd name="T20" fmla="*/ 67 w 67"/>
              <a:gd name="T21" fmla="*/ 6 h 77"/>
              <a:gd name="T22" fmla="*/ 67 w 67"/>
              <a:gd name="T23" fmla="*/ 6 h 77"/>
              <a:gd name="T24" fmla="*/ 63 w 67"/>
              <a:gd name="T25" fmla="*/ 2 h 77"/>
              <a:gd name="T26" fmla="*/ 60 w 67"/>
              <a:gd name="T27" fmla="*/ 0 h 77"/>
              <a:gd name="T28" fmla="*/ 56 w 67"/>
              <a:gd name="T29" fmla="*/ 0 h 77"/>
              <a:gd name="T30" fmla="*/ 56 w 67"/>
              <a:gd name="T31" fmla="*/ 41 h 77"/>
              <a:gd name="T32" fmla="*/ 56 w 67"/>
              <a:gd name="T33" fmla="*/ 41 h 77"/>
              <a:gd name="T34" fmla="*/ 54 w 67"/>
              <a:gd name="T35" fmla="*/ 46 h 77"/>
              <a:gd name="T36" fmla="*/ 51 w 67"/>
              <a:gd name="T37" fmla="*/ 52 h 77"/>
              <a:gd name="T38" fmla="*/ 45 w 67"/>
              <a:gd name="T39" fmla="*/ 55 h 77"/>
              <a:gd name="T40" fmla="*/ 38 w 67"/>
              <a:gd name="T41" fmla="*/ 57 h 77"/>
              <a:gd name="T42" fmla="*/ 38 w 67"/>
              <a:gd name="T43" fmla="*/ 57 h 77"/>
              <a:gd name="T44" fmla="*/ 23 w 67"/>
              <a:gd name="T45" fmla="*/ 59 h 77"/>
              <a:gd name="T46" fmla="*/ 10 w 67"/>
              <a:gd name="T47" fmla="*/ 61 h 77"/>
              <a:gd name="T48" fmla="*/ 0 w 67"/>
              <a:gd name="T49" fmla="*/ 61 h 77"/>
              <a:gd name="T50" fmla="*/ 0 w 67"/>
              <a:gd name="T51" fmla="*/ 61 h 77"/>
              <a:gd name="T52" fmla="*/ 1 w 67"/>
              <a:gd name="T53" fmla="*/ 70 h 77"/>
              <a:gd name="T54" fmla="*/ 1 w 67"/>
              <a:gd name="T55" fmla="*/ 70 h 77"/>
              <a:gd name="T56" fmla="*/ 5 w 67"/>
              <a:gd name="T57" fmla="*/ 75 h 77"/>
              <a:gd name="T58" fmla="*/ 7 w 67"/>
              <a:gd name="T59" fmla="*/ 77 h 77"/>
              <a:gd name="T60" fmla="*/ 54 w 67"/>
              <a:gd name="T61" fmla="*/ 77 h 77"/>
              <a:gd name="T62" fmla="*/ 67 w 67"/>
              <a:gd name="T63"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77">
                <a:moveTo>
                  <a:pt x="67" y="57"/>
                </a:moveTo>
                <a:lnTo>
                  <a:pt x="67" y="44"/>
                </a:lnTo>
                <a:lnTo>
                  <a:pt x="67" y="44"/>
                </a:lnTo>
                <a:lnTo>
                  <a:pt x="65" y="42"/>
                </a:lnTo>
                <a:lnTo>
                  <a:pt x="63" y="37"/>
                </a:lnTo>
                <a:lnTo>
                  <a:pt x="63" y="30"/>
                </a:lnTo>
                <a:lnTo>
                  <a:pt x="63" y="30"/>
                </a:lnTo>
                <a:lnTo>
                  <a:pt x="63" y="26"/>
                </a:lnTo>
                <a:lnTo>
                  <a:pt x="65" y="21"/>
                </a:lnTo>
                <a:lnTo>
                  <a:pt x="67" y="17"/>
                </a:lnTo>
                <a:lnTo>
                  <a:pt x="67" y="6"/>
                </a:lnTo>
                <a:lnTo>
                  <a:pt x="67" y="6"/>
                </a:lnTo>
                <a:lnTo>
                  <a:pt x="63" y="2"/>
                </a:lnTo>
                <a:lnTo>
                  <a:pt x="60" y="0"/>
                </a:lnTo>
                <a:lnTo>
                  <a:pt x="56" y="0"/>
                </a:lnTo>
                <a:lnTo>
                  <a:pt x="56" y="41"/>
                </a:lnTo>
                <a:lnTo>
                  <a:pt x="56" y="41"/>
                </a:lnTo>
                <a:lnTo>
                  <a:pt x="54" y="46"/>
                </a:lnTo>
                <a:lnTo>
                  <a:pt x="51" y="52"/>
                </a:lnTo>
                <a:lnTo>
                  <a:pt x="45" y="55"/>
                </a:lnTo>
                <a:lnTo>
                  <a:pt x="38" y="57"/>
                </a:lnTo>
                <a:lnTo>
                  <a:pt x="38" y="57"/>
                </a:lnTo>
                <a:lnTo>
                  <a:pt x="23" y="59"/>
                </a:lnTo>
                <a:lnTo>
                  <a:pt x="10" y="61"/>
                </a:lnTo>
                <a:lnTo>
                  <a:pt x="0" y="61"/>
                </a:lnTo>
                <a:lnTo>
                  <a:pt x="0" y="61"/>
                </a:lnTo>
                <a:lnTo>
                  <a:pt x="1" y="70"/>
                </a:lnTo>
                <a:lnTo>
                  <a:pt x="1" y="70"/>
                </a:lnTo>
                <a:lnTo>
                  <a:pt x="5" y="75"/>
                </a:lnTo>
                <a:lnTo>
                  <a:pt x="7" y="77"/>
                </a:lnTo>
                <a:lnTo>
                  <a:pt x="54" y="77"/>
                </a:lnTo>
                <a:lnTo>
                  <a:pt x="67" y="5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43"/>
          <p:cNvSpPr>
            <a:spLocks/>
          </p:cNvSpPr>
          <p:nvPr/>
        </p:nvSpPr>
        <p:spPr bwMode="auto">
          <a:xfrm>
            <a:off x="8272463" y="-858415"/>
            <a:ext cx="42863" cy="14288"/>
          </a:xfrm>
          <a:custGeom>
            <a:avLst/>
            <a:gdLst>
              <a:gd name="T0" fmla="*/ 4 w 55"/>
              <a:gd name="T1" fmla="*/ 19 h 19"/>
              <a:gd name="T2" fmla="*/ 51 w 55"/>
              <a:gd name="T3" fmla="*/ 19 h 19"/>
              <a:gd name="T4" fmla="*/ 51 w 55"/>
              <a:gd name="T5" fmla="*/ 19 h 19"/>
              <a:gd name="T6" fmla="*/ 55 w 55"/>
              <a:gd name="T7" fmla="*/ 9 h 19"/>
              <a:gd name="T8" fmla="*/ 53 w 55"/>
              <a:gd name="T9" fmla="*/ 0 h 19"/>
              <a:gd name="T10" fmla="*/ 4 w 55"/>
              <a:gd name="T11" fmla="*/ 0 h 19"/>
              <a:gd name="T12" fmla="*/ 0 w 55"/>
              <a:gd name="T13" fmla="*/ 9 h 19"/>
              <a:gd name="T14" fmla="*/ 4 w 55"/>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9">
                <a:moveTo>
                  <a:pt x="4" y="19"/>
                </a:moveTo>
                <a:lnTo>
                  <a:pt x="51" y="19"/>
                </a:lnTo>
                <a:lnTo>
                  <a:pt x="51" y="19"/>
                </a:lnTo>
                <a:lnTo>
                  <a:pt x="55" y="9"/>
                </a:lnTo>
                <a:lnTo>
                  <a:pt x="53" y="0"/>
                </a:lnTo>
                <a:lnTo>
                  <a:pt x="4" y="0"/>
                </a:lnTo>
                <a:lnTo>
                  <a:pt x="0" y="9"/>
                </a:lnTo>
                <a:lnTo>
                  <a:pt x="4" y="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44"/>
          <p:cNvSpPr>
            <a:spLocks/>
          </p:cNvSpPr>
          <p:nvPr/>
        </p:nvSpPr>
        <p:spPr bwMode="auto">
          <a:xfrm>
            <a:off x="8274050" y="-837778"/>
            <a:ext cx="44450" cy="50800"/>
          </a:xfrm>
          <a:custGeom>
            <a:avLst/>
            <a:gdLst>
              <a:gd name="T0" fmla="*/ 47 w 55"/>
              <a:gd name="T1" fmla="*/ 0 h 64"/>
              <a:gd name="T2" fmla="*/ 0 w 55"/>
              <a:gd name="T3" fmla="*/ 0 h 64"/>
              <a:gd name="T4" fmla="*/ 0 w 55"/>
              <a:gd name="T5" fmla="*/ 62 h 64"/>
              <a:gd name="T6" fmla="*/ 42 w 55"/>
              <a:gd name="T7" fmla="*/ 64 h 64"/>
              <a:gd name="T8" fmla="*/ 55 w 55"/>
              <a:gd name="T9" fmla="*/ 53 h 64"/>
              <a:gd name="T10" fmla="*/ 47 w 55"/>
              <a:gd name="T11" fmla="*/ 0 h 64"/>
            </a:gdLst>
            <a:ahLst/>
            <a:cxnLst>
              <a:cxn ang="0">
                <a:pos x="T0" y="T1"/>
              </a:cxn>
              <a:cxn ang="0">
                <a:pos x="T2" y="T3"/>
              </a:cxn>
              <a:cxn ang="0">
                <a:pos x="T4" y="T5"/>
              </a:cxn>
              <a:cxn ang="0">
                <a:pos x="T6" y="T7"/>
              </a:cxn>
              <a:cxn ang="0">
                <a:pos x="T8" y="T9"/>
              </a:cxn>
              <a:cxn ang="0">
                <a:pos x="T10" y="T11"/>
              </a:cxn>
            </a:cxnLst>
            <a:rect l="0" t="0" r="r" b="b"/>
            <a:pathLst>
              <a:path w="55" h="64">
                <a:moveTo>
                  <a:pt x="47" y="0"/>
                </a:moveTo>
                <a:lnTo>
                  <a:pt x="0" y="0"/>
                </a:lnTo>
                <a:lnTo>
                  <a:pt x="0" y="62"/>
                </a:lnTo>
                <a:lnTo>
                  <a:pt x="42" y="64"/>
                </a:lnTo>
                <a:lnTo>
                  <a:pt x="55" y="53"/>
                </a:lnTo>
                <a:lnTo>
                  <a:pt x="4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45"/>
          <p:cNvSpPr>
            <a:spLocks/>
          </p:cNvSpPr>
          <p:nvPr/>
        </p:nvSpPr>
        <p:spPr bwMode="auto">
          <a:xfrm>
            <a:off x="8274050" y="-788565"/>
            <a:ext cx="57150" cy="50800"/>
          </a:xfrm>
          <a:custGeom>
            <a:avLst/>
            <a:gdLst>
              <a:gd name="T0" fmla="*/ 73 w 73"/>
              <a:gd name="T1" fmla="*/ 16 h 64"/>
              <a:gd name="T2" fmla="*/ 73 w 73"/>
              <a:gd name="T3" fmla="*/ 16 h 64"/>
              <a:gd name="T4" fmla="*/ 64 w 73"/>
              <a:gd name="T5" fmla="*/ 9 h 64"/>
              <a:gd name="T6" fmla="*/ 64 w 73"/>
              <a:gd name="T7" fmla="*/ 9 h 64"/>
              <a:gd name="T8" fmla="*/ 62 w 73"/>
              <a:gd name="T9" fmla="*/ 0 h 64"/>
              <a:gd name="T10" fmla="*/ 48 w 73"/>
              <a:gd name="T11" fmla="*/ 11 h 64"/>
              <a:gd name="T12" fmla="*/ 0 w 73"/>
              <a:gd name="T13" fmla="*/ 11 h 64"/>
              <a:gd name="T14" fmla="*/ 0 w 73"/>
              <a:gd name="T15" fmla="*/ 11 h 64"/>
              <a:gd name="T16" fmla="*/ 0 w 73"/>
              <a:gd name="T17" fmla="*/ 27 h 64"/>
              <a:gd name="T18" fmla="*/ 0 w 73"/>
              <a:gd name="T19" fmla="*/ 45 h 64"/>
              <a:gd name="T20" fmla="*/ 0 w 73"/>
              <a:gd name="T21" fmla="*/ 45 h 64"/>
              <a:gd name="T22" fmla="*/ 11 w 73"/>
              <a:gd name="T23" fmla="*/ 55 h 64"/>
              <a:gd name="T24" fmla="*/ 24 w 73"/>
              <a:gd name="T25" fmla="*/ 64 h 64"/>
              <a:gd name="T26" fmla="*/ 55 w 73"/>
              <a:gd name="T27" fmla="*/ 25 h 64"/>
              <a:gd name="T28" fmla="*/ 73 w 73"/>
              <a:gd name="T2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4">
                <a:moveTo>
                  <a:pt x="73" y="16"/>
                </a:moveTo>
                <a:lnTo>
                  <a:pt x="73" y="16"/>
                </a:lnTo>
                <a:lnTo>
                  <a:pt x="64" y="9"/>
                </a:lnTo>
                <a:lnTo>
                  <a:pt x="64" y="9"/>
                </a:lnTo>
                <a:lnTo>
                  <a:pt x="62" y="0"/>
                </a:lnTo>
                <a:lnTo>
                  <a:pt x="48" y="11"/>
                </a:lnTo>
                <a:lnTo>
                  <a:pt x="0" y="11"/>
                </a:lnTo>
                <a:lnTo>
                  <a:pt x="0" y="11"/>
                </a:lnTo>
                <a:lnTo>
                  <a:pt x="0" y="27"/>
                </a:lnTo>
                <a:lnTo>
                  <a:pt x="0" y="45"/>
                </a:lnTo>
                <a:lnTo>
                  <a:pt x="0" y="45"/>
                </a:lnTo>
                <a:lnTo>
                  <a:pt x="11" y="55"/>
                </a:lnTo>
                <a:lnTo>
                  <a:pt x="24" y="64"/>
                </a:lnTo>
                <a:lnTo>
                  <a:pt x="55" y="25"/>
                </a:lnTo>
                <a:lnTo>
                  <a:pt x="73"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46"/>
          <p:cNvSpPr>
            <a:spLocks/>
          </p:cNvSpPr>
          <p:nvPr/>
        </p:nvSpPr>
        <p:spPr bwMode="auto">
          <a:xfrm>
            <a:off x="8301038" y="-769515"/>
            <a:ext cx="85725" cy="50800"/>
          </a:xfrm>
          <a:custGeom>
            <a:avLst/>
            <a:gdLst>
              <a:gd name="T0" fmla="*/ 27 w 108"/>
              <a:gd name="T1" fmla="*/ 7 h 63"/>
              <a:gd name="T2" fmla="*/ 0 w 108"/>
              <a:gd name="T3" fmla="*/ 43 h 63"/>
              <a:gd name="T4" fmla="*/ 45 w 108"/>
              <a:gd name="T5" fmla="*/ 63 h 63"/>
              <a:gd name="T6" fmla="*/ 45 w 108"/>
              <a:gd name="T7" fmla="*/ 63 h 63"/>
              <a:gd name="T8" fmla="*/ 65 w 108"/>
              <a:gd name="T9" fmla="*/ 51 h 63"/>
              <a:gd name="T10" fmla="*/ 86 w 108"/>
              <a:gd name="T11" fmla="*/ 38 h 63"/>
              <a:gd name="T12" fmla="*/ 108 w 108"/>
              <a:gd name="T13" fmla="*/ 23 h 63"/>
              <a:gd name="T14" fmla="*/ 44 w 108"/>
              <a:gd name="T15" fmla="*/ 0 h 63"/>
              <a:gd name="T16" fmla="*/ 27 w 108"/>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63">
                <a:moveTo>
                  <a:pt x="27" y="7"/>
                </a:moveTo>
                <a:lnTo>
                  <a:pt x="0" y="43"/>
                </a:lnTo>
                <a:lnTo>
                  <a:pt x="45" y="63"/>
                </a:lnTo>
                <a:lnTo>
                  <a:pt x="45" y="63"/>
                </a:lnTo>
                <a:lnTo>
                  <a:pt x="65" y="51"/>
                </a:lnTo>
                <a:lnTo>
                  <a:pt x="86" y="38"/>
                </a:lnTo>
                <a:lnTo>
                  <a:pt x="108" y="23"/>
                </a:lnTo>
                <a:lnTo>
                  <a:pt x="44" y="0"/>
                </a:lnTo>
                <a:lnTo>
                  <a:pt x="27" y="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47"/>
          <p:cNvSpPr>
            <a:spLocks/>
          </p:cNvSpPr>
          <p:nvPr/>
        </p:nvSpPr>
        <p:spPr bwMode="auto">
          <a:xfrm>
            <a:off x="8324850" y="-952078"/>
            <a:ext cx="22225" cy="93663"/>
          </a:xfrm>
          <a:custGeom>
            <a:avLst/>
            <a:gdLst>
              <a:gd name="T0" fmla="*/ 22 w 27"/>
              <a:gd name="T1" fmla="*/ 50 h 117"/>
              <a:gd name="T2" fmla="*/ 22 w 27"/>
              <a:gd name="T3" fmla="*/ 50 h 117"/>
              <a:gd name="T4" fmla="*/ 22 w 27"/>
              <a:gd name="T5" fmla="*/ 11 h 117"/>
              <a:gd name="T6" fmla="*/ 22 w 27"/>
              <a:gd name="T7" fmla="*/ 11 h 117"/>
              <a:gd name="T8" fmla="*/ 24 w 27"/>
              <a:gd name="T9" fmla="*/ 8 h 117"/>
              <a:gd name="T10" fmla="*/ 24 w 27"/>
              <a:gd name="T11" fmla="*/ 8 h 117"/>
              <a:gd name="T12" fmla="*/ 24 w 27"/>
              <a:gd name="T13" fmla="*/ 4 h 117"/>
              <a:gd name="T14" fmla="*/ 24 w 27"/>
              <a:gd name="T15" fmla="*/ 0 h 117"/>
              <a:gd name="T16" fmla="*/ 2 w 27"/>
              <a:gd name="T17" fmla="*/ 0 h 117"/>
              <a:gd name="T18" fmla="*/ 2 w 27"/>
              <a:gd name="T19" fmla="*/ 0 h 117"/>
              <a:gd name="T20" fmla="*/ 2 w 27"/>
              <a:gd name="T21" fmla="*/ 6 h 117"/>
              <a:gd name="T22" fmla="*/ 2 w 27"/>
              <a:gd name="T23" fmla="*/ 6 h 117"/>
              <a:gd name="T24" fmla="*/ 2 w 27"/>
              <a:gd name="T25" fmla="*/ 9 h 117"/>
              <a:gd name="T26" fmla="*/ 3 w 27"/>
              <a:gd name="T27" fmla="*/ 11 h 117"/>
              <a:gd name="T28" fmla="*/ 3 w 27"/>
              <a:gd name="T29" fmla="*/ 50 h 117"/>
              <a:gd name="T30" fmla="*/ 3 w 27"/>
              <a:gd name="T31" fmla="*/ 50 h 117"/>
              <a:gd name="T32" fmla="*/ 2 w 27"/>
              <a:gd name="T33" fmla="*/ 52 h 117"/>
              <a:gd name="T34" fmla="*/ 0 w 27"/>
              <a:gd name="T35" fmla="*/ 61 h 117"/>
              <a:gd name="T36" fmla="*/ 0 w 27"/>
              <a:gd name="T37" fmla="*/ 61 h 117"/>
              <a:gd name="T38" fmla="*/ 0 w 27"/>
              <a:gd name="T39" fmla="*/ 66 h 117"/>
              <a:gd name="T40" fmla="*/ 2 w 27"/>
              <a:gd name="T41" fmla="*/ 72 h 117"/>
              <a:gd name="T42" fmla="*/ 5 w 27"/>
              <a:gd name="T43" fmla="*/ 75 h 117"/>
              <a:gd name="T44" fmla="*/ 3 w 27"/>
              <a:gd name="T45" fmla="*/ 106 h 117"/>
              <a:gd name="T46" fmla="*/ 3 w 27"/>
              <a:gd name="T47" fmla="*/ 106 h 117"/>
              <a:gd name="T48" fmla="*/ 3 w 27"/>
              <a:gd name="T49" fmla="*/ 108 h 117"/>
              <a:gd name="T50" fmla="*/ 2 w 27"/>
              <a:gd name="T51" fmla="*/ 112 h 117"/>
              <a:gd name="T52" fmla="*/ 2 w 27"/>
              <a:gd name="T53" fmla="*/ 112 h 117"/>
              <a:gd name="T54" fmla="*/ 2 w 27"/>
              <a:gd name="T55" fmla="*/ 117 h 117"/>
              <a:gd name="T56" fmla="*/ 24 w 27"/>
              <a:gd name="T57" fmla="*/ 117 h 117"/>
              <a:gd name="T58" fmla="*/ 24 w 27"/>
              <a:gd name="T59" fmla="*/ 117 h 117"/>
              <a:gd name="T60" fmla="*/ 24 w 27"/>
              <a:gd name="T61" fmla="*/ 110 h 117"/>
              <a:gd name="T62" fmla="*/ 24 w 27"/>
              <a:gd name="T63" fmla="*/ 110 h 117"/>
              <a:gd name="T64" fmla="*/ 22 w 27"/>
              <a:gd name="T65" fmla="*/ 106 h 117"/>
              <a:gd name="T66" fmla="*/ 22 w 27"/>
              <a:gd name="T67" fmla="*/ 75 h 117"/>
              <a:gd name="T68" fmla="*/ 22 w 27"/>
              <a:gd name="T69" fmla="*/ 75 h 117"/>
              <a:gd name="T70" fmla="*/ 25 w 27"/>
              <a:gd name="T71" fmla="*/ 70 h 117"/>
              <a:gd name="T72" fmla="*/ 25 w 27"/>
              <a:gd name="T73" fmla="*/ 66 h 117"/>
              <a:gd name="T74" fmla="*/ 27 w 27"/>
              <a:gd name="T75" fmla="*/ 62 h 117"/>
              <a:gd name="T76" fmla="*/ 27 w 27"/>
              <a:gd name="T77" fmla="*/ 62 h 117"/>
              <a:gd name="T78" fmla="*/ 24 w 27"/>
              <a:gd name="T79" fmla="*/ 53 h 117"/>
              <a:gd name="T80" fmla="*/ 22 w 27"/>
              <a:gd name="T81" fmla="*/ 5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117">
                <a:moveTo>
                  <a:pt x="22" y="50"/>
                </a:moveTo>
                <a:lnTo>
                  <a:pt x="22" y="50"/>
                </a:lnTo>
                <a:lnTo>
                  <a:pt x="22" y="11"/>
                </a:lnTo>
                <a:lnTo>
                  <a:pt x="22" y="11"/>
                </a:lnTo>
                <a:lnTo>
                  <a:pt x="24" y="8"/>
                </a:lnTo>
                <a:lnTo>
                  <a:pt x="24" y="8"/>
                </a:lnTo>
                <a:lnTo>
                  <a:pt x="24" y="4"/>
                </a:lnTo>
                <a:lnTo>
                  <a:pt x="24" y="0"/>
                </a:lnTo>
                <a:lnTo>
                  <a:pt x="2" y="0"/>
                </a:lnTo>
                <a:lnTo>
                  <a:pt x="2" y="0"/>
                </a:lnTo>
                <a:lnTo>
                  <a:pt x="2" y="6"/>
                </a:lnTo>
                <a:lnTo>
                  <a:pt x="2" y="6"/>
                </a:lnTo>
                <a:lnTo>
                  <a:pt x="2" y="9"/>
                </a:lnTo>
                <a:lnTo>
                  <a:pt x="3" y="11"/>
                </a:lnTo>
                <a:lnTo>
                  <a:pt x="3" y="50"/>
                </a:lnTo>
                <a:lnTo>
                  <a:pt x="3" y="50"/>
                </a:lnTo>
                <a:lnTo>
                  <a:pt x="2" y="52"/>
                </a:lnTo>
                <a:lnTo>
                  <a:pt x="0" y="61"/>
                </a:lnTo>
                <a:lnTo>
                  <a:pt x="0" y="61"/>
                </a:lnTo>
                <a:lnTo>
                  <a:pt x="0" y="66"/>
                </a:lnTo>
                <a:lnTo>
                  <a:pt x="2" y="72"/>
                </a:lnTo>
                <a:lnTo>
                  <a:pt x="5" y="75"/>
                </a:lnTo>
                <a:lnTo>
                  <a:pt x="3" y="106"/>
                </a:lnTo>
                <a:lnTo>
                  <a:pt x="3" y="106"/>
                </a:lnTo>
                <a:lnTo>
                  <a:pt x="3" y="108"/>
                </a:lnTo>
                <a:lnTo>
                  <a:pt x="2" y="112"/>
                </a:lnTo>
                <a:lnTo>
                  <a:pt x="2" y="112"/>
                </a:lnTo>
                <a:lnTo>
                  <a:pt x="2" y="117"/>
                </a:lnTo>
                <a:lnTo>
                  <a:pt x="24" y="117"/>
                </a:lnTo>
                <a:lnTo>
                  <a:pt x="24" y="117"/>
                </a:lnTo>
                <a:lnTo>
                  <a:pt x="24" y="110"/>
                </a:lnTo>
                <a:lnTo>
                  <a:pt x="24" y="110"/>
                </a:lnTo>
                <a:lnTo>
                  <a:pt x="22" y="106"/>
                </a:lnTo>
                <a:lnTo>
                  <a:pt x="22" y="75"/>
                </a:lnTo>
                <a:lnTo>
                  <a:pt x="22" y="75"/>
                </a:lnTo>
                <a:lnTo>
                  <a:pt x="25" y="70"/>
                </a:lnTo>
                <a:lnTo>
                  <a:pt x="25" y="66"/>
                </a:lnTo>
                <a:lnTo>
                  <a:pt x="27" y="62"/>
                </a:lnTo>
                <a:lnTo>
                  <a:pt x="27" y="62"/>
                </a:lnTo>
                <a:lnTo>
                  <a:pt x="24" y="53"/>
                </a:lnTo>
                <a:lnTo>
                  <a:pt x="22"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48"/>
          <p:cNvSpPr>
            <a:spLocks/>
          </p:cNvSpPr>
          <p:nvPr/>
        </p:nvSpPr>
        <p:spPr bwMode="auto">
          <a:xfrm>
            <a:off x="8347075" y="-923503"/>
            <a:ext cx="60325" cy="42863"/>
          </a:xfrm>
          <a:custGeom>
            <a:avLst/>
            <a:gdLst>
              <a:gd name="T0" fmla="*/ 42 w 77"/>
              <a:gd name="T1" fmla="*/ 46 h 55"/>
              <a:gd name="T2" fmla="*/ 77 w 77"/>
              <a:gd name="T3" fmla="*/ 9 h 55"/>
              <a:gd name="T4" fmla="*/ 77 w 77"/>
              <a:gd name="T5" fmla="*/ 9 h 55"/>
              <a:gd name="T6" fmla="*/ 26 w 77"/>
              <a:gd name="T7" fmla="*/ 9 h 55"/>
              <a:gd name="T8" fmla="*/ 26 w 77"/>
              <a:gd name="T9" fmla="*/ 9 h 55"/>
              <a:gd name="T10" fmla="*/ 20 w 77"/>
              <a:gd name="T11" fmla="*/ 7 h 55"/>
              <a:gd name="T12" fmla="*/ 15 w 77"/>
              <a:gd name="T13" fmla="*/ 4 h 55"/>
              <a:gd name="T14" fmla="*/ 7 w 77"/>
              <a:gd name="T15" fmla="*/ 0 h 55"/>
              <a:gd name="T16" fmla="*/ 6 w 77"/>
              <a:gd name="T17" fmla="*/ 0 h 55"/>
              <a:gd name="T18" fmla="*/ 6 w 77"/>
              <a:gd name="T19" fmla="*/ 0 h 55"/>
              <a:gd name="T20" fmla="*/ 0 w 77"/>
              <a:gd name="T21" fmla="*/ 11 h 55"/>
              <a:gd name="T22" fmla="*/ 0 w 77"/>
              <a:gd name="T23" fmla="*/ 11 h 55"/>
              <a:gd name="T24" fmla="*/ 4 w 77"/>
              <a:gd name="T25" fmla="*/ 17 h 55"/>
              <a:gd name="T26" fmla="*/ 6 w 77"/>
              <a:gd name="T27" fmla="*/ 20 h 55"/>
              <a:gd name="T28" fmla="*/ 7 w 77"/>
              <a:gd name="T29" fmla="*/ 27 h 55"/>
              <a:gd name="T30" fmla="*/ 7 w 77"/>
              <a:gd name="T31" fmla="*/ 27 h 55"/>
              <a:gd name="T32" fmla="*/ 7 w 77"/>
              <a:gd name="T33" fmla="*/ 33 h 55"/>
              <a:gd name="T34" fmla="*/ 4 w 77"/>
              <a:gd name="T35" fmla="*/ 38 h 55"/>
              <a:gd name="T36" fmla="*/ 0 w 77"/>
              <a:gd name="T37" fmla="*/ 42 h 55"/>
              <a:gd name="T38" fmla="*/ 0 w 77"/>
              <a:gd name="T39" fmla="*/ 42 h 55"/>
              <a:gd name="T40" fmla="*/ 7 w 77"/>
              <a:gd name="T41" fmla="*/ 55 h 55"/>
              <a:gd name="T42" fmla="*/ 7 w 77"/>
              <a:gd name="T43" fmla="*/ 55 h 55"/>
              <a:gd name="T44" fmla="*/ 13 w 77"/>
              <a:gd name="T45" fmla="*/ 51 h 55"/>
              <a:gd name="T46" fmla="*/ 28 w 77"/>
              <a:gd name="T47" fmla="*/ 46 h 55"/>
              <a:gd name="T48" fmla="*/ 28 w 77"/>
              <a:gd name="T49" fmla="*/ 46 h 55"/>
              <a:gd name="T50" fmla="*/ 42 w 77"/>
              <a:gd name="T51" fmla="*/ 4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55">
                <a:moveTo>
                  <a:pt x="42" y="46"/>
                </a:moveTo>
                <a:lnTo>
                  <a:pt x="77" y="9"/>
                </a:lnTo>
                <a:lnTo>
                  <a:pt x="77" y="9"/>
                </a:lnTo>
                <a:lnTo>
                  <a:pt x="26" y="9"/>
                </a:lnTo>
                <a:lnTo>
                  <a:pt x="26" y="9"/>
                </a:lnTo>
                <a:lnTo>
                  <a:pt x="20" y="7"/>
                </a:lnTo>
                <a:lnTo>
                  <a:pt x="15" y="4"/>
                </a:lnTo>
                <a:lnTo>
                  <a:pt x="7" y="0"/>
                </a:lnTo>
                <a:lnTo>
                  <a:pt x="6" y="0"/>
                </a:lnTo>
                <a:lnTo>
                  <a:pt x="6" y="0"/>
                </a:lnTo>
                <a:lnTo>
                  <a:pt x="0" y="11"/>
                </a:lnTo>
                <a:lnTo>
                  <a:pt x="0" y="11"/>
                </a:lnTo>
                <a:lnTo>
                  <a:pt x="4" y="17"/>
                </a:lnTo>
                <a:lnTo>
                  <a:pt x="6" y="20"/>
                </a:lnTo>
                <a:lnTo>
                  <a:pt x="7" y="27"/>
                </a:lnTo>
                <a:lnTo>
                  <a:pt x="7" y="27"/>
                </a:lnTo>
                <a:lnTo>
                  <a:pt x="7" y="33"/>
                </a:lnTo>
                <a:lnTo>
                  <a:pt x="4" y="38"/>
                </a:lnTo>
                <a:lnTo>
                  <a:pt x="0" y="42"/>
                </a:lnTo>
                <a:lnTo>
                  <a:pt x="0" y="42"/>
                </a:lnTo>
                <a:lnTo>
                  <a:pt x="7" y="55"/>
                </a:lnTo>
                <a:lnTo>
                  <a:pt x="7" y="55"/>
                </a:lnTo>
                <a:lnTo>
                  <a:pt x="13" y="51"/>
                </a:lnTo>
                <a:lnTo>
                  <a:pt x="28" y="46"/>
                </a:lnTo>
                <a:lnTo>
                  <a:pt x="28" y="46"/>
                </a:lnTo>
                <a:lnTo>
                  <a:pt x="42"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49"/>
          <p:cNvSpPr>
            <a:spLocks/>
          </p:cNvSpPr>
          <p:nvPr/>
        </p:nvSpPr>
        <p:spPr bwMode="auto">
          <a:xfrm>
            <a:off x="8423275" y="-982240"/>
            <a:ext cx="119063" cy="93663"/>
          </a:xfrm>
          <a:custGeom>
            <a:avLst/>
            <a:gdLst>
              <a:gd name="T0" fmla="*/ 152 w 152"/>
              <a:gd name="T1" fmla="*/ 60 h 119"/>
              <a:gd name="T2" fmla="*/ 148 w 152"/>
              <a:gd name="T3" fmla="*/ 58 h 119"/>
              <a:gd name="T4" fmla="*/ 139 w 152"/>
              <a:gd name="T5" fmla="*/ 62 h 119"/>
              <a:gd name="T6" fmla="*/ 135 w 152"/>
              <a:gd name="T7" fmla="*/ 64 h 119"/>
              <a:gd name="T8" fmla="*/ 134 w 152"/>
              <a:gd name="T9" fmla="*/ 75 h 119"/>
              <a:gd name="T10" fmla="*/ 130 w 152"/>
              <a:gd name="T11" fmla="*/ 71 h 119"/>
              <a:gd name="T12" fmla="*/ 121 w 152"/>
              <a:gd name="T13" fmla="*/ 69 h 119"/>
              <a:gd name="T14" fmla="*/ 113 w 152"/>
              <a:gd name="T15" fmla="*/ 71 h 119"/>
              <a:gd name="T16" fmla="*/ 117 w 152"/>
              <a:gd name="T17" fmla="*/ 80 h 119"/>
              <a:gd name="T18" fmla="*/ 113 w 152"/>
              <a:gd name="T19" fmla="*/ 90 h 119"/>
              <a:gd name="T20" fmla="*/ 110 w 152"/>
              <a:gd name="T21" fmla="*/ 90 h 119"/>
              <a:gd name="T22" fmla="*/ 103 w 152"/>
              <a:gd name="T23" fmla="*/ 84 h 119"/>
              <a:gd name="T24" fmla="*/ 103 w 152"/>
              <a:gd name="T25" fmla="*/ 79 h 119"/>
              <a:gd name="T26" fmla="*/ 93 w 152"/>
              <a:gd name="T27" fmla="*/ 82 h 119"/>
              <a:gd name="T28" fmla="*/ 88 w 152"/>
              <a:gd name="T29" fmla="*/ 79 h 119"/>
              <a:gd name="T30" fmla="*/ 90 w 152"/>
              <a:gd name="T31" fmla="*/ 69 h 119"/>
              <a:gd name="T32" fmla="*/ 104 w 152"/>
              <a:gd name="T33" fmla="*/ 66 h 119"/>
              <a:gd name="T34" fmla="*/ 103 w 152"/>
              <a:gd name="T35" fmla="*/ 60 h 119"/>
              <a:gd name="T36" fmla="*/ 97 w 152"/>
              <a:gd name="T37" fmla="*/ 53 h 119"/>
              <a:gd name="T38" fmla="*/ 92 w 152"/>
              <a:gd name="T39" fmla="*/ 51 h 119"/>
              <a:gd name="T40" fmla="*/ 82 w 152"/>
              <a:gd name="T41" fmla="*/ 53 h 119"/>
              <a:gd name="T42" fmla="*/ 86 w 152"/>
              <a:gd name="T43" fmla="*/ 51 h 119"/>
              <a:gd name="T44" fmla="*/ 90 w 152"/>
              <a:gd name="T45" fmla="*/ 44 h 119"/>
              <a:gd name="T46" fmla="*/ 90 w 152"/>
              <a:gd name="T47" fmla="*/ 35 h 119"/>
              <a:gd name="T48" fmla="*/ 84 w 152"/>
              <a:gd name="T49" fmla="*/ 26 h 119"/>
              <a:gd name="T50" fmla="*/ 84 w 152"/>
              <a:gd name="T51" fmla="*/ 26 h 119"/>
              <a:gd name="T52" fmla="*/ 79 w 152"/>
              <a:gd name="T53" fmla="*/ 27 h 119"/>
              <a:gd name="T54" fmla="*/ 68 w 152"/>
              <a:gd name="T55" fmla="*/ 33 h 119"/>
              <a:gd name="T56" fmla="*/ 66 w 152"/>
              <a:gd name="T57" fmla="*/ 38 h 119"/>
              <a:gd name="T58" fmla="*/ 66 w 152"/>
              <a:gd name="T59" fmla="*/ 46 h 119"/>
              <a:gd name="T60" fmla="*/ 62 w 152"/>
              <a:gd name="T61" fmla="*/ 40 h 119"/>
              <a:gd name="T62" fmla="*/ 55 w 152"/>
              <a:gd name="T63" fmla="*/ 35 h 119"/>
              <a:gd name="T64" fmla="*/ 50 w 152"/>
              <a:gd name="T65" fmla="*/ 35 h 119"/>
              <a:gd name="T66" fmla="*/ 42 w 152"/>
              <a:gd name="T67" fmla="*/ 38 h 119"/>
              <a:gd name="T68" fmla="*/ 48 w 152"/>
              <a:gd name="T69" fmla="*/ 46 h 119"/>
              <a:gd name="T70" fmla="*/ 48 w 152"/>
              <a:gd name="T71" fmla="*/ 57 h 119"/>
              <a:gd name="T72" fmla="*/ 42 w 152"/>
              <a:gd name="T73" fmla="*/ 58 h 119"/>
              <a:gd name="T74" fmla="*/ 35 w 152"/>
              <a:gd name="T75" fmla="*/ 53 h 119"/>
              <a:gd name="T76" fmla="*/ 33 w 152"/>
              <a:gd name="T77" fmla="*/ 47 h 119"/>
              <a:gd name="T78" fmla="*/ 26 w 152"/>
              <a:gd name="T79" fmla="*/ 53 h 119"/>
              <a:gd name="T80" fmla="*/ 20 w 152"/>
              <a:gd name="T81" fmla="*/ 51 h 119"/>
              <a:gd name="T82" fmla="*/ 17 w 152"/>
              <a:gd name="T83" fmla="*/ 42 h 119"/>
              <a:gd name="T84" fmla="*/ 31 w 152"/>
              <a:gd name="T85" fmla="*/ 35 h 119"/>
              <a:gd name="T86" fmla="*/ 29 w 152"/>
              <a:gd name="T87" fmla="*/ 33 h 119"/>
              <a:gd name="T88" fmla="*/ 22 w 152"/>
              <a:gd name="T89" fmla="*/ 24 h 119"/>
              <a:gd name="T90" fmla="*/ 15 w 152"/>
              <a:gd name="T91" fmla="*/ 24 h 119"/>
              <a:gd name="T92" fmla="*/ 18 w 152"/>
              <a:gd name="T93" fmla="*/ 18 h 119"/>
              <a:gd name="T94" fmla="*/ 20 w 152"/>
              <a:gd name="T95" fmla="*/ 9 h 119"/>
              <a:gd name="T96" fmla="*/ 18 w 152"/>
              <a:gd name="T97" fmla="*/ 5 h 119"/>
              <a:gd name="T98" fmla="*/ 13 w 152"/>
              <a:gd name="T99" fmla="*/ 0 h 119"/>
              <a:gd name="T100" fmla="*/ 35 w 152"/>
              <a:gd name="T101" fmla="*/ 88 h 119"/>
              <a:gd name="T102" fmla="*/ 46 w 152"/>
              <a:gd name="T103" fmla="*/ 82 h 119"/>
              <a:gd name="T104" fmla="*/ 51 w 152"/>
              <a:gd name="T105" fmla="*/ 79 h 119"/>
              <a:gd name="T106" fmla="*/ 66 w 152"/>
              <a:gd name="T107" fmla="*/ 80 h 119"/>
              <a:gd name="T108" fmla="*/ 71 w 152"/>
              <a:gd name="T109" fmla="*/ 82 h 119"/>
              <a:gd name="T110" fmla="*/ 82 w 152"/>
              <a:gd name="T111" fmla="*/ 90 h 119"/>
              <a:gd name="T112" fmla="*/ 84 w 152"/>
              <a:gd name="T113" fmla="*/ 99 h 119"/>
              <a:gd name="T114" fmla="*/ 84 w 152"/>
              <a:gd name="T115" fmla="*/ 104 h 119"/>
              <a:gd name="T116" fmla="*/ 106 w 152"/>
              <a:gd name="T1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 h="119">
                <a:moveTo>
                  <a:pt x="106" y="119"/>
                </a:moveTo>
                <a:lnTo>
                  <a:pt x="152" y="60"/>
                </a:lnTo>
                <a:lnTo>
                  <a:pt x="152" y="60"/>
                </a:lnTo>
                <a:lnTo>
                  <a:pt x="148" y="58"/>
                </a:lnTo>
                <a:lnTo>
                  <a:pt x="145" y="60"/>
                </a:lnTo>
                <a:lnTo>
                  <a:pt x="139" y="62"/>
                </a:lnTo>
                <a:lnTo>
                  <a:pt x="139" y="62"/>
                </a:lnTo>
                <a:lnTo>
                  <a:pt x="135" y="64"/>
                </a:lnTo>
                <a:lnTo>
                  <a:pt x="134" y="69"/>
                </a:lnTo>
                <a:lnTo>
                  <a:pt x="134" y="75"/>
                </a:lnTo>
                <a:lnTo>
                  <a:pt x="134" y="75"/>
                </a:lnTo>
                <a:lnTo>
                  <a:pt x="130" y="71"/>
                </a:lnTo>
                <a:lnTo>
                  <a:pt x="128" y="69"/>
                </a:lnTo>
                <a:lnTo>
                  <a:pt x="121" y="69"/>
                </a:lnTo>
                <a:lnTo>
                  <a:pt x="115" y="69"/>
                </a:lnTo>
                <a:lnTo>
                  <a:pt x="113" y="71"/>
                </a:lnTo>
                <a:lnTo>
                  <a:pt x="113" y="71"/>
                </a:lnTo>
                <a:lnTo>
                  <a:pt x="117" y="80"/>
                </a:lnTo>
                <a:lnTo>
                  <a:pt x="117" y="86"/>
                </a:lnTo>
                <a:lnTo>
                  <a:pt x="113" y="90"/>
                </a:lnTo>
                <a:lnTo>
                  <a:pt x="110" y="90"/>
                </a:lnTo>
                <a:lnTo>
                  <a:pt x="110" y="90"/>
                </a:lnTo>
                <a:lnTo>
                  <a:pt x="104" y="88"/>
                </a:lnTo>
                <a:lnTo>
                  <a:pt x="103" y="84"/>
                </a:lnTo>
                <a:lnTo>
                  <a:pt x="103" y="79"/>
                </a:lnTo>
                <a:lnTo>
                  <a:pt x="103" y="79"/>
                </a:lnTo>
                <a:lnTo>
                  <a:pt x="97" y="82"/>
                </a:lnTo>
                <a:lnTo>
                  <a:pt x="93" y="82"/>
                </a:lnTo>
                <a:lnTo>
                  <a:pt x="88" y="79"/>
                </a:lnTo>
                <a:lnTo>
                  <a:pt x="88" y="79"/>
                </a:lnTo>
                <a:lnTo>
                  <a:pt x="86" y="75"/>
                </a:lnTo>
                <a:lnTo>
                  <a:pt x="90" y="69"/>
                </a:lnTo>
                <a:lnTo>
                  <a:pt x="95" y="68"/>
                </a:lnTo>
                <a:lnTo>
                  <a:pt x="104" y="66"/>
                </a:lnTo>
                <a:lnTo>
                  <a:pt x="104" y="66"/>
                </a:lnTo>
                <a:lnTo>
                  <a:pt x="103" y="60"/>
                </a:lnTo>
                <a:lnTo>
                  <a:pt x="101" y="57"/>
                </a:lnTo>
                <a:lnTo>
                  <a:pt x="97" y="53"/>
                </a:lnTo>
                <a:lnTo>
                  <a:pt x="97" y="53"/>
                </a:lnTo>
                <a:lnTo>
                  <a:pt x="92" y="51"/>
                </a:lnTo>
                <a:lnTo>
                  <a:pt x="88" y="51"/>
                </a:lnTo>
                <a:lnTo>
                  <a:pt x="82" y="53"/>
                </a:lnTo>
                <a:lnTo>
                  <a:pt x="82" y="53"/>
                </a:lnTo>
                <a:lnTo>
                  <a:pt x="86" y="51"/>
                </a:lnTo>
                <a:lnTo>
                  <a:pt x="88" y="47"/>
                </a:lnTo>
                <a:lnTo>
                  <a:pt x="90" y="44"/>
                </a:lnTo>
                <a:lnTo>
                  <a:pt x="90" y="44"/>
                </a:lnTo>
                <a:lnTo>
                  <a:pt x="90" y="35"/>
                </a:lnTo>
                <a:lnTo>
                  <a:pt x="88" y="31"/>
                </a:lnTo>
                <a:lnTo>
                  <a:pt x="84" y="26"/>
                </a:lnTo>
                <a:lnTo>
                  <a:pt x="84" y="26"/>
                </a:lnTo>
                <a:lnTo>
                  <a:pt x="84" y="26"/>
                </a:lnTo>
                <a:lnTo>
                  <a:pt x="84" y="26"/>
                </a:lnTo>
                <a:lnTo>
                  <a:pt x="79" y="27"/>
                </a:lnTo>
                <a:lnTo>
                  <a:pt x="73" y="29"/>
                </a:lnTo>
                <a:lnTo>
                  <a:pt x="68" y="33"/>
                </a:lnTo>
                <a:lnTo>
                  <a:pt x="68" y="33"/>
                </a:lnTo>
                <a:lnTo>
                  <a:pt x="66" y="38"/>
                </a:lnTo>
                <a:lnTo>
                  <a:pt x="66" y="42"/>
                </a:lnTo>
                <a:lnTo>
                  <a:pt x="66" y="46"/>
                </a:lnTo>
                <a:lnTo>
                  <a:pt x="66" y="46"/>
                </a:lnTo>
                <a:lnTo>
                  <a:pt x="62" y="40"/>
                </a:lnTo>
                <a:lnTo>
                  <a:pt x="60" y="37"/>
                </a:lnTo>
                <a:lnTo>
                  <a:pt x="55" y="35"/>
                </a:lnTo>
                <a:lnTo>
                  <a:pt x="55" y="35"/>
                </a:lnTo>
                <a:lnTo>
                  <a:pt x="50" y="35"/>
                </a:lnTo>
                <a:lnTo>
                  <a:pt x="46" y="37"/>
                </a:lnTo>
                <a:lnTo>
                  <a:pt x="42" y="38"/>
                </a:lnTo>
                <a:lnTo>
                  <a:pt x="42" y="38"/>
                </a:lnTo>
                <a:lnTo>
                  <a:pt x="48" y="46"/>
                </a:lnTo>
                <a:lnTo>
                  <a:pt x="48" y="53"/>
                </a:lnTo>
                <a:lnTo>
                  <a:pt x="48" y="57"/>
                </a:lnTo>
                <a:lnTo>
                  <a:pt x="42" y="58"/>
                </a:lnTo>
                <a:lnTo>
                  <a:pt x="42" y="58"/>
                </a:lnTo>
                <a:lnTo>
                  <a:pt x="37" y="57"/>
                </a:lnTo>
                <a:lnTo>
                  <a:pt x="35" y="53"/>
                </a:lnTo>
                <a:lnTo>
                  <a:pt x="33" y="47"/>
                </a:lnTo>
                <a:lnTo>
                  <a:pt x="33" y="47"/>
                </a:lnTo>
                <a:lnTo>
                  <a:pt x="29" y="51"/>
                </a:lnTo>
                <a:lnTo>
                  <a:pt x="26" y="53"/>
                </a:lnTo>
                <a:lnTo>
                  <a:pt x="20" y="51"/>
                </a:lnTo>
                <a:lnTo>
                  <a:pt x="20" y="51"/>
                </a:lnTo>
                <a:lnTo>
                  <a:pt x="17" y="47"/>
                </a:lnTo>
                <a:lnTo>
                  <a:pt x="17" y="42"/>
                </a:lnTo>
                <a:lnTo>
                  <a:pt x="22" y="38"/>
                </a:lnTo>
                <a:lnTo>
                  <a:pt x="31" y="35"/>
                </a:lnTo>
                <a:lnTo>
                  <a:pt x="31" y="35"/>
                </a:lnTo>
                <a:lnTo>
                  <a:pt x="29" y="33"/>
                </a:lnTo>
                <a:lnTo>
                  <a:pt x="28" y="27"/>
                </a:lnTo>
                <a:lnTo>
                  <a:pt x="22" y="24"/>
                </a:lnTo>
                <a:lnTo>
                  <a:pt x="18" y="22"/>
                </a:lnTo>
                <a:lnTo>
                  <a:pt x="15" y="24"/>
                </a:lnTo>
                <a:lnTo>
                  <a:pt x="15" y="24"/>
                </a:lnTo>
                <a:lnTo>
                  <a:pt x="18" y="18"/>
                </a:lnTo>
                <a:lnTo>
                  <a:pt x="20" y="15"/>
                </a:lnTo>
                <a:lnTo>
                  <a:pt x="20" y="9"/>
                </a:lnTo>
                <a:lnTo>
                  <a:pt x="20" y="9"/>
                </a:lnTo>
                <a:lnTo>
                  <a:pt x="18" y="5"/>
                </a:lnTo>
                <a:lnTo>
                  <a:pt x="17" y="2"/>
                </a:lnTo>
                <a:lnTo>
                  <a:pt x="13" y="0"/>
                </a:lnTo>
                <a:lnTo>
                  <a:pt x="0" y="73"/>
                </a:lnTo>
                <a:lnTo>
                  <a:pt x="35" y="88"/>
                </a:lnTo>
                <a:lnTo>
                  <a:pt x="35" y="88"/>
                </a:lnTo>
                <a:lnTo>
                  <a:pt x="46" y="82"/>
                </a:lnTo>
                <a:lnTo>
                  <a:pt x="46" y="82"/>
                </a:lnTo>
                <a:lnTo>
                  <a:pt x="51" y="79"/>
                </a:lnTo>
                <a:lnTo>
                  <a:pt x="59" y="79"/>
                </a:lnTo>
                <a:lnTo>
                  <a:pt x="66" y="80"/>
                </a:lnTo>
                <a:lnTo>
                  <a:pt x="71" y="82"/>
                </a:lnTo>
                <a:lnTo>
                  <a:pt x="71" y="82"/>
                </a:lnTo>
                <a:lnTo>
                  <a:pt x="79" y="86"/>
                </a:lnTo>
                <a:lnTo>
                  <a:pt x="82" y="90"/>
                </a:lnTo>
                <a:lnTo>
                  <a:pt x="84" y="95"/>
                </a:lnTo>
                <a:lnTo>
                  <a:pt x="84" y="99"/>
                </a:lnTo>
                <a:lnTo>
                  <a:pt x="84" y="99"/>
                </a:lnTo>
                <a:lnTo>
                  <a:pt x="84" y="104"/>
                </a:lnTo>
                <a:lnTo>
                  <a:pt x="81" y="110"/>
                </a:lnTo>
                <a:lnTo>
                  <a:pt x="106" y="1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50"/>
          <p:cNvSpPr>
            <a:spLocks/>
          </p:cNvSpPr>
          <p:nvPr/>
        </p:nvSpPr>
        <p:spPr bwMode="auto">
          <a:xfrm>
            <a:off x="8520113" y="-917153"/>
            <a:ext cx="142875" cy="25400"/>
          </a:xfrm>
          <a:custGeom>
            <a:avLst/>
            <a:gdLst>
              <a:gd name="T0" fmla="*/ 151 w 180"/>
              <a:gd name="T1" fmla="*/ 28 h 31"/>
              <a:gd name="T2" fmla="*/ 180 w 180"/>
              <a:gd name="T3" fmla="*/ 15 h 31"/>
              <a:gd name="T4" fmla="*/ 151 w 180"/>
              <a:gd name="T5" fmla="*/ 2 h 31"/>
              <a:gd name="T6" fmla="*/ 151 w 180"/>
              <a:gd name="T7" fmla="*/ 2 h 31"/>
              <a:gd name="T8" fmla="*/ 102 w 180"/>
              <a:gd name="T9" fmla="*/ 2 h 31"/>
              <a:gd name="T10" fmla="*/ 23 w 180"/>
              <a:gd name="T11" fmla="*/ 0 h 31"/>
              <a:gd name="T12" fmla="*/ 0 w 180"/>
              <a:gd name="T13" fmla="*/ 31 h 31"/>
              <a:gd name="T14" fmla="*/ 0 w 180"/>
              <a:gd name="T15" fmla="*/ 31 h 31"/>
              <a:gd name="T16" fmla="*/ 151 w 18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31">
                <a:moveTo>
                  <a:pt x="151" y="28"/>
                </a:moveTo>
                <a:lnTo>
                  <a:pt x="180" y="15"/>
                </a:lnTo>
                <a:lnTo>
                  <a:pt x="151" y="2"/>
                </a:lnTo>
                <a:lnTo>
                  <a:pt x="151" y="2"/>
                </a:lnTo>
                <a:lnTo>
                  <a:pt x="102" y="2"/>
                </a:lnTo>
                <a:lnTo>
                  <a:pt x="23" y="0"/>
                </a:lnTo>
                <a:lnTo>
                  <a:pt x="0" y="31"/>
                </a:lnTo>
                <a:lnTo>
                  <a:pt x="0" y="31"/>
                </a:lnTo>
                <a:lnTo>
                  <a:pt x="151" y="2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51"/>
          <p:cNvSpPr>
            <a:spLocks/>
          </p:cNvSpPr>
          <p:nvPr/>
        </p:nvSpPr>
        <p:spPr bwMode="auto">
          <a:xfrm>
            <a:off x="8566150" y="-855240"/>
            <a:ext cx="85725" cy="84138"/>
          </a:xfrm>
          <a:custGeom>
            <a:avLst/>
            <a:gdLst>
              <a:gd name="T0" fmla="*/ 55 w 108"/>
              <a:gd name="T1" fmla="*/ 106 h 106"/>
              <a:gd name="T2" fmla="*/ 55 w 108"/>
              <a:gd name="T3" fmla="*/ 106 h 106"/>
              <a:gd name="T4" fmla="*/ 38 w 108"/>
              <a:gd name="T5" fmla="*/ 97 h 106"/>
              <a:gd name="T6" fmla="*/ 26 w 108"/>
              <a:gd name="T7" fmla="*/ 89 h 106"/>
              <a:gd name="T8" fmla="*/ 13 w 108"/>
              <a:gd name="T9" fmla="*/ 80 h 106"/>
              <a:gd name="T10" fmla="*/ 4 w 108"/>
              <a:gd name="T11" fmla="*/ 69 h 106"/>
              <a:gd name="T12" fmla="*/ 4 w 108"/>
              <a:gd name="T13" fmla="*/ 69 h 106"/>
              <a:gd name="T14" fmla="*/ 0 w 108"/>
              <a:gd name="T15" fmla="*/ 62 h 106"/>
              <a:gd name="T16" fmla="*/ 0 w 108"/>
              <a:gd name="T17" fmla="*/ 53 h 106"/>
              <a:gd name="T18" fmla="*/ 0 w 108"/>
              <a:gd name="T19" fmla="*/ 45 h 106"/>
              <a:gd name="T20" fmla="*/ 0 w 108"/>
              <a:gd name="T21" fmla="*/ 36 h 106"/>
              <a:gd name="T22" fmla="*/ 4 w 108"/>
              <a:gd name="T23" fmla="*/ 27 h 106"/>
              <a:gd name="T24" fmla="*/ 7 w 108"/>
              <a:gd name="T25" fmla="*/ 20 h 106"/>
              <a:gd name="T26" fmla="*/ 15 w 108"/>
              <a:gd name="T27" fmla="*/ 13 h 106"/>
              <a:gd name="T28" fmla="*/ 22 w 108"/>
              <a:gd name="T29" fmla="*/ 7 h 106"/>
              <a:gd name="T30" fmla="*/ 22 w 108"/>
              <a:gd name="T31" fmla="*/ 7 h 106"/>
              <a:gd name="T32" fmla="*/ 26 w 108"/>
              <a:gd name="T33" fmla="*/ 11 h 106"/>
              <a:gd name="T34" fmla="*/ 27 w 108"/>
              <a:gd name="T35" fmla="*/ 14 h 106"/>
              <a:gd name="T36" fmla="*/ 27 w 108"/>
              <a:gd name="T37" fmla="*/ 18 h 106"/>
              <a:gd name="T38" fmla="*/ 27 w 108"/>
              <a:gd name="T39" fmla="*/ 18 h 106"/>
              <a:gd name="T40" fmla="*/ 51 w 108"/>
              <a:gd name="T41" fmla="*/ 16 h 106"/>
              <a:gd name="T42" fmla="*/ 51 w 108"/>
              <a:gd name="T43" fmla="*/ 16 h 106"/>
              <a:gd name="T44" fmla="*/ 51 w 108"/>
              <a:gd name="T45" fmla="*/ 9 h 106"/>
              <a:gd name="T46" fmla="*/ 51 w 108"/>
              <a:gd name="T47" fmla="*/ 3 h 106"/>
              <a:gd name="T48" fmla="*/ 49 w 108"/>
              <a:gd name="T49" fmla="*/ 0 h 106"/>
              <a:gd name="T50" fmla="*/ 49 w 108"/>
              <a:gd name="T51" fmla="*/ 0 h 106"/>
              <a:gd name="T52" fmla="*/ 57 w 108"/>
              <a:gd name="T53" fmla="*/ 5 h 106"/>
              <a:gd name="T54" fmla="*/ 59 w 108"/>
              <a:gd name="T55" fmla="*/ 11 h 106"/>
              <a:gd name="T56" fmla="*/ 60 w 108"/>
              <a:gd name="T57" fmla="*/ 16 h 106"/>
              <a:gd name="T58" fmla="*/ 60 w 108"/>
              <a:gd name="T59" fmla="*/ 16 h 106"/>
              <a:gd name="T60" fmla="*/ 82 w 108"/>
              <a:gd name="T61" fmla="*/ 18 h 106"/>
              <a:gd name="T62" fmla="*/ 82 w 108"/>
              <a:gd name="T63" fmla="*/ 18 h 106"/>
              <a:gd name="T64" fmla="*/ 82 w 108"/>
              <a:gd name="T65" fmla="*/ 11 h 106"/>
              <a:gd name="T66" fmla="*/ 79 w 108"/>
              <a:gd name="T67" fmla="*/ 3 h 106"/>
              <a:gd name="T68" fmla="*/ 79 w 108"/>
              <a:gd name="T69" fmla="*/ 3 h 106"/>
              <a:gd name="T70" fmla="*/ 86 w 108"/>
              <a:gd name="T71" fmla="*/ 9 h 106"/>
              <a:gd name="T72" fmla="*/ 93 w 108"/>
              <a:gd name="T73" fmla="*/ 13 h 106"/>
              <a:gd name="T74" fmla="*/ 99 w 108"/>
              <a:gd name="T75" fmla="*/ 20 h 106"/>
              <a:gd name="T76" fmla="*/ 102 w 108"/>
              <a:gd name="T77" fmla="*/ 25 h 106"/>
              <a:gd name="T78" fmla="*/ 106 w 108"/>
              <a:gd name="T79" fmla="*/ 38 h 106"/>
              <a:gd name="T80" fmla="*/ 108 w 108"/>
              <a:gd name="T81" fmla="*/ 49 h 106"/>
              <a:gd name="T82" fmla="*/ 108 w 108"/>
              <a:gd name="T83" fmla="*/ 49 h 106"/>
              <a:gd name="T84" fmla="*/ 106 w 108"/>
              <a:gd name="T85" fmla="*/ 62 h 106"/>
              <a:gd name="T86" fmla="*/ 102 w 108"/>
              <a:gd name="T87" fmla="*/ 73 h 106"/>
              <a:gd name="T88" fmla="*/ 95 w 108"/>
              <a:gd name="T89" fmla="*/ 82 h 106"/>
              <a:gd name="T90" fmla="*/ 86 w 108"/>
              <a:gd name="T91" fmla="*/ 89 h 106"/>
              <a:gd name="T92" fmla="*/ 86 w 108"/>
              <a:gd name="T93" fmla="*/ 89 h 106"/>
              <a:gd name="T94" fmla="*/ 69 w 108"/>
              <a:gd name="T95" fmla="*/ 98 h 106"/>
              <a:gd name="T96" fmla="*/ 55 w 108"/>
              <a:gd name="T9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106">
                <a:moveTo>
                  <a:pt x="55" y="106"/>
                </a:moveTo>
                <a:lnTo>
                  <a:pt x="55" y="106"/>
                </a:lnTo>
                <a:lnTo>
                  <a:pt x="38" y="97"/>
                </a:lnTo>
                <a:lnTo>
                  <a:pt x="26" y="89"/>
                </a:lnTo>
                <a:lnTo>
                  <a:pt x="13" y="80"/>
                </a:lnTo>
                <a:lnTo>
                  <a:pt x="4" y="69"/>
                </a:lnTo>
                <a:lnTo>
                  <a:pt x="4" y="69"/>
                </a:lnTo>
                <a:lnTo>
                  <a:pt x="0" y="62"/>
                </a:lnTo>
                <a:lnTo>
                  <a:pt x="0" y="53"/>
                </a:lnTo>
                <a:lnTo>
                  <a:pt x="0" y="45"/>
                </a:lnTo>
                <a:lnTo>
                  <a:pt x="0" y="36"/>
                </a:lnTo>
                <a:lnTo>
                  <a:pt x="4" y="27"/>
                </a:lnTo>
                <a:lnTo>
                  <a:pt x="7" y="20"/>
                </a:lnTo>
                <a:lnTo>
                  <a:pt x="15" y="13"/>
                </a:lnTo>
                <a:lnTo>
                  <a:pt x="22" y="7"/>
                </a:lnTo>
                <a:lnTo>
                  <a:pt x="22" y="7"/>
                </a:lnTo>
                <a:lnTo>
                  <a:pt x="26" y="11"/>
                </a:lnTo>
                <a:lnTo>
                  <a:pt x="27" y="14"/>
                </a:lnTo>
                <a:lnTo>
                  <a:pt x="27" y="18"/>
                </a:lnTo>
                <a:lnTo>
                  <a:pt x="27" y="18"/>
                </a:lnTo>
                <a:lnTo>
                  <a:pt x="51" y="16"/>
                </a:lnTo>
                <a:lnTo>
                  <a:pt x="51" y="16"/>
                </a:lnTo>
                <a:lnTo>
                  <a:pt x="51" y="9"/>
                </a:lnTo>
                <a:lnTo>
                  <a:pt x="51" y="3"/>
                </a:lnTo>
                <a:lnTo>
                  <a:pt x="49" y="0"/>
                </a:lnTo>
                <a:lnTo>
                  <a:pt x="49" y="0"/>
                </a:lnTo>
                <a:lnTo>
                  <a:pt x="57" y="5"/>
                </a:lnTo>
                <a:lnTo>
                  <a:pt x="59" y="11"/>
                </a:lnTo>
                <a:lnTo>
                  <a:pt x="60" y="16"/>
                </a:lnTo>
                <a:lnTo>
                  <a:pt x="60" y="16"/>
                </a:lnTo>
                <a:lnTo>
                  <a:pt x="82" y="18"/>
                </a:lnTo>
                <a:lnTo>
                  <a:pt x="82" y="18"/>
                </a:lnTo>
                <a:lnTo>
                  <a:pt x="82" y="11"/>
                </a:lnTo>
                <a:lnTo>
                  <a:pt x="79" y="3"/>
                </a:lnTo>
                <a:lnTo>
                  <a:pt x="79" y="3"/>
                </a:lnTo>
                <a:lnTo>
                  <a:pt x="86" y="9"/>
                </a:lnTo>
                <a:lnTo>
                  <a:pt x="93" y="13"/>
                </a:lnTo>
                <a:lnTo>
                  <a:pt x="99" y="20"/>
                </a:lnTo>
                <a:lnTo>
                  <a:pt x="102" y="25"/>
                </a:lnTo>
                <a:lnTo>
                  <a:pt x="106" y="38"/>
                </a:lnTo>
                <a:lnTo>
                  <a:pt x="108" y="49"/>
                </a:lnTo>
                <a:lnTo>
                  <a:pt x="108" y="49"/>
                </a:lnTo>
                <a:lnTo>
                  <a:pt x="106" y="62"/>
                </a:lnTo>
                <a:lnTo>
                  <a:pt x="102" y="73"/>
                </a:lnTo>
                <a:lnTo>
                  <a:pt x="95" y="82"/>
                </a:lnTo>
                <a:lnTo>
                  <a:pt x="86" y="89"/>
                </a:lnTo>
                <a:lnTo>
                  <a:pt x="86" y="89"/>
                </a:lnTo>
                <a:lnTo>
                  <a:pt x="69" y="98"/>
                </a:lnTo>
                <a:lnTo>
                  <a:pt x="55" y="1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52"/>
          <p:cNvSpPr>
            <a:spLocks/>
          </p:cNvSpPr>
          <p:nvPr/>
        </p:nvSpPr>
        <p:spPr bwMode="auto">
          <a:xfrm>
            <a:off x="8589963" y="-648865"/>
            <a:ext cx="1588" cy="1588"/>
          </a:xfrm>
          <a:custGeom>
            <a:avLst/>
            <a:gdLst>
              <a:gd name="T0" fmla="*/ 4 w 4"/>
              <a:gd name="T1" fmla="*/ 2 h 2"/>
              <a:gd name="T2" fmla="*/ 4 w 4"/>
              <a:gd name="T3" fmla="*/ 2 h 2"/>
              <a:gd name="T4" fmla="*/ 2 w 4"/>
              <a:gd name="T5" fmla="*/ 0 h 2"/>
              <a:gd name="T6" fmla="*/ 2 w 4"/>
              <a:gd name="T7" fmla="*/ 0 h 2"/>
              <a:gd name="T8" fmla="*/ 0 w 4"/>
              <a:gd name="T9" fmla="*/ 0 h 2"/>
              <a:gd name="T10" fmla="*/ 0 w 4"/>
              <a:gd name="T11" fmla="*/ 0 h 2"/>
              <a:gd name="T12" fmla="*/ 4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4" y="2"/>
                </a:moveTo>
                <a:lnTo>
                  <a:pt x="4" y="2"/>
                </a:lnTo>
                <a:lnTo>
                  <a:pt x="2" y="0"/>
                </a:lnTo>
                <a:lnTo>
                  <a:pt x="2" y="0"/>
                </a:lnTo>
                <a:lnTo>
                  <a:pt x="0" y="0"/>
                </a:lnTo>
                <a:lnTo>
                  <a:pt x="0" y="0"/>
                </a:lnTo>
                <a:lnTo>
                  <a:pt x="4"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53"/>
          <p:cNvSpPr>
            <a:spLocks/>
          </p:cNvSpPr>
          <p:nvPr/>
        </p:nvSpPr>
        <p:spPr bwMode="auto">
          <a:xfrm>
            <a:off x="8405813" y="-885403"/>
            <a:ext cx="15875" cy="9525"/>
          </a:xfrm>
          <a:custGeom>
            <a:avLst/>
            <a:gdLst>
              <a:gd name="T0" fmla="*/ 20 w 20"/>
              <a:gd name="T1" fmla="*/ 10 h 11"/>
              <a:gd name="T2" fmla="*/ 20 w 20"/>
              <a:gd name="T3" fmla="*/ 10 h 11"/>
              <a:gd name="T4" fmla="*/ 19 w 20"/>
              <a:gd name="T5" fmla="*/ 10 h 11"/>
              <a:gd name="T6" fmla="*/ 11 w 20"/>
              <a:gd name="T7" fmla="*/ 11 h 11"/>
              <a:gd name="T8" fmla="*/ 2 w 20"/>
              <a:gd name="T9" fmla="*/ 11 h 11"/>
              <a:gd name="T10" fmla="*/ 2 w 20"/>
              <a:gd name="T11" fmla="*/ 11 h 11"/>
              <a:gd name="T12" fmla="*/ 0 w 20"/>
              <a:gd name="T13" fmla="*/ 8 h 11"/>
              <a:gd name="T14" fmla="*/ 0 w 20"/>
              <a:gd name="T15" fmla="*/ 0 h 11"/>
              <a:gd name="T16" fmla="*/ 0 w 20"/>
              <a:gd name="T17" fmla="*/ 0 h 11"/>
              <a:gd name="T18" fmla="*/ 4 w 20"/>
              <a:gd name="T19" fmla="*/ 0 h 11"/>
              <a:gd name="T20" fmla="*/ 11 w 20"/>
              <a:gd name="T21" fmla="*/ 2 h 11"/>
              <a:gd name="T22" fmla="*/ 17 w 20"/>
              <a:gd name="T23" fmla="*/ 4 h 11"/>
              <a:gd name="T24" fmla="*/ 20 w 20"/>
              <a:gd name="T2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1">
                <a:moveTo>
                  <a:pt x="20" y="10"/>
                </a:moveTo>
                <a:lnTo>
                  <a:pt x="20" y="10"/>
                </a:lnTo>
                <a:lnTo>
                  <a:pt x="19" y="10"/>
                </a:lnTo>
                <a:lnTo>
                  <a:pt x="11" y="11"/>
                </a:lnTo>
                <a:lnTo>
                  <a:pt x="2" y="11"/>
                </a:lnTo>
                <a:lnTo>
                  <a:pt x="2" y="11"/>
                </a:lnTo>
                <a:lnTo>
                  <a:pt x="0" y="8"/>
                </a:lnTo>
                <a:lnTo>
                  <a:pt x="0" y="0"/>
                </a:lnTo>
                <a:lnTo>
                  <a:pt x="0" y="0"/>
                </a:lnTo>
                <a:lnTo>
                  <a:pt x="4" y="0"/>
                </a:lnTo>
                <a:lnTo>
                  <a:pt x="11" y="2"/>
                </a:lnTo>
                <a:lnTo>
                  <a:pt x="17" y="4"/>
                </a:lnTo>
                <a:lnTo>
                  <a:pt x="20"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54"/>
          <p:cNvSpPr>
            <a:spLocks/>
          </p:cNvSpPr>
          <p:nvPr/>
        </p:nvSpPr>
        <p:spPr bwMode="auto">
          <a:xfrm>
            <a:off x="8197850" y="-917153"/>
            <a:ext cx="492125" cy="579438"/>
          </a:xfrm>
          <a:custGeom>
            <a:avLst/>
            <a:gdLst>
              <a:gd name="T0" fmla="*/ 592 w 619"/>
              <a:gd name="T1" fmla="*/ 245 h 729"/>
              <a:gd name="T2" fmla="*/ 588 w 619"/>
              <a:gd name="T3" fmla="*/ 150 h 729"/>
              <a:gd name="T4" fmla="*/ 513 w 619"/>
              <a:gd name="T5" fmla="*/ 57 h 729"/>
              <a:gd name="T6" fmla="*/ 446 w 619"/>
              <a:gd name="T7" fmla="*/ 150 h 729"/>
              <a:gd name="T8" fmla="*/ 460 w 619"/>
              <a:gd name="T9" fmla="*/ 243 h 729"/>
              <a:gd name="T10" fmla="*/ 490 w 619"/>
              <a:gd name="T11" fmla="*/ 256 h 729"/>
              <a:gd name="T12" fmla="*/ 506 w 619"/>
              <a:gd name="T13" fmla="*/ 240 h 729"/>
              <a:gd name="T14" fmla="*/ 568 w 619"/>
              <a:gd name="T15" fmla="*/ 250 h 729"/>
              <a:gd name="T16" fmla="*/ 533 w 619"/>
              <a:gd name="T17" fmla="*/ 345 h 729"/>
              <a:gd name="T18" fmla="*/ 429 w 619"/>
              <a:gd name="T19" fmla="*/ 291 h 729"/>
              <a:gd name="T20" fmla="*/ 417 w 619"/>
              <a:gd name="T21" fmla="*/ 198 h 729"/>
              <a:gd name="T22" fmla="*/ 418 w 619"/>
              <a:gd name="T23" fmla="*/ 183 h 729"/>
              <a:gd name="T24" fmla="*/ 375 w 619"/>
              <a:gd name="T25" fmla="*/ 121 h 729"/>
              <a:gd name="T26" fmla="*/ 424 w 619"/>
              <a:gd name="T27" fmla="*/ 77 h 729"/>
              <a:gd name="T28" fmla="*/ 353 w 619"/>
              <a:gd name="T29" fmla="*/ 28 h 729"/>
              <a:gd name="T30" fmla="*/ 247 w 619"/>
              <a:gd name="T31" fmla="*/ 33 h 729"/>
              <a:gd name="T32" fmla="*/ 225 w 619"/>
              <a:gd name="T33" fmla="*/ 73 h 729"/>
              <a:gd name="T34" fmla="*/ 243 w 619"/>
              <a:gd name="T35" fmla="*/ 104 h 729"/>
              <a:gd name="T36" fmla="*/ 292 w 619"/>
              <a:gd name="T37" fmla="*/ 88 h 729"/>
              <a:gd name="T38" fmla="*/ 219 w 619"/>
              <a:gd name="T39" fmla="*/ 115 h 729"/>
              <a:gd name="T40" fmla="*/ 190 w 619"/>
              <a:gd name="T41" fmla="*/ 110 h 729"/>
              <a:gd name="T42" fmla="*/ 258 w 619"/>
              <a:gd name="T43" fmla="*/ 112 h 729"/>
              <a:gd name="T44" fmla="*/ 261 w 619"/>
              <a:gd name="T45" fmla="*/ 128 h 729"/>
              <a:gd name="T46" fmla="*/ 238 w 619"/>
              <a:gd name="T47" fmla="*/ 152 h 729"/>
              <a:gd name="T48" fmla="*/ 259 w 619"/>
              <a:gd name="T49" fmla="*/ 192 h 729"/>
              <a:gd name="T50" fmla="*/ 133 w 619"/>
              <a:gd name="T51" fmla="*/ 276 h 729"/>
              <a:gd name="T52" fmla="*/ 53 w 619"/>
              <a:gd name="T53" fmla="*/ 252 h 729"/>
              <a:gd name="T54" fmla="*/ 42 w 619"/>
              <a:gd name="T55" fmla="*/ 267 h 729"/>
              <a:gd name="T56" fmla="*/ 51 w 619"/>
              <a:gd name="T57" fmla="*/ 287 h 729"/>
              <a:gd name="T58" fmla="*/ 2 w 619"/>
              <a:gd name="T59" fmla="*/ 305 h 729"/>
              <a:gd name="T60" fmla="*/ 58 w 619"/>
              <a:gd name="T61" fmla="*/ 313 h 729"/>
              <a:gd name="T62" fmla="*/ 37 w 619"/>
              <a:gd name="T63" fmla="*/ 331 h 729"/>
              <a:gd name="T64" fmla="*/ 53 w 619"/>
              <a:gd name="T65" fmla="*/ 345 h 729"/>
              <a:gd name="T66" fmla="*/ 104 w 619"/>
              <a:gd name="T67" fmla="*/ 345 h 729"/>
              <a:gd name="T68" fmla="*/ 117 w 619"/>
              <a:gd name="T69" fmla="*/ 347 h 729"/>
              <a:gd name="T70" fmla="*/ 163 w 619"/>
              <a:gd name="T71" fmla="*/ 309 h 729"/>
              <a:gd name="T72" fmla="*/ 214 w 619"/>
              <a:gd name="T73" fmla="*/ 300 h 729"/>
              <a:gd name="T74" fmla="*/ 283 w 619"/>
              <a:gd name="T75" fmla="*/ 325 h 729"/>
              <a:gd name="T76" fmla="*/ 417 w 619"/>
              <a:gd name="T77" fmla="*/ 386 h 729"/>
              <a:gd name="T78" fmla="*/ 466 w 619"/>
              <a:gd name="T79" fmla="*/ 492 h 729"/>
              <a:gd name="T80" fmla="*/ 464 w 619"/>
              <a:gd name="T81" fmla="*/ 517 h 729"/>
              <a:gd name="T82" fmla="*/ 512 w 619"/>
              <a:gd name="T83" fmla="*/ 526 h 729"/>
              <a:gd name="T84" fmla="*/ 526 w 619"/>
              <a:gd name="T85" fmla="*/ 627 h 729"/>
              <a:gd name="T86" fmla="*/ 462 w 619"/>
              <a:gd name="T87" fmla="*/ 638 h 729"/>
              <a:gd name="T88" fmla="*/ 491 w 619"/>
              <a:gd name="T89" fmla="*/ 651 h 729"/>
              <a:gd name="T90" fmla="*/ 479 w 619"/>
              <a:gd name="T91" fmla="*/ 663 h 729"/>
              <a:gd name="T92" fmla="*/ 475 w 619"/>
              <a:gd name="T93" fmla="*/ 711 h 729"/>
              <a:gd name="T94" fmla="*/ 502 w 619"/>
              <a:gd name="T95" fmla="*/ 693 h 729"/>
              <a:gd name="T96" fmla="*/ 513 w 619"/>
              <a:gd name="T97" fmla="*/ 700 h 729"/>
              <a:gd name="T98" fmla="*/ 544 w 619"/>
              <a:gd name="T99" fmla="*/ 720 h 729"/>
              <a:gd name="T100" fmla="*/ 554 w 619"/>
              <a:gd name="T101" fmla="*/ 678 h 729"/>
              <a:gd name="T102" fmla="*/ 586 w 619"/>
              <a:gd name="T103" fmla="*/ 689 h 729"/>
              <a:gd name="T104" fmla="*/ 590 w 619"/>
              <a:gd name="T105" fmla="*/ 625 h 729"/>
              <a:gd name="T106" fmla="*/ 603 w 619"/>
              <a:gd name="T107" fmla="*/ 598 h 729"/>
              <a:gd name="T108" fmla="*/ 599 w 619"/>
              <a:gd name="T109" fmla="*/ 552 h 729"/>
              <a:gd name="T110" fmla="*/ 574 w 619"/>
              <a:gd name="T111" fmla="*/ 508 h 729"/>
              <a:gd name="T112" fmla="*/ 532 w 619"/>
              <a:gd name="T113" fmla="*/ 462 h 729"/>
              <a:gd name="T114" fmla="*/ 532 w 619"/>
              <a:gd name="T115" fmla="*/ 419 h 729"/>
              <a:gd name="T116" fmla="*/ 539 w 619"/>
              <a:gd name="T117" fmla="*/ 377 h 729"/>
              <a:gd name="T118" fmla="*/ 618 w 619"/>
              <a:gd name="T119" fmla="*/ 316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9" h="729">
                <a:moveTo>
                  <a:pt x="603" y="280"/>
                </a:moveTo>
                <a:lnTo>
                  <a:pt x="603" y="280"/>
                </a:lnTo>
                <a:lnTo>
                  <a:pt x="612" y="282"/>
                </a:lnTo>
                <a:lnTo>
                  <a:pt x="619" y="280"/>
                </a:lnTo>
                <a:lnTo>
                  <a:pt x="619" y="280"/>
                </a:lnTo>
                <a:lnTo>
                  <a:pt x="618" y="269"/>
                </a:lnTo>
                <a:lnTo>
                  <a:pt x="616" y="252"/>
                </a:lnTo>
                <a:lnTo>
                  <a:pt x="616" y="252"/>
                </a:lnTo>
                <a:lnTo>
                  <a:pt x="610" y="252"/>
                </a:lnTo>
                <a:lnTo>
                  <a:pt x="605" y="252"/>
                </a:lnTo>
                <a:lnTo>
                  <a:pt x="599" y="250"/>
                </a:lnTo>
                <a:lnTo>
                  <a:pt x="592" y="245"/>
                </a:lnTo>
                <a:lnTo>
                  <a:pt x="592" y="245"/>
                </a:lnTo>
                <a:lnTo>
                  <a:pt x="588" y="238"/>
                </a:lnTo>
                <a:lnTo>
                  <a:pt x="588" y="238"/>
                </a:lnTo>
                <a:lnTo>
                  <a:pt x="577" y="223"/>
                </a:lnTo>
                <a:lnTo>
                  <a:pt x="565" y="212"/>
                </a:lnTo>
                <a:lnTo>
                  <a:pt x="552" y="203"/>
                </a:lnTo>
                <a:lnTo>
                  <a:pt x="541" y="196"/>
                </a:lnTo>
                <a:lnTo>
                  <a:pt x="541" y="196"/>
                </a:lnTo>
                <a:lnTo>
                  <a:pt x="559" y="185"/>
                </a:lnTo>
                <a:lnTo>
                  <a:pt x="572" y="174"/>
                </a:lnTo>
                <a:lnTo>
                  <a:pt x="581" y="165"/>
                </a:lnTo>
                <a:lnTo>
                  <a:pt x="585" y="157"/>
                </a:lnTo>
                <a:lnTo>
                  <a:pt x="585" y="157"/>
                </a:lnTo>
                <a:lnTo>
                  <a:pt x="588" y="150"/>
                </a:lnTo>
                <a:lnTo>
                  <a:pt x="592" y="139"/>
                </a:lnTo>
                <a:lnTo>
                  <a:pt x="592" y="128"/>
                </a:lnTo>
                <a:lnTo>
                  <a:pt x="592" y="115"/>
                </a:lnTo>
                <a:lnTo>
                  <a:pt x="588" y="103"/>
                </a:lnTo>
                <a:lnTo>
                  <a:pt x="583" y="90"/>
                </a:lnTo>
                <a:lnTo>
                  <a:pt x="574" y="79"/>
                </a:lnTo>
                <a:lnTo>
                  <a:pt x="566" y="73"/>
                </a:lnTo>
                <a:lnTo>
                  <a:pt x="559" y="68"/>
                </a:lnTo>
                <a:lnTo>
                  <a:pt x="559" y="68"/>
                </a:lnTo>
                <a:lnTo>
                  <a:pt x="548" y="62"/>
                </a:lnTo>
                <a:lnTo>
                  <a:pt x="535" y="59"/>
                </a:lnTo>
                <a:lnTo>
                  <a:pt x="524" y="57"/>
                </a:lnTo>
                <a:lnTo>
                  <a:pt x="513" y="57"/>
                </a:lnTo>
                <a:lnTo>
                  <a:pt x="495" y="60"/>
                </a:lnTo>
                <a:lnTo>
                  <a:pt x="481" y="64"/>
                </a:lnTo>
                <a:lnTo>
                  <a:pt x="481" y="64"/>
                </a:lnTo>
                <a:lnTo>
                  <a:pt x="471" y="70"/>
                </a:lnTo>
                <a:lnTo>
                  <a:pt x="462" y="77"/>
                </a:lnTo>
                <a:lnTo>
                  <a:pt x="455" y="84"/>
                </a:lnTo>
                <a:lnTo>
                  <a:pt x="449" y="93"/>
                </a:lnTo>
                <a:lnTo>
                  <a:pt x="446" y="104"/>
                </a:lnTo>
                <a:lnTo>
                  <a:pt x="442" y="115"/>
                </a:lnTo>
                <a:lnTo>
                  <a:pt x="442" y="126"/>
                </a:lnTo>
                <a:lnTo>
                  <a:pt x="442" y="141"/>
                </a:lnTo>
                <a:lnTo>
                  <a:pt x="442" y="141"/>
                </a:lnTo>
                <a:lnTo>
                  <a:pt x="446" y="150"/>
                </a:lnTo>
                <a:lnTo>
                  <a:pt x="449" y="159"/>
                </a:lnTo>
                <a:lnTo>
                  <a:pt x="455" y="168"/>
                </a:lnTo>
                <a:lnTo>
                  <a:pt x="460" y="174"/>
                </a:lnTo>
                <a:lnTo>
                  <a:pt x="477" y="185"/>
                </a:lnTo>
                <a:lnTo>
                  <a:pt x="495" y="196"/>
                </a:lnTo>
                <a:lnTo>
                  <a:pt x="495" y="196"/>
                </a:lnTo>
                <a:lnTo>
                  <a:pt x="481" y="203"/>
                </a:lnTo>
                <a:lnTo>
                  <a:pt x="470" y="214"/>
                </a:lnTo>
                <a:lnTo>
                  <a:pt x="466" y="219"/>
                </a:lnTo>
                <a:lnTo>
                  <a:pt x="464" y="227"/>
                </a:lnTo>
                <a:lnTo>
                  <a:pt x="462" y="234"/>
                </a:lnTo>
                <a:lnTo>
                  <a:pt x="460" y="243"/>
                </a:lnTo>
                <a:lnTo>
                  <a:pt x="460" y="243"/>
                </a:lnTo>
                <a:lnTo>
                  <a:pt x="462" y="254"/>
                </a:lnTo>
                <a:lnTo>
                  <a:pt x="466" y="267"/>
                </a:lnTo>
                <a:lnTo>
                  <a:pt x="468" y="282"/>
                </a:lnTo>
                <a:lnTo>
                  <a:pt x="468" y="291"/>
                </a:lnTo>
                <a:lnTo>
                  <a:pt x="466" y="300"/>
                </a:lnTo>
                <a:lnTo>
                  <a:pt x="466" y="300"/>
                </a:lnTo>
                <a:lnTo>
                  <a:pt x="468" y="300"/>
                </a:lnTo>
                <a:lnTo>
                  <a:pt x="475" y="298"/>
                </a:lnTo>
                <a:lnTo>
                  <a:pt x="484" y="291"/>
                </a:lnTo>
                <a:lnTo>
                  <a:pt x="484" y="291"/>
                </a:lnTo>
                <a:lnTo>
                  <a:pt x="488" y="280"/>
                </a:lnTo>
                <a:lnTo>
                  <a:pt x="490" y="269"/>
                </a:lnTo>
                <a:lnTo>
                  <a:pt x="490" y="256"/>
                </a:lnTo>
                <a:lnTo>
                  <a:pt x="490" y="256"/>
                </a:lnTo>
                <a:lnTo>
                  <a:pt x="493" y="261"/>
                </a:lnTo>
                <a:lnTo>
                  <a:pt x="495" y="271"/>
                </a:lnTo>
                <a:lnTo>
                  <a:pt x="495" y="278"/>
                </a:lnTo>
                <a:lnTo>
                  <a:pt x="493" y="285"/>
                </a:lnTo>
                <a:lnTo>
                  <a:pt x="493" y="285"/>
                </a:lnTo>
                <a:lnTo>
                  <a:pt x="501" y="282"/>
                </a:lnTo>
                <a:lnTo>
                  <a:pt x="504" y="278"/>
                </a:lnTo>
                <a:lnTo>
                  <a:pt x="508" y="274"/>
                </a:lnTo>
                <a:lnTo>
                  <a:pt x="508" y="274"/>
                </a:lnTo>
                <a:lnTo>
                  <a:pt x="510" y="261"/>
                </a:lnTo>
                <a:lnTo>
                  <a:pt x="510" y="249"/>
                </a:lnTo>
                <a:lnTo>
                  <a:pt x="506" y="240"/>
                </a:lnTo>
                <a:lnTo>
                  <a:pt x="504" y="232"/>
                </a:lnTo>
                <a:lnTo>
                  <a:pt x="504" y="232"/>
                </a:lnTo>
                <a:lnTo>
                  <a:pt x="502" y="225"/>
                </a:lnTo>
                <a:lnTo>
                  <a:pt x="504" y="218"/>
                </a:lnTo>
                <a:lnTo>
                  <a:pt x="510" y="210"/>
                </a:lnTo>
                <a:lnTo>
                  <a:pt x="515" y="207"/>
                </a:lnTo>
                <a:lnTo>
                  <a:pt x="515" y="207"/>
                </a:lnTo>
                <a:lnTo>
                  <a:pt x="533" y="216"/>
                </a:lnTo>
                <a:lnTo>
                  <a:pt x="533" y="216"/>
                </a:lnTo>
                <a:lnTo>
                  <a:pt x="541" y="221"/>
                </a:lnTo>
                <a:lnTo>
                  <a:pt x="552" y="230"/>
                </a:lnTo>
                <a:lnTo>
                  <a:pt x="563" y="243"/>
                </a:lnTo>
                <a:lnTo>
                  <a:pt x="568" y="250"/>
                </a:lnTo>
                <a:lnTo>
                  <a:pt x="572" y="260"/>
                </a:lnTo>
                <a:lnTo>
                  <a:pt x="572" y="260"/>
                </a:lnTo>
                <a:lnTo>
                  <a:pt x="577" y="271"/>
                </a:lnTo>
                <a:lnTo>
                  <a:pt x="579" y="282"/>
                </a:lnTo>
                <a:lnTo>
                  <a:pt x="579" y="291"/>
                </a:lnTo>
                <a:lnTo>
                  <a:pt x="579" y="300"/>
                </a:lnTo>
                <a:lnTo>
                  <a:pt x="576" y="313"/>
                </a:lnTo>
                <a:lnTo>
                  <a:pt x="572" y="320"/>
                </a:lnTo>
                <a:lnTo>
                  <a:pt x="572" y="320"/>
                </a:lnTo>
                <a:lnTo>
                  <a:pt x="565" y="329"/>
                </a:lnTo>
                <a:lnTo>
                  <a:pt x="557" y="338"/>
                </a:lnTo>
                <a:lnTo>
                  <a:pt x="546" y="344"/>
                </a:lnTo>
                <a:lnTo>
                  <a:pt x="533" y="345"/>
                </a:lnTo>
                <a:lnTo>
                  <a:pt x="533" y="345"/>
                </a:lnTo>
                <a:lnTo>
                  <a:pt x="532" y="345"/>
                </a:lnTo>
                <a:lnTo>
                  <a:pt x="532" y="345"/>
                </a:lnTo>
                <a:lnTo>
                  <a:pt x="517" y="345"/>
                </a:lnTo>
                <a:lnTo>
                  <a:pt x="517" y="345"/>
                </a:lnTo>
                <a:lnTo>
                  <a:pt x="504" y="342"/>
                </a:lnTo>
                <a:lnTo>
                  <a:pt x="504" y="342"/>
                </a:lnTo>
                <a:lnTo>
                  <a:pt x="493" y="338"/>
                </a:lnTo>
                <a:lnTo>
                  <a:pt x="493" y="338"/>
                </a:lnTo>
                <a:lnTo>
                  <a:pt x="482" y="333"/>
                </a:lnTo>
                <a:lnTo>
                  <a:pt x="466" y="322"/>
                </a:lnTo>
                <a:lnTo>
                  <a:pt x="448" y="309"/>
                </a:lnTo>
                <a:lnTo>
                  <a:pt x="429" y="291"/>
                </a:lnTo>
                <a:lnTo>
                  <a:pt x="429" y="291"/>
                </a:lnTo>
                <a:lnTo>
                  <a:pt x="406" y="261"/>
                </a:lnTo>
                <a:lnTo>
                  <a:pt x="389" y="241"/>
                </a:lnTo>
                <a:lnTo>
                  <a:pt x="389" y="241"/>
                </a:lnTo>
                <a:lnTo>
                  <a:pt x="398" y="245"/>
                </a:lnTo>
                <a:lnTo>
                  <a:pt x="406" y="245"/>
                </a:lnTo>
                <a:lnTo>
                  <a:pt x="415" y="245"/>
                </a:lnTo>
                <a:lnTo>
                  <a:pt x="415" y="245"/>
                </a:lnTo>
                <a:lnTo>
                  <a:pt x="417" y="229"/>
                </a:lnTo>
                <a:lnTo>
                  <a:pt x="417" y="212"/>
                </a:lnTo>
                <a:lnTo>
                  <a:pt x="417" y="212"/>
                </a:lnTo>
                <a:lnTo>
                  <a:pt x="417" y="198"/>
                </a:lnTo>
                <a:lnTo>
                  <a:pt x="417" y="198"/>
                </a:lnTo>
                <a:lnTo>
                  <a:pt x="411" y="198"/>
                </a:lnTo>
                <a:lnTo>
                  <a:pt x="398" y="194"/>
                </a:lnTo>
                <a:lnTo>
                  <a:pt x="393" y="192"/>
                </a:lnTo>
                <a:lnTo>
                  <a:pt x="386" y="188"/>
                </a:lnTo>
                <a:lnTo>
                  <a:pt x="380" y="185"/>
                </a:lnTo>
                <a:lnTo>
                  <a:pt x="376" y="179"/>
                </a:lnTo>
                <a:lnTo>
                  <a:pt x="376" y="179"/>
                </a:lnTo>
                <a:lnTo>
                  <a:pt x="382" y="181"/>
                </a:lnTo>
                <a:lnTo>
                  <a:pt x="387" y="183"/>
                </a:lnTo>
                <a:lnTo>
                  <a:pt x="395" y="185"/>
                </a:lnTo>
                <a:lnTo>
                  <a:pt x="395" y="185"/>
                </a:lnTo>
                <a:lnTo>
                  <a:pt x="411" y="183"/>
                </a:lnTo>
                <a:lnTo>
                  <a:pt x="418" y="183"/>
                </a:lnTo>
                <a:lnTo>
                  <a:pt x="418" y="183"/>
                </a:lnTo>
                <a:lnTo>
                  <a:pt x="420" y="166"/>
                </a:lnTo>
                <a:lnTo>
                  <a:pt x="420" y="152"/>
                </a:lnTo>
                <a:lnTo>
                  <a:pt x="420" y="152"/>
                </a:lnTo>
                <a:lnTo>
                  <a:pt x="420" y="137"/>
                </a:lnTo>
                <a:lnTo>
                  <a:pt x="420" y="137"/>
                </a:lnTo>
                <a:lnTo>
                  <a:pt x="409" y="137"/>
                </a:lnTo>
                <a:lnTo>
                  <a:pt x="396" y="135"/>
                </a:lnTo>
                <a:lnTo>
                  <a:pt x="396" y="135"/>
                </a:lnTo>
                <a:lnTo>
                  <a:pt x="384" y="130"/>
                </a:lnTo>
                <a:lnTo>
                  <a:pt x="378" y="126"/>
                </a:lnTo>
                <a:lnTo>
                  <a:pt x="375" y="121"/>
                </a:lnTo>
                <a:lnTo>
                  <a:pt x="375" y="121"/>
                </a:lnTo>
                <a:lnTo>
                  <a:pt x="380" y="123"/>
                </a:lnTo>
                <a:lnTo>
                  <a:pt x="395" y="126"/>
                </a:lnTo>
                <a:lnTo>
                  <a:pt x="395" y="126"/>
                </a:lnTo>
                <a:lnTo>
                  <a:pt x="404" y="126"/>
                </a:lnTo>
                <a:lnTo>
                  <a:pt x="413" y="124"/>
                </a:lnTo>
                <a:lnTo>
                  <a:pt x="420" y="124"/>
                </a:lnTo>
                <a:lnTo>
                  <a:pt x="422" y="123"/>
                </a:lnTo>
                <a:lnTo>
                  <a:pt x="422" y="123"/>
                </a:lnTo>
                <a:lnTo>
                  <a:pt x="422" y="93"/>
                </a:lnTo>
                <a:lnTo>
                  <a:pt x="422" y="93"/>
                </a:lnTo>
                <a:lnTo>
                  <a:pt x="424" y="86"/>
                </a:lnTo>
                <a:lnTo>
                  <a:pt x="424" y="77"/>
                </a:lnTo>
                <a:lnTo>
                  <a:pt x="424" y="77"/>
                </a:lnTo>
                <a:lnTo>
                  <a:pt x="418" y="77"/>
                </a:lnTo>
                <a:lnTo>
                  <a:pt x="407" y="75"/>
                </a:lnTo>
                <a:lnTo>
                  <a:pt x="395" y="70"/>
                </a:lnTo>
                <a:lnTo>
                  <a:pt x="389" y="66"/>
                </a:lnTo>
                <a:lnTo>
                  <a:pt x="382" y="60"/>
                </a:lnTo>
                <a:lnTo>
                  <a:pt x="382" y="60"/>
                </a:lnTo>
                <a:lnTo>
                  <a:pt x="380" y="57"/>
                </a:lnTo>
                <a:lnTo>
                  <a:pt x="380" y="53"/>
                </a:lnTo>
                <a:lnTo>
                  <a:pt x="382" y="46"/>
                </a:lnTo>
                <a:lnTo>
                  <a:pt x="382" y="46"/>
                </a:lnTo>
                <a:lnTo>
                  <a:pt x="349" y="31"/>
                </a:lnTo>
                <a:lnTo>
                  <a:pt x="349" y="31"/>
                </a:lnTo>
                <a:lnTo>
                  <a:pt x="353" y="28"/>
                </a:lnTo>
                <a:lnTo>
                  <a:pt x="356" y="22"/>
                </a:lnTo>
                <a:lnTo>
                  <a:pt x="356" y="18"/>
                </a:lnTo>
                <a:lnTo>
                  <a:pt x="356" y="18"/>
                </a:lnTo>
                <a:lnTo>
                  <a:pt x="354" y="13"/>
                </a:lnTo>
                <a:lnTo>
                  <a:pt x="349" y="9"/>
                </a:lnTo>
                <a:lnTo>
                  <a:pt x="343" y="8"/>
                </a:lnTo>
                <a:lnTo>
                  <a:pt x="336" y="8"/>
                </a:lnTo>
                <a:lnTo>
                  <a:pt x="336" y="8"/>
                </a:lnTo>
                <a:lnTo>
                  <a:pt x="329" y="9"/>
                </a:lnTo>
                <a:lnTo>
                  <a:pt x="325" y="13"/>
                </a:lnTo>
                <a:lnTo>
                  <a:pt x="320" y="18"/>
                </a:lnTo>
                <a:lnTo>
                  <a:pt x="280" y="0"/>
                </a:lnTo>
                <a:lnTo>
                  <a:pt x="247" y="33"/>
                </a:lnTo>
                <a:lnTo>
                  <a:pt x="247" y="33"/>
                </a:lnTo>
                <a:lnTo>
                  <a:pt x="245" y="35"/>
                </a:lnTo>
                <a:lnTo>
                  <a:pt x="245" y="39"/>
                </a:lnTo>
                <a:lnTo>
                  <a:pt x="245" y="42"/>
                </a:lnTo>
                <a:lnTo>
                  <a:pt x="245" y="42"/>
                </a:lnTo>
                <a:lnTo>
                  <a:pt x="245" y="44"/>
                </a:lnTo>
                <a:lnTo>
                  <a:pt x="243" y="46"/>
                </a:lnTo>
                <a:lnTo>
                  <a:pt x="243" y="46"/>
                </a:lnTo>
                <a:lnTo>
                  <a:pt x="234" y="57"/>
                </a:lnTo>
                <a:lnTo>
                  <a:pt x="234" y="57"/>
                </a:lnTo>
                <a:lnTo>
                  <a:pt x="228" y="66"/>
                </a:lnTo>
                <a:lnTo>
                  <a:pt x="228" y="66"/>
                </a:lnTo>
                <a:lnTo>
                  <a:pt x="225" y="73"/>
                </a:lnTo>
                <a:lnTo>
                  <a:pt x="223" y="79"/>
                </a:lnTo>
                <a:lnTo>
                  <a:pt x="223" y="79"/>
                </a:lnTo>
                <a:lnTo>
                  <a:pt x="221" y="81"/>
                </a:lnTo>
                <a:lnTo>
                  <a:pt x="221" y="84"/>
                </a:lnTo>
                <a:lnTo>
                  <a:pt x="225" y="92"/>
                </a:lnTo>
                <a:lnTo>
                  <a:pt x="234" y="99"/>
                </a:lnTo>
                <a:lnTo>
                  <a:pt x="234" y="101"/>
                </a:lnTo>
                <a:lnTo>
                  <a:pt x="234" y="101"/>
                </a:lnTo>
                <a:lnTo>
                  <a:pt x="236" y="99"/>
                </a:lnTo>
                <a:lnTo>
                  <a:pt x="238" y="99"/>
                </a:lnTo>
                <a:lnTo>
                  <a:pt x="238" y="99"/>
                </a:lnTo>
                <a:lnTo>
                  <a:pt x="243" y="104"/>
                </a:lnTo>
                <a:lnTo>
                  <a:pt x="243" y="104"/>
                </a:lnTo>
                <a:lnTo>
                  <a:pt x="245" y="101"/>
                </a:lnTo>
                <a:lnTo>
                  <a:pt x="248" y="95"/>
                </a:lnTo>
                <a:lnTo>
                  <a:pt x="248" y="95"/>
                </a:lnTo>
                <a:lnTo>
                  <a:pt x="254" y="88"/>
                </a:lnTo>
                <a:lnTo>
                  <a:pt x="261" y="82"/>
                </a:lnTo>
                <a:lnTo>
                  <a:pt x="261" y="82"/>
                </a:lnTo>
                <a:lnTo>
                  <a:pt x="269" y="79"/>
                </a:lnTo>
                <a:lnTo>
                  <a:pt x="276" y="79"/>
                </a:lnTo>
                <a:lnTo>
                  <a:pt x="276" y="79"/>
                </a:lnTo>
                <a:lnTo>
                  <a:pt x="283" y="79"/>
                </a:lnTo>
                <a:lnTo>
                  <a:pt x="289" y="82"/>
                </a:lnTo>
                <a:lnTo>
                  <a:pt x="289" y="82"/>
                </a:lnTo>
                <a:lnTo>
                  <a:pt x="292" y="88"/>
                </a:lnTo>
                <a:lnTo>
                  <a:pt x="294" y="95"/>
                </a:lnTo>
                <a:lnTo>
                  <a:pt x="294" y="103"/>
                </a:lnTo>
                <a:lnTo>
                  <a:pt x="294" y="108"/>
                </a:lnTo>
                <a:lnTo>
                  <a:pt x="294" y="108"/>
                </a:lnTo>
                <a:lnTo>
                  <a:pt x="290" y="104"/>
                </a:lnTo>
                <a:lnTo>
                  <a:pt x="290" y="104"/>
                </a:lnTo>
                <a:lnTo>
                  <a:pt x="285" y="103"/>
                </a:lnTo>
                <a:lnTo>
                  <a:pt x="276" y="101"/>
                </a:lnTo>
                <a:lnTo>
                  <a:pt x="265" y="101"/>
                </a:lnTo>
                <a:lnTo>
                  <a:pt x="254" y="103"/>
                </a:lnTo>
                <a:lnTo>
                  <a:pt x="254" y="103"/>
                </a:lnTo>
                <a:lnTo>
                  <a:pt x="241" y="108"/>
                </a:lnTo>
                <a:lnTo>
                  <a:pt x="219" y="115"/>
                </a:lnTo>
                <a:lnTo>
                  <a:pt x="219" y="115"/>
                </a:lnTo>
                <a:lnTo>
                  <a:pt x="214" y="117"/>
                </a:lnTo>
                <a:lnTo>
                  <a:pt x="208" y="117"/>
                </a:lnTo>
                <a:lnTo>
                  <a:pt x="205" y="113"/>
                </a:lnTo>
                <a:lnTo>
                  <a:pt x="203" y="110"/>
                </a:lnTo>
                <a:lnTo>
                  <a:pt x="203" y="110"/>
                </a:lnTo>
                <a:lnTo>
                  <a:pt x="203" y="104"/>
                </a:lnTo>
                <a:lnTo>
                  <a:pt x="203" y="101"/>
                </a:lnTo>
                <a:lnTo>
                  <a:pt x="205" y="97"/>
                </a:lnTo>
                <a:lnTo>
                  <a:pt x="205" y="97"/>
                </a:lnTo>
                <a:lnTo>
                  <a:pt x="199" y="101"/>
                </a:lnTo>
                <a:lnTo>
                  <a:pt x="194" y="104"/>
                </a:lnTo>
                <a:lnTo>
                  <a:pt x="190" y="110"/>
                </a:lnTo>
                <a:lnTo>
                  <a:pt x="190" y="110"/>
                </a:lnTo>
                <a:lnTo>
                  <a:pt x="190" y="117"/>
                </a:lnTo>
                <a:lnTo>
                  <a:pt x="192" y="124"/>
                </a:lnTo>
                <a:lnTo>
                  <a:pt x="195" y="128"/>
                </a:lnTo>
                <a:lnTo>
                  <a:pt x="201" y="132"/>
                </a:lnTo>
                <a:lnTo>
                  <a:pt x="201" y="132"/>
                </a:lnTo>
                <a:lnTo>
                  <a:pt x="208" y="132"/>
                </a:lnTo>
                <a:lnTo>
                  <a:pt x="217" y="130"/>
                </a:lnTo>
                <a:lnTo>
                  <a:pt x="234" y="123"/>
                </a:lnTo>
                <a:lnTo>
                  <a:pt x="234" y="123"/>
                </a:lnTo>
                <a:lnTo>
                  <a:pt x="250" y="113"/>
                </a:lnTo>
                <a:lnTo>
                  <a:pt x="250" y="113"/>
                </a:lnTo>
                <a:lnTo>
                  <a:pt x="258" y="112"/>
                </a:lnTo>
                <a:lnTo>
                  <a:pt x="263" y="110"/>
                </a:lnTo>
                <a:lnTo>
                  <a:pt x="270" y="112"/>
                </a:lnTo>
                <a:lnTo>
                  <a:pt x="278" y="113"/>
                </a:lnTo>
                <a:lnTo>
                  <a:pt x="278" y="113"/>
                </a:lnTo>
                <a:lnTo>
                  <a:pt x="285" y="119"/>
                </a:lnTo>
                <a:lnTo>
                  <a:pt x="289" y="121"/>
                </a:lnTo>
                <a:lnTo>
                  <a:pt x="289" y="121"/>
                </a:lnTo>
                <a:lnTo>
                  <a:pt x="285" y="126"/>
                </a:lnTo>
                <a:lnTo>
                  <a:pt x="281" y="130"/>
                </a:lnTo>
                <a:lnTo>
                  <a:pt x="274" y="130"/>
                </a:lnTo>
                <a:lnTo>
                  <a:pt x="274" y="130"/>
                </a:lnTo>
                <a:lnTo>
                  <a:pt x="267" y="130"/>
                </a:lnTo>
                <a:lnTo>
                  <a:pt x="261" y="128"/>
                </a:lnTo>
                <a:lnTo>
                  <a:pt x="256" y="124"/>
                </a:lnTo>
                <a:lnTo>
                  <a:pt x="254" y="121"/>
                </a:lnTo>
                <a:lnTo>
                  <a:pt x="254" y="121"/>
                </a:lnTo>
                <a:lnTo>
                  <a:pt x="250" y="128"/>
                </a:lnTo>
                <a:lnTo>
                  <a:pt x="250" y="128"/>
                </a:lnTo>
                <a:lnTo>
                  <a:pt x="248" y="132"/>
                </a:lnTo>
                <a:lnTo>
                  <a:pt x="248" y="135"/>
                </a:lnTo>
                <a:lnTo>
                  <a:pt x="250" y="137"/>
                </a:lnTo>
                <a:lnTo>
                  <a:pt x="248" y="141"/>
                </a:lnTo>
                <a:lnTo>
                  <a:pt x="248" y="141"/>
                </a:lnTo>
                <a:lnTo>
                  <a:pt x="247" y="143"/>
                </a:lnTo>
                <a:lnTo>
                  <a:pt x="245" y="146"/>
                </a:lnTo>
                <a:lnTo>
                  <a:pt x="238" y="152"/>
                </a:lnTo>
                <a:lnTo>
                  <a:pt x="238" y="152"/>
                </a:lnTo>
                <a:lnTo>
                  <a:pt x="227" y="157"/>
                </a:lnTo>
                <a:lnTo>
                  <a:pt x="219" y="159"/>
                </a:lnTo>
                <a:lnTo>
                  <a:pt x="219" y="159"/>
                </a:lnTo>
                <a:lnTo>
                  <a:pt x="227" y="176"/>
                </a:lnTo>
                <a:lnTo>
                  <a:pt x="227" y="176"/>
                </a:lnTo>
                <a:lnTo>
                  <a:pt x="232" y="187"/>
                </a:lnTo>
                <a:lnTo>
                  <a:pt x="236" y="194"/>
                </a:lnTo>
                <a:lnTo>
                  <a:pt x="239" y="199"/>
                </a:lnTo>
                <a:lnTo>
                  <a:pt x="239" y="199"/>
                </a:lnTo>
                <a:lnTo>
                  <a:pt x="247" y="198"/>
                </a:lnTo>
                <a:lnTo>
                  <a:pt x="259" y="192"/>
                </a:lnTo>
                <a:lnTo>
                  <a:pt x="259" y="192"/>
                </a:lnTo>
                <a:lnTo>
                  <a:pt x="269" y="185"/>
                </a:lnTo>
                <a:lnTo>
                  <a:pt x="274" y="177"/>
                </a:lnTo>
                <a:lnTo>
                  <a:pt x="274" y="177"/>
                </a:lnTo>
                <a:lnTo>
                  <a:pt x="267" y="194"/>
                </a:lnTo>
                <a:lnTo>
                  <a:pt x="261" y="203"/>
                </a:lnTo>
                <a:lnTo>
                  <a:pt x="254" y="210"/>
                </a:lnTo>
                <a:lnTo>
                  <a:pt x="248" y="216"/>
                </a:lnTo>
                <a:lnTo>
                  <a:pt x="248" y="216"/>
                </a:lnTo>
                <a:lnTo>
                  <a:pt x="225" y="232"/>
                </a:lnTo>
                <a:lnTo>
                  <a:pt x="192" y="250"/>
                </a:lnTo>
                <a:lnTo>
                  <a:pt x="172" y="261"/>
                </a:lnTo>
                <a:lnTo>
                  <a:pt x="153" y="269"/>
                </a:lnTo>
                <a:lnTo>
                  <a:pt x="133" y="276"/>
                </a:lnTo>
                <a:lnTo>
                  <a:pt x="113" y="280"/>
                </a:lnTo>
                <a:lnTo>
                  <a:pt x="113" y="280"/>
                </a:lnTo>
                <a:lnTo>
                  <a:pt x="108" y="278"/>
                </a:lnTo>
                <a:lnTo>
                  <a:pt x="100" y="276"/>
                </a:lnTo>
                <a:lnTo>
                  <a:pt x="88" y="267"/>
                </a:lnTo>
                <a:lnTo>
                  <a:pt x="75" y="258"/>
                </a:lnTo>
                <a:lnTo>
                  <a:pt x="68" y="249"/>
                </a:lnTo>
                <a:lnTo>
                  <a:pt x="68" y="249"/>
                </a:lnTo>
                <a:lnTo>
                  <a:pt x="66" y="249"/>
                </a:lnTo>
                <a:lnTo>
                  <a:pt x="62" y="247"/>
                </a:lnTo>
                <a:lnTo>
                  <a:pt x="58" y="249"/>
                </a:lnTo>
                <a:lnTo>
                  <a:pt x="53" y="252"/>
                </a:lnTo>
                <a:lnTo>
                  <a:pt x="53" y="252"/>
                </a:lnTo>
                <a:lnTo>
                  <a:pt x="49" y="252"/>
                </a:lnTo>
                <a:lnTo>
                  <a:pt x="42" y="252"/>
                </a:lnTo>
                <a:lnTo>
                  <a:pt x="31" y="254"/>
                </a:lnTo>
                <a:lnTo>
                  <a:pt x="27" y="258"/>
                </a:lnTo>
                <a:lnTo>
                  <a:pt x="24" y="261"/>
                </a:lnTo>
                <a:lnTo>
                  <a:pt x="24" y="261"/>
                </a:lnTo>
                <a:lnTo>
                  <a:pt x="24" y="263"/>
                </a:lnTo>
                <a:lnTo>
                  <a:pt x="29" y="263"/>
                </a:lnTo>
                <a:lnTo>
                  <a:pt x="35" y="261"/>
                </a:lnTo>
                <a:lnTo>
                  <a:pt x="42" y="263"/>
                </a:lnTo>
                <a:lnTo>
                  <a:pt x="42" y="263"/>
                </a:lnTo>
                <a:lnTo>
                  <a:pt x="44" y="265"/>
                </a:lnTo>
                <a:lnTo>
                  <a:pt x="42" y="267"/>
                </a:lnTo>
                <a:lnTo>
                  <a:pt x="40" y="269"/>
                </a:lnTo>
                <a:lnTo>
                  <a:pt x="40" y="272"/>
                </a:lnTo>
                <a:lnTo>
                  <a:pt x="40" y="272"/>
                </a:lnTo>
                <a:lnTo>
                  <a:pt x="40" y="274"/>
                </a:lnTo>
                <a:lnTo>
                  <a:pt x="44" y="278"/>
                </a:lnTo>
                <a:lnTo>
                  <a:pt x="53" y="282"/>
                </a:lnTo>
                <a:lnTo>
                  <a:pt x="71" y="289"/>
                </a:lnTo>
                <a:lnTo>
                  <a:pt x="71" y="289"/>
                </a:lnTo>
                <a:lnTo>
                  <a:pt x="73" y="291"/>
                </a:lnTo>
                <a:lnTo>
                  <a:pt x="73" y="293"/>
                </a:lnTo>
                <a:lnTo>
                  <a:pt x="73" y="293"/>
                </a:lnTo>
                <a:lnTo>
                  <a:pt x="60" y="291"/>
                </a:lnTo>
                <a:lnTo>
                  <a:pt x="51" y="287"/>
                </a:lnTo>
                <a:lnTo>
                  <a:pt x="38" y="282"/>
                </a:lnTo>
                <a:lnTo>
                  <a:pt x="38" y="282"/>
                </a:lnTo>
                <a:lnTo>
                  <a:pt x="29" y="280"/>
                </a:lnTo>
                <a:lnTo>
                  <a:pt x="24" y="280"/>
                </a:lnTo>
                <a:lnTo>
                  <a:pt x="22" y="283"/>
                </a:lnTo>
                <a:lnTo>
                  <a:pt x="20" y="287"/>
                </a:lnTo>
                <a:lnTo>
                  <a:pt x="20" y="287"/>
                </a:lnTo>
                <a:lnTo>
                  <a:pt x="18" y="289"/>
                </a:lnTo>
                <a:lnTo>
                  <a:pt x="16" y="289"/>
                </a:lnTo>
                <a:lnTo>
                  <a:pt x="11" y="293"/>
                </a:lnTo>
                <a:lnTo>
                  <a:pt x="7" y="294"/>
                </a:lnTo>
                <a:lnTo>
                  <a:pt x="4" y="300"/>
                </a:lnTo>
                <a:lnTo>
                  <a:pt x="2" y="305"/>
                </a:lnTo>
                <a:lnTo>
                  <a:pt x="0" y="314"/>
                </a:lnTo>
                <a:lnTo>
                  <a:pt x="0" y="314"/>
                </a:lnTo>
                <a:lnTo>
                  <a:pt x="4" y="313"/>
                </a:lnTo>
                <a:lnTo>
                  <a:pt x="9" y="307"/>
                </a:lnTo>
                <a:lnTo>
                  <a:pt x="15" y="303"/>
                </a:lnTo>
                <a:lnTo>
                  <a:pt x="18" y="302"/>
                </a:lnTo>
                <a:lnTo>
                  <a:pt x="18" y="303"/>
                </a:lnTo>
                <a:lnTo>
                  <a:pt x="18" y="303"/>
                </a:lnTo>
                <a:lnTo>
                  <a:pt x="22" y="311"/>
                </a:lnTo>
                <a:lnTo>
                  <a:pt x="27" y="314"/>
                </a:lnTo>
                <a:lnTo>
                  <a:pt x="35" y="314"/>
                </a:lnTo>
                <a:lnTo>
                  <a:pt x="42" y="314"/>
                </a:lnTo>
                <a:lnTo>
                  <a:pt x="58" y="313"/>
                </a:lnTo>
                <a:lnTo>
                  <a:pt x="66" y="313"/>
                </a:lnTo>
                <a:lnTo>
                  <a:pt x="69" y="313"/>
                </a:lnTo>
                <a:lnTo>
                  <a:pt x="69" y="313"/>
                </a:lnTo>
                <a:lnTo>
                  <a:pt x="69" y="314"/>
                </a:lnTo>
                <a:lnTo>
                  <a:pt x="69" y="314"/>
                </a:lnTo>
                <a:lnTo>
                  <a:pt x="66" y="316"/>
                </a:lnTo>
                <a:lnTo>
                  <a:pt x="53" y="318"/>
                </a:lnTo>
                <a:lnTo>
                  <a:pt x="46" y="320"/>
                </a:lnTo>
                <a:lnTo>
                  <a:pt x="38" y="324"/>
                </a:lnTo>
                <a:lnTo>
                  <a:pt x="37" y="325"/>
                </a:lnTo>
                <a:lnTo>
                  <a:pt x="35" y="329"/>
                </a:lnTo>
                <a:lnTo>
                  <a:pt x="37" y="331"/>
                </a:lnTo>
                <a:lnTo>
                  <a:pt x="37" y="331"/>
                </a:lnTo>
                <a:lnTo>
                  <a:pt x="33" y="335"/>
                </a:lnTo>
                <a:lnTo>
                  <a:pt x="29" y="342"/>
                </a:lnTo>
                <a:lnTo>
                  <a:pt x="27" y="345"/>
                </a:lnTo>
                <a:lnTo>
                  <a:pt x="27" y="351"/>
                </a:lnTo>
                <a:lnTo>
                  <a:pt x="29" y="356"/>
                </a:lnTo>
                <a:lnTo>
                  <a:pt x="35" y="364"/>
                </a:lnTo>
                <a:lnTo>
                  <a:pt x="35" y="364"/>
                </a:lnTo>
                <a:lnTo>
                  <a:pt x="37" y="353"/>
                </a:lnTo>
                <a:lnTo>
                  <a:pt x="40" y="347"/>
                </a:lnTo>
                <a:lnTo>
                  <a:pt x="42" y="345"/>
                </a:lnTo>
                <a:lnTo>
                  <a:pt x="46" y="345"/>
                </a:lnTo>
                <a:lnTo>
                  <a:pt x="46" y="345"/>
                </a:lnTo>
                <a:lnTo>
                  <a:pt x="53" y="345"/>
                </a:lnTo>
                <a:lnTo>
                  <a:pt x="58" y="349"/>
                </a:lnTo>
                <a:lnTo>
                  <a:pt x="64" y="349"/>
                </a:lnTo>
                <a:lnTo>
                  <a:pt x="71" y="345"/>
                </a:lnTo>
                <a:lnTo>
                  <a:pt x="71" y="345"/>
                </a:lnTo>
                <a:lnTo>
                  <a:pt x="79" y="340"/>
                </a:lnTo>
                <a:lnTo>
                  <a:pt x="84" y="336"/>
                </a:lnTo>
                <a:lnTo>
                  <a:pt x="95" y="333"/>
                </a:lnTo>
                <a:lnTo>
                  <a:pt x="95" y="333"/>
                </a:lnTo>
                <a:lnTo>
                  <a:pt x="95" y="336"/>
                </a:lnTo>
                <a:lnTo>
                  <a:pt x="99" y="342"/>
                </a:lnTo>
                <a:lnTo>
                  <a:pt x="99" y="342"/>
                </a:lnTo>
                <a:lnTo>
                  <a:pt x="102" y="344"/>
                </a:lnTo>
                <a:lnTo>
                  <a:pt x="104" y="345"/>
                </a:lnTo>
                <a:lnTo>
                  <a:pt x="104" y="345"/>
                </a:lnTo>
                <a:lnTo>
                  <a:pt x="104" y="345"/>
                </a:lnTo>
                <a:lnTo>
                  <a:pt x="102" y="351"/>
                </a:lnTo>
                <a:lnTo>
                  <a:pt x="99" y="356"/>
                </a:lnTo>
                <a:lnTo>
                  <a:pt x="95" y="360"/>
                </a:lnTo>
                <a:lnTo>
                  <a:pt x="95" y="360"/>
                </a:lnTo>
                <a:lnTo>
                  <a:pt x="97" y="360"/>
                </a:lnTo>
                <a:lnTo>
                  <a:pt x="102" y="360"/>
                </a:lnTo>
                <a:lnTo>
                  <a:pt x="108" y="358"/>
                </a:lnTo>
                <a:lnTo>
                  <a:pt x="111" y="355"/>
                </a:lnTo>
                <a:lnTo>
                  <a:pt x="115" y="349"/>
                </a:lnTo>
                <a:lnTo>
                  <a:pt x="115" y="349"/>
                </a:lnTo>
                <a:lnTo>
                  <a:pt x="117" y="347"/>
                </a:lnTo>
                <a:lnTo>
                  <a:pt x="119" y="347"/>
                </a:lnTo>
                <a:lnTo>
                  <a:pt x="124" y="347"/>
                </a:lnTo>
                <a:lnTo>
                  <a:pt x="124" y="347"/>
                </a:lnTo>
                <a:lnTo>
                  <a:pt x="128" y="345"/>
                </a:lnTo>
                <a:lnTo>
                  <a:pt x="130" y="344"/>
                </a:lnTo>
                <a:lnTo>
                  <a:pt x="130" y="338"/>
                </a:lnTo>
                <a:lnTo>
                  <a:pt x="130" y="333"/>
                </a:lnTo>
                <a:lnTo>
                  <a:pt x="130" y="329"/>
                </a:lnTo>
                <a:lnTo>
                  <a:pt x="132" y="327"/>
                </a:lnTo>
                <a:lnTo>
                  <a:pt x="132" y="327"/>
                </a:lnTo>
                <a:lnTo>
                  <a:pt x="139" y="322"/>
                </a:lnTo>
                <a:lnTo>
                  <a:pt x="146" y="316"/>
                </a:lnTo>
                <a:lnTo>
                  <a:pt x="163" y="309"/>
                </a:lnTo>
                <a:lnTo>
                  <a:pt x="163" y="309"/>
                </a:lnTo>
                <a:lnTo>
                  <a:pt x="161" y="316"/>
                </a:lnTo>
                <a:lnTo>
                  <a:pt x="161" y="324"/>
                </a:lnTo>
                <a:lnTo>
                  <a:pt x="164" y="333"/>
                </a:lnTo>
                <a:lnTo>
                  <a:pt x="205" y="322"/>
                </a:lnTo>
                <a:lnTo>
                  <a:pt x="205" y="322"/>
                </a:lnTo>
                <a:lnTo>
                  <a:pt x="203" y="313"/>
                </a:lnTo>
                <a:lnTo>
                  <a:pt x="205" y="305"/>
                </a:lnTo>
                <a:lnTo>
                  <a:pt x="210" y="296"/>
                </a:lnTo>
                <a:lnTo>
                  <a:pt x="216" y="287"/>
                </a:lnTo>
                <a:lnTo>
                  <a:pt x="216" y="287"/>
                </a:lnTo>
                <a:lnTo>
                  <a:pt x="216" y="291"/>
                </a:lnTo>
                <a:lnTo>
                  <a:pt x="214" y="300"/>
                </a:lnTo>
                <a:lnTo>
                  <a:pt x="214" y="311"/>
                </a:lnTo>
                <a:lnTo>
                  <a:pt x="214" y="316"/>
                </a:lnTo>
                <a:lnTo>
                  <a:pt x="216" y="318"/>
                </a:lnTo>
                <a:lnTo>
                  <a:pt x="256" y="309"/>
                </a:lnTo>
                <a:lnTo>
                  <a:pt x="256" y="309"/>
                </a:lnTo>
                <a:lnTo>
                  <a:pt x="254" y="303"/>
                </a:lnTo>
                <a:lnTo>
                  <a:pt x="254" y="296"/>
                </a:lnTo>
                <a:lnTo>
                  <a:pt x="258" y="283"/>
                </a:lnTo>
                <a:lnTo>
                  <a:pt x="258" y="283"/>
                </a:lnTo>
                <a:lnTo>
                  <a:pt x="261" y="298"/>
                </a:lnTo>
                <a:lnTo>
                  <a:pt x="269" y="311"/>
                </a:lnTo>
                <a:lnTo>
                  <a:pt x="278" y="322"/>
                </a:lnTo>
                <a:lnTo>
                  <a:pt x="283" y="325"/>
                </a:lnTo>
                <a:lnTo>
                  <a:pt x="289" y="329"/>
                </a:lnTo>
                <a:lnTo>
                  <a:pt x="289" y="329"/>
                </a:lnTo>
                <a:lnTo>
                  <a:pt x="311" y="338"/>
                </a:lnTo>
                <a:lnTo>
                  <a:pt x="334" y="345"/>
                </a:lnTo>
                <a:lnTo>
                  <a:pt x="391" y="362"/>
                </a:lnTo>
                <a:lnTo>
                  <a:pt x="391" y="362"/>
                </a:lnTo>
                <a:lnTo>
                  <a:pt x="407" y="367"/>
                </a:lnTo>
                <a:lnTo>
                  <a:pt x="420" y="373"/>
                </a:lnTo>
                <a:lnTo>
                  <a:pt x="420" y="373"/>
                </a:lnTo>
                <a:lnTo>
                  <a:pt x="424" y="375"/>
                </a:lnTo>
                <a:lnTo>
                  <a:pt x="424" y="377"/>
                </a:lnTo>
                <a:lnTo>
                  <a:pt x="422" y="382"/>
                </a:lnTo>
                <a:lnTo>
                  <a:pt x="417" y="386"/>
                </a:lnTo>
                <a:lnTo>
                  <a:pt x="417" y="386"/>
                </a:lnTo>
                <a:lnTo>
                  <a:pt x="424" y="391"/>
                </a:lnTo>
                <a:lnTo>
                  <a:pt x="438" y="400"/>
                </a:lnTo>
                <a:lnTo>
                  <a:pt x="438" y="400"/>
                </a:lnTo>
                <a:lnTo>
                  <a:pt x="448" y="409"/>
                </a:lnTo>
                <a:lnTo>
                  <a:pt x="453" y="420"/>
                </a:lnTo>
                <a:lnTo>
                  <a:pt x="459" y="435"/>
                </a:lnTo>
                <a:lnTo>
                  <a:pt x="462" y="450"/>
                </a:lnTo>
                <a:lnTo>
                  <a:pt x="462" y="450"/>
                </a:lnTo>
                <a:lnTo>
                  <a:pt x="466" y="462"/>
                </a:lnTo>
                <a:lnTo>
                  <a:pt x="466" y="475"/>
                </a:lnTo>
                <a:lnTo>
                  <a:pt x="466" y="486"/>
                </a:lnTo>
                <a:lnTo>
                  <a:pt x="466" y="492"/>
                </a:lnTo>
                <a:lnTo>
                  <a:pt x="464" y="493"/>
                </a:lnTo>
                <a:lnTo>
                  <a:pt x="464" y="493"/>
                </a:lnTo>
                <a:lnTo>
                  <a:pt x="460" y="497"/>
                </a:lnTo>
                <a:lnTo>
                  <a:pt x="457" y="499"/>
                </a:lnTo>
                <a:lnTo>
                  <a:pt x="451" y="501"/>
                </a:lnTo>
                <a:lnTo>
                  <a:pt x="440" y="504"/>
                </a:lnTo>
                <a:lnTo>
                  <a:pt x="444" y="519"/>
                </a:lnTo>
                <a:lnTo>
                  <a:pt x="444" y="519"/>
                </a:lnTo>
                <a:lnTo>
                  <a:pt x="451" y="519"/>
                </a:lnTo>
                <a:lnTo>
                  <a:pt x="459" y="517"/>
                </a:lnTo>
                <a:lnTo>
                  <a:pt x="466" y="515"/>
                </a:lnTo>
                <a:lnTo>
                  <a:pt x="466" y="515"/>
                </a:lnTo>
                <a:lnTo>
                  <a:pt x="464" y="517"/>
                </a:lnTo>
                <a:lnTo>
                  <a:pt x="464" y="517"/>
                </a:lnTo>
                <a:lnTo>
                  <a:pt x="459" y="526"/>
                </a:lnTo>
                <a:lnTo>
                  <a:pt x="457" y="534"/>
                </a:lnTo>
                <a:lnTo>
                  <a:pt x="473" y="545"/>
                </a:lnTo>
                <a:lnTo>
                  <a:pt x="473" y="545"/>
                </a:lnTo>
                <a:lnTo>
                  <a:pt x="481" y="526"/>
                </a:lnTo>
                <a:lnTo>
                  <a:pt x="484" y="521"/>
                </a:lnTo>
                <a:lnTo>
                  <a:pt x="488" y="517"/>
                </a:lnTo>
                <a:lnTo>
                  <a:pt x="488" y="517"/>
                </a:lnTo>
                <a:lnTo>
                  <a:pt x="491" y="517"/>
                </a:lnTo>
                <a:lnTo>
                  <a:pt x="497" y="519"/>
                </a:lnTo>
                <a:lnTo>
                  <a:pt x="504" y="523"/>
                </a:lnTo>
                <a:lnTo>
                  <a:pt x="512" y="526"/>
                </a:lnTo>
                <a:lnTo>
                  <a:pt x="521" y="534"/>
                </a:lnTo>
                <a:lnTo>
                  <a:pt x="528" y="543"/>
                </a:lnTo>
                <a:lnTo>
                  <a:pt x="535" y="552"/>
                </a:lnTo>
                <a:lnTo>
                  <a:pt x="541" y="563"/>
                </a:lnTo>
                <a:lnTo>
                  <a:pt x="541" y="563"/>
                </a:lnTo>
                <a:lnTo>
                  <a:pt x="543" y="572"/>
                </a:lnTo>
                <a:lnTo>
                  <a:pt x="544" y="581"/>
                </a:lnTo>
                <a:lnTo>
                  <a:pt x="544" y="590"/>
                </a:lnTo>
                <a:lnTo>
                  <a:pt x="543" y="601"/>
                </a:lnTo>
                <a:lnTo>
                  <a:pt x="541" y="610"/>
                </a:lnTo>
                <a:lnTo>
                  <a:pt x="537" y="618"/>
                </a:lnTo>
                <a:lnTo>
                  <a:pt x="532" y="623"/>
                </a:lnTo>
                <a:lnTo>
                  <a:pt x="526" y="627"/>
                </a:lnTo>
                <a:lnTo>
                  <a:pt x="526" y="627"/>
                </a:lnTo>
                <a:lnTo>
                  <a:pt x="521" y="627"/>
                </a:lnTo>
                <a:lnTo>
                  <a:pt x="517" y="625"/>
                </a:lnTo>
                <a:lnTo>
                  <a:pt x="504" y="620"/>
                </a:lnTo>
                <a:lnTo>
                  <a:pt x="493" y="614"/>
                </a:lnTo>
                <a:lnTo>
                  <a:pt x="490" y="614"/>
                </a:lnTo>
                <a:lnTo>
                  <a:pt x="486" y="618"/>
                </a:lnTo>
                <a:lnTo>
                  <a:pt x="486" y="618"/>
                </a:lnTo>
                <a:lnTo>
                  <a:pt x="484" y="620"/>
                </a:lnTo>
                <a:lnTo>
                  <a:pt x="479" y="623"/>
                </a:lnTo>
                <a:lnTo>
                  <a:pt x="470" y="629"/>
                </a:lnTo>
                <a:lnTo>
                  <a:pt x="466" y="632"/>
                </a:lnTo>
                <a:lnTo>
                  <a:pt x="462" y="638"/>
                </a:lnTo>
                <a:lnTo>
                  <a:pt x="462" y="645"/>
                </a:lnTo>
                <a:lnTo>
                  <a:pt x="464" y="654"/>
                </a:lnTo>
                <a:lnTo>
                  <a:pt x="464" y="654"/>
                </a:lnTo>
                <a:lnTo>
                  <a:pt x="473" y="645"/>
                </a:lnTo>
                <a:lnTo>
                  <a:pt x="477" y="641"/>
                </a:lnTo>
                <a:lnTo>
                  <a:pt x="481" y="641"/>
                </a:lnTo>
                <a:lnTo>
                  <a:pt x="481" y="641"/>
                </a:lnTo>
                <a:lnTo>
                  <a:pt x="482" y="643"/>
                </a:lnTo>
                <a:lnTo>
                  <a:pt x="482" y="645"/>
                </a:lnTo>
                <a:lnTo>
                  <a:pt x="486" y="649"/>
                </a:lnTo>
                <a:lnTo>
                  <a:pt x="486" y="649"/>
                </a:lnTo>
                <a:lnTo>
                  <a:pt x="488" y="651"/>
                </a:lnTo>
                <a:lnTo>
                  <a:pt x="491" y="651"/>
                </a:lnTo>
                <a:lnTo>
                  <a:pt x="502" y="651"/>
                </a:lnTo>
                <a:lnTo>
                  <a:pt x="512" y="649"/>
                </a:lnTo>
                <a:lnTo>
                  <a:pt x="515" y="649"/>
                </a:lnTo>
                <a:lnTo>
                  <a:pt x="517" y="651"/>
                </a:lnTo>
                <a:lnTo>
                  <a:pt x="517" y="651"/>
                </a:lnTo>
                <a:lnTo>
                  <a:pt x="517" y="652"/>
                </a:lnTo>
                <a:lnTo>
                  <a:pt x="515" y="652"/>
                </a:lnTo>
                <a:lnTo>
                  <a:pt x="510" y="652"/>
                </a:lnTo>
                <a:lnTo>
                  <a:pt x="510" y="652"/>
                </a:lnTo>
                <a:lnTo>
                  <a:pt x="491" y="656"/>
                </a:lnTo>
                <a:lnTo>
                  <a:pt x="484" y="660"/>
                </a:lnTo>
                <a:lnTo>
                  <a:pt x="479" y="663"/>
                </a:lnTo>
                <a:lnTo>
                  <a:pt x="479" y="663"/>
                </a:lnTo>
                <a:lnTo>
                  <a:pt x="479" y="665"/>
                </a:lnTo>
                <a:lnTo>
                  <a:pt x="479" y="669"/>
                </a:lnTo>
                <a:lnTo>
                  <a:pt x="479" y="669"/>
                </a:lnTo>
                <a:lnTo>
                  <a:pt x="475" y="674"/>
                </a:lnTo>
                <a:lnTo>
                  <a:pt x="470" y="678"/>
                </a:lnTo>
                <a:lnTo>
                  <a:pt x="466" y="683"/>
                </a:lnTo>
                <a:lnTo>
                  <a:pt x="464" y="689"/>
                </a:lnTo>
                <a:lnTo>
                  <a:pt x="464" y="694"/>
                </a:lnTo>
                <a:lnTo>
                  <a:pt x="464" y="694"/>
                </a:lnTo>
                <a:lnTo>
                  <a:pt x="466" y="702"/>
                </a:lnTo>
                <a:lnTo>
                  <a:pt x="470" y="705"/>
                </a:lnTo>
                <a:lnTo>
                  <a:pt x="475" y="711"/>
                </a:lnTo>
                <a:lnTo>
                  <a:pt x="475" y="711"/>
                </a:lnTo>
                <a:lnTo>
                  <a:pt x="475" y="707"/>
                </a:lnTo>
                <a:lnTo>
                  <a:pt x="477" y="702"/>
                </a:lnTo>
                <a:lnTo>
                  <a:pt x="479" y="694"/>
                </a:lnTo>
                <a:lnTo>
                  <a:pt x="479" y="691"/>
                </a:lnTo>
                <a:lnTo>
                  <a:pt x="482" y="691"/>
                </a:lnTo>
                <a:lnTo>
                  <a:pt x="482" y="691"/>
                </a:lnTo>
                <a:lnTo>
                  <a:pt x="484" y="691"/>
                </a:lnTo>
                <a:lnTo>
                  <a:pt x="488" y="693"/>
                </a:lnTo>
                <a:lnTo>
                  <a:pt x="490" y="696"/>
                </a:lnTo>
                <a:lnTo>
                  <a:pt x="493" y="696"/>
                </a:lnTo>
                <a:lnTo>
                  <a:pt x="493" y="696"/>
                </a:lnTo>
                <a:lnTo>
                  <a:pt x="497" y="696"/>
                </a:lnTo>
                <a:lnTo>
                  <a:pt x="502" y="693"/>
                </a:lnTo>
                <a:lnTo>
                  <a:pt x="513" y="682"/>
                </a:lnTo>
                <a:lnTo>
                  <a:pt x="524" y="672"/>
                </a:lnTo>
                <a:lnTo>
                  <a:pt x="528" y="669"/>
                </a:lnTo>
                <a:lnTo>
                  <a:pt x="532" y="669"/>
                </a:lnTo>
                <a:lnTo>
                  <a:pt x="532" y="669"/>
                </a:lnTo>
                <a:lnTo>
                  <a:pt x="533" y="671"/>
                </a:lnTo>
                <a:lnTo>
                  <a:pt x="532" y="672"/>
                </a:lnTo>
                <a:lnTo>
                  <a:pt x="524" y="678"/>
                </a:lnTo>
                <a:lnTo>
                  <a:pt x="517" y="685"/>
                </a:lnTo>
                <a:lnTo>
                  <a:pt x="513" y="689"/>
                </a:lnTo>
                <a:lnTo>
                  <a:pt x="512" y="694"/>
                </a:lnTo>
                <a:lnTo>
                  <a:pt x="512" y="694"/>
                </a:lnTo>
                <a:lnTo>
                  <a:pt x="513" y="700"/>
                </a:lnTo>
                <a:lnTo>
                  <a:pt x="515" y="704"/>
                </a:lnTo>
                <a:lnTo>
                  <a:pt x="519" y="707"/>
                </a:lnTo>
                <a:lnTo>
                  <a:pt x="521" y="711"/>
                </a:lnTo>
                <a:lnTo>
                  <a:pt x="521" y="711"/>
                </a:lnTo>
                <a:lnTo>
                  <a:pt x="523" y="715"/>
                </a:lnTo>
                <a:lnTo>
                  <a:pt x="526" y="720"/>
                </a:lnTo>
                <a:lnTo>
                  <a:pt x="530" y="724"/>
                </a:lnTo>
                <a:lnTo>
                  <a:pt x="535" y="725"/>
                </a:lnTo>
                <a:lnTo>
                  <a:pt x="546" y="729"/>
                </a:lnTo>
                <a:lnTo>
                  <a:pt x="552" y="729"/>
                </a:lnTo>
                <a:lnTo>
                  <a:pt x="552" y="729"/>
                </a:lnTo>
                <a:lnTo>
                  <a:pt x="550" y="725"/>
                </a:lnTo>
                <a:lnTo>
                  <a:pt x="544" y="720"/>
                </a:lnTo>
                <a:lnTo>
                  <a:pt x="539" y="713"/>
                </a:lnTo>
                <a:lnTo>
                  <a:pt x="539" y="711"/>
                </a:lnTo>
                <a:lnTo>
                  <a:pt x="539" y="707"/>
                </a:lnTo>
                <a:lnTo>
                  <a:pt x="539" y="707"/>
                </a:lnTo>
                <a:lnTo>
                  <a:pt x="541" y="705"/>
                </a:lnTo>
                <a:lnTo>
                  <a:pt x="544" y="707"/>
                </a:lnTo>
                <a:lnTo>
                  <a:pt x="548" y="707"/>
                </a:lnTo>
                <a:lnTo>
                  <a:pt x="552" y="705"/>
                </a:lnTo>
                <a:lnTo>
                  <a:pt x="552" y="705"/>
                </a:lnTo>
                <a:lnTo>
                  <a:pt x="552" y="702"/>
                </a:lnTo>
                <a:lnTo>
                  <a:pt x="552" y="691"/>
                </a:lnTo>
                <a:lnTo>
                  <a:pt x="552" y="685"/>
                </a:lnTo>
                <a:lnTo>
                  <a:pt x="554" y="678"/>
                </a:lnTo>
                <a:lnTo>
                  <a:pt x="559" y="671"/>
                </a:lnTo>
                <a:lnTo>
                  <a:pt x="566" y="662"/>
                </a:lnTo>
                <a:lnTo>
                  <a:pt x="566" y="662"/>
                </a:lnTo>
                <a:lnTo>
                  <a:pt x="570" y="667"/>
                </a:lnTo>
                <a:lnTo>
                  <a:pt x="574" y="669"/>
                </a:lnTo>
                <a:lnTo>
                  <a:pt x="581" y="671"/>
                </a:lnTo>
                <a:lnTo>
                  <a:pt x="581" y="671"/>
                </a:lnTo>
                <a:lnTo>
                  <a:pt x="583" y="672"/>
                </a:lnTo>
                <a:lnTo>
                  <a:pt x="585" y="674"/>
                </a:lnTo>
                <a:lnTo>
                  <a:pt x="585" y="682"/>
                </a:lnTo>
                <a:lnTo>
                  <a:pt x="585" y="691"/>
                </a:lnTo>
                <a:lnTo>
                  <a:pt x="585" y="691"/>
                </a:lnTo>
                <a:lnTo>
                  <a:pt x="586" y="689"/>
                </a:lnTo>
                <a:lnTo>
                  <a:pt x="590" y="683"/>
                </a:lnTo>
                <a:lnTo>
                  <a:pt x="594" y="674"/>
                </a:lnTo>
                <a:lnTo>
                  <a:pt x="594" y="663"/>
                </a:lnTo>
                <a:lnTo>
                  <a:pt x="594" y="663"/>
                </a:lnTo>
                <a:lnTo>
                  <a:pt x="597" y="662"/>
                </a:lnTo>
                <a:lnTo>
                  <a:pt x="601" y="654"/>
                </a:lnTo>
                <a:lnTo>
                  <a:pt x="601" y="654"/>
                </a:lnTo>
                <a:lnTo>
                  <a:pt x="603" y="651"/>
                </a:lnTo>
                <a:lnTo>
                  <a:pt x="601" y="649"/>
                </a:lnTo>
                <a:lnTo>
                  <a:pt x="596" y="643"/>
                </a:lnTo>
                <a:lnTo>
                  <a:pt x="594" y="640"/>
                </a:lnTo>
                <a:lnTo>
                  <a:pt x="592" y="634"/>
                </a:lnTo>
                <a:lnTo>
                  <a:pt x="590" y="625"/>
                </a:lnTo>
                <a:lnTo>
                  <a:pt x="590" y="614"/>
                </a:lnTo>
                <a:lnTo>
                  <a:pt x="590" y="614"/>
                </a:lnTo>
                <a:lnTo>
                  <a:pt x="590" y="610"/>
                </a:lnTo>
                <a:lnTo>
                  <a:pt x="588" y="609"/>
                </a:lnTo>
                <a:lnTo>
                  <a:pt x="583" y="605"/>
                </a:lnTo>
                <a:lnTo>
                  <a:pt x="583" y="605"/>
                </a:lnTo>
                <a:lnTo>
                  <a:pt x="579" y="599"/>
                </a:lnTo>
                <a:lnTo>
                  <a:pt x="579" y="598"/>
                </a:lnTo>
                <a:lnTo>
                  <a:pt x="581" y="598"/>
                </a:lnTo>
                <a:lnTo>
                  <a:pt x="581" y="598"/>
                </a:lnTo>
                <a:lnTo>
                  <a:pt x="588" y="599"/>
                </a:lnTo>
                <a:lnTo>
                  <a:pt x="596" y="599"/>
                </a:lnTo>
                <a:lnTo>
                  <a:pt x="603" y="598"/>
                </a:lnTo>
                <a:lnTo>
                  <a:pt x="603" y="598"/>
                </a:lnTo>
                <a:lnTo>
                  <a:pt x="603" y="576"/>
                </a:lnTo>
                <a:lnTo>
                  <a:pt x="605" y="565"/>
                </a:lnTo>
                <a:lnTo>
                  <a:pt x="603" y="559"/>
                </a:lnTo>
                <a:lnTo>
                  <a:pt x="603" y="559"/>
                </a:lnTo>
                <a:lnTo>
                  <a:pt x="596" y="559"/>
                </a:lnTo>
                <a:lnTo>
                  <a:pt x="588" y="557"/>
                </a:lnTo>
                <a:lnTo>
                  <a:pt x="585" y="556"/>
                </a:lnTo>
                <a:lnTo>
                  <a:pt x="581" y="552"/>
                </a:lnTo>
                <a:lnTo>
                  <a:pt x="581" y="552"/>
                </a:lnTo>
                <a:lnTo>
                  <a:pt x="586" y="552"/>
                </a:lnTo>
                <a:lnTo>
                  <a:pt x="594" y="552"/>
                </a:lnTo>
                <a:lnTo>
                  <a:pt x="599" y="552"/>
                </a:lnTo>
                <a:lnTo>
                  <a:pt x="603" y="548"/>
                </a:lnTo>
                <a:lnTo>
                  <a:pt x="603" y="548"/>
                </a:lnTo>
                <a:lnTo>
                  <a:pt x="603" y="530"/>
                </a:lnTo>
                <a:lnTo>
                  <a:pt x="601" y="517"/>
                </a:lnTo>
                <a:lnTo>
                  <a:pt x="601" y="514"/>
                </a:lnTo>
                <a:lnTo>
                  <a:pt x="599" y="512"/>
                </a:lnTo>
                <a:lnTo>
                  <a:pt x="599" y="512"/>
                </a:lnTo>
                <a:lnTo>
                  <a:pt x="592" y="514"/>
                </a:lnTo>
                <a:lnTo>
                  <a:pt x="586" y="514"/>
                </a:lnTo>
                <a:lnTo>
                  <a:pt x="581" y="512"/>
                </a:lnTo>
                <a:lnTo>
                  <a:pt x="576" y="510"/>
                </a:lnTo>
                <a:lnTo>
                  <a:pt x="576" y="510"/>
                </a:lnTo>
                <a:lnTo>
                  <a:pt x="574" y="508"/>
                </a:lnTo>
                <a:lnTo>
                  <a:pt x="572" y="504"/>
                </a:lnTo>
                <a:lnTo>
                  <a:pt x="572" y="499"/>
                </a:lnTo>
                <a:lnTo>
                  <a:pt x="570" y="495"/>
                </a:lnTo>
                <a:lnTo>
                  <a:pt x="570" y="493"/>
                </a:lnTo>
                <a:lnTo>
                  <a:pt x="568" y="492"/>
                </a:lnTo>
                <a:lnTo>
                  <a:pt x="568" y="492"/>
                </a:lnTo>
                <a:lnTo>
                  <a:pt x="557" y="488"/>
                </a:lnTo>
                <a:lnTo>
                  <a:pt x="546" y="482"/>
                </a:lnTo>
                <a:lnTo>
                  <a:pt x="541" y="477"/>
                </a:lnTo>
                <a:lnTo>
                  <a:pt x="535" y="473"/>
                </a:lnTo>
                <a:lnTo>
                  <a:pt x="535" y="473"/>
                </a:lnTo>
                <a:lnTo>
                  <a:pt x="532" y="468"/>
                </a:lnTo>
                <a:lnTo>
                  <a:pt x="532" y="462"/>
                </a:lnTo>
                <a:lnTo>
                  <a:pt x="532" y="459"/>
                </a:lnTo>
                <a:lnTo>
                  <a:pt x="532" y="459"/>
                </a:lnTo>
                <a:lnTo>
                  <a:pt x="541" y="462"/>
                </a:lnTo>
                <a:lnTo>
                  <a:pt x="544" y="462"/>
                </a:lnTo>
                <a:lnTo>
                  <a:pt x="550" y="461"/>
                </a:lnTo>
                <a:lnTo>
                  <a:pt x="552" y="431"/>
                </a:lnTo>
                <a:lnTo>
                  <a:pt x="552" y="431"/>
                </a:lnTo>
                <a:lnTo>
                  <a:pt x="548" y="431"/>
                </a:lnTo>
                <a:lnTo>
                  <a:pt x="541" y="430"/>
                </a:lnTo>
                <a:lnTo>
                  <a:pt x="541" y="430"/>
                </a:lnTo>
                <a:lnTo>
                  <a:pt x="537" y="426"/>
                </a:lnTo>
                <a:lnTo>
                  <a:pt x="533" y="422"/>
                </a:lnTo>
                <a:lnTo>
                  <a:pt x="532" y="419"/>
                </a:lnTo>
                <a:lnTo>
                  <a:pt x="532" y="419"/>
                </a:lnTo>
                <a:lnTo>
                  <a:pt x="535" y="420"/>
                </a:lnTo>
                <a:lnTo>
                  <a:pt x="543" y="422"/>
                </a:lnTo>
                <a:lnTo>
                  <a:pt x="543" y="422"/>
                </a:lnTo>
                <a:lnTo>
                  <a:pt x="550" y="422"/>
                </a:lnTo>
                <a:lnTo>
                  <a:pt x="554" y="420"/>
                </a:lnTo>
                <a:lnTo>
                  <a:pt x="557" y="387"/>
                </a:lnTo>
                <a:lnTo>
                  <a:pt x="557" y="387"/>
                </a:lnTo>
                <a:lnTo>
                  <a:pt x="552" y="387"/>
                </a:lnTo>
                <a:lnTo>
                  <a:pt x="546" y="386"/>
                </a:lnTo>
                <a:lnTo>
                  <a:pt x="541" y="384"/>
                </a:lnTo>
                <a:lnTo>
                  <a:pt x="539" y="378"/>
                </a:lnTo>
                <a:lnTo>
                  <a:pt x="539" y="377"/>
                </a:lnTo>
                <a:lnTo>
                  <a:pt x="539" y="377"/>
                </a:lnTo>
                <a:lnTo>
                  <a:pt x="552" y="373"/>
                </a:lnTo>
                <a:lnTo>
                  <a:pt x="563" y="367"/>
                </a:lnTo>
                <a:lnTo>
                  <a:pt x="572" y="360"/>
                </a:lnTo>
                <a:lnTo>
                  <a:pt x="579" y="353"/>
                </a:lnTo>
                <a:lnTo>
                  <a:pt x="586" y="344"/>
                </a:lnTo>
                <a:lnTo>
                  <a:pt x="592" y="333"/>
                </a:lnTo>
                <a:lnTo>
                  <a:pt x="597" y="324"/>
                </a:lnTo>
                <a:lnTo>
                  <a:pt x="599" y="313"/>
                </a:lnTo>
                <a:lnTo>
                  <a:pt x="599" y="313"/>
                </a:lnTo>
                <a:lnTo>
                  <a:pt x="608" y="316"/>
                </a:lnTo>
                <a:lnTo>
                  <a:pt x="614" y="316"/>
                </a:lnTo>
                <a:lnTo>
                  <a:pt x="618" y="316"/>
                </a:lnTo>
                <a:lnTo>
                  <a:pt x="618" y="316"/>
                </a:lnTo>
                <a:lnTo>
                  <a:pt x="619" y="303"/>
                </a:lnTo>
                <a:lnTo>
                  <a:pt x="619" y="289"/>
                </a:lnTo>
                <a:lnTo>
                  <a:pt x="619" y="289"/>
                </a:lnTo>
                <a:lnTo>
                  <a:pt x="610" y="287"/>
                </a:lnTo>
                <a:lnTo>
                  <a:pt x="607" y="285"/>
                </a:lnTo>
                <a:lnTo>
                  <a:pt x="603" y="28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nvGrpSpPr>
          <p:cNvPr id="71" name="Group 4"/>
          <p:cNvGrpSpPr>
            <a:grpSpLocks noChangeAspect="1"/>
          </p:cNvGrpSpPr>
          <p:nvPr/>
        </p:nvGrpSpPr>
        <p:grpSpPr bwMode="auto">
          <a:xfrm>
            <a:off x="5712948" y="3506788"/>
            <a:ext cx="3178175" cy="1325562"/>
            <a:chOff x="3612" y="2209"/>
            <a:chExt cx="2002" cy="835"/>
          </a:xfrm>
        </p:grpSpPr>
        <p:sp>
          <p:nvSpPr>
            <p:cNvPr id="72" name="AutoShape 3"/>
            <p:cNvSpPr>
              <a:spLocks noChangeAspect="1" noChangeArrowheads="1" noTextEdit="1"/>
            </p:cNvSpPr>
            <p:nvPr userDrawn="1"/>
          </p:nvSpPr>
          <p:spPr bwMode="auto">
            <a:xfrm>
              <a:off x="3612" y="2209"/>
              <a:ext cx="2002" cy="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3" name="Freeform 5"/>
            <p:cNvSpPr>
              <a:spLocks/>
            </p:cNvSpPr>
            <p:nvPr userDrawn="1"/>
          </p:nvSpPr>
          <p:spPr bwMode="auto">
            <a:xfrm>
              <a:off x="3612" y="2819"/>
              <a:ext cx="89" cy="79"/>
            </a:xfrm>
            <a:custGeom>
              <a:avLst/>
              <a:gdLst>
                <a:gd name="T0" fmla="*/ 73 w 89"/>
                <a:gd name="T1" fmla="*/ 15 h 79"/>
                <a:gd name="T2" fmla="*/ 46 w 89"/>
                <a:gd name="T3" fmla="*/ 79 h 79"/>
                <a:gd name="T4" fmla="*/ 43 w 89"/>
                <a:gd name="T5" fmla="*/ 79 h 79"/>
                <a:gd name="T6" fmla="*/ 16 w 89"/>
                <a:gd name="T7" fmla="*/ 15 h 79"/>
                <a:gd name="T8" fmla="*/ 16 w 89"/>
                <a:gd name="T9" fmla="*/ 15 h 79"/>
                <a:gd name="T10" fmla="*/ 13 w 89"/>
                <a:gd name="T11" fmla="*/ 10 h 79"/>
                <a:gd name="T12" fmla="*/ 11 w 89"/>
                <a:gd name="T13" fmla="*/ 7 h 79"/>
                <a:gd name="T14" fmla="*/ 6 w 89"/>
                <a:gd name="T15" fmla="*/ 5 h 79"/>
                <a:gd name="T16" fmla="*/ 0 w 89"/>
                <a:gd name="T17" fmla="*/ 5 h 79"/>
                <a:gd name="T18" fmla="*/ 0 w 89"/>
                <a:gd name="T19" fmla="*/ 0 h 79"/>
                <a:gd name="T20" fmla="*/ 42 w 89"/>
                <a:gd name="T21" fmla="*/ 0 h 79"/>
                <a:gd name="T22" fmla="*/ 42 w 89"/>
                <a:gd name="T23" fmla="*/ 5 h 79"/>
                <a:gd name="T24" fmla="*/ 42 w 89"/>
                <a:gd name="T25" fmla="*/ 5 h 79"/>
                <a:gd name="T26" fmla="*/ 35 w 89"/>
                <a:gd name="T27" fmla="*/ 5 h 79"/>
                <a:gd name="T28" fmla="*/ 32 w 89"/>
                <a:gd name="T29" fmla="*/ 7 h 79"/>
                <a:gd name="T30" fmla="*/ 31 w 89"/>
                <a:gd name="T31" fmla="*/ 8 h 79"/>
                <a:gd name="T32" fmla="*/ 31 w 89"/>
                <a:gd name="T33" fmla="*/ 10 h 79"/>
                <a:gd name="T34" fmla="*/ 32 w 89"/>
                <a:gd name="T35" fmla="*/ 14 h 79"/>
                <a:gd name="T36" fmla="*/ 51 w 89"/>
                <a:gd name="T37" fmla="*/ 55 h 79"/>
                <a:gd name="T38" fmla="*/ 68 w 89"/>
                <a:gd name="T39" fmla="*/ 14 h 79"/>
                <a:gd name="T40" fmla="*/ 68 w 89"/>
                <a:gd name="T41" fmla="*/ 14 h 79"/>
                <a:gd name="T42" fmla="*/ 69 w 89"/>
                <a:gd name="T43" fmla="*/ 10 h 79"/>
                <a:gd name="T44" fmla="*/ 69 w 89"/>
                <a:gd name="T45" fmla="*/ 8 h 79"/>
                <a:gd name="T46" fmla="*/ 68 w 89"/>
                <a:gd name="T47" fmla="*/ 7 h 79"/>
                <a:gd name="T48" fmla="*/ 65 w 89"/>
                <a:gd name="T49" fmla="*/ 5 h 79"/>
                <a:gd name="T50" fmla="*/ 58 w 89"/>
                <a:gd name="T51" fmla="*/ 5 h 79"/>
                <a:gd name="T52" fmla="*/ 58 w 89"/>
                <a:gd name="T53" fmla="*/ 0 h 79"/>
                <a:gd name="T54" fmla="*/ 89 w 89"/>
                <a:gd name="T55" fmla="*/ 0 h 79"/>
                <a:gd name="T56" fmla="*/ 89 w 89"/>
                <a:gd name="T57" fmla="*/ 5 h 79"/>
                <a:gd name="T58" fmla="*/ 89 w 89"/>
                <a:gd name="T59" fmla="*/ 5 h 79"/>
                <a:gd name="T60" fmla="*/ 84 w 89"/>
                <a:gd name="T61" fmla="*/ 5 h 79"/>
                <a:gd name="T62" fmla="*/ 80 w 89"/>
                <a:gd name="T63" fmla="*/ 7 h 79"/>
                <a:gd name="T64" fmla="*/ 76 w 89"/>
                <a:gd name="T65" fmla="*/ 10 h 79"/>
                <a:gd name="T66" fmla="*/ 73 w 89"/>
                <a:gd name="T67" fmla="*/ 15 h 79"/>
                <a:gd name="T68" fmla="*/ 73 w 89"/>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 h="79">
                  <a:moveTo>
                    <a:pt x="73" y="15"/>
                  </a:moveTo>
                  <a:lnTo>
                    <a:pt x="46" y="79"/>
                  </a:lnTo>
                  <a:lnTo>
                    <a:pt x="43" y="79"/>
                  </a:lnTo>
                  <a:lnTo>
                    <a:pt x="16" y="15"/>
                  </a:lnTo>
                  <a:lnTo>
                    <a:pt x="16" y="15"/>
                  </a:lnTo>
                  <a:lnTo>
                    <a:pt x="13" y="10"/>
                  </a:lnTo>
                  <a:lnTo>
                    <a:pt x="11" y="7"/>
                  </a:lnTo>
                  <a:lnTo>
                    <a:pt x="6" y="5"/>
                  </a:lnTo>
                  <a:lnTo>
                    <a:pt x="0" y="5"/>
                  </a:lnTo>
                  <a:lnTo>
                    <a:pt x="0" y="0"/>
                  </a:lnTo>
                  <a:lnTo>
                    <a:pt x="42" y="0"/>
                  </a:lnTo>
                  <a:lnTo>
                    <a:pt x="42" y="5"/>
                  </a:lnTo>
                  <a:lnTo>
                    <a:pt x="42" y="5"/>
                  </a:lnTo>
                  <a:lnTo>
                    <a:pt x="35" y="5"/>
                  </a:lnTo>
                  <a:lnTo>
                    <a:pt x="32" y="7"/>
                  </a:lnTo>
                  <a:lnTo>
                    <a:pt x="31" y="8"/>
                  </a:lnTo>
                  <a:lnTo>
                    <a:pt x="31" y="10"/>
                  </a:lnTo>
                  <a:lnTo>
                    <a:pt x="32" y="14"/>
                  </a:lnTo>
                  <a:lnTo>
                    <a:pt x="51" y="55"/>
                  </a:lnTo>
                  <a:lnTo>
                    <a:pt x="68" y="14"/>
                  </a:lnTo>
                  <a:lnTo>
                    <a:pt x="68" y="14"/>
                  </a:lnTo>
                  <a:lnTo>
                    <a:pt x="69" y="10"/>
                  </a:lnTo>
                  <a:lnTo>
                    <a:pt x="69" y="8"/>
                  </a:lnTo>
                  <a:lnTo>
                    <a:pt x="68" y="7"/>
                  </a:lnTo>
                  <a:lnTo>
                    <a:pt x="65" y="5"/>
                  </a:lnTo>
                  <a:lnTo>
                    <a:pt x="58" y="5"/>
                  </a:lnTo>
                  <a:lnTo>
                    <a:pt x="58" y="0"/>
                  </a:lnTo>
                  <a:lnTo>
                    <a:pt x="89" y="0"/>
                  </a:lnTo>
                  <a:lnTo>
                    <a:pt x="89" y="5"/>
                  </a:lnTo>
                  <a:lnTo>
                    <a:pt x="89" y="5"/>
                  </a:lnTo>
                  <a:lnTo>
                    <a:pt x="84" y="5"/>
                  </a:lnTo>
                  <a:lnTo>
                    <a:pt x="80" y="7"/>
                  </a:lnTo>
                  <a:lnTo>
                    <a:pt x="76" y="10"/>
                  </a:lnTo>
                  <a:lnTo>
                    <a:pt x="73" y="15"/>
                  </a:lnTo>
                  <a:lnTo>
                    <a:pt x="73"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4" name="Freeform 6"/>
            <p:cNvSpPr>
              <a:spLocks noEditPoints="1"/>
            </p:cNvSpPr>
            <p:nvPr userDrawn="1"/>
          </p:nvSpPr>
          <p:spPr bwMode="auto">
            <a:xfrm>
              <a:off x="3692" y="2817"/>
              <a:ext cx="89" cy="79"/>
            </a:xfrm>
            <a:custGeom>
              <a:avLst/>
              <a:gdLst>
                <a:gd name="T0" fmla="*/ 21 w 89"/>
                <a:gd name="T1" fmla="*/ 65 h 79"/>
                <a:gd name="T2" fmla="*/ 21 w 89"/>
                <a:gd name="T3" fmla="*/ 65 h 79"/>
                <a:gd name="T4" fmla="*/ 20 w 89"/>
                <a:gd name="T5" fmla="*/ 69 h 79"/>
                <a:gd name="T6" fmla="*/ 20 w 89"/>
                <a:gd name="T7" fmla="*/ 71 h 79"/>
                <a:gd name="T8" fmla="*/ 20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2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5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7 w 89"/>
                <a:gd name="T57" fmla="*/ 72 h 79"/>
                <a:gd name="T58" fmla="*/ 58 w 89"/>
                <a:gd name="T59" fmla="*/ 71 h 79"/>
                <a:gd name="T60" fmla="*/ 58 w 89"/>
                <a:gd name="T61" fmla="*/ 69 h 79"/>
                <a:gd name="T62" fmla="*/ 57 w 89"/>
                <a:gd name="T63" fmla="*/ 65 h 79"/>
                <a:gd name="T64" fmla="*/ 51 w 89"/>
                <a:gd name="T65" fmla="*/ 53 h 79"/>
                <a:gd name="T66" fmla="*/ 26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0" y="72"/>
                  </a:lnTo>
                  <a:lnTo>
                    <a:pt x="24" y="74"/>
                  </a:lnTo>
                  <a:lnTo>
                    <a:pt x="31" y="74"/>
                  </a:lnTo>
                  <a:lnTo>
                    <a:pt x="31" y="79"/>
                  </a:lnTo>
                  <a:lnTo>
                    <a:pt x="0" y="79"/>
                  </a:lnTo>
                  <a:lnTo>
                    <a:pt x="0" y="74"/>
                  </a:lnTo>
                  <a:lnTo>
                    <a:pt x="0" y="74"/>
                  </a:lnTo>
                  <a:lnTo>
                    <a:pt x="5" y="74"/>
                  </a:lnTo>
                  <a:lnTo>
                    <a:pt x="9" y="72"/>
                  </a:lnTo>
                  <a:lnTo>
                    <a:pt x="12" y="69"/>
                  </a:lnTo>
                  <a:lnTo>
                    <a:pt x="16" y="64"/>
                  </a:lnTo>
                  <a:lnTo>
                    <a:pt x="43" y="0"/>
                  </a:lnTo>
                  <a:lnTo>
                    <a:pt x="46" y="0"/>
                  </a:lnTo>
                  <a:lnTo>
                    <a:pt x="73" y="64"/>
                  </a:lnTo>
                  <a:lnTo>
                    <a:pt x="73" y="64"/>
                  </a:lnTo>
                  <a:lnTo>
                    <a:pt x="75" y="69"/>
                  </a:lnTo>
                  <a:lnTo>
                    <a:pt x="78" y="72"/>
                  </a:lnTo>
                  <a:lnTo>
                    <a:pt x="82" y="74"/>
                  </a:lnTo>
                  <a:lnTo>
                    <a:pt x="89" y="74"/>
                  </a:lnTo>
                  <a:lnTo>
                    <a:pt x="89" y="79"/>
                  </a:lnTo>
                  <a:lnTo>
                    <a:pt x="47" y="79"/>
                  </a:lnTo>
                  <a:lnTo>
                    <a:pt x="47" y="74"/>
                  </a:lnTo>
                  <a:lnTo>
                    <a:pt x="47" y="74"/>
                  </a:lnTo>
                  <a:lnTo>
                    <a:pt x="53" y="74"/>
                  </a:lnTo>
                  <a:lnTo>
                    <a:pt x="57" y="72"/>
                  </a:lnTo>
                  <a:lnTo>
                    <a:pt x="58" y="71"/>
                  </a:lnTo>
                  <a:lnTo>
                    <a:pt x="58" y="69"/>
                  </a:lnTo>
                  <a:lnTo>
                    <a:pt x="57" y="65"/>
                  </a:lnTo>
                  <a:lnTo>
                    <a:pt x="51" y="53"/>
                  </a:lnTo>
                  <a:lnTo>
                    <a:pt x="26"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5" name="Freeform 7"/>
            <p:cNvSpPr>
              <a:spLocks/>
            </p:cNvSpPr>
            <p:nvPr userDrawn="1"/>
          </p:nvSpPr>
          <p:spPr bwMode="auto">
            <a:xfrm>
              <a:off x="3789" y="2819"/>
              <a:ext cx="75" cy="77"/>
            </a:xfrm>
            <a:custGeom>
              <a:avLst/>
              <a:gdLst>
                <a:gd name="T0" fmla="*/ 0 w 75"/>
                <a:gd name="T1" fmla="*/ 5 h 77"/>
                <a:gd name="T2" fmla="*/ 0 w 75"/>
                <a:gd name="T3" fmla="*/ 0 h 77"/>
                <a:gd name="T4" fmla="*/ 40 w 75"/>
                <a:gd name="T5" fmla="*/ 0 h 77"/>
                <a:gd name="T6" fmla="*/ 40 w 75"/>
                <a:gd name="T7" fmla="*/ 5 h 77"/>
                <a:gd name="T8" fmla="*/ 40 w 75"/>
                <a:gd name="T9" fmla="*/ 5 h 77"/>
                <a:gd name="T10" fmla="*/ 35 w 75"/>
                <a:gd name="T11" fmla="*/ 5 h 77"/>
                <a:gd name="T12" fmla="*/ 33 w 75"/>
                <a:gd name="T13" fmla="*/ 6 h 77"/>
                <a:gd name="T14" fmla="*/ 31 w 75"/>
                <a:gd name="T15" fmla="*/ 7 h 77"/>
                <a:gd name="T16" fmla="*/ 29 w 75"/>
                <a:gd name="T17" fmla="*/ 11 h 77"/>
                <a:gd name="T18" fmla="*/ 28 w 75"/>
                <a:gd name="T19" fmla="*/ 19 h 77"/>
                <a:gd name="T20" fmla="*/ 28 w 75"/>
                <a:gd name="T21" fmla="*/ 56 h 77"/>
                <a:gd name="T22" fmla="*/ 28 w 75"/>
                <a:gd name="T23" fmla="*/ 56 h 77"/>
                <a:gd name="T24" fmla="*/ 29 w 75"/>
                <a:gd name="T25" fmla="*/ 64 h 77"/>
                <a:gd name="T26" fmla="*/ 31 w 75"/>
                <a:gd name="T27" fmla="*/ 68 h 77"/>
                <a:gd name="T28" fmla="*/ 33 w 75"/>
                <a:gd name="T29" fmla="*/ 69 h 77"/>
                <a:gd name="T30" fmla="*/ 35 w 75"/>
                <a:gd name="T31" fmla="*/ 70 h 77"/>
                <a:gd name="T32" fmla="*/ 40 w 75"/>
                <a:gd name="T33" fmla="*/ 70 h 77"/>
                <a:gd name="T34" fmla="*/ 55 w 75"/>
                <a:gd name="T35" fmla="*/ 70 h 77"/>
                <a:gd name="T36" fmla="*/ 55 w 75"/>
                <a:gd name="T37" fmla="*/ 70 h 77"/>
                <a:gd name="T38" fmla="*/ 62 w 75"/>
                <a:gd name="T39" fmla="*/ 70 h 77"/>
                <a:gd name="T40" fmla="*/ 66 w 75"/>
                <a:gd name="T41" fmla="*/ 68 h 77"/>
                <a:gd name="T42" fmla="*/ 68 w 75"/>
                <a:gd name="T43" fmla="*/ 66 h 77"/>
                <a:gd name="T44" fmla="*/ 70 w 75"/>
                <a:gd name="T45" fmla="*/ 62 h 77"/>
                <a:gd name="T46" fmla="*/ 70 w 75"/>
                <a:gd name="T47" fmla="*/ 58 h 77"/>
                <a:gd name="T48" fmla="*/ 75 w 75"/>
                <a:gd name="T49" fmla="*/ 58 h 77"/>
                <a:gd name="T50" fmla="*/ 74 w 75"/>
                <a:gd name="T51" fmla="*/ 77 h 77"/>
                <a:gd name="T52" fmla="*/ 0 w 75"/>
                <a:gd name="T53" fmla="*/ 77 h 77"/>
                <a:gd name="T54" fmla="*/ 0 w 75"/>
                <a:gd name="T55" fmla="*/ 72 h 77"/>
                <a:gd name="T56" fmla="*/ 0 w 75"/>
                <a:gd name="T57" fmla="*/ 72 h 77"/>
                <a:gd name="T58" fmla="*/ 7 w 75"/>
                <a:gd name="T59" fmla="*/ 72 h 77"/>
                <a:gd name="T60" fmla="*/ 9 w 75"/>
                <a:gd name="T61" fmla="*/ 71 h 77"/>
                <a:gd name="T62" fmla="*/ 11 w 75"/>
                <a:gd name="T63" fmla="*/ 70 h 77"/>
                <a:gd name="T64" fmla="*/ 12 w 75"/>
                <a:gd name="T65" fmla="*/ 66 h 77"/>
                <a:gd name="T66" fmla="*/ 12 w 75"/>
                <a:gd name="T67" fmla="*/ 58 h 77"/>
                <a:gd name="T68" fmla="*/ 12 w 75"/>
                <a:gd name="T69" fmla="*/ 19 h 77"/>
                <a:gd name="T70" fmla="*/ 12 w 75"/>
                <a:gd name="T71" fmla="*/ 19 h 77"/>
                <a:gd name="T72" fmla="*/ 12 w 75"/>
                <a:gd name="T73" fmla="*/ 11 h 77"/>
                <a:gd name="T74" fmla="*/ 11 w 75"/>
                <a:gd name="T75" fmla="*/ 7 h 77"/>
                <a:gd name="T76" fmla="*/ 9 w 75"/>
                <a:gd name="T77" fmla="*/ 6 h 77"/>
                <a:gd name="T78" fmla="*/ 7 w 75"/>
                <a:gd name="T79" fmla="*/ 5 h 77"/>
                <a:gd name="T80" fmla="*/ 0 w 75"/>
                <a:gd name="T81" fmla="*/ 5 h 77"/>
                <a:gd name="T82" fmla="*/ 0 w 75"/>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 h="77">
                  <a:moveTo>
                    <a:pt x="0" y="5"/>
                  </a:moveTo>
                  <a:lnTo>
                    <a:pt x="0" y="0"/>
                  </a:lnTo>
                  <a:lnTo>
                    <a:pt x="40" y="0"/>
                  </a:lnTo>
                  <a:lnTo>
                    <a:pt x="40" y="5"/>
                  </a:lnTo>
                  <a:lnTo>
                    <a:pt x="40" y="5"/>
                  </a:lnTo>
                  <a:lnTo>
                    <a:pt x="35" y="5"/>
                  </a:lnTo>
                  <a:lnTo>
                    <a:pt x="33" y="6"/>
                  </a:lnTo>
                  <a:lnTo>
                    <a:pt x="31" y="7"/>
                  </a:lnTo>
                  <a:lnTo>
                    <a:pt x="29" y="11"/>
                  </a:lnTo>
                  <a:lnTo>
                    <a:pt x="28" y="19"/>
                  </a:lnTo>
                  <a:lnTo>
                    <a:pt x="28" y="56"/>
                  </a:lnTo>
                  <a:lnTo>
                    <a:pt x="28" y="56"/>
                  </a:lnTo>
                  <a:lnTo>
                    <a:pt x="29" y="64"/>
                  </a:lnTo>
                  <a:lnTo>
                    <a:pt x="31" y="68"/>
                  </a:lnTo>
                  <a:lnTo>
                    <a:pt x="33" y="69"/>
                  </a:lnTo>
                  <a:lnTo>
                    <a:pt x="35" y="70"/>
                  </a:lnTo>
                  <a:lnTo>
                    <a:pt x="40" y="70"/>
                  </a:lnTo>
                  <a:lnTo>
                    <a:pt x="55" y="70"/>
                  </a:lnTo>
                  <a:lnTo>
                    <a:pt x="55" y="70"/>
                  </a:lnTo>
                  <a:lnTo>
                    <a:pt x="62" y="70"/>
                  </a:lnTo>
                  <a:lnTo>
                    <a:pt x="66" y="68"/>
                  </a:lnTo>
                  <a:lnTo>
                    <a:pt x="68" y="66"/>
                  </a:lnTo>
                  <a:lnTo>
                    <a:pt x="70" y="62"/>
                  </a:lnTo>
                  <a:lnTo>
                    <a:pt x="70" y="58"/>
                  </a:lnTo>
                  <a:lnTo>
                    <a:pt x="75" y="58"/>
                  </a:lnTo>
                  <a:lnTo>
                    <a:pt x="74" y="77"/>
                  </a:lnTo>
                  <a:lnTo>
                    <a:pt x="0" y="77"/>
                  </a:lnTo>
                  <a:lnTo>
                    <a:pt x="0" y="72"/>
                  </a:lnTo>
                  <a:lnTo>
                    <a:pt x="0" y="72"/>
                  </a:lnTo>
                  <a:lnTo>
                    <a:pt x="7" y="72"/>
                  </a:lnTo>
                  <a:lnTo>
                    <a:pt x="9" y="71"/>
                  </a:lnTo>
                  <a:lnTo>
                    <a:pt x="11" y="70"/>
                  </a:lnTo>
                  <a:lnTo>
                    <a:pt x="12" y="66"/>
                  </a:lnTo>
                  <a:lnTo>
                    <a:pt x="12" y="58"/>
                  </a:lnTo>
                  <a:lnTo>
                    <a:pt x="12" y="19"/>
                  </a:lnTo>
                  <a:lnTo>
                    <a:pt x="12" y="19"/>
                  </a:lnTo>
                  <a:lnTo>
                    <a:pt x="12" y="11"/>
                  </a:lnTo>
                  <a:lnTo>
                    <a:pt x="11"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8"/>
            <p:cNvSpPr>
              <a:spLocks/>
            </p:cNvSpPr>
            <p:nvPr userDrawn="1"/>
          </p:nvSpPr>
          <p:spPr bwMode="auto">
            <a:xfrm>
              <a:off x="3864" y="2819"/>
              <a:ext cx="79" cy="77"/>
            </a:xfrm>
            <a:custGeom>
              <a:avLst/>
              <a:gdLst>
                <a:gd name="T0" fmla="*/ 79 w 79"/>
                <a:gd name="T1" fmla="*/ 19 h 77"/>
                <a:gd name="T2" fmla="*/ 75 w 79"/>
                <a:gd name="T3" fmla="*/ 19 h 77"/>
                <a:gd name="T4" fmla="*/ 75 w 79"/>
                <a:gd name="T5" fmla="*/ 15 h 77"/>
                <a:gd name="T6" fmla="*/ 75 w 79"/>
                <a:gd name="T7" fmla="*/ 15 h 77"/>
                <a:gd name="T8" fmla="*/ 73 w 79"/>
                <a:gd name="T9" fmla="*/ 11 h 77"/>
                <a:gd name="T10" fmla="*/ 71 w 79"/>
                <a:gd name="T11" fmla="*/ 9 h 77"/>
                <a:gd name="T12" fmla="*/ 66 w 79"/>
                <a:gd name="T13" fmla="*/ 7 h 77"/>
                <a:gd name="T14" fmla="*/ 60 w 79"/>
                <a:gd name="T15" fmla="*/ 7 h 77"/>
                <a:gd name="T16" fmla="*/ 47 w 79"/>
                <a:gd name="T17" fmla="*/ 7 h 77"/>
                <a:gd name="T18" fmla="*/ 47 w 79"/>
                <a:gd name="T19" fmla="*/ 58 h 77"/>
                <a:gd name="T20" fmla="*/ 47 w 79"/>
                <a:gd name="T21" fmla="*/ 58 h 77"/>
                <a:gd name="T22" fmla="*/ 48 w 79"/>
                <a:gd name="T23" fmla="*/ 66 h 77"/>
                <a:gd name="T24" fmla="*/ 49 w 79"/>
                <a:gd name="T25" fmla="*/ 70 h 77"/>
                <a:gd name="T26" fmla="*/ 51 w 79"/>
                <a:gd name="T27" fmla="*/ 71 h 77"/>
                <a:gd name="T28" fmla="*/ 53 w 79"/>
                <a:gd name="T29" fmla="*/ 72 h 77"/>
                <a:gd name="T30" fmla="*/ 59 w 79"/>
                <a:gd name="T31" fmla="*/ 72 h 77"/>
                <a:gd name="T32" fmla="*/ 59 w 79"/>
                <a:gd name="T33" fmla="*/ 77 h 77"/>
                <a:gd name="T34" fmla="*/ 19 w 79"/>
                <a:gd name="T35" fmla="*/ 77 h 77"/>
                <a:gd name="T36" fmla="*/ 19 w 79"/>
                <a:gd name="T37" fmla="*/ 72 h 77"/>
                <a:gd name="T38" fmla="*/ 19 w 79"/>
                <a:gd name="T39" fmla="*/ 72 h 77"/>
                <a:gd name="T40" fmla="*/ 25 w 79"/>
                <a:gd name="T41" fmla="*/ 72 h 77"/>
                <a:gd name="T42" fmla="*/ 28 w 79"/>
                <a:gd name="T43" fmla="*/ 71 h 77"/>
                <a:gd name="T44" fmla="*/ 30 w 79"/>
                <a:gd name="T45" fmla="*/ 70 h 77"/>
                <a:gd name="T46" fmla="*/ 31 w 79"/>
                <a:gd name="T47" fmla="*/ 66 h 77"/>
                <a:gd name="T48" fmla="*/ 32 w 79"/>
                <a:gd name="T49" fmla="*/ 58 h 77"/>
                <a:gd name="T50" fmla="*/ 32 w 79"/>
                <a:gd name="T51" fmla="*/ 7 h 77"/>
                <a:gd name="T52" fmla="*/ 19 w 79"/>
                <a:gd name="T53" fmla="*/ 7 h 77"/>
                <a:gd name="T54" fmla="*/ 19 w 79"/>
                <a:gd name="T55" fmla="*/ 7 h 77"/>
                <a:gd name="T56" fmla="*/ 11 w 79"/>
                <a:gd name="T57" fmla="*/ 7 h 77"/>
                <a:gd name="T58" fmla="*/ 8 w 79"/>
                <a:gd name="T59" fmla="*/ 9 h 77"/>
                <a:gd name="T60" fmla="*/ 6 w 79"/>
                <a:gd name="T61" fmla="*/ 11 h 77"/>
                <a:gd name="T62" fmla="*/ 4 w 79"/>
                <a:gd name="T63" fmla="*/ 15 h 77"/>
                <a:gd name="T64" fmla="*/ 4 w 79"/>
                <a:gd name="T65" fmla="*/ 19 h 77"/>
                <a:gd name="T66" fmla="*/ 0 w 79"/>
                <a:gd name="T67" fmla="*/ 19 h 77"/>
                <a:gd name="T68" fmla="*/ 1 w 79"/>
                <a:gd name="T69" fmla="*/ 0 h 77"/>
                <a:gd name="T70" fmla="*/ 78 w 79"/>
                <a:gd name="T71" fmla="*/ 0 h 77"/>
                <a:gd name="T72" fmla="*/ 79 w 79"/>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77">
                  <a:moveTo>
                    <a:pt x="79" y="19"/>
                  </a:moveTo>
                  <a:lnTo>
                    <a:pt x="75" y="19"/>
                  </a:lnTo>
                  <a:lnTo>
                    <a:pt x="75" y="15"/>
                  </a:lnTo>
                  <a:lnTo>
                    <a:pt x="75" y="15"/>
                  </a:lnTo>
                  <a:lnTo>
                    <a:pt x="73" y="11"/>
                  </a:lnTo>
                  <a:lnTo>
                    <a:pt x="71" y="9"/>
                  </a:lnTo>
                  <a:lnTo>
                    <a:pt x="66" y="7"/>
                  </a:lnTo>
                  <a:lnTo>
                    <a:pt x="60" y="7"/>
                  </a:lnTo>
                  <a:lnTo>
                    <a:pt x="47" y="7"/>
                  </a:lnTo>
                  <a:lnTo>
                    <a:pt x="47" y="58"/>
                  </a:lnTo>
                  <a:lnTo>
                    <a:pt x="47" y="58"/>
                  </a:lnTo>
                  <a:lnTo>
                    <a:pt x="48" y="66"/>
                  </a:lnTo>
                  <a:lnTo>
                    <a:pt x="49" y="70"/>
                  </a:lnTo>
                  <a:lnTo>
                    <a:pt x="51" y="71"/>
                  </a:lnTo>
                  <a:lnTo>
                    <a:pt x="53" y="72"/>
                  </a:lnTo>
                  <a:lnTo>
                    <a:pt x="59" y="72"/>
                  </a:lnTo>
                  <a:lnTo>
                    <a:pt x="59" y="77"/>
                  </a:lnTo>
                  <a:lnTo>
                    <a:pt x="19" y="77"/>
                  </a:lnTo>
                  <a:lnTo>
                    <a:pt x="19" y="72"/>
                  </a:lnTo>
                  <a:lnTo>
                    <a:pt x="19" y="72"/>
                  </a:lnTo>
                  <a:lnTo>
                    <a:pt x="25" y="72"/>
                  </a:lnTo>
                  <a:lnTo>
                    <a:pt x="28" y="71"/>
                  </a:lnTo>
                  <a:lnTo>
                    <a:pt x="30" y="70"/>
                  </a:lnTo>
                  <a:lnTo>
                    <a:pt x="31" y="66"/>
                  </a:lnTo>
                  <a:lnTo>
                    <a:pt x="32" y="58"/>
                  </a:lnTo>
                  <a:lnTo>
                    <a:pt x="32" y="7"/>
                  </a:lnTo>
                  <a:lnTo>
                    <a:pt x="19" y="7"/>
                  </a:lnTo>
                  <a:lnTo>
                    <a:pt x="19" y="7"/>
                  </a:lnTo>
                  <a:lnTo>
                    <a:pt x="11" y="7"/>
                  </a:lnTo>
                  <a:lnTo>
                    <a:pt x="8" y="9"/>
                  </a:lnTo>
                  <a:lnTo>
                    <a:pt x="6" y="11"/>
                  </a:lnTo>
                  <a:lnTo>
                    <a:pt x="4" y="15"/>
                  </a:lnTo>
                  <a:lnTo>
                    <a:pt x="4" y="19"/>
                  </a:lnTo>
                  <a:lnTo>
                    <a:pt x="0" y="19"/>
                  </a:lnTo>
                  <a:lnTo>
                    <a:pt x="1" y="0"/>
                  </a:lnTo>
                  <a:lnTo>
                    <a:pt x="78" y="0"/>
                  </a:lnTo>
                  <a:lnTo>
                    <a:pt x="79"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9"/>
            <p:cNvSpPr>
              <a:spLocks/>
            </p:cNvSpPr>
            <p:nvPr userDrawn="1"/>
          </p:nvSpPr>
          <p:spPr bwMode="auto">
            <a:xfrm>
              <a:off x="3958"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1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1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1" y="6"/>
                  </a:lnTo>
                  <a:lnTo>
                    <a:pt x="30" y="7"/>
                  </a:lnTo>
                  <a:lnTo>
                    <a:pt x="28" y="11"/>
                  </a:lnTo>
                  <a:lnTo>
                    <a:pt x="28" y="19"/>
                  </a:lnTo>
                  <a:lnTo>
                    <a:pt x="28" y="58"/>
                  </a:lnTo>
                  <a:lnTo>
                    <a:pt x="28" y="58"/>
                  </a:lnTo>
                  <a:lnTo>
                    <a:pt x="28" y="66"/>
                  </a:lnTo>
                  <a:lnTo>
                    <a:pt x="30" y="70"/>
                  </a:lnTo>
                  <a:lnTo>
                    <a:pt x="31"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10"/>
            <p:cNvSpPr>
              <a:spLocks noEditPoints="1"/>
            </p:cNvSpPr>
            <p:nvPr userDrawn="1"/>
          </p:nvSpPr>
          <p:spPr bwMode="auto">
            <a:xfrm>
              <a:off x="4017" y="2817"/>
              <a:ext cx="85" cy="81"/>
            </a:xfrm>
            <a:custGeom>
              <a:avLst/>
              <a:gdLst>
                <a:gd name="T0" fmla="*/ 43 w 85"/>
                <a:gd name="T1" fmla="*/ 81 h 81"/>
                <a:gd name="T2" fmla="*/ 26 w 85"/>
                <a:gd name="T3" fmla="*/ 78 h 81"/>
                <a:gd name="T4" fmla="*/ 13 w 85"/>
                <a:gd name="T5" fmla="*/ 69 h 81"/>
                <a:gd name="T6" fmla="*/ 4 w 85"/>
                <a:gd name="T7" fmla="*/ 56 h 81"/>
                <a:gd name="T8" fmla="*/ 0 w 85"/>
                <a:gd name="T9" fmla="*/ 40 h 81"/>
                <a:gd name="T10" fmla="*/ 1 w 85"/>
                <a:gd name="T11" fmla="*/ 32 h 81"/>
                <a:gd name="T12" fmla="*/ 8 w 85"/>
                <a:gd name="T13" fmla="*/ 19 h 81"/>
                <a:gd name="T14" fmla="*/ 20 w 85"/>
                <a:gd name="T15" fmla="*/ 8 h 81"/>
                <a:gd name="T16" fmla="*/ 35 w 85"/>
                <a:gd name="T17" fmla="*/ 1 h 81"/>
                <a:gd name="T18" fmla="*/ 43 w 85"/>
                <a:gd name="T19" fmla="*/ 0 h 81"/>
                <a:gd name="T20" fmla="*/ 59 w 85"/>
                <a:gd name="T21" fmla="*/ 3 h 81"/>
                <a:gd name="T22" fmla="*/ 72 w 85"/>
                <a:gd name="T23" fmla="*/ 12 h 81"/>
                <a:gd name="T24" fmla="*/ 82 w 85"/>
                <a:gd name="T25" fmla="*/ 25 h 81"/>
                <a:gd name="T26" fmla="*/ 85 w 85"/>
                <a:gd name="T27" fmla="*/ 40 h 81"/>
                <a:gd name="T28" fmla="*/ 84 w 85"/>
                <a:gd name="T29" fmla="*/ 49 h 81"/>
                <a:gd name="T30" fmla="*/ 78 w 85"/>
                <a:gd name="T31" fmla="*/ 63 h 81"/>
                <a:gd name="T32" fmla="*/ 66 w 85"/>
                <a:gd name="T33" fmla="*/ 73 h 81"/>
                <a:gd name="T34" fmla="*/ 51 w 85"/>
                <a:gd name="T35" fmla="*/ 80 h 81"/>
                <a:gd name="T36" fmla="*/ 43 w 85"/>
                <a:gd name="T37" fmla="*/ 81 h 81"/>
                <a:gd name="T38" fmla="*/ 43 w 85"/>
                <a:gd name="T39" fmla="*/ 7 h 81"/>
                <a:gd name="T40" fmla="*/ 32 w 85"/>
                <a:gd name="T41" fmla="*/ 10 h 81"/>
                <a:gd name="T42" fmla="*/ 24 w 85"/>
                <a:gd name="T43" fmla="*/ 17 h 81"/>
                <a:gd name="T44" fmla="*/ 20 w 85"/>
                <a:gd name="T45" fmla="*/ 29 h 81"/>
                <a:gd name="T46" fmla="*/ 18 w 85"/>
                <a:gd name="T47" fmla="*/ 40 h 81"/>
                <a:gd name="T48" fmla="*/ 19 w 85"/>
                <a:gd name="T49" fmla="*/ 46 h 81"/>
                <a:gd name="T50" fmla="*/ 21 w 85"/>
                <a:gd name="T51" fmla="*/ 58 h 81"/>
                <a:gd name="T52" fmla="*/ 27 w 85"/>
                <a:gd name="T53" fmla="*/ 68 h 81"/>
                <a:gd name="T54" fmla="*/ 37 w 85"/>
                <a:gd name="T55" fmla="*/ 73 h 81"/>
                <a:gd name="T56" fmla="*/ 43 w 85"/>
                <a:gd name="T57" fmla="*/ 74 h 81"/>
                <a:gd name="T58" fmla="*/ 54 w 85"/>
                <a:gd name="T59" fmla="*/ 71 h 81"/>
                <a:gd name="T60" fmla="*/ 63 w 85"/>
                <a:gd name="T61" fmla="*/ 64 h 81"/>
                <a:gd name="T62" fmla="*/ 67 w 85"/>
                <a:gd name="T63" fmla="*/ 52 h 81"/>
                <a:gd name="T64" fmla="*/ 68 w 85"/>
                <a:gd name="T65" fmla="*/ 40 h 81"/>
                <a:gd name="T66" fmla="*/ 68 w 85"/>
                <a:gd name="T67" fmla="*/ 35 h 81"/>
                <a:gd name="T68" fmla="*/ 65 w 85"/>
                <a:gd name="T69" fmla="*/ 23 h 81"/>
                <a:gd name="T70" fmla="*/ 58 w 85"/>
                <a:gd name="T71" fmla="*/ 13 h 81"/>
                <a:gd name="T72" fmla="*/ 49 w 85"/>
                <a:gd name="T73" fmla="*/ 8 h 81"/>
                <a:gd name="T74" fmla="*/ 43 w 85"/>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1">
                  <a:moveTo>
                    <a:pt x="43" y="81"/>
                  </a:moveTo>
                  <a:lnTo>
                    <a:pt x="43" y="81"/>
                  </a:lnTo>
                  <a:lnTo>
                    <a:pt x="35" y="80"/>
                  </a:lnTo>
                  <a:lnTo>
                    <a:pt x="26" y="78"/>
                  </a:lnTo>
                  <a:lnTo>
                    <a:pt x="20" y="73"/>
                  </a:lnTo>
                  <a:lnTo>
                    <a:pt x="13" y="69"/>
                  </a:lnTo>
                  <a:lnTo>
                    <a:pt x="8" y="63"/>
                  </a:lnTo>
                  <a:lnTo>
                    <a:pt x="4" y="56"/>
                  </a:lnTo>
                  <a:lnTo>
                    <a:pt x="1" y="49"/>
                  </a:lnTo>
                  <a:lnTo>
                    <a:pt x="0" y="40"/>
                  </a:lnTo>
                  <a:lnTo>
                    <a:pt x="0" y="40"/>
                  </a:lnTo>
                  <a:lnTo>
                    <a:pt x="1" y="32"/>
                  </a:lnTo>
                  <a:lnTo>
                    <a:pt x="4" y="25"/>
                  </a:lnTo>
                  <a:lnTo>
                    <a:pt x="8" y="19"/>
                  </a:lnTo>
                  <a:lnTo>
                    <a:pt x="13" y="12"/>
                  </a:lnTo>
                  <a:lnTo>
                    <a:pt x="20" y="8"/>
                  </a:lnTo>
                  <a:lnTo>
                    <a:pt x="26" y="3"/>
                  </a:lnTo>
                  <a:lnTo>
                    <a:pt x="35" y="1"/>
                  </a:lnTo>
                  <a:lnTo>
                    <a:pt x="43" y="0"/>
                  </a:lnTo>
                  <a:lnTo>
                    <a:pt x="43" y="0"/>
                  </a:lnTo>
                  <a:lnTo>
                    <a:pt x="51" y="1"/>
                  </a:lnTo>
                  <a:lnTo>
                    <a:pt x="59" y="3"/>
                  </a:lnTo>
                  <a:lnTo>
                    <a:pt x="66" y="8"/>
                  </a:lnTo>
                  <a:lnTo>
                    <a:pt x="72" y="12"/>
                  </a:lnTo>
                  <a:lnTo>
                    <a:pt x="78" y="19"/>
                  </a:lnTo>
                  <a:lnTo>
                    <a:pt x="82" y="25"/>
                  </a:lnTo>
                  <a:lnTo>
                    <a:pt x="84" y="32"/>
                  </a:lnTo>
                  <a:lnTo>
                    <a:pt x="85" y="40"/>
                  </a:lnTo>
                  <a:lnTo>
                    <a:pt x="85" y="40"/>
                  </a:lnTo>
                  <a:lnTo>
                    <a:pt x="84" y="49"/>
                  </a:lnTo>
                  <a:lnTo>
                    <a:pt x="82" y="56"/>
                  </a:lnTo>
                  <a:lnTo>
                    <a:pt x="78" y="63"/>
                  </a:lnTo>
                  <a:lnTo>
                    <a:pt x="72" y="69"/>
                  </a:lnTo>
                  <a:lnTo>
                    <a:pt x="66" y="73"/>
                  </a:lnTo>
                  <a:lnTo>
                    <a:pt x="59" y="78"/>
                  </a:lnTo>
                  <a:lnTo>
                    <a:pt x="51" y="80"/>
                  </a:lnTo>
                  <a:lnTo>
                    <a:pt x="43" y="81"/>
                  </a:lnTo>
                  <a:lnTo>
                    <a:pt x="43" y="81"/>
                  </a:lnTo>
                  <a:close/>
                  <a:moveTo>
                    <a:pt x="43" y="7"/>
                  </a:moveTo>
                  <a:lnTo>
                    <a:pt x="43" y="7"/>
                  </a:lnTo>
                  <a:lnTo>
                    <a:pt x="37" y="8"/>
                  </a:lnTo>
                  <a:lnTo>
                    <a:pt x="32" y="10"/>
                  </a:lnTo>
                  <a:lnTo>
                    <a:pt x="27" y="13"/>
                  </a:lnTo>
                  <a:lnTo>
                    <a:pt x="24" y="17"/>
                  </a:lnTo>
                  <a:lnTo>
                    <a:pt x="21" y="23"/>
                  </a:lnTo>
                  <a:lnTo>
                    <a:pt x="20" y="29"/>
                  </a:lnTo>
                  <a:lnTo>
                    <a:pt x="19" y="35"/>
                  </a:lnTo>
                  <a:lnTo>
                    <a:pt x="18" y="40"/>
                  </a:lnTo>
                  <a:lnTo>
                    <a:pt x="18" y="40"/>
                  </a:lnTo>
                  <a:lnTo>
                    <a:pt x="19" y="46"/>
                  </a:lnTo>
                  <a:lnTo>
                    <a:pt x="20" y="52"/>
                  </a:lnTo>
                  <a:lnTo>
                    <a:pt x="21" y="58"/>
                  </a:lnTo>
                  <a:lnTo>
                    <a:pt x="24" y="64"/>
                  </a:lnTo>
                  <a:lnTo>
                    <a:pt x="27" y="68"/>
                  </a:lnTo>
                  <a:lnTo>
                    <a:pt x="32" y="71"/>
                  </a:lnTo>
                  <a:lnTo>
                    <a:pt x="37" y="73"/>
                  </a:lnTo>
                  <a:lnTo>
                    <a:pt x="43" y="74"/>
                  </a:lnTo>
                  <a:lnTo>
                    <a:pt x="43" y="74"/>
                  </a:lnTo>
                  <a:lnTo>
                    <a:pt x="49" y="73"/>
                  </a:lnTo>
                  <a:lnTo>
                    <a:pt x="54" y="71"/>
                  </a:lnTo>
                  <a:lnTo>
                    <a:pt x="58" y="68"/>
                  </a:lnTo>
                  <a:lnTo>
                    <a:pt x="63" y="64"/>
                  </a:lnTo>
                  <a:lnTo>
                    <a:pt x="65" y="58"/>
                  </a:lnTo>
                  <a:lnTo>
                    <a:pt x="67" y="52"/>
                  </a:lnTo>
                  <a:lnTo>
                    <a:pt x="68" y="46"/>
                  </a:lnTo>
                  <a:lnTo>
                    <a:pt x="68" y="40"/>
                  </a:lnTo>
                  <a:lnTo>
                    <a:pt x="68" y="40"/>
                  </a:lnTo>
                  <a:lnTo>
                    <a:pt x="68" y="35"/>
                  </a:lnTo>
                  <a:lnTo>
                    <a:pt x="67" y="29"/>
                  </a:lnTo>
                  <a:lnTo>
                    <a:pt x="65" y="23"/>
                  </a:lnTo>
                  <a:lnTo>
                    <a:pt x="63" y="17"/>
                  </a:lnTo>
                  <a:lnTo>
                    <a:pt x="58" y="13"/>
                  </a:lnTo>
                  <a:lnTo>
                    <a:pt x="54" y="10"/>
                  </a:lnTo>
                  <a:lnTo>
                    <a:pt x="49" y="8"/>
                  </a:lnTo>
                  <a:lnTo>
                    <a:pt x="43" y="7"/>
                  </a:lnTo>
                  <a:lnTo>
                    <a:pt x="43"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1"/>
            <p:cNvSpPr>
              <a:spLocks/>
            </p:cNvSpPr>
            <p:nvPr userDrawn="1"/>
          </p:nvSpPr>
          <p:spPr bwMode="auto">
            <a:xfrm>
              <a:off x="4122" y="2819"/>
              <a:ext cx="85" cy="79"/>
            </a:xfrm>
            <a:custGeom>
              <a:avLst/>
              <a:gdLst>
                <a:gd name="T0" fmla="*/ 67 w 85"/>
                <a:gd name="T1" fmla="*/ 19 h 79"/>
                <a:gd name="T2" fmla="*/ 67 w 85"/>
                <a:gd name="T3" fmla="*/ 19 h 79"/>
                <a:gd name="T4" fmla="*/ 66 w 85"/>
                <a:gd name="T5" fmla="*/ 11 h 79"/>
                <a:gd name="T6" fmla="*/ 65 w 85"/>
                <a:gd name="T7" fmla="*/ 7 h 79"/>
                <a:gd name="T8" fmla="*/ 63 w 85"/>
                <a:gd name="T9" fmla="*/ 6 h 79"/>
                <a:gd name="T10" fmla="*/ 61 w 85"/>
                <a:gd name="T11" fmla="*/ 5 h 79"/>
                <a:gd name="T12" fmla="*/ 56 w 85"/>
                <a:gd name="T13" fmla="*/ 5 h 79"/>
                <a:gd name="T14" fmla="*/ 56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70 w 85"/>
                <a:gd name="T35" fmla="*/ 79 h 79"/>
                <a:gd name="T36" fmla="*/ 18 w 85"/>
                <a:gd name="T37" fmla="*/ 17 h 79"/>
                <a:gd name="T38" fmla="*/ 18 w 85"/>
                <a:gd name="T39" fmla="*/ 58 h 79"/>
                <a:gd name="T40" fmla="*/ 18 w 85"/>
                <a:gd name="T41" fmla="*/ 58 h 79"/>
                <a:gd name="T42" fmla="*/ 18 w 85"/>
                <a:gd name="T43" fmla="*/ 66 h 79"/>
                <a:gd name="T44" fmla="*/ 20 w 85"/>
                <a:gd name="T45" fmla="*/ 70 h 79"/>
                <a:gd name="T46" fmla="*/ 21 w 85"/>
                <a:gd name="T47" fmla="*/ 71 h 79"/>
                <a:gd name="T48" fmla="*/ 23 w 85"/>
                <a:gd name="T49" fmla="*/ 72 h 79"/>
                <a:gd name="T50" fmla="*/ 30 w 85"/>
                <a:gd name="T51" fmla="*/ 72 h 79"/>
                <a:gd name="T52" fmla="*/ 30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5 w 85"/>
                <a:gd name="T87" fmla="*/ 0 h 79"/>
                <a:gd name="T88" fmla="*/ 67 w 85"/>
                <a:gd name="T89" fmla="*/ 51 h 79"/>
                <a:gd name="T90" fmla="*/ 67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7" y="19"/>
                  </a:moveTo>
                  <a:lnTo>
                    <a:pt x="67" y="19"/>
                  </a:lnTo>
                  <a:lnTo>
                    <a:pt x="66" y="11"/>
                  </a:lnTo>
                  <a:lnTo>
                    <a:pt x="65" y="7"/>
                  </a:lnTo>
                  <a:lnTo>
                    <a:pt x="63" y="6"/>
                  </a:lnTo>
                  <a:lnTo>
                    <a:pt x="61" y="5"/>
                  </a:lnTo>
                  <a:lnTo>
                    <a:pt x="56" y="5"/>
                  </a:lnTo>
                  <a:lnTo>
                    <a:pt x="56" y="0"/>
                  </a:lnTo>
                  <a:lnTo>
                    <a:pt x="85" y="0"/>
                  </a:lnTo>
                  <a:lnTo>
                    <a:pt x="85" y="5"/>
                  </a:lnTo>
                  <a:lnTo>
                    <a:pt x="85" y="5"/>
                  </a:lnTo>
                  <a:lnTo>
                    <a:pt x="78" y="5"/>
                  </a:lnTo>
                  <a:lnTo>
                    <a:pt x="76" y="6"/>
                  </a:lnTo>
                  <a:lnTo>
                    <a:pt x="75" y="7"/>
                  </a:lnTo>
                  <a:lnTo>
                    <a:pt x="73"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2"/>
            <p:cNvSpPr>
              <a:spLocks/>
            </p:cNvSpPr>
            <p:nvPr userDrawn="1"/>
          </p:nvSpPr>
          <p:spPr bwMode="auto">
            <a:xfrm>
              <a:off x="4226" y="2819"/>
              <a:ext cx="70" cy="77"/>
            </a:xfrm>
            <a:custGeom>
              <a:avLst/>
              <a:gdLst>
                <a:gd name="T0" fmla="*/ 0 w 70"/>
                <a:gd name="T1" fmla="*/ 72 h 77"/>
                <a:gd name="T2" fmla="*/ 0 w 70"/>
                <a:gd name="T3" fmla="*/ 72 h 77"/>
                <a:gd name="T4" fmla="*/ 6 w 70"/>
                <a:gd name="T5" fmla="*/ 72 h 77"/>
                <a:gd name="T6" fmla="*/ 9 w 70"/>
                <a:gd name="T7" fmla="*/ 71 h 77"/>
                <a:gd name="T8" fmla="*/ 10 w 70"/>
                <a:gd name="T9" fmla="*/ 70 h 77"/>
                <a:gd name="T10" fmla="*/ 12 w 70"/>
                <a:gd name="T11" fmla="*/ 66 h 77"/>
                <a:gd name="T12" fmla="*/ 12 w 70"/>
                <a:gd name="T13" fmla="*/ 58 h 77"/>
                <a:gd name="T14" fmla="*/ 12 w 70"/>
                <a:gd name="T15" fmla="*/ 19 h 77"/>
                <a:gd name="T16" fmla="*/ 12 w 70"/>
                <a:gd name="T17" fmla="*/ 19 h 77"/>
                <a:gd name="T18" fmla="*/ 12 w 70"/>
                <a:gd name="T19" fmla="*/ 11 h 77"/>
                <a:gd name="T20" fmla="*/ 10 w 70"/>
                <a:gd name="T21" fmla="*/ 7 h 77"/>
                <a:gd name="T22" fmla="*/ 9 w 70"/>
                <a:gd name="T23" fmla="*/ 6 h 77"/>
                <a:gd name="T24" fmla="*/ 6 w 70"/>
                <a:gd name="T25" fmla="*/ 5 h 77"/>
                <a:gd name="T26" fmla="*/ 0 w 70"/>
                <a:gd name="T27" fmla="*/ 5 h 77"/>
                <a:gd name="T28" fmla="*/ 0 w 70"/>
                <a:gd name="T29" fmla="*/ 0 h 77"/>
                <a:gd name="T30" fmla="*/ 64 w 70"/>
                <a:gd name="T31" fmla="*/ 0 h 77"/>
                <a:gd name="T32" fmla="*/ 66 w 70"/>
                <a:gd name="T33" fmla="*/ 19 h 77"/>
                <a:gd name="T34" fmla="*/ 62 w 70"/>
                <a:gd name="T35" fmla="*/ 19 h 77"/>
                <a:gd name="T36" fmla="*/ 61 w 70"/>
                <a:gd name="T37" fmla="*/ 15 h 77"/>
                <a:gd name="T38" fmla="*/ 61 w 70"/>
                <a:gd name="T39" fmla="*/ 15 h 77"/>
                <a:gd name="T40" fmla="*/ 60 w 70"/>
                <a:gd name="T41" fmla="*/ 11 h 77"/>
                <a:gd name="T42" fmla="*/ 58 w 70"/>
                <a:gd name="T43" fmla="*/ 9 h 77"/>
                <a:gd name="T44" fmla="*/ 54 w 70"/>
                <a:gd name="T45" fmla="*/ 7 h 77"/>
                <a:gd name="T46" fmla="*/ 47 w 70"/>
                <a:gd name="T47" fmla="*/ 7 h 77"/>
                <a:gd name="T48" fmla="*/ 28 w 70"/>
                <a:gd name="T49" fmla="*/ 7 h 77"/>
                <a:gd name="T50" fmla="*/ 28 w 70"/>
                <a:gd name="T51" fmla="*/ 34 h 77"/>
                <a:gd name="T52" fmla="*/ 34 w 70"/>
                <a:gd name="T53" fmla="*/ 34 h 77"/>
                <a:gd name="T54" fmla="*/ 34 w 70"/>
                <a:gd name="T55" fmla="*/ 34 h 77"/>
                <a:gd name="T56" fmla="*/ 42 w 70"/>
                <a:gd name="T57" fmla="*/ 33 h 77"/>
                <a:gd name="T58" fmla="*/ 46 w 70"/>
                <a:gd name="T59" fmla="*/ 32 h 77"/>
                <a:gd name="T60" fmla="*/ 48 w 70"/>
                <a:gd name="T61" fmla="*/ 29 h 77"/>
                <a:gd name="T62" fmla="*/ 48 w 70"/>
                <a:gd name="T63" fmla="*/ 27 h 77"/>
                <a:gd name="T64" fmla="*/ 49 w 70"/>
                <a:gd name="T65" fmla="*/ 22 h 77"/>
                <a:gd name="T66" fmla="*/ 53 w 70"/>
                <a:gd name="T67" fmla="*/ 22 h 77"/>
                <a:gd name="T68" fmla="*/ 53 w 70"/>
                <a:gd name="T69" fmla="*/ 51 h 77"/>
                <a:gd name="T70" fmla="*/ 49 w 70"/>
                <a:gd name="T71" fmla="*/ 51 h 77"/>
                <a:gd name="T72" fmla="*/ 49 w 70"/>
                <a:gd name="T73" fmla="*/ 51 h 77"/>
                <a:gd name="T74" fmla="*/ 48 w 70"/>
                <a:gd name="T75" fmla="*/ 44 h 77"/>
                <a:gd name="T76" fmla="*/ 48 w 70"/>
                <a:gd name="T77" fmla="*/ 42 h 77"/>
                <a:gd name="T78" fmla="*/ 46 w 70"/>
                <a:gd name="T79" fmla="*/ 41 h 77"/>
                <a:gd name="T80" fmla="*/ 42 w 70"/>
                <a:gd name="T81" fmla="*/ 39 h 77"/>
                <a:gd name="T82" fmla="*/ 34 w 70"/>
                <a:gd name="T83" fmla="*/ 39 h 77"/>
                <a:gd name="T84" fmla="*/ 28 w 70"/>
                <a:gd name="T85" fmla="*/ 39 h 77"/>
                <a:gd name="T86" fmla="*/ 28 w 70"/>
                <a:gd name="T87" fmla="*/ 56 h 77"/>
                <a:gd name="T88" fmla="*/ 28 w 70"/>
                <a:gd name="T89" fmla="*/ 56 h 77"/>
                <a:gd name="T90" fmla="*/ 28 w 70"/>
                <a:gd name="T91" fmla="*/ 64 h 77"/>
                <a:gd name="T92" fmla="*/ 30 w 70"/>
                <a:gd name="T93" fmla="*/ 68 h 77"/>
                <a:gd name="T94" fmla="*/ 31 w 70"/>
                <a:gd name="T95" fmla="*/ 69 h 77"/>
                <a:gd name="T96" fmla="*/ 33 w 70"/>
                <a:gd name="T97" fmla="*/ 70 h 77"/>
                <a:gd name="T98" fmla="*/ 40 w 70"/>
                <a:gd name="T99" fmla="*/ 70 h 77"/>
                <a:gd name="T100" fmla="*/ 52 w 70"/>
                <a:gd name="T101" fmla="*/ 70 h 77"/>
                <a:gd name="T102" fmla="*/ 52 w 70"/>
                <a:gd name="T103" fmla="*/ 70 h 77"/>
                <a:gd name="T104" fmla="*/ 58 w 70"/>
                <a:gd name="T105" fmla="*/ 70 h 77"/>
                <a:gd name="T106" fmla="*/ 62 w 70"/>
                <a:gd name="T107" fmla="*/ 68 h 77"/>
                <a:gd name="T108" fmla="*/ 64 w 70"/>
                <a:gd name="T109" fmla="*/ 66 h 77"/>
                <a:gd name="T110" fmla="*/ 66 w 70"/>
                <a:gd name="T111" fmla="*/ 62 h 77"/>
                <a:gd name="T112" fmla="*/ 67 w 70"/>
                <a:gd name="T113" fmla="*/ 58 h 77"/>
                <a:gd name="T114" fmla="*/ 70 w 70"/>
                <a:gd name="T115" fmla="*/ 58 h 77"/>
                <a:gd name="T116" fmla="*/ 69 w 70"/>
                <a:gd name="T117" fmla="*/ 77 h 77"/>
                <a:gd name="T118" fmla="*/ 0 w 70"/>
                <a:gd name="T119" fmla="*/ 77 h 77"/>
                <a:gd name="T120" fmla="*/ 0 w 70"/>
                <a:gd name="T121"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77">
                  <a:moveTo>
                    <a:pt x="0" y="72"/>
                  </a:moveTo>
                  <a:lnTo>
                    <a:pt x="0" y="72"/>
                  </a:lnTo>
                  <a:lnTo>
                    <a:pt x="6" y="72"/>
                  </a:lnTo>
                  <a:lnTo>
                    <a:pt x="9" y="71"/>
                  </a:lnTo>
                  <a:lnTo>
                    <a:pt x="10" y="70"/>
                  </a:lnTo>
                  <a:lnTo>
                    <a:pt x="12" y="66"/>
                  </a:lnTo>
                  <a:lnTo>
                    <a:pt x="12" y="58"/>
                  </a:lnTo>
                  <a:lnTo>
                    <a:pt x="12" y="19"/>
                  </a:lnTo>
                  <a:lnTo>
                    <a:pt x="12" y="19"/>
                  </a:lnTo>
                  <a:lnTo>
                    <a:pt x="12" y="11"/>
                  </a:lnTo>
                  <a:lnTo>
                    <a:pt x="10" y="7"/>
                  </a:lnTo>
                  <a:lnTo>
                    <a:pt x="9" y="6"/>
                  </a:lnTo>
                  <a:lnTo>
                    <a:pt x="6" y="5"/>
                  </a:lnTo>
                  <a:lnTo>
                    <a:pt x="0" y="5"/>
                  </a:lnTo>
                  <a:lnTo>
                    <a:pt x="0" y="0"/>
                  </a:lnTo>
                  <a:lnTo>
                    <a:pt x="64" y="0"/>
                  </a:lnTo>
                  <a:lnTo>
                    <a:pt x="66" y="19"/>
                  </a:lnTo>
                  <a:lnTo>
                    <a:pt x="62" y="19"/>
                  </a:lnTo>
                  <a:lnTo>
                    <a:pt x="61" y="15"/>
                  </a:lnTo>
                  <a:lnTo>
                    <a:pt x="61" y="15"/>
                  </a:lnTo>
                  <a:lnTo>
                    <a:pt x="60" y="11"/>
                  </a:lnTo>
                  <a:lnTo>
                    <a:pt x="58" y="9"/>
                  </a:lnTo>
                  <a:lnTo>
                    <a:pt x="54" y="7"/>
                  </a:lnTo>
                  <a:lnTo>
                    <a:pt x="47" y="7"/>
                  </a:lnTo>
                  <a:lnTo>
                    <a:pt x="28" y="7"/>
                  </a:lnTo>
                  <a:lnTo>
                    <a:pt x="28" y="34"/>
                  </a:lnTo>
                  <a:lnTo>
                    <a:pt x="34" y="34"/>
                  </a:lnTo>
                  <a:lnTo>
                    <a:pt x="34" y="34"/>
                  </a:lnTo>
                  <a:lnTo>
                    <a:pt x="42" y="33"/>
                  </a:lnTo>
                  <a:lnTo>
                    <a:pt x="46" y="32"/>
                  </a:lnTo>
                  <a:lnTo>
                    <a:pt x="48" y="29"/>
                  </a:lnTo>
                  <a:lnTo>
                    <a:pt x="48" y="27"/>
                  </a:lnTo>
                  <a:lnTo>
                    <a:pt x="49" y="22"/>
                  </a:lnTo>
                  <a:lnTo>
                    <a:pt x="53" y="22"/>
                  </a:lnTo>
                  <a:lnTo>
                    <a:pt x="53" y="51"/>
                  </a:lnTo>
                  <a:lnTo>
                    <a:pt x="49" y="51"/>
                  </a:lnTo>
                  <a:lnTo>
                    <a:pt x="49" y="51"/>
                  </a:lnTo>
                  <a:lnTo>
                    <a:pt x="48" y="44"/>
                  </a:lnTo>
                  <a:lnTo>
                    <a:pt x="48" y="42"/>
                  </a:lnTo>
                  <a:lnTo>
                    <a:pt x="46" y="41"/>
                  </a:lnTo>
                  <a:lnTo>
                    <a:pt x="42" y="39"/>
                  </a:lnTo>
                  <a:lnTo>
                    <a:pt x="34" y="39"/>
                  </a:lnTo>
                  <a:lnTo>
                    <a:pt x="28" y="39"/>
                  </a:lnTo>
                  <a:lnTo>
                    <a:pt x="28" y="56"/>
                  </a:lnTo>
                  <a:lnTo>
                    <a:pt x="28" y="56"/>
                  </a:lnTo>
                  <a:lnTo>
                    <a:pt x="28" y="64"/>
                  </a:lnTo>
                  <a:lnTo>
                    <a:pt x="30" y="68"/>
                  </a:lnTo>
                  <a:lnTo>
                    <a:pt x="31" y="69"/>
                  </a:lnTo>
                  <a:lnTo>
                    <a:pt x="33" y="70"/>
                  </a:lnTo>
                  <a:lnTo>
                    <a:pt x="40" y="70"/>
                  </a:lnTo>
                  <a:lnTo>
                    <a:pt x="52" y="70"/>
                  </a:lnTo>
                  <a:lnTo>
                    <a:pt x="52" y="70"/>
                  </a:lnTo>
                  <a:lnTo>
                    <a:pt x="58" y="70"/>
                  </a:lnTo>
                  <a:lnTo>
                    <a:pt x="62" y="68"/>
                  </a:lnTo>
                  <a:lnTo>
                    <a:pt x="64" y="66"/>
                  </a:lnTo>
                  <a:lnTo>
                    <a:pt x="66" y="62"/>
                  </a:lnTo>
                  <a:lnTo>
                    <a:pt x="67" y="58"/>
                  </a:lnTo>
                  <a:lnTo>
                    <a:pt x="70" y="58"/>
                  </a:lnTo>
                  <a:lnTo>
                    <a:pt x="69" y="77"/>
                  </a:lnTo>
                  <a:lnTo>
                    <a:pt x="0" y="77"/>
                  </a:lnTo>
                  <a:lnTo>
                    <a:pt x="0"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3"/>
            <p:cNvSpPr>
              <a:spLocks/>
            </p:cNvSpPr>
            <p:nvPr userDrawn="1"/>
          </p:nvSpPr>
          <p:spPr bwMode="auto">
            <a:xfrm>
              <a:off x="4315" y="2819"/>
              <a:ext cx="85" cy="79"/>
            </a:xfrm>
            <a:custGeom>
              <a:avLst/>
              <a:gdLst>
                <a:gd name="T0" fmla="*/ 54 w 85"/>
                <a:gd name="T1" fmla="*/ 0 h 79"/>
                <a:gd name="T2" fmla="*/ 85 w 85"/>
                <a:gd name="T3" fmla="*/ 5 h 79"/>
                <a:gd name="T4" fmla="*/ 79 w 85"/>
                <a:gd name="T5" fmla="*/ 5 h 79"/>
                <a:gd name="T6" fmla="*/ 75 w 85"/>
                <a:gd name="T7" fmla="*/ 7 h 79"/>
                <a:gd name="T8" fmla="*/ 73 w 85"/>
                <a:gd name="T9" fmla="*/ 19 h 79"/>
                <a:gd name="T10" fmla="*/ 73 w 85"/>
                <a:gd name="T11" fmla="*/ 49 h 79"/>
                <a:gd name="T12" fmla="*/ 71 w 85"/>
                <a:gd name="T13" fmla="*/ 62 h 79"/>
                <a:gd name="T14" fmla="*/ 65 w 85"/>
                <a:gd name="T15" fmla="*/ 71 h 79"/>
                <a:gd name="T16" fmla="*/ 55 w 85"/>
                <a:gd name="T17" fmla="*/ 77 h 79"/>
                <a:gd name="T18" fmla="*/ 43 w 85"/>
                <a:gd name="T19" fmla="*/ 79 h 79"/>
                <a:gd name="T20" fmla="*/ 37 w 85"/>
                <a:gd name="T21" fmla="*/ 78 h 79"/>
                <a:gd name="T22" fmla="*/ 26 w 85"/>
                <a:gd name="T23" fmla="*/ 75 h 79"/>
                <a:gd name="T24" fmla="*/ 17 w 85"/>
                <a:gd name="T25" fmla="*/ 67 h 79"/>
                <a:gd name="T26" fmla="*/ 13 w 85"/>
                <a:gd name="T27" fmla="*/ 55 h 79"/>
                <a:gd name="T28" fmla="*/ 12 w 85"/>
                <a:gd name="T29" fmla="*/ 19 h 79"/>
                <a:gd name="T30" fmla="*/ 12 w 85"/>
                <a:gd name="T31" fmla="*/ 11 h 79"/>
                <a:gd name="T32" fmla="*/ 9 w 85"/>
                <a:gd name="T33" fmla="*/ 6 h 79"/>
                <a:gd name="T34" fmla="*/ 0 w 85"/>
                <a:gd name="T35" fmla="*/ 5 h 79"/>
                <a:gd name="T36" fmla="*/ 40 w 85"/>
                <a:gd name="T37" fmla="*/ 0 h 79"/>
                <a:gd name="T38" fmla="*/ 40 w 85"/>
                <a:gd name="T39" fmla="*/ 5 h 79"/>
                <a:gd name="T40" fmla="*/ 32 w 85"/>
                <a:gd name="T41" fmla="*/ 6 h 79"/>
                <a:gd name="T42" fmla="*/ 29 w 85"/>
                <a:gd name="T43" fmla="*/ 11 h 79"/>
                <a:gd name="T44" fmla="*/ 28 w 85"/>
                <a:gd name="T45" fmla="*/ 47 h 79"/>
                <a:gd name="T46" fmla="*/ 29 w 85"/>
                <a:gd name="T47" fmla="*/ 53 h 79"/>
                <a:gd name="T48" fmla="*/ 31 w 85"/>
                <a:gd name="T49" fmla="*/ 62 h 79"/>
                <a:gd name="T50" fmla="*/ 37 w 85"/>
                <a:gd name="T51" fmla="*/ 67 h 79"/>
                <a:gd name="T52" fmla="*/ 44 w 85"/>
                <a:gd name="T53" fmla="*/ 70 h 79"/>
                <a:gd name="T54" fmla="*/ 47 w 85"/>
                <a:gd name="T55" fmla="*/ 70 h 79"/>
                <a:gd name="T56" fmla="*/ 55 w 85"/>
                <a:gd name="T57" fmla="*/ 69 h 79"/>
                <a:gd name="T58" fmla="*/ 61 w 85"/>
                <a:gd name="T59" fmla="*/ 65 h 79"/>
                <a:gd name="T60" fmla="*/ 65 w 85"/>
                <a:gd name="T61" fmla="*/ 57 h 79"/>
                <a:gd name="T62" fmla="*/ 67 w 85"/>
                <a:gd name="T63" fmla="*/ 47 h 79"/>
                <a:gd name="T64" fmla="*/ 67 w 85"/>
                <a:gd name="T65" fmla="*/ 19 h 79"/>
                <a:gd name="T66" fmla="*/ 65 w 85"/>
                <a:gd name="T67" fmla="*/ 7 h 79"/>
                <a:gd name="T68" fmla="*/ 60 w 85"/>
                <a:gd name="T69" fmla="*/ 5 h 79"/>
                <a:gd name="T70" fmla="*/ 54 w 85"/>
                <a:gd name="T71"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79">
                  <a:moveTo>
                    <a:pt x="54" y="5"/>
                  </a:moveTo>
                  <a:lnTo>
                    <a:pt x="54" y="0"/>
                  </a:lnTo>
                  <a:lnTo>
                    <a:pt x="85" y="0"/>
                  </a:lnTo>
                  <a:lnTo>
                    <a:pt x="85" y="5"/>
                  </a:lnTo>
                  <a:lnTo>
                    <a:pt x="85" y="5"/>
                  </a:lnTo>
                  <a:lnTo>
                    <a:pt x="79" y="5"/>
                  </a:lnTo>
                  <a:lnTo>
                    <a:pt x="77" y="6"/>
                  </a:lnTo>
                  <a:lnTo>
                    <a:pt x="75" y="7"/>
                  </a:lnTo>
                  <a:lnTo>
                    <a:pt x="73" y="11"/>
                  </a:lnTo>
                  <a:lnTo>
                    <a:pt x="73" y="19"/>
                  </a:lnTo>
                  <a:lnTo>
                    <a:pt x="73" y="49"/>
                  </a:lnTo>
                  <a:lnTo>
                    <a:pt x="73" y="49"/>
                  </a:lnTo>
                  <a:lnTo>
                    <a:pt x="72" y="55"/>
                  </a:lnTo>
                  <a:lnTo>
                    <a:pt x="71" y="62"/>
                  </a:lnTo>
                  <a:lnTo>
                    <a:pt x="68" y="67"/>
                  </a:lnTo>
                  <a:lnTo>
                    <a:pt x="65" y="71"/>
                  </a:lnTo>
                  <a:lnTo>
                    <a:pt x="59" y="75"/>
                  </a:lnTo>
                  <a:lnTo>
                    <a:pt x="55" y="77"/>
                  </a:lnTo>
                  <a:lnTo>
                    <a:pt x="49" y="78"/>
                  </a:lnTo>
                  <a:lnTo>
                    <a:pt x="43" y="79"/>
                  </a:lnTo>
                  <a:lnTo>
                    <a:pt x="43" y="79"/>
                  </a:lnTo>
                  <a:lnTo>
                    <a:pt x="37" y="78"/>
                  </a:lnTo>
                  <a:lnTo>
                    <a:pt x="31" y="77"/>
                  </a:lnTo>
                  <a:lnTo>
                    <a:pt x="26" y="75"/>
                  </a:lnTo>
                  <a:lnTo>
                    <a:pt x="22" y="71"/>
                  </a:lnTo>
                  <a:lnTo>
                    <a:pt x="17" y="67"/>
                  </a:lnTo>
                  <a:lnTo>
                    <a:pt x="15" y="62"/>
                  </a:lnTo>
                  <a:lnTo>
                    <a:pt x="13" y="55"/>
                  </a:lnTo>
                  <a:lnTo>
                    <a:pt x="12" y="49"/>
                  </a:lnTo>
                  <a:lnTo>
                    <a:pt x="12" y="19"/>
                  </a:lnTo>
                  <a:lnTo>
                    <a:pt x="12" y="19"/>
                  </a:lnTo>
                  <a:lnTo>
                    <a:pt x="12" y="11"/>
                  </a:lnTo>
                  <a:lnTo>
                    <a:pt x="10" y="7"/>
                  </a:lnTo>
                  <a:lnTo>
                    <a:pt x="9" y="6"/>
                  </a:lnTo>
                  <a:lnTo>
                    <a:pt x="7" y="5"/>
                  </a:lnTo>
                  <a:lnTo>
                    <a:pt x="0" y="5"/>
                  </a:lnTo>
                  <a:lnTo>
                    <a:pt x="0" y="0"/>
                  </a:lnTo>
                  <a:lnTo>
                    <a:pt x="40" y="0"/>
                  </a:lnTo>
                  <a:lnTo>
                    <a:pt x="40" y="5"/>
                  </a:lnTo>
                  <a:lnTo>
                    <a:pt x="40" y="5"/>
                  </a:lnTo>
                  <a:lnTo>
                    <a:pt x="35" y="5"/>
                  </a:lnTo>
                  <a:lnTo>
                    <a:pt x="32" y="6"/>
                  </a:lnTo>
                  <a:lnTo>
                    <a:pt x="30" y="7"/>
                  </a:lnTo>
                  <a:lnTo>
                    <a:pt x="29" y="11"/>
                  </a:lnTo>
                  <a:lnTo>
                    <a:pt x="28" y="19"/>
                  </a:lnTo>
                  <a:lnTo>
                    <a:pt x="28" y="47"/>
                  </a:lnTo>
                  <a:lnTo>
                    <a:pt x="28" y="47"/>
                  </a:lnTo>
                  <a:lnTo>
                    <a:pt x="29" y="53"/>
                  </a:lnTo>
                  <a:lnTo>
                    <a:pt x="30" y="57"/>
                  </a:lnTo>
                  <a:lnTo>
                    <a:pt x="31" y="62"/>
                  </a:lnTo>
                  <a:lnTo>
                    <a:pt x="34" y="65"/>
                  </a:lnTo>
                  <a:lnTo>
                    <a:pt x="37" y="67"/>
                  </a:lnTo>
                  <a:lnTo>
                    <a:pt x="40" y="69"/>
                  </a:lnTo>
                  <a:lnTo>
                    <a:pt x="44" y="70"/>
                  </a:lnTo>
                  <a:lnTo>
                    <a:pt x="47" y="70"/>
                  </a:lnTo>
                  <a:lnTo>
                    <a:pt x="47" y="70"/>
                  </a:lnTo>
                  <a:lnTo>
                    <a:pt x="52" y="70"/>
                  </a:lnTo>
                  <a:lnTo>
                    <a:pt x="55" y="69"/>
                  </a:lnTo>
                  <a:lnTo>
                    <a:pt x="58" y="67"/>
                  </a:lnTo>
                  <a:lnTo>
                    <a:pt x="61" y="65"/>
                  </a:lnTo>
                  <a:lnTo>
                    <a:pt x="64" y="62"/>
                  </a:lnTo>
                  <a:lnTo>
                    <a:pt x="65" y="57"/>
                  </a:lnTo>
                  <a:lnTo>
                    <a:pt x="66" y="53"/>
                  </a:lnTo>
                  <a:lnTo>
                    <a:pt x="67" y="47"/>
                  </a:lnTo>
                  <a:lnTo>
                    <a:pt x="67" y="19"/>
                  </a:lnTo>
                  <a:lnTo>
                    <a:pt x="67" y="19"/>
                  </a:lnTo>
                  <a:lnTo>
                    <a:pt x="66" y="11"/>
                  </a:lnTo>
                  <a:lnTo>
                    <a:pt x="65" y="7"/>
                  </a:lnTo>
                  <a:lnTo>
                    <a:pt x="63" y="6"/>
                  </a:lnTo>
                  <a:lnTo>
                    <a:pt x="60" y="5"/>
                  </a:lnTo>
                  <a:lnTo>
                    <a:pt x="54" y="5"/>
                  </a:lnTo>
                  <a:lnTo>
                    <a:pt x="5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2" name="Freeform 14"/>
            <p:cNvSpPr>
              <a:spLocks/>
            </p:cNvSpPr>
            <p:nvPr userDrawn="1"/>
          </p:nvSpPr>
          <p:spPr bwMode="auto">
            <a:xfrm>
              <a:off x="4405" y="2819"/>
              <a:ext cx="90" cy="79"/>
            </a:xfrm>
            <a:custGeom>
              <a:avLst/>
              <a:gdLst>
                <a:gd name="T0" fmla="*/ 74 w 90"/>
                <a:gd name="T1" fmla="*/ 15 h 79"/>
                <a:gd name="T2" fmla="*/ 47 w 90"/>
                <a:gd name="T3" fmla="*/ 79 h 79"/>
                <a:gd name="T4" fmla="*/ 43 w 90"/>
                <a:gd name="T5" fmla="*/ 79 h 79"/>
                <a:gd name="T6" fmla="*/ 17 w 90"/>
                <a:gd name="T7" fmla="*/ 15 h 79"/>
                <a:gd name="T8" fmla="*/ 17 w 90"/>
                <a:gd name="T9" fmla="*/ 15 h 79"/>
                <a:gd name="T10" fmla="*/ 13 w 90"/>
                <a:gd name="T11" fmla="*/ 10 h 79"/>
                <a:gd name="T12" fmla="*/ 11 w 90"/>
                <a:gd name="T13" fmla="*/ 7 h 79"/>
                <a:gd name="T14" fmla="*/ 7 w 90"/>
                <a:gd name="T15" fmla="*/ 5 h 79"/>
                <a:gd name="T16" fmla="*/ 0 w 90"/>
                <a:gd name="T17" fmla="*/ 5 h 79"/>
                <a:gd name="T18" fmla="*/ 0 w 90"/>
                <a:gd name="T19" fmla="*/ 0 h 79"/>
                <a:gd name="T20" fmla="*/ 42 w 90"/>
                <a:gd name="T21" fmla="*/ 0 h 79"/>
                <a:gd name="T22" fmla="*/ 42 w 90"/>
                <a:gd name="T23" fmla="*/ 5 h 79"/>
                <a:gd name="T24" fmla="*/ 42 w 90"/>
                <a:gd name="T25" fmla="*/ 5 h 79"/>
                <a:gd name="T26" fmla="*/ 36 w 90"/>
                <a:gd name="T27" fmla="*/ 5 h 79"/>
                <a:gd name="T28" fmla="*/ 33 w 90"/>
                <a:gd name="T29" fmla="*/ 7 h 79"/>
                <a:gd name="T30" fmla="*/ 32 w 90"/>
                <a:gd name="T31" fmla="*/ 8 h 79"/>
                <a:gd name="T32" fmla="*/ 32 w 90"/>
                <a:gd name="T33" fmla="*/ 10 h 79"/>
                <a:gd name="T34" fmla="*/ 33 w 90"/>
                <a:gd name="T35" fmla="*/ 14 h 79"/>
                <a:gd name="T36" fmla="*/ 50 w 90"/>
                <a:gd name="T37" fmla="*/ 55 h 79"/>
                <a:gd name="T38" fmla="*/ 68 w 90"/>
                <a:gd name="T39" fmla="*/ 14 h 79"/>
                <a:gd name="T40" fmla="*/ 68 w 90"/>
                <a:gd name="T41" fmla="*/ 14 h 79"/>
                <a:gd name="T42" fmla="*/ 69 w 90"/>
                <a:gd name="T43" fmla="*/ 10 h 79"/>
                <a:gd name="T44" fmla="*/ 69 w 90"/>
                <a:gd name="T45" fmla="*/ 8 h 79"/>
                <a:gd name="T46" fmla="*/ 68 w 90"/>
                <a:gd name="T47" fmla="*/ 7 h 79"/>
                <a:gd name="T48" fmla="*/ 65 w 90"/>
                <a:gd name="T49" fmla="*/ 5 h 79"/>
                <a:gd name="T50" fmla="*/ 59 w 90"/>
                <a:gd name="T51" fmla="*/ 5 h 79"/>
                <a:gd name="T52" fmla="*/ 59 w 90"/>
                <a:gd name="T53" fmla="*/ 0 h 79"/>
                <a:gd name="T54" fmla="*/ 90 w 90"/>
                <a:gd name="T55" fmla="*/ 0 h 79"/>
                <a:gd name="T56" fmla="*/ 90 w 90"/>
                <a:gd name="T57" fmla="*/ 5 h 79"/>
                <a:gd name="T58" fmla="*/ 90 w 90"/>
                <a:gd name="T59" fmla="*/ 5 h 79"/>
                <a:gd name="T60" fmla="*/ 84 w 90"/>
                <a:gd name="T61" fmla="*/ 5 h 79"/>
                <a:gd name="T62" fmla="*/ 80 w 90"/>
                <a:gd name="T63" fmla="*/ 7 h 79"/>
                <a:gd name="T64" fmla="*/ 77 w 90"/>
                <a:gd name="T65" fmla="*/ 10 h 79"/>
                <a:gd name="T66" fmla="*/ 74 w 90"/>
                <a:gd name="T67" fmla="*/ 15 h 79"/>
                <a:gd name="T68" fmla="*/ 74 w 90"/>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9">
                  <a:moveTo>
                    <a:pt x="74" y="15"/>
                  </a:moveTo>
                  <a:lnTo>
                    <a:pt x="47" y="79"/>
                  </a:lnTo>
                  <a:lnTo>
                    <a:pt x="43" y="79"/>
                  </a:lnTo>
                  <a:lnTo>
                    <a:pt x="17" y="15"/>
                  </a:lnTo>
                  <a:lnTo>
                    <a:pt x="17" y="15"/>
                  </a:lnTo>
                  <a:lnTo>
                    <a:pt x="13" y="10"/>
                  </a:lnTo>
                  <a:lnTo>
                    <a:pt x="11" y="7"/>
                  </a:lnTo>
                  <a:lnTo>
                    <a:pt x="7" y="5"/>
                  </a:lnTo>
                  <a:lnTo>
                    <a:pt x="0" y="5"/>
                  </a:lnTo>
                  <a:lnTo>
                    <a:pt x="0" y="0"/>
                  </a:lnTo>
                  <a:lnTo>
                    <a:pt x="42" y="0"/>
                  </a:lnTo>
                  <a:lnTo>
                    <a:pt x="42" y="5"/>
                  </a:lnTo>
                  <a:lnTo>
                    <a:pt x="42" y="5"/>
                  </a:lnTo>
                  <a:lnTo>
                    <a:pt x="36" y="5"/>
                  </a:lnTo>
                  <a:lnTo>
                    <a:pt x="33" y="7"/>
                  </a:lnTo>
                  <a:lnTo>
                    <a:pt x="32" y="8"/>
                  </a:lnTo>
                  <a:lnTo>
                    <a:pt x="32" y="10"/>
                  </a:lnTo>
                  <a:lnTo>
                    <a:pt x="33" y="14"/>
                  </a:lnTo>
                  <a:lnTo>
                    <a:pt x="50" y="55"/>
                  </a:lnTo>
                  <a:lnTo>
                    <a:pt x="68" y="14"/>
                  </a:lnTo>
                  <a:lnTo>
                    <a:pt x="68" y="14"/>
                  </a:lnTo>
                  <a:lnTo>
                    <a:pt x="69" y="10"/>
                  </a:lnTo>
                  <a:lnTo>
                    <a:pt x="69" y="8"/>
                  </a:lnTo>
                  <a:lnTo>
                    <a:pt x="68" y="7"/>
                  </a:lnTo>
                  <a:lnTo>
                    <a:pt x="65" y="5"/>
                  </a:lnTo>
                  <a:lnTo>
                    <a:pt x="59" y="5"/>
                  </a:lnTo>
                  <a:lnTo>
                    <a:pt x="59" y="0"/>
                  </a:lnTo>
                  <a:lnTo>
                    <a:pt x="90" y="0"/>
                  </a:lnTo>
                  <a:lnTo>
                    <a:pt x="90" y="5"/>
                  </a:lnTo>
                  <a:lnTo>
                    <a:pt x="90" y="5"/>
                  </a:lnTo>
                  <a:lnTo>
                    <a:pt x="84" y="5"/>
                  </a:lnTo>
                  <a:lnTo>
                    <a:pt x="80" y="7"/>
                  </a:lnTo>
                  <a:lnTo>
                    <a:pt x="77" y="10"/>
                  </a:lnTo>
                  <a:lnTo>
                    <a:pt x="74" y="15"/>
                  </a:lnTo>
                  <a:lnTo>
                    <a:pt x="74"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3" name="Freeform 15"/>
            <p:cNvSpPr>
              <a:spLocks noEditPoints="1"/>
            </p:cNvSpPr>
            <p:nvPr userDrawn="1"/>
          </p:nvSpPr>
          <p:spPr bwMode="auto">
            <a:xfrm>
              <a:off x="4502" y="2817"/>
              <a:ext cx="84" cy="81"/>
            </a:xfrm>
            <a:custGeom>
              <a:avLst/>
              <a:gdLst>
                <a:gd name="T0" fmla="*/ 42 w 84"/>
                <a:gd name="T1" fmla="*/ 81 h 81"/>
                <a:gd name="T2" fmla="*/ 26 w 84"/>
                <a:gd name="T3" fmla="*/ 78 h 81"/>
                <a:gd name="T4" fmla="*/ 12 w 84"/>
                <a:gd name="T5" fmla="*/ 69 h 81"/>
                <a:gd name="T6" fmla="*/ 3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6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2" y="69"/>
                  </a:lnTo>
                  <a:lnTo>
                    <a:pt x="8" y="63"/>
                  </a:lnTo>
                  <a:lnTo>
                    <a:pt x="3" y="56"/>
                  </a:lnTo>
                  <a:lnTo>
                    <a:pt x="1" y="49"/>
                  </a:lnTo>
                  <a:lnTo>
                    <a:pt x="0" y="40"/>
                  </a:lnTo>
                  <a:lnTo>
                    <a:pt x="0" y="40"/>
                  </a:lnTo>
                  <a:lnTo>
                    <a:pt x="1" y="32"/>
                  </a:lnTo>
                  <a:lnTo>
                    <a:pt x="3" y="25"/>
                  </a:lnTo>
                  <a:lnTo>
                    <a:pt x="8" y="19"/>
                  </a:lnTo>
                  <a:lnTo>
                    <a:pt x="12"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6" y="13"/>
                  </a:lnTo>
                  <a:lnTo>
                    <a:pt x="23" y="17"/>
                  </a:lnTo>
                  <a:lnTo>
                    <a:pt x="21" y="23"/>
                  </a:lnTo>
                  <a:lnTo>
                    <a:pt x="19" y="29"/>
                  </a:lnTo>
                  <a:lnTo>
                    <a:pt x="17" y="35"/>
                  </a:lnTo>
                  <a:lnTo>
                    <a:pt x="17" y="40"/>
                  </a:lnTo>
                  <a:lnTo>
                    <a:pt x="17" y="40"/>
                  </a:lnTo>
                  <a:lnTo>
                    <a:pt x="17" y="46"/>
                  </a:lnTo>
                  <a:lnTo>
                    <a:pt x="19" y="52"/>
                  </a:lnTo>
                  <a:lnTo>
                    <a:pt x="21" y="58"/>
                  </a:lnTo>
                  <a:lnTo>
                    <a:pt x="23" y="64"/>
                  </a:lnTo>
                  <a:lnTo>
                    <a:pt x="26"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4" name="Freeform 16"/>
            <p:cNvSpPr>
              <a:spLocks/>
            </p:cNvSpPr>
            <p:nvPr userDrawn="1"/>
          </p:nvSpPr>
          <p:spPr bwMode="auto">
            <a:xfrm>
              <a:off x="4611" y="2817"/>
              <a:ext cx="51" cy="81"/>
            </a:xfrm>
            <a:custGeom>
              <a:avLst/>
              <a:gdLst>
                <a:gd name="T0" fmla="*/ 0 w 51"/>
                <a:gd name="T1" fmla="*/ 81 h 81"/>
                <a:gd name="T2" fmla="*/ 3 w 51"/>
                <a:gd name="T3" fmla="*/ 53 h 81"/>
                <a:gd name="T4" fmla="*/ 5 w 51"/>
                <a:gd name="T5" fmla="*/ 57 h 81"/>
                <a:gd name="T6" fmla="*/ 10 w 51"/>
                <a:gd name="T7" fmla="*/ 66 h 81"/>
                <a:gd name="T8" fmla="*/ 16 w 51"/>
                <a:gd name="T9" fmla="*/ 71 h 81"/>
                <a:gd name="T10" fmla="*/ 22 w 51"/>
                <a:gd name="T11" fmla="*/ 74 h 81"/>
                <a:gd name="T12" fmla="*/ 27 w 51"/>
                <a:gd name="T13" fmla="*/ 74 h 81"/>
                <a:gd name="T14" fmla="*/ 35 w 51"/>
                <a:gd name="T15" fmla="*/ 72 h 81"/>
                <a:gd name="T16" fmla="*/ 40 w 51"/>
                <a:gd name="T17" fmla="*/ 63 h 81"/>
                <a:gd name="T18" fmla="*/ 39 w 51"/>
                <a:gd name="T19" fmla="*/ 59 h 81"/>
                <a:gd name="T20" fmla="*/ 34 w 51"/>
                <a:gd name="T21" fmla="*/ 52 h 81"/>
                <a:gd name="T22" fmla="*/ 18 w 51"/>
                <a:gd name="T23" fmla="*/ 43 h 81"/>
                <a:gd name="T24" fmla="*/ 11 w 51"/>
                <a:gd name="T25" fmla="*/ 39 h 81"/>
                <a:gd name="T26" fmla="*/ 3 w 51"/>
                <a:gd name="T27" fmla="*/ 31 h 81"/>
                <a:gd name="T28" fmla="*/ 1 w 51"/>
                <a:gd name="T29" fmla="*/ 24 h 81"/>
                <a:gd name="T30" fmla="*/ 1 w 51"/>
                <a:gd name="T31" fmla="*/ 20 h 81"/>
                <a:gd name="T32" fmla="*/ 3 w 51"/>
                <a:gd name="T33" fmla="*/ 12 h 81"/>
                <a:gd name="T34" fmla="*/ 7 w 51"/>
                <a:gd name="T35" fmla="*/ 6 h 81"/>
                <a:gd name="T36" fmla="*/ 14 w 51"/>
                <a:gd name="T37" fmla="*/ 2 h 81"/>
                <a:gd name="T38" fmla="*/ 22 w 51"/>
                <a:gd name="T39" fmla="*/ 0 h 81"/>
                <a:gd name="T40" fmla="*/ 28 w 51"/>
                <a:gd name="T41" fmla="*/ 1 h 81"/>
                <a:gd name="T42" fmla="*/ 39 w 51"/>
                <a:gd name="T43" fmla="*/ 6 h 81"/>
                <a:gd name="T44" fmla="*/ 41 w 51"/>
                <a:gd name="T45" fmla="*/ 3 h 81"/>
                <a:gd name="T46" fmla="*/ 45 w 51"/>
                <a:gd name="T47" fmla="*/ 0 h 81"/>
                <a:gd name="T48" fmla="*/ 42 w 51"/>
                <a:gd name="T49" fmla="*/ 28 h 81"/>
                <a:gd name="T50" fmla="*/ 41 w 51"/>
                <a:gd name="T51" fmla="*/ 20 h 81"/>
                <a:gd name="T52" fmla="*/ 35 w 51"/>
                <a:gd name="T53" fmla="*/ 10 h 81"/>
                <a:gd name="T54" fmla="*/ 28 w 51"/>
                <a:gd name="T55" fmla="*/ 7 h 81"/>
                <a:gd name="T56" fmla="*/ 24 w 51"/>
                <a:gd name="T57" fmla="*/ 6 h 81"/>
                <a:gd name="T58" fmla="*/ 17 w 51"/>
                <a:gd name="T59" fmla="*/ 9 h 81"/>
                <a:gd name="T60" fmla="*/ 14 w 51"/>
                <a:gd name="T61" fmla="*/ 16 h 81"/>
                <a:gd name="T62" fmla="*/ 14 w 51"/>
                <a:gd name="T63" fmla="*/ 20 h 81"/>
                <a:gd name="T64" fmla="*/ 19 w 51"/>
                <a:gd name="T65" fmla="*/ 26 h 81"/>
                <a:gd name="T66" fmla="*/ 35 w 51"/>
                <a:gd name="T67" fmla="*/ 36 h 81"/>
                <a:gd name="T68" fmla="*/ 42 w 51"/>
                <a:gd name="T69" fmla="*/ 39 h 81"/>
                <a:gd name="T70" fmla="*/ 50 w 51"/>
                <a:gd name="T71" fmla="*/ 51 h 81"/>
                <a:gd name="T72" fmla="*/ 51 w 51"/>
                <a:gd name="T73" fmla="*/ 57 h 81"/>
                <a:gd name="T74" fmla="*/ 51 w 51"/>
                <a:gd name="T75" fmla="*/ 63 h 81"/>
                <a:gd name="T76" fmla="*/ 47 w 51"/>
                <a:gd name="T77" fmla="*/ 71 h 81"/>
                <a:gd name="T78" fmla="*/ 41 w 51"/>
                <a:gd name="T79" fmla="*/ 77 h 81"/>
                <a:gd name="T80" fmla="*/ 32 w 51"/>
                <a:gd name="T81" fmla="*/ 80 h 81"/>
                <a:gd name="T82" fmla="*/ 27 w 51"/>
                <a:gd name="T83" fmla="*/ 81 h 81"/>
                <a:gd name="T84" fmla="*/ 15 w 51"/>
                <a:gd name="T85" fmla="*/ 78 h 81"/>
                <a:gd name="T86" fmla="*/ 7 w 51"/>
                <a:gd name="T87" fmla="*/ 74 h 81"/>
                <a:gd name="T88" fmla="*/ 3 w 51"/>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3" y="81"/>
                  </a:moveTo>
                  <a:lnTo>
                    <a:pt x="0" y="81"/>
                  </a:lnTo>
                  <a:lnTo>
                    <a:pt x="0" y="53"/>
                  </a:lnTo>
                  <a:lnTo>
                    <a:pt x="3" y="53"/>
                  </a:lnTo>
                  <a:lnTo>
                    <a:pt x="3" y="53"/>
                  </a:lnTo>
                  <a:lnTo>
                    <a:pt x="5" y="57"/>
                  </a:lnTo>
                  <a:lnTo>
                    <a:pt x="6" y="62"/>
                  </a:lnTo>
                  <a:lnTo>
                    <a:pt x="10" y="66"/>
                  </a:lnTo>
                  <a:lnTo>
                    <a:pt x="12" y="69"/>
                  </a:lnTo>
                  <a:lnTo>
                    <a:pt x="16" y="71"/>
                  </a:lnTo>
                  <a:lnTo>
                    <a:pt x="19" y="73"/>
                  </a:lnTo>
                  <a:lnTo>
                    <a:pt x="22" y="74"/>
                  </a:lnTo>
                  <a:lnTo>
                    <a:pt x="27" y="74"/>
                  </a:lnTo>
                  <a:lnTo>
                    <a:pt x="27" y="74"/>
                  </a:lnTo>
                  <a:lnTo>
                    <a:pt x="32" y="74"/>
                  </a:lnTo>
                  <a:lnTo>
                    <a:pt x="35"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3" y="12"/>
                  </a:lnTo>
                  <a:lnTo>
                    <a:pt x="4" y="9"/>
                  </a:lnTo>
                  <a:lnTo>
                    <a:pt x="7" y="6"/>
                  </a:lnTo>
                  <a:lnTo>
                    <a:pt x="11" y="3"/>
                  </a:lnTo>
                  <a:lnTo>
                    <a:pt x="14" y="2"/>
                  </a:lnTo>
                  <a:lnTo>
                    <a:pt x="18" y="1"/>
                  </a:lnTo>
                  <a:lnTo>
                    <a:pt x="22" y="0"/>
                  </a:lnTo>
                  <a:lnTo>
                    <a:pt x="22" y="0"/>
                  </a:lnTo>
                  <a:lnTo>
                    <a:pt x="28" y="1"/>
                  </a:lnTo>
                  <a:lnTo>
                    <a:pt x="32" y="2"/>
                  </a:lnTo>
                  <a:lnTo>
                    <a:pt x="39" y="6"/>
                  </a:lnTo>
                  <a:lnTo>
                    <a:pt x="39" y="6"/>
                  </a:lnTo>
                  <a:lnTo>
                    <a:pt x="41" y="3"/>
                  </a:lnTo>
                  <a:lnTo>
                    <a:pt x="42" y="0"/>
                  </a:lnTo>
                  <a:lnTo>
                    <a:pt x="45" y="0"/>
                  </a:lnTo>
                  <a:lnTo>
                    <a:pt x="45" y="28"/>
                  </a:lnTo>
                  <a:lnTo>
                    <a:pt x="42" y="28"/>
                  </a:lnTo>
                  <a:lnTo>
                    <a:pt x="42" y="28"/>
                  </a:lnTo>
                  <a:lnTo>
                    <a:pt x="41" y="20"/>
                  </a:lnTo>
                  <a:lnTo>
                    <a:pt x="37" y="13"/>
                  </a:lnTo>
                  <a:lnTo>
                    <a:pt x="35" y="10"/>
                  </a:lnTo>
                  <a:lnTo>
                    <a:pt x="32" y="8"/>
                  </a:lnTo>
                  <a:lnTo>
                    <a:pt x="28" y="7"/>
                  </a:lnTo>
                  <a:lnTo>
                    <a:pt x="24" y="6"/>
                  </a:lnTo>
                  <a:lnTo>
                    <a:pt x="24" y="6"/>
                  </a:lnTo>
                  <a:lnTo>
                    <a:pt x="20" y="7"/>
                  </a:lnTo>
                  <a:lnTo>
                    <a:pt x="17" y="9"/>
                  </a:lnTo>
                  <a:lnTo>
                    <a:pt x="14" y="12"/>
                  </a:lnTo>
                  <a:lnTo>
                    <a:pt x="14" y="16"/>
                  </a:lnTo>
                  <a:lnTo>
                    <a:pt x="14" y="16"/>
                  </a:lnTo>
                  <a:lnTo>
                    <a:pt x="14" y="20"/>
                  </a:lnTo>
                  <a:lnTo>
                    <a:pt x="16" y="23"/>
                  </a:lnTo>
                  <a:lnTo>
                    <a:pt x="19" y="26"/>
                  </a:lnTo>
                  <a:lnTo>
                    <a:pt x="24" y="29"/>
                  </a:lnTo>
                  <a:lnTo>
                    <a:pt x="35" y="36"/>
                  </a:lnTo>
                  <a:lnTo>
                    <a:pt x="35" y="36"/>
                  </a:lnTo>
                  <a:lnTo>
                    <a:pt x="42" y="39"/>
                  </a:lnTo>
                  <a:lnTo>
                    <a:pt x="47" y="44"/>
                  </a:lnTo>
                  <a:lnTo>
                    <a:pt x="50" y="51"/>
                  </a:lnTo>
                  <a:lnTo>
                    <a:pt x="51" y="54"/>
                  </a:lnTo>
                  <a:lnTo>
                    <a:pt x="51" y="57"/>
                  </a:lnTo>
                  <a:lnTo>
                    <a:pt x="51" y="57"/>
                  </a:lnTo>
                  <a:lnTo>
                    <a:pt x="51" y="63"/>
                  </a:lnTo>
                  <a:lnTo>
                    <a:pt x="49" y="67"/>
                  </a:lnTo>
                  <a:lnTo>
                    <a:pt x="47" y="71"/>
                  </a:lnTo>
                  <a:lnTo>
                    <a:pt x="44" y="74"/>
                  </a:lnTo>
                  <a:lnTo>
                    <a:pt x="41" y="77"/>
                  </a:lnTo>
                  <a:lnTo>
                    <a:pt x="36" y="79"/>
                  </a:lnTo>
                  <a:lnTo>
                    <a:pt x="32" y="80"/>
                  </a:lnTo>
                  <a:lnTo>
                    <a:pt x="27" y="81"/>
                  </a:lnTo>
                  <a:lnTo>
                    <a:pt x="27" y="81"/>
                  </a:lnTo>
                  <a:lnTo>
                    <a:pt x="20" y="80"/>
                  </a:lnTo>
                  <a:lnTo>
                    <a:pt x="15" y="78"/>
                  </a:lnTo>
                  <a:lnTo>
                    <a:pt x="7" y="74"/>
                  </a:lnTo>
                  <a:lnTo>
                    <a:pt x="7"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5" name="Freeform 17"/>
            <p:cNvSpPr>
              <a:spLocks/>
            </p:cNvSpPr>
            <p:nvPr userDrawn="1"/>
          </p:nvSpPr>
          <p:spPr bwMode="auto">
            <a:xfrm>
              <a:off x="4680" y="2819"/>
              <a:ext cx="78" cy="77"/>
            </a:xfrm>
            <a:custGeom>
              <a:avLst/>
              <a:gdLst>
                <a:gd name="T0" fmla="*/ 78 w 78"/>
                <a:gd name="T1" fmla="*/ 19 h 77"/>
                <a:gd name="T2" fmla="*/ 75 w 78"/>
                <a:gd name="T3" fmla="*/ 19 h 77"/>
                <a:gd name="T4" fmla="*/ 74 w 78"/>
                <a:gd name="T5" fmla="*/ 15 h 77"/>
                <a:gd name="T6" fmla="*/ 74 w 78"/>
                <a:gd name="T7" fmla="*/ 15 h 77"/>
                <a:gd name="T8" fmla="*/ 73 w 78"/>
                <a:gd name="T9" fmla="*/ 11 h 77"/>
                <a:gd name="T10" fmla="*/ 71 w 78"/>
                <a:gd name="T11" fmla="*/ 9 h 77"/>
                <a:gd name="T12" fmla="*/ 66 w 78"/>
                <a:gd name="T13" fmla="*/ 7 h 77"/>
                <a:gd name="T14" fmla="*/ 59 w 78"/>
                <a:gd name="T15" fmla="*/ 7 h 77"/>
                <a:gd name="T16" fmla="*/ 47 w 78"/>
                <a:gd name="T17" fmla="*/ 7 h 77"/>
                <a:gd name="T18" fmla="*/ 47 w 78"/>
                <a:gd name="T19" fmla="*/ 58 h 77"/>
                <a:gd name="T20" fmla="*/ 47 w 78"/>
                <a:gd name="T21" fmla="*/ 58 h 77"/>
                <a:gd name="T22" fmla="*/ 47 w 78"/>
                <a:gd name="T23" fmla="*/ 66 h 77"/>
                <a:gd name="T24" fmla="*/ 49 w 78"/>
                <a:gd name="T25" fmla="*/ 70 h 77"/>
                <a:gd name="T26" fmla="*/ 50 w 78"/>
                <a:gd name="T27" fmla="*/ 71 h 77"/>
                <a:gd name="T28" fmla="*/ 52 w 78"/>
                <a:gd name="T29" fmla="*/ 72 h 77"/>
                <a:gd name="T30" fmla="*/ 59 w 78"/>
                <a:gd name="T31" fmla="*/ 72 h 77"/>
                <a:gd name="T32" fmla="*/ 59 w 78"/>
                <a:gd name="T33" fmla="*/ 77 h 77"/>
                <a:gd name="T34" fmla="*/ 19 w 78"/>
                <a:gd name="T35" fmla="*/ 77 h 77"/>
                <a:gd name="T36" fmla="*/ 19 w 78"/>
                <a:gd name="T37" fmla="*/ 72 h 77"/>
                <a:gd name="T38" fmla="*/ 19 w 78"/>
                <a:gd name="T39" fmla="*/ 72 h 77"/>
                <a:gd name="T40" fmla="*/ 25 w 78"/>
                <a:gd name="T41" fmla="*/ 72 h 77"/>
                <a:gd name="T42" fmla="*/ 28 w 78"/>
                <a:gd name="T43" fmla="*/ 71 h 77"/>
                <a:gd name="T44" fmla="*/ 29 w 78"/>
                <a:gd name="T45" fmla="*/ 70 h 77"/>
                <a:gd name="T46" fmla="*/ 31 w 78"/>
                <a:gd name="T47" fmla="*/ 66 h 77"/>
                <a:gd name="T48" fmla="*/ 31 w 78"/>
                <a:gd name="T49" fmla="*/ 58 h 77"/>
                <a:gd name="T50" fmla="*/ 31 w 78"/>
                <a:gd name="T51" fmla="*/ 7 h 77"/>
                <a:gd name="T52" fmla="*/ 18 w 78"/>
                <a:gd name="T53" fmla="*/ 7 h 77"/>
                <a:gd name="T54" fmla="*/ 18 w 78"/>
                <a:gd name="T55" fmla="*/ 7 h 77"/>
                <a:gd name="T56" fmla="*/ 11 w 78"/>
                <a:gd name="T57" fmla="*/ 7 h 77"/>
                <a:gd name="T58" fmla="*/ 7 w 78"/>
                <a:gd name="T59" fmla="*/ 9 h 77"/>
                <a:gd name="T60" fmla="*/ 5 w 78"/>
                <a:gd name="T61" fmla="*/ 11 h 77"/>
                <a:gd name="T62" fmla="*/ 4 w 78"/>
                <a:gd name="T63" fmla="*/ 15 h 77"/>
                <a:gd name="T64" fmla="*/ 3 w 78"/>
                <a:gd name="T65" fmla="*/ 19 h 77"/>
                <a:gd name="T66" fmla="*/ 0 w 78"/>
                <a:gd name="T67" fmla="*/ 19 h 77"/>
                <a:gd name="T68" fmla="*/ 1 w 78"/>
                <a:gd name="T69" fmla="*/ 0 h 77"/>
                <a:gd name="T70" fmla="*/ 77 w 78"/>
                <a:gd name="T71" fmla="*/ 0 h 77"/>
                <a:gd name="T72" fmla="*/ 78 w 78"/>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7">
                  <a:moveTo>
                    <a:pt x="78" y="19"/>
                  </a:moveTo>
                  <a:lnTo>
                    <a:pt x="75" y="19"/>
                  </a:lnTo>
                  <a:lnTo>
                    <a:pt x="74" y="15"/>
                  </a:lnTo>
                  <a:lnTo>
                    <a:pt x="74" y="15"/>
                  </a:lnTo>
                  <a:lnTo>
                    <a:pt x="73" y="11"/>
                  </a:lnTo>
                  <a:lnTo>
                    <a:pt x="71" y="9"/>
                  </a:lnTo>
                  <a:lnTo>
                    <a:pt x="66" y="7"/>
                  </a:lnTo>
                  <a:lnTo>
                    <a:pt x="59" y="7"/>
                  </a:lnTo>
                  <a:lnTo>
                    <a:pt x="47" y="7"/>
                  </a:lnTo>
                  <a:lnTo>
                    <a:pt x="47" y="58"/>
                  </a:lnTo>
                  <a:lnTo>
                    <a:pt x="47" y="58"/>
                  </a:lnTo>
                  <a:lnTo>
                    <a:pt x="47" y="66"/>
                  </a:lnTo>
                  <a:lnTo>
                    <a:pt x="49" y="70"/>
                  </a:lnTo>
                  <a:lnTo>
                    <a:pt x="50" y="71"/>
                  </a:lnTo>
                  <a:lnTo>
                    <a:pt x="52" y="72"/>
                  </a:lnTo>
                  <a:lnTo>
                    <a:pt x="59" y="72"/>
                  </a:lnTo>
                  <a:lnTo>
                    <a:pt x="59" y="77"/>
                  </a:lnTo>
                  <a:lnTo>
                    <a:pt x="19" y="77"/>
                  </a:lnTo>
                  <a:lnTo>
                    <a:pt x="19" y="72"/>
                  </a:lnTo>
                  <a:lnTo>
                    <a:pt x="19" y="72"/>
                  </a:lnTo>
                  <a:lnTo>
                    <a:pt x="25" y="72"/>
                  </a:lnTo>
                  <a:lnTo>
                    <a:pt x="28" y="71"/>
                  </a:lnTo>
                  <a:lnTo>
                    <a:pt x="29" y="70"/>
                  </a:lnTo>
                  <a:lnTo>
                    <a:pt x="31" y="66"/>
                  </a:lnTo>
                  <a:lnTo>
                    <a:pt x="31" y="58"/>
                  </a:lnTo>
                  <a:lnTo>
                    <a:pt x="31" y="7"/>
                  </a:lnTo>
                  <a:lnTo>
                    <a:pt x="18" y="7"/>
                  </a:lnTo>
                  <a:lnTo>
                    <a:pt x="18" y="7"/>
                  </a:lnTo>
                  <a:lnTo>
                    <a:pt x="11" y="7"/>
                  </a:lnTo>
                  <a:lnTo>
                    <a:pt x="7" y="9"/>
                  </a:lnTo>
                  <a:lnTo>
                    <a:pt x="5" y="11"/>
                  </a:lnTo>
                  <a:lnTo>
                    <a:pt x="4" y="15"/>
                  </a:lnTo>
                  <a:lnTo>
                    <a:pt x="3" y="19"/>
                  </a:lnTo>
                  <a:lnTo>
                    <a:pt x="0" y="19"/>
                  </a:lnTo>
                  <a:lnTo>
                    <a:pt x="1" y="0"/>
                  </a:lnTo>
                  <a:lnTo>
                    <a:pt x="77" y="0"/>
                  </a:lnTo>
                  <a:lnTo>
                    <a:pt x="78"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18"/>
            <p:cNvSpPr>
              <a:spLocks noEditPoints="1"/>
            </p:cNvSpPr>
            <p:nvPr userDrawn="1"/>
          </p:nvSpPr>
          <p:spPr bwMode="auto">
            <a:xfrm>
              <a:off x="4774" y="2817"/>
              <a:ext cx="84" cy="81"/>
            </a:xfrm>
            <a:custGeom>
              <a:avLst/>
              <a:gdLst>
                <a:gd name="T0" fmla="*/ 42 w 84"/>
                <a:gd name="T1" fmla="*/ 81 h 81"/>
                <a:gd name="T2" fmla="*/ 26 w 84"/>
                <a:gd name="T3" fmla="*/ 78 h 81"/>
                <a:gd name="T4" fmla="*/ 13 w 84"/>
                <a:gd name="T5" fmla="*/ 69 h 81"/>
                <a:gd name="T6" fmla="*/ 4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7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3" y="69"/>
                  </a:lnTo>
                  <a:lnTo>
                    <a:pt x="8" y="63"/>
                  </a:lnTo>
                  <a:lnTo>
                    <a:pt x="4" y="56"/>
                  </a:lnTo>
                  <a:lnTo>
                    <a:pt x="1" y="49"/>
                  </a:lnTo>
                  <a:lnTo>
                    <a:pt x="0" y="40"/>
                  </a:lnTo>
                  <a:lnTo>
                    <a:pt x="0" y="40"/>
                  </a:lnTo>
                  <a:lnTo>
                    <a:pt x="1" y="32"/>
                  </a:lnTo>
                  <a:lnTo>
                    <a:pt x="4" y="25"/>
                  </a:lnTo>
                  <a:lnTo>
                    <a:pt x="8" y="19"/>
                  </a:lnTo>
                  <a:lnTo>
                    <a:pt x="13"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7" y="13"/>
                  </a:lnTo>
                  <a:lnTo>
                    <a:pt x="23" y="17"/>
                  </a:lnTo>
                  <a:lnTo>
                    <a:pt x="21" y="23"/>
                  </a:lnTo>
                  <a:lnTo>
                    <a:pt x="19" y="29"/>
                  </a:lnTo>
                  <a:lnTo>
                    <a:pt x="17" y="35"/>
                  </a:lnTo>
                  <a:lnTo>
                    <a:pt x="17" y="40"/>
                  </a:lnTo>
                  <a:lnTo>
                    <a:pt x="17" y="40"/>
                  </a:lnTo>
                  <a:lnTo>
                    <a:pt x="17" y="46"/>
                  </a:lnTo>
                  <a:lnTo>
                    <a:pt x="19" y="52"/>
                  </a:lnTo>
                  <a:lnTo>
                    <a:pt x="21" y="58"/>
                  </a:lnTo>
                  <a:lnTo>
                    <a:pt x="23" y="64"/>
                  </a:lnTo>
                  <a:lnTo>
                    <a:pt x="27"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19"/>
            <p:cNvSpPr>
              <a:spLocks/>
            </p:cNvSpPr>
            <p:nvPr userDrawn="1"/>
          </p:nvSpPr>
          <p:spPr bwMode="auto">
            <a:xfrm>
              <a:off x="4879" y="2819"/>
              <a:ext cx="85" cy="79"/>
            </a:xfrm>
            <a:custGeom>
              <a:avLst/>
              <a:gdLst>
                <a:gd name="T0" fmla="*/ 66 w 85"/>
                <a:gd name="T1" fmla="*/ 19 h 79"/>
                <a:gd name="T2" fmla="*/ 66 w 85"/>
                <a:gd name="T3" fmla="*/ 19 h 79"/>
                <a:gd name="T4" fmla="*/ 66 w 85"/>
                <a:gd name="T5" fmla="*/ 11 h 79"/>
                <a:gd name="T6" fmla="*/ 64 w 85"/>
                <a:gd name="T7" fmla="*/ 7 h 79"/>
                <a:gd name="T8" fmla="*/ 63 w 85"/>
                <a:gd name="T9" fmla="*/ 6 h 79"/>
                <a:gd name="T10" fmla="*/ 61 w 85"/>
                <a:gd name="T11" fmla="*/ 5 h 79"/>
                <a:gd name="T12" fmla="*/ 54 w 85"/>
                <a:gd name="T13" fmla="*/ 5 h 79"/>
                <a:gd name="T14" fmla="*/ 54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69 w 85"/>
                <a:gd name="T35" fmla="*/ 79 h 79"/>
                <a:gd name="T36" fmla="*/ 17 w 85"/>
                <a:gd name="T37" fmla="*/ 17 h 79"/>
                <a:gd name="T38" fmla="*/ 17 w 85"/>
                <a:gd name="T39" fmla="*/ 58 h 79"/>
                <a:gd name="T40" fmla="*/ 17 w 85"/>
                <a:gd name="T41" fmla="*/ 58 h 79"/>
                <a:gd name="T42" fmla="*/ 18 w 85"/>
                <a:gd name="T43" fmla="*/ 66 h 79"/>
                <a:gd name="T44" fmla="*/ 19 w 85"/>
                <a:gd name="T45" fmla="*/ 70 h 79"/>
                <a:gd name="T46" fmla="*/ 21 w 85"/>
                <a:gd name="T47" fmla="*/ 71 h 79"/>
                <a:gd name="T48" fmla="*/ 23 w 85"/>
                <a:gd name="T49" fmla="*/ 72 h 79"/>
                <a:gd name="T50" fmla="*/ 29 w 85"/>
                <a:gd name="T51" fmla="*/ 72 h 79"/>
                <a:gd name="T52" fmla="*/ 29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4 w 85"/>
                <a:gd name="T87" fmla="*/ 0 h 79"/>
                <a:gd name="T88" fmla="*/ 66 w 85"/>
                <a:gd name="T89" fmla="*/ 51 h 79"/>
                <a:gd name="T90" fmla="*/ 66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6" y="19"/>
                  </a:moveTo>
                  <a:lnTo>
                    <a:pt x="66" y="19"/>
                  </a:lnTo>
                  <a:lnTo>
                    <a:pt x="66" y="11"/>
                  </a:lnTo>
                  <a:lnTo>
                    <a:pt x="64" y="7"/>
                  </a:lnTo>
                  <a:lnTo>
                    <a:pt x="63" y="6"/>
                  </a:lnTo>
                  <a:lnTo>
                    <a:pt x="61" y="5"/>
                  </a:lnTo>
                  <a:lnTo>
                    <a:pt x="54" y="5"/>
                  </a:lnTo>
                  <a:lnTo>
                    <a:pt x="54" y="0"/>
                  </a:lnTo>
                  <a:lnTo>
                    <a:pt x="85" y="0"/>
                  </a:lnTo>
                  <a:lnTo>
                    <a:pt x="85" y="5"/>
                  </a:lnTo>
                  <a:lnTo>
                    <a:pt x="85" y="5"/>
                  </a:lnTo>
                  <a:lnTo>
                    <a:pt x="78" y="5"/>
                  </a:lnTo>
                  <a:lnTo>
                    <a:pt x="76" y="6"/>
                  </a:lnTo>
                  <a:lnTo>
                    <a:pt x="75" y="7"/>
                  </a:lnTo>
                  <a:lnTo>
                    <a:pt x="73" y="11"/>
                  </a:lnTo>
                  <a:lnTo>
                    <a:pt x="73" y="19"/>
                  </a:lnTo>
                  <a:lnTo>
                    <a:pt x="73" y="79"/>
                  </a:lnTo>
                  <a:lnTo>
                    <a:pt x="69" y="79"/>
                  </a:lnTo>
                  <a:lnTo>
                    <a:pt x="17" y="17"/>
                  </a:lnTo>
                  <a:lnTo>
                    <a:pt x="17" y="58"/>
                  </a:lnTo>
                  <a:lnTo>
                    <a:pt x="17" y="58"/>
                  </a:lnTo>
                  <a:lnTo>
                    <a:pt x="18" y="66"/>
                  </a:lnTo>
                  <a:lnTo>
                    <a:pt x="19" y="70"/>
                  </a:lnTo>
                  <a:lnTo>
                    <a:pt x="21" y="71"/>
                  </a:lnTo>
                  <a:lnTo>
                    <a:pt x="23" y="72"/>
                  </a:lnTo>
                  <a:lnTo>
                    <a:pt x="29" y="72"/>
                  </a:lnTo>
                  <a:lnTo>
                    <a:pt x="29"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4" y="0"/>
                  </a:lnTo>
                  <a:lnTo>
                    <a:pt x="66" y="51"/>
                  </a:lnTo>
                  <a:lnTo>
                    <a:pt x="66"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20"/>
            <p:cNvSpPr>
              <a:spLocks/>
            </p:cNvSpPr>
            <p:nvPr userDrawn="1"/>
          </p:nvSpPr>
          <p:spPr bwMode="auto">
            <a:xfrm>
              <a:off x="5010" y="2819"/>
              <a:ext cx="95" cy="77"/>
            </a:xfrm>
            <a:custGeom>
              <a:avLst/>
              <a:gdLst>
                <a:gd name="T0" fmla="*/ 78 w 95"/>
                <a:gd name="T1" fmla="*/ 65 h 77"/>
                <a:gd name="T2" fmla="*/ 87 w 95"/>
                <a:gd name="T3" fmla="*/ 70 h 77"/>
                <a:gd name="T4" fmla="*/ 95 w 95"/>
                <a:gd name="T5" fmla="*/ 72 h 77"/>
                <a:gd name="T6" fmla="*/ 54 w 95"/>
                <a:gd name="T7" fmla="*/ 77 h 77"/>
                <a:gd name="T8" fmla="*/ 54 w 95"/>
                <a:gd name="T9" fmla="*/ 72 h 77"/>
                <a:gd name="T10" fmla="*/ 60 w 95"/>
                <a:gd name="T11" fmla="*/ 71 h 77"/>
                <a:gd name="T12" fmla="*/ 58 w 95"/>
                <a:gd name="T13" fmla="*/ 65 h 77"/>
                <a:gd name="T14" fmla="*/ 28 w 95"/>
                <a:gd name="T15" fmla="*/ 42 h 77"/>
                <a:gd name="T16" fmla="*/ 28 w 95"/>
                <a:gd name="T17" fmla="*/ 58 h 77"/>
                <a:gd name="T18" fmla="*/ 30 w 95"/>
                <a:gd name="T19" fmla="*/ 70 h 77"/>
                <a:gd name="T20" fmla="*/ 33 w 95"/>
                <a:gd name="T21" fmla="*/ 72 h 77"/>
                <a:gd name="T22" fmla="*/ 40 w 95"/>
                <a:gd name="T23" fmla="*/ 77 h 77"/>
                <a:gd name="T24" fmla="*/ 0 w 95"/>
                <a:gd name="T25" fmla="*/ 72 h 77"/>
                <a:gd name="T26" fmla="*/ 6 w 95"/>
                <a:gd name="T27" fmla="*/ 72 h 77"/>
                <a:gd name="T28" fmla="*/ 9 w 95"/>
                <a:gd name="T29" fmla="*/ 70 h 77"/>
                <a:gd name="T30" fmla="*/ 12 w 95"/>
                <a:gd name="T31" fmla="*/ 58 h 77"/>
                <a:gd name="T32" fmla="*/ 12 w 95"/>
                <a:gd name="T33" fmla="*/ 19 h 77"/>
                <a:gd name="T34" fmla="*/ 9 w 95"/>
                <a:gd name="T35" fmla="*/ 7 h 77"/>
                <a:gd name="T36" fmla="*/ 6 w 95"/>
                <a:gd name="T37" fmla="*/ 5 h 77"/>
                <a:gd name="T38" fmla="*/ 0 w 95"/>
                <a:gd name="T39" fmla="*/ 0 h 77"/>
                <a:gd name="T40" fmla="*/ 40 w 95"/>
                <a:gd name="T41" fmla="*/ 5 h 77"/>
                <a:gd name="T42" fmla="*/ 33 w 95"/>
                <a:gd name="T43" fmla="*/ 5 h 77"/>
                <a:gd name="T44" fmla="*/ 30 w 95"/>
                <a:gd name="T45" fmla="*/ 7 h 77"/>
                <a:gd name="T46" fmla="*/ 28 w 95"/>
                <a:gd name="T47" fmla="*/ 19 h 77"/>
                <a:gd name="T48" fmla="*/ 54 w 95"/>
                <a:gd name="T49" fmla="*/ 14 h 77"/>
                <a:gd name="T50" fmla="*/ 57 w 95"/>
                <a:gd name="T51" fmla="*/ 12 h 77"/>
                <a:gd name="T52" fmla="*/ 60 w 95"/>
                <a:gd name="T53" fmla="*/ 7 h 77"/>
                <a:gd name="T54" fmla="*/ 58 w 95"/>
                <a:gd name="T55" fmla="*/ 5 h 77"/>
                <a:gd name="T56" fmla="*/ 55 w 95"/>
                <a:gd name="T57" fmla="*/ 0 h 77"/>
                <a:gd name="T58" fmla="*/ 85 w 95"/>
                <a:gd name="T59" fmla="*/ 5 h 77"/>
                <a:gd name="T60" fmla="*/ 78 w 95"/>
                <a:gd name="T61" fmla="*/ 5 h 77"/>
                <a:gd name="T62" fmla="*/ 67 w 95"/>
                <a:gd name="T63" fmla="*/ 10 h 77"/>
                <a:gd name="T64" fmla="*/ 44 w 95"/>
                <a:gd name="T6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77">
                  <a:moveTo>
                    <a:pt x="78" y="65"/>
                  </a:moveTo>
                  <a:lnTo>
                    <a:pt x="78" y="65"/>
                  </a:lnTo>
                  <a:lnTo>
                    <a:pt x="83" y="68"/>
                  </a:lnTo>
                  <a:lnTo>
                    <a:pt x="87" y="70"/>
                  </a:lnTo>
                  <a:lnTo>
                    <a:pt x="91" y="72"/>
                  </a:lnTo>
                  <a:lnTo>
                    <a:pt x="95" y="72"/>
                  </a:lnTo>
                  <a:lnTo>
                    <a:pt x="95" y="77"/>
                  </a:lnTo>
                  <a:lnTo>
                    <a:pt x="54" y="77"/>
                  </a:lnTo>
                  <a:lnTo>
                    <a:pt x="54" y="72"/>
                  </a:lnTo>
                  <a:lnTo>
                    <a:pt x="54" y="72"/>
                  </a:lnTo>
                  <a:lnTo>
                    <a:pt x="57" y="72"/>
                  </a:lnTo>
                  <a:lnTo>
                    <a:pt x="60" y="71"/>
                  </a:lnTo>
                  <a:lnTo>
                    <a:pt x="60" y="69"/>
                  </a:lnTo>
                  <a:lnTo>
                    <a:pt x="58" y="65"/>
                  </a:lnTo>
                  <a:lnTo>
                    <a:pt x="33" y="38"/>
                  </a:lnTo>
                  <a:lnTo>
                    <a:pt x="28" y="42"/>
                  </a:lnTo>
                  <a:lnTo>
                    <a:pt x="28" y="58"/>
                  </a:lnTo>
                  <a:lnTo>
                    <a:pt x="28" y="58"/>
                  </a:lnTo>
                  <a:lnTo>
                    <a:pt x="28" y="66"/>
                  </a:lnTo>
                  <a:lnTo>
                    <a:pt x="30" y="70"/>
                  </a:lnTo>
                  <a:lnTo>
                    <a:pt x="31" y="71"/>
                  </a:lnTo>
                  <a:lnTo>
                    <a:pt x="33" y="72"/>
                  </a:lnTo>
                  <a:lnTo>
                    <a:pt x="40" y="72"/>
                  </a:lnTo>
                  <a:lnTo>
                    <a:pt x="40" y="77"/>
                  </a:lnTo>
                  <a:lnTo>
                    <a:pt x="0" y="77"/>
                  </a:lnTo>
                  <a:lnTo>
                    <a:pt x="0" y="72"/>
                  </a:lnTo>
                  <a:lnTo>
                    <a:pt x="0" y="72"/>
                  </a:lnTo>
                  <a:lnTo>
                    <a:pt x="6" y="72"/>
                  </a:lnTo>
                  <a:lnTo>
                    <a:pt x="8" y="71"/>
                  </a:lnTo>
                  <a:lnTo>
                    <a:pt x="9" y="70"/>
                  </a:lnTo>
                  <a:lnTo>
                    <a:pt x="12" y="66"/>
                  </a:lnTo>
                  <a:lnTo>
                    <a:pt x="12" y="58"/>
                  </a:lnTo>
                  <a:lnTo>
                    <a:pt x="12" y="19"/>
                  </a:lnTo>
                  <a:lnTo>
                    <a:pt x="12" y="19"/>
                  </a:lnTo>
                  <a:lnTo>
                    <a:pt x="12" y="11"/>
                  </a:lnTo>
                  <a:lnTo>
                    <a:pt x="9" y="7"/>
                  </a:lnTo>
                  <a:lnTo>
                    <a:pt x="8" y="6"/>
                  </a:lnTo>
                  <a:lnTo>
                    <a:pt x="6" y="5"/>
                  </a:lnTo>
                  <a:lnTo>
                    <a:pt x="0" y="5"/>
                  </a:lnTo>
                  <a:lnTo>
                    <a:pt x="0" y="0"/>
                  </a:lnTo>
                  <a:lnTo>
                    <a:pt x="40" y="0"/>
                  </a:lnTo>
                  <a:lnTo>
                    <a:pt x="40" y="5"/>
                  </a:lnTo>
                  <a:lnTo>
                    <a:pt x="40" y="5"/>
                  </a:lnTo>
                  <a:lnTo>
                    <a:pt x="33" y="5"/>
                  </a:lnTo>
                  <a:lnTo>
                    <a:pt x="31" y="6"/>
                  </a:lnTo>
                  <a:lnTo>
                    <a:pt x="30" y="7"/>
                  </a:lnTo>
                  <a:lnTo>
                    <a:pt x="28" y="11"/>
                  </a:lnTo>
                  <a:lnTo>
                    <a:pt x="28" y="19"/>
                  </a:lnTo>
                  <a:lnTo>
                    <a:pt x="28" y="36"/>
                  </a:lnTo>
                  <a:lnTo>
                    <a:pt x="54" y="14"/>
                  </a:lnTo>
                  <a:lnTo>
                    <a:pt x="54" y="14"/>
                  </a:lnTo>
                  <a:lnTo>
                    <a:pt x="57" y="12"/>
                  </a:lnTo>
                  <a:lnTo>
                    <a:pt x="59" y="9"/>
                  </a:lnTo>
                  <a:lnTo>
                    <a:pt x="60" y="7"/>
                  </a:lnTo>
                  <a:lnTo>
                    <a:pt x="59" y="6"/>
                  </a:lnTo>
                  <a:lnTo>
                    <a:pt x="58" y="5"/>
                  </a:lnTo>
                  <a:lnTo>
                    <a:pt x="55" y="5"/>
                  </a:lnTo>
                  <a:lnTo>
                    <a:pt x="55" y="0"/>
                  </a:lnTo>
                  <a:lnTo>
                    <a:pt x="85" y="0"/>
                  </a:lnTo>
                  <a:lnTo>
                    <a:pt x="85" y="5"/>
                  </a:lnTo>
                  <a:lnTo>
                    <a:pt x="85" y="5"/>
                  </a:lnTo>
                  <a:lnTo>
                    <a:pt x="78" y="5"/>
                  </a:lnTo>
                  <a:lnTo>
                    <a:pt x="72" y="7"/>
                  </a:lnTo>
                  <a:lnTo>
                    <a:pt x="67" y="10"/>
                  </a:lnTo>
                  <a:lnTo>
                    <a:pt x="61" y="14"/>
                  </a:lnTo>
                  <a:lnTo>
                    <a:pt x="44" y="29"/>
                  </a:lnTo>
                  <a:lnTo>
                    <a:pt x="78" y="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21"/>
            <p:cNvSpPr>
              <a:spLocks noEditPoints="1"/>
            </p:cNvSpPr>
            <p:nvPr userDrawn="1"/>
          </p:nvSpPr>
          <p:spPr bwMode="auto">
            <a:xfrm>
              <a:off x="5109"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9 w 89"/>
                <a:gd name="T71" fmla="*/ 24 h 79"/>
                <a:gd name="T72" fmla="*/ 29 w 89"/>
                <a:gd name="T73" fmla="*/ 48 h 79"/>
                <a:gd name="T74" fmla="*/ 49 w 89"/>
                <a:gd name="T75" fmla="*/ 48 h 79"/>
                <a:gd name="T76" fmla="*/ 39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2" y="74"/>
                  </a:lnTo>
                  <a:lnTo>
                    <a:pt x="89" y="74"/>
                  </a:lnTo>
                  <a:lnTo>
                    <a:pt x="89" y="79"/>
                  </a:lnTo>
                  <a:lnTo>
                    <a:pt x="47" y="79"/>
                  </a:lnTo>
                  <a:lnTo>
                    <a:pt x="47" y="74"/>
                  </a:lnTo>
                  <a:lnTo>
                    <a:pt x="47" y="74"/>
                  </a:lnTo>
                  <a:lnTo>
                    <a:pt x="53" y="74"/>
                  </a:lnTo>
                  <a:lnTo>
                    <a:pt x="58" y="72"/>
                  </a:lnTo>
                  <a:lnTo>
                    <a:pt x="58" y="71"/>
                  </a:lnTo>
                  <a:lnTo>
                    <a:pt x="58" y="69"/>
                  </a:lnTo>
                  <a:lnTo>
                    <a:pt x="57" y="65"/>
                  </a:lnTo>
                  <a:lnTo>
                    <a:pt x="51" y="53"/>
                  </a:lnTo>
                  <a:lnTo>
                    <a:pt x="27" y="53"/>
                  </a:lnTo>
                  <a:lnTo>
                    <a:pt x="21" y="65"/>
                  </a:lnTo>
                  <a:close/>
                  <a:moveTo>
                    <a:pt x="39" y="24"/>
                  </a:moveTo>
                  <a:lnTo>
                    <a:pt x="29" y="48"/>
                  </a:lnTo>
                  <a:lnTo>
                    <a:pt x="49" y="48"/>
                  </a:lnTo>
                  <a:lnTo>
                    <a:pt x="39"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22"/>
            <p:cNvSpPr>
              <a:spLocks/>
            </p:cNvSpPr>
            <p:nvPr userDrawn="1"/>
          </p:nvSpPr>
          <p:spPr bwMode="auto">
            <a:xfrm>
              <a:off x="5207" y="2819"/>
              <a:ext cx="86" cy="79"/>
            </a:xfrm>
            <a:custGeom>
              <a:avLst/>
              <a:gdLst>
                <a:gd name="T0" fmla="*/ 67 w 86"/>
                <a:gd name="T1" fmla="*/ 19 h 79"/>
                <a:gd name="T2" fmla="*/ 67 w 86"/>
                <a:gd name="T3" fmla="*/ 19 h 79"/>
                <a:gd name="T4" fmla="*/ 67 w 86"/>
                <a:gd name="T5" fmla="*/ 11 h 79"/>
                <a:gd name="T6" fmla="*/ 65 w 86"/>
                <a:gd name="T7" fmla="*/ 7 h 79"/>
                <a:gd name="T8" fmla="*/ 64 w 86"/>
                <a:gd name="T9" fmla="*/ 6 h 79"/>
                <a:gd name="T10" fmla="*/ 62 w 86"/>
                <a:gd name="T11" fmla="*/ 5 h 79"/>
                <a:gd name="T12" fmla="*/ 55 w 86"/>
                <a:gd name="T13" fmla="*/ 5 h 79"/>
                <a:gd name="T14" fmla="*/ 55 w 86"/>
                <a:gd name="T15" fmla="*/ 0 h 79"/>
                <a:gd name="T16" fmla="*/ 86 w 86"/>
                <a:gd name="T17" fmla="*/ 0 h 79"/>
                <a:gd name="T18" fmla="*/ 86 w 86"/>
                <a:gd name="T19" fmla="*/ 5 h 79"/>
                <a:gd name="T20" fmla="*/ 86 w 86"/>
                <a:gd name="T21" fmla="*/ 5 h 79"/>
                <a:gd name="T22" fmla="*/ 79 w 86"/>
                <a:gd name="T23" fmla="*/ 5 h 79"/>
                <a:gd name="T24" fmla="*/ 77 w 86"/>
                <a:gd name="T25" fmla="*/ 6 h 79"/>
                <a:gd name="T26" fmla="*/ 75 w 86"/>
                <a:gd name="T27" fmla="*/ 7 h 79"/>
                <a:gd name="T28" fmla="*/ 74 w 86"/>
                <a:gd name="T29" fmla="*/ 11 h 79"/>
                <a:gd name="T30" fmla="*/ 73 w 86"/>
                <a:gd name="T31" fmla="*/ 19 h 79"/>
                <a:gd name="T32" fmla="*/ 73 w 86"/>
                <a:gd name="T33" fmla="*/ 79 h 79"/>
                <a:gd name="T34" fmla="*/ 70 w 86"/>
                <a:gd name="T35" fmla="*/ 79 h 79"/>
                <a:gd name="T36" fmla="*/ 18 w 86"/>
                <a:gd name="T37" fmla="*/ 17 h 79"/>
                <a:gd name="T38" fmla="*/ 18 w 86"/>
                <a:gd name="T39" fmla="*/ 58 h 79"/>
                <a:gd name="T40" fmla="*/ 18 w 86"/>
                <a:gd name="T41" fmla="*/ 58 h 79"/>
                <a:gd name="T42" fmla="*/ 18 w 86"/>
                <a:gd name="T43" fmla="*/ 66 h 79"/>
                <a:gd name="T44" fmla="*/ 20 w 86"/>
                <a:gd name="T45" fmla="*/ 70 h 79"/>
                <a:gd name="T46" fmla="*/ 21 w 86"/>
                <a:gd name="T47" fmla="*/ 71 h 79"/>
                <a:gd name="T48" fmla="*/ 23 w 86"/>
                <a:gd name="T49" fmla="*/ 72 h 79"/>
                <a:gd name="T50" fmla="*/ 30 w 86"/>
                <a:gd name="T51" fmla="*/ 72 h 79"/>
                <a:gd name="T52" fmla="*/ 30 w 86"/>
                <a:gd name="T53" fmla="*/ 77 h 79"/>
                <a:gd name="T54" fmla="*/ 0 w 86"/>
                <a:gd name="T55" fmla="*/ 77 h 79"/>
                <a:gd name="T56" fmla="*/ 0 w 86"/>
                <a:gd name="T57" fmla="*/ 72 h 79"/>
                <a:gd name="T58" fmla="*/ 0 w 86"/>
                <a:gd name="T59" fmla="*/ 72 h 79"/>
                <a:gd name="T60" fmla="*/ 6 w 86"/>
                <a:gd name="T61" fmla="*/ 72 h 79"/>
                <a:gd name="T62" fmla="*/ 8 w 86"/>
                <a:gd name="T63" fmla="*/ 71 h 79"/>
                <a:gd name="T64" fmla="*/ 10 w 86"/>
                <a:gd name="T65" fmla="*/ 70 h 79"/>
                <a:gd name="T66" fmla="*/ 11 w 86"/>
                <a:gd name="T67" fmla="*/ 66 h 79"/>
                <a:gd name="T68" fmla="*/ 12 w 86"/>
                <a:gd name="T69" fmla="*/ 58 h 79"/>
                <a:gd name="T70" fmla="*/ 12 w 86"/>
                <a:gd name="T71" fmla="*/ 19 h 79"/>
                <a:gd name="T72" fmla="*/ 12 w 86"/>
                <a:gd name="T73" fmla="*/ 19 h 79"/>
                <a:gd name="T74" fmla="*/ 11 w 86"/>
                <a:gd name="T75" fmla="*/ 11 h 79"/>
                <a:gd name="T76" fmla="*/ 10 w 86"/>
                <a:gd name="T77" fmla="*/ 7 h 79"/>
                <a:gd name="T78" fmla="*/ 8 w 86"/>
                <a:gd name="T79" fmla="*/ 6 h 79"/>
                <a:gd name="T80" fmla="*/ 6 w 86"/>
                <a:gd name="T81" fmla="*/ 5 h 79"/>
                <a:gd name="T82" fmla="*/ 0 w 86"/>
                <a:gd name="T83" fmla="*/ 5 h 79"/>
                <a:gd name="T84" fmla="*/ 0 w 86"/>
                <a:gd name="T85" fmla="*/ 0 h 79"/>
                <a:gd name="T86" fmla="*/ 25 w 86"/>
                <a:gd name="T87" fmla="*/ 0 h 79"/>
                <a:gd name="T88" fmla="*/ 67 w 86"/>
                <a:gd name="T89" fmla="*/ 51 h 79"/>
                <a:gd name="T90" fmla="*/ 67 w 86"/>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79">
                  <a:moveTo>
                    <a:pt x="67" y="19"/>
                  </a:moveTo>
                  <a:lnTo>
                    <a:pt x="67" y="19"/>
                  </a:lnTo>
                  <a:lnTo>
                    <a:pt x="67" y="11"/>
                  </a:lnTo>
                  <a:lnTo>
                    <a:pt x="65" y="7"/>
                  </a:lnTo>
                  <a:lnTo>
                    <a:pt x="64" y="6"/>
                  </a:lnTo>
                  <a:lnTo>
                    <a:pt x="62" y="5"/>
                  </a:lnTo>
                  <a:lnTo>
                    <a:pt x="55" y="5"/>
                  </a:lnTo>
                  <a:lnTo>
                    <a:pt x="55" y="0"/>
                  </a:lnTo>
                  <a:lnTo>
                    <a:pt x="86" y="0"/>
                  </a:lnTo>
                  <a:lnTo>
                    <a:pt x="86" y="5"/>
                  </a:lnTo>
                  <a:lnTo>
                    <a:pt x="86" y="5"/>
                  </a:lnTo>
                  <a:lnTo>
                    <a:pt x="79" y="5"/>
                  </a:lnTo>
                  <a:lnTo>
                    <a:pt x="77" y="6"/>
                  </a:lnTo>
                  <a:lnTo>
                    <a:pt x="75" y="7"/>
                  </a:lnTo>
                  <a:lnTo>
                    <a:pt x="74"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10" y="70"/>
                  </a:lnTo>
                  <a:lnTo>
                    <a:pt x="11" y="66"/>
                  </a:lnTo>
                  <a:lnTo>
                    <a:pt x="12" y="58"/>
                  </a:lnTo>
                  <a:lnTo>
                    <a:pt x="12" y="19"/>
                  </a:lnTo>
                  <a:lnTo>
                    <a:pt x="12" y="19"/>
                  </a:lnTo>
                  <a:lnTo>
                    <a:pt x="11" y="11"/>
                  </a:lnTo>
                  <a:lnTo>
                    <a:pt x="10"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23"/>
            <p:cNvSpPr>
              <a:spLocks/>
            </p:cNvSpPr>
            <p:nvPr userDrawn="1"/>
          </p:nvSpPr>
          <p:spPr bwMode="auto">
            <a:xfrm>
              <a:off x="5314" y="2817"/>
              <a:ext cx="52" cy="81"/>
            </a:xfrm>
            <a:custGeom>
              <a:avLst/>
              <a:gdLst>
                <a:gd name="T0" fmla="*/ 0 w 52"/>
                <a:gd name="T1" fmla="*/ 81 h 81"/>
                <a:gd name="T2" fmla="*/ 3 w 52"/>
                <a:gd name="T3" fmla="*/ 53 h 81"/>
                <a:gd name="T4" fmla="*/ 4 w 52"/>
                <a:gd name="T5" fmla="*/ 57 h 81"/>
                <a:gd name="T6" fmla="*/ 10 w 52"/>
                <a:gd name="T7" fmla="*/ 66 h 81"/>
                <a:gd name="T8" fmla="*/ 15 w 52"/>
                <a:gd name="T9" fmla="*/ 71 h 81"/>
                <a:gd name="T10" fmla="*/ 23 w 52"/>
                <a:gd name="T11" fmla="*/ 74 h 81"/>
                <a:gd name="T12" fmla="*/ 27 w 52"/>
                <a:gd name="T13" fmla="*/ 74 h 81"/>
                <a:gd name="T14" fmla="*/ 36 w 52"/>
                <a:gd name="T15" fmla="*/ 72 h 81"/>
                <a:gd name="T16" fmla="*/ 40 w 52"/>
                <a:gd name="T17" fmla="*/ 63 h 81"/>
                <a:gd name="T18" fmla="*/ 39 w 52"/>
                <a:gd name="T19" fmla="*/ 59 h 81"/>
                <a:gd name="T20" fmla="*/ 34 w 52"/>
                <a:gd name="T21" fmla="*/ 52 h 81"/>
                <a:gd name="T22" fmla="*/ 18 w 52"/>
                <a:gd name="T23" fmla="*/ 43 h 81"/>
                <a:gd name="T24" fmla="*/ 11 w 52"/>
                <a:gd name="T25" fmla="*/ 39 h 81"/>
                <a:gd name="T26" fmla="*/ 3 w 52"/>
                <a:gd name="T27" fmla="*/ 31 h 81"/>
                <a:gd name="T28" fmla="*/ 1 w 52"/>
                <a:gd name="T29" fmla="*/ 24 h 81"/>
                <a:gd name="T30" fmla="*/ 1 w 52"/>
                <a:gd name="T31" fmla="*/ 20 h 81"/>
                <a:gd name="T32" fmla="*/ 2 w 52"/>
                <a:gd name="T33" fmla="*/ 12 h 81"/>
                <a:gd name="T34" fmla="*/ 8 w 52"/>
                <a:gd name="T35" fmla="*/ 6 h 81"/>
                <a:gd name="T36" fmla="*/ 14 w 52"/>
                <a:gd name="T37" fmla="*/ 2 h 81"/>
                <a:gd name="T38" fmla="*/ 23 w 52"/>
                <a:gd name="T39" fmla="*/ 0 h 81"/>
                <a:gd name="T40" fmla="*/ 28 w 52"/>
                <a:gd name="T41" fmla="*/ 1 h 81"/>
                <a:gd name="T42" fmla="*/ 39 w 52"/>
                <a:gd name="T43" fmla="*/ 6 h 81"/>
                <a:gd name="T44" fmla="*/ 41 w 52"/>
                <a:gd name="T45" fmla="*/ 3 h 81"/>
                <a:gd name="T46" fmla="*/ 45 w 52"/>
                <a:gd name="T47" fmla="*/ 0 h 81"/>
                <a:gd name="T48" fmla="*/ 42 w 52"/>
                <a:gd name="T49" fmla="*/ 28 h 81"/>
                <a:gd name="T50" fmla="*/ 41 w 52"/>
                <a:gd name="T51" fmla="*/ 20 h 81"/>
                <a:gd name="T52" fmla="*/ 34 w 52"/>
                <a:gd name="T53" fmla="*/ 10 h 81"/>
                <a:gd name="T54" fmla="*/ 28 w 52"/>
                <a:gd name="T55" fmla="*/ 7 h 81"/>
                <a:gd name="T56" fmla="*/ 24 w 52"/>
                <a:gd name="T57" fmla="*/ 6 h 81"/>
                <a:gd name="T58" fmla="*/ 16 w 52"/>
                <a:gd name="T59" fmla="*/ 9 h 81"/>
                <a:gd name="T60" fmla="*/ 13 w 52"/>
                <a:gd name="T61" fmla="*/ 16 h 81"/>
                <a:gd name="T62" fmla="*/ 14 w 52"/>
                <a:gd name="T63" fmla="*/ 20 h 81"/>
                <a:gd name="T64" fmla="*/ 19 w 52"/>
                <a:gd name="T65" fmla="*/ 26 h 81"/>
                <a:gd name="T66" fmla="*/ 36 w 52"/>
                <a:gd name="T67" fmla="*/ 36 h 81"/>
                <a:gd name="T68" fmla="*/ 42 w 52"/>
                <a:gd name="T69" fmla="*/ 39 h 81"/>
                <a:gd name="T70" fmla="*/ 51 w 52"/>
                <a:gd name="T71" fmla="*/ 51 h 81"/>
                <a:gd name="T72" fmla="*/ 52 w 52"/>
                <a:gd name="T73" fmla="*/ 57 h 81"/>
                <a:gd name="T74" fmla="*/ 52 w 52"/>
                <a:gd name="T75" fmla="*/ 63 h 81"/>
                <a:gd name="T76" fmla="*/ 47 w 52"/>
                <a:gd name="T77" fmla="*/ 71 h 81"/>
                <a:gd name="T78" fmla="*/ 41 w 52"/>
                <a:gd name="T79" fmla="*/ 77 h 81"/>
                <a:gd name="T80" fmla="*/ 31 w 52"/>
                <a:gd name="T81" fmla="*/ 80 h 81"/>
                <a:gd name="T82" fmla="*/ 27 w 52"/>
                <a:gd name="T83" fmla="*/ 81 h 81"/>
                <a:gd name="T84" fmla="*/ 15 w 52"/>
                <a:gd name="T85" fmla="*/ 78 h 81"/>
                <a:gd name="T86" fmla="*/ 8 w 52"/>
                <a:gd name="T87" fmla="*/ 74 h 81"/>
                <a:gd name="T88" fmla="*/ 3 w 52"/>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81">
                  <a:moveTo>
                    <a:pt x="3" y="81"/>
                  </a:moveTo>
                  <a:lnTo>
                    <a:pt x="0" y="81"/>
                  </a:lnTo>
                  <a:lnTo>
                    <a:pt x="0" y="53"/>
                  </a:lnTo>
                  <a:lnTo>
                    <a:pt x="3" y="53"/>
                  </a:lnTo>
                  <a:lnTo>
                    <a:pt x="3" y="53"/>
                  </a:lnTo>
                  <a:lnTo>
                    <a:pt x="4" y="57"/>
                  </a:lnTo>
                  <a:lnTo>
                    <a:pt x="6" y="62"/>
                  </a:lnTo>
                  <a:lnTo>
                    <a:pt x="10" y="66"/>
                  </a:lnTo>
                  <a:lnTo>
                    <a:pt x="12" y="69"/>
                  </a:lnTo>
                  <a:lnTo>
                    <a:pt x="15" y="71"/>
                  </a:lnTo>
                  <a:lnTo>
                    <a:pt x="19" y="73"/>
                  </a:lnTo>
                  <a:lnTo>
                    <a:pt x="23" y="74"/>
                  </a:lnTo>
                  <a:lnTo>
                    <a:pt x="27" y="74"/>
                  </a:lnTo>
                  <a:lnTo>
                    <a:pt x="27" y="74"/>
                  </a:lnTo>
                  <a:lnTo>
                    <a:pt x="32" y="74"/>
                  </a:lnTo>
                  <a:lnTo>
                    <a:pt x="36"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2" y="12"/>
                  </a:lnTo>
                  <a:lnTo>
                    <a:pt x="4" y="9"/>
                  </a:lnTo>
                  <a:lnTo>
                    <a:pt x="8" y="6"/>
                  </a:lnTo>
                  <a:lnTo>
                    <a:pt x="11" y="3"/>
                  </a:lnTo>
                  <a:lnTo>
                    <a:pt x="14" y="2"/>
                  </a:lnTo>
                  <a:lnTo>
                    <a:pt x="18" y="1"/>
                  </a:lnTo>
                  <a:lnTo>
                    <a:pt x="23" y="0"/>
                  </a:lnTo>
                  <a:lnTo>
                    <a:pt x="23" y="0"/>
                  </a:lnTo>
                  <a:lnTo>
                    <a:pt x="28" y="1"/>
                  </a:lnTo>
                  <a:lnTo>
                    <a:pt x="32" y="2"/>
                  </a:lnTo>
                  <a:lnTo>
                    <a:pt x="39" y="6"/>
                  </a:lnTo>
                  <a:lnTo>
                    <a:pt x="39" y="6"/>
                  </a:lnTo>
                  <a:lnTo>
                    <a:pt x="41" y="3"/>
                  </a:lnTo>
                  <a:lnTo>
                    <a:pt x="42" y="0"/>
                  </a:lnTo>
                  <a:lnTo>
                    <a:pt x="45" y="0"/>
                  </a:lnTo>
                  <a:lnTo>
                    <a:pt x="45" y="28"/>
                  </a:lnTo>
                  <a:lnTo>
                    <a:pt x="42" y="28"/>
                  </a:lnTo>
                  <a:lnTo>
                    <a:pt x="42" y="28"/>
                  </a:lnTo>
                  <a:lnTo>
                    <a:pt x="41" y="20"/>
                  </a:lnTo>
                  <a:lnTo>
                    <a:pt x="38" y="13"/>
                  </a:lnTo>
                  <a:lnTo>
                    <a:pt x="34" y="10"/>
                  </a:lnTo>
                  <a:lnTo>
                    <a:pt x="32" y="8"/>
                  </a:lnTo>
                  <a:lnTo>
                    <a:pt x="28" y="7"/>
                  </a:lnTo>
                  <a:lnTo>
                    <a:pt x="24" y="6"/>
                  </a:lnTo>
                  <a:lnTo>
                    <a:pt x="24" y="6"/>
                  </a:lnTo>
                  <a:lnTo>
                    <a:pt x="19" y="7"/>
                  </a:lnTo>
                  <a:lnTo>
                    <a:pt x="16" y="9"/>
                  </a:lnTo>
                  <a:lnTo>
                    <a:pt x="14" y="12"/>
                  </a:lnTo>
                  <a:lnTo>
                    <a:pt x="13" y="16"/>
                  </a:lnTo>
                  <a:lnTo>
                    <a:pt x="13" y="16"/>
                  </a:lnTo>
                  <a:lnTo>
                    <a:pt x="14" y="20"/>
                  </a:lnTo>
                  <a:lnTo>
                    <a:pt x="16" y="23"/>
                  </a:lnTo>
                  <a:lnTo>
                    <a:pt x="19" y="26"/>
                  </a:lnTo>
                  <a:lnTo>
                    <a:pt x="24" y="29"/>
                  </a:lnTo>
                  <a:lnTo>
                    <a:pt x="36" y="36"/>
                  </a:lnTo>
                  <a:lnTo>
                    <a:pt x="36" y="36"/>
                  </a:lnTo>
                  <a:lnTo>
                    <a:pt x="42" y="39"/>
                  </a:lnTo>
                  <a:lnTo>
                    <a:pt x="47" y="44"/>
                  </a:lnTo>
                  <a:lnTo>
                    <a:pt x="51" y="51"/>
                  </a:lnTo>
                  <a:lnTo>
                    <a:pt x="52" y="54"/>
                  </a:lnTo>
                  <a:lnTo>
                    <a:pt x="52" y="57"/>
                  </a:lnTo>
                  <a:lnTo>
                    <a:pt x="52" y="57"/>
                  </a:lnTo>
                  <a:lnTo>
                    <a:pt x="52" y="63"/>
                  </a:lnTo>
                  <a:lnTo>
                    <a:pt x="49" y="67"/>
                  </a:lnTo>
                  <a:lnTo>
                    <a:pt x="47" y="71"/>
                  </a:lnTo>
                  <a:lnTo>
                    <a:pt x="44" y="74"/>
                  </a:lnTo>
                  <a:lnTo>
                    <a:pt x="41" y="77"/>
                  </a:lnTo>
                  <a:lnTo>
                    <a:pt x="37" y="79"/>
                  </a:lnTo>
                  <a:lnTo>
                    <a:pt x="31" y="80"/>
                  </a:lnTo>
                  <a:lnTo>
                    <a:pt x="27" y="81"/>
                  </a:lnTo>
                  <a:lnTo>
                    <a:pt x="27" y="81"/>
                  </a:lnTo>
                  <a:lnTo>
                    <a:pt x="20" y="80"/>
                  </a:lnTo>
                  <a:lnTo>
                    <a:pt x="15" y="78"/>
                  </a:lnTo>
                  <a:lnTo>
                    <a:pt x="8" y="74"/>
                  </a:lnTo>
                  <a:lnTo>
                    <a:pt x="8"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24"/>
            <p:cNvSpPr>
              <a:spLocks/>
            </p:cNvSpPr>
            <p:nvPr userDrawn="1"/>
          </p:nvSpPr>
          <p:spPr bwMode="auto">
            <a:xfrm>
              <a:off x="5386" y="2819"/>
              <a:ext cx="73" cy="77"/>
            </a:xfrm>
            <a:custGeom>
              <a:avLst/>
              <a:gdLst>
                <a:gd name="T0" fmla="*/ 0 w 73"/>
                <a:gd name="T1" fmla="*/ 5 h 77"/>
                <a:gd name="T2" fmla="*/ 0 w 73"/>
                <a:gd name="T3" fmla="*/ 0 h 77"/>
                <a:gd name="T4" fmla="*/ 40 w 73"/>
                <a:gd name="T5" fmla="*/ 0 h 77"/>
                <a:gd name="T6" fmla="*/ 40 w 73"/>
                <a:gd name="T7" fmla="*/ 5 h 77"/>
                <a:gd name="T8" fmla="*/ 40 w 73"/>
                <a:gd name="T9" fmla="*/ 5 h 77"/>
                <a:gd name="T10" fmla="*/ 33 w 73"/>
                <a:gd name="T11" fmla="*/ 5 h 77"/>
                <a:gd name="T12" fmla="*/ 31 w 73"/>
                <a:gd name="T13" fmla="*/ 6 h 77"/>
                <a:gd name="T14" fmla="*/ 30 w 73"/>
                <a:gd name="T15" fmla="*/ 7 h 77"/>
                <a:gd name="T16" fmla="*/ 28 w 73"/>
                <a:gd name="T17" fmla="*/ 11 h 77"/>
                <a:gd name="T18" fmla="*/ 28 w 73"/>
                <a:gd name="T19" fmla="*/ 19 h 77"/>
                <a:gd name="T20" fmla="*/ 28 w 73"/>
                <a:gd name="T21" fmla="*/ 56 h 77"/>
                <a:gd name="T22" fmla="*/ 28 w 73"/>
                <a:gd name="T23" fmla="*/ 56 h 77"/>
                <a:gd name="T24" fmla="*/ 28 w 73"/>
                <a:gd name="T25" fmla="*/ 64 h 77"/>
                <a:gd name="T26" fmla="*/ 30 w 73"/>
                <a:gd name="T27" fmla="*/ 68 h 77"/>
                <a:gd name="T28" fmla="*/ 31 w 73"/>
                <a:gd name="T29" fmla="*/ 69 h 77"/>
                <a:gd name="T30" fmla="*/ 33 w 73"/>
                <a:gd name="T31" fmla="*/ 70 h 77"/>
                <a:gd name="T32" fmla="*/ 40 w 73"/>
                <a:gd name="T33" fmla="*/ 70 h 77"/>
                <a:gd name="T34" fmla="*/ 55 w 73"/>
                <a:gd name="T35" fmla="*/ 70 h 77"/>
                <a:gd name="T36" fmla="*/ 55 w 73"/>
                <a:gd name="T37" fmla="*/ 70 h 77"/>
                <a:gd name="T38" fmla="*/ 61 w 73"/>
                <a:gd name="T39" fmla="*/ 70 h 77"/>
                <a:gd name="T40" fmla="*/ 66 w 73"/>
                <a:gd name="T41" fmla="*/ 68 h 77"/>
                <a:gd name="T42" fmla="*/ 68 w 73"/>
                <a:gd name="T43" fmla="*/ 66 h 77"/>
                <a:gd name="T44" fmla="*/ 69 w 73"/>
                <a:gd name="T45" fmla="*/ 62 h 77"/>
                <a:gd name="T46" fmla="*/ 70 w 73"/>
                <a:gd name="T47" fmla="*/ 58 h 77"/>
                <a:gd name="T48" fmla="*/ 73 w 73"/>
                <a:gd name="T49" fmla="*/ 58 h 77"/>
                <a:gd name="T50" fmla="*/ 72 w 73"/>
                <a:gd name="T51" fmla="*/ 77 h 77"/>
                <a:gd name="T52" fmla="*/ 0 w 73"/>
                <a:gd name="T53" fmla="*/ 77 h 77"/>
                <a:gd name="T54" fmla="*/ 0 w 73"/>
                <a:gd name="T55" fmla="*/ 72 h 77"/>
                <a:gd name="T56" fmla="*/ 0 w 73"/>
                <a:gd name="T57" fmla="*/ 72 h 77"/>
                <a:gd name="T58" fmla="*/ 7 w 73"/>
                <a:gd name="T59" fmla="*/ 72 h 77"/>
                <a:gd name="T60" fmla="*/ 9 w 73"/>
                <a:gd name="T61" fmla="*/ 71 h 77"/>
                <a:gd name="T62" fmla="*/ 10 w 73"/>
                <a:gd name="T63" fmla="*/ 70 h 77"/>
                <a:gd name="T64" fmla="*/ 12 w 73"/>
                <a:gd name="T65" fmla="*/ 66 h 77"/>
                <a:gd name="T66" fmla="*/ 12 w 73"/>
                <a:gd name="T67" fmla="*/ 58 h 77"/>
                <a:gd name="T68" fmla="*/ 12 w 73"/>
                <a:gd name="T69" fmla="*/ 19 h 77"/>
                <a:gd name="T70" fmla="*/ 12 w 73"/>
                <a:gd name="T71" fmla="*/ 19 h 77"/>
                <a:gd name="T72" fmla="*/ 12 w 73"/>
                <a:gd name="T73" fmla="*/ 11 h 77"/>
                <a:gd name="T74" fmla="*/ 10 w 73"/>
                <a:gd name="T75" fmla="*/ 7 h 77"/>
                <a:gd name="T76" fmla="*/ 9 w 73"/>
                <a:gd name="T77" fmla="*/ 6 h 77"/>
                <a:gd name="T78" fmla="*/ 7 w 73"/>
                <a:gd name="T79" fmla="*/ 5 h 77"/>
                <a:gd name="T80" fmla="*/ 0 w 73"/>
                <a:gd name="T81" fmla="*/ 5 h 77"/>
                <a:gd name="T82" fmla="*/ 0 w 73"/>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77">
                  <a:moveTo>
                    <a:pt x="0" y="5"/>
                  </a:moveTo>
                  <a:lnTo>
                    <a:pt x="0" y="0"/>
                  </a:lnTo>
                  <a:lnTo>
                    <a:pt x="40" y="0"/>
                  </a:lnTo>
                  <a:lnTo>
                    <a:pt x="40" y="5"/>
                  </a:lnTo>
                  <a:lnTo>
                    <a:pt x="40" y="5"/>
                  </a:lnTo>
                  <a:lnTo>
                    <a:pt x="33" y="5"/>
                  </a:lnTo>
                  <a:lnTo>
                    <a:pt x="31" y="6"/>
                  </a:lnTo>
                  <a:lnTo>
                    <a:pt x="30" y="7"/>
                  </a:lnTo>
                  <a:lnTo>
                    <a:pt x="28" y="11"/>
                  </a:lnTo>
                  <a:lnTo>
                    <a:pt x="28" y="19"/>
                  </a:lnTo>
                  <a:lnTo>
                    <a:pt x="28" y="56"/>
                  </a:lnTo>
                  <a:lnTo>
                    <a:pt x="28" y="56"/>
                  </a:lnTo>
                  <a:lnTo>
                    <a:pt x="28" y="64"/>
                  </a:lnTo>
                  <a:lnTo>
                    <a:pt x="30" y="68"/>
                  </a:lnTo>
                  <a:lnTo>
                    <a:pt x="31" y="69"/>
                  </a:lnTo>
                  <a:lnTo>
                    <a:pt x="33" y="70"/>
                  </a:lnTo>
                  <a:lnTo>
                    <a:pt x="40" y="70"/>
                  </a:lnTo>
                  <a:lnTo>
                    <a:pt x="55" y="70"/>
                  </a:lnTo>
                  <a:lnTo>
                    <a:pt x="55" y="70"/>
                  </a:lnTo>
                  <a:lnTo>
                    <a:pt x="61" y="70"/>
                  </a:lnTo>
                  <a:lnTo>
                    <a:pt x="66" y="68"/>
                  </a:lnTo>
                  <a:lnTo>
                    <a:pt x="68" y="66"/>
                  </a:lnTo>
                  <a:lnTo>
                    <a:pt x="69" y="62"/>
                  </a:lnTo>
                  <a:lnTo>
                    <a:pt x="70" y="58"/>
                  </a:lnTo>
                  <a:lnTo>
                    <a:pt x="73" y="58"/>
                  </a:lnTo>
                  <a:lnTo>
                    <a:pt x="72" y="77"/>
                  </a:lnTo>
                  <a:lnTo>
                    <a:pt x="0" y="77"/>
                  </a:ln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25"/>
            <p:cNvSpPr>
              <a:spLocks/>
            </p:cNvSpPr>
            <p:nvPr userDrawn="1"/>
          </p:nvSpPr>
          <p:spPr bwMode="auto">
            <a:xfrm>
              <a:off x="5475"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3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3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3" y="6"/>
                  </a:lnTo>
                  <a:lnTo>
                    <a:pt x="30" y="7"/>
                  </a:lnTo>
                  <a:lnTo>
                    <a:pt x="28" y="11"/>
                  </a:lnTo>
                  <a:lnTo>
                    <a:pt x="28" y="19"/>
                  </a:lnTo>
                  <a:lnTo>
                    <a:pt x="28" y="58"/>
                  </a:lnTo>
                  <a:lnTo>
                    <a:pt x="28" y="58"/>
                  </a:lnTo>
                  <a:lnTo>
                    <a:pt x="28" y="66"/>
                  </a:lnTo>
                  <a:lnTo>
                    <a:pt x="30" y="70"/>
                  </a:lnTo>
                  <a:lnTo>
                    <a:pt x="33"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26"/>
            <p:cNvSpPr>
              <a:spLocks noEditPoints="1"/>
            </p:cNvSpPr>
            <p:nvPr userDrawn="1"/>
          </p:nvSpPr>
          <p:spPr bwMode="auto">
            <a:xfrm>
              <a:off x="5525"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3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4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3" y="74"/>
                  </a:lnTo>
                  <a:lnTo>
                    <a:pt x="89" y="74"/>
                  </a:lnTo>
                  <a:lnTo>
                    <a:pt x="89" y="79"/>
                  </a:lnTo>
                  <a:lnTo>
                    <a:pt x="47" y="79"/>
                  </a:lnTo>
                  <a:lnTo>
                    <a:pt x="47" y="74"/>
                  </a:lnTo>
                  <a:lnTo>
                    <a:pt x="47" y="74"/>
                  </a:lnTo>
                  <a:lnTo>
                    <a:pt x="54" y="74"/>
                  </a:lnTo>
                  <a:lnTo>
                    <a:pt x="58" y="72"/>
                  </a:lnTo>
                  <a:lnTo>
                    <a:pt x="58" y="71"/>
                  </a:lnTo>
                  <a:lnTo>
                    <a:pt x="58" y="69"/>
                  </a:lnTo>
                  <a:lnTo>
                    <a:pt x="57" y="65"/>
                  </a:lnTo>
                  <a:lnTo>
                    <a:pt x="51" y="53"/>
                  </a:lnTo>
                  <a:lnTo>
                    <a:pt x="27"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27"/>
            <p:cNvSpPr>
              <a:spLocks/>
            </p:cNvSpPr>
            <p:nvPr userDrawn="1"/>
          </p:nvSpPr>
          <p:spPr bwMode="auto">
            <a:xfrm>
              <a:off x="3901" y="2963"/>
              <a:ext cx="50" cy="81"/>
            </a:xfrm>
            <a:custGeom>
              <a:avLst/>
              <a:gdLst>
                <a:gd name="T0" fmla="*/ 2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7 w 50"/>
                <a:gd name="T19" fmla="*/ 47 h 81"/>
                <a:gd name="T20" fmla="*/ 15 w 50"/>
                <a:gd name="T21" fmla="*/ 40 h 81"/>
                <a:gd name="T22" fmla="*/ 6 w 50"/>
                <a:gd name="T23" fmla="*/ 33 h 81"/>
                <a:gd name="T24" fmla="*/ 1 w 50"/>
                <a:gd name="T25" fmla="*/ 20 h 81"/>
                <a:gd name="T26" fmla="*/ 1 w 50"/>
                <a:gd name="T27" fmla="*/ 15 h 81"/>
                <a:gd name="T28" fmla="*/ 5 w 50"/>
                <a:gd name="T29" fmla="*/ 9 h 81"/>
                <a:gd name="T30" fmla="*/ 10 w 50"/>
                <a:gd name="T31" fmla="*/ 4 h 81"/>
                <a:gd name="T32" fmla="*/ 17 w 50"/>
                <a:gd name="T33" fmla="*/ 1 h 81"/>
                <a:gd name="T34" fmla="*/ 22 w 50"/>
                <a:gd name="T35" fmla="*/ 0 h 81"/>
                <a:gd name="T36" fmla="*/ 31 w 50"/>
                <a:gd name="T37" fmla="*/ 3 h 81"/>
                <a:gd name="T38" fmla="*/ 38 w 50"/>
                <a:gd name="T39" fmla="*/ 6 h 81"/>
                <a:gd name="T40" fmla="*/ 41 w 50"/>
                <a:gd name="T41" fmla="*/ 0 h 81"/>
                <a:gd name="T42" fmla="*/ 43 w 50"/>
                <a:gd name="T43" fmla="*/ 28 h 81"/>
                <a:gd name="T44" fmla="*/ 41 w 50"/>
                <a:gd name="T45" fmla="*/ 28 h 81"/>
                <a:gd name="T46" fmla="*/ 38 w 50"/>
                <a:gd name="T47" fmla="*/ 17 h 81"/>
                <a:gd name="T48" fmla="*/ 34 w 50"/>
                <a:gd name="T49" fmla="*/ 10 h 81"/>
                <a:gd name="T50" fmla="*/ 27 w 50"/>
                <a:gd name="T51" fmla="*/ 7 h 81"/>
                <a:gd name="T52" fmla="*/ 22 w 50"/>
                <a:gd name="T53" fmla="*/ 6 h 81"/>
                <a:gd name="T54" fmla="*/ 13 w 50"/>
                <a:gd name="T55" fmla="*/ 9 h 81"/>
                <a:gd name="T56" fmla="*/ 10 w 50"/>
                <a:gd name="T57" fmla="*/ 17 h 81"/>
                <a:gd name="T58" fmla="*/ 10 w 50"/>
                <a:gd name="T59" fmla="*/ 22 h 81"/>
                <a:gd name="T60" fmla="*/ 17 w 50"/>
                <a:gd name="T61" fmla="*/ 28 h 81"/>
                <a:gd name="T62" fmla="*/ 37 w 50"/>
                <a:gd name="T63" fmla="*/ 39 h 81"/>
                <a:gd name="T64" fmla="*/ 43 w 50"/>
                <a:gd name="T65" fmla="*/ 43 h 81"/>
                <a:gd name="T66" fmla="*/ 50 w 50"/>
                <a:gd name="T67" fmla="*/ 53 h 81"/>
                <a:gd name="T68" fmla="*/ 50 w 50"/>
                <a:gd name="T69" fmla="*/ 58 h 81"/>
                <a:gd name="T70" fmla="*/ 49 w 50"/>
                <a:gd name="T71" fmla="*/ 67 h 81"/>
                <a:gd name="T72" fmla="*/ 43 w 50"/>
                <a:gd name="T73" fmla="*/ 75 h 81"/>
                <a:gd name="T74" fmla="*/ 36 w 50"/>
                <a:gd name="T75" fmla="*/ 79 h 81"/>
                <a:gd name="T76" fmla="*/ 26 w 50"/>
                <a:gd name="T77" fmla="*/ 81 h 81"/>
                <a:gd name="T78" fmla="*/ 20 w 50"/>
                <a:gd name="T79" fmla="*/ 80 h 81"/>
                <a:gd name="T80" fmla="*/ 7 w 50"/>
                <a:gd name="T81" fmla="*/ 75 h 81"/>
                <a:gd name="T82" fmla="*/ 5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2" y="53"/>
                  </a:lnTo>
                  <a:lnTo>
                    <a:pt x="2" y="53"/>
                  </a:lnTo>
                  <a:lnTo>
                    <a:pt x="3" y="56"/>
                  </a:lnTo>
                  <a:lnTo>
                    <a:pt x="5" y="61"/>
                  </a:lnTo>
                  <a:lnTo>
                    <a:pt x="6" y="65"/>
                  </a:lnTo>
                  <a:lnTo>
                    <a:pt x="9" y="68"/>
                  </a:lnTo>
                  <a:lnTo>
                    <a:pt x="13" y="72"/>
                  </a:lnTo>
                  <a:lnTo>
                    <a:pt x="19" y="75"/>
                  </a:lnTo>
                  <a:lnTo>
                    <a:pt x="26" y="76"/>
                  </a:lnTo>
                  <a:lnTo>
                    <a:pt x="26" y="76"/>
                  </a:lnTo>
                  <a:lnTo>
                    <a:pt x="32" y="75"/>
                  </a:lnTo>
                  <a:lnTo>
                    <a:pt x="37" y="71"/>
                  </a:lnTo>
                  <a:lnTo>
                    <a:pt x="41" y="67"/>
                  </a:lnTo>
                  <a:lnTo>
                    <a:pt x="42" y="62"/>
                  </a:lnTo>
                  <a:lnTo>
                    <a:pt x="42" y="62"/>
                  </a:lnTo>
                  <a:lnTo>
                    <a:pt x="41" y="57"/>
                  </a:lnTo>
                  <a:lnTo>
                    <a:pt x="38" y="54"/>
                  </a:lnTo>
                  <a:lnTo>
                    <a:pt x="34" y="50"/>
                  </a:lnTo>
                  <a:lnTo>
                    <a:pt x="27" y="47"/>
                  </a:lnTo>
                  <a:lnTo>
                    <a:pt x="15" y="40"/>
                  </a:lnTo>
                  <a:lnTo>
                    <a:pt x="15" y="40"/>
                  </a:lnTo>
                  <a:lnTo>
                    <a:pt x="10" y="37"/>
                  </a:lnTo>
                  <a:lnTo>
                    <a:pt x="6" y="33"/>
                  </a:lnTo>
                  <a:lnTo>
                    <a:pt x="2" y="26"/>
                  </a:lnTo>
                  <a:lnTo>
                    <a:pt x="1" y="20"/>
                  </a:lnTo>
                  <a:lnTo>
                    <a:pt x="1" y="20"/>
                  </a:lnTo>
                  <a:lnTo>
                    <a:pt x="1" y="15"/>
                  </a:lnTo>
                  <a:lnTo>
                    <a:pt x="2" y="12"/>
                  </a:lnTo>
                  <a:lnTo>
                    <a:pt x="5" y="9"/>
                  </a:lnTo>
                  <a:lnTo>
                    <a:pt x="7" y="6"/>
                  </a:lnTo>
                  <a:lnTo>
                    <a:pt x="10" y="4"/>
                  </a:lnTo>
                  <a:lnTo>
                    <a:pt x="13" y="3"/>
                  </a:lnTo>
                  <a:lnTo>
                    <a:pt x="17" y="1"/>
                  </a:lnTo>
                  <a:lnTo>
                    <a:pt x="22" y="0"/>
                  </a:lnTo>
                  <a:lnTo>
                    <a:pt x="22" y="0"/>
                  </a:lnTo>
                  <a:lnTo>
                    <a:pt x="27" y="1"/>
                  </a:lnTo>
                  <a:lnTo>
                    <a:pt x="31" y="3"/>
                  </a:lnTo>
                  <a:lnTo>
                    <a:pt x="38" y="6"/>
                  </a:lnTo>
                  <a:lnTo>
                    <a:pt x="38" y="6"/>
                  </a:lnTo>
                  <a:lnTo>
                    <a:pt x="40" y="4"/>
                  </a:lnTo>
                  <a:lnTo>
                    <a:pt x="41" y="0"/>
                  </a:lnTo>
                  <a:lnTo>
                    <a:pt x="43" y="0"/>
                  </a:lnTo>
                  <a:lnTo>
                    <a:pt x="43" y="28"/>
                  </a:lnTo>
                  <a:lnTo>
                    <a:pt x="41" y="28"/>
                  </a:lnTo>
                  <a:lnTo>
                    <a:pt x="41" y="28"/>
                  </a:lnTo>
                  <a:lnTo>
                    <a:pt x="40" y="20"/>
                  </a:lnTo>
                  <a:lnTo>
                    <a:pt x="38" y="17"/>
                  </a:lnTo>
                  <a:lnTo>
                    <a:pt x="37" y="13"/>
                  </a:lnTo>
                  <a:lnTo>
                    <a:pt x="34" y="10"/>
                  </a:lnTo>
                  <a:lnTo>
                    <a:pt x="30" y="8"/>
                  </a:lnTo>
                  <a:lnTo>
                    <a:pt x="27" y="7"/>
                  </a:lnTo>
                  <a:lnTo>
                    <a:pt x="22" y="6"/>
                  </a:lnTo>
                  <a:lnTo>
                    <a:pt x="22" y="6"/>
                  </a:lnTo>
                  <a:lnTo>
                    <a:pt x="16" y="7"/>
                  </a:lnTo>
                  <a:lnTo>
                    <a:pt x="13" y="9"/>
                  </a:lnTo>
                  <a:lnTo>
                    <a:pt x="10" y="12"/>
                  </a:lnTo>
                  <a:lnTo>
                    <a:pt x="10" y="17"/>
                  </a:lnTo>
                  <a:lnTo>
                    <a:pt x="10" y="17"/>
                  </a:lnTo>
                  <a:lnTo>
                    <a:pt x="10" y="22"/>
                  </a:lnTo>
                  <a:lnTo>
                    <a:pt x="13" y="25"/>
                  </a:lnTo>
                  <a:lnTo>
                    <a:pt x="17" y="28"/>
                  </a:lnTo>
                  <a:lnTo>
                    <a:pt x="25" y="33"/>
                  </a:lnTo>
                  <a:lnTo>
                    <a:pt x="37" y="39"/>
                  </a:lnTo>
                  <a:lnTo>
                    <a:pt x="37" y="39"/>
                  </a:lnTo>
                  <a:lnTo>
                    <a:pt x="43" y="43"/>
                  </a:lnTo>
                  <a:lnTo>
                    <a:pt x="48" y="48"/>
                  </a:lnTo>
                  <a:lnTo>
                    <a:pt x="50" y="53"/>
                  </a:lnTo>
                  <a:lnTo>
                    <a:pt x="50" y="58"/>
                  </a:lnTo>
                  <a:lnTo>
                    <a:pt x="50" y="58"/>
                  </a:lnTo>
                  <a:lnTo>
                    <a:pt x="50" y="63"/>
                  </a:lnTo>
                  <a:lnTo>
                    <a:pt x="49" y="67"/>
                  </a:lnTo>
                  <a:lnTo>
                    <a:pt x="45" y="71"/>
                  </a:lnTo>
                  <a:lnTo>
                    <a:pt x="43" y="75"/>
                  </a:lnTo>
                  <a:lnTo>
                    <a:pt x="39" y="77"/>
                  </a:lnTo>
                  <a:lnTo>
                    <a:pt x="36" y="79"/>
                  </a:lnTo>
                  <a:lnTo>
                    <a:pt x="30" y="80"/>
                  </a:lnTo>
                  <a:lnTo>
                    <a:pt x="26" y="81"/>
                  </a:lnTo>
                  <a:lnTo>
                    <a:pt x="26" y="81"/>
                  </a:lnTo>
                  <a:lnTo>
                    <a:pt x="20" y="80"/>
                  </a:lnTo>
                  <a:lnTo>
                    <a:pt x="14" y="78"/>
                  </a:lnTo>
                  <a:lnTo>
                    <a:pt x="7" y="75"/>
                  </a:lnTo>
                  <a:lnTo>
                    <a:pt x="7" y="75"/>
                  </a:lnTo>
                  <a:lnTo>
                    <a:pt x="5"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28"/>
            <p:cNvSpPr>
              <a:spLocks/>
            </p:cNvSpPr>
            <p:nvPr userDrawn="1"/>
          </p:nvSpPr>
          <p:spPr bwMode="auto">
            <a:xfrm>
              <a:off x="3967" y="2966"/>
              <a:ext cx="78" cy="76"/>
            </a:xfrm>
            <a:custGeom>
              <a:avLst/>
              <a:gdLst>
                <a:gd name="T0" fmla="*/ 21 w 78"/>
                <a:gd name="T1" fmla="*/ 73 h 76"/>
                <a:gd name="T2" fmla="*/ 21 w 78"/>
                <a:gd name="T3" fmla="*/ 73 h 76"/>
                <a:gd name="T4" fmla="*/ 28 w 78"/>
                <a:gd name="T5" fmla="*/ 73 h 76"/>
                <a:gd name="T6" fmla="*/ 30 w 78"/>
                <a:gd name="T7" fmla="*/ 72 h 76"/>
                <a:gd name="T8" fmla="*/ 32 w 78"/>
                <a:gd name="T9" fmla="*/ 70 h 76"/>
                <a:gd name="T10" fmla="*/ 33 w 78"/>
                <a:gd name="T11" fmla="*/ 66 h 76"/>
                <a:gd name="T12" fmla="*/ 34 w 78"/>
                <a:gd name="T13" fmla="*/ 59 h 76"/>
                <a:gd name="T14" fmla="*/ 34 w 78"/>
                <a:gd name="T15" fmla="*/ 5 h 76"/>
                <a:gd name="T16" fmla="*/ 17 w 78"/>
                <a:gd name="T17" fmla="*/ 5 h 76"/>
                <a:gd name="T18" fmla="*/ 17 w 78"/>
                <a:gd name="T19" fmla="*/ 5 h 76"/>
                <a:gd name="T20" fmla="*/ 11 w 78"/>
                <a:gd name="T21" fmla="*/ 5 h 76"/>
                <a:gd name="T22" fmla="*/ 6 w 78"/>
                <a:gd name="T23" fmla="*/ 7 h 76"/>
                <a:gd name="T24" fmla="*/ 4 w 78"/>
                <a:gd name="T25" fmla="*/ 10 h 76"/>
                <a:gd name="T26" fmla="*/ 3 w 78"/>
                <a:gd name="T27" fmla="*/ 15 h 76"/>
                <a:gd name="T28" fmla="*/ 2 w 78"/>
                <a:gd name="T29" fmla="*/ 17 h 76"/>
                <a:gd name="T30" fmla="*/ 0 w 78"/>
                <a:gd name="T31" fmla="*/ 17 h 76"/>
                <a:gd name="T32" fmla="*/ 1 w 78"/>
                <a:gd name="T33" fmla="*/ 0 h 76"/>
                <a:gd name="T34" fmla="*/ 77 w 78"/>
                <a:gd name="T35" fmla="*/ 0 h 76"/>
                <a:gd name="T36" fmla="*/ 78 w 78"/>
                <a:gd name="T37" fmla="*/ 17 h 76"/>
                <a:gd name="T38" fmla="*/ 75 w 78"/>
                <a:gd name="T39" fmla="*/ 17 h 76"/>
                <a:gd name="T40" fmla="*/ 75 w 78"/>
                <a:gd name="T41" fmla="*/ 15 h 76"/>
                <a:gd name="T42" fmla="*/ 75 w 78"/>
                <a:gd name="T43" fmla="*/ 15 h 76"/>
                <a:gd name="T44" fmla="*/ 74 w 78"/>
                <a:gd name="T45" fmla="*/ 10 h 76"/>
                <a:gd name="T46" fmla="*/ 72 w 78"/>
                <a:gd name="T47" fmla="*/ 7 h 76"/>
                <a:gd name="T48" fmla="*/ 68 w 78"/>
                <a:gd name="T49" fmla="*/ 5 h 76"/>
                <a:gd name="T50" fmla="*/ 60 w 78"/>
                <a:gd name="T51" fmla="*/ 5 h 76"/>
                <a:gd name="T52" fmla="*/ 44 w 78"/>
                <a:gd name="T53" fmla="*/ 5 h 76"/>
                <a:gd name="T54" fmla="*/ 44 w 78"/>
                <a:gd name="T55" fmla="*/ 59 h 76"/>
                <a:gd name="T56" fmla="*/ 44 w 78"/>
                <a:gd name="T57" fmla="*/ 59 h 76"/>
                <a:gd name="T58" fmla="*/ 44 w 78"/>
                <a:gd name="T59" fmla="*/ 66 h 76"/>
                <a:gd name="T60" fmla="*/ 46 w 78"/>
                <a:gd name="T61" fmla="*/ 70 h 76"/>
                <a:gd name="T62" fmla="*/ 47 w 78"/>
                <a:gd name="T63" fmla="*/ 72 h 76"/>
                <a:gd name="T64" fmla="*/ 49 w 78"/>
                <a:gd name="T65" fmla="*/ 73 h 76"/>
                <a:gd name="T66" fmla="*/ 56 w 78"/>
                <a:gd name="T67" fmla="*/ 73 h 76"/>
                <a:gd name="T68" fmla="*/ 56 w 78"/>
                <a:gd name="T69" fmla="*/ 76 h 76"/>
                <a:gd name="T70" fmla="*/ 21 w 78"/>
                <a:gd name="T71" fmla="*/ 76 h 76"/>
                <a:gd name="T72" fmla="*/ 21 w 78"/>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6">
                  <a:moveTo>
                    <a:pt x="21" y="73"/>
                  </a:moveTo>
                  <a:lnTo>
                    <a:pt x="21" y="73"/>
                  </a:lnTo>
                  <a:lnTo>
                    <a:pt x="28" y="73"/>
                  </a:lnTo>
                  <a:lnTo>
                    <a:pt x="30" y="72"/>
                  </a:lnTo>
                  <a:lnTo>
                    <a:pt x="32" y="70"/>
                  </a:lnTo>
                  <a:lnTo>
                    <a:pt x="33" y="66"/>
                  </a:lnTo>
                  <a:lnTo>
                    <a:pt x="34" y="59"/>
                  </a:lnTo>
                  <a:lnTo>
                    <a:pt x="34" y="5"/>
                  </a:lnTo>
                  <a:lnTo>
                    <a:pt x="17" y="5"/>
                  </a:lnTo>
                  <a:lnTo>
                    <a:pt x="17" y="5"/>
                  </a:lnTo>
                  <a:lnTo>
                    <a:pt x="11" y="5"/>
                  </a:lnTo>
                  <a:lnTo>
                    <a:pt x="6" y="7"/>
                  </a:lnTo>
                  <a:lnTo>
                    <a:pt x="4" y="10"/>
                  </a:lnTo>
                  <a:lnTo>
                    <a:pt x="3" y="15"/>
                  </a:lnTo>
                  <a:lnTo>
                    <a:pt x="2" y="17"/>
                  </a:lnTo>
                  <a:lnTo>
                    <a:pt x="0" y="17"/>
                  </a:lnTo>
                  <a:lnTo>
                    <a:pt x="1" y="0"/>
                  </a:lnTo>
                  <a:lnTo>
                    <a:pt x="77" y="0"/>
                  </a:lnTo>
                  <a:lnTo>
                    <a:pt x="78" y="17"/>
                  </a:lnTo>
                  <a:lnTo>
                    <a:pt x="75" y="17"/>
                  </a:lnTo>
                  <a:lnTo>
                    <a:pt x="75" y="15"/>
                  </a:lnTo>
                  <a:lnTo>
                    <a:pt x="75" y="15"/>
                  </a:lnTo>
                  <a:lnTo>
                    <a:pt x="74" y="10"/>
                  </a:lnTo>
                  <a:lnTo>
                    <a:pt x="72" y="7"/>
                  </a:lnTo>
                  <a:lnTo>
                    <a:pt x="68" y="5"/>
                  </a:lnTo>
                  <a:lnTo>
                    <a:pt x="60" y="5"/>
                  </a:lnTo>
                  <a:lnTo>
                    <a:pt x="44" y="5"/>
                  </a:lnTo>
                  <a:lnTo>
                    <a:pt x="44" y="59"/>
                  </a:lnTo>
                  <a:lnTo>
                    <a:pt x="44" y="59"/>
                  </a:lnTo>
                  <a:lnTo>
                    <a:pt x="44" y="66"/>
                  </a:lnTo>
                  <a:lnTo>
                    <a:pt x="46" y="70"/>
                  </a:lnTo>
                  <a:lnTo>
                    <a:pt x="47" y="72"/>
                  </a:lnTo>
                  <a:lnTo>
                    <a:pt x="49" y="73"/>
                  </a:lnTo>
                  <a:lnTo>
                    <a:pt x="56" y="73"/>
                  </a:lnTo>
                  <a:lnTo>
                    <a:pt x="56" y="76"/>
                  </a:lnTo>
                  <a:lnTo>
                    <a:pt x="21" y="76"/>
                  </a:lnTo>
                  <a:lnTo>
                    <a:pt x="21"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29"/>
            <p:cNvSpPr>
              <a:spLocks noEditPoints="1"/>
            </p:cNvSpPr>
            <p:nvPr userDrawn="1"/>
          </p:nvSpPr>
          <p:spPr bwMode="auto">
            <a:xfrm>
              <a:off x="4044" y="2963"/>
              <a:ext cx="87" cy="79"/>
            </a:xfrm>
            <a:custGeom>
              <a:avLst/>
              <a:gdLst>
                <a:gd name="T0" fmla="*/ 0 w 87"/>
                <a:gd name="T1" fmla="*/ 76 h 79"/>
                <a:gd name="T2" fmla="*/ 0 w 87"/>
                <a:gd name="T3" fmla="*/ 76 h 79"/>
                <a:gd name="T4" fmla="*/ 6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8 w 87"/>
                <a:gd name="T23" fmla="*/ 73 h 79"/>
                <a:gd name="T24" fmla="*/ 81 w 87"/>
                <a:gd name="T25" fmla="*/ 76 h 79"/>
                <a:gd name="T26" fmla="*/ 87 w 87"/>
                <a:gd name="T27" fmla="*/ 76 h 79"/>
                <a:gd name="T28" fmla="*/ 87 w 87"/>
                <a:gd name="T29" fmla="*/ 79 h 79"/>
                <a:gd name="T30" fmla="*/ 52 w 87"/>
                <a:gd name="T31" fmla="*/ 79 h 79"/>
                <a:gd name="T32" fmla="*/ 52 w 87"/>
                <a:gd name="T33" fmla="*/ 76 h 79"/>
                <a:gd name="T34" fmla="*/ 52 w 87"/>
                <a:gd name="T35" fmla="*/ 76 h 79"/>
                <a:gd name="T36" fmla="*/ 58 w 87"/>
                <a:gd name="T37" fmla="*/ 76 h 79"/>
                <a:gd name="T38" fmla="*/ 63 w 87"/>
                <a:gd name="T39" fmla="*/ 73 h 79"/>
                <a:gd name="T40" fmla="*/ 63 w 87"/>
                <a:gd name="T41" fmla="*/ 72 h 79"/>
                <a:gd name="T42" fmla="*/ 64 w 87"/>
                <a:gd name="T43" fmla="*/ 71 h 79"/>
                <a:gd name="T44" fmla="*/ 63 w 87"/>
                <a:gd name="T45" fmla="*/ 66 h 79"/>
                <a:gd name="T46" fmla="*/ 56 w 87"/>
                <a:gd name="T47" fmla="*/ 52 h 79"/>
                <a:gd name="T48" fmla="*/ 25 w 87"/>
                <a:gd name="T49" fmla="*/ 52 h 79"/>
                <a:gd name="T50" fmla="*/ 20 w 87"/>
                <a:gd name="T51" fmla="*/ 66 h 79"/>
                <a:gd name="T52" fmla="*/ 20 w 87"/>
                <a:gd name="T53" fmla="*/ 66 h 79"/>
                <a:gd name="T54" fmla="*/ 19 w 87"/>
                <a:gd name="T55" fmla="*/ 70 h 79"/>
                <a:gd name="T56" fmla="*/ 19 w 87"/>
                <a:gd name="T57" fmla="*/ 72 h 79"/>
                <a:gd name="T58" fmla="*/ 20 w 87"/>
                <a:gd name="T59" fmla="*/ 73 h 79"/>
                <a:gd name="T60" fmla="*/ 23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6" y="76"/>
                  </a:lnTo>
                  <a:lnTo>
                    <a:pt x="10" y="73"/>
                  </a:lnTo>
                  <a:lnTo>
                    <a:pt x="12" y="70"/>
                  </a:lnTo>
                  <a:lnTo>
                    <a:pt x="15" y="65"/>
                  </a:lnTo>
                  <a:lnTo>
                    <a:pt x="42" y="0"/>
                  </a:lnTo>
                  <a:lnTo>
                    <a:pt x="44" y="0"/>
                  </a:lnTo>
                  <a:lnTo>
                    <a:pt x="72" y="65"/>
                  </a:lnTo>
                  <a:lnTo>
                    <a:pt x="72" y="65"/>
                  </a:lnTo>
                  <a:lnTo>
                    <a:pt x="74" y="70"/>
                  </a:lnTo>
                  <a:lnTo>
                    <a:pt x="78" y="73"/>
                  </a:lnTo>
                  <a:lnTo>
                    <a:pt x="81" y="76"/>
                  </a:lnTo>
                  <a:lnTo>
                    <a:pt x="87" y="76"/>
                  </a:lnTo>
                  <a:lnTo>
                    <a:pt x="87" y="79"/>
                  </a:lnTo>
                  <a:lnTo>
                    <a:pt x="52" y="79"/>
                  </a:lnTo>
                  <a:lnTo>
                    <a:pt x="52" y="76"/>
                  </a:lnTo>
                  <a:lnTo>
                    <a:pt x="52" y="76"/>
                  </a:lnTo>
                  <a:lnTo>
                    <a:pt x="58" y="76"/>
                  </a:lnTo>
                  <a:lnTo>
                    <a:pt x="63" y="73"/>
                  </a:lnTo>
                  <a:lnTo>
                    <a:pt x="63" y="72"/>
                  </a:lnTo>
                  <a:lnTo>
                    <a:pt x="64" y="71"/>
                  </a:lnTo>
                  <a:lnTo>
                    <a:pt x="63" y="66"/>
                  </a:lnTo>
                  <a:lnTo>
                    <a:pt x="56" y="52"/>
                  </a:lnTo>
                  <a:lnTo>
                    <a:pt x="25" y="52"/>
                  </a:lnTo>
                  <a:lnTo>
                    <a:pt x="20" y="66"/>
                  </a:lnTo>
                  <a:lnTo>
                    <a:pt x="20" y="66"/>
                  </a:lnTo>
                  <a:lnTo>
                    <a:pt x="19" y="70"/>
                  </a:lnTo>
                  <a:lnTo>
                    <a:pt x="19" y="72"/>
                  </a:lnTo>
                  <a:lnTo>
                    <a:pt x="20" y="73"/>
                  </a:lnTo>
                  <a:lnTo>
                    <a:pt x="23"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30"/>
            <p:cNvSpPr>
              <a:spLocks/>
            </p:cNvSpPr>
            <p:nvPr userDrawn="1"/>
          </p:nvSpPr>
          <p:spPr bwMode="auto">
            <a:xfrm>
              <a:off x="4130" y="2966"/>
              <a:ext cx="80" cy="76"/>
            </a:xfrm>
            <a:custGeom>
              <a:avLst/>
              <a:gdLst>
                <a:gd name="T0" fmla="*/ 23 w 80"/>
                <a:gd name="T1" fmla="*/ 73 h 76"/>
                <a:gd name="T2" fmla="*/ 23 w 80"/>
                <a:gd name="T3" fmla="*/ 73 h 76"/>
                <a:gd name="T4" fmla="*/ 29 w 80"/>
                <a:gd name="T5" fmla="*/ 73 h 76"/>
                <a:gd name="T6" fmla="*/ 31 w 80"/>
                <a:gd name="T7" fmla="*/ 72 h 76"/>
                <a:gd name="T8" fmla="*/ 32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2 w 80"/>
                <a:gd name="T21" fmla="*/ 5 h 76"/>
                <a:gd name="T22" fmla="*/ 8 w 80"/>
                <a:gd name="T23" fmla="*/ 7 h 76"/>
                <a:gd name="T24" fmla="*/ 6 w 80"/>
                <a:gd name="T25" fmla="*/ 10 h 76"/>
                <a:gd name="T26" fmla="*/ 3 w 80"/>
                <a:gd name="T27" fmla="*/ 15 h 76"/>
                <a:gd name="T28" fmla="*/ 3 w 80"/>
                <a:gd name="T29" fmla="*/ 17 h 76"/>
                <a:gd name="T30" fmla="*/ 0 w 80"/>
                <a:gd name="T31" fmla="*/ 17 h 76"/>
                <a:gd name="T32" fmla="*/ 1 w 80"/>
                <a:gd name="T33" fmla="*/ 0 h 76"/>
                <a:gd name="T34" fmla="*/ 79 w 80"/>
                <a:gd name="T35" fmla="*/ 0 h 76"/>
                <a:gd name="T36" fmla="*/ 80 w 80"/>
                <a:gd name="T37" fmla="*/ 17 h 76"/>
                <a:gd name="T38" fmla="*/ 77 w 80"/>
                <a:gd name="T39" fmla="*/ 17 h 76"/>
                <a:gd name="T40" fmla="*/ 77 w 80"/>
                <a:gd name="T41" fmla="*/ 15 h 76"/>
                <a:gd name="T42" fmla="*/ 77 w 80"/>
                <a:gd name="T43" fmla="*/ 15 h 76"/>
                <a:gd name="T44" fmla="*/ 74 w 80"/>
                <a:gd name="T45" fmla="*/ 10 h 76"/>
                <a:gd name="T46" fmla="*/ 72 w 80"/>
                <a:gd name="T47" fmla="*/ 7 h 76"/>
                <a:gd name="T48" fmla="*/ 68 w 80"/>
                <a:gd name="T49" fmla="*/ 5 h 76"/>
                <a:gd name="T50" fmla="*/ 62 w 80"/>
                <a:gd name="T51" fmla="*/ 5 h 76"/>
                <a:gd name="T52" fmla="*/ 45 w 80"/>
                <a:gd name="T53" fmla="*/ 5 h 76"/>
                <a:gd name="T54" fmla="*/ 45 w 80"/>
                <a:gd name="T55" fmla="*/ 59 h 76"/>
                <a:gd name="T56" fmla="*/ 45 w 80"/>
                <a:gd name="T57" fmla="*/ 59 h 76"/>
                <a:gd name="T58" fmla="*/ 45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29" y="73"/>
                  </a:lnTo>
                  <a:lnTo>
                    <a:pt x="31" y="72"/>
                  </a:lnTo>
                  <a:lnTo>
                    <a:pt x="32" y="70"/>
                  </a:lnTo>
                  <a:lnTo>
                    <a:pt x="35" y="66"/>
                  </a:lnTo>
                  <a:lnTo>
                    <a:pt x="35" y="59"/>
                  </a:lnTo>
                  <a:lnTo>
                    <a:pt x="35" y="5"/>
                  </a:lnTo>
                  <a:lnTo>
                    <a:pt x="19" y="5"/>
                  </a:lnTo>
                  <a:lnTo>
                    <a:pt x="19" y="5"/>
                  </a:lnTo>
                  <a:lnTo>
                    <a:pt x="12" y="5"/>
                  </a:lnTo>
                  <a:lnTo>
                    <a:pt x="8" y="7"/>
                  </a:lnTo>
                  <a:lnTo>
                    <a:pt x="6" y="10"/>
                  </a:lnTo>
                  <a:lnTo>
                    <a:pt x="3" y="15"/>
                  </a:lnTo>
                  <a:lnTo>
                    <a:pt x="3" y="17"/>
                  </a:lnTo>
                  <a:lnTo>
                    <a:pt x="0" y="17"/>
                  </a:lnTo>
                  <a:lnTo>
                    <a:pt x="1" y="0"/>
                  </a:lnTo>
                  <a:lnTo>
                    <a:pt x="79" y="0"/>
                  </a:lnTo>
                  <a:lnTo>
                    <a:pt x="80" y="17"/>
                  </a:lnTo>
                  <a:lnTo>
                    <a:pt x="77" y="17"/>
                  </a:lnTo>
                  <a:lnTo>
                    <a:pt x="77" y="15"/>
                  </a:lnTo>
                  <a:lnTo>
                    <a:pt x="77" y="15"/>
                  </a:lnTo>
                  <a:lnTo>
                    <a:pt x="74" y="10"/>
                  </a:lnTo>
                  <a:lnTo>
                    <a:pt x="72" y="7"/>
                  </a:lnTo>
                  <a:lnTo>
                    <a:pt x="68" y="5"/>
                  </a:lnTo>
                  <a:lnTo>
                    <a:pt x="62" y="5"/>
                  </a:lnTo>
                  <a:lnTo>
                    <a:pt x="45" y="5"/>
                  </a:lnTo>
                  <a:lnTo>
                    <a:pt x="45" y="59"/>
                  </a:lnTo>
                  <a:lnTo>
                    <a:pt x="45" y="59"/>
                  </a:lnTo>
                  <a:lnTo>
                    <a:pt x="45"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31"/>
            <p:cNvSpPr>
              <a:spLocks/>
            </p:cNvSpPr>
            <p:nvPr userDrawn="1"/>
          </p:nvSpPr>
          <p:spPr bwMode="auto">
            <a:xfrm>
              <a:off x="4227" y="2963"/>
              <a:ext cx="49" cy="81"/>
            </a:xfrm>
            <a:custGeom>
              <a:avLst/>
              <a:gdLst>
                <a:gd name="T0" fmla="*/ 2 w 49"/>
                <a:gd name="T1" fmla="*/ 53 h 81"/>
                <a:gd name="T2" fmla="*/ 2 w 49"/>
                <a:gd name="T3" fmla="*/ 56 h 81"/>
                <a:gd name="T4" fmla="*/ 5 w 49"/>
                <a:gd name="T5" fmla="*/ 65 h 81"/>
                <a:gd name="T6" fmla="*/ 12 w 49"/>
                <a:gd name="T7" fmla="*/ 72 h 81"/>
                <a:gd name="T8" fmla="*/ 26 w 49"/>
                <a:gd name="T9" fmla="*/ 76 h 81"/>
                <a:gd name="T10" fmla="*/ 31 w 49"/>
                <a:gd name="T11" fmla="*/ 75 h 81"/>
                <a:gd name="T12" fmla="*/ 40 w 49"/>
                <a:gd name="T13" fmla="*/ 67 h 81"/>
                <a:gd name="T14" fmla="*/ 41 w 49"/>
                <a:gd name="T15" fmla="*/ 62 h 81"/>
                <a:gd name="T16" fmla="*/ 38 w 49"/>
                <a:gd name="T17" fmla="*/ 54 h 81"/>
                <a:gd name="T18" fmla="*/ 27 w 49"/>
                <a:gd name="T19" fmla="*/ 47 h 81"/>
                <a:gd name="T20" fmla="*/ 15 w 49"/>
                <a:gd name="T21" fmla="*/ 40 h 81"/>
                <a:gd name="T22" fmla="*/ 4 w 49"/>
                <a:gd name="T23" fmla="*/ 33 h 81"/>
                <a:gd name="T24" fmla="*/ 0 w 49"/>
                <a:gd name="T25" fmla="*/ 20 h 81"/>
                <a:gd name="T26" fmla="*/ 1 w 49"/>
                <a:gd name="T27" fmla="*/ 15 h 81"/>
                <a:gd name="T28" fmla="*/ 4 w 49"/>
                <a:gd name="T29" fmla="*/ 9 h 81"/>
                <a:gd name="T30" fmla="*/ 10 w 49"/>
                <a:gd name="T31" fmla="*/ 4 h 81"/>
                <a:gd name="T32" fmla="*/ 17 w 49"/>
                <a:gd name="T33" fmla="*/ 1 h 81"/>
                <a:gd name="T34" fmla="*/ 22 w 49"/>
                <a:gd name="T35" fmla="*/ 0 h 81"/>
                <a:gd name="T36" fmla="*/ 30 w 49"/>
                <a:gd name="T37" fmla="*/ 3 h 81"/>
                <a:gd name="T38" fmla="*/ 37 w 49"/>
                <a:gd name="T39" fmla="*/ 6 h 81"/>
                <a:gd name="T40" fmla="*/ 41 w 49"/>
                <a:gd name="T41" fmla="*/ 0 h 81"/>
                <a:gd name="T42" fmla="*/ 43 w 49"/>
                <a:gd name="T43" fmla="*/ 28 h 81"/>
                <a:gd name="T44" fmla="*/ 41 w 49"/>
                <a:gd name="T45" fmla="*/ 28 h 81"/>
                <a:gd name="T46" fmla="*/ 38 w 49"/>
                <a:gd name="T47" fmla="*/ 17 h 81"/>
                <a:gd name="T48" fmla="*/ 33 w 49"/>
                <a:gd name="T49" fmla="*/ 10 h 81"/>
                <a:gd name="T50" fmla="*/ 26 w 49"/>
                <a:gd name="T51" fmla="*/ 7 h 81"/>
                <a:gd name="T52" fmla="*/ 22 w 49"/>
                <a:gd name="T53" fmla="*/ 6 h 81"/>
                <a:gd name="T54" fmla="*/ 12 w 49"/>
                <a:gd name="T55" fmla="*/ 9 h 81"/>
                <a:gd name="T56" fmla="*/ 9 w 49"/>
                <a:gd name="T57" fmla="*/ 17 h 81"/>
                <a:gd name="T58" fmla="*/ 10 w 49"/>
                <a:gd name="T59" fmla="*/ 22 h 81"/>
                <a:gd name="T60" fmla="*/ 17 w 49"/>
                <a:gd name="T61" fmla="*/ 28 h 81"/>
                <a:gd name="T62" fmla="*/ 37 w 49"/>
                <a:gd name="T63" fmla="*/ 39 h 81"/>
                <a:gd name="T64" fmla="*/ 42 w 49"/>
                <a:gd name="T65" fmla="*/ 43 h 81"/>
                <a:gd name="T66" fmla="*/ 48 w 49"/>
                <a:gd name="T67" fmla="*/ 53 h 81"/>
                <a:gd name="T68" fmla="*/ 49 w 49"/>
                <a:gd name="T69" fmla="*/ 58 h 81"/>
                <a:gd name="T70" fmla="*/ 47 w 49"/>
                <a:gd name="T71" fmla="*/ 67 h 81"/>
                <a:gd name="T72" fmla="*/ 42 w 49"/>
                <a:gd name="T73" fmla="*/ 75 h 81"/>
                <a:gd name="T74" fmla="*/ 34 w 49"/>
                <a:gd name="T75" fmla="*/ 79 h 81"/>
                <a:gd name="T76" fmla="*/ 26 w 49"/>
                <a:gd name="T77" fmla="*/ 81 h 81"/>
                <a:gd name="T78" fmla="*/ 19 w 49"/>
                <a:gd name="T79" fmla="*/ 80 h 81"/>
                <a:gd name="T80" fmla="*/ 5 w 49"/>
                <a:gd name="T81" fmla="*/ 75 h 81"/>
                <a:gd name="T82" fmla="*/ 3 w 49"/>
                <a:gd name="T83" fmla="*/ 78 h 81"/>
                <a:gd name="T84" fmla="*/ 0 w 49"/>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1">
                  <a:moveTo>
                    <a:pt x="0" y="53"/>
                  </a:moveTo>
                  <a:lnTo>
                    <a:pt x="2" y="53"/>
                  </a:lnTo>
                  <a:lnTo>
                    <a:pt x="2" y="53"/>
                  </a:lnTo>
                  <a:lnTo>
                    <a:pt x="2" y="56"/>
                  </a:lnTo>
                  <a:lnTo>
                    <a:pt x="3" y="61"/>
                  </a:lnTo>
                  <a:lnTo>
                    <a:pt x="5" y="65"/>
                  </a:lnTo>
                  <a:lnTo>
                    <a:pt x="8" y="68"/>
                  </a:lnTo>
                  <a:lnTo>
                    <a:pt x="12" y="72"/>
                  </a:lnTo>
                  <a:lnTo>
                    <a:pt x="18" y="75"/>
                  </a:lnTo>
                  <a:lnTo>
                    <a:pt x="26" y="76"/>
                  </a:lnTo>
                  <a:lnTo>
                    <a:pt x="26" y="76"/>
                  </a:lnTo>
                  <a:lnTo>
                    <a:pt x="31" y="75"/>
                  </a:lnTo>
                  <a:lnTo>
                    <a:pt x="37" y="71"/>
                  </a:lnTo>
                  <a:lnTo>
                    <a:pt x="40" y="67"/>
                  </a:lnTo>
                  <a:lnTo>
                    <a:pt x="41" y="62"/>
                  </a:lnTo>
                  <a:lnTo>
                    <a:pt x="41" y="62"/>
                  </a:lnTo>
                  <a:lnTo>
                    <a:pt x="40" y="57"/>
                  </a:lnTo>
                  <a:lnTo>
                    <a:pt x="38" y="54"/>
                  </a:lnTo>
                  <a:lnTo>
                    <a:pt x="32" y="50"/>
                  </a:lnTo>
                  <a:lnTo>
                    <a:pt x="27" y="47"/>
                  </a:lnTo>
                  <a:lnTo>
                    <a:pt x="15" y="40"/>
                  </a:lnTo>
                  <a:lnTo>
                    <a:pt x="15" y="40"/>
                  </a:lnTo>
                  <a:lnTo>
                    <a:pt x="10" y="37"/>
                  </a:lnTo>
                  <a:lnTo>
                    <a:pt x="4" y="33"/>
                  </a:lnTo>
                  <a:lnTo>
                    <a:pt x="2" y="26"/>
                  </a:lnTo>
                  <a:lnTo>
                    <a:pt x="0" y="20"/>
                  </a:lnTo>
                  <a:lnTo>
                    <a:pt x="0" y="20"/>
                  </a:lnTo>
                  <a:lnTo>
                    <a:pt x="1" y="15"/>
                  </a:lnTo>
                  <a:lnTo>
                    <a:pt x="2" y="12"/>
                  </a:lnTo>
                  <a:lnTo>
                    <a:pt x="4" y="9"/>
                  </a:lnTo>
                  <a:lnTo>
                    <a:pt x="6" y="6"/>
                  </a:lnTo>
                  <a:lnTo>
                    <a:pt x="10" y="4"/>
                  </a:lnTo>
                  <a:lnTo>
                    <a:pt x="13" y="3"/>
                  </a:lnTo>
                  <a:lnTo>
                    <a:pt x="17" y="1"/>
                  </a:lnTo>
                  <a:lnTo>
                    <a:pt x="22" y="0"/>
                  </a:lnTo>
                  <a:lnTo>
                    <a:pt x="22" y="0"/>
                  </a:lnTo>
                  <a:lnTo>
                    <a:pt x="27" y="1"/>
                  </a:lnTo>
                  <a:lnTo>
                    <a:pt x="30" y="3"/>
                  </a:lnTo>
                  <a:lnTo>
                    <a:pt x="37" y="6"/>
                  </a:lnTo>
                  <a:lnTo>
                    <a:pt x="37" y="6"/>
                  </a:lnTo>
                  <a:lnTo>
                    <a:pt x="39" y="4"/>
                  </a:lnTo>
                  <a:lnTo>
                    <a:pt x="41" y="0"/>
                  </a:lnTo>
                  <a:lnTo>
                    <a:pt x="43" y="0"/>
                  </a:lnTo>
                  <a:lnTo>
                    <a:pt x="43" y="28"/>
                  </a:lnTo>
                  <a:lnTo>
                    <a:pt x="41" y="28"/>
                  </a:lnTo>
                  <a:lnTo>
                    <a:pt x="41" y="28"/>
                  </a:lnTo>
                  <a:lnTo>
                    <a:pt x="39" y="20"/>
                  </a:lnTo>
                  <a:lnTo>
                    <a:pt x="38" y="17"/>
                  </a:lnTo>
                  <a:lnTo>
                    <a:pt x="35" y="13"/>
                  </a:lnTo>
                  <a:lnTo>
                    <a:pt x="33" y="10"/>
                  </a:lnTo>
                  <a:lnTo>
                    <a:pt x="30" y="8"/>
                  </a:lnTo>
                  <a:lnTo>
                    <a:pt x="26" y="7"/>
                  </a:lnTo>
                  <a:lnTo>
                    <a:pt x="22" y="6"/>
                  </a:lnTo>
                  <a:lnTo>
                    <a:pt x="22" y="6"/>
                  </a:lnTo>
                  <a:lnTo>
                    <a:pt x="16" y="7"/>
                  </a:lnTo>
                  <a:lnTo>
                    <a:pt x="12" y="9"/>
                  </a:lnTo>
                  <a:lnTo>
                    <a:pt x="10" y="12"/>
                  </a:lnTo>
                  <a:lnTo>
                    <a:pt x="9" y="17"/>
                  </a:lnTo>
                  <a:lnTo>
                    <a:pt x="9" y="17"/>
                  </a:lnTo>
                  <a:lnTo>
                    <a:pt x="10" y="22"/>
                  </a:lnTo>
                  <a:lnTo>
                    <a:pt x="13" y="25"/>
                  </a:lnTo>
                  <a:lnTo>
                    <a:pt x="17" y="28"/>
                  </a:lnTo>
                  <a:lnTo>
                    <a:pt x="25" y="33"/>
                  </a:lnTo>
                  <a:lnTo>
                    <a:pt x="37" y="39"/>
                  </a:lnTo>
                  <a:lnTo>
                    <a:pt x="37" y="39"/>
                  </a:lnTo>
                  <a:lnTo>
                    <a:pt x="42" y="43"/>
                  </a:lnTo>
                  <a:lnTo>
                    <a:pt x="46" y="48"/>
                  </a:lnTo>
                  <a:lnTo>
                    <a:pt x="48" y="53"/>
                  </a:lnTo>
                  <a:lnTo>
                    <a:pt x="49" y="58"/>
                  </a:lnTo>
                  <a:lnTo>
                    <a:pt x="49" y="58"/>
                  </a:lnTo>
                  <a:lnTo>
                    <a:pt x="49" y="63"/>
                  </a:lnTo>
                  <a:lnTo>
                    <a:pt x="47" y="67"/>
                  </a:lnTo>
                  <a:lnTo>
                    <a:pt x="45" y="71"/>
                  </a:lnTo>
                  <a:lnTo>
                    <a:pt x="42" y="75"/>
                  </a:lnTo>
                  <a:lnTo>
                    <a:pt x="39" y="77"/>
                  </a:lnTo>
                  <a:lnTo>
                    <a:pt x="34" y="79"/>
                  </a:lnTo>
                  <a:lnTo>
                    <a:pt x="30" y="80"/>
                  </a:lnTo>
                  <a:lnTo>
                    <a:pt x="26" y="81"/>
                  </a:lnTo>
                  <a:lnTo>
                    <a:pt x="26" y="81"/>
                  </a:lnTo>
                  <a:lnTo>
                    <a:pt x="19" y="80"/>
                  </a:lnTo>
                  <a:lnTo>
                    <a:pt x="14" y="78"/>
                  </a:lnTo>
                  <a:lnTo>
                    <a:pt x="5" y="75"/>
                  </a:lnTo>
                  <a:lnTo>
                    <a:pt x="5" y="75"/>
                  </a:lnTo>
                  <a:lnTo>
                    <a:pt x="3"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32"/>
            <p:cNvSpPr>
              <a:spLocks noEditPoints="1"/>
            </p:cNvSpPr>
            <p:nvPr userDrawn="1"/>
          </p:nvSpPr>
          <p:spPr bwMode="auto">
            <a:xfrm>
              <a:off x="4298" y="2966"/>
              <a:ext cx="74" cy="76"/>
            </a:xfrm>
            <a:custGeom>
              <a:avLst/>
              <a:gdLst>
                <a:gd name="T0" fmla="*/ 0 w 74"/>
                <a:gd name="T1" fmla="*/ 73 h 76"/>
                <a:gd name="T2" fmla="*/ 9 w 74"/>
                <a:gd name="T3" fmla="*/ 72 h 76"/>
                <a:gd name="T4" fmla="*/ 12 w 74"/>
                <a:gd name="T5" fmla="*/ 66 h 76"/>
                <a:gd name="T6" fmla="*/ 12 w 74"/>
                <a:gd name="T7" fmla="*/ 17 h 76"/>
                <a:gd name="T8" fmla="*/ 12 w 74"/>
                <a:gd name="T9" fmla="*/ 9 h 76"/>
                <a:gd name="T10" fmla="*/ 9 w 74"/>
                <a:gd name="T11" fmla="*/ 4 h 76"/>
                <a:gd name="T12" fmla="*/ 0 w 74"/>
                <a:gd name="T13" fmla="*/ 3 h 76"/>
                <a:gd name="T14" fmla="*/ 33 w 74"/>
                <a:gd name="T15" fmla="*/ 0 h 76"/>
                <a:gd name="T16" fmla="*/ 40 w 74"/>
                <a:gd name="T17" fmla="*/ 1 h 76"/>
                <a:gd name="T18" fmla="*/ 49 w 74"/>
                <a:gd name="T19" fmla="*/ 4 h 76"/>
                <a:gd name="T20" fmla="*/ 56 w 74"/>
                <a:gd name="T21" fmla="*/ 9 h 76"/>
                <a:gd name="T22" fmla="*/ 60 w 74"/>
                <a:gd name="T23" fmla="*/ 17 h 76"/>
                <a:gd name="T24" fmla="*/ 60 w 74"/>
                <a:gd name="T25" fmla="*/ 21 h 76"/>
                <a:gd name="T26" fmla="*/ 59 w 74"/>
                <a:gd name="T27" fmla="*/ 29 h 76"/>
                <a:gd name="T28" fmla="*/ 55 w 74"/>
                <a:gd name="T29" fmla="*/ 35 h 76"/>
                <a:gd name="T30" fmla="*/ 47 w 74"/>
                <a:gd name="T31" fmla="*/ 40 h 76"/>
                <a:gd name="T32" fmla="*/ 38 w 74"/>
                <a:gd name="T33" fmla="*/ 43 h 76"/>
                <a:gd name="T34" fmla="*/ 51 w 74"/>
                <a:gd name="T35" fmla="*/ 57 h 76"/>
                <a:gd name="T36" fmla="*/ 62 w 74"/>
                <a:gd name="T37" fmla="*/ 68 h 76"/>
                <a:gd name="T38" fmla="*/ 74 w 74"/>
                <a:gd name="T39" fmla="*/ 73 h 76"/>
                <a:gd name="T40" fmla="*/ 53 w 74"/>
                <a:gd name="T41" fmla="*/ 76 h 76"/>
                <a:gd name="T42" fmla="*/ 21 w 74"/>
                <a:gd name="T43" fmla="*/ 43 h 76"/>
                <a:gd name="T44" fmla="*/ 21 w 74"/>
                <a:gd name="T45" fmla="*/ 59 h 76"/>
                <a:gd name="T46" fmla="*/ 24 w 74"/>
                <a:gd name="T47" fmla="*/ 70 h 76"/>
                <a:gd name="T48" fmla="*/ 28 w 74"/>
                <a:gd name="T49" fmla="*/ 73 h 76"/>
                <a:gd name="T50" fmla="*/ 34 w 74"/>
                <a:gd name="T51" fmla="*/ 76 h 76"/>
                <a:gd name="T52" fmla="*/ 0 w 74"/>
                <a:gd name="T53" fmla="*/ 73 h 76"/>
                <a:gd name="T54" fmla="*/ 33 w 74"/>
                <a:gd name="T55" fmla="*/ 38 h 76"/>
                <a:gd name="T56" fmla="*/ 40 w 74"/>
                <a:gd name="T57" fmla="*/ 36 h 76"/>
                <a:gd name="T58" fmla="*/ 45 w 74"/>
                <a:gd name="T59" fmla="*/ 33 h 76"/>
                <a:gd name="T60" fmla="*/ 49 w 74"/>
                <a:gd name="T61" fmla="*/ 21 h 76"/>
                <a:gd name="T62" fmla="*/ 48 w 74"/>
                <a:gd name="T63" fmla="*/ 15 h 76"/>
                <a:gd name="T64" fmla="*/ 43 w 74"/>
                <a:gd name="T65" fmla="*/ 7 h 76"/>
                <a:gd name="T66" fmla="*/ 37 w 74"/>
                <a:gd name="T67" fmla="*/ 5 h 76"/>
                <a:gd name="T68" fmla="*/ 21 w 74"/>
                <a:gd name="T69" fmla="*/ 5 h 76"/>
                <a:gd name="T70" fmla="*/ 33 w 74"/>
                <a:gd name="T71"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76">
                  <a:moveTo>
                    <a:pt x="0" y="73"/>
                  </a:moveTo>
                  <a:lnTo>
                    <a:pt x="0" y="73"/>
                  </a:lnTo>
                  <a:lnTo>
                    <a:pt x="6" y="73"/>
                  </a:lnTo>
                  <a:lnTo>
                    <a:pt x="9" y="72"/>
                  </a:lnTo>
                  <a:lnTo>
                    <a:pt x="10" y="70"/>
                  </a:lnTo>
                  <a:lnTo>
                    <a:pt x="12" y="66"/>
                  </a:lnTo>
                  <a:lnTo>
                    <a:pt x="12" y="59"/>
                  </a:lnTo>
                  <a:lnTo>
                    <a:pt x="12" y="17"/>
                  </a:lnTo>
                  <a:lnTo>
                    <a:pt x="12" y="17"/>
                  </a:lnTo>
                  <a:lnTo>
                    <a:pt x="12" y="9"/>
                  </a:lnTo>
                  <a:lnTo>
                    <a:pt x="10" y="5"/>
                  </a:lnTo>
                  <a:lnTo>
                    <a:pt x="9" y="4"/>
                  </a:lnTo>
                  <a:lnTo>
                    <a:pt x="6" y="3"/>
                  </a:lnTo>
                  <a:lnTo>
                    <a:pt x="0" y="3"/>
                  </a:lnTo>
                  <a:lnTo>
                    <a:pt x="0" y="0"/>
                  </a:lnTo>
                  <a:lnTo>
                    <a:pt x="33" y="0"/>
                  </a:lnTo>
                  <a:lnTo>
                    <a:pt x="33" y="0"/>
                  </a:lnTo>
                  <a:lnTo>
                    <a:pt x="40" y="1"/>
                  </a:lnTo>
                  <a:lnTo>
                    <a:pt x="45" y="2"/>
                  </a:lnTo>
                  <a:lnTo>
                    <a:pt x="49" y="4"/>
                  </a:lnTo>
                  <a:lnTo>
                    <a:pt x="54" y="6"/>
                  </a:lnTo>
                  <a:lnTo>
                    <a:pt x="56" y="9"/>
                  </a:lnTo>
                  <a:lnTo>
                    <a:pt x="58" y="12"/>
                  </a:lnTo>
                  <a:lnTo>
                    <a:pt x="60" y="17"/>
                  </a:lnTo>
                  <a:lnTo>
                    <a:pt x="60" y="21"/>
                  </a:lnTo>
                  <a:lnTo>
                    <a:pt x="60" y="21"/>
                  </a:lnTo>
                  <a:lnTo>
                    <a:pt x="60" y="25"/>
                  </a:lnTo>
                  <a:lnTo>
                    <a:pt x="59" y="29"/>
                  </a:lnTo>
                  <a:lnTo>
                    <a:pt x="57" y="33"/>
                  </a:lnTo>
                  <a:lnTo>
                    <a:pt x="55" y="35"/>
                  </a:lnTo>
                  <a:lnTo>
                    <a:pt x="52" y="38"/>
                  </a:lnTo>
                  <a:lnTo>
                    <a:pt x="47" y="40"/>
                  </a:lnTo>
                  <a:lnTo>
                    <a:pt x="43" y="41"/>
                  </a:lnTo>
                  <a:lnTo>
                    <a:pt x="38" y="43"/>
                  </a:lnTo>
                  <a:lnTo>
                    <a:pt x="51" y="57"/>
                  </a:lnTo>
                  <a:lnTo>
                    <a:pt x="51" y="57"/>
                  </a:lnTo>
                  <a:lnTo>
                    <a:pt x="56" y="63"/>
                  </a:lnTo>
                  <a:lnTo>
                    <a:pt x="62" y="68"/>
                  </a:lnTo>
                  <a:lnTo>
                    <a:pt x="68" y="72"/>
                  </a:lnTo>
                  <a:lnTo>
                    <a:pt x="74" y="73"/>
                  </a:lnTo>
                  <a:lnTo>
                    <a:pt x="74" y="76"/>
                  </a:lnTo>
                  <a:lnTo>
                    <a:pt x="53" y="76"/>
                  </a:lnTo>
                  <a:lnTo>
                    <a:pt x="28" y="43"/>
                  </a:lnTo>
                  <a:lnTo>
                    <a:pt x="21" y="43"/>
                  </a:lnTo>
                  <a:lnTo>
                    <a:pt x="21" y="59"/>
                  </a:lnTo>
                  <a:lnTo>
                    <a:pt x="21" y="59"/>
                  </a:lnTo>
                  <a:lnTo>
                    <a:pt x="23" y="66"/>
                  </a:lnTo>
                  <a:lnTo>
                    <a:pt x="24" y="70"/>
                  </a:lnTo>
                  <a:lnTo>
                    <a:pt x="26" y="72"/>
                  </a:lnTo>
                  <a:lnTo>
                    <a:pt x="28" y="73"/>
                  </a:lnTo>
                  <a:lnTo>
                    <a:pt x="34" y="73"/>
                  </a:lnTo>
                  <a:lnTo>
                    <a:pt x="34" y="76"/>
                  </a:lnTo>
                  <a:lnTo>
                    <a:pt x="0" y="76"/>
                  </a:lnTo>
                  <a:lnTo>
                    <a:pt x="0" y="73"/>
                  </a:lnTo>
                  <a:close/>
                  <a:moveTo>
                    <a:pt x="33" y="38"/>
                  </a:moveTo>
                  <a:lnTo>
                    <a:pt x="33" y="38"/>
                  </a:lnTo>
                  <a:lnTo>
                    <a:pt x="37" y="37"/>
                  </a:lnTo>
                  <a:lnTo>
                    <a:pt x="40" y="36"/>
                  </a:lnTo>
                  <a:lnTo>
                    <a:pt x="43" y="35"/>
                  </a:lnTo>
                  <a:lnTo>
                    <a:pt x="45" y="33"/>
                  </a:lnTo>
                  <a:lnTo>
                    <a:pt x="48" y="27"/>
                  </a:lnTo>
                  <a:lnTo>
                    <a:pt x="49" y="21"/>
                  </a:lnTo>
                  <a:lnTo>
                    <a:pt x="49" y="21"/>
                  </a:lnTo>
                  <a:lnTo>
                    <a:pt x="48" y="15"/>
                  </a:lnTo>
                  <a:lnTo>
                    <a:pt x="45" y="9"/>
                  </a:lnTo>
                  <a:lnTo>
                    <a:pt x="43" y="7"/>
                  </a:lnTo>
                  <a:lnTo>
                    <a:pt x="40" y="6"/>
                  </a:lnTo>
                  <a:lnTo>
                    <a:pt x="37" y="5"/>
                  </a:lnTo>
                  <a:lnTo>
                    <a:pt x="33" y="5"/>
                  </a:lnTo>
                  <a:lnTo>
                    <a:pt x="21" y="5"/>
                  </a:lnTo>
                  <a:lnTo>
                    <a:pt x="21" y="38"/>
                  </a:lnTo>
                  <a:lnTo>
                    <a:pt x="33"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33"/>
            <p:cNvSpPr>
              <a:spLocks noEditPoints="1"/>
            </p:cNvSpPr>
            <p:nvPr userDrawn="1"/>
          </p:nvSpPr>
          <p:spPr bwMode="auto">
            <a:xfrm>
              <a:off x="4376" y="2935"/>
              <a:ext cx="88" cy="107"/>
            </a:xfrm>
            <a:custGeom>
              <a:avLst/>
              <a:gdLst>
                <a:gd name="T0" fmla="*/ 0 w 88"/>
                <a:gd name="T1" fmla="*/ 104 h 107"/>
                <a:gd name="T2" fmla="*/ 10 w 88"/>
                <a:gd name="T3" fmla="*/ 101 h 107"/>
                <a:gd name="T4" fmla="*/ 16 w 88"/>
                <a:gd name="T5" fmla="*/ 93 h 107"/>
                <a:gd name="T6" fmla="*/ 45 w 88"/>
                <a:gd name="T7" fmla="*/ 28 h 107"/>
                <a:gd name="T8" fmla="*/ 72 w 88"/>
                <a:gd name="T9" fmla="*/ 93 h 107"/>
                <a:gd name="T10" fmla="*/ 78 w 88"/>
                <a:gd name="T11" fmla="*/ 101 h 107"/>
                <a:gd name="T12" fmla="*/ 88 w 88"/>
                <a:gd name="T13" fmla="*/ 104 h 107"/>
                <a:gd name="T14" fmla="*/ 52 w 88"/>
                <a:gd name="T15" fmla="*/ 107 h 107"/>
                <a:gd name="T16" fmla="*/ 52 w 88"/>
                <a:gd name="T17" fmla="*/ 104 h 107"/>
                <a:gd name="T18" fmla="*/ 63 w 88"/>
                <a:gd name="T19" fmla="*/ 101 h 107"/>
                <a:gd name="T20" fmla="*/ 64 w 88"/>
                <a:gd name="T21" fmla="*/ 99 h 107"/>
                <a:gd name="T22" fmla="*/ 56 w 88"/>
                <a:gd name="T23" fmla="*/ 80 h 107"/>
                <a:gd name="T24" fmla="*/ 20 w 88"/>
                <a:gd name="T25" fmla="*/ 94 h 107"/>
                <a:gd name="T26" fmla="*/ 19 w 88"/>
                <a:gd name="T27" fmla="*/ 98 h 107"/>
                <a:gd name="T28" fmla="*/ 20 w 88"/>
                <a:gd name="T29" fmla="*/ 101 h 107"/>
                <a:gd name="T30" fmla="*/ 29 w 88"/>
                <a:gd name="T31" fmla="*/ 104 h 107"/>
                <a:gd name="T32" fmla="*/ 0 w 88"/>
                <a:gd name="T33" fmla="*/ 107 h 107"/>
                <a:gd name="T34" fmla="*/ 54 w 88"/>
                <a:gd name="T35" fmla="*/ 76 h 107"/>
                <a:gd name="T36" fmla="*/ 27 w 88"/>
                <a:gd name="T37" fmla="*/ 76 h 107"/>
                <a:gd name="T38" fmla="*/ 33 w 88"/>
                <a:gd name="T39" fmla="*/ 11 h 107"/>
                <a:gd name="T40" fmla="*/ 34 w 88"/>
                <a:gd name="T41" fmla="*/ 7 h 107"/>
                <a:gd name="T42" fmla="*/ 39 w 88"/>
                <a:gd name="T43" fmla="*/ 2 h 107"/>
                <a:gd name="T44" fmla="*/ 43 w 88"/>
                <a:gd name="T45" fmla="*/ 0 h 107"/>
                <a:gd name="T46" fmla="*/ 51 w 88"/>
                <a:gd name="T47" fmla="*/ 4 h 107"/>
                <a:gd name="T48" fmla="*/ 54 w 88"/>
                <a:gd name="T49" fmla="*/ 11 h 107"/>
                <a:gd name="T50" fmla="*/ 53 w 88"/>
                <a:gd name="T51" fmla="*/ 16 h 107"/>
                <a:gd name="T52" fmla="*/ 48 w 88"/>
                <a:gd name="T53" fmla="*/ 21 h 107"/>
                <a:gd name="T54" fmla="*/ 43 w 88"/>
                <a:gd name="T55" fmla="*/ 21 h 107"/>
                <a:gd name="T56" fmla="*/ 36 w 88"/>
                <a:gd name="T57" fmla="*/ 19 h 107"/>
                <a:gd name="T58" fmla="*/ 33 w 88"/>
                <a:gd name="T59" fmla="*/ 11 h 107"/>
                <a:gd name="T60" fmla="*/ 49 w 88"/>
                <a:gd name="T61" fmla="*/ 11 h 107"/>
                <a:gd name="T62" fmla="*/ 49 w 88"/>
                <a:gd name="T63" fmla="*/ 9 h 107"/>
                <a:gd name="T64" fmla="*/ 46 w 88"/>
                <a:gd name="T65" fmla="*/ 6 h 107"/>
                <a:gd name="T66" fmla="*/ 43 w 88"/>
                <a:gd name="T67" fmla="*/ 5 h 107"/>
                <a:gd name="T68" fmla="*/ 39 w 88"/>
                <a:gd name="T69" fmla="*/ 7 h 107"/>
                <a:gd name="T70" fmla="*/ 37 w 88"/>
                <a:gd name="T71" fmla="*/ 11 h 107"/>
                <a:gd name="T72" fmla="*/ 38 w 88"/>
                <a:gd name="T73" fmla="*/ 13 h 107"/>
                <a:gd name="T74" fmla="*/ 41 w 88"/>
                <a:gd name="T75" fmla="*/ 17 h 107"/>
                <a:gd name="T76" fmla="*/ 43 w 88"/>
                <a:gd name="T77" fmla="*/ 17 h 107"/>
                <a:gd name="T78" fmla="*/ 48 w 88"/>
                <a:gd name="T79" fmla="*/ 16 h 107"/>
                <a:gd name="T80" fmla="*/ 49 w 88"/>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 h="107">
                  <a:moveTo>
                    <a:pt x="0" y="104"/>
                  </a:moveTo>
                  <a:lnTo>
                    <a:pt x="0" y="104"/>
                  </a:lnTo>
                  <a:lnTo>
                    <a:pt x="6" y="104"/>
                  </a:lnTo>
                  <a:lnTo>
                    <a:pt x="10" y="101"/>
                  </a:lnTo>
                  <a:lnTo>
                    <a:pt x="12" y="98"/>
                  </a:lnTo>
                  <a:lnTo>
                    <a:pt x="16" y="93"/>
                  </a:lnTo>
                  <a:lnTo>
                    <a:pt x="42" y="28"/>
                  </a:lnTo>
                  <a:lnTo>
                    <a:pt x="45" y="28"/>
                  </a:lnTo>
                  <a:lnTo>
                    <a:pt x="72" y="93"/>
                  </a:lnTo>
                  <a:lnTo>
                    <a:pt x="72" y="93"/>
                  </a:lnTo>
                  <a:lnTo>
                    <a:pt x="75" y="98"/>
                  </a:lnTo>
                  <a:lnTo>
                    <a:pt x="78" y="101"/>
                  </a:lnTo>
                  <a:lnTo>
                    <a:pt x="81" y="104"/>
                  </a:lnTo>
                  <a:lnTo>
                    <a:pt x="88" y="104"/>
                  </a:lnTo>
                  <a:lnTo>
                    <a:pt x="88" y="107"/>
                  </a:lnTo>
                  <a:lnTo>
                    <a:pt x="52" y="107"/>
                  </a:lnTo>
                  <a:lnTo>
                    <a:pt x="52" y="104"/>
                  </a:lnTo>
                  <a:lnTo>
                    <a:pt x="52" y="104"/>
                  </a:lnTo>
                  <a:lnTo>
                    <a:pt x="59" y="104"/>
                  </a:lnTo>
                  <a:lnTo>
                    <a:pt x="63" y="101"/>
                  </a:lnTo>
                  <a:lnTo>
                    <a:pt x="63" y="100"/>
                  </a:lnTo>
                  <a:lnTo>
                    <a:pt x="64" y="99"/>
                  </a:lnTo>
                  <a:lnTo>
                    <a:pt x="63" y="94"/>
                  </a:lnTo>
                  <a:lnTo>
                    <a:pt x="56" y="80"/>
                  </a:lnTo>
                  <a:lnTo>
                    <a:pt x="25" y="80"/>
                  </a:lnTo>
                  <a:lnTo>
                    <a:pt x="20" y="94"/>
                  </a:lnTo>
                  <a:lnTo>
                    <a:pt x="20" y="94"/>
                  </a:lnTo>
                  <a:lnTo>
                    <a:pt x="19" y="98"/>
                  </a:lnTo>
                  <a:lnTo>
                    <a:pt x="19" y="100"/>
                  </a:lnTo>
                  <a:lnTo>
                    <a:pt x="20" y="101"/>
                  </a:lnTo>
                  <a:lnTo>
                    <a:pt x="23" y="104"/>
                  </a:lnTo>
                  <a:lnTo>
                    <a:pt x="29" y="104"/>
                  </a:lnTo>
                  <a:lnTo>
                    <a:pt x="29" y="107"/>
                  </a:lnTo>
                  <a:lnTo>
                    <a:pt x="0" y="107"/>
                  </a:lnTo>
                  <a:lnTo>
                    <a:pt x="0" y="104"/>
                  </a:lnTo>
                  <a:close/>
                  <a:moveTo>
                    <a:pt x="54" y="76"/>
                  </a:moveTo>
                  <a:lnTo>
                    <a:pt x="41" y="46"/>
                  </a:lnTo>
                  <a:lnTo>
                    <a:pt x="27" y="76"/>
                  </a:lnTo>
                  <a:lnTo>
                    <a:pt x="54" y="76"/>
                  </a:lnTo>
                  <a:close/>
                  <a:moveTo>
                    <a:pt x="33" y="11"/>
                  </a:moveTo>
                  <a:lnTo>
                    <a:pt x="33" y="11"/>
                  </a:lnTo>
                  <a:lnTo>
                    <a:pt x="34" y="7"/>
                  </a:lnTo>
                  <a:lnTo>
                    <a:pt x="36" y="4"/>
                  </a:lnTo>
                  <a:lnTo>
                    <a:pt x="39" y="2"/>
                  </a:lnTo>
                  <a:lnTo>
                    <a:pt x="43" y="0"/>
                  </a:lnTo>
                  <a:lnTo>
                    <a:pt x="43" y="0"/>
                  </a:lnTo>
                  <a:lnTo>
                    <a:pt x="48" y="2"/>
                  </a:lnTo>
                  <a:lnTo>
                    <a:pt x="51" y="4"/>
                  </a:lnTo>
                  <a:lnTo>
                    <a:pt x="53" y="7"/>
                  </a:lnTo>
                  <a:lnTo>
                    <a:pt x="54" y="11"/>
                  </a:lnTo>
                  <a:lnTo>
                    <a:pt x="54" y="11"/>
                  </a:lnTo>
                  <a:lnTo>
                    <a:pt x="53" y="16"/>
                  </a:lnTo>
                  <a:lnTo>
                    <a:pt x="51" y="19"/>
                  </a:lnTo>
                  <a:lnTo>
                    <a:pt x="48" y="21"/>
                  </a:lnTo>
                  <a:lnTo>
                    <a:pt x="43" y="21"/>
                  </a:lnTo>
                  <a:lnTo>
                    <a:pt x="43" y="21"/>
                  </a:lnTo>
                  <a:lnTo>
                    <a:pt x="39" y="21"/>
                  </a:lnTo>
                  <a:lnTo>
                    <a:pt x="36" y="19"/>
                  </a:lnTo>
                  <a:lnTo>
                    <a:pt x="34" y="16"/>
                  </a:lnTo>
                  <a:lnTo>
                    <a:pt x="33" y="11"/>
                  </a:lnTo>
                  <a:lnTo>
                    <a:pt x="33" y="11"/>
                  </a:lnTo>
                  <a:close/>
                  <a:moveTo>
                    <a:pt x="49" y="11"/>
                  </a:moveTo>
                  <a:lnTo>
                    <a:pt x="49" y="11"/>
                  </a:lnTo>
                  <a:lnTo>
                    <a:pt x="49" y="9"/>
                  </a:lnTo>
                  <a:lnTo>
                    <a:pt x="48" y="7"/>
                  </a:lnTo>
                  <a:lnTo>
                    <a:pt x="46" y="6"/>
                  </a:lnTo>
                  <a:lnTo>
                    <a:pt x="43" y="5"/>
                  </a:lnTo>
                  <a:lnTo>
                    <a:pt x="43" y="5"/>
                  </a:lnTo>
                  <a:lnTo>
                    <a:pt x="41" y="6"/>
                  </a:lnTo>
                  <a:lnTo>
                    <a:pt x="39" y="7"/>
                  </a:lnTo>
                  <a:lnTo>
                    <a:pt x="38" y="9"/>
                  </a:lnTo>
                  <a:lnTo>
                    <a:pt x="37" y="11"/>
                  </a:lnTo>
                  <a:lnTo>
                    <a:pt x="37" y="11"/>
                  </a:lnTo>
                  <a:lnTo>
                    <a:pt x="38" y="13"/>
                  </a:lnTo>
                  <a:lnTo>
                    <a:pt x="39" y="16"/>
                  </a:lnTo>
                  <a:lnTo>
                    <a:pt x="41" y="17"/>
                  </a:lnTo>
                  <a:lnTo>
                    <a:pt x="43" y="17"/>
                  </a:lnTo>
                  <a:lnTo>
                    <a:pt x="43" y="17"/>
                  </a:lnTo>
                  <a:lnTo>
                    <a:pt x="46" y="17"/>
                  </a:lnTo>
                  <a:lnTo>
                    <a:pt x="48" y="16"/>
                  </a:lnTo>
                  <a:lnTo>
                    <a:pt x="49" y="13"/>
                  </a:lnTo>
                  <a:lnTo>
                    <a:pt x="49" y="11"/>
                  </a:lnTo>
                  <a:lnTo>
                    <a:pt x="49"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34"/>
            <p:cNvSpPr>
              <a:spLocks noEditPoints="1"/>
            </p:cNvSpPr>
            <p:nvPr userDrawn="1"/>
          </p:nvSpPr>
          <p:spPr bwMode="auto">
            <a:xfrm>
              <a:off x="4473" y="2966"/>
              <a:ext cx="77" cy="76"/>
            </a:xfrm>
            <a:custGeom>
              <a:avLst/>
              <a:gdLst>
                <a:gd name="T0" fmla="*/ 0 w 77"/>
                <a:gd name="T1" fmla="*/ 73 h 76"/>
                <a:gd name="T2" fmla="*/ 9 w 77"/>
                <a:gd name="T3" fmla="*/ 72 h 76"/>
                <a:gd name="T4" fmla="*/ 12 w 77"/>
                <a:gd name="T5" fmla="*/ 66 h 76"/>
                <a:gd name="T6" fmla="*/ 12 w 77"/>
                <a:gd name="T7" fmla="*/ 17 h 76"/>
                <a:gd name="T8" fmla="*/ 12 w 77"/>
                <a:gd name="T9" fmla="*/ 9 h 76"/>
                <a:gd name="T10" fmla="*/ 9 w 77"/>
                <a:gd name="T11" fmla="*/ 4 h 76"/>
                <a:gd name="T12" fmla="*/ 0 w 77"/>
                <a:gd name="T13" fmla="*/ 3 h 76"/>
                <a:gd name="T14" fmla="*/ 35 w 77"/>
                <a:gd name="T15" fmla="*/ 0 h 76"/>
                <a:gd name="T16" fmla="*/ 44 w 77"/>
                <a:gd name="T17" fmla="*/ 1 h 76"/>
                <a:gd name="T18" fmla="*/ 60 w 77"/>
                <a:gd name="T19" fmla="*/ 6 h 76"/>
                <a:gd name="T20" fmla="*/ 71 w 77"/>
                <a:gd name="T21" fmla="*/ 17 h 76"/>
                <a:gd name="T22" fmla="*/ 75 w 77"/>
                <a:gd name="T23" fmla="*/ 30 h 76"/>
                <a:gd name="T24" fmla="*/ 77 w 77"/>
                <a:gd name="T25" fmla="*/ 38 h 76"/>
                <a:gd name="T26" fmla="*/ 74 w 77"/>
                <a:gd name="T27" fmla="*/ 52 h 76"/>
                <a:gd name="T28" fmla="*/ 66 w 77"/>
                <a:gd name="T29" fmla="*/ 64 h 76"/>
                <a:gd name="T30" fmla="*/ 53 w 77"/>
                <a:gd name="T31" fmla="*/ 73 h 76"/>
                <a:gd name="T32" fmla="*/ 35 w 77"/>
                <a:gd name="T33" fmla="*/ 76 h 76"/>
                <a:gd name="T34" fmla="*/ 0 w 77"/>
                <a:gd name="T35" fmla="*/ 73 h 76"/>
                <a:gd name="T36" fmla="*/ 35 w 77"/>
                <a:gd name="T37" fmla="*/ 70 h 76"/>
                <a:gd name="T38" fmla="*/ 50 w 77"/>
                <a:gd name="T39" fmla="*/ 68 h 76"/>
                <a:gd name="T40" fmla="*/ 58 w 77"/>
                <a:gd name="T41" fmla="*/ 60 h 76"/>
                <a:gd name="T42" fmla="*/ 63 w 77"/>
                <a:gd name="T43" fmla="*/ 49 h 76"/>
                <a:gd name="T44" fmla="*/ 65 w 77"/>
                <a:gd name="T45" fmla="*/ 38 h 76"/>
                <a:gd name="T46" fmla="*/ 64 w 77"/>
                <a:gd name="T47" fmla="*/ 32 h 76"/>
                <a:gd name="T48" fmla="*/ 62 w 77"/>
                <a:gd name="T49" fmla="*/ 21 h 76"/>
                <a:gd name="T50" fmla="*/ 55 w 77"/>
                <a:gd name="T51" fmla="*/ 11 h 76"/>
                <a:gd name="T52" fmla="*/ 42 w 77"/>
                <a:gd name="T53" fmla="*/ 5 h 76"/>
                <a:gd name="T54" fmla="*/ 22 w 77"/>
                <a:gd name="T55" fmla="*/ 5 h 76"/>
                <a:gd name="T56" fmla="*/ 22 w 77"/>
                <a:gd name="T57" fmla="*/ 57 h 76"/>
                <a:gd name="T58" fmla="*/ 24 w 77"/>
                <a:gd name="T59" fmla="*/ 68 h 76"/>
                <a:gd name="T60" fmla="*/ 27 w 77"/>
                <a:gd name="T61" fmla="*/ 70 h 76"/>
                <a:gd name="T62" fmla="*/ 35 w 77"/>
                <a:gd name="T63"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0"/>
                  </a:lnTo>
                  <a:lnTo>
                    <a:pt x="44" y="1"/>
                  </a:lnTo>
                  <a:lnTo>
                    <a:pt x="53" y="3"/>
                  </a:lnTo>
                  <a:lnTo>
                    <a:pt x="60" y="6"/>
                  </a:lnTo>
                  <a:lnTo>
                    <a:pt x="66" y="11"/>
                  </a:lnTo>
                  <a:lnTo>
                    <a:pt x="71" y="17"/>
                  </a:lnTo>
                  <a:lnTo>
                    <a:pt x="74" y="23"/>
                  </a:lnTo>
                  <a:lnTo>
                    <a:pt x="75" y="30"/>
                  </a:lnTo>
                  <a:lnTo>
                    <a:pt x="77" y="38"/>
                  </a:lnTo>
                  <a:lnTo>
                    <a:pt x="77" y="38"/>
                  </a:lnTo>
                  <a:lnTo>
                    <a:pt x="75" y="46"/>
                  </a:lnTo>
                  <a:lnTo>
                    <a:pt x="74" y="52"/>
                  </a:lnTo>
                  <a:lnTo>
                    <a:pt x="71" y="59"/>
                  </a:lnTo>
                  <a:lnTo>
                    <a:pt x="66" y="64"/>
                  </a:lnTo>
                  <a:lnTo>
                    <a:pt x="60" y="69"/>
                  </a:lnTo>
                  <a:lnTo>
                    <a:pt x="53" y="73"/>
                  </a:lnTo>
                  <a:lnTo>
                    <a:pt x="44" y="75"/>
                  </a:lnTo>
                  <a:lnTo>
                    <a:pt x="35" y="76"/>
                  </a:lnTo>
                  <a:lnTo>
                    <a:pt x="0" y="76"/>
                  </a:lnTo>
                  <a:lnTo>
                    <a:pt x="0" y="73"/>
                  </a:lnTo>
                  <a:close/>
                  <a:moveTo>
                    <a:pt x="35" y="70"/>
                  </a:moveTo>
                  <a:lnTo>
                    <a:pt x="35" y="70"/>
                  </a:lnTo>
                  <a:lnTo>
                    <a:pt x="42" y="70"/>
                  </a:lnTo>
                  <a:lnTo>
                    <a:pt x="50" y="68"/>
                  </a:lnTo>
                  <a:lnTo>
                    <a:pt x="55" y="64"/>
                  </a:lnTo>
                  <a:lnTo>
                    <a:pt x="58" y="60"/>
                  </a:lnTo>
                  <a:lnTo>
                    <a:pt x="62" y="54"/>
                  </a:lnTo>
                  <a:lnTo>
                    <a:pt x="63" y="49"/>
                  </a:lnTo>
                  <a:lnTo>
                    <a:pt x="64" y="44"/>
                  </a:lnTo>
                  <a:lnTo>
                    <a:pt x="65" y="38"/>
                  </a:lnTo>
                  <a:lnTo>
                    <a:pt x="65" y="38"/>
                  </a:lnTo>
                  <a:lnTo>
                    <a:pt x="64" y="32"/>
                  </a:lnTo>
                  <a:lnTo>
                    <a:pt x="63" y="26"/>
                  </a:lnTo>
                  <a:lnTo>
                    <a:pt x="62" y="21"/>
                  </a:lnTo>
                  <a:lnTo>
                    <a:pt x="58" y="16"/>
                  </a:lnTo>
                  <a:lnTo>
                    <a:pt x="55" y="11"/>
                  </a:lnTo>
                  <a:lnTo>
                    <a:pt x="50" y="8"/>
                  </a:lnTo>
                  <a:lnTo>
                    <a:pt x="42" y="5"/>
                  </a:lnTo>
                  <a:lnTo>
                    <a:pt x="35" y="5"/>
                  </a:lnTo>
                  <a:lnTo>
                    <a:pt x="22" y="5"/>
                  </a:lnTo>
                  <a:lnTo>
                    <a:pt x="22" y="57"/>
                  </a:lnTo>
                  <a:lnTo>
                    <a:pt x="22" y="57"/>
                  </a:lnTo>
                  <a:lnTo>
                    <a:pt x="23" y="64"/>
                  </a:lnTo>
                  <a:lnTo>
                    <a:pt x="24" y="68"/>
                  </a:lnTo>
                  <a:lnTo>
                    <a:pt x="26" y="69"/>
                  </a:lnTo>
                  <a:lnTo>
                    <a:pt x="27" y="70"/>
                  </a:lnTo>
                  <a:lnTo>
                    <a:pt x="34" y="70"/>
                  </a:lnTo>
                  <a:lnTo>
                    <a:pt x="35" y="7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35"/>
            <p:cNvSpPr>
              <a:spLocks/>
            </p:cNvSpPr>
            <p:nvPr userDrawn="1"/>
          </p:nvSpPr>
          <p:spPr bwMode="auto">
            <a:xfrm>
              <a:off x="4569" y="2966"/>
              <a:ext cx="63" cy="76"/>
            </a:xfrm>
            <a:custGeom>
              <a:avLst/>
              <a:gdLst>
                <a:gd name="T0" fmla="*/ 0 w 63"/>
                <a:gd name="T1" fmla="*/ 73 h 76"/>
                <a:gd name="T2" fmla="*/ 0 w 63"/>
                <a:gd name="T3" fmla="*/ 73 h 76"/>
                <a:gd name="T4" fmla="*/ 6 w 63"/>
                <a:gd name="T5" fmla="*/ 73 h 76"/>
                <a:gd name="T6" fmla="*/ 9 w 63"/>
                <a:gd name="T7" fmla="*/ 72 h 76"/>
                <a:gd name="T8" fmla="*/ 11 w 63"/>
                <a:gd name="T9" fmla="*/ 70 h 76"/>
                <a:gd name="T10" fmla="*/ 12 w 63"/>
                <a:gd name="T11" fmla="*/ 66 h 76"/>
                <a:gd name="T12" fmla="*/ 13 w 63"/>
                <a:gd name="T13" fmla="*/ 59 h 76"/>
                <a:gd name="T14" fmla="*/ 13 w 63"/>
                <a:gd name="T15" fmla="*/ 17 h 76"/>
                <a:gd name="T16" fmla="*/ 13 w 63"/>
                <a:gd name="T17" fmla="*/ 17 h 76"/>
                <a:gd name="T18" fmla="*/ 12 w 63"/>
                <a:gd name="T19" fmla="*/ 9 h 76"/>
                <a:gd name="T20" fmla="*/ 11 w 63"/>
                <a:gd name="T21" fmla="*/ 5 h 76"/>
                <a:gd name="T22" fmla="*/ 9 w 63"/>
                <a:gd name="T23" fmla="*/ 4 h 76"/>
                <a:gd name="T24" fmla="*/ 6 w 63"/>
                <a:gd name="T25" fmla="*/ 3 h 76"/>
                <a:gd name="T26" fmla="*/ 0 w 63"/>
                <a:gd name="T27" fmla="*/ 3 h 76"/>
                <a:gd name="T28" fmla="*/ 0 w 63"/>
                <a:gd name="T29" fmla="*/ 0 h 76"/>
                <a:gd name="T30" fmla="*/ 58 w 63"/>
                <a:gd name="T31" fmla="*/ 0 h 76"/>
                <a:gd name="T32" fmla="*/ 59 w 63"/>
                <a:gd name="T33" fmla="*/ 17 h 76"/>
                <a:gd name="T34" fmla="*/ 57 w 63"/>
                <a:gd name="T35" fmla="*/ 17 h 76"/>
                <a:gd name="T36" fmla="*/ 56 w 63"/>
                <a:gd name="T37" fmla="*/ 14 h 76"/>
                <a:gd name="T38" fmla="*/ 56 w 63"/>
                <a:gd name="T39" fmla="*/ 14 h 76"/>
                <a:gd name="T40" fmla="*/ 55 w 63"/>
                <a:gd name="T41" fmla="*/ 10 h 76"/>
                <a:gd name="T42" fmla="*/ 53 w 63"/>
                <a:gd name="T43" fmla="*/ 7 h 76"/>
                <a:gd name="T44" fmla="*/ 48 w 63"/>
                <a:gd name="T45" fmla="*/ 5 h 76"/>
                <a:gd name="T46" fmla="*/ 41 w 63"/>
                <a:gd name="T47" fmla="*/ 5 h 76"/>
                <a:gd name="T48" fmla="*/ 22 w 63"/>
                <a:gd name="T49" fmla="*/ 5 h 76"/>
                <a:gd name="T50" fmla="*/ 22 w 63"/>
                <a:gd name="T51" fmla="*/ 33 h 76"/>
                <a:gd name="T52" fmla="*/ 29 w 63"/>
                <a:gd name="T53" fmla="*/ 33 h 76"/>
                <a:gd name="T54" fmla="*/ 29 w 63"/>
                <a:gd name="T55" fmla="*/ 33 h 76"/>
                <a:gd name="T56" fmla="*/ 36 w 63"/>
                <a:gd name="T57" fmla="*/ 33 h 76"/>
                <a:gd name="T58" fmla="*/ 41 w 63"/>
                <a:gd name="T59" fmla="*/ 31 h 76"/>
                <a:gd name="T60" fmla="*/ 42 w 63"/>
                <a:gd name="T61" fmla="*/ 30 h 76"/>
                <a:gd name="T62" fmla="*/ 43 w 63"/>
                <a:gd name="T63" fmla="*/ 27 h 76"/>
                <a:gd name="T64" fmla="*/ 43 w 63"/>
                <a:gd name="T65" fmla="*/ 21 h 76"/>
                <a:gd name="T66" fmla="*/ 46 w 63"/>
                <a:gd name="T67" fmla="*/ 21 h 76"/>
                <a:gd name="T68" fmla="*/ 46 w 63"/>
                <a:gd name="T69" fmla="*/ 50 h 76"/>
                <a:gd name="T70" fmla="*/ 43 w 63"/>
                <a:gd name="T71" fmla="*/ 50 h 76"/>
                <a:gd name="T72" fmla="*/ 43 w 63"/>
                <a:gd name="T73" fmla="*/ 50 h 76"/>
                <a:gd name="T74" fmla="*/ 43 w 63"/>
                <a:gd name="T75" fmla="*/ 44 h 76"/>
                <a:gd name="T76" fmla="*/ 42 w 63"/>
                <a:gd name="T77" fmla="*/ 41 h 76"/>
                <a:gd name="T78" fmla="*/ 41 w 63"/>
                <a:gd name="T79" fmla="*/ 40 h 76"/>
                <a:gd name="T80" fmla="*/ 36 w 63"/>
                <a:gd name="T81" fmla="*/ 38 h 76"/>
                <a:gd name="T82" fmla="*/ 29 w 63"/>
                <a:gd name="T83" fmla="*/ 38 h 76"/>
                <a:gd name="T84" fmla="*/ 22 w 63"/>
                <a:gd name="T85" fmla="*/ 38 h 76"/>
                <a:gd name="T86" fmla="*/ 22 w 63"/>
                <a:gd name="T87" fmla="*/ 57 h 76"/>
                <a:gd name="T88" fmla="*/ 22 w 63"/>
                <a:gd name="T89" fmla="*/ 57 h 76"/>
                <a:gd name="T90" fmla="*/ 22 w 63"/>
                <a:gd name="T91" fmla="*/ 64 h 76"/>
                <a:gd name="T92" fmla="*/ 25 w 63"/>
                <a:gd name="T93" fmla="*/ 68 h 76"/>
                <a:gd name="T94" fmla="*/ 26 w 63"/>
                <a:gd name="T95" fmla="*/ 69 h 76"/>
                <a:gd name="T96" fmla="*/ 28 w 63"/>
                <a:gd name="T97" fmla="*/ 70 h 76"/>
                <a:gd name="T98" fmla="*/ 34 w 63"/>
                <a:gd name="T99" fmla="*/ 70 h 76"/>
                <a:gd name="T100" fmla="*/ 45 w 63"/>
                <a:gd name="T101" fmla="*/ 70 h 76"/>
                <a:gd name="T102" fmla="*/ 45 w 63"/>
                <a:gd name="T103" fmla="*/ 70 h 76"/>
                <a:gd name="T104" fmla="*/ 53 w 63"/>
                <a:gd name="T105" fmla="*/ 70 h 76"/>
                <a:gd name="T106" fmla="*/ 57 w 63"/>
                <a:gd name="T107" fmla="*/ 68 h 76"/>
                <a:gd name="T108" fmla="*/ 59 w 63"/>
                <a:gd name="T109" fmla="*/ 66 h 76"/>
                <a:gd name="T110" fmla="*/ 60 w 63"/>
                <a:gd name="T111" fmla="*/ 62 h 76"/>
                <a:gd name="T112" fmla="*/ 60 w 63"/>
                <a:gd name="T113" fmla="*/ 59 h 76"/>
                <a:gd name="T114" fmla="*/ 63 w 63"/>
                <a:gd name="T115" fmla="*/ 59 h 76"/>
                <a:gd name="T116" fmla="*/ 62 w 63"/>
                <a:gd name="T117" fmla="*/ 76 h 76"/>
                <a:gd name="T118" fmla="*/ 0 w 63"/>
                <a:gd name="T119" fmla="*/ 76 h 76"/>
                <a:gd name="T120" fmla="*/ 0 w 63"/>
                <a:gd name="T1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76">
                  <a:moveTo>
                    <a:pt x="0" y="73"/>
                  </a:moveTo>
                  <a:lnTo>
                    <a:pt x="0" y="73"/>
                  </a:lnTo>
                  <a:lnTo>
                    <a:pt x="6" y="73"/>
                  </a:lnTo>
                  <a:lnTo>
                    <a:pt x="9" y="72"/>
                  </a:lnTo>
                  <a:lnTo>
                    <a:pt x="11" y="70"/>
                  </a:lnTo>
                  <a:lnTo>
                    <a:pt x="12" y="66"/>
                  </a:lnTo>
                  <a:lnTo>
                    <a:pt x="13" y="59"/>
                  </a:lnTo>
                  <a:lnTo>
                    <a:pt x="13" y="17"/>
                  </a:lnTo>
                  <a:lnTo>
                    <a:pt x="13" y="17"/>
                  </a:lnTo>
                  <a:lnTo>
                    <a:pt x="12" y="9"/>
                  </a:lnTo>
                  <a:lnTo>
                    <a:pt x="11" y="5"/>
                  </a:lnTo>
                  <a:lnTo>
                    <a:pt x="9" y="4"/>
                  </a:lnTo>
                  <a:lnTo>
                    <a:pt x="6" y="3"/>
                  </a:lnTo>
                  <a:lnTo>
                    <a:pt x="0" y="3"/>
                  </a:lnTo>
                  <a:lnTo>
                    <a:pt x="0" y="0"/>
                  </a:lnTo>
                  <a:lnTo>
                    <a:pt x="58" y="0"/>
                  </a:lnTo>
                  <a:lnTo>
                    <a:pt x="59" y="17"/>
                  </a:lnTo>
                  <a:lnTo>
                    <a:pt x="57" y="17"/>
                  </a:lnTo>
                  <a:lnTo>
                    <a:pt x="56" y="14"/>
                  </a:lnTo>
                  <a:lnTo>
                    <a:pt x="56" y="14"/>
                  </a:lnTo>
                  <a:lnTo>
                    <a:pt x="55" y="10"/>
                  </a:lnTo>
                  <a:lnTo>
                    <a:pt x="53" y="7"/>
                  </a:lnTo>
                  <a:lnTo>
                    <a:pt x="48" y="5"/>
                  </a:lnTo>
                  <a:lnTo>
                    <a:pt x="41" y="5"/>
                  </a:lnTo>
                  <a:lnTo>
                    <a:pt x="22" y="5"/>
                  </a:lnTo>
                  <a:lnTo>
                    <a:pt x="22" y="33"/>
                  </a:lnTo>
                  <a:lnTo>
                    <a:pt x="29" y="33"/>
                  </a:lnTo>
                  <a:lnTo>
                    <a:pt x="29" y="33"/>
                  </a:lnTo>
                  <a:lnTo>
                    <a:pt x="36" y="33"/>
                  </a:lnTo>
                  <a:lnTo>
                    <a:pt x="41" y="31"/>
                  </a:lnTo>
                  <a:lnTo>
                    <a:pt x="42" y="30"/>
                  </a:lnTo>
                  <a:lnTo>
                    <a:pt x="43" y="27"/>
                  </a:lnTo>
                  <a:lnTo>
                    <a:pt x="43" y="21"/>
                  </a:lnTo>
                  <a:lnTo>
                    <a:pt x="46" y="21"/>
                  </a:lnTo>
                  <a:lnTo>
                    <a:pt x="46" y="50"/>
                  </a:lnTo>
                  <a:lnTo>
                    <a:pt x="43" y="50"/>
                  </a:lnTo>
                  <a:lnTo>
                    <a:pt x="43" y="50"/>
                  </a:lnTo>
                  <a:lnTo>
                    <a:pt x="43" y="44"/>
                  </a:lnTo>
                  <a:lnTo>
                    <a:pt x="42" y="41"/>
                  </a:lnTo>
                  <a:lnTo>
                    <a:pt x="41" y="40"/>
                  </a:lnTo>
                  <a:lnTo>
                    <a:pt x="36" y="38"/>
                  </a:lnTo>
                  <a:lnTo>
                    <a:pt x="29" y="38"/>
                  </a:lnTo>
                  <a:lnTo>
                    <a:pt x="22" y="38"/>
                  </a:lnTo>
                  <a:lnTo>
                    <a:pt x="22" y="57"/>
                  </a:lnTo>
                  <a:lnTo>
                    <a:pt x="22" y="57"/>
                  </a:lnTo>
                  <a:lnTo>
                    <a:pt x="22" y="64"/>
                  </a:lnTo>
                  <a:lnTo>
                    <a:pt x="25" y="68"/>
                  </a:lnTo>
                  <a:lnTo>
                    <a:pt x="26" y="69"/>
                  </a:lnTo>
                  <a:lnTo>
                    <a:pt x="28" y="70"/>
                  </a:lnTo>
                  <a:lnTo>
                    <a:pt x="34" y="70"/>
                  </a:lnTo>
                  <a:lnTo>
                    <a:pt x="45" y="70"/>
                  </a:lnTo>
                  <a:lnTo>
                    <a:pt x="45" y="70"/>
                  </a:lnTo>
                  <a:lnTo>
                    <a:pt x="53" y="70"/>
                  </a:lnTo>
                  <a:lnTo>
                    <a:pt x="57" y="68"/>
                  </a:lnTo>
                  <a:lnTo>
                    <a:pt x="59" y="66"/>
                  </a:lnTo>
                  <a:lnTo>
                    <a:pt x="60" y="62"/>
                  </a:lnTo>
                  <a:lnTo>
                    <a:pt x="60" y="59"/>
                  </a:lnTo>
                  <a:lnTo>
                    <a:pt x="63" y="59"/>
                  </a:lnTo>
                  <a:lnTo>
                    <a:pt x="62"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36"/>
            <p:cNvSpPr>
              <a:spLocks/>
            </p:cNvSpPr>
            <p:nvPr userDrawn="1"/>
          </p:nvSpPr>
          <p:spPr bwMode="auto">
            <a:xfrm>
              <a:off x="4648" y="2966"/>
              <a:ext cx="80" cy="76"/>
            </a:xfrm>
            <a:custGeom>
              <a:avLst/>
              <a:gdLst>
                <a:gd name="T0" fmla="*/ 23 w 80"/>
                <a:gd name="T1" fmla="*/ 73 h 76"/>
                <a:gd name="T2" fmla="*/ 23 w 80"/>
                <a:gd name="T3" fmla="*/ 73 h 76"/>
                <a:gd name="T4" fmla="*/ 30 w 80"/>
                <a:gd name="T5" fmla="*/ 73 h 76"/>
                <a:gd name="T6" fmla="*/ 32 w 80"/>
                <a:gd name="T7" fmla="*/ 72 h 76"/>
                <a:gd name="T8" fmla="*/ 33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1 w 80"/>
                <a:gd name="T21" fmla="*/ 5 h 76"/>
                <a:gd name="T22" fmla="*/ 8 w 80"/>
                <a:gd name="T23" fmla="*/ 7 h 76"/>
                <a:gd name="T24" fmla="*/ 6 w 80"/>
                <a:gd name="T25" fmla="*/ 10 h 76"/>
                <a:gd name="T26" fmla="*/ 4 w 80"/>
                <a:gd name="T27" fmla="*/ 15 h 76"/>
                <a:gd name="T28" fmla="*/ 4 w 80"/>
                <a:gd name="T29" fmla="*/ 17 h 76"/>
                <a:gd name="T30" fmla="*/ 0 w 80"/>
                <a:gd name="T31" fmla="*/ 17 h 76"/>
                <a:gd name="T32" fmla="*/ 2 w 80"/>
                <a:gd name="T33" fmla="*/ 0 h 76"/>
                <a:gd name="T34" fmla="*/ 78 w 80"/>
                <a:gd name="T35" fmla="*/ 0 h 76"/>
                <a:gd name="T36" fmla="*/ 80 w 80"/>
                <a:gd name="T37" fmla="*/ 17 h 76"/>
                <a:gd name="T38" fmla="*/ 77 w 80"/>
                <a:gd name="T39" fmla="*/ 17 h 76"/>
                <a:gd name="T40" fmla="*/ 76 w 80"/>
                <a:gd name="T41" fmla="*/ 15 h 76"/>
                <a:gd name="T42" fmla="*/ 76 w 80"/>
                <a:gd name="T43" fmla="*/ 15 h 76"/>
                <a:gd name="T44" fmla="*/ 75 w 80"/>
                <a:gd name="T45" fmla="*/ 10 h 76"/>
                <a:gd name="T46" fmla="*/ 73 w 80"/>
                <a:gd name="T47" fmla="*/ 7 h 76"/>
                <a:gd name="T48" fmla="*/ 68 w 80"/>
                <a:gd name="T49" fmla="*/ 5 h 76"/>
                <a:gd name="T50" fmla="*/ 62 w 80"/>
                <a:gd name="T51" fmla="*/ 5 h 76"/>
                <a:gd name="T52" fmla="*/ 46 w 80"/>
                <a:gd name="T53" fmla="*/ 5 h 76"/>
                <a:gd name="T54" fmla="*/ 46 w 80"/>
                <a:gd name="T55" fmla="*/ 59 h 76"/>
                <a:gd name="T56" fmla="*/ 46 w 80"/>
                <a:gd name="T57" fmla="*/ 59 h 76"/>
                <a:gd name="T58" fmla="*/ 46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30" y="73"/>
                  </a:lnTo>
                  <a:lnTo>
                    <a:pt x="32" y="72"/>
                  </a:lnTo>
                  <a:lnTo>
                    <a:pt x="33" y="70"/>
                  </a:lnTo>
                  <a:lnTo>
                    <a:pt x="35" y="66"/>
                  </a:lnTo>
                  <a:lnTo>
                    <a:pt x="35" y="59"/>
                  </a:lnTo>
                  <a:lnTo>
                    <a:pt x="35" y="5"/>
                  </a:lnTo>
                  <a:lnTo>
                    <a:pt x="19" y="5"/>
                  </a:lnTo>
                  <a:lnTo>
                    <a:pt x="19" y="5"/>
                  </a:lnTo>
                  <a:lnTo>
                    <a:pt x="11" y="5"/>
                  </a:lnTo>
                  <a:lnTo>
                    <a:pt x="8" y="7"/>
                  </a:lnTo>
                  <a:lnTo>
                    <a:pt x="6" y="10"/>
                  </a:lnTo>
                  <a:lnTo>
                    <a:pt x="4" y="15"/>
                  </a:lnTo>
                  <a:lnTo>
                    <a:pt x="4" y="17"/>
                  </a:lnTo>
                  <a:lnTo>
                    <a:pt x="0" y="17"/>
                  </a:lnTo>
                  <a:lnTo>
                    <a:pt x="2" y="0"/>
                  </a:lnTo>
                  <a:lnTo>
                    <a:pt x="78" y="0"/>
                  </a:lnTo>
                  <a:lnTo>
                    <a:pt x="80" y="17"/>
                  </a:lnTo>
                  <a:lnTo>
                    <a:pt x="77" y="17"/>
                  </a:lnTo>
                  <a:lnTo>
                    <a:pt x="76" y="15"/>
                  </a:lnTo>
                  <a:lnTo>
                    <a:pt x="76" y="15"/>
                  </a:lnTo>
                  <a:lnTo>
                    <a:pt x="75" y="10"/>
                  </a:lnTo>
                  <a:lnTo>
                    <a:pt x="73" y="7"/>
                  </a:lnTo>
                  <a:lnTo>
                    <a:pt x="68" y="5"/>
                  </a:lnTo>
                  <a:lnTo>
                    <a:pt x="62" y="5"/>
                  </a:lnTo>
                  <a:lnTo>
                    <a:pt x="46" y="5"/>
                  </a:lnTo>
                  <a:lnTo>
                    <a:pt x="46" y="59"/>
                  </a:lnTo>
                  <a:lnTo>
                    <a:pt x="46" y="59"/>
                  </a:lnTo>
                  <a:lnTo>
                    <a:pt x="46"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37"/>
            <p:cNvSpPr>
              <a:spLocks/>
            </p:cNvSpPr>
            <p:nvPr userDrawn="1"/>
          </p:nvSpPr>
          <p:spPr bwMode="auto">
            <a:xfrm>
              <a:off x="4744" y="2963"/>
              <a:ext cx="51" cy="81"/>
            </a:xfrm>
            <a:custGeom>
              <a:avLst/>
              <a:gdLst>
                <a:gd name="T0" fmla="*/ 3 w 51"/>
                <a:gd name="T1" fmla="*/ 53 h 81"/>
                <a:gd name="T2" fmla="*/ 3 w 51"/>
                <a:gd name="T3" fmla="*/ 56 h 81"/>
                <a:gd name="T4" fmla="*/ 7 w 51"/>
                <a:gd name="T5" fmla="*/ 65 h 81"/>
                <a:gd name="T6" fmla="*/ 13 w 51"/>
                <a:gd name="T7" fmla="*/ 72 h 81"/>
                <a:gd name="T8" fmla="*/ 26 w 51"/>
                <a:gd name="T9" fmla="*/ 76 h 81"/>
                <a:gd name="T10" fmla="*/ 32 w 51"/>
                <a:gd name="T11" fmla="*/ 75 h 81"/>
                <a:gd name="T12" fmla="*/ 41 w 51"/>
                <a:gd name="T13" fmla="*/ 67 h 81"/>
                <a:gd name="T14" fmla="*/ 42 w 51"/>
                <a:gd name="T15" fmla="*/ 62 h 81"/>
                <a:gd name="T16" fmla="*/ 38 w 51"/>
                <a:gd name="T17" fmla="*/ 54 h 81"/>
                <a:gd name="T18" fmla="*/ 28 w 51"/>
                <a:gd name="T19" fmla="*/ 47 h 81"/>
                <a:gd name="T20" fmla="*/ 15 w 51"/>
                <a:gd name="T21" fmla="*/ 40 h 81"/>
                <a:gd name="T22" fmla="*/ 6 w 51"/>
                <a:gd name="T23" fmla="*/ 33 h 81"/>
                <a:gd name="T24" fmla="*/ 1 w 51"/>
                <a:gd name="T25" fmla="*/ 20 h 81"/>
                <a:gd name="T26" fmla="*/ 2 w 51"/>
                <a:gd name="T27" fmla="*/ 15 h 81"/>
                <a:gd name="T28" fmla="*/ 4 w 51"/>
                <a:gd name="T29" fmla="*/ 9 h 81"/>
                <a:gd name="T30" fmla="*/ 11 w 51"/>
                <a:gd name="T31" fmla="*/ 4 h 81"/>
                <a:gd name="T32" fmla="*/ 18 w 51"/>
                <a:gd name="T33" fmla="*/ 1 h 81"/>
                <a:gd name="T34" fmla="*/ 23 w 51"/>
                <a:gd name="T35" fmla="*/ 0 h 81"/>
                <a:gd name="T36" fmla="*/ 31 w 51"/>
                <a:gd name="T37" fmla="*/ 3 h 81"/>
                <a:gd name="T38" fmla="*/ 38 w 51"/>
                <a:gd name="T39" fmla="*/ 6 h 81"/>
                <a:gd name="T40" fmla="*/ 42 w 51"/>
                <a:gd name="T41" fmla="*/ 0 h 81"/>
                <a:gd name="T42" fmla="*/ 44 w 51"/>
                <a:gd name="T43" fmla="*/ 28 h 81"/>
                <a:gd name="T44" fmla="*/ 41 w 51"/>
                <a:gd name="T45" fmla="*/ 28 h 81"/>
                <a:gd name="T46" fmla="*/ 39 w 51"/>
                <a:gd name="T47" fmla="*/ 17 h 81"/>
                <a:gd name="T48" fmla="*/ 35 w 51"/>
                <a:gd name="T49" fmla="*/ 10 h 81"/>
                <a:gd name="T50" fmla="*/ 27 w 51"/>
                <a:gd name="T51" fmla="*/ 7 h 81"/>
                <a:gd name="T52" fmla="*/ 22 w 51"/>
                <a:gd name="T53" fmla="*/ 6 h 81"/>
                <a:gd name="T54" fmla="*/ 13 w 51"/>
                <a:gd name="T55" fmla="*/ 9 h 81"/>
                <a:gd name="T56" fmla="*/ 10 w 51"/>
                <a:gd name="T57" fmla="*/ 17 h 81"/>
                <a:gd name="T58" fmla="*/ 11 w 51"/>
                <a:gd name="T59" fmla="*/ 22 h 81"/>
                <a:gd name="T60" fmla="*/ 18 w 51"/>
                <a:gd name="T61" fmla="*/ 28 h 81"/>
                <a:gd name="T62" fmla="*/ 38 w 51"/>
                <a:gd name="T63" fmla="*/ 39 h 81"/>
                <a:gd name="T64" fmla="*/ 43 w 51"/>
                <a:gd name="T65" fmla="*/ 43 h 81"/>
                <a:gd name="T66" fmla="*/ 50 w 51"/>
                <a:gd name="T67" fmla="*/ 53 h 81"/>
                <a:gd name="T68" fmla="*/ 51 w 51"/>
                <a:gd name="T69" fmla="*/ 58 h 81"/>
                <a:gd name="T70" fmla="*/ 49 w 51"/>
                <a:gd name="T71" fmla="*/ 67 h 81"/>
                <a:gd name="T72" fmla="*/ 43 w 51"/>
                <a:gd name="T73" fmla="*/ 75 h 81"/>
                <a:gd name="T74" fmla="*/ 36 w 51"/>
                <a:gd name="T75" fmla="*/ 79 h 81"/>
                <a:gd name="T76" fmla="*/ 26 w 51"/>
                <a:gd name="T77" fmla="*/ 81 h 81"/>
                <a:gd name="T78" fmla="*/ 20 w 51"/>
                <a:gd name="T79" fmla="*/ 80 h 81"/>
                <a:gd name="T80" fmla="*/ 7 w 51"/>
                <a:gd name="T81" fmla="*/ 75 h 81"/>
                <a:gd name="T82" fmla="*/ 4 w 51"/>
                <a:gd name="T83" fmla="*/ 78 h 81"/>
                <a:gd name="T84" fmla="*/ 0 w 51"/>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1">
                  <a:moveTo>
                    <a:pt x="0" y="53"/>
                  </a:moveTo>
                  <a:lnTo>
                    <a:pt x="3" y="53"/>
                  </a:lnTo>
                  <a:lnTo>
                    <a:pt x="3" y="53"/>
                  </a:lnTo>
                  <a:lnTo>
                    <a:pt x="3" y="56"/>
                  </a:lnTo>
                  <a:lnTo>
                    <a:pt x="4" y="61"/>
                  </a:lnTo>
                  <a:lnTo>
                    <a:pt x="7"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4" y="50"/>
                  </a:lnTo>
                  <a:lnTo>
                    <a:pt x="28" y="47"/>
                  </a:lnTo>
                  <a:lnTo>
                    <a:pt x="15" y="40"/>
                  </a:lnTo>
                  <a:lnTo>
                    <a:pt x="15" y="40"/>
                  </a:lnTo>
                  <a:lnTo>
                    <a:pt x="10" y="37"/>
                  </a:lnTo>
                  <a:lnTo>
                    <a:pt x="6" y="33"/>
                  </a:lnTo>
                  <a:lnTo>
                    <a:pt x="2" y="26"/>
                  </a:lnTo>
                  <a:lnTo>
                    <a:pt x="1" y="20"/>
                  </a:lnTo>
                  <a:lnTo>
                    <a:pt x="1" y="20"/>
                  </a:lnTo>
                  <a:lnTo>
                    <a:pt x="2" y="15"/>
                  </a:lnTo>
                  <a:lnTo>
                    <a:pt x="3" y="12"/>
                  </a:lnTo>
                  <a:lnTo>
                    <a:pt x="4" y="9"/>
                  </a:lnTo>
                  <a:lnTo>
                    <a:pt x="8" y="6"/>
                  </a:lnTo>
                  <a:lnTo>
                    <a:pt x="11" y="4"/>
                  </a:lnTo>
                  <a:lnTo>
                    <a:pt x="14" y="3"/>
                  </a:lnTo>
                  <a:lnTo>
                    <a:pt x="18" y="1"/>
                  </a:lnTo>
                  <a:lnTo>
                    <a:pt x="23" y="0"/>
                  </a:lnTo>
                  <a:lnTo>
                    <a:pt x="23" y="0"/>
                  </a:lnTo>
                  <a:lnTo>
                    <a:pt x="27" y="1"/>
                  </a:lnTo>
                  <a:lnTo>
                    <a:pt x="31" y="3"/>
                  </a:lnTo>
                  <a:lnTo>
                    <a:pt x="38" y="6"/>
                  </a:lnTo>
                  <a:lnTo>
                    <a:pt x="38" y="6"/>
                  </a:lnTo>
                  <a:lnTo>
                    <a:pt x="40" y="4"/>
                  </a:lnTo>
                  <a:lnTo>
                    <a:pt x="42" y="0"/>
                  </a:lnTo>
                  <a:lnTo>
                    <a:pt x="44" y="0"/>
                  </a:lnTo>
                  <a:lnTo>
                    <a:pt x="44" y="28"/>
                  </a:lnTo>
                  <a:lnTo>
                    <a:pt x="41" y="28"/>
                  </a:lnTo>
                  <a:lnTo>
                    <a:pt x="41" y="28"/>
                  </a:lnTo>
                  <a:lnTo>
                    <a:pt x="40" y="20"/>
                  </a:lnTo>
                  <a:lnTo>
                    <a:pt x="39" y="17"/>
                  </a:lnTo>
                  <a:lnTo>
                    <a:pt x="37" y="13"/>
                  </a:lnTo>
                  <a:lnTo>
                    <a:pt x="35" y="10"/>
                  </a:lnTo>
                  <a:lnTo>
                    <a:pt x="31" y="8"/>
                  </a:lnTo>
                  <a:lnTo>
                    <a:pt x="27" y="7"/>
                  </a:lnTo>
                  <a:lnTo>
                    <a:pt x="22" y="6"/>
                  </a:lnTo>
                  <a:lnTo>
                    <a:pt x="22" y="6"/>
                  </a:lnTo>
                  <a:lnTo>
                    <a:pt x="17" y="7"/>
                  </a:lnTo>
                  <a:lnTo>
                    <a:pt x="13" y="9"/>
                  </a:lnTo>
                  <a:lnTo>
                    <a:pt x="11" y="12"/>
                  </a:lnTo>
                  <a:lnTo>
                    <a:pt x="10" y="17"/>
                  </a:lnTo>
                  <a:lnTo>
                    <a:pt x="10" y="17"/>
                  </a:lnTo>
                  <a:lnTo>
                    <a:pt x="11" y="22"/>
                  </a:lnTo>
                  <a:lnTo>
                    <a:pt x="13" y="25"/>
                  </a:lnTo>
                  <a:lnTo>
                    <a:pt x="18" y="28"/>
                  </a:lnTo>
                  <a:lnTo>
                    <a:pt x="25" y="33"/>
                  </a:lnTo>
                  <a:lnTo>
                    <a:pt x="38" y="39"/>
                  </a:lnTo>
                  <a:lnTo>
                    <a:pt x="38" y="39"/>
                  </a:lnTo>
                  <a:lnTo>
                    <a:pt x="43" y="43"/>
                  </a:lnTo>
                  <a:lnTo>
                    <a:pt x="47" y="48"/>
                  </a:lnTo>
                  <a:lnTo>
                    <a:pt x="50" y="53"/>
                  </a:lnTo>
                  <a:lnTo>
                    <a:pt x="51" y="58"/>
                  </a:lnTo>
                  <a:lnTo>
                    <a:pt x="51" y="58"/>
                  </a:lnTo>
                  <a:lnTo>
                    <a:pt x="50" y="63"/>
                  </a:lnTo>
                  <a:lnTo>
                    <a:pt x="49" y="67"/>
                  </a:lnTo>
                  <a:lnTo>
                    <a:pt x="46" y="71"/>
                  </a:lnTo>
                  <a:lnTo>
                    <a:pt x="43" y="75"/>
                  </a:lnTo>
                  <a:lnTo>
                    <a:pt x="40" y="77"/>
                  </a:lnTo>
                  <a:lnTo>
                    <a:pt x="36" y="79"/>
                  </a:lnTo>
                  <a:lnTo>
                    <a:pt x="31" y="80"/>
                  </a:lnTo>
                  <a:lnTo>
                    <a:pt x="26" y="81"/>
                  </a:lnTo>
                  <a:lnTo>
                    <a:pt x="26" y="81"/>
                  </a:lnTo>
                  <a:lnTo>
                    <a:pt x="20" y="80"/>
                  </a:lnTo>
                  <a:lnTo>
                    <a:pt x="14" y="78"/>
                  </a:lnTo>
                  <a:lnTo>
                    <a:pt x="7" y="75"/>
                  </a:lnTo>
                  <a:lnTo>
                    <a:pt x="7"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38"/>
            <p:cNvSpPr>
              <a:spLocks/>
            </p:cNvSpPr>
            <p:nvPr userDrawn="1"/>
          </p:nvSpPr>
          <p:spPr bwMode="auto">
            <a:xfrm>
              <a:off x="4847" y="2966"/>
              <a:ext cx="89" cy="76"/>
            </a:xfrm>
            <a:custGeom>
              <a:avLst/>
              <a:gdLst>
                <a:gd name="T0" fmla="*/ 0 w 89"/>
                <a:gd name="T1" fmla="*/ 73 h 76"/>
                <a:gd name="T2" fmla="*/ 9 w 89"/>
                <a:gd name="T3" fmla="*/ 72 h 76"/>
                <a:gd name="T4" fmla="*/ 12 w 89"/>
                <a:gd name="T5" fmla="*/ 66 h 76"/>
                <a:gd name="T6" fmla="*/ 12 w 89"/>
                <a:gd name="T7" fmla="*/ 17 h 76"/>
                <a:gd name="T8" fmla="*/ 12 w 89"/>
                <a:gd name="T9" fmla="*/ 9 h 76"/>
                <a:gd name="T10" fmla="*/ 9 w 89"/>
                <a:gd name="T11" fmla="*/ 4 h 76"/>
                <a:gd name="T12" fmla="*/ 0 w 89"/>
                <a:gd name="T13" fmla="*/ 3 h 76"/>
                <a:gd name="T14" fmla="*/ 35 w 89"/>
                <a:gd name="T15" fmla="*/ 0 h 76"/>
                <a:gd name="T16" fmla="*/ 35 w 89"/>
                <a:gd name="T17" fmla="*/ 3 h 76"/>
                <a:gd name="T18" fmla="*/ 26 w 89"/>
                <a:gd name="T19" fmla="*/ 4 h 76"/>
                <a:gd name="T20" fmla="*/ 23 w 89"/>
                <a:gd name="T21" fmla="*/ 9 h 76"/>
                <a:gd name="T22" fmla="*/ 22 w 89"/>
                <a:gd name="T23" fmla="*/ 35 h 76"/>
                <a:gd name="T24" fmla="*/ 49 w 89"/>
                <a:gd name="T25" fmla="*/ 12 h 76"/>
                <a:gd name="T26" fmla="*/ 54 w 89"/>
                <a:gd name="T27" fmla="*/ 5 h 76"/>
                <a:gd name="T28" fmla="*/ 53 w 89"/>
                <a:gd name="T29" fmla="*/ 3 h 76"/>
                <a:gd name="T30" fmla="*/ 49 w 89"/>
                <a:gd name="T31" fmla="*/ 0 h 76"/>
                <a:gd name="T32" fmla="*/ 78 w 89"/>
                <a:gd name="T33" fmla="*/ 3 h 76"/>
                <a:gd name="T34" fmla="*/ 71 w 89"/>
                <a:gd name="T35" fmla="*/ 3 h 76"/>
                <a:gd name="T36" fmla="*/ 61 w 89"/>
                <a:gd name="T37" fmla="*/ 8 h 76"/>
                <a:gd name="T38" fmla="*/ 33 w 89"/>
                <a:gd name="T39" fmla="*/ 32 h 76"/>
                <a:gd name="T40" fmla="*/ 72 w 89"/>
                <a:gd name="T41" fmla="*/ 66 h 76"/>
                <a:gd name="T42" fmla="*/ 81 w 89"/>
                <a:gd name="T43" fmla="*/ 70 h 76"/>
                <a:gd name="T44" fmla="*/ 89 w 89"/>
                <a:gd name="T45" fmla="*/ 73 h 76"/>
                <a:gd name="T46" fmla="*/ 53 w 89"/>
                <a:gd name="T47" fmla="*/ 76 h 76"/>
                <a:gd name="T48" fmla="*/ 53 w 89"/>
                <a:gd name="T49" fmla="*/ 73 h 76"/>
                <a:gd name="T50" fmla="*/ 61 w 89"/>
                <a:gd name="T51" fmla="*/ 70 h 76"/>
                <a:gd name="T52" fmla="*/ 57 w 89"/>
                <a:gd name="T53" fmla="*/ 66 h 76"/>
                <a:gd name="T54" fmla="*/ 22 w 89"/>
                <a:gd name="T55" fmla="*/ 40 h 76"/>
                <a:gd name="T56" fmla="*/ 22 w 89"/>
                <a:gd name="T57" fmla="*/ 59 h 76"/>
                <a:gd name="T58" fmla="*/ 24 w 89"/>
                <a:gd name="T59" fmla="*/ 70 h 76"/>
                <a:gd name="T60" fmla="*/ 28 w 89"/>
                <a:gd name="T61" fmla="*/ 73 h 76"/>
                <a:gd name="T62" fmla="*/ 35 w 89"/>
                <a:gd name="T63" fmla="*/ 76 h 76"/>
                <a:gd name="T64" fmla="*/ 0 w 89"/>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3"/>
                  </a:lnTo>
                  <a:lnTo>
                    <a:pt x="35" y="3"/>
                  </a:lnTo>
                  <a:lnTo>
                    <a:pt x="28" y="3"/>
                  </a:lnTo>
                  <a:lnTo>
                    <a:pt x="26" y="4"/>
                  </a:lnTo>
                  <a:lnTo>
                    <a:pt x="24" y="5"/>
                  </a:lnTo>
                  <a:lnTo>
                    <a:pt x="23" y="9"/>
                  </a:lnTo>
                  <a:lnTo>
                    <a:pt x="22" y="17"/>
                  </a:lnTo>
                  <a:lnTo>
                    <a:pt x="22" y="35"/>
                  </a:lnTo>
                  <a:lnTo>
                    <a:pt x="49" y="12"/>
                  </a:lnTo>
                  <a:lnTo>
                    <a:pt x="49" y="12"/>
                  </a:lnTo>
                  <a:lnTo>
                    <a:pt x="53" y="8"/>
                  </a:lnTo>
                  <a:lnTo>
                    <a:pt x="54" y="5"/>
                  </a:lnTo>
                  <a:lnTo>
                    <a:pt x="54" y="4"/>
                  </a:lnTo>
                  <a:lnTo>
                    <a:pt x="53" y="3"/>
                  </a:lnTo>
                  <a:lnTo>
                    <a:pt x="49" y="3"/>
                  </a:lnTo>
                  <a:lnTo>
                    <a:pt x="49" y="0"/>
                  </a:lnTo>
                  <a:lnTo>
                    <a:pt x="78" y="0"/>
                  </a:lnTo>
                  <a:lnTo>
                    <a:pt x="78" y="3"/>
                  </a:lnTo>
                  <a:lnTo>
                    <a:pt x="78" y="3"/>
                  </a:lnTo>
                  <a:lnTo>
                    <a:pt x="71" y="3"/>
                  </a:lnTo>
                  <a:lnTo>
                    <a:pt x="66" y="5"/>
                  </a:lnTo>
                  <a:lnTo>
                    <a:pt x="61" y="8"/>
                  </a:lnTo>
                  <a:lnTo>
                    <a:pt x="55" y="12"/>
                  </a:lnTo>
                  <a:lnTo>
                    <a:pt x="33" y="32"/>
                  </a:lnTo>
                  <a:lnTo>
                    <a:pt x="72" y="66"/>
                  </a:lnTo>
                  <a:lnTo>
                    <a:pt x="72" y="66"/>
                  </a:lnTo>
                  <a:lnTo>
                    <a:pt x="76" y="68"/>
                  </a:lnTo>
                  <a:lnTo>
                    <a:pt x="81" y="70"/>
                  </a:lnTo>
                  <a:lnTo>
                    <a:pt x="85" y="73"/>
                  </a:lnTo>
                  <a:lnTo>
                    <a:pt x="89" y="73"/>
                  </a:lnTo>
                  <a:lnTo>
                    <a:pt x="89" y="76"/>
                  </a:lnTo>
                  <a:lnTo>
                    <a:pt x="53" y="76"/>
                  </a:lnTo>
                  <a:lnTo>
                    <a:pt x="53" y="73"/>
                  </a:lnTo>
                  <a:lnTo>
                    <a:pt x="53" y="73"/>
                  </a:lnTo>
                  <a:lnTo>
                    <a:pt x="57" y="73"/>
                  </a:lnTo>
                  <a:lnTo>
                    <a:pt x="61" y="70"/>
                  </a:lnTo>
                  <a:lnTo>
                    <a:pt x="61" y="68"/>
                  </a:lnTo>
                  <a:lnTo>
                    <a:pt x="57" y="66"/>
                  </a:lnTo>
                  <a:lnTo>
                    <a:pt x="26" y="38"/>
                  </a:lnTo>
                  <a:lnTo>
                    <a:pt x="22" y="40"/>
                  </a:lnTo>
                  <a:lnTo>
                    <a:pt x="22" y="59"/>
                  </a:lnTo>
                  <a:lnTo>
                    <a:pt x="22" y="59"/>
                  </a:lnTo>
                  <a:lnTo>
                    <a:pt x="23" y="66"/>
                  </a:lnTo>
                  <a:lnTo>
                    <a:pt x="24" y="70"/>
                  </a:lnTo>
                  <a:lnTo>
                    <a:pt x="26" y="72"/>
                  </a:lnTo>
                  <a:lnTo>
                    <a:pt x="28" y="73"/>
                  </a:lnTo>
                  <a:lnTo>
                    <a:pt x="35" y="73"/>
                  </a:lnTo>
                  <a:lnTo>
                    <a:pt x="35"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39"/>
            <p:cNvSpPr>
              <a:spLocks noEditPoints="1"/>
            </p:cNvSpPr>
            <p:nvPr userDrawn="1"/>
          </p:nvSpPr>
          <p:spPr bwMode="auto">
            <a:xfrm>
              <a:off x="4940" y="2963"/>
              <a:ext cx="87" cy="79"/>
            </a:xfrm>
            <a:custGeom>
              <a:avLst/>
              <a:gdLst>
                <a:gd name="T0" fmla="*/ 0 w 87"/>
                <a:gd name="T1" fmla="*/ 76 h 79"/>
                <a:gd name="T2" fmla="*/ 0 w 87"/>
                <a:gd name="T3" fmla="*/ 76 h 79"/>
                <a:gd name="T4" fmla="*/ 5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7 w 87"/>
                <a:gd name="T23" fmla="*/ 73 h 79"/>
                <a:gd name="T24" fmla="*/ 80 w 87"/>
                <a:gd name="T25" fmla="*/ 76 h 79"/>
                <a:gd name="T26" fmla="*/ 87 w 87"/>
                <a:gd name="T27" fmla="*/ 76 h 79"/>
                <a:gd name="T28" fmla="*/ 87 w 87"/>
                <a:gd name="T29" fmla="*/ 79 h 79"/>
                <a:gd name="T30" fmla="*/ 51 w 87"/>
                <a:gd name="T31" fmla="*/ 79 h 79"/>
                <a:gd name="T32" fmla="*/ 51 w 87"/>
                <a:gd name="T33" fmla="*/ 76 h 79"/>
                <a:gd name="T34" fmla="*/ 51 w 87"/>
                <a:gd name="T35" fmla="*/ 76 h 79"/>
                <a:gd name="T36" fmla="*/ 58 w 87"/>
                <a:gd name="T37" fmla="*/ 76 h 79"/>
                <a:gd name="T38" fmla="*/ 62 w 87"/>
                <a:gd name="T39" fmla="*/ 73 h 79"/>
                <a:gd name="T40" fmla="*/ 62 w 87"/>
                <a:gd name="T41" fmla="*/ 72 h 79"/>
                <a:gd name="T42" fmla="*/ 63 w 87"/>
                <a:gd name="T43" fmla="*/ 71 h 79"/>
                <a:gd name="T44" fmla="*/ 62 w 87"/>
                <a:gd name="T45" fmla="*/ 66 h 79"/>
                <a:gd name="T46" fmla="*/ 56 w 87"/>
                <a:gd name="T47" fmla="*/ 52 h 79"/>
                <a:gd name="T48" fmla="*/ 26 w 87"/>
                <a:gd name="T49" fmla="*/ 52 h 79"/>
                <a:gd name="T50" fmla="*/ 19 w 87"/>
                <a:gd name="T51" fmla="*/ 66 h 79"/>
                <a:gd name="T52" fmla="*/ 19 w 87"/>
                <a:gd name="T53" fmla="*/ 66 h 79"/>
                <a:gd name="T54" fmla="*/ 18 w 87"/>
                <a:gd name="T55" fmla="*/ 70 h 79"/>
                <a:gd name="T56" fmla="*/ 18 w 87"/>
                <a:gd name="T57" fmla="*/ 72 h 79"/>
                <a:gd name="T58" fmla="*/ 19 w 87"/>
                <a:gd name="T59" fmla="*/ 73 h 79"/>
                <a:gd name="T60" fmla="*/ 22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5" y="76"/>
                  </a:lnTo>
                  <a:lnTo>
                    <a:pt x="10" y="73"/>
                  </a:lnTo>
                  <a:lnTo>
                    <a:pt x="12" y="70"/>
                  </a:lnTo>
                  <a:lnTo>
                    <a:pt x="15" y="65"/>
                  </a:lnTo>
                  <a:lnTo>
                    <a:pt x="42" y="0"/>
                  </a:lnTo>
                  <a:lnTo>
                    <a:pt x="44" y="0"/>
                  </a:lnTo>
                  <a:lnTo>
                    <a:pt x="72" y="65"/>
                  </a:lnTo>
                  <a:lnTo>
                    <a:pt x="72" y="65"/>
                  </a:lnTo>
                  <a:lnTo>
                    <a:pt x="74" y="70"/>
                  </a:lnTo>
                  <a:lnTo>
                    <a:pt x="77" y="73"/>
                  </a:lnTo>
                  <a:lnTo>
                    <a:pt x="80" y="76"/>
                  </a:lnTo>
                  <a:lnTo>
                    <a:pt x="87" y="76"/>
                  </a:lnTo>
                  <a:lnTo>
                    <a:pt x="87" y="79"/>
                  </a:lnTo>
                  <a:lnTo>
                    <a:pt x="51" y="79"/>
                  </a:lnTo>
                  <a:lnTo>
                    <a:pt x="51" y="76"/>
                  </a:lnTo>
                  <a:lnTo>
                    <a:pt x="51" y="76"/>
                  </a:lnTo>
                  <a:lnTo>
                    <a:pt x="58" y="76"/>
                  </a:lnTo>
                  <a:lnTo>
                    <a:pt x="62" y="73"/>
                  </a:lnTo>
                  <a:lnTo>
                    <a:pt x="62" y="72"/>
                  </a:lnTo>
                  <a:lnTo>
                    <a:pt x="63" y="71"/>
                  </a:lnTo>
                  <a:lnTo>
                    <a:pt x="62" y="66"/>
                  </a:lnTo>
                  <a:lnTo>
                    <a:pt x="56" y="52"/>
                  </a:lnTo>
                  <a:lnTo>
                    <a:pt x="26" y="52"/>
                  </a:lnTo>
                  <a:lnTo>
                    <a:pt x="19" y="66"/>
                  </a:lnTo>
                  <a:lnTo>
                    <a:pt x="19" y="66"/>
                  </a:lnTo>
                  <a:lnTo>
                    <a:pt x="18" y="70"/>
                  </a:lnTo>
                  <a:lnTo>
                    <a:pt x="18" y="72"/>
                  </a:lnTo>
                  <a:lnTo>
                    <a:pt x="19" y="73"/>
                  </a:lnTo>
                  <a:lnTo>
                    <a:pt x="22"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40"/>
            <p:cNvSpPr>
              <a:spLocks/>
            </p:cNvSpPr>
            <p:nvPr userDrawn="1"/>
          </p:nvSpPr>
          <p:spPr bwMode="auto">
            <a:xfrm>
              <a:off x="5037" y="2966"/>
              <a:ext cx="82" cy="78"/>
            </a:xfrm>
            <a:custGeom>
              <a:avLst/>
              <a:gdLst>
                <a:gd name="T0" fmla="*/ 16 w 82"/>
                <a:gd name="T1" fmla="*/ 15 h 78"/>
                <a:gd name="T2" fmla="*/ 16 w 82"/>
                <a:gd name="T3" fmla="*/ 59 h 78"/>
                <a:gd name="T4" fmla="*/ 16 w 82"/>
                <a:gd name="T5" fmla="*/ 59 h 78"/>
                <a:gd name="T6" fmla="*/ 17 w 82"/>
                <a:gd name="T7" fmla="*/ 66 h 78"/>
                <a:gd name="T8" fmla="*/ 18 w 82"/>
                <a:gd name="T9" fmla="*/ 70 h 78"/>
                <a:gd name="T10" fmla="*/ 20 w 82"/>
                <a:gd name="T11" fmla="*/ 72 h 78"/>
                <a:gd name="T12" fmla="*/ 22 w 82"/>
                <a:gd name="T13" fmla="*/ 73 h 78"/>
                <a:gd name="T14" fmla="*/ 29 w 82"/>
                <a:gd name="T15" fmla="*/ 73 h 78"/>
                <a:gd name="T16" fmla="*/ 29 w 82"/>
                <a:gd name="T17" fmla="*/ 76 h 78"/>
                <a:gd name="T18" fmla="*/ 0 w 82"/>
                <a:gd name="T19" fmla="*/ 76 h 78"/>
                <a:gd name="T20" fmla="*/ 0 w 82"/>
                <a:gd name="T21" fmla="*/ 73 h 78"/>
                <a:gd name="T22" fmla="*/ 0 w 82"/>
                <a:gd name="T23" fmla="*/ 73 h 78"/>
                <a:gd name="T24" fmla="*/ 6 w 82"/>
                <a:gd name="T25" fmla="*/ 73 h 78"/>
                <a:gd name="T26" fmla="*/ 8 w 82"/>
                <a:gd name="T27" fmla="*/ 72 h 78"/>
                <a:gd name="T28" fmla="*/ 9 w 82"/>
                <a:gd name="T29" fmla="*/ 70 h 78"/>
                <a:gd name="T30" fmla="*/ 11 w 82"/>
                <a:gd name="T31" fmla="*/ 66 h 78"/>
                <a:gd name="T32" fmla="*/ 11 w 82"/>
                <a:gd name="T33" fmla="*/ 59 h 78"/>
                <a:gd name="T34" fmla="*/ 11 w 82"/>
                <a:gd name="T35" fmla="*/ 17 h 78"/>
                <a:gd name="T36" fmla="*/ 11 w 82"/>
                <a:gd name="T37" fmla="*/ 17 h 78"/>
                <a:gd name="T38" fmla="*/ 11 w 82"/>
                <a:gd name="T39" fmla="*/ 9 h 78"/>
                <a:gd name="T40" fmla="*/ 9 w 82"/>
                <a:gd name="T41" fmla="*/ 5 h 78"/>
                <a:gd name="T42" fmla="*/ 8 w 82"/>
                <a:gd name="T43" fmla="*/ 4 h 78"/>
                <a:gd name="T44" fmla="*/ 6 w 82"/>
                <a:gd name="T45" fmla="*/ 3 h 78"/>
                <a:gd name="T46" fmla="*/ 0 w 82"/>
                <a:gd name="T47" fmla="*/ 3 h 78"/>
                <a:gd name="T48" fmla="*/ 0 w 82"/>
                <a:gd name="T49" fmla="*/ 0 h 78"/>
                <a:gd name="T50" fmla="*/ 17 w 82"/>
                <a:gd name="T51" fmla="*/ 0 h 78"/>
                <a:gd name="T52" fmla="*/ 65 w 82"/>
                <a:gd name="T53" fmla="*/ 60 h 78"/>
                <a:gd name="T54" fmla="*/ 65 w 82"/>
                <a:gd name="T55" fmla="*/ 17 h 78"/>
                <a:gd name="T56" fmla="*/ 65 w 82"/>
                <a:gd name="T57" fmla="*/ 17 h 78"/>
                <a:gd name="T58" fmla="*/ 65 w 82"/>
                <a:gd name="T59" fmla="*/ 9 h 78"/>
                <a:gd name="T60" fmla="*/ 64 w 82"/>
                <a:gd name="T61" fmla="*/ 5 h 78"/>
                <a:gd name="T62" fmla="*/ 62 w 82"/>
                <a:gd name="T63" fmla="*/ 4 h 78"/>
                <a:gd name="T64" fmla="*/ 60 w 82"/>
                <a:gd name="T65" fmla="*/ 3 h 78"/>
                <a:gd name="T66" fmla="*/ 53 w 82"/>
                <a:gd name="T67" fmla="*/ 3 h 78"/>
                <a:gd name="T68" fmla="*/ 53 w 82"/>
                <a:gd name="T69" fmla="*/ 0 h 78"/>
                <a:gd name="T70" fmla="*/ 82 w 82"/>
                <a:gd name="T71" fmla="*/ 0 h 78"/>
                <a:gd name="T72" fmla="*/ 82 w 82"/>
                <a:gd name="T73" fmla="*/ 3 h 78"/>
                <a:gd name="T74" fmla="*/ 82 w 82"/>
                <a:gd name="T75" fmla="*/ 3 h 78"/>
                <a:gd name="T76" fmla="*/ 76 w 82"/>
                <a:gd name="T77" fmla="*/ 3 h 78"/>
                <a:gd name="T78" fmla="*/ 74 w 82"/>
                <a:gd name="T79" fmla="*/ 4 h 78"/>
                <a:gd name="T80" fmla="*/ 73 w 82"/>
                <a:gd name="T81" fmla="*/ 5 h 78"/>
                <a:gd name="T82" fmla="*/ 71 w 82"/>
                <a:gd name="T83" fmla="*/ 9 h 78"/>
                <a:gd name="T84" fmla="*/ 71 w 82"/>
                <a:gd name="T85" fmla="*/ 17 h 78"/>
                <a:gd name="T86" fmla="*/ 71 w 82"/>
                <a:gd name="T87" fmla="*/ 78 h 78"/>
                <a:gd name="T88" fmla="*/ 67 w 82"/>
                <a:gd name="T89" fmla="*/ 78 h 78"/>
                <a:gd name="T90" fmla="*/ 16 w 82"/>
                <a:gd name="T91"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78">
                  <a:moveTo>
                    <a:pt x="16" y="15"/>
                  </a:moveTo>
                  <a:lnTo>
                    <a:pt x="16" y="59"/>
                  </a:lnTo>
                  <a:lnTo>
                    <a:pt x="16" y="59"/>
                  </a:lnTo>
                  <a:lnTo>
                    <a:pt x="17" y="66"/>
                  </a:lnTo>
                  <a:lnTo>
                    <a:pt x="18" y="70"/>
                  </a:lnTo>
                  <a:lnTo>
                    <a:pt x="20" y="72"/>
                  </a:lnTo>
                  <a:lnTo>
                    <a:pt x="22" y="73"/>
                  </a:lnTo>
                  <a:lnTo>
                    <a:pt x="29" y="73"/>
                  </a:lnTo>
                  <a:lnTo>
                    <a:pt x="29" y="76"/>
                  </a:lnTo>
                  <a:lnTo>
                    <a:pt x="0" y="76"/>
                  </a:lnTo>
                  <a:lnTo>
                    <a:pt x="0" y="73"/>
                  </a:ln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17" y="0"/>
                  </a:lnTo>
                  <a:lnTo>
                    <a:pt x="65" y="60"/>
                  </a:lnTo>
                  <a:lnTo>
                    <a:pt x="65" y="17"/>
                  </a:lnTo>
                  <a:lnTo>
                    <a:pt x="65" y="17"/>
                  </a:lnTo>
                  <a:lnTo>
                    <a:pt x="65" y="9"/>
                  </a:lnTo>
                  <a:lnTo>
                    <a:pt x="64" y="5"/>
                  </a:lnTo>
                  <a:lnTo>
                    <a:pt x="62" y="4"/>
                  </a:lnTo>
                  <a:lnTo>
                    <a:pt x="60" y="3"/>
                  </a:lnTo>
                  <a:lnTo>
                    <a:pt x="53" y="3"/>
                  </a:lnTo>
                  <a:lnTo>
                    <a:pt x="53" y="0"/>
                  </a:lnTo>
                  <a:lnTo>
                    <a:pt x="82" y="0"/>
                  </a:lnTo>
                  <a:lnTo>
                    <a:pt x="82" y="3"/>
                  </a:lnTo>
                  <a:lnTo>
                    <a:pt x="82" y="3"/>
                  </a:lnTo>
                  <a:lnTo>
                    <a:pt x="76" y="3"/>
                  </a:lnTo>
                  <a:lnTo>
                    <a:pt x="74" y="4"/>
                  </a:lnTo>
                  <a:lnTo>
                    <a:pt x="73" y="5"/>
                  </a:lnTo>
                  <a:lnTo>
                    <a:pt x="71" y="9"/>
                  </a:lnTo>
                  <a:lnTo>
                    <a:pt x="71" y="17"/>
                  </a:lnTo>
                  <a:lnTo>
                    <a:pt x="71" y="78"/>
                  </a:lnTo>
                  <a:lnTo>
                    <a:pt x="67" y="78"/>
                  </a:lnTo>
                  <a:lnTo>
                    <a:pt x="16"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41"/>
            <p:cNvSpPr>
              <a:spLocks/>
            </p:cNvSpPr>
            <p:nvPr userDrawn="1"/>
          </p:nvSpPr>
          <p:spPr bwMode="auto">
            <a:xfrm>
              <a:off x="5141" y="2963"/>
              <a:ext cx="50" cy="81"/>
            </a:xfrm>
            <a:custGeom>
              <a:avLst/>
              <a:gdLst>
                <a:gd name="T0" fmla="*/ 3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8 w 50"/>
                <a:gd name="T19" fmla="*/ 47 h 81"/>
                <a:gd name="T20" fmla="*/ 15 w 50"/>
                <a:gd name="T21" fmla="*/ 40 h 81"/>
                <a:gd name="T22" fmla="*/ 5 w 50"/>
                <a:gd name="T23" fmla="*/ 33 h 81"/>
                <a:gd name="T24" fmla="*/ 1 w 50"/>
                <a:gd name="T25" fmla="*/ 20 h 81"/>
                <a:gd name="T26" fmla="*/ 2 w 50"/>
                <a:gd name="T27" fmla="*/ 15 h 81"/>
                <a:gd name="T28" fmla="*/ 4 w 50"/>
                <a:gd name="T29" fmla="*/ 9 h 81"/>
                <a:gd name="T30" fmla="*/ 11 w 50"/>
                <a:gd name="T31" fmla="*/ 4 h 81"/>
                <a:gd name="T32" fmla="*/ 18 w 50"/>
                <a:gd name="T33" fmla="*/ 1 h 81"/>
                <a:gd name="T34" fmla="*/ 22 w 50"/>
                <a:gd name="T35" fmla="*/ 0 h 81"/>
                <a:gd name="T36" fmla="*/ 31 w 50"/>
                <a:gd name="T37" fmla="*/ 3 h 81"/>
                <a:gd name="T38" fmla="*/ 38 w 50"/>
                <a:gd name="T39" fmla="*/ 6 h 81"/>
                <a:gd name="T40" fmla="*/ 41 w 50"/>
                <a:gd name="T41" fmla="*/ 0 h 81"/>
                <a:gd name="T42" fmla="*/ 44 w 50"/>
                <a:gd name="T43" fmla="*/ 28 h 81"/>
                <a:gd name="T44" fmla="*/ 41 w 50"/>
                <a:gd name="T45" fmla="*/ 28 h 81"/>
                <a:gd name="T46" fmla="*/ 39 w 50"/>
                <a:gd name="T47" fmla="*/ 17 h 81"/>
                <a:gd name="T48" fmla="*/ 34 w 50"/>
                <a:gd name="T49" fmla="*/ 10 h 81"/>
                <a:gd name="T50" fmla="*/ 27 w 50"/>
                <a:gd name="T51" fmla="*/ 7 h 81"/>
                <a:gd name="T52" fmla="*/ 21 w 50"/>
                <a:gd name="T53" fmla="*/ 6 h 81"/>
                <a:gd name="T54" fmla="*/ 13 w 50"/>
                <a:gd name="T55" fmla="*/ 9 h 81"/>
                <a:gd name="T56" fmla="*/ 10 w 50"/>
                <a:gd name="T57" fmla="*/ 17 h 81"/>
                <a:gd name="T58" fmla="*/ 11 w 50"/>
                <a:gd name="T59" fmla="*/ 22 h 81"/>
                <a:gd name="T60" fmla="*/ 18 w 50"/>
                <a:gd name="T61" fmla="*/ 28 h 81"/>
                <a:gd name="T62" fmla="*/ 36 w 50"/>
                <a:gd name="T63" fmla="*/ 39 h 81"/>
                <a:gd name="T64" fmla="*/ 43 w 50"/>
                <a:gd name="T65" fmla="*/ 43 h 81"/>
                <a:gd name="T66" fmla="*/ 49 w 50"/>
                <a:gd name="T67" fmla="*/ 53 h 81"/>
                <a:gd name="T68" fmla="*/ 50 w 50"/>
                <a:gd name="T69" fmla="*/ 58 h 81"/>
                <a:gd name="T70" fmla="*/ 48 w 50"/>
                <a:gd name="T71" fmla="*/ 67 h 81"/>
                <a:gd name="T72" fmla="*/ 43 w 50"/>
                <a:gd name="T73" fmla="*/ 75 h 81"/>
                <a:gd name="T74" fmla="*/ 35 w 50"/>
                <a:gd name="T75" fmla="*/ 79 h 81"/>
                <a:gd name="T76" fmla="*/ 26 w 50"/>
                <a:gd name="T77" fmla="*/ 81 h 81"/>
                <a:gd name="T78" fmla="*/ 19 w 50"/>
                <a:gd name="T79" fmla="*/ 80 h 81"/>
                <a:gd name="T80" fmla="*/ 6 w 50"/>
                <a:gd name="T81" fmla="*/ 75 h 81"/>
                <a:gd name="T82" fmla="*/ 4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3" y="53"/>
                  </a:lnTo>
                  <a:lnTo>
                    <a:pt x="3" y="53"/>
                  </a:lnTo>
                  <a:lnTo>
                    <a:pt x="3" y="56"/>
                  </a:lnTo>
                  <a:lnTo>
                    <a:pt x="4" y="61"/>
                  </a:lnTo>
                  <a:lnTo>
                    <a:pt x="6"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3" y="50"/>
                  </a:lnTo>
                  <a:lnTo>
                    <a:pt x="28" y="47"/>
                  </a:lnTo>
                  <a:lnTo>
                    <a:pt x="15" y="40"/>
                  </a:lnTo>
                  <a:lnTo>
                    <a:pt x="15" y="40"/>
                  </a:lnTo>
                  <a:lnTo>
                    <a:pt x="10" y="37"/>
                  </a:lnTo>
                  <a:lnTo>
                    <a:pt x="5" y="33"/>
                  </a:lnTo>
                  <a:lnTo>
                    <a:pt x="2" y="26"/>
                  </a:lnTo>
                  <a:lnTo>
                    <a:pt x="1" y="20"/>
                  </a:lnTo>
                  <a:lnTo>
                    <a:pt x="1" y="20"/>
                  </a:lnTo>
                  <a:lnTo>
                    <a:pt x="2" y="15"/>
                  </a:lnTo>
                  <a:lnTo>
                    <a:pt x="3" y="12"/>
                  </a:lnTo>
                  <a:lnTo>
                    <a:pt x="4" y="9"/>
                  </a:lnTo>
                  <a:lnTo>
                    <a:pt x="7" y="6"/>
                  </a:lnTo>
                  <a:lnTo>
                    <a:pt x="11" y="4"/>
                  </a:lnTo>
                  <a:lnTo>
                    <a:pt x="14" y="3"/>
                  </a:lnTo>
                  <a:lnTo>
                    <a:pt x="18" y="1"/>
                  </a:lnTo>
                  <a:lnTo>
                    <a:pt x="22" y="0"/>
                  </a:lnTo>
                  <a:lnTo>
                    <a:pt x="22" y="0"/>
                  </a:lnTo>
                  <a:lnTo>
                    <a:pt x="27" y="1"/>
                  </a:lnTo>
                  <a:lnTo>
                    <a:pt x="31" y="3"/>
                  </a:lnTo>
                  <a:lnTo>
                    <a:pt x="38" y="6"/>
                  </a:lnTo>
                  <a:lnTo>
                    <a:pt x="38" y="6"/>
                  </a:lnTo>
                  <a:lnTo>
                    <a:pt x="40" y="4"/>
                  </a:lnTo>
                  <a:lnTo>
                    <a:pt x="41" y="0"/>
                  </a:lnTo>
                  <a:lnTo>
                    <a:pt x="44" y="0"/>
                  </a:lnTo>
                  <a:lnTo>
                    <a:pt x="44" y="28"/>
                  </a:lnTo>
                  <a:lnTo>
                    <a:pt x="41" y="28"/>
                  </a:lnTo>
                  <a:lnTo>
                    <a:pt x="41" y="28"/>
                  </a:lnTo>
                  <a:lnTo>
                    <a:pt x="40" y="20"/>
                  </a:lnTo>
                  <a:lnTo>
                    <a:pt x="39" y="17"/>
                  </a:lnTo>
                  <a:lnTo>
                    <a:pt x="36" y="13"/>
                  </a:lnTo>
                  <a:lnTo>
                    <a:pt x="34" y="10"/>
                  </a:lnTo>
                  <a:lnTo>
                    <a:pt x="31" y="8"/>
                  </a:lnTo>
                  <a:lnTo>
                    <a:pt x="27" y="7"/>
                  </a:lnTo>
                  <a:lnTo>
                    <a:pt x="21" y="6"/>
                  </a:lnTo>
                  <a:lnTo>
                    <a:pt x="21" y="6"/>
                  </a:lnTo>
                  <a:lnTo>
                    <a:pt x="17" y="7"/>
                  </a:lnTo>
                  <a:lnTo>
                    <a:pt x="13" y="9"/>
                  </a:lnTo>
                  <a:lnTo>
                    <a:pt x="11" y="12"/>
                  </a:lnTo>
                  <a:lnTo>
                    <a:pt x="10" y="17"/>
                  </a:lnTo>
                  <a:lnTo>
                    <a:pt x="10" y="17"/>
                  </a:lnTo>
                  <a:lnTo>
                    <a:pt x="11" y="22"/>
                  </a:lnTo>
                  <a:lnTo>
                    <a:pt x="13" y="25"/>
                  </a:lnTo>
                  <a:lnTo>
                    <a:pt x="18" y="28"/>
                  </a:lnTo>
                  <a:lnTo>
                    <a:pt x="25" y="33"/>
                  </a:lnTo>
                  <a:lnTo>
                    <a:pt x="36" y="39"/>
                  </a:lnTo>
                  <a:lnTo>
                    <a:pt x="36" y="39"/>
                  </a:lnTo>
                  <a:lnTo>
                    <a:pt x="43" y="43"/>
                  </a:lnTo>
                  <a:lnTo>
                    <a:pt x="47" y="48"/>
                  </a:lnTo>
                  <a:lnTo>
                    <a:pt x="49" y="53"/>
                  </a:lnTo>
                  <a:lnTo>
                    <a:pt x="50" y="58"/>
                  </a:lnTo>
                  <a:lnTo>
                    <a:pt x="50" y="58"/>
                  </a:lnTo>
                  <a:lnTo>
                    <a:pt x="49" y="63"/>
                  </a:lnTo>
                  <a:lnTo>
                    <a:pt x="48" y="67"/>
                  </a:lnTo>
                  <a:lnTo>
                    <a:pt x="46" y="71"/>
                  </a:lnTo>
                  <a:lnTo>
                    <a:pt x="43" y="75"/>
                  </a:lnTo>
                  <a:lnTo>
                    <a:pt x="40" y="77"/>
                  </a:lnTo>
                  <a:lnTo>
                    <a:pt x="35" y="79"/>
                  </a:lnTo>
                  <a:lnTo>
                    <a:pt x="31" y="80"/>
                  </a:lnTo>
                  <a:lnTo>
                    <a:pt x="26" y="81"/>
                  </a:lnTo>
                  <a:lnTo>
                    <a:pt x="26" y="81"/>
                  </a:lnTo>
                  <a:lnTo>
                    <a:pt x="19" y="80"/>
                  </a:lnTo>
                  <a:lnTo>
                    <a:pt x="14" y="78"/>
                  </a:lnTo>
                  <a:lnTo>
                    <a:pt x="6" y="75"/>
                  </a:lnTo>
                  <a:lnTo>
                    <a:pt x="6"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42"/>
            <p:cNvSpPr>
              <a:spLocks/>
            </p:cNvSpPr>
            <p:nvPr userDrawn="1"/>
          </p:nvSpPr>
          <p:spPr bwMode="auto">
            <a:xfrm>
              <a:off x="5213" y="2966"/>
              <a:ext cx="67" cy="76"/>
            </a:xfrm>
            <a:custGeom>
              <a:avLst/>
              <a:gdLst>
                <a:gd name="T0" fmla="*/ 0 w 67"/>
                <a:gd name="T1" fmla="*/ 73 h 76"/>
                <a:gd name="T2" fmla="*/ 0 w 67"/>
                <a:gd name="T3" fmla="*/ 73 h 76"/>
                <a:gd name="T4" fmla="*/ 5 w 67"/>
                <a:gd name="T5" fmla="*/ 73 h 76"/>
                <a:gd name="T6" fmla="*/ 7 w 67"/>
                <a:gd name="T7" fmla="*/ 72 h 76"/>
                <a:gd name="T8" fmla="*/ 10 w 67"/>
                <a:gd name="T9" fmla="*/ 70 h 76"/>
                <a:gd name="T10" fmla="*/ 11 w 67"/>
                <a:gd name="T11" fmla="*/ 66 h 76"/>
                <a:gd name="T12" fmla="*/ 12 w 67"/>
                <a:gd name="T13" fmla="*/ 59 h 76"/>
                <a:gd name="T14" fmla="*/ 12 w 67"/>
                <a:gd name="T15" fmla="*/ 17 h 76"/>
                <a:gd name="T16" fmla="*/ 12 w 67"/>
                <a:gd name="T17" fmla="*/ 17 h 76"/>
                <a:gd name="T18" fmla="*/ 11 w 67"/>
                <a:gd name="T19" fmla="*/ 9 h 76"/>
                <a:gd name="T20" fmla="*/ 10 w 67"/>
                <a:gd name="T21" fmla="*/ 5 h 76"/>
                <a:gd name="T22" fmla="*/ 7 w 67"/>
                <a:gd name="T23" fmla="*/ 4 h 76"/>
                <a:gd name="T24" fmla="*/ 5 w 67"/>
                <a:gd name="T25" fmla="*/ 3 h 76"/>
                <a:gd name="T26" fmla="*/ 0 w 67"/>
                <a:gd name="T27" fmla="*/ 3 h 76"/>
                <a:gd name="T28" fmla="*/ 0 w 67"/>
                <a:gd name="T29" fmla="*/ 0 h 76"/>
                <a:gd name="T30" fmla="*/ 33 w 67"/>
                <a:gd name="T31" fmla="*/ 0 h 76"/>
                <a:gd name="T32" fmla="*/ 33 w 67"/>
                <a:gd name="T33" fmla="*/ 3 h 76"/>
                <a:gd name="T34" fmla="*/ 33 w 67"/>
                <a:gd name="T35" fmla="*/ 3 h 76"/>
                <a:gd name="T36" fmla="*/ 27 w 67"/>
                <a:gd name="T37" fmla="*/ 3 h 76"/>
                <a:gd name="T38" fmla="*/ 25 w 67"/>
                <a:gd name="T39" fmla="*/ 4 h 76"/>
                <a:gd name="T40" fmla="*/ 24 w 67"/>
                <a:gd name="T41" fmla="*/ 5 h 76"/>
                <a:gd name="T42" fmla="*/ 21 w 67"/>
                <a:gd name="T43" fmla="*/ 9 h 76"/>
                <a:gd name="T44" fmla="*/ 21 w 67"/>
                <a:gd name="T45" fmla="*/ 17 h 76"/>
                <a:gd name="T46" fmla="*/ 21 w 67"/>
                <a:gd name="T47" fmla="*/ 57 h 76"/>
                <a:gd name="T48" fmla="*/ 21 w 67"/>
                <a:gd name="T49" fmla="*/ 57 h 76"/>
                <a:gd name="T50" fmla="*/ 21 w 67"/>
                <a:gd name="T51" fmla="*/ 64 h 76"/>
                <a:gd name="T52" fmla="*/ 24 w 67"/>
                <a:gd name="T53" fmla="*/ 68 h 76"/>
                <a:gd name="T54" fmla="*/ 25 w 67"/>
                <a:gd name="T55" fmla="*/ 69 h 76"/>
                <a:gd name="T56" fmla="*/ 27 w 67"/>
                <a:gd name="T57" fmla="*/ 70 h 76"/>
                <a:gd name="T58" fmla="*/ 33 w 67"/>
                <a:gd name="T59" fmla="*/ 70 h 76"/>
                <a:gd name="T60" fmla="*/ 48 w 67"/>
                <a:gd name="T61" fmla="*/ 70 h 76"/>
                <a:gd name="T62" fmla="*/ 48 w 67"/>
                <a:gd name="T63" fmla="*/ 70 h 76"/>
                <a:gd name="T64" fmla="*/ 56 w 67"/>
                <a:gd name="T65" fmla="*/ 70 h 76"/>
                <a:gd name="T66" fmla="*/ 60 w 67"/>
                <a:gd name="T67" fmla="*/ 68 h 76"/>
                <a:gd name="T68" fmla="*/ 62 w 67"/>
                <a:gd name="T69" fmla="*/ 66 h 76"/>
                <a:gd name="T70" fmla="*/ 63 w 67"/>
                <a:gd name="T71" fmla="*/ 62 h 76"/>
                <a:gd name="T72" fmla="*/ 63 w 67"/>
                <a:gd name="T73" fmla="*/ 59 h 76"/>
                <a:gd name="T74" fmla="*/ 67 w 67"/>
                <a:gd name="T75" fmla="*/ 59 h 76"/>
                <a:gd name="T76" fmla="*/ 66 w 67"/>
                <a:gd name="T77" fmla="*/ 76 h 76"/>
                <a:gd name="T78" fmla="*/ 0 w 67"/>
                <a:gd name="T79" fmla="*/ 76 h 76"/>
                <a:gd name="T80" fmla="*/ 0 w 67"/>
                <a:gd name="T8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6">
                  <a:moveTo>
                    <a:pt x="0" y="73"/>
                  </a:moveTo>
                  <a:lnTo>
                    <a:pt x="0" y="73"/>
                  </a:lnTo>
                  <a:lnTo>
                    <a:pt x="5" y="73"/>
                  </a:lnTo>
                  <a:lnTo>
                    <a:pt x="7" y="72"/>
                  </a:lnTo>
                  <a:lnTo>
                    <a:pt x="10" y="70"/>
                  </a:lnTo>
                  <a:lnTo>
                    <a:pt x="11" y="66"/>
                  </a:lnTo>
                  <a:lnTo>
                    <a:pt x="12" y="59"/>
                  </a:lnTo>
                  <a:lnTo>
                    <a:pt x="12" y="17"/>
                  </a:lnTo>
                  <a:lnTo>
                    <a:pt x="12" y="17"/>
                  </a:lnTo>
                  <a:lnTo>
                    <a:pt x="11" y="9"/>
                  </a:lnTo>
                  <a:lnTo>
                    <a:pt x="10" y="5"/>
                  </a:lnTo>
                  <a:lnTo>
                    <a:pt x="7" y="4"/>
                  </a:lnTo>
                  <a:lnTo>
                    <a:pt x="5" y="3"/>
                  </a:lnTo>
                  <a:lnTo>
                    <a:pt x="0" y="3"/>
                  </a:lnTo>
                  <a:lnTo>
                    <a:pt x="0" y="0"/>
                  </a:lnTo>
                  <a:lnTo>
                    <a:pt x="33" y="0"/>
                  </a:lnTo>
                  <a:lnTo>
                    <a:pt x="33" y="3"/>
                  </a:lnTo>
                  <a:lnTo>
                    <a:pt x="33" y="3"/>
                  </a:lnTo>
                  <a:lnTo>
                    <a:pt x="27" y="3"/>
                  </a:lnTo>
                  <a:lnTo>
                    <a:pt x="25" y="4"/>
                  </a:lnTo>
                  <a:lnTo>
                    <a:pt x="24" y="5"/>
                  </a:lnTo>
                  <a:lnTo>
                    <a:pt x="21" y="9"/>
                  </a:lnTo>
                  <a:lnTo>
                    <a:pt x="21" y="17"/>
                  </a:lnTo>
                  <a:lnTo>
                    <a:pt x="21" y="57"/>
                  </a:lnTo>
                  <a:lnTo>
                    <a:pt x="21" y="57"/>
                  </a:lnTo>
                  <a:lnTo>
                    <a:pt x="21" y="64"/>
                  </a:lnTo>
                  <a:lnTo>
                    <a:pt x="24" y="68"/>
                  </a:lnTo>
                  <a:lnTo>
                    <a:pt x="25" y="69"/>
                  </a:lnTo>
                  <a:lnTo>
                    <a:pt x="27" y="70"/>
                  </a:lnTo>
                  <a:lnTo>
                    <a:pt x="33" y="70"/>
                  </a:lnTo>
                  <a:lnTo>
                    <a:pt x="48" y="70"/>
                  </a:lnTo>
                  <a:lnTo>
                    <a:pt x="48" y="70"/>
                  </a:lnTo>
                  <a:lnTo>
                    <a:pt x="56" y="70"/>
                  </a:lnTo>
                  <a:lnTo>
                    <a:pt x="60" y="68"/>
                  </a:lnTo>
                  <a:lnTo>
                    <a:pt x="62" y="66"/>
                  </a:lnTo>
                  <a:lnTo>
                    <a:pt x="63" y="62"/>
                  </a:lnTo>
                  <a:lnTo>
                    <a:pt x="63" y="59"/>
                  </a:lnTo>
                  <a:lnTo>
                    <a:pt x="67" y="59"/>
                  </a:lnTo>
                  <a:lnTo>
                    <a:pt x="66"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43"/>
            <p:cNvSpPr>
              <a:spLocks/>
            </p:cNvSpPr>
            <p:nvPr userDrawn="1"/>
          </p:nvSpPr>
          <p:spPr bwMode="auto">
            <a:xfrm>
              <a:off x="5295" y="2966"/>
              <a:ext cx="34" cy="76"/>
            </a:xfrm>
            <a:custGeom>
              <a:avLst/>
              <a:gdLst>
                <a:gd name="T0" fmla="*/ 0 w 34"/>
                <a:gd name="T1" fmla="*/ 73 h 76"/>
                <a:gd name="T2" fmla="*/ 0 w 34"/>
                <a:gd name="T3" fmla="*/ 73 h 76"/>
                <a:gd name="T4" fmla="*/ 6 w 34"/>
                <a:gd name="T5" fmla="*/ 73 h 76"/>
                <a:gd name="T6" fmla="*/ 8 w 34"/>
                <a:gd name="T7" fmla="*/ 72 h 76"/>
                <a:gd name="T8" fmla="*/ 9 w 34"/>
                <a:gd name="T9" fmla="*/ 70 h 76"/>
                <a:gd name="T10" fmla="*/ 11 w 34"/>
                <a:gd name="T11" fmla="*/ 66 h 76"/>
                <a:gd name="T12" fmla="*/ 11 w 34"/>
                <a:gd name="T13" fmla="*/ 59 h 76"/>
                <a:gd name="T14" fmla="*/ 11 w 34"/>
                <a:gd name="T15" fmla="*/ 17 h 76"/>
                <a:gd name="T16" fmla="*/ 11 w 34"/>
                <a:gd name="T17" fmla="*/ 17 h 76"/>
                <a:gd name="T18" fmla="*/ 11 w 34"/>
                <a:gd name="T19" fmla="*/ 9 h 76"/>
                <a:gd name="T20" fmla="*/ 9 w 34"/>
                <a:gd name="T21" fmla="*/ 5 h 76"/>
                <a:gd name="T22" fmla="*/ 8 w 34"/>
                <a:gd name="T23" fmla="*/ 4 h 76"/>
                <a:gd name="T24" fmla="*/ 6 w 34"/>
                <a:gd name="T25" fmla="*/ 3 h 76"/>
                <a:gd name="T26" fmla="*/ 0 w 34"/>
                <a:gd name="T27" fmla="*/ 3 h 76"/>
                <a:gd name="T28" fmla="*/ 0 w 34"/>
                <a:gd name="T29" fmla="*/ 0 h 76"/>
                <a:gd name="T30" fmla="*/ 34 w 34"/>
                <a:gd name="T31" fmla="*/ 0 h 76"/>
                <a:gd name="T32" fmla="*/ 34 w 34"/>
                <a:gd name="T33" fmla="*/ 3 h 76"/>
                <a:gd name="T34" fmla="*/ 34 w 34"/>
                <a:gd name="T35" fmla="*/ 3 h 76"/>
                <a:gd name="T36" fmla="*/ 28 w 34"/>
                <a:gd name="T37" fmla="*/ 3 h 76"/>
                <a:gd name="T38" fmla="*/ 25 w 34"/>
                <a:gd name="T39" fmla="*/ 4 h 76"/>
                <a:gd name="T40" fmla="*/ 23 w 34"/>
                <a:gd name="T41" fmla="*/ 5 h 76"/>
                <a:gd name="T42" fmla="*/ 22 w 34"/>
                <a:gd name="T43" fmla="*/ 9 h 76"/>
                <a:gd name="T44" fmla="*/ 21 w 34"/>
                <a:gd name="T45" fmla="*/ 17 h 76"/>
                <a:gd name="T46" fmla="*/ 21 w 34"/>
                <a:gd name="T47" fmla="*/ 59 h 76"/>
                <a:gd name="T48" fmla="*/ 21 w 34"/>
                <a:gd name="T49" fmla="*/ 59 h 76"/>
                <a:gd name="T50" fmla="*/ 22 w 34"/>
                <a:gd name="T51" fmla="*/ 66 h 76"/>
                <a:gd name="T52" fmla="*/ 23 w 34"/>
                <a:gd name="T53" fmla="*/ 70 h 76"/>
                <a:gd name="T54" fmla="*/ 25 w 34"/>
                <a:gd name="T55" fmla="*/ 72 h 76"/>
                <a:gd name="T56" fmla="*/ 28 w 34"/>
                <a:gd name="T57" fmla="*/ 73 h 76"/>
                <a:gd name="T58" fmla="*/ 34 w 34"/>
                <a:gd name="T59" fmla="*/ 73 h 76"/>
                <a:gd name="T60" fmla="*/ 34 w 34"/>
                <a:gd name="T61" fmla="*/ 76 h 76"/>
                <a:gd name="T62" fmla="*/ 0 w 34"/>
                <a:gd name="T63" fmla="*/ 76 h 76"/>
                <a:gd name="T64" fmla="*/ 0 w 34"/>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76">
                  <a:moveTo>
                    <a:pt x="0" y="73"/>
                  </a:move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34" y="0"/>
                  </a:lnTo>
                  <a:lnTo>
                    <a:pt x="34" y="3"/>
                  </a:lnTo>
                  <a:lnTo>
                    <a:pt x="34" y="3"/>
                  </a:lnTo>
                  <a:lnTo>
                    <a:pt x="28" y="3"/>
                  </a:lnTo>
                  <a:lnTo>
                    <a:pt x="25" y="4"/>
                  </a:lnTo>
                  <a:lnTo>
                    <a:pt x="23" y="5"/>
                  </a:lnTo>
                  <a:lnTo>
                    <a:pt x="22" y="9"/>
                  </a:lnTo>
                  <a:lnTo>
                    <a:pt x="21" y="17"/>
                  </a:lnTo>
                  <a:lnTo>
                    <a:pt x="21" y="59"/>
                  </a:lnTo>
                  <a:lnTo>
                    <a:pt x="21" y="59"/>
                  </a:lnTo>
                  <a:lnTo>
                    <a:pt x="22" y="66"/>
                  </a:lnTo>
                  <a:lnTo>
                    <a:pt x="23" y="70"/>
                  </a:lnTo>
                  <a:lnTo>
                    <a:pt x="25" y="72"/>
                  </a:lnTo>
                  <a:lnTo>
                    <a:pt x="28" y="73"/>
                  </a:lnTo>
                  <a:lnTo>
                    <a:pt x="34" y="73"/>
                  </a:lnTo>
                  <a:lnTo>
                    <a:pt x="34"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44"/>
            <p:cNvSpPr>
              <a:spLocks noEditPoints="1"/>
            </p:cNvSpPr>
            <p:nvPr userDrawn="1"/>
          </p:nvSpPr>
          <p:spPr bwMode="auto">
            <a:xfrm>
              <a:off x="4419" y="2209"/>
              <a:ext cx="365" cy="496"/>
            </a:xfrm>
            <a:custGeom>
              <a:avLst/>
              <a:gdLst>
                <a:gd name="T0" fmla="*/ 284 w 365"/>
                <a:gd name="T1" fmla="*/ 465 h 496"/>
                <a:gd name="T2" fmla="*/ 109 w 365"/>
                <a:gd name="T3" fmla="*/ 443 h 496"/>
                <a:gd name="T4" fmla="*/ 188 w 365"/>
                <a:gd name="T5" fmla="*/ 293 h 496"/>
                <a:gd name="T6" fmla="*/ 169 w 365"/>
                <a:gd name="T7" fmla="*/ 328 h 496"/>
                <a:gd name="T8" fmla="*/ 70 w 365"/>
                <a:gd name="T9" fmla="*/ 351 h 496"/>
                <a:gd name="T10" fmla="*/ 64 w 365"/>
                <a:gd name="T11" fmla="*/ 368 h 496"/>
                <a:gd name="T12" fmla="*/ 98 w 365"/>
                <a:gd name="T13" fmla="*/ 386 h 496"/>
                <a:gd name="T14" fmla="*/ 82 w 365"/>
                <a:gd name="T15" fmla="*/ 409 h 496"/>
                <a:gd name="T16" fmla="*/ 121 w 365"/>
                <a:gd name="T17" fmla="*/ 413 h 496"/>
                <a:gd name="T18" fmla="*/ 160 w 365"/>
                <a:gd name="T19" fmla="*/ 374 h 496"/>
                <a:gd name="T20" fmla="*/ 217 w 365"/>
                <a:gd name="T21" fmla="*/ 361 h 496"/>
                <a:gd name="T22" fmla="*/ 25 w 365"/>
                <a:gd name="T23" fmla="*/ 434 h 496"/>
                <a:gd name="T24" fmla="*/ 79 w 365"/>
                <a:gd name="T25" fmla="*/ 479 h 496"/>
                <a:gd name="T26" fmla="*/ 106 w 365"/>
                <a:gd name="T27" fmla="*/ 454 h 496"/>
                <a:gd name="T28" fmla="*/ 105 w 365"/>
                <a:gd name="T29" fmla="*/ 421 h 496"/>
                <a:gd name="T30" fmla="*/ 29 w 365"/>
                <a:gd name="T31" fmla="*/ 417 h 496"/>
                <a:gd name="T32" fmla="*/ 81 w 365"/>
                <a:gd name="T33" fmla="*/ 62 h 496"/>
                <a:gd name="T34" fmla="*/ 51 w 365"/>
                <a:gd name="T35" fmla="*/ 40 h 496"/>
                <a:gd name="T36" fmla="*/ 68 w 365"/>
                <a:gd name="T37" fmla="*/ 71 h 496"/>
                <a:gd name="T38" fmla="*/ 91 w 365"/>
                <a:gd name="T39" fmla="*/ 42 h 496"/>
                <a:gd name="T40" fmla="*/ 55 w 365"/>
                <a:gd name="T41" fmla="*/ 97 h 496"/>
                <a:gd name="T42" fmla="*/ 103 w 365"/>
                <a:gd name="T43" fmla="*/ 196 h 496"/>
                <a:gd name="T44" fmla="*/ 96 w 365"/>
                <a:gd name="T45" fmla="*/ 64 h 496"/>
                <a:gd name="T46" fmla="*/ 123 w 365"/>
                <a:gd name="T47" fmla="*/ 47 h 496"/>
                <a:gd name="T48" fmla="*/ 249 w 365"/>
                <a:gd name="T49" fmla="*/ 37 h 496"/>
                <a:gd name="T50" fmla="*/ 219 w 365"/>
                <a:gd name="T51" fmla="*/ 41 h 496"/>
                <a:gd name="T52" fmla="*/ 206 w 365"/>
                <a:gd name="T53" fmla="*/ 23 h 496"/>
                <a:gd name="T54" fmla="*/ 177 w 365"/>
                <a:gd name="T55" fmla="*/ 25 h 496"/>
                <a:gd name="T56" fmla="*/ 209 w 365"/>
                <a:gd name="T57" fmla="*/ 48 h 496"/>
                <a:gd name="T58" fmla="*/ 272 w 365"/>
                <a:gd name="T59" fmla="*/ 127 h 496"/>
                <a:gd name="T60" fmla="*/ 320 w 365"/>
                <a:gd name="T61" fmla="*/ 97 h 496"/>
                <a:gd name="T62" fmla="*/ 155 w 365"/>
                <a:gd name="T63" fmla="*/ 80 h 496"/>
                <a:gd name="T64" fmla="*/ 325 w 365"/>
                <a:gd name="T65" fmla="*/ 168 h 496"/>
                <a:gd name="T66" fmla="*/ 272 w 365"/>
                <a:gd name="T67" fmla="*/ 93 h 496"/>
                <a:gd name="T68" fmla="*/ 275 w 365"/>
                <a:gd name="T69" fmla="*/ 225 h 496"/>
                <a:gd name="T70" fmla="*/ 300 w 365"/>
                <a:gd name="T71" fmla="*/ 172 h 496"/>
                <a:gd name="T72" fmla="*/ 305 w 365"/>
                <a:gd name="T73" fmla="*/ 251 h 496"/>
                <a:gd name="T74" fmla="*/ 224 w 365"/>
                <a:gd name="T75" fmla="*/ 157 h 496"/>
                <a:gd name="T76" fmla="*/ 243 w 365"/>
                <a:gd name="T77" fmla="*/ 123 h 496"/>
                <a:gd name="T78" fmla="*/ 206 w 365"/>
                <a:gd name="T79" fmla="*/ 54 h 496"/>
                <a:gd name="T80" fmla="*/ 133 w 365"/>
                <a:gd name="T81" fmla="*/ 102 h 496"/>
                <a:gd name="T82" fmla="*/ 171 w 365"/>
                <a:gd name="T83" fmla="*/ 110 h 496"/>
                <a:gd name="T84" fmla="*/ 119 w 365"/>
                <a:gd name="T85" fmla="*/ 126 h 496"/>
                <a:gd name="T86" fmla="*/ 148 w 365"/>
                <a:gd name="T87" fmla="*/ 124 h 496"/>
                <a:gd name="T88" fmla="*/ 154 w 365"/>
                <a:gd name="T89" fmla="*/ 169 h 496"/>
                <a:gd name="T90" fmla="*/ 14 w 365"/>
                <a:gd name="T91" fmla="*/ 202 h 496"/>
                <a:gd name="T92" fmla="*/ 12 w 365"/>
                <a:gd name="T93" fmla="*/ 215 h 496"/>
                <a:gd name="T94" fmla="*/ 41 w 365"/>
                <a:gd name="T95" fmla="*/ 233 h 496"/>
                <a:gd name="T96" fmla="*/ 47 w 365"/>
                <a:gd name="T97" fmla="*/ 248 h 496"/>
                <a:gd name="T98" fmla="*/ 77 w 365"/>
                <a:gd name="T99" fmla="*/ 250 h 496"/>
                <a:gd name="T100" fmla="*/ 151 w 365"/>
                <a:gd name="T101" fmla="*/ 230 h 496"/>
                <a:gd name="T102" fmla="*/ 264 w 365"/>
                <a:gd name="T103" fmla="*/ 289 h 496"/>
                <a:gd name="T104" fmla="*/ 279 w 365"/>
                <a:gd name="T105" fmla="*/ 369 h 496"/>
                <a:gd name="T106" fmla="*/ 291 w 365"/>
                <a:gd name="T107" fmla="*/ 409 h 496"/>
                <a:gd name="T108" fmla="*/ 305 w 365"/>
                <a:gd name="T109" fmla="*/ 431 h 496"/>
                <a:gd name="T110" fmla="*/ 284 w 365"/>
                <a:gd name="T111" fmla="*/ 455 h 496"/>
                <a:gd name="T112" fmla="*/ 308 w 365"/>
                <a:gd name="T113" fmla="*/ 470 h 496"/>
                <a:gd name="T114" fmla="*/ 338 w 365"/>
                <a:gd name="T115" fmla="*/ 442 h 496"/>
                <a:gd name="T116" fmla="*/ 343 w 365"/>
                <a:gd name="T117" fmla="*/ 404 h 496"/>
                <a:gd name="T118" fmla="*/ 353 w 365"/>
                <a:gd name="T119" fmla="*/ 350 h 496"/>
                <a:gd name="T120" fmla="*/ 324 w 365"/>
                <a:gd name="T121" fmla="*/ 320 h 496"/>
                <a:gd name="T122" fmla="*/ 341 w 365"/>
                <a:gd name="T123" fmla="*/ 25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496">
                  <a:moveTo>
                    <a:pt x="99" y="463"/>
                  </a:moveTo>
                  <a:lnTo>
                    <a:pt x="99" y="463"/>
                  </a:lnTo>
                  <a:lnTo>
                    <a:pt x="112" y="472"/>
                  </a:lnTo>
                  <a:lnTo>
                    <a:pt x="123" y="478"/>
                  </a:lnTo>
                  <a:lnTo>
                    <a:pt x="123" y="478"/>
                  </a:lnTo>
                  <a:lnTo>
                    <a:pt x="141" y="486"/>
                  </a:lnTo>
                  <a:lnTo>
                    <a:pt x="153" y="489"/>
                  </a:lnTo>
                  <a:lnTo>
                    <a:pt x="166" y="492"/>
                  </a:lnTo>
                  <a:lnTo>
                    <a:pt x="181" y="494"/>
                  </a:lnTo>
                  <a:lnTo>
                    <a:pt x="197" y="496"/>
                  </a:lnTo>
                  <a:lnTo>
                    <a:pt x="214" y="496"/>
                  </a:lnTo>
                  <a:lnTo>
                    <a:pt x="233" y="496"/>
                  </a:lnTo>
                  <a:lnTo>
                    <a:pt x="233" y="496"/>
                  </a:lnTo>
                  <a:lnTo>
                    <a:pt x="250" y="493"/>
                  </a:lnTo>
                  <a:lnTo>
                    <a:pt x="265" y="491"/>
                  </a:lnTo>
                  <a:lnTo>
                    <a:pt x="278" y="487"/>
                  </a:lnTo>
                  <a:lnTo>
                    <a:pt x="288" y="484"/>
                  </a:lnTo>
                  <a:lnTo>
                    <a:pt x="302" y="477"/>
                  </a:lnTo>
                  <a:lnTo>
                    <a:pt x="306" y="474"/>
                  </a:lnTo>
                  <a:lnTo>
                    <a:pt x="306" y="474"/>
                  </a:lnTo>
                  <a:lnTo>
                    <a:pt x="299" y="472"/>
                  </a:lnTo>
                  <a:lnTo>
                    <a:pt x="294" y="469"/>
                  </a:lnTo>
                  <a:lnTo>
                    <a:pt x="285" y="461"/>
                  </a:lnTo>
                  <a:lnTo>
                    <a:pt x="285" y="461"/>
                  </a:lnTo>
                  <a:lnTo>
                    <a:pt x="284" y="465"/>
                  </a:lnTo>
                  <a:lnTo>
                    <a:pt x="284" y="465"/>
                  </a:lnTo>
                  <a:lnTo>
                    <a:pt x="283" y="473"/>
                  </a:lnTo>
                  <a:lnTo>
                    <a:pt x="283" y="473"/>
                  </a:lnTo>
                  <a:lnTo>
                    <a:pt x="279" y="472"/>
                  </a:lnTo>
                  <a:lnTo>
                    <a:pt x="279" y="472"/>
                  </a:lnTo>
                  <a:lnTo>
                    <a:pt x="276" y="470"/>
                  </a:lnTo>
                  <a:lnTo>
                    <a:pt x="272" y="466"/>
                  </a:lnTo>
                  <a:lnTo>
                    <a:pt x="270" y="462"/>
                  </a:lnTo>
                  <a:lnTo>
                    <a:pt x="269" y="457"/>
                  </a:lnTo>
                  <a:lnTo>
                    <a:pt x="269" y="457"/>
                  </a:lnTo>
                  <a:lnTo>
                    <a:pt x="269" y="456"/>
                  </a:lnTo>
                  <a:lnTo>
                    <a:pt x="269" y="456"/>
                  </a:lnTo>
                  <a:lnTo>
                    <a:pt x="260" y="459"/>
                  </a:lnTo>
                  <a:lnTo>
                    <a:pt x="249" y="462"/>
                  </a:lnTo>
                  <a:lnTo>
                    <a:pt x="235" y="465"/>
                  </a:lnTo>
                  <a:lnTo>
                    <a:pt x="221" y="466"/>
                  </a:lnTo>
                  <a:lnTo>
                    <a:pt x="221" y="466"/>
                  </a:lnTo>
                  <a:lnTo>
                    <a:pt x="195" y="465"/>
                  </a:lnTo>
                  <a:lnTo>
                    <a:pt x="182" y="464"/>
                  </a:lnTo>
                  <a:lnTo>
                    <a:pt x="169" y="462"/>
                  </a:lnTo>
                  <a:lnTo>
                    <a:pt x="156" y="460"/>
                  </a:lnTo>
                  <a:lnTo>
                    <a:pt x="143" y="456"/>
                  </a:lnTo>
                  <a:lnTo>
                    <a:pt x="131" y="452"/>
                  </a:lnTo>
                  <a:lnTo>
                    <a:pt x="119" y="447"/>
                  </a:lnTo>
                  <a:lnTo>
                    <a:pt x="119" y="447"/>
                  </a:lnTo>
                  <a:lnTo>
                    <a:pt x="109" y="443"/>
                  </a:lnTo>
                  <a:lnTo>
                    <a:pt x="109" y="443"/>
                  </a:lnTo>
                  <a:lnTo>
                    <a:pt x="109" y="444"/>
                  </a:lnTo>
                  <a:lnTo>
                    <a:pt x="109" y="446"/>
                  </a:lnTo>
                  <a:lnTo>
                    <a:pt x="110" y="451"/>
                  </a:lnTo>
                  <a:lnTo>
                    <a:pt x="116" y="458"/>
                  </a:lnTo>
                  <a:lnTo>
                    <a:pt x="116" y="458"/>
                  </a:lnTo>
                  <a:lnTo>
                    <a:pt x="110" y="457"/>
                  </a:lnTo>
                  <a:lnTo>
                    <a:pt x="105" y="459"/>
                  </a:lnTo>
                  <a:lnTo>
                    <a:pt x="105" y="459"/>
                  </a:lnTo>
                  <a:lnTo>
                    <a:pt x="102" y="461"/>
                  </a:lnTo>
                  <a:lnTo>
                    <a:pt x="99" y="463"/>
                  </a:lnTo>
                  <a:close/>
                  <a:moveTo>
                    <a:pt x="256" y="288"/>
                  </a:moveTo>
                  <a:lnTo>
                    <a:pt x="256" y="288"/>
                  </a:lnTo>
                  <a:lnTo>
                    <a:pt x="251" y="285"/>
                  </a:lnTo>
                  <a:lnTo>
                    <a:pt x="246" y="282"/>
                  </a:lnTo>
                  <a:lnTo>
                    <a:pt x="236" y="277"/>
                  </a:lnTo>
                  <a:lnTo>
                    <a:pt x="236" y="277"/>
                  </a:lnTo>
                  <a:lnTo>
                    <a:pt x="240" y="274"/>
                  </a:lnTo>
                  <a:lnTo>
                    <a:pt x="242" y="272"/>
                  </a:lnTo>
                  <a:lnTo>
                    <a:pt x="242" y="271"/>
                  </a:lnTo>
                  <a:lnTo>
                    <a:pt x="242" y="271"/>
                  </a:lnTo>
                  <a:lnTo>
                    <a:pt x="239" y="270"/>
                  </a:lnTo>
                  <a:lnTo>
                    <a:pt x="237" y="270"/>
                  </a:lnTo>
                  <a:lnTo>
                    <a:pt x="237" y="270"/>
                  </a:lnTo>
                  <a:lnTo>
                    <a:pt x="219" y="277"/>
                  </a:lnTo>
                  <a:lnTo>
                    <a:pt x="203" y="285"/>
                  </a:lnTo>
                  <a:lnTo>
                    <a:pt x="188" y="293"/>
                  </a:lnTo>
                  <a:lnTo>
                    <a:pt x="176" y="301"/>
                  </a:lnTo>
                  <a:lnTo>
                    <a:pt x="176" y="301"/>
                  </a:lnTo>
                  <a:lnTo>
                    <a:pt x="176" y="301"/>
                  </a:lnTo>
                  <a:lnTo>
                    <a:pt x="176" y="301"/>
                  </a:lnTo>
                  <a:lnTo>
                    <a:pt x="172" y="303"/>
                  </a:lnTo>
                  <a:lnTo>
                    <a:pt x="169" y="303"/>
                  </a:lnTo>
                  <a:lnTo>
                    <a:pt x="163" y="303"/>
                  </a:lnTo>
                  <a:lnTo>
                    <a:pt x="157" y="301"/>
                  </a:lnTo>
                  <a:lnTo>
                    <a:pt x="155" y="300"/>
                  </a:lnTo>
                  <a:lnTo>
                    <a:pt x="154" y="309"/>
                  </a:lnTo>
                  <a:lnTo>
                    <a:pt x="154" y="309"/>
                  </a:lnTo>
                  <a:lnTo>
                    <a:pt x="161" y="313"/>
                  </a:lnTo>
                  <a:lnTo>
                    <a:pt x="164" y="314"/>
                  </a:lnTo>
                  <a:lnTo>
                    <a:pt x="164" y="314"/>
                  </a:lnTo>
                  <a:lnTo>
                    <a:pt x="159" y="315"/>
                  </a:lnTo>
                  <a:lnTo>
                    <a:pt x="155" y="317"/>
                  </a:lnTo>
                  <a:lnTo>
                    <a:pt x="153" y="318"/>
                  </a:lnTo>
                  <a:lnTo>
                    <a:pt x="156" y="327"/>
                  </a:lnTo>
                  <a:lnTo>
                    <a:pt x="156" y="327"/>
                  </a:lnTo>
                  <a:lnTo>
                    <a:pt x="161" y="325"/>
                  </a:lnTo>
                  <a:lnTo>
                    <a:pt x="164" y="323"/>
                  </a:lnTo>
                  <a:lnTo>
                    <a:pt x="170" y="322"/>
                  </a:lnTo>
                  <a:lnTo>
                    <a:pt x="170" y="322"/>
                  </a:lnTo>
                  <a:lnTo>
                    <a:pt x="170" y="323"/>
                  </a:lnTo>
                  <a:lnTo>
                    <a:pt x="170" y="323"/>
                  </a:lnTo>
                  <a:lnTo>
                    <a:pt x="169" y="328"/>
                  </a:lnTo>
                  <a:lnTo>
                    <a:pt x="168" y="332"/>
                  </a:lnTo>
                  <a:lnTo>
                    <a:pt x="165" y="337"/>
                  </a:lnTo>
                  <a:lnTo>
                    <a:pt x="161" y="342"/>
                  </a:lnTo>
                  <a:lnTo>
                    <a:pt x="151" y="350"/>
                  </a:lnTo>
                  <a:lnTo>
                    <a:pt x="146" y="354"/>
                  </a:lnTo>
                  <a:lnTo>
                    <a:pt x="139" y="356"/>
                  </a:lnTo>
                  <a:lnTo>
                    <a:pt x="139" y="356"/>
                  </a:lnTo>
                  <a:lnTo>
                    <a:pt x="128" y="360"/>
                  </a:lnTo>
                  <a:lnTo>
                    <a:pt x="120" y="361"/>
                  </a:lnTo>
                  <a:lnTo>
                    <a:pt x="113" y="361"/>
                  </a:lnTo>
                  <a:lnTo>
                    <a:pt x="110" y="360"/>
                  </a:lnTo>
                  <a:lnTo>
                    <a:pt x="110" y="360"/>
                  </a:lnTo>
                  <a:lnTo>
                    <a:pt x="104" y="356"/>
                  </a:lnTo>
                  <a:lnTo>
                    <a:pt x="100" y="350"/>
                  </a:lnTo>
                  <a:lnTo>
                    <a:pt x="97" y="346"/>
                  </a:lnTo>
                  <a:lnTo>
                    <a:pt x="96" y="344"/>
                  </a:lnTo>
                  <a:lnTo>
                    <a:pt x="94" y="344"/>
                  </a:lnTo>
                  <a:lnTo>
                    <a:pt x="94" y="344"/>
                  </a:lnTo>
                  <a:lnTo>
                    <a:pt x="92" y="344"/>
                  </a:lnTo>
                  <a:lnTo>
                    <a:pt x="90" y="345"/>
                  </a:lnTo>
                  <a:lnTo>
                    <a:pt x="90" y="345"/>
                  </a:lnTo>
                  <a:lnTo>
                    <a:pt x="83" y="344"/>
                  </a:lnTo>
                  <a:lnTo>
                    <a:pt x="78" y="345"/>
                  </a:lnTo>
                  <a:lnTo>
                    <a:pt x="73" y="347"/>
                  </a:lnTo>
                  <a:lnTo>
                    <a:pt x="71" y="348"/>
                  </a:lnTo>
                  <a:lnTo>
                    <a:pt x="70" y="351"/>
                  </a:lnTo>
                  <a:lnTo>
                    <a:pt x="70" y="351"/>
                  </a:lnTo>
                  <a:lnTo>
                    <a:pt x="78" y="350"/>
                  </a:lnTo>
                  <a:lnTo>
                    <a:pt x="82" y="351"/>
                  </a:lnTo>
                  <a:lnTo>
                    <a:pt x="82" y="352"/>
                  </a:lnTo>
                  <a:lnTo>
                    <a:pt x="81" y="354"/>
                  </a:lnTo>
                  <a:lnTo>
                    <a:pt x="81" y="354"/>
                  </a:lnTo>
                  <a:lnTo>
                    <a:pt x="79" y="356"/>
                  </a:lnTo>
                  <a:lnTo>
                    <a:pt x="79" y="358"/>
                  </a:lnTo>
                  <a:lnTo>
                    <a:pt x="81" y="360"/>
                  </a:lnTo>
                  <a:lnTo>
                    <a:pt x="84" y="362"/>
                  </a:lnTo>
                  <a:lnTo>
                    <a:pt x="98" y="370"/>
                  </a:lnTo>
                  <a:lnTo>
                    <a:pt x="98" y="370"/>
                  </a:lnTo>
                  <a:lnTo>
                    <a:pt x="98" y="371"/>
                  </a:lnTo>
                  <a:lnTo>
                    <a:pt x="98" y="371"/>
                  </a:lnTo>
                  <a:lnTo>
                    <a:pt x="97" y="371"/>
                  </a:lnTo>
                  <a:lnTo>
                    <a:pt x="97" y="371"/>
                  </a:lnTo>
                  <a:lnTo>
                    <a:pt x="94" y="371"/>
                  </a:lnTo>
                  <a:lnTo>
                    <a:pt x="89" y="369"/>
                  </a:lnTo>
                  <a:lnTo>
                    <a:pt x="77" y="364"/>
                  </a:lnTo>
                  <a:lnTo>
                    <a:pt x="77" y="364"/>
                  </a:lnTo>
                  <a:lnTo>
                    <a:pt x="74" y="364"/>
                  </a:lnTo>
                  <a:lnTo>
                    <a:pt x="73" y="364"/>
                  </a:lnTo>
                  <a:lnTo>
                    <a:pt x="70" y="366"/>
                  </a:lnTo>
                  <a:lnTo>
                    <a:pt x="70" y="366"/>
                  </a:lnTo>
                  <a:lnTo>
                    <a:pt x="67" y="366"/>
                  </a:lnTo>
                  <a:lnTo>
                    <a:pt x="64" y="368"/>
                  </a:lnTo>
                  <a:lnTo>
                    <a:pt x="61" y="369"/>
                  </a:lnTo>
                  <a:lnTo>
                    <a:pt x="59" y="371"/>
                  </a:lnTo>
                  <a:lnTo>
                    <a:pt x="55" y="373"/>
                  </a:lnTo>
                  <a:lnTo>
                    <a:pt x="54" y="376"/>
                  </a:lnTo>
                  <a:lnTo>
                    <a:pt x="54" y="379"/>
                  </a:lnTo>
                  <a:lnTo>
                    <a:pt x="55" y="384"/>
                  </a:lnTo>
                  <a:lnTo>
                    <a:pt x="55" y="384"/>
                  </a:lnTo>
                  <a:lnTo>
                    <a:pt x="59" y="379"/>
                  </a:lnTo>
                  <a:lnTo>
                    <a:pt x="62" y="376"/>
                  </a:lnTo>
                  <a:lnTo>
                    <a:pt x="64" y="376"/>
                  </a:lnTo>
                  <a:lnTo>
                    <a:pt x="66" y="376"/>
                  </a:lnTo>
                  <a:lnTo>
                    <a:pt x="66" y="376"/>
                  </a:lnTo>
                  <a:lnTo>
                    <a:pt x="67" y="377"/>
                  </a:lnTo>
                  <a:lnTo>
                    <a:pt x="66" y="380"/>
                  </a:lnTo>
                  <a:lnTo>
                    <a:pt x="67" y="383"/>
                  </a:lnTo>
                  <a:lnTo>
                    <a:pt x="67" y="385"/>
                  </a:lnTo>
                  <a:lnTo>
                    <a:pt x="69" y="386"/>
                  </a:lnTo>
                  <a:lnTo>
                    <a:pt x="69" y="386"/>
                  </a:lnTo>
                  <a:lnTo>
                    <a:pt x="71" y="387"/>
                  </a:lnTo>
                  <a:lnTo>
                    <a:pt x="76" y="387"/>
                  </a:lnTo>
                  <a:lnTo>
                    <a:pt x="84" y="386"/>
                  </a:lnTo>
                  <a:lnTo>
                    <a:pt x="93" y="385"/>
                  </a:lnTo>
                  <a:lnTo>
                    <a:pt x="96" y="385"/>
                  </a:lnTo>
                  <a:lnTo>
                    <a:pt x="98" y="386"/>
                  </a:lnTo>
                  <a:lnTo>
                    <a:pt x="98" y="386"/>
                  </a:lnTo>
                  <a:lnTo>
                    <a:pt x="98" y="386"/>
                  </a:lnTo>
                  <a:lnTo>
                    <a:pt x="96" y="387"/>
                  </a:lnTo>
                  <a:lnTo>
                    <a:pt x="89" y="388"/>
                  </a:lnTo>
                  <a:lnTo>
                    <a:pt x="80" y="389"/>
                  </a:lnTo>
                  <a:lnTo>
                    <a:pt x="77" y="391"/>
                  </a:lnTo>
                  <a:lnTo>
                    <a:pt x="76" y="392"/>
                  </a:lnTo>
                  <a:lnTo>
                    <a:pt x="76" y="392"/>
                  </a:lnTo>
                  <a:lnTo>
                    <a:pt x="76" y="395"/>
                  </a:lnTo>
                  <a:lnTo>
                    <a:pt x="76" y="395"/>
                  </a:lnTo>
                  <a:lnTo>
                    <a:pt x="76" y="397"/>
                  </a:lnTo>
                  <a:lnTo>
                    <a:pt x="74" y="400"/>
                  </a:lnTo>
                  <a:lnTo>
                    <a:pt x="71" y="403"/>
                  </a:lnTo>
                  <a:lnTo>
                    <a:pt x="70" y="407"/>
                  </a:lnTo>
                  <a:lnTo>
                    <a:pt x="70" y="407"/>
                  </a:lnTo>
                  <a:lnTo>
                    <a:pt x="70" y="409"/>
                  </a:lnTo>
                  <a:lnTo>
                    <a:pt x="71" y="413"/>
                  </a:lnTo>
                  <a:lnTo>
                    <a:pt x="74" y="416"/>
                  </a:lnTo>
                  <a:lnTo>
                    <a:pt x="78" y="419"/>
                  </a:lnTo>
                  <a:lnTo>
                    <a:pt x="78" y="419"/>
                  </a:lnTo>
                  <a:lnTo>
                    <a:pt x="78" y="418"/>
                  </a:lnTo>
                  <a:lnTo>
                    <a:pt x="78" y="415"/>
                  </a:lnTo>
                  <a:lnTo>
                    <a:pt x="78" y="411"/>
                  </a:lnTo>
                  <a:lnTo>
                    <a:pt x="78" y="409"/>
                  </a:lnTo>
                  <a:lnTo>
                    <a:pt x="79" y="408"/>
                  </a:lnTo>
                  <a:lnTo>
                    <a:pt x="79" y="408"/>
                  </a:lnTo>
                  <a:lnTo>
                    <a:pt x="81" y="408"/>
                  </a:lnTo>
                  <a:lnTo>
                    <a:pt x="82" y="409"/>
                  </a:lnTo>
                  <a:lnTo>
                    <a:pt x="84" y="412"/>
                  </a:lnTo>
                  <a:lnTo>
                    <a:pt x="86" y="413"/>
                  </a:lnTo>
                  <a:lnTo>
                    <a:pt x="86" y="413"/>
                  </a:lnTo>
                  <a:lnTo>
                    <a:pt x="89" y="413"/>
                  </a:lnTo>
                  <a:lnTo>
                    <a:pt x="91" y="411"/>
                  </a:lnTo>
                  <a:lnTo>
                    <a:pt x="95" y="406"/>
                  </a:lnTo>
                  <a:lnTo>
                    <a:pt x="102" y="401"/>
                  </a:lnTo>
                  <a:lnTo>
                    <a:pt x="105" y="398"/>
                  </a:lnTo>
                  <a:lnTo>
                    <a:pt x="109" y="395"/>
                  </a:lnTo>
                  <a:lnTo>
                    <a:pt x="109" y="395"/>
                  </a:lnTo>
                  <a:lnTo>
                    <a:pt x="113" y="393"/>
                  </a:lnTo>
                  <a:lnTo>
                    <a:pt x="117" y="392"/>
                  </a:lnTo>
                  <a:lnTo>
                    <a:pt x="118" y="393"/>
                  </a:lnTo>
                  <a:lnTo>
                    <a:pt x="118" y="394"/>
                  </a:lnTo>
                  <a:lnTo>
                    <a:pt x="117" y="398"/>
                  </a:lnTo>
                  <a:lnTo>
                    <a:pt x="118" y="400"/>
                  </a:lnTo>
                  <a:lnTo>
                    <a:pt x="119" y="401"/>
                  </a:lnTo>
                  <a:lnTo>
                    <a:pt x="119" y="401"/>
                  </a:lnTo>
                  <a:lnTo>
                    <a:pt x="122" y="402"/>
                  </a:lnTo>
                  <a:lnTo>
                    <a:pt x="123" y="404"/>
                  </a:lnTo>
                  <a:lnTo>
                    <a:pt x="123" y="405"/>
                  </a:lnTo>
                  <a:lnTo>
                    <a:pt x="122" y="407"/>
                  </a:lnTo>
                  <a:lnTo>
                    <a:pt x="119" y="411"/>
                  </a:lnTo>
                  <a:lnTo>
                    <a:pt x="118" y="413"/>
                  </a:lnTo>
                  <a:lnTo>
                    <a:pt x="118" y="413"/>
                  </a:lnTo>
                  <a:lnTo>
                    <a:pt x="121" y="413"/>
                  </a:lnTo>
                  <a:lnTo>
                    <a:pt x="125" y="412"/>
                  </a:lnTo>
                  <a:lnTo>
                    <a:pt x="129" y="407"/>
                  </a:lnTo>
                  <a:lnTo>
                    <a:pt x="132" y="405"/>
                  </a:lnTo>
                  <a:lnTo>
                    <a:pt x="133" y="402"/>
                  </a:lnTo>
                  <a:lnTo>
                    <a:pt x="133" y="402"/>
                  </a:lnTo>
                  <a:lnTo>
                    <a:pt x="134" y="401"/>
                  </a:lnTo>
                  <a:lnTo>
                    <a:pt x="135" y="400"/>
                  </a:lnTo>
                  <a:lnTo>
                    <a:pt x="137" y="399"/>
                  </a:lnTo>
                  <a:lnTo>
                    <a:pt x="138" y="398"/>
                  </a:lnTo>
                  <a:lnTo>
                    <a:pt x="138" y="398"/>
                  </a:lnTo>
                  <a:lnTo>
                    <a:pt x="139" y="397"/>
                  </a:lnTo>
                  <a:lnTo>
                    <a:pt x="139" y="394"/>
                  </a:lnTo>
                  <a:lnTo>
                    <a:pt x="139" y="392"/>
                  </a:lnTo>
                  <a:lnTo>
                    <a:pt x="139" y="390"/>
                  </a:lnTo>
                  <a:lnTo>
                    <a:pt x="139" y="390"/>
                  </a:lnTo>
                  <a:lnTo>
                    <a:pt x="140" y="389"/>
                  </a:lnTo>
                  <a:lnTo>
                    <a:pt x="142" y="388"/>
                  </a:lnTo>
                  <a:lnTo>
                    <a:pt x="147" y="386"/>
                  </a:lnTo>
                  <a:lnTo>
                    <a:pt x="151" y="385"/>
                  </a:lnTo>
                  <a:lnTo>
                    <a:pt x="152" y="384"/>
                  </a:lnTo>
                  <a:lnTo>
                    <a:pt x="152" y="383"/>
                  </a:lnTo>
                  <a:lnTo>
                    <a:pt x="152" y="383"/>
                  </a:lnTo>
                  <a:lnTo>
                    <a:pt x="152" y="379"/>
                  </a:lnTo>
                  <a:lnTo>
                    <a:pt x="154" y="376"/>
                  </a:lnTo>
                  <a:lnTo>
                    <a:pt x="156" y="375"/>
                  </a:lnTo>
                  <a:lnTo>
                    <a:pt x="160" y="374"/>
                  </a:lnTo>
                  <a:lnTo>
                    <a:pt x="160" y="374"/>
                  </a:lnTo>
                  <a:lnTo>
                    <a:pt x="161" y="375"/>
                  </a:lnTo>
                  <a:lnTo>
                    <a:pt x="162" y="378"/>
                  </a:lnTo>
                  <a:lnTo>
                    <a:pt x="165" y="381"/>
                  </a:lnTo>
                  <a:lnTo>
                    <a:pt x="168" y="384"/>
                  </a:lnTo>
                  <a:lnTo>
                    <a:pt x="171" y="386"/>
                  </a:lnTo>
                  <a:lnTo>
                    <a:pt x="171" y="386"/>
                  </a:lnTo>
                  <a:lnTo>
                    <a:pt x="184" y="379"/>
                  </a:lnTo>
                  <a:lnTo>
                    <a:pt x="184" y="379"/>
                  </a:lnTo>
                  <a:lnTo>
                    <a:pt x="189" y="377"/>
                  </a:lnTo>
                  <a:lnTo>
                    <a:pt x="192" y="375"/>
                  </a:lnTo>
                  <a:lnTo>
                    <a:pt x="192" y="375"/>
                  </a:lnTo>
                  <a:lnTo>
                    <a:pt x="190" y="372"/>
                  </a:lnTo>
                  <a:lnTo>
                    <a:pt x="188" y="370"/>
                  </a:lnTo>
                  <a:lnTo>
                    <a:pt x="185" y="366"/>
                  </a:lnTo>
                  <a:lnTo>
                    <a:pt x="185" y="366"/>
                  </a:lnTo>
                  <a:lnTo>
                    <a:pt x="185" y="363"/>
                  </a:lnTo>
                  <a:lnTo>
                    <a:pt x="185" y="362"/>
                  </a:lnTo>
                  <a:lnTo>
                    <a:pt x="185" y="362"/>
                  </a:lnTo>
                  <a:lnTo>
                    <a:pt x="189" y="365"/>
                  </a:lnTo>
                  <a:lnTo>
                    <a:pt x="193" y="369"/>
                  </a:lnTo>
                  <a:lnTo>
                    <a:pt x="198" y="372"/>
                  </a:lnTo>
                  <a:lnTo>
                    <a:pt x="198" y="372"/>
                  </a:lnTo>
                  <a:lnTo>
                    <a:pt x="213" y="362"/>
                  </a:lnTo>
                  <a:lnTo>
                    <a:pt x="213" y="362"/>
                  </a:lnTo>
                  <a:lnTo>
                    <a:pt x="217" y="361"/>
                  </a:lnTo>
                  <a:lnTo>
                    <a:pt x="217" y="361"/>
                  </a:lnTo>
                  <a:lnTo>
                    <a:pt x="217" y="361"/>
                  </a:lnTo>
                  <a:lnTo>
                    <a:pt x="217" y="361"/>
                  </a:lnTo>
                  <a:lnTo>
                    <a:pt x="214" y="359"/>
                  </a:lnTo>
                  <a:lnTo>
                    <a:pt x="211" y="355"/>
                  </a:lnTo>
                  <a:lnTo>
                    <a:pt x="208" y="350"/>
                  </a:lnTo>
                  <a:lnTo>
                    <a:pt x="208" y="348"/>
                  </a:lnTo>
                  <a:lnTo>
                    <a:pt x="209" y="347"/>
                  </a:lnTo>
                  <a:lnTo>
                    <a:pt x="209" y="347"/>
                  </a:lnTo>
                  <a:lnTo>
                    <a:pt x="210" y="346"/>
                  </a:lnTo>
                  <a:lnTo>
                    <a:pt x="210" y="344"/>
                  </a:lnTo>
                  <a:lnTo>
                    <a:pt x="208" y="337"/>
                  </a:lnTo>
                  <a:lnTo>
                    <a:pt x="206" y="332"/>
                  </a:lnTo>
                  <a:lnTo>
                    <a:pt x="206" y="330"/>
                  </a:lnTo>
                  <a:lnTo>
                    <a:pt x="208" y="328"/>
                  </a:lnTo>
                  <a:lnTo>
                    <a:pt x="208" y="328"/>
                  </a:lnTo>
                  <a:lnTo>
                    <a:pt x="238" y="313"/>
                  </a:lnTo>
                  <a:lnTo>
                    <a:pt x="264" y="301"/>
                  </a:lnTo>
                  <a:lnTo>
                    <a:pt x="264" y="301"/>
                  </a:lnTo>
                  <a:lnTo>
                    <a:pt x="262" y="297"/>
                  </a:lnTo>
                  <a:lnTo>
                    <a:pt x="260" y="292"/>
                  </a:lnTo>
                  <a:lnTo>
                    <a:pt x="256" y="288"/>
                  </a:lnTo>
                  <a:close/>
                  <a:moveTo>
                    <a:pt x="24" y="430"/>
                  </a:moveTo>
                  <a:lnTo>
                    <a:pt x="24" y="430"/>
                  </a:lnTo>
                  <a:lnTo>
                    <a:pt x="24" y="432"/>
                  </a:lnTo>
                  <a:lnTo>
                    <a:pt x="25" y="434"/>
                  </a:lnTo>
                  <a:lnTo>
                    <a:pt x="26" y="437"/>
                  </a:lnTo>
                  <a:lnTo>
                    <a:pt x="26" y="437"/>
                  </a:lnTo>
                  <a:lnTo>
                    <a:pt x="31" y="440"/>
                  </a:lnTo>
                  <a:lnTo>
                    <a:pt x="33" y="440"/>
                  </a:lnTo>
                  <a:lnTo>
                    <a:pt x="35" y="438"/>
                  </a:lnTo>
                  <a:lnTo>
                    <a:pt x="35" y="438"/>
                  </a:lnTo>
                  <a:lnTo>
                    <a:pt x="36" y="436"/>
                  </a:lnTo>
                  <a:lnTo>
                    <a:pt x="36" y="434"/>
                  </a:lnTo>
                  <a:lnTo>
                    <a:pt x="36" y="432"/>
                  </a:lnTo>
                  <a:lnTo>
                    <a:pt x="37" y="430"/>
                  </a:lnTo>
                  <a:lnTo>
                    <a:pt x="37" y="430"/>
                  </a:lnTo>
                  <a:lnTo>
                    <a:pt x="38" y="429"/>
                  </a:lnTo>
                  <a:lnTo>
                    <a:pt x="38" y="429"/>
                  </a:lnTo>
                  <a:lnTo>
                    <a:pt x="38" y="429"/>
                  </a:lnTo>
                  <a:lnTo>
                    <a:pt x="40" y="428"/>
                  </a:lnTo>
                  <a:lnTo>
                    <a:pt x="40" y="428"/>
                  </a:lnTo>
                  <a:lnTo>
                    <a:pt x="52" y="433"/>
                  </a:lnTo>
                  <a:lnTo>
                    <a:pt x="64" y="440"/>
                  </a:lnTo>
                  <a:lnTo>
                    <a:pt x="86" y="455"/>
                  </a:lnTo>
                  <a:lnTo>
                    <a:pt x="86" y="455"/>
                  </a:lnTo>
                  <a:lnTo>
                    <a:pt x="90" y="457"/>
                  </a:lnTo>
                  <a:lnTo>
                    <a:pt x="90" y="457"/>
                  </a:lnTo>
                  <a:lnTo>
                    <a:pt x="86" y="463"/>
                  </a:lnTo>
                  <a:lnTo>
                    <a:pt x="86" y="463"/>
                  </a:lnTo>
                  <a:lnTo>
                    <a:pt x="81" y="474"/>
                  </a:lnTo>
                  <a:lnTo>
                    <a:pt x="79" y="479"/>
                  </a:lnTo>
                  <a:lnTo>
                    <a:pt x="79" y="484"/>
                  </a:lnTo>
                  <a:lnTo>
                    <a:pt x="79" y="484"/>
                  </a:lnTo>
                  <a:lnTo>
                    <a:pt x="80" y="486"/>
                  </a:lnTo>
                  <a:lnTo>
                    <a:pt x="81" y="488"/>
                  </a:lnTo>
                  <a:lnTo>
                    <a:pt x="83" y="489"/>
                  </a:lnTo>
                  <a:lnTo>
                    <a:pt x="85" y="490"/>
                  </a:lnTo>
                  <a:lnTo>
                    <a:pt x="85" y="490"/>
                  </a:lnTo>
                  <a:lnTo>
                    <a:pt x="89" y="489"/>
                  </a:lnTo>
                  <a:lnTo>
                    <a:pt x="91" y="488"/>
                  </a:lnTo>
                  <a:lnTo>
                    <a:pt x="93" y="486"/>
                  </a:lnTo>
                  <a:lnTo>
                    <a:pt x="94" y="484"/>
                  </a:lnTo>
                  <a:lnTo>
                    <a:pt x="94" y="484"/>
                  </a:lnTo>
                  <a:lnTo>
                    <a:pt x="94" y="481"/>
                  </a:lnTo>
                  <a:lnTo>
                    <a:pt x="93" y="480"/>
                  </a:lnTo>
                  <a:lnTo>
                    <a:pt x="92" y="477"/>
                  </a:lnTo>
                  <a:lnTo>
                    <a:pt x="90" y="477"/>
                  </a:lnTo>
                  <a:lnTo>
                    <a:pt x="89" y="476"/>
                  </a:lnTo>
                  <a:lnTo>
                    <a:pt x="89" y="476"/>
                  </a:lnTo>
                  <a:lnTo>
                    <a:pt x="92" y="469"/>
                  </a:lnTo>
                  <a:lnTo>
                    <a:pt x="92" y="469"/>
                  </a:lnTo>
                  <a:lnTo>
                    <a:pt x="94" y="463"/>
                  </a:lnTo>
                  <a:lnTo>
                    <a:pt x="96" y="459"/>
                  </a:lnTo>
                  <a:lnTo>
                    <a:pt x="99" y="457"/>
                  </a:lnTo>
                  <a:lnTo>
                    <a:pt x="102" y="455"/>
                  </a:lnTo>
                  <a:lnTo>
                    <a:pt x="105" y="454"/>
                  </a:lnTo>
                  <a:lnTo>
                    <a:pt x="106" y="454"/>
                  </a:lnTo>
                  <a:lnTo>
                    <a:pt x="106" y="454"/>
                  </a:lnTo>
                  <a:lnTo>
                    <a:pt x="106" y="452"/>
                  </a:lnTo>
                  <a:lnTo>
                    <a:pt x="104" y="448"/>
                  </a:lnTo>
                  <a:lnTo>
                    <a:pt x="104" y="446"/>
                  </a:lnTo>
                  <a:lnTo>
                    <a:pt x="104" y="442"/>
                  </a:lnTo>
                  <a:lnTo>
                    <a:pt x="105" y="437"/>
                  </a:lnTo>
                  <a:lnTo>
                    <a:pt x="107" y="433"/>
                  </a:lnTo>
                  <a:lnTo>
                    <a:pt x="107" y="433"/>
                  </a:lnTo>
                  <a:lnTo>
                    <a:pt x="111" y="423"/>
                  </a:lnTo>
                  <a:lnTo>
                    <a:pt x="113" y="415"/>
                  </a:lnTo>
                  <a:lnTo>
                    <a:pt x="113" y="415"/>
                  </a:lnTo>
                  <a:lnTo>
                    <a:pt x="113" y="412"/>
                  </a:lnTo>
                  <a:lnTo>
                    <a:pt x="112" y="409"/>
                  </a:lnTo>
                  <a:lnTo>
                    <a:pt x="110" y="407"/>
                  </a:lnTo>
                  <a:lnTo>
                    <a:pt x="107" y="406"/>
                  </a:lnTo>
                  <a:lnTo>
                    <a:pt x="107" y="406"/>
                  </a:lnTo>
                  <a:lnTo>
                    <a:pt x="105" y="407"/>
                  </a:lnTo>
                  <a:lnTo>
                    <a:pt x="102" y="408"/>
                  </a:lnTo>
                  <a:lnTo>
                    <a:pt x="100" y="411"/>
                  </a:lnTo>
                  <a:lnTo>
                    <a:pt x="99" y="413"/>
                  </a:lnTo>
                  <a:lnTo>
                    <a:pt x="99" y="413"/>
                  </a:lnTo>
                  <a:lnTo>
                    <a:pt x="99" y="416"/>
                  </a:lnTo>
                  <a:lnTo>
                    <a:pt x="99" y="418"/>
                  </a:lnTo>
                  <a:lnTo>
                    <a:pt x="102" y="420"/>
                  </a:lnTo>
                  <a:lnTo>
                    <a:pt x="105" y="421"/>
                  </a:lnTo>
                  <a:lnTo>
                    <a:pt x="105" y="421"/>
                  </a:lnTo>
                  <a:lnTo>
                    <a:pt x="105" y="421"/>
                  </a:lnTo>
                  <a:lnTo>
                    <a:pt x="102" y="431"/>
                  </a:lnTo>
                  <a:lnTo>
                    <a:pt x="97" y="436"/>
                  </a:lnTo>
                  <a:lnTo>
                    <a:pt x="97" y="436"/>
                  </a:lnTo>
                  <a:lnTo>
                    <a:pt x="93" y="434"/>
                  </a:lnTo>
                  <a:lnTo>
                    <a:pt x="93" y="434"/>
                  </a:lnTo>
                  <a:lnTo>
                    <a:pt x="71" y="422"/>
                  </a:lnTo>
                  <a:lnTo>
                    <a:pt x="60" y="418"/>
                  </a:lnTo>
                  <a:lnTo>
                    <a:pt x="48" y="415"/>
                  </a:lnTo>
                  <a:lnTo>
                    <a:pt x="48" y="415"/>
                  </a:lnTo>
                  <a:lnTo>
                    <a:pt x="49" y="412"/>
                  </a:lnTo>
                  <a:lnTo>
                    <a:pt x="49" y="412"/>
                  </a:lnTo>
                  <a:lnTo>
                    <a:pt x="52" y="406"/>
                  </a:lnTo>
                  <a:lnTo>
                    <a:pt x="52" y="404"/>
                  </a:lnTo>
                  <a:lnTo>
                    <a:pt x="52" y="404"/>
                  </a:lnTo>
                  <a:lnTo>
                    <a:pt x="51" y="405"/>
                  </a:lnTo>
                  <a:lnTo>
                    <a:pt x="47" y="407"/>
                  </a:lnTo>
                  <a:lnTo>
                    <a:pt x="47" y="407"/>
                  </a:lnTo>
                  <a:lnTo>
                    <a:pt x="41" y="409"/>
                  </a:lnTo>
                  <a:lnTo>
                    <a:pt x="37" y="411"/>
                  </a:lnTo>
                  <a:lnTo>
                    <a:pt x="37" y="411"/>
                  </a:lnTo>
                  <a:lnTo>
                    <a:pt x="35" y="411"/>
                  </a:lnTo>
                  <a:lnTo>
                    <a:pt x="33" y="411"/>
                  </a:lnTo>
                  <a:lnTo>
                    <a:pt x="33" y="411"/>
                  </a:lnTo>
                  <a:lnTo>
                    <a:pt x="32" y="412"/>
                  </a:lnTo>
                  <a:lnTo>
                    <a:pt x="29" y="417"/>
                  </a:lnTo>
                  <a:lnTo>
                    <a:pt x="29" y="417"/>
                  </a:lnTo>
                  <a:lnTo>
                    <a:pt x="27" y="423"/>
                  </a:lnTo>
                  <a:lnTo>
                    <a:pt x="27" y="423"/>
                  </a:lnTo>
                  <a:lnTo>
                    <a:pt x="25" y="427"/>
                  </a:lnTo>
                  <a:lnTo>
                    <a:pt x="24" y="430"/>
                  </a:lnTo>
                  <a:close/>
                  <a:moveTo>
                    <a:pt x="29" y="71"/>
                  </a:moveTo>
                  <a:lnTo>
                    <a:pt x="29" y="71"/>
                  </a:lnTo>
                  <a:lnTo>
                    <a:pt x="38" y="70"/>
                  </a:lnTo>
                  <a:lnTo>
                    <a:pt x="43" y="69"/>
                  </a:lnTo>
                  <a:lnTo>
                    <a:pt x="42" y="47"/>
                  </a:lnTo>
                  <a:lnTo>
                    <a:pt x="42" y="47"/>
                  </a:lnTo>
                  <a:lnTo>
                    <a:pt x="32" y="45"/>
                  </a:lnTo>
                  <a:lnTo>
                    <a:pt x="32" y="45"/>
                  </a:lnTo>
                  <a:lnTo>
                    <a:pt x="28" y="45"/>
                  </a:lnTo>
                  <a:lnTo>
                    <a:pt x="26" y="46"/>
                  </a:lnTo>
                  <a:lnTo>
                    <a:pt x="24" y="47"/>
                  </a:lnTo>
                  <a:lnTo>
                    <a:pt x="23" y="49"/>
                  </a:lnTo>
                  <a:lnTo>
                    <a:pt x="22" y="53"/>
                  </a:lnTo>
                  <a:lnTo>
                    <a:pt x="22" y="55"/>
                  </a:lnTo>
                  <a:lnTo>
                    <a:pt x="22" y="61"/>
                  </a:lnTo>
                  <a:lnTo>
                    <a:pt x="22" y="61"/>
                  </a:lnTo>
                  <a:lnTo>
                    <a:pt x="23" y="66"/>
                  </a:lnTo>
                  <a:lnTo>
                    <a:pt x="25" y="69"/>
                  </a:lnTo>
                  <a:lnTo>
                    <a:pt x="26" y="70"/>
                  </a:lnTo>
                  <a:lnTo>
                    <a:pt x="29" y="71"/>
                  </a:lnTo>
                  <a:close/>
                  <a:moveTo>
                    <a:pt x="81" y="62"/>
                  </a:moveTo>
                  <a:lnTo>
                    <a:pt x="81" y="62"/>
                  </a:lnTo>
                  <a:lnTo>
                    <a:pt x="81" y="56"/>
                  </a:lnTo>
                  <a:lnTo>
                    <a:pt x="81" y="56"/>
                  </a:lnTo>
                  <a:lnTo>
                    <a:pt x="81" y="44"/>
                  </a:lnTo>
                  <a:lnTo>
                    <a:pt x="81" y="44"/>
                  </a:lnTo>
                  <a:lnTo>
                    <a:pt x="81" y="42"/>
                  </a:lnTo>
                  <a:lnTo>
                    <a:pt x="81" y="41"/>
                  </a:lnTo>
                  <a:lnTo>
                    <a:pt x="80" y="40"/>
                  </a:lnTo>
                  <a:lnTo>
                    <a:pt x="80" y="40"/>
                  </a:lnTo>
                  <a:lnTo>
                    <a:pt x="76" y="40"/>
                  </a:lnTo>
                  <a:lnTo>
                    <a:pt x="76" y="40"/>
                  </a:lnTo>
                  <a:lnTo>
                    <a:pt x="74" y="44"/>
                  </a:lnTo>
                  <a:lnTo>
                    <a:pt x="73" y="40"/>
                  </a:lnTo>
                  <a:lnTo>
                    <a:pt x="73" y="40"/>
                  </a:lnTo>
                  <a:lnTo>
                    <a:pt x="66" y="40"/>
                  </a:lnTo>
                  <a:lnTo>
                    <a:pt x="66" y="40"/>
                  </a:lnTo>
                  <a:lnTo>
                    <a:pt x="65" y="44"/>
                  </a:lnTo>
                  <a:lnTo>
                    <a:pt x="63" y="40"/>
                  </a:lnTo>
                  <a:lnTo>
                    <a:pt x="63" y="40"/>
                  </a:lnTo>
                  <a:lnTo>
                    <a:pt x="57" y="40"/>
                  </a:lnTo>
                  <a:lnTo>
                    <a:pt x="57" y="40"/>
                  </a:lnTo>
                  <a:lnTo>
                    <a:pt x="56" y="44"/>
                  </a:lnTo>
                  <a:lnTo>
                    <a:pt x="54" y="40"/>
                  </a:lnTo>
                  <a:lnTo>
                    <a:pt x="54" y="40"/>
                  </a:lnTo>
                  <a:lnTo>
                    <a:pt x="51" y="40"/>
                  </a:lnTo>
                  <a:lnTo>
                    <a:pt x="51" y="40"/>
                  </a:lnTo>
                  <a:lnTo>
                    <a:pt x="50" y="41"/>
                  </a:lnTo>
                  <a:lnTo>
                    <a:pt x="49" y="42"/>
                  </a:lnTo>
                  <a:lnTo>
                    <a:pt x="49" y="44"/>
                  </a:lnTo>
                  <a:lnTo>
                    <a:pt x="49" y="44"/>
                  </a:lnTo>
                  <a:lnTo>
                    <a:pt x="49" y="56"/>
                  </a:lnTo>
                  <a:lnTo>
                    <a:pt x="49" y="56"/>
                  </a:lnTo>
                  <a:lnTo>
                    <a:pt x="49" y="69"/>
                  </a:lnTo>
                  <a:lnTo>
                    <a:pt x="49" y="69"/>
                  </a:lnTo>
                  <a:lnTo>
                    <a:pt x="52" y="69"/>
                  </a:lnTo>
                  <a:lnTo>
                    <a:pt x="54" y="68"/>
                  </a:lnTo>
                  <a:lnTo>
                    <a:pt x="54" y="68"/>
                  </a:lnTo>
                  <a:lnTo>
                    <a:pt x="55" y="64"/>
                  </a:lnTo>
                  <a:lnTo>
                    <a:pt x="56" y="63"/>
                  </a:lnTo>
                  <a:lnTo>
                    <a:pt x="56" y="63"/>
                  </a:lnTo>
                  <a:lnTo>
                    <a:pt x="56" y="71"/>
                  </a:lnTo>
                  <a:lnTo>
                    <a:pt x="56" y="71"/>
                  </a:lnTo>
                  <a:lnTo>
                    <a:pt x="59" y="71"/>
                  </a:lnTo>
                  <a:lnTo>
                    <a:pt x="61" y="71"/>
                  </a:lnTo>
                  <a:lnTo>
                    <a:pt x="62" y="69"/>
                  </a:lnTo>
                  <a:lnTo>
                    <a:pt x="62" y="69"/>
                  </a:lnTo>
                  <a:lnTo>
                    <a:pt x="64" y="66"/>
                  </a:lnTo>
                  <a:lnTo>
                    <a:pt x="65" y="63"/>
                  </a:lnTo>
                  <a:lnTo>
                    <a:pt x="65" y="63"/>
                  </a:lnTo>
                  <a:lnTo>
                    <a:pt x="65" y="71"/>
                  </a:lnTo>
                  <a:lnTo>
                    <a:pt x="65" y="71"/>
                  </a:lnTo>
                  <a:lnTo>
                    <a:pt x="68" y="71"/>
                  </a:lnTo>
                  <a:lnTo>
                    <a:pt x="71" y="69"/>
                  </a:lnTo>
                  <a:lnTo>
                    <a:pt x="71" y="69"/>
                  </a:lnTo>
                  <a:lnTo>
                    <a:pt x="73" y="66"/>
                  </a:lnTo>
                  <a:lnTo>
                    <a:pt x="74" y="63"/>
                  </a:lnTo>
                  <a:lnTo>
                    <a:pt x="74" y="63"/>
                  </a:lnTo>
                  <a:lnTo>
                    <a:pt x="74" y="69"/>
                  </a:lnTo>
                  <a:lnTo>
                    <a:pt x="74" y="69"/>
                  </a:lnTo>
                  <a:lnTo>
                    <a:pt x="76" y="68"/>
                  </a:lnTo>
                  <a:lnTo>
                    <a:pt x="76" y="68"/>
                  </a:lnTo>
                  <a:lnTo>
                    <a:pt x="79" y="67"/>
                  </a:lnTo>
                  <a:lnTo>
                    <a:pt x="79" y="67"/>
                  </a:lnTo>
                  <a:lnTo>
                    <a:pt x="80" y="66"/>
                  </a:lnTo>
                  <a:lnTo>
                    <a:pt x="81" y="62"/>
                  </a:lnTo>
                  <a:close/>
                  <a:moveTo>
                    <a:pt x="93" y="74"/>
                  </a:moveTo>
                  <a:lnTo>
                    <a:pt x="93" y="67"/>
                  </a:lnTo>
                  <a:lnTo>
                    <a:pt x="93" y="67"/>
                  </a:lnTo>
                  <a:lnTo>
                    <a:pt x="92" y="66"/>
                  </a:lnTo>
                  <a:lnTo>
                    <a:pt x="91" y="62"/>
                  </a:lnTo>
                  <a:lnTo>
                    <a:pt x="91" y="59"/>
                  </a:lnTo>
                  <a:lnTo>
                    <a:pt x="91" y="59"/>
                  </a:lnTo>
                  <a:lnTo>
                    <a:pt x="91" y="56"/>
                  </a:lnTo>
                  <a:lnTo>
                    <a:pt x="92" y="53"/>
                  </a:lnTo>
                  <a:lnTo>
                    <a:pt x="93" y="51"/>
                  </a:lnTo>
                  <a:lnTo>
                    <a:pt x="93" y="44"/>
                  </a:lnTo>
                  <a:lnTo>
                    <a:pt x="93" y="44"/>
                  </a:lnTo>
                  <a:lnTo>
                    <a:pt x="91" y="42"/>
                  </a:lnTo>
                  <a:lnTo>
                    <a:pt x="89" y="41"/>
                  </a:lnTo>
                  <a:lnTo>
                    <a:pt x="86" y="41"/>
                  </a:lnTo>
                  <a:lnTo>
                    <a:pt x="86" y="64"/>
                  </a:lnTo>
                  <a:lnTo>
                    <a:pt x="86" y="64"/>
                  </a:lnTo>
                  <a:lnTo>
                    <a:pt x="85" y="68"/>
                  </a:lnTo>
                  <a:lnTo>
                    <a:pt x="83" y="71"/>
                  </a:lnTo>
                  <a:lnTo>
                    <a:pt x="80" y="73"/>
                  </a:lnTo>
                  <a:lnTo>
                    <a:pt x="76" y="74"/>
                  </a:lnTo>
                  <a:lnTo>
                    <a:pt x="76" y="74"/>
                  </a:lnTo>
                  <a:lnTo>
                    <a:pt x="67" y="76"/>
                  </a:lnTo>
                  <a:lnTo>
                    <a:pt x="60" y="76"/>
                  </a:lnTo>
                  <a:lnTo>
                    <a:pt x="53" y="76"/>
                  </a:lnTo>
                  <a:lnTo>
                    <a:pt x="53" y="76"/>
                  </a:lnTo>
                  <a:lnTo>
                    <a:pt x="54" y="83"/>
                  </a:lnTo>
                  <a:lnTo>
                    <a:pt x="54" y="83"/>
                  </a:lnTo>
                  <a:lnTo>
                    <a:pt x="56" y="85"/>
                  </a:lnTo>
                  <a:lnTo>
                    <a:pt x="57" y="86"/>
                  </a:lnTo>
                  <a:lnTo>
                    <a:pt x="85" y="86"/>
                  </a:lnTo>
                  <a:lnTo>
                    <a:pt x="93" y="74"/>
                  </a:lnTo>
                  <a:close/>
                  <a:moveTo>
                    <a:pt x="57" y="102"/>
                  </a:moveTo>
                  <a:lnTo>
                    <a:pt x="85" y="102"/>
                  </a:lnTo>
                  <a:lnTo>
                    <a:pt x="85" y="102"/>
                  </a:lnTo>
                  <a:lnTo>
                    <a:pt x="88" y="97"/>
                  </a:lnTo>
                  <a:lnTo>
                    <a:pt x="86" y="91"/>
                  </a:lnTo>
                  <a:lnTo>
                    <a:pt x="57" y="91"/>
                  </a:lnTo>
                  <a:lnTo>
                    <a:pt x="55" y="97"/>
                  </a:lnTo>
                  <a:lnTo>
                    <a:pt x="57" y="102"/>
                  </a:lnTo>
                  <a:close/>
                  <a:moveTo>
                    <a:pt x="85" y="107"/>
                  </a:moveTo>
                  <a:lnTo>
                    <a:pt x="57" y="107"/>
                  </a:lnTo>
                  <a:lnTo>
                    <a:pt x="57" y="145"/>
                  </a:lnTo>
                  <a:lnTo>
                    <a:pt x="82" y="145"/>
                  </a:lnTo>
                  <a:lnTo>
                    <a:pt x="90" y="139"/>
                  </a:lnTo>
                  <a:lnTo>
                    <a:pt x="85" y="107"/>
                  </a:lnTo>
                  <a:close/>
                  <a:moveTo>
                    <a:pt x="98" y="154"/>
                  </a:moveTo>
                  <a:lnTo>
                    <a:pt x="98" y="154"/>
                  </a:lnTo>
                  <a:lnTo>
                    <a:pt x="94" y="149"/>
                  </a:lnTo>
                  <a:lnTo>
                    <a:pt x="94" y="149"/>
                  </a:lnTo>
                  <a:lnTo>
                    <a:pt x="93" y="144"/>
                  </a:lnTo>
                  <a:lnTo>
                    <a:pt x="84" y="150"/>
                  </a:lnTo>
                  <a:lnTo>
                    <a:pt x="56" y="150"/>
                  </a:lnTo>
                  <a:lnTo>
                    <a:pt x="56" y="150"/>
                  </a:lnTo>
                  <a:lnTo>
                    <a:pt x="56" y="161"/>
                  </a:lnTo>
                  <a:lnTo>
                    <a:pt x="56" y="171"/>
                  </a:lnTo>
                  <a:lnTo>
                    <a:pt x="56" y="171"/>
                  </a:lnTo>
                  <a:lnTo>
                    <a:pt x="63" y="176"/>
                  </a:lnTo>
                  <a:lnTo>
                    <a:pt x="70" y="182"/>
                  </a:lnTo>
                  <a:lnTo>
                    <a:pt x="89" y="159"/>
                  </a:lnTo>
                  <a:lnTo>
                    <a:pt x="98" y="154"/>
                  </a:lnTo>
                  <a:close/>
                  <a:moveTo>
                    <a:pt x="93" y="162"/>
                  </a:moveTo>
                  <a:lnTo>
                    <a:pt x="76" y="184"/>
                  </a:lnTo>
                  <a:lnTo>
                    <a:pt x="103" y="196"/>
                  </a:lnTo>
                  <a:lnTo>
                    <a:pt x="103" y="196"/>
                  </a:lnTo>
                  <a:lnTo>
                    <a:pt x="116" y="188"/>
                  </a:lnTo>
                  <a:lnTo>
                    <a:pt x="127" y="181"/>
                  </a:lnTo>
                  <a:lnTo>
                    <a:pt x="140" y="172"/>
                  </a:lnTo>
                  <a:lnTo>
                    <a:pt x="103" y="158"/>
                  </a:lnTo>
                  <a:lnTo>
                    <a:pt x="93" y="162"/>
                  </a:lnTo>
                  <a:close/>
                  <a:moveTo>
                    <a:pt x="108" y="52"/>
                  </a:moveTo>
                  <a:lnTo>
                    <a:pt x="108" y="52"/>
                  </a:lnTo>
                  <a:lnTo>
                    <a:pt x="108" y="29"/>
                  </a:lnTo>
                  <a:lnTo>
                    <a:pt x="108" y="29"/>
                  </a:lnTo>
                  <a:lnTo>
                    <a:pt x="109" y="27"/>
                  </a:lnTo>
                  <a:lnTo>
                    <a:pt x="109" y="27"/>
                  </a:lnTo>
                  <a:lnTo>
                    <a:pt x="109" y="25"/>
                  </a:lnTo>
                  <a:lnTo>
                    <a:pt x="109" y="23"/>
                  </a:lnTo>
                  <a:lnTo>
                    <a:pt x="95" y="23"/>
                  </a:lnTo>
                  <a:lnTo>
                    <a:pt x="95" y="23"/>
                  </a:lnTo>
                  <a:lnTo>
                    <a:pt x="95" y="26"/>
                  </a:lnTo>
                  <a:lnTo>
                    <a:pt x="95" y="26"/>
                  </a:lnTo>
                  <a:lnTo>
                    <a:pt x="96" y="28"/>
                  </a:lnTo>
                  <a:lnTo>
                    <a:pt x="97" y="29"/>
                  </a:lnTo>
                  <a:lnTo>
                    <a:pt x="97" y="52"/>
                  </a:lnTo>
                  <a:lnTo>
                    <a:pt x="97" y="52"/>
                  </a:lnTo>
                  <a:lnTo>
                    <a:pt x="96" y="53"/>
                  </a:lnTo>
                  <a:lnTo>
                    <a:pt x="95" y="59"/>
                  </a:lnTo>
                  <a:lnTo>
                    <a:pt x="95" y="59"/>
                  </a:lnTo>
                  <a:lnTo>
                    <a:pt x="95" y="61"/>
                  </a:lnTo>
                  <a:lnTo>
                    <a:pt x="96" y="64"/>
                  </a:lnTo>
                  <a:lnTo>
                    <a:pt x="97" y="67"/>
                  </a:lnTo>
                  <a:lnTo>
                    <a:pt x="97" y="85"/>
                  </a:lnTo>
                  <a:lnTo>
                    <a:pt x="97" y="85"/>
                  </a:lnTo>
                  <a:lnTo>
                    <a:pt x="97" y="86"/>
                  </a:lnTo>
                  <a:lnTo>
                    <a:pt x="96" y="88"/>
                  </a:lnTo>
                  <a:lnTo>
                    <a:pt x="96" y="88"/>
                  </a:lnTo>
                  <a:lnTo>
                    <a:pt x="96" y="91"/>
                  </a:lnTo>
                  <a:lnTo>
                    <a:pt x="109" y="91"/>
                  </a:lnTo>
                  <a:lnTo>
                    <a:pt x="109" y="91"/>
                  </a:lnTo>
                  <a:lnTo>
                    <a:pt x="109" y="87"/>
                  </a:lnTo>
                  <a:lnTo>
                    <a:pt x="109" y="87"/>
                  </a:lnTo>
                  <a:lnTo>
                    <a:pt x="108" y="85"/>
                  </a:lnTo>
                  <a:lnTo>
                    <a:pt x="107" y="67"/>
                  </a:lnTo>
                  <a:lnTo>
                    <a:pt x="107" y="67"/>
                  </a:lnTo>
                  <a:lnTo>
                    <a:pt x="109" y="63"/>
                  </a:lnTo>
                  <a:lnTo>
                    <a:pt x="110" y="61"/>
                  </a:lnTo>
                  <a:lnTo>
                    <a:pt x="110" y="59"/>
                  </a:lnTo>
                  <a:lnTo>
                    <a:pt x="110" y="59"/>
                  </a:lnTo>
                  <a:lnTo>
                    <a:pt x="109" y="55"/>
                  </a:lnTo>
                  <a:lnTo>
                    <a:pt x="108" y="52"/>
                  </a:lnTo>
                  <a:close/>
                  <a:moveTo>
                    <a:pt x="136" y="70"/>
                  </a:moveTo>
                  <a:lnTo>
                    <a:pt x="156" y="48"/>
                  </a:lnTo>
                  <a:lnTo>
                    <a:pt x="156" y="48"/>
                  </a:lnTo>
                  <a:lnTo>
                    <a:pt x="126" y="48"/>
                  </a:lnTo>
                  <a:lnTo>
                    <a:pt x="126" y="48"/>
                  </a:lnTo>
                  <a:lnTo>
                    <a:pt x="123" y="47"/>
                  </a:lnTo>
                  <a:lnTo>
                    <a:pt x="120" y="45"/>
                  </a:lnTo>
                  <a:lnTo>
                    <a:pt x="116" y="44"/>
                  </a:lnTo>
                  <a:lnTo>
                    <a:pt x="114" y="43"/>
                  </a:lnTo>
                  <a:lnTo>
                    <a:pt x="114" y="43"/>
                  </a:lnTo>
                  <a:lnTo>
                    <a:pt x="111" y="49"/>
                  </a:lnTo>
                  <a:lnTo>
                    <a:pt x="111" y="49"/>
                  </a:lnTo>
                  <a:lnTo>
                    <a:pt x="113" y="53"/>
                  </a:lnTo>
                  <a:lnTo>
                    <a:pt x="114" y="56"/>
                  </a:lnTo>
                  <a:lnTo>
                    <a:pt x="116" y="59"/>
                  </a:lnTo>
                  <a:lnTo>
                    <a:pt x="116" y="59"/>
                  </a:lnTo>
                  <a:lnTo>
                    <a:pt x="114" y="62"/>
                  </a:lnTo>
                  <a:lnTo>
                    <a:pt x="113" y="66"/>
                  </a:lnTo>
                  <a:lnTo>
                    <a:pt x="111" y="69"/>
                  </a:lnTo>
                  <a:lnTo>
                    <a:pt x="111" y="69"/>
                  </a:lnTo>
                  <a:lnTo>
                    <a:pt x="116" y="75"/>
                  </a:lnTo>
                  <a:lnTo>
                    <a:pt x="116" y="75"/>
                  </a:lnTo>
                  <a:lnTo>
                    <a:pt x="119" y="73"/>
                  </a:lnTo>
                  <a:lnTo>
                    <a:pt x="126" y="70"/>
                  </a:lnTo>
                  <a:lnTo>
                    <a:pt x="126" y="70"/>
                  </a:lnTo>
                  <a:lnTo>
                    <a:pt x="136" y="70"/>
                  </a:lnTo>
                  <a:close/>
                  <a:moveTo>
                    <a:pt x="228" y="70"/>
                  </a:moveTo>
                  <a:lnTo>
                    <a:pt x="255" y="35"/>
                  </a:lnTo>
                  <a:lnTo>
                    <a:pt x="255" y="35"/>
                  </a:lnTo>
                  <a:lnTo>
                    <a:pt x="254" y="35"/>
                  </a:lnTo>
                  <a:lnTo>
                    <a:pt x="252" y="35"/>
                  </a:lnTo>
                  <a:lnTo>
                    <a:pt x="249" y="37"/>
                  </a:lnTo>
                  <a:lnTo>
                    <a:pt x="249" y="37"/>
                  </a:lnTo>
                  <a:lnTo>
                    <a:pt x="247" y="39"/>
                  </a:lnTo>
                  <a:lnTo>
                    <a:pt x="246" y="41"/>
                  </a:lnTo>
                  <a:lnTo>
                    <a:pt x="245" y="44"/>
                  </a:lnTo>
                  <a:lnTo>
                    <a:pt x="245" y="44"/>
                  </a:lnTo>
                  <a:lnTo>
                    <a:pt x="243" y="42"/>
                  </a:lnTo>
                  <a:lnTo>
                    <a:pt x="242" y="41"/>
                  </a:lnTo>
                  <a:lnTo>
                    <a:pt x="238" y="41"/>
                  </a:lnTo>
                  <a:lnTo>
                    <a:pt x="235" y="41"/>
                  </a:lnTo>
                  <a:lnTo>
                    <a:pt x="234" y="42"/>
                  </a:lnTo>
                  <a:lnTo>
                    <a:pt x="234" y="42"/>
                  </a:lnTo>
                  <a:lnTo>
                    <a:pt x="236" y="47"/>
                  </a:lnTo>
                  <a:lnTo>
                    <a:pt x="236" y="51"/>
                  </a:lnTo>
                  <a:lnTo>
                    <a:pt x="234" y="53"/>
                  </a:lnTo>
                  <a:lnTo>
                    <a:pt x="232" y="53"/>
                  </a:lnTo>
                  <a:lnTo>
                    <a:pt x="232" y="53"/>
                  </a:lnTo>
                  <a:lnTo>
                    <a:pt x="228" y="52"/>
                  </a:lnTo>
                  <a:lnTo>
                    <a:pt x="227" y="49"/>
                  </a:lnTo>
                  <a:lnTo>
                    <a:pt x="227" y="46"/>
                  </a:lnTo>
                  <a:lnTo>
                    <a:pt x="227" y="46"/>
                  </a:lnTo>
                  <a:lnTo>
                    <a:pt x="224" y="48"/>
                  </a:lnTo>
                  <a:lnTo>
                    <a:pt x="222" y="48"/>
                  </a:lnTo>
                  <a:lnTo>
                    <a:pt x="219" y="46"/>
                  </a:lnTo>
                  <a:lnTo>
                    <a:pt x="219" y="46"/>
                  </a:lnTo>
                  <a:lnTo>
                    <a:pt x="218" y="44"/>
                  </a:lnTo>
                  <a:lnTo>
                    <a:pt x="219" y="41"/>
                  </a:lnTo>
                  <a:lnTo>
                    <a:pt x="223" y="40"/>
                  </a:lnTo>
                  <a:lnTo>
                    <a:pt x="227" y="39"/>
                  </a:lnTo>
                  <a:lnTo>
                    <a:pt x="227" y="39"/>
                  </a:lnTo>
                  <a:lnTo>
                    <a:pt x="227" y="37"/>
                  </a:lnTo>
                  <a:lnTo>
                    <a:pt x="226" y="33"/>
                  </a:lnTo>
                  <a:lnTo>
                    <a:pt x="224" y="31"/>
                  </a:lnTo>
                  <a:lnTo>
                    <a:pt x="224" y="31"/>
                  </a:lnTo>
                  <a:lnTo>
                    <a:pt x="221" y="30"/>
                  </a:lnTo>
                  <a:lnTo>
                    <a:pt x="219" y="30"/>
                  </a:lnTo>
                  <a:lnTo>
                    <a:pt x="216" y="31"/>
                  </a:lnTo>
                  <a:lnTo>
                    <a:pt x="216" y="31"/>
                  </a:lnTo>
                  <a:lnTo>
                    <a:pt x="218" y="30"/>
                  </a:lnTo>
                  <a:lnTo>
                    <a:pt x="219" y="28"/>
                  </a:lnTo>
                  <a:lnTo>
                    <a:pt x="220" y="26"/>
                  </a:lnTo>
                  <a:lnTo>
                    <a:pt x="220" y="26"/>
                  </a:lnTo>
                  <a:lnTo>
                    <a:pt x="220" y="20"/>
                  </a:lnTo>
                  <a:lnTo>
                    <a:pt x="218" y="18"/>
                  </a:lnTo>
                  <a:lnTo>
                    <a:pt x="217" y="16"/>
                  </a:lnTo>
                  <a:lnTo>
                    <a:pt x="217" y="15"/>
                  </a:lnTo>
                  <a:lnTo>
                    <a:pt x="217" y="15"/>
                  </a:lnTo>
                  <a:lnTo>
                    <a:pt x="217" y="15"/>
                  </a:lnTo>
                  <a:lnTo>
                    <a:pt x="213" y="16"/>
                  </a:lnTo>
                  <a:lnTo>
                    <a:pt x="210" y="17"/>
                  </a:lnTo>
                  <a:lnTo>
                    <a:pt x="207" y="19"/>
                  </a:lnTo>
                  <a:lnTo>
                    <a:pt x="207" y="19"/>
                  </a:lnTo>
                  <a:lnTo>
                    <a:pt x="206" y="23"/>
                  </a:lnTo>
                  <a:lnTo>
                    <a:pt x="205" y="25"/>
                  </a:lnTo>
                  <a:lnTo>
                    <a:pt x="206" y="27"/>
                  </a:lnTo>
                  <a:lnTo>
                    <a:pt x="206" y="27"/>
                  </a:lnTo>
                  <a:lnTo>
                    <a:pt x="204" y="24"/>
                  </a:lnTo>
                  <a:lnTo>
                    <a:pt x="203" y="21"/>
                  </a:lnTo>
                  <a:lnTo>
                    <a:pt x="199" y="20"/>
                  </a:lnTo>
                  <a:lnTo>
                    <a:pt x="199" y="20"/>
                  </a:lnTo>
                  <a:lnTo>
                    <a:pt x="196" y="20"/>
                  </a:lnTo>
                  <a:lnTo>
                    <a:pt x="194" y="21"/>
                  </a:lnTo>
                  <a:lnTo>
                    <a:pt x="192" y="23"/>
                  </a:lnTo>
                  <a:lnTo>
                    <a:pt x="192" y="23"/>
                  </a:lnTo>
                  <a:lnTo>
                    <a:pt x="194" y="27"/>
                  </a:lnTo>
                  <a:lnTo>
                    <a:pt x="195" y="31"/>
                  </a:lnTo>
                  <a:lnTo>
                    <a:pt x="194" y="33"/>
                  </a:lnTo>
                  <a:lnTo>
                    <a:pt x="192" y="34"/>
                  </a:lnTo>
                  <a:lnTo>
                    <a:pt x="192" y="34"/>
                  </a:lnTo>
                  <a:lnTo>
                    <a:pt x="189" y="33"/>
                  </a:lnTo>
                  <a:lnTo>
                    <a:pt x="186" y="31"/>
                  </a:lnTo>
                  <a:lnTo>
                    <a:pt x="186" y="28"/>
                  </a:lnTo>
                  <a:lnTo>
                    <a:pt x="186" y="28"/>
                  </a:lnTo>
                  <a:lnTo>
                    <a:pt x="184" y="30"/>
                  </a:lnTo>
                  <a:lnTo>
                    <a:pt x="182" y="31"/>
                  </a:lnTo>
                  <a:lnTo>
                    <a:pt x="179" y="30"/>
                  </a:lnTo>
                  <a:lnTo>
                    <a:pt x="179" y="30"/>
                  </a:lnTo>
                  <a:lnTo>
                    <a:pt x="177" y="28"/>
                  </a:lnTo>
                  <a:lnTo>
                    <a:pt x="177" y="25"/>
                  </a:lnTo>
                  <a:lnTo>
                    <a:pt x="179" y="23"/>
                  </a:lnTo>
                  <a:lnTo>
                    <a:pt x="185" y="20"/>
                  </a:lnTo>
                  <a:lnTo>
                    <a:pt x="185" y="20"/>
                  </a:lnTo>
                  <a:lnTo>
                    <a:pt x="184" y="19"/>
                  </a:lnTo>
                  <a:lnTo>
                    <a:pt x="183" y="16"/>
                  </a:lnTo>
                  <a:lnTo>
                    <a:pt x="180" y="14"/>
                  </a:lnTo>
                  <a:lnTo>
                    <a:pt x="178" y="14"/>
                  </a:lnTo>
                  <a:lnTo>
                    <a:pt x="176" y="14"/>
                  </a:lnTo>
                  <a:lnTo>
                    <a:pt x="176" y="14"/>
                  </a:lnTo>
                  <a:lnTo>
                    <a:pt x="178" y="11"/>
                  </a:lnTo>
                  <a:lnTo>
                    <a:pt x="179" y="9"/>
                  </a:lnTo>
                  <a:lnTo>
                    <a:pt x="179" y="5"/>
                  </a:lnTo>
                  <a:lnTo>
                    <a:pt x="179" y="5"/>
                  </a:lnTo>
                  <a:lnTo>
                    <a:pt x="178" y="3"/>
                  </a:lnTo>
                  <a:lnTo>
                    <a:pt x="177" y="1"/>
                  </a:lnTo>
                  <a:lnTo>
                    <a:pt x="175" y="0"/>
                  </a:lnTo>
                  <a:lnTo>
                    <a:pt x="167" y="43"/>
                  </a:lnTo>
                  <a:lnTo>
                    <a:pt x="188" y="52"/>
                  </a:lnTo>
                  <a:lnTo>
                    <a:pt x="188" y="52"/>
                  </a:lnTo>
                  <a:lnTo>
                    <a:pt x="193" y="48"/>
                  </a:lnTo>
                  <a:lnTo>
                    <a:pt x="193" y="48"/>
                  </a:lnTo>
                  <a:lnTo>
                    <a:pt x="197" y="46"/>
                  </a:lnTo>
                  <a:lnTo>
                    <a:pt x="202" y="46"/>
                  </a:lnTo>
                  <a:lnTo>
                    <a:pt x="205" y="47"/>
                  </a:lnTo>
                  <a:lnTo>
                    <a:pt x="209" y="48"/>
                  </a:lnTo>
                  <a:lnTo>
                    <a:pt x="209" y="48"/>
                  </a:lnTo>
                  <a:lnTo>
                    <a:pt x="213" y="51"/>
                  </a:lnTo>
                  <a:lnTo>
                    <a:pt x="216" y="53"/>
                  </a:lnTo>
                  <a:lnTo>
                    <a:pt x="217" y="56"/>
                  </a:lnTo>
                  <a:lnTo>
                    <a:pt x="217" y="58"/>
                  </a:lnTo>
                  <a:lnTo>
                    <a:pt x="217" y="58"/>
                  </a:lnTo>
                  <a:lnTo>
                    <a:pt x="216" y="61"/>
                  </a:lnTo>
                  <a:lnTo>
                    <a:pt x="214" y="64"/>
                  </a:lnTo>
                  <a:lnTo>
                    <a:pt x="228" y="70"/>
                  </a:lnTo>
                  <a:close/>
                  <a:moveTo>
                    <a:pt x="328" y="64"/>
                  </a:moveTo>
                  <a:lnTo>
                    <a:pt x="346" y="57"/>
                  </a:lnTo>
                  <a:lnTo>
                    <a:pt x="328" y="49"/>
                  </a:lnTo>
                  <a:lnTo>
                    <a:pt x="328" y="49"/>
                  </a:lnTo>
                  <a:lnTo>
                    <a:pt x="299" y="49"/>
                  </a:lnTo>
                  <a:lnTo>
                    <a:pt x="253" y="48"/>
                  </a:lnTo>
                  <a:lnTo>
                    <a:pt x="238" y="67"/>
                  </a:lnTo>
                  <a:lnTo>
                    <a:pt x="238" y="67"/>
                  </a:lnTo>
                  <a:lnTo>
                    <a:pt x="328" y="64"/>
                  </a:lnTo>
                  <a:close/>
                  <a:moveTo>
                    <a:pt x="306" y="157"/>
                  </a:moveTo>
                  <a:lnTo>
                    <a:pt x="306" y="157"/>
                  </a:lnTo>
                  <a:lnTo>
                    <a:pt x="296" y="152"/>
                  </a:lnTo>
                  <a:lnTo>
                    <a:pt x="288" y="147"/>
                  </a:lnTo>
                  <a:lnTo>
                    <a:pt x="281" y="142"/>
                  </a:lnTo>
                  <a:lnTo>
                    <a:pt x="276" y="135"/>
                  </a:lnTo>
                  <a:lnTo>
                    <a:pt x="276" y="135"/>
                  </a:lnTo>
                  <a:lnTo>
                    <a:pt x="274" y="131"/>
                  </a:lnTo>
                  <a:lnTo>
                    <a:pt x="272" y="127"/>
                  </a:lnTo>
                  <a:lnTo>
                    <a:pt x="272" y="121"/>
                  </a:lnTo>
                  <a:lnTo>
                    <a:pt x="274" y="116"/>
                  </a:lnTo>
                  <a:lnTo>
                    <a:pt x="276" y="111"/>
                  </a:lnTo>
                  <a:lnTo>
                    <a:pt x="278" y="106"/>
                  </a:lnTo>
                  <a:lnTo>
                    <a:pt x="281" y="102"/>
                  </a:lnTo>
                  <a:lnTo>
                    <a:pt x="286" y="99"/>
                  </a:lnTo>
                  <a:lnTo>
                    <a:pt x="286" y="99"/>
                  </a:lnTo>
                  <a:lnTo>
                    <a:pt x="289" y="101"/>
                  </a:lnTo>
                  <a:lnTo>
                    <a:pt x="289" y="103"/>
                  </a:lnTo>
                  <a:lnTo>
                    <a:pt x="290" y="105"/>
                  </a:lnTo>
                  <a:lnTo>
                    <a:pt x="290" y="105"/>
                  </a:lnTo>
                  <a:lnTo>
                    <a:pt x="304" y="104"/>
                  </a:lnTo>
                  <a:lnTo>
                    <a:pt x="304" y="104"/>
                  </a:lnTo>
                  <a:lnTo>
                    <a:pt x="304" y="100"/>
                  </a:lnTo>
                  <a:lnTo>
                    <a:pt x="304" y="97"/>
                  </a:lnTo>
                  <a:lnTo>
                    <a:pt x="302" y="95"/>
                  </a:lnTo>
                  <a:lnTo>
                    <a:pt x="302" y="95"/>
                  </a:lnTo>
                  <a:lnTo>
                    <a:pt x="307" y="98"/>
                  </a:lnTo>
                  <a:lnTo>
                    <a:pt x="308" y="101"/>
                  </a:lnTo>
                  <a:lnTo>
                    <a:pt x="309" y="104"/>
                  </a:lnTo>
                  <a:lnTo>
                    <a:pt x="309" y="104"/>
                  </a:lnTo>
                  <a:lnTo>
                    <a:pt x="322" y="105"/>
                  </a:lnTo>
                  <a:lnTo>
                    <a:pt x="322" y="105"/>
                  </a:lnTo>
                  <a:lnTo>
                    <a:pt x="321" y="101"/>
                  </a:lnTo>
                  <a:lnTo>
                    <a:pt x="320" y="97"/>
                  </a:lnTo>
                  <a:lnTo>
                    <a:pt x="320" y="97"/>
                  </a:lnTo>
                  <a:lnTo>
                    <a:pt x="324" y="100"/>
                  </a:lnTo>
                  <a:lnTo>
                    <a:pt x="328" y="102"/>
                  </a:lnTo>
                  <a:lnTo>
                    <a:pt x="331" y="106"/>
                  </a:lnTo>
                  <a:lnTo>
                    <a:pt x="334" y="110"/>
                  </a:lnTo>
                  <a:lnTo>
                    <a:pt x="336" y="117"/>
                  </a:lnTo>
                  <a:lnTo>
                    <a:pt x="337" y="124"/>
                  </a:lnTo>
                  <a:lnTo>
                    <a:pt x="337" y="124"/>
                  </a:lnTo>
                  <a:lnTo>
                    <a:pt x="336" y="131"/>
                  </a:lnTo>
                  <a:lnTo>
                    <a:pt x="333" y="138"/>
                  </a:lnTo>
                  <a:lnTo>
                    <a:pt x="328" y="143"/>
                  </a:lnTo>
                  <a:lnTo>
                    <a:pt x="324" y="147"/>
                  </a:lnTo>
                  <a:lnTo>
                    <a:pt x="324" y="147"/>
                  </a:lnTo>
                  <a:lnTo>
                    <a:pt x="314" y="153"/>
                  </a:lnTo>
                  <a:lnTo>
                    <a:pt x="306" y="157"/>
                  </a:lnTo>
                  <a:close/>
                  <a:moveTo>
                    <a:pt x="293" y="248"/>
                  </a:moveTo>
                  <a:lnTo>
                    <a:pt x="293" y="248"/>
                  </a:lnTo>
                  <a:lnTo>
                    <a:pt x="291" y="247"/>
                  </a:lnTo>
                  <a:lnTo>
                    <a:pt x="291" y="247"/>
                  </a:lnTo>
                  <a:lnTo>
                    <a:pt x="291" y="247"/>
                  </a:lnTo>
                  <a:lnTo>
                    <a:pt x="291" y="247"/>
                  </a:lnTo>
                  <a:lnTo>
                    <a:pt x="293" y="248"/>
                  </a:lnTo>
                  <a:close/>
                  <a:moveTo>
                    <a:pt x="166" y="77"/>
                  </a:moveTo>
                  <a:lnTo>
                    <a:pt x="166" y="77"/>
                  </a:lnTo>
                  <a:lnTo>
                    <a:pt x="165" y="78"/>
                  </a:lnTo>
                  <a:lnTo>
                    <a:pt x="161" y="78"/>
                  </a:lnTo>
                  <a:lnTo>
                    <a:pt x="155" y="80"/>
                  </a:lnTo>
                  <a:lnTo>
                    <a:pt x="155" y="80"/>
                  </a:lnTo>
                  <a:lnTo>
                    <a:pt x="154" y="76"/>
                  </a:lnTo>
                  <a:lnTo>
                    <a:pt x="154" y="72"/>
                  </a:lnTo>
                  <a:lnTo>
                    <a:pt x="154" y="72"/>
                  </a:lnTo>
                  <a:lnTo>
                    <a:pt x="156" y="72"/>
                  </a:lnTo>
                  <a:lnTo>
                    <a:pt x="160" y="73"/>
                  </a:lnTo>
                  <a:lnTo>
                    <a:pt x="164" y="74"/>
                  </a:lnTo>
                  <a:lnTo>
                    <a:pt x="166" y="77"/>
                  </a:lnTo>
                  <a:close/>
                  <a:moveTo>
                    <a:pt x="355" y="213"/>
                  </a:moveTo>
                  <a:lnTo>
                    <a:pt x="355" y="213"/>
                  </a:lnTo>
                  <a:lnTo>
                    <a:pt x="361" y="214"/>
                  </a:lnTo>
                  <a:lnTo>
                    <a:pt x="364" y="213"/>
                  </a:lnTo>
                  <a:lnTo>
                    <a:pt x="364" y="213"/>
                  </a:lnTo>
                  <a:lnTo>
                    <a:pt x="364" y="206"/>
                  </a:lnTo>
                  <a:lnTo>
                    <a:pt x="362" y="197"/>
                  </a:lnTo>
                  <a:lnTo>
                    <a:pt x="362" y="197"/>
                  </a:lnTo>
                  <a:lnTo>
                    <a:pt x="360" y="197"/>
                  </a:lnTo>
                  <a:lnTo>
                    <a:pt x="356" y="197"/>
                  </a:lnTo>
                  <a:lnTo>
                    <a:pt x="352" y="196"/>
                  </a:lnTo>
                  <a:lnTo>
                    <a:pt x="349" y="192"/>
                  </a:lnTo>
                  <a:lnTo>
                    <a:pt x="349" y="192"/>
                  </a:lnTo>
                  <a:lnTo>
                    <a:pt x="347" y="188"/>
                  </a:lnTo>
                  <a:lnTo>
                    <a:pt x="347" y="188"/>
                  </a:lnTo>
                  <a:lnTo>
                    <a:pt x="340" y="179"/>
                  </a:lnTo>
                  <a:lnTo>
                    <a:pt x="333" y="173"/>
                  </a:lnTo>
                  <a:lnTo>
                    <a:pt x="325" y="168"/>
                  </a:lnTo>
                  <a:lnTo>
                    <a:pt x="318" y="163"/>
                  </a:lnTo>
                  <a:lnTo>
                    <a:pt x="318" y="163"/>
                  </a:lnTo>
                  <a:lnTo>
                    <a:pt x="329" y="157"/>
                  </a:lnTo>
                  <a:lnTo>
                    <a:pt x="337" y="150"/>
                  </a:lnTo>
                  <a:lnTo>
                    <a:pt x="341" y="145"/>
                  </a:lnTo>
                  <a:lnTo>
                    <a:pt x="345" y="141"/>
                  </a:lnTo>
                  <a:lnTo>
                    <a:pt x="345" y="141"/>
                  </a:lnTo>
                  <a:lnTo>
                    <a:pt x="347" y="136"/>
                  </a:lnTo>
                  <a:lnTo>
                    <a:pt x="348" y="130"/>
                  </a:lnTo>
                  <a:lnTo>
                    <a:pt x="349" y="124"/>
                  </a:lnTo>
                  <a:lnTo>
                    <a:pt x="349" y="116"/>
                  </a:lnTo>
                  <a:lnTo>
                    <a:pt x="347" y="109"/>
                  </a:lnTo>
                  <a:lnTo>
                    <a:pt x="343" y="101"/>
                  </a:lnTo>
                  <a:lnTo>
                    <a:pt x="338" y="95"/>
                  </a:lnTo>
                  <a:lnTo>
                    <a:pt x="334" y="91"/>
                  </a:lnTo>
                  <a:lnTo>
                    <a:pt x="329" y="88"/>
                  </a:lnTo>
                  <a:lnTo>
                    <a:pt x="329" y="88"/>
                  </a:lnTo>
                  <a:lnTo>
                    <a:pt x="322" y="85"/>
                  </a:lnTo>
                  <a:lnTo>
                    <a:pt x="315" y="83"/>
                  </a:lnTo>
                  <a:lnTo>
                    <a:pt x="309" y="83"/>
                  </a:lnTo>
                  <a:lnTo>
                    <a:pt x="303" y="82"/>
                  </a:lnTo>
                  <a:lnTo>
                    <a:pt x="292" y="84"/>
                  </a:lnTo>
                  <a:lnTo>
                    <a:pt x="283" y="86"/>
                  </a:lnTo>
                  <a:lnTo>
                    <a:pt x="283" y="86"/>
                  </a:lnTo>
                  <a:lnTo>
                    <a:pt x="278" y="89"/>
                  </a:lnTo>
                  <a:lnTo>
                    <a:pt x="272" y="93"/>
                  </a:lnTo>
                  <a:lnTo>
                    <a:pt x="268" y="98"/>
                  </a:lnTo>
                  <a:lnTo>
                    <a:pt x="265" y="103"/>
                  </a:lnTo>
                  <a:lnTo>
                    <a:pt x="262" y="110"/>
                  </a:lnTo>
                  <a:lnTo>
                    <a:pt x="261" y="116"/>
                  </a:lnTo>
                  <a:lnTo>
                    <a:pt x="260" y="124"/>
                  </a:lnTo>
                  <a:lnTo>
                    <a:pt x="261" y="131"/>
                  </a:lnTo>
                  <a:lnTo>
                    <a:pt x="261" y="131"/>
                  </a:lnTo>
                  <a:lnTo>
                    <a:pt x="263" y="136"/>
                  </a:lnTo>
                  <a:lnTo>
                    <a:pt x="265" y="142"/>
                  </a:lnTo>
                  <a:lnTo>
                    <a:pt x="268" y="147"/>
                  </a:lnTo>
                  <a:lnTo>
                    <a:pt x="271" y="150"/>
                  </a:lnTo>
                  <a:lnTo>
                    <a:pt x="281" y="157"/>
                  </a:lnTo>
                  <a:lnTo>
                    <a:pt x="292" y="163"/>
                  </a:lnTo>
                  <a:lnTo>
                    <a:pt x="292" y="163"/>
                  </a:lnTo>
                  <a:lnTo>
                    <a:pt x="283" y="168"/>
                  </a:lnTo>
                  <a:lnTo>
                    <a:pt x="277" y="174"/>
                  </a:lnTo>
                  <a:lnTo>
                    <a:pt x="275" y="177"/>
                  </a:lnTo>
                  <a:lnTo>
                    <a:pt x="274" y="182"/>
                  </a:lnTo>
                  <a:lnTo>
                    <a:pt x="272" y="186"/>
                  </a:lnTo>
                  <a:lnTo>
                    <a:pt x="271" y="191"/>
                  </a:lnTo>
                  <a:lnTo>
                    <a:pt x="271" y="191"/>
                  </a:lnTo>
                  <a:lnTo>
                    <a:pt x="272" y="198"/>
                  </a:lnTo>
                  <a:lnTo>
                    <a:pt x="275" y="205"/>
                  </a:lnTo>
                  <a:lnTo>
                    <a:pt x="276" y="214"/>
                  </a:lnTo>
                  <a:lnTo>
                    <a:pt x="276" y="219"/>
                  </a:lnTo>
                  <a:lnTo>
                    <a:pt x="275" y="225"/>
                  </a:lnTo>
                  <a:lnTo>
                    <a:pt x="275" y="225"/>
                  </a:lnTo>
                  <a:lnTo>
                    <a:pt x="276" y="225"/>
                  </a:lnTo>
                  <a:lnTo>
                    <a:pt x="280" y="224"/>
                  </a:lnTo>
                  <a:lnTo>
                    <a:pt x="285" y="220"/>
                  </a:lnTo>
                  <a:lnTo>
                    <a:pt x="285" y="220"/>
                  </a:lnTo>
                  <a:lnTo>
                    <a:pt x="288" y="213"/>
                  </a:lnTo>
                  <a:lnTo>
                    <a:pt x="289" y="206"/>
                  </a:lnTo>
                  <a:lnTo>
                    <a:pt x="289" y="199"/>
                  </a:lnTo>
                  <a:lnTo>
                    <a:pt x="289" y="199"/>
                  </a:lnTo>
                  <a:lnTo>
                    <a:pt x="291" y="202"/>
                  </a:lnTo>
                  <a:lnTo>
                    <a:pt x="292" y="207"/>
                  </a:lnTo>
                  <a:lnTo>
                    <a:pt x="292" y="212"/>
                  </a:lnTo>
                  <a:lnTo>
                    <a:pt x="291" y="216"/>
                  </a:lnTo>
                  <a:lnTo>
                    <a:pt x="291" y="216"/>
                  </a:lnTo>
                  <a:lnTo>
                    <a:pt x="295" y="214"/>
                  </a:lnTo>
                  <a:lnTo>
                    <a:pt x="297" y="212"/>
                  </a:lnTo>
                  <a:lnTo>
                    <a:pt x="299" y="210"/>
                  </a:lnTo>
                  <a:lnTo>
                    <a:pt x="299" y="210"/>
                  </a:lnTo>
                  <a:lnTo>
                    <a:pt x="300" y="202"/>
                  </a:lnTo>
                  <a:lnTo>
                    <a:pt x="300" y="195"/>
                  </a:lnTo>
                  <a:lnTo>
                    <a:pt x="298" y="189"/>
                  </a:lnTo>
                  <a:lnTo>
                    <a:pt x="296" y="185"/>
                  </a:lnTo>
                  <a:lnTo>
                    <a:pt x="296" y="185"/>
                  </a:lnTo>
                  <a:lnTo>
                    <a:pt x="296" y="181"/>
                  </a:lnTo>
                  <a:lnTo>
                    <a:pt x="297" y="176"/>
                  </a:lnTo>
                  <a:lnTo>
                    <a:pt x="300" y="172"/>
                  </a:lnTo>
                  <a:lnTo>
                    <a:pt x="304" y="170"/>
                  </a:lnTo>
                  <a:lnTo>
                    <a:pt x="304" y="170"/>
                  </a:lnTo>
                  <a:lnTo>
                    <a:pt x="314" y="175"/>
                  </a:lnTo>
                  <a:lnTo>
                    <a:pt x="314" y="175"/>
                  </a:lnTo>
                  <a:lnTo>
                    <a:pt x="319" y="178"/>
                  </a:lnTo>
                  <a:lnTo>
                    <a:pt x="325" y="184"/>
                  </a:lnTo>
                  <a:lnTo>
                    <a:pt x="332" y="191"/>
                  </a:lnTo>
                  <a:lnTo>
                    <a:pt x="335" y="196"/>
                  </a:lnTo>
                  <a:lnTo>
                    <a:pt x="337" y="201"/>
                  </a:lnTo>
                  <a:lnTo>
                    <a:pt x="337" y="201"/>
                  </a:lnTo>
                  <a:lnTo>
                    <a:pt x="339" y="207"/>
                  </a:lnTo>
                  <a:lnTo>
                    <a:pt x="341" y="214"/>
                  </a:lnTo>
                  <a:lnTo>
                    <a:pt x="341" y="220"/>
                  </a:lnTo>
                  <a:lnTo>
                    <a:pt x="341" y="225"/>
                  </a:lnTo>
                  <a:lnTo>
                    <a:pt x="339" y="232"/>
                  </a:lnTo>
                  <a:lnTo>
                    <a:pt x="337" y="236"/>
                  </a:lnTo>
                  <a:lnTo>
                    <a:pt x="337" y="236"/>
                  </a:lnTo>
                  <a:lnTo>
                    <a:pt x="333" y="242"/>
                  </a:lnTo>
                  <a:lnTo>
                    <a:pt x="327" y="247"/>
                  </a:lnTo>
                  <a:lnTo>
                    <a:pt x="322" y="250"/>
                  </a:lnTo>
                  <a:lnTo>
                    <a:pt x="314" y="251"/>
                  </a:lnTo>
                  <a:lnTo>
                    <a:pt x="314" y="251"/>
                  </a:lnTo>
                  <a:lnTo>
                    <a:pt x="313" y="251"/>
                  </a:lnTo>
                  <a:lnTo>
                    <a:pt x="313" y="251"/>
                  </a:lnTo>
                  <a:lnTo>
                    <a:pt x="305" y="251"/>
                  </a:lnTo>
                  <a:lnTo>
                    <a:pt x="305" y="251"/>
                  </a:lnTo>
                  <a:lnTo>
                    <a:pt x="297" y="249"/>
                  </a:lnTo>
                  <a:lnTo>
                    <a:pt x="297" y="249"/>
                  </a:lnTo>
                  <a:lnTo>
                    <a:pt x="291" y="247"/>
                  </a:lnTo>
                  <a:lnTo>
                    <a:pt x="291" y="247"/>
                  </a:lnTo>
                  <a:lnTo>
                    <a:pt x="284" y="244"/>
                  </a:lnTo>
                  <a:lnTo>
                    <a:pt x="275" y="237"/>
                  </a:lnTo>
                  <a:lnTo>
                    <a:pt x="264" y="230"/>
                  </a:lnTo>
                  <a:lnTo>
                    <a:pt x="253" y="219"/>
                  </a:lnTo>
                  <a:lnTo>
                    <a:pt x="253" y="219"/>
                  </a:lnTo>
                  <a:lnTo>
                    <a:pt x="239" y="202"/>
                  </a:lnTo>
                  <a:lnTo>
                    <a:pt x="229" y="190"/>
                  </a:lnTo>
                  <a:lnTo>
                    <a:pt x="229" y="190"/>
                  </a:lnTo>
                  <a:lnTo>
                    <a:pt x="235" y="192"/>
                  </a:lnTo>
                  <a:lnTo>
                    <a:pt x="239" y="192"/>
                  </a:lnTo>
                  <a:lnTo>
                    <a:pt x="245" y="192"/>
                  </a:lnTo>
                  <a:lnTo>
                    <a:pt x="245" y="192"/>
                  </a:lnTo>
                  <a:lnTo>
                    <a:pt x="245" y="183"/>
                  </a:lnTo>
                  <a:lnTo>
                    <a:pt x="246" y="173"/>
                  </a:lnTo>
                  <a:lnTo>
                    <a:pt x="246" y="173"/>
                  </a:lnTo>
                  <a:lnTo>
                    <a:pt x="246" y="164"/>
                  </a:lnTo>
                  <a:lnTo>
                    <a:pt x="246" y="164"/>
                  </a:lnTo>
                  <a:lnTo>
                    <a:pt x="242" y="164"/>
                  </a:lnTo>
                  <a:lnTo>
                    <a:pt x="235" y="163"/>
                  </a:lnTo>
                  <a:lnTo>
                    <a:pt x="231" y="161"/>
                  </a:lnTo>
                  <a:lnTo>
                    <a:pt x="227" y="159"/>
                  </a:lnTo>
                  <a:lnTo>
                    <a:pt x="224" y="157"/>
                  </a:lnTo>
                  <a:lnTo>
                    <a:pt x="222" y="154"/>
                  </a:lnTo>
                  <a:lnTo>
                    <a:pt x="222" y="154"/>
                  </a:lnTo>
                  <a:lnTo>
                    <a:pt x="224" y="155"/>
                  </a:lnTo>
                  <a:lnTo>
                    <a:pt x="228" y="156"/>
                  </a:lnTo>
                  <a:lnTo>
                    <a:pt x="233" y="157"/>
                  </a:lnTo>
                  <a:lnTo>
                    <a:pt x="233" y="157"/>
                  </a:lnTo>
                  <a:lnTo>
                    <a:pt x="241" y="157"/>
                  </a:lnTo>
                  <a:lnTo>
                    <a:pt x="247" y="156"/>
                  </a:lnTo>
                  <a:lnTo>
                    <a:pt x="247" y="156"/>
                  </a:lnTo>
                  <a:lnTo>
                    <a:pt x="248" y="146"/>
                  </a:lnTo>
                  <a:lnTo>
                    <a:pt x="248" y="138"/>
                  </a:lnTo>
                  <a:lnTo>
                    <a:pt x="248" y="138"/>
                  </a:lnTo>
                  <a:lnTo>
                    <a:pt x="248" y="129"/>
                  </a:lnTo>
                  <a:lnTo>
                    <a:pt x="248" y="129"/>
                  </a:lnTo>
                  <a:lnTo>
                    <a:pt x="241" y="129"/>
                  </a:lnTo>
                  <a:lnTo>
                    <a:pt x="233" y="128"/>
                  </a:lnTo>
                  <a:lnTo>
                    <a:pt x="233" y="128"/>
                  </a:lnTo>
                  <a:lnTo>
                    <a:pt x="226" y="125"/>
                  </a:lnTo>
                  <a:lnTo>
                    <a:pt x="223" y="123"/>
                  </a:lnTo>
                  <a:lnTo>
                    <a:pt x="221" y="119"/>
                  </a:lnTo>
                  <a:lnTo>
                    <a:pt x="221" y="119"/>
                  </a:lnTo>
                  <a:lnTo>
                    <a:pt x="224" y="120"/>
                  </a:lnTo>
                  <a:lnTo>
                    <a:pt x="233" y="123"/>
                  </a:lnTo>
                  <a:lnTo>
                    <a:pt x="233" y="123"/>
                  </a:lnTo>
                  <a:lnTo>
                    <a:pt x="238" y="123"/>
                  </a:lnTo>
                  <a:lnTo>
                    <a:pt x="243" y="123"/>
                  </a:lnTo>
                  <a:lnTo>
                    <a:pt x="247" y="121"/>
                  </a:lnTo>
                  <a:lnTo>
                    <a:pt x="249" y="120"/>
                  </a:lnTo>
                  <a:lnTo>
                    <a:pt x="249" y="120"/>
                  </a:lnTo>
                  <a:lnTo>
                    <a:pt x="249" y="103"/>
                  </a:lnTo>
                  <a:lnTo>
                    <a:pt x="249" y="103"/>
                  </a:lnTo>
                  <a:lnTo>
                    <a:pt x="249" y="99"/>
                  </a:lnTo>
                  <a:lnTo>
                    <a:pt x="249" y="93"/>
                  </a:lnTo>
                  <a:lnTo>
                    <a:pt x="249" y="93"/>
                  </a:lnTo>
                  <a:lnTo>
                    <a:pt x="246" y="93"/>
                  </a:lnTo>
                  <a:lnTo>
                    <a:pt x="240" y="92"/>
                  </a:lnTo>
                  <a:lnTo>
                    <a:pt x="233" y="89"/>
                  </a:lnTo>
                  <a:lnTo>
                    <a:pt x="229" y="87"/>
                  </a:lnTo>
                  <a:lnTo>
                    <a:pt x="225" y="84"/>
                  </a:lnTo>
                  <a:lnTo>
                    <a:pt x="225" y="84"/>
                  </a:lnTo>
                  <a:lnTo>
                    <a:pt x="224" y="82"/>
                  </a:lnTo>
                  <a:lnTo>
                    <a:pt x="224" y="80"/>
                  </a:lnTo>
                  <a:lnTo>
                    <a:pt x="225" y="75"/>
                  </a:lnTo>
                  <a:lnTo>
                    <a:pt x="225" y="75"/>
                  </a:lnTo>
                  <a:lnTo>
                    <a:pt x="206" y="67"/>
                  </a:lnTo>
                  <a:lnTo>
                    <a:pt x="206" y="67"/>
                  </a:lnTo>
                  <a:lnTo>
                    <a:pt x="208" y="64"/>
                  </a:lnTo>
                  <a:lnTo>
                    <a:pt x="209" y="62"/>
                  </a:lnTo>
                  <a:lnTo>
                    <a:pt x="210" y="59"/>
                  </a:lnTo>
                  <a:lnTo>
                    <a:pt x="210" y="59"/>
                  </a:lnTo>
                  <a:lnTo>
                    <a:pt x="209" y="56"/>
                  </a:lnTo>
                  <a:lnTo>
                    <a:pt x="206" y="54"/>
                  </a:lnTo>
                  <a:lnTo>
                    <a:pt x="203" y="53"/>
                  </a:lnTo>
                  <a:lnTo>
                    <a:pt x="198" y="53"/>
                  </a:lnTo>
                  <a:lnTo>
                    <a:pt x="198" y="53"/>
                  </a:lnTo>
                  <a:lnTo>
                    <a:pt x="194" y="54"/>
                  </a:lnTo>
                  <a:lnTo>
                    <a:pt x="191" y="56"/>
                  </a:lnTo>
                  <a:lnTo>
                    <a:pt x="189" y="59"/>
                  </a:lnTo>
                  <a:lnTo>
                    <a:pt x="164" y="48"/>
                  </a:lnTo>
                  <a:lnTo>
                    <a:pt x="146" y="68"/>
                  </a:lnTo>
                  <a:lnTo>
                    <a:pt x="146" y="68"/>
                  </a:lnTo>
                  <a:lnTo>
                    <a:pt x="145" y="69"/>
                  </a:lnTo>
                  <a:lnTo>
                    <a:pt x="145" y="71"/>
                  </a:lnTo>
                  <a:lnTo>
                    <a:pt x="145" y="73"/>
                  </a:lnTo>
                  <a:lnTo>
                    <a:pt x="145" y="73"/>
                  </a:lnTo>
                  <a:lnTo>
                    <a:pt x="145" y="74"/>
                  </a:lnTo>
                  <a:lnTo>
                    <a:pt x="143" y="75"/>
                  </a:lnTo>
                  <a:lnTo>
                    <a:pt x="143" y="75"/>
                  </a:lnTo>
                  <a:lnTo>
                    <a:pt x="138" y="82"/>
                  </a:lnTo>
                  <a:lnTo>
                    <a:pt x="138" y="82"/>
                  </a:lnTo>
                  <a:lnTo>
                    <a:pt x="135" y="87"/>
                  </a:lnTo>
                  <a:lnTo>
                    <a:pt x="135" y="87"/>
                  </a:lnTo>
                  <a:lnTo>
                    <a:pt x="133" y="91"/>
                  </a:lnTo>
                  <a:lnTo>
                    <a:pt x="131" y="95"/>
                  </a:lnTo>
                  <a:lnTo>
                    <a:pt x="131" y="95"/>
                  </a:lnTo>
                  <a:lnTo>
                    <a:pt x="131" y="96"/>
                  </a:lnTo>
                  <a:lnTo>
                    <a:pt x="131" y="98"/>
                  </a:lnTo>
                  <a:lnTo>
                    <a:pt x="133" y="102"/>
                  </a:lnTo>
                  <a:lnTo>
                    <a:pt x="138" y="107"/>
                  </a:lnTo>
                  <a:lnTo>
                    <a:pt x="138" y="107"/>
                  </a:lnTo>
                  <a:lnTo>
                    <a:pt x="138" y="107"/>
                  </a:lnTo>
                  <a:lnTo>
                    <a:pt x="139" y="106"/>
                  </a:lnTo>
                  <a:lnTo>
                    <a:pt x="140" y="106"/>
                  </a:lnTo>
                  <a:lnTo>
                    <a:pt x="140" y="106"/>
                  </a:lnTo>
                  <a:lnTo>
                    <a:pt x="143" y="110"/>
                  </a:lnTo>
                  <a:lnTo>
                    <a:pt x="143" y="110"/>
                  </a:lnTo>
                  <a:lnTo>
                    <a:pt x="145" y="109"/>
                  </a:lnTo>
                  <a:lnTo>
                    <a:pt x="147" y="104"/>
                  </a:lnTo>
                  <a:lnTo>
                    <a:pt x="147" y="104"/>
                  </a:lnTo>
                  <a:lnTo>
                    <a:pt x="150" y="100"/>
                  </a:lnTo>
                  <a:lnTo>
                    <a:pt x="154" y="97"/>
                  </a:lnTo>
                  <a:lnTo>
                    <a:pt x="154" y="97"/>
                  </a:lnTo>
                  <a:lnTo>
                    <a:pt x="159" y="95"/>
                  </a:lnTo>
                  <a:lnTo>
                    <a:pt x="163" y="95"/>
                  </a:lnTo>
                  <a:lnTo>
                    <a:pt x="163" y="95"/>
                  </a:lnTo>
                  <a:lnTo>
                    <a:pt x="167" y="95"/>
                  </a:lnTo>
                  <a:lnTo>
                    <a:pt x="170" y="98"/>
                  </a:lnTo>
                  <a:lnTo>
                    <a:pt x="170" y="98"/>
                  </a:lnTo>
                  <a:lnTo>
                    <a:pt x="172" y="100"/>
                  </a:lnTo>
                  <a:lnTo>
                    <a:pt x="174" y="104"/>
                  </a:lnTo>
                  <a:lnTo>
                    <a:pt x="174" y="109"/>
                  </a:lnTo>
                  <a:lnTo>
                    <a:pt x="174" y="112"/>
                  </a:lnTo>
                  <a:lnTo>
                    <a:pt x="174" y="112"/>
                  </a:lnTo>
                  <a:lnTo>
                    <a:pt x="171" y="110"/>
                  </a:lnTo>
                  <a:lnTo>
                    <a:pt x="171" y="110"/>
                  </a:lnTo>
                  <a:lnTo>
                    <a:pt x="167" y="109"/>
                  </a:lnTo>
                  <a:lnTo>
                    <a:pt x="163" y="107"/>
                  </a:lnTo>
                  <a:lnTo>
                    <a:pt x="156" y="107"/>
                  </a:lnTo>
                  <a:lnTo>
                    <a:pt x="150" y="109"/>
                  </a:lnTo>
                  <a:lnTo>
                    <a:pt x="150" y="109"/>
                  </a:lnTo>
                  <a:lnTo>
                    <a:pt x="142" y="112"/>
                  </a:lnTo>
                  <a:lnTo>
                    <a:pt x="129" y="116"/>
                  </a:lnTo>
                  <a:lnTo>
                    <a:pt x="129" y="116"/>
                  </a:lnTo>
                  <a:lnTo>
                    <a:pt x="126" y="117"/>
                  </a:lnTo>
                  <a:lnTo>
                    <a:pt x="123" y="117"/>
                  </a:lnTo>
                  <a:lnTo>
                    <a:pt x="121" y="116"/>
                  </a:lnTo>
                  <a:lnTo>
                    <a:pt x="120" y="113"/>
                  </a:lnTo>
                  <a:lnTo>
                    <a:pt x="120" y="113"/>
                  </a:lnTo>
                  <a:lnTo>
                    <a:pt x="120" y="110"/>
                  </a:lnTo>
                  <a:lnTo>
                    <a:pt x="120" y="107"/>
                  </a:lnTo>
                  <a:lnTo>
                    <a:pt x="121" y="105"/>
                  </a:lnTo>
                  <a:lnTo>
                    <a:pt x="121" y="105"/>
                  </a:lnTo>
                  <a:lnTo>
                    <a:pt x="117" y="107"/>
                  </a:lnTo>
                  <a:lnTo>
                    <a:pt x="114" y="110"/>
                  </a:lnTo>
                  <a:lnTo>
                    <a:pt x="112" y="113"/>
                  </a:lnTo>
                  <a:lnTo>
                    <a:pt x="112" y="113"/>
                  </a:lnTo>
                  <a:lnTo>
                    <a:pt x="112" y="117"/>
                  </a:lnTo>
                  <a:lnTo>
                    <a:pt x="113" y="121"/>
                  </a:lnTo>
                  <a:lnTo>
                    <a:pt x="116" y="124"/>
                  </a:lnTo>
                  <a:lnTo>
                    <a:pt x="119" y="126"/>
                  </a:lnTo>
                  <a:lnTo>
                    <a:pt x="119" y="126"/>
                  </a:lnTo>
                  <a:lnTo>
                    <a:pt x="123" y="126"/>
                  </a:lnTo>
                  <a:lnTo>
                    <a:pt x="128" y="125"/>
                  </a:lnTo>
                  <a:lnTo>
                    <a:pt x="138" y="120"/>
                  </a:lnTo>
                  <a:lnTo>
                    <a:pt x="138" y="120"/>
                  </a:lnTo>
                  <a:lnTo>
                    <a:pt x="148" y="115"/>
                  </a:lnTo>
                  <a:lnTo>
                    <a:pt x="148" y="115"/>
                  </a:lnTo>
                  <a:lnTo>
                    <a:pt x="152" y="114"/>
                  </a:lnTo>
                  <a:lnTo>
                    <a:pt x="155" y="113"/>
                  </a:lnTo>
                  <a:lnTo>
                    <a:pt x="160" y="114"/>
                  </a:lnTo>
                  <a:lnTo>
                    <a:pt x="164" y="115"/>
                  </a:lnTo>
                  <a:lnTo>
                    <a:pt x="164" y="115"/>
                  </a:lnTo>
                  <a:lnTo>
                    <a:pt x="168" y="118"/>
                  </a:lnTo>
                  <a:lnTo>
                    <a:pt x="170" y="120"/>
                  </a:lnTo>
                  <a:lnTo>
                    <a:pt x="170" y="120"/>
                  </a:lnTo>
                  <a:lnTo>
                    <a:pt x="168" y="123"/>
                  </a:lnTo>
                  <a:lnTo>
                    <a:pt x="166" y="125"/>
                  </a:lnTo>
                  <a:lnTo>
                    <a:pt x="161" y="126"/>
                  </a:lnTo>
                  <a:lnTo>
                    <a:pt x="161" y="126"/>
                  </a:lnTo>
                  <a:lnTo>
                    <a:pt x="157" y="125"/>
                  </a:lnTo>
                  <a:lnTo>
                    <a:pt x="154" y="124"/>
                  </a:lnTo>
                  <a:lnTo>
                    <a:pt x="151" y="121"/>
                  </a:lnTo>
                  <a:lnTo>
                    <a:pt x="149" y="119"/>
                  </a:lnTo>
                  <a:lnTo>
                    <a:pt x="149" y="119"/>
                  </a:lnTo>
                  <a:lnTo>
                    <a:pt x="148" y="124"/>
                  </a:lnTo>
                  <a:lnTo>
                    <a:pt x="148" y="124"/>
                  </a:lnTo>
                  <a:lnTo>
                    <a:pt x="147" y="126"/>
                  </a:lnTo>
                  <a:lnTo>
                    <a:pt x="147" y="128"/>
                  </a:lnTo>
                  <a:lnTo>
                    <a:pt x="147" y="129"/>
                  </a:lnTo>
                  <a:lnTo>
                    <a:pt x="147" y="131"/>
                  </a:lnTo>
                  <a:lnTo>
                    <a:pt x="147" y="131"/>
                  </a:lnTo>
                  <a:lnTo>
                    <a:pt x="146" y="132"/>
                  </a:lnTo>
                  <a:lnTo>
                    <a:pt x="145" y="134"/>
                  </a:lnTo>
                  <a:lnTo>
                    <a:pt x="140" y="138"/>
                  </a:lnTo>
                  <a:lnTo>
                    <a:pt x="140" y="138"/>
                  </a:lnTo>
                  <a:lnTo>
                    <a:pt x="134" y="141"/>
                  </a:lnTo>
                  <a:lnTo>
                    <a:pt x="128" y="142"/>
                  </a:lnTo>
                  <a:lnTo>
                    <a:pt x="128" y="142"/>
                  </a:lnTo>
                  <a:lnTo>
                    <a:pt x="133" y="152"/>
                  </a:lnTo>
                  <a:lnTo>
                    <a:pt x="133" y="152"/>
                  </a:lnTo>
                  <a:lnTo>
                    <a:pt x="137" y="158"/>
                  </a:lnTo>
                  <a:lnTo>
                    <a:pt x="139" y="162"/>
                  </a:lnTo>
                  <a:lnTo>
                    <a:pt x="141" y="165"/>
                  </a:lnTo>
                  <a:lnTo>
                    <a:pt x="141" y="165"/>
                  </a:lnTo>
                  <a:lnTo>
                    <a:pt x="146" y="164"/>
                  </a:lnTo>
                  <a:lnTo>
                    <a:pt x="153" y="161"/>
                  </a:lnTo>
                  <a:lnTo>
                    <a:pt x="153" y="161"/>
                  </a:lnTo>
                  <a:lnTo>
                    <a:pt x="159" y="157"/>
                  </a:lnTo>
                  <a:lnTo>
                    <a:pt x="162" y="153"/>
                  </a:lnTo>
                  <a:lnTo>
                    <a:pt x="162" y="153"/>
                  </a:lnTo>
                  <a:lnTo>
                    <a:pt x="157" y="162"/>
                  </a:lnTo>
                  <a:lnTo>
                    <a:pt x="154" y="169"/>
                  </a:lnTo>
                  <a:lnTo>
                    <a:pt x="150" y="172"/>
                  </a:lnTo>
                  <a:lnTo>
                    <a:pt x="147" y="175"/>
                  </a:lnTo>
                  <a:lnTo>
                    <a:pt x="147" y="175"/>
                  </a:lnTo>
                  <a:lnTo>
                    <a:pt x="132" y="185"/>
                  </a:lnTo>
                  <a:lnTo>
                    <a:pt x="112" y="197"/>
                  </a:lnTo>
                  <a:lnTo>
                    <a:pt x="102" y="202"/>
                  </a:lnTo>
                  <a:lnTo>
                    <a:pt x="91" y="206"/>
                  </a:lnTo>
                  <a:lnTo>
                    <a:pt x="79" y="211"/>
                  </a:lnTo>
                  <a:lnTo>
                    <a:pt x="67" y="213"/>
                  </a:lnTo>
                  <a:lnTo>
                    <a:pt x="67" y="213"/>
                  </a:lnTo>
                  <a:lnTo>
                    <a:pt x="64" y="213"/>
                  </a:lnTo>
                  <a:lnTo>
                    <a:pt x="60" y="211"/>
                  </a:lnTo>
                  <a:lnTo>
                    <a:pt x="52" y="205"/>
                  </a:lnTo>
                  <a:lnTo>
                    <a:pt x="45" y="200"/>
                  </a:lnTo>
                  <a:lnTo>
                    <a:pt x="40" y="195"/>
                  </a:lnTo>
                  <a:lnTo>
                    <a:pt x="40" y="195"/>
                  </a:lnTo>
                  <a:lnTo>
                    <a:pt x="39" y="195"/>
                  </a:lnTo>
                  <a:lnTo>
                    <a:pt x="37" y="193"/>
                  </a:lnTo>
                  <a:lnTo>
                    <a:pt x="35" y="195"/>
                  </a:lnTo>
                  <a:lnTo>
                    <a:pt x="32" y="197"/>
                  </a:lnTo>
                  <a:lnTo>
                    <a:pt x="32" y="197"/>
                  </a:lnTo>
                  <a:lnTo>
                    <a:pt x="29" y="197"/>
                  </a:lnTo>
                  <a:lnTo>
                    <a:pt x="24" y="197"/>
                  </a:lnTo>
                  <a:lnTo>
                    <a:pt x="19" y="198"/>
                  </a:lnTo>
                  <a:lnTo>
                    <a:pt x="17" y="200"/>
                  </a:lnTo>
                  <a:lnTo>
                    <a:pt x="14" y="202"/>
                  </a:lnTo>
                  <a:lnTo>
                    <a:pt x="14" y="202"/>
                  </a:lnTo>
                  <a:lnTo>
                    <a:pt x="14" y="203"/>
                  </a:lnTo>
                  <a:lnTo>
                    <a:pt x="18" y="203"/>
                  </a:lnTo>
                  <a:lnTo>
                    <a:pt x="21" y="202"/>
                  </a:lnTo>
                  <a:lnTo>
                    <a:pt x="25" y="203"/>
                  </a:lnTo>
                  <a:lnTo>
                    <a:pt x="25" y="203"/>
                  </a:lnTo>
                  <a:lnTo>
                    <a:pt x="26" y="204"/>
                  </a:lnTo>
                  <a:lnTo>
                    <a:pt x="25" y="205"/>
                  </a:lnTo>
                  <a:lnTo>
                    <a:pt x="24" y="206"/>
                  </a:lnTo>
                  <a:lnTo>
                    <a:pt x="24" y="208"/>
                  </a:lnTo>
                  <a:lnTo>
                    <a:pt x="24" y="208"/>
                  </a:lnTo>
                  <a:lnTo>
                    <a:pt x="24" y="210"/>
                  </a:lnTo>
                  <a:lnTo>
                    <a:pt x="26" y="212"/>
                  </a:lnTo>
                  <a:lnTo>
                    <a:pt x="31" y="214"/>
                  </a:lnTo>
                  <a:lnTo>
                    <a:pt x="42" y="218"/>
                  </a:lnTo>
                  <a:lnTo>
                    <a:pt x="42" y="218"/>
                  </a:lnTo>
                  <a:lnTo>
                    <a:pt x="43" y="219"/>
                  </a:lnTo>
                  <a:lnTo>
                    <a:pt x="43" y="220"/>
                  </a:lnTo>
                  <a:lnTo>
                    <a:pt x="43" y="220"/>
                  </a:lnTo>
                  <a:lnTo>
                    <a:pt x="36" y="219"/>
                  </a:lnTo>
                  <a:lnTo>
                    <a:pt x="31" y="217"/>
                  </a:lnTo>
                  <a:lnTo>
                    <a:pt x="23" y="214"/>
                  </a:lnTo>
                  <a:lnTo>
                    <a:pt x="23" y="214"/>
                  </a:lnTo>
                  <a:lnTo>
                    <a:pt x="18" y="213"/>
                  </a:lnTo>
                  <a:lnTo>
                    <a:pt x="14" y="213"/>
                  </a:lnTo>
                  <a:lnTo>
                    <a:pt x="12" y="215"/>
                  </a:lnTo>
                  <a:lnTo>
                    <a:pt x="12" y="217"/>
                  </a:lnTo>
                  <a:lnTo>
                    <a:pt x="12" y="217"/>
                  </a:lnTo>
                  <a:lnTo>
                    <a:pt x="11" y="218"/>
                  </a:lnTo>
                  <a:lnTo>
                    <a:pt x="10" y="218"/>
                  </a:lnTo>
                  <a:lnTo>
                    <a:pt x="7" y="220"/>
                  </a:lnTo>
                  <a:lnTo>
                    <a:pt x="5" y="221"/>
                  </a:lnTo>
                  <a:lnTo>
                    <a:pt x="3" y="225"/>
                  </a:lnTo>
                  <a:lnTo>
                    <a:pt x="2" y="228"/>
                  </a:lnTo>
                  <a:lnTo>
                    <a:pt x="0" y="233"/>
                  </a:lnTo>
                  <a:lnTo>
                    <a:pt x="0" y="233"/>
                  </a:lnTo>
                  <a:lnTo>
                    <a:pt x="2" y="233"/>
                  </a:lnTo>
                  <a:lnTo>
                    <a:pt x="6" y="229"/>
                  </a:lnTo>
                  <a:lnTo>
                    <a:pt x="9" y="227"/>
                  </a:lnTo>
                  <a:lnTo>
                    <a:pt x="10" y="226"/>
                  </a:lnTo>
                  <a:lnTo>
                    <a:pt x="11" y="227"/>
                  </a:lnTo>
                  <a:lnTo>
                    <a:pt x="11" y="227"/>
                  </a:lnTo>
                  <a:lnTo>
                    <a:pt x="13" y="231"/>
                  </a:lnTo>
                  <a:lnTo>
                    <a:pt x="17" y="233"/>
                  </a:lnTo>
                  <a:lnTo>
                    <a:pt x="21" y="233"/>
                  </a:lnTo>
                  <a:lnTo>
                    <a:pt x="25" y="233"/>
                  </a:lnTo>
                  <a:lnTo>
                    <a:pt x="35" y="232"/>
                  </a:lnTo>
                  <a:lnTo>
                    <a:pt x="38" y="232"/>
                  </a:lnTo>
                  <a:lnTo>
                    <a:pt x="41" y="233"/>
                  </a:lnTo>
                  <a:lnTo>
                    <a:pt x="41" y="233"/>
                  </a:lnTo>
                  <a:lnTo>
                    <a:pt x="41" y="233"/>
                  </a:lnTo>
                  <a:lnTo>
                    <a:pt x="41" y="233"/>
                  </a:lnTo>
                  <a:lnTo>
                    <a:pt x="39" y="234"/>
                  </a:lnTo>
                  <a:lnTo>
                    <a:pt x="31" y="235"/>
                  </a:lnTo>
                  <a:lnTo>
                    <a:pt x="26" y="236"/>
                  </a:lnTo>
                  <a:lnTo>
                    <a:pt x="23" y="239"/>
                  </a:lnTo>
                  <a:lnTo>
                    <a:pt x="21" y="241"/>
                  </a:lnTo>
                  <a:lnTo>
                    <a:pt x="21" y="242"/>
                  </a:lnTo>
                  <a:lnTo>
                    <a:pt x="22" y="243"/>
                  </a:lnTo>
                  <a:lnTo>
                    <a:pt x="22" y="243"/>
                  </a:lnTo>
                  <a:lnTo>
                    <a:pt x="20" y="245"/>
                  </a:lnTo>
                  <a:lnTo>
                    <a:pt x="18" y="249"/>
                  </a:lnTo>
                  <a:lnTo>
                    <a:pt x="17" y="251"/>
                  </a:lnTo>
                  <a:lnTo>
                    <a:pt x="17" y="255"/>
                  </a:lnTo>
                  <a:lnTo>
                    <a:pt x="18" y="258"/>
                  </a:lnTo>
                  <a:lnTo>
                    <a:pt x="20" y="262"/>
                  </a:lnTo>
                  <a:lnTo>
                    <a:pt x="20" y="262"/>
                  </a:lnTo>
                  <a:lnTo>
                    <a:pt x="21" y="257"/>
                  </a:lnTo>
                  <a:lnTo>
                    <a:pt x="24" y="253"/>
                  </a:lnTo>
                  <a:lnTo>
                    <a:pt x="25" y="251"/>
                  </a:lnTo>
                  <a:lnTo>
                    <a:pt x="27" y="251"/>
                  </a:lnTo>
                  <a:lnTo>
                    <a:pt x="27" y="251"/>
                  </a:lnTo>
                  <a:lnTo>
                    <a:pt x="32" y="253"/>
                  </a:lnTo>
                  <a:lnTo>
                    <a:pt x="35" y="254"/>
                  </a:lnTo>
                  <a:lnTo>
                    <a:pt x="38" y="254"/>
                  </a:lnTo>
                  <a:lnTo>
                    <a:pt x="42" y="251"/>
                  </a:lnTo>
                  <a:lnTo>
                    <a:pt x="42" y="251"/>
                  </a:lnTo>
                  <a:lnTo>
                    <a:pt x="47" y="248"/>
                  </a:lnTo>
                  <a:lnTo>
                    <a:pt x="50" y="246"/>
                  </a:lnTo>
                  <a:lnTo>
                    <a:pt x="55" y="244"/>
                  </a:lnTo>
                  <a:lnTo>
                    <a:pt x="55" y="244"/>
                  </a:lnTo>
                  <a:lnTo>
                    <a:pt x="56" y="246"/>
                  </a:lnTo>
                  <a:lnTo>
                    <a:pt x="57" y="249"/>
                  </a:lnTo>
                  <a:lnTo>
                    <a:pt x="57" y="249"/>
                  </a:lnTo>
                  <a:lnTo>
                    <a:pt x="60" y="250"/>
                  </a:lnTo>
                  <a:lnTo>
                    <a:pt x="61" y="251"/>
                  </a:lnTo>
                  <a:lnTo>
                    <a:pt x="62" y="253"/>
                  </a:lnTo>
                  <a:lnTo>
                    <a:pt x="62" y="253"/>
                  </a:lnTo>
                  <a:lnTo>
                    <a:pt x="61" y="255"/>
                  </a:lnTo>
                  <a:lnTo>
                    <a:pt x="59" y="258"/>
                  </a:lnTo>
                  <a:lnTo>
                    <a:pt x="56" y="260"/>
                  </a:lnTo>
                  <a:lnTo>
                    <a:pt x="56" y="260"/>
                  </a:lnTo>
                  <a:lnTo>
                    <a:pt x="57" y="260"/>
                  </a:lnTo>
                  <a:lnTo>
                    <a:pt x="61" y="260"/>
                  </a:lnTo>
                  <a:lnTo>
                    <a:pt x="64" y="259"/>
                  </a:lnTo>
                  <a:lnTo>
                    <a:pt x="66" y="257"/>
                  </a:lnTo>
                  <a:lnTo>
                    <a:pt x="68" y="254"/>
                  </a:lnTo>
                  <a:lnTo>
                    <a:pt x="68" y="254"/>
                  </a:lnTo>
                  <a:lnTo>
                    <a:pt x="69" y="253"/>
                  </a:lnTo>
                  <a:lnTo>
                    <a:pt x="70" y="253"/>
                  </a:lnTo>
                  <a:lnTo>
                    <a:pt x="74" y="253"/>
                  </a:lnTo>
                  <a:lnTo>
                    <a:pt x="74" y="253"/>
                  </a:lnTo>
                  <a:lnTo>
                    <a:pt x="76" y="251"/>
                  </a:lnTo>
                  <a:lnTo>
                    <a:pt x="77" y="250"/>
                  </a:lnTo>
                  <a:lnTo>
                    <a:pt x="77" y="247"/>
                  </a:lnTo>
                  <a:lnTo>
                    <a:pt x="76" y="244"/>
                  </a:lnTo>
                  <a:lnTo>
                    <a:pt x="77" y="243"/>
                  </a:lnTo>
                  <a:lnTo>
                    <a:pt x="78" y="241"/>
                  </a:lnTo>
                  <a:lnTo>
                    <a:pt x="78" y="241"/>
                  </a:lnTo>
                  <a:lnTo>
                    <a:pt x="82" y="237"/>
                  </a:lnTo>
                  <a:lnTo>
                    <a:pt x="86" y="234"/>
                  </a:lnTo>
                  <a:lnTo>
                    <a:pt x="96" y="230"/>
                  </a:lnTo>
                  <a:lnTo>
                    <a:pt x="96" y="230"/>
                  </a:lnTo>
                  <a:lnTo>
                    <a:pt x="95" y="234"/>
                  </a:lnTo>
                  <a:lnTo>
                    <a:pt x="95" y="239"/>
                  </a:lnTo>
                  <a:lnTo>
                    <a:pt x="97" y="244"/>
                  </a:lnTo>
                  <a:lnTo>
                    <a:pt x="121" y="237"/>
                  </a:lnTo>
                  <a:lnTo>
                    <a:pt x="121" y="237"/>
                  </a:lnTo>
                  <a:lnTo>
                    <a:pt x="120" y="233"/>
                  </a:lnTo>
                  <a:lnTo>
                    <a:pt x="121" y="228"/>
                  </a:lnTo>
                  <a:lnTo>
                    <a:pt x="123" y="222"/>
                  </a:lnTo>
                  <a:lnTo>
                    <a:pt x="127" y="217"/>
                  </a:lnTo>
                  <a:lnTo>
                    <a:pt x="127" y="217"/>
                  </a:lnTo>
                  <a:lnTo>
                    <a:pt x="127" y="219"/>
                  </a:lnTo>
                  <a:lnTo>
                    <a:pt x="126" y="225"/>
                  </a:lnTo>
                  <a:lnTo>
                    <a:pt x="126" y="231"/>
                  </a:lnTo>
                  <a:lnTo>
                    <a:pt x="126" y="234"/>
                  </a:lnTo>
                  <a:lnTo>
                    <a:pt x="127" y="236"/>
                  </a:lnTo>
                  <a:lnTo>
                    <a:pt x="151" y="230"/>
                  </a:lnTo>
                  <a:lnTo>
                    <a:pt x="151" y="230"/>
                  </a:lnTo>
                  <a:lnTo>
                    <a:pt x="150" y="227"/>
                  </a:lnTo>
                  <a:lnTo>
                    <a:pt x="150" y="222"/>
                  </a:lnTo>
                  <a:lnTo>
                    <a:pt x="152" y="215"/>
                  </a:lnTo>
                  <a:lnTo>
                    <a:pt x="152" y="215"/>
                  </a:lnTo>
                  <a:lnTo>
                    <a:pt x="154" y="224"/>
                  </a:lnTo>
                  <a:lnTo>
                    <a:pt x="157" y="231"/>
                  </a:lnTo>
                  <a:lnTo>
                    <a:pt x="163" y="237"/>
                  </a:lnTo>
                  <a:lnTo>
                    <a:pt x="166" y="240"/>
                  </a:lnTo>
                  <a:lnTo>
                    <a:pt x="170" y="242"/>
                  </a:lnTo>
                  <a:lnTo>
                    <a:pt x="170" y="242"/>
                  </a:lnTo>
                  <a:lnTo>
                    <a:pt x="183" y="247"/>
                  </a:lnTo>
                  <a:lnTo>
                    <a:pt x="197" y="251"/>
                  </a:lnTo>
                  <a:lnTo>
                    <a:pt x="229" y="261"/>
                  </a:lnTo>
                  <a:lnTo>
                    <a:pt x="229" y="261"/>
                  </a:lnTo>
                  <a:lnTo>
                    <a:pt x="240" y="264"/>
                  </a:lnTo>
                  <a:lnTo>
                    <a:pt x="248" y="268"/>
                  </a:lnTo>
                  <a:lnTo>
                    <a:pt x="248" y="268"/>
                  </a:lnTo>
                  <a:lnTo>
                    <a:pt x="249" y="269"/>
                  </a:lnTo>
                  <a:lnTo>
                    <a:pt x="250" y="270"/>
                  </a:lnTo>
                  <a:lnTo>
                    <a:pt x="249" y="273"/>
                  </a:lnTo>
                  <a:lnTo>
                    <a:pt x="246" y="275"/>
                  </a:lnTo>
                  <a:lnTo>
                    <a:pt x="246" y="275"/>
                  </a:lnTo>
                  <a:lnTo>
                    <a:pt x="250" y="278"/>
                  </a:lnTo>
                  <a:lnTo>
                    <a:pt x="259" y="284"/>
                  </a:lnTo>
                  <a:lnTo>
                    <a:pt x="259" y="284"/>
                  </a:lnTo>
                  <a:lnTo>
                    <a:pt x="264" y="289"/>
                  </a:lnTo>
                  <a:lnTo>
                    <a:pt x="267" y="296"/>
                  </a:lnTo>
                  <a:lnTo>
                    <a:pt x="270" y="304"/>
                  </a:lnTo>
                  <a:lnTo>
                    <a:pt x="272" y="313"/>
                  </a:lnTo>
                  <a:lnTo>
                    <a:pt x="272" y="313"/>
                  </a:lnTo>
                  <a:lnTo>
                    <a:pt x="274" y="320"/>
                  </a:lnTo>
                  <a:lnTo>
                    <a:pt x="275" y="328"/>
                  </a:lnTo>
                  <a:lnTo>
                    <a:pt x="275" y="334"/>
                  </a:lnTo>
                  <a:lnTo>
                    <a:pt x="275" y="337"/>
                  </a:lnTo>
                  <a:lnTo>
                    <a:pt x="274" y="339"/>
                  </a:lnTo>
                  <a:lnTo>
                    <a:pt x="274" y="339"/>
                  </a:lnTo>
                  <a:lnTo>
                    <a:pt x="271" y="341"/>
                  </a:lnTo>
                  <a:lnTo>
                    <a:pt x="269" y="342"/>
                  </a:lnTo>
                  <a:lnTo>
                    <a:pt x="266" y="343"/>
                  </a:lnTo>
                  <a:lnTo>
                    <a:pt x="260" y="345"/>
                  </a:lnTo>
                  <a:lnTo>
                    <a:pt x="262" y="354"/>
                  </a:lnTo>
                  <a:lnTo>
                    <a:pt x="262" y="354"/>
                  </a:lnTo>
                  <a:lnTo>
                    <a:pt x="266" y="354"/>
                  </a:lnTo>
                  <a:lnTo>
                    <a:pt x="270" y="352"/>
                  </a:lnTo>
                  <a:lnTo>
                    <a:pt x="275" y="351"/>
                  </a:lnTo>
                  <a:lnTo>
                    <a:pt x="275" y="351"/>
                  </a:lnTo>
                  <a:lnTo>
                    <a:pt x="274" y="352"/>
                  </a:lnTo>
                  <a:lnTo>
                    <a:pt x="274" y="352"/>
                  </a:lnTo>
                  <a:lnTo>
                    <a:pt x="270" y="358"/>
                  </a:lnTo>
                  <a:lnTo>
                    <a:pt x="269" y="362"/>
                  </a:lnTo>
                  <a:lnTo>
                    <a:pt x="279" y="369"/>
                  </a:lnTo>
                  <a:lnTo>
                    <a:pt x="279" y="369"/>
                  </a:lnTo>
                  <a:lnTo>
                    <a:pt x="283" y="358"/>
                  </a:lnTo>
                  <a:lnTo>
                    <a:pt x="285" y="355"/>
                  </a:lnTo>
                  <a:lnTo>
                    <a:pt x="288" y="352"/>
                  </a:lnTo>
                  <a:lnTo>
                    <a:pt x="288" y="352"/>
                  </a:lnTo>
                  <a:lnTo>
                    <a:pt x="290" y="352"/>
                  </a:lnTo>
                  <a:lnTo>
                    <a:pt x="293" y="354"/>
                  </a:lnTo>
                  <a:lnTo>
                    <a:pt x="297" y="356"/>
                  </a:lnTo>
                  <a:lnTo>
                    <a:pt x="302" y="358"/>
                  </a:lnTo>
                  <a:lnTo>
                    <a:pt x="306" y="362"/>
                  </a:lnTo>
                  <a:lnTo>
                    <a:pt x="311" y="368"/>
                  </a:lnTo>
                  <a:lnTo>
                    <a:pt x="315" y="373"/>
                  </a:lnTo>
                  <a:lnTo>
                    <a:pt x="319" y="379"/>
                  </a:lnTo>
                  <a:lnTo>
                    <a:pt x="319" y="379"/>
                  </a:lnTo>
                  <a:lnTo>
                    <a:pt x="320" y="385"/>
                  </a:lnTo>
                  <a:lnTo>
                    <a:pt x="321" y="390"/>
                  </a:lnTo>
                  <a:lnTo>
                    <a:pt x="321" y="395"/>
                  </a:lnTo>
                  <a:lnTo>
                    <a:pt x="320" y="402"/>
                  </a:lnTo>
                  <a:lnTo>
                    <a:pt x="319" y="407"/>
                  </a:lnTo>
                  <a:lnTo>
                    <a:pt x="317" y="412"/>
                  </a:lnTo>
                  <a:lnTo>
                    <a:pt x="313" y="415"/>
                  </a:lnTo>
                  <a:lnTo>
                    <a:pt x="310" y="417"/>
                  </a:lnTo>
                  <a:lnTo>
                    <a:pt x="310" y="417"/>
                  </a:lnTo>
                  <a:lnTo>
                    <a:pt x="307" y="417"/>
                  </a:lnTo>
                  <a:lnTo>
                    <a:pt x="304" y="416"/>
                  </a:lnTo>
                  <a:lnTo>
                    <a:pt x="297" y="413"/>
                  </a:lnTo>
                  <a:lnTo>
                    <a:pt x="291" y="409"/>
                  </a:lnTo>
                  <a:lnTo>
                    <a:pt x="289" y="409"/>
                  </a:lnTo>
                  <a:lnTo>
                    <a:pt x="286" y="412"/>
                  </a:lnTo>
                  <a:lnTo>
                    <a:pt x="286" y="412"/>
                  </a:lnTo>
                  <a:lnTo>
                    <a:pt x="285" y="414"/>
                  </a:lnTo>
                  <a:lnTo>
                    <a:pt x="282" y="415"/>
                  </a:lnTo>
                  <a:lnTo>
                    <a:pt x="277" y="418"/>
                  </a:lnTo>
                  <a:lnTo>
                    <a:pt x="274" y="420"/>
                  </a:lnTo>
                  <a:lnTo>
                    <a:pt x="272" y="423"/>
                  </a:lnTo>
                  <a:lnTo>
                    <a:pt x="272" y="428"/>
                  </a:lnTo>
                  <a:lnTo>
                    <a:pt x="274" y="433"/>
                  </a:lnTo>
                  <a:lnTo>
                    <a:pt x="274" y="433"/>
                  </a:lnTo>
                  <a:lnTo>
                    <a:pt x="278" y="428"/>
                  </a:lnTo>
                  <a:lnTo>
                    <a:pt x="281" y="426"/>
                  </a:lnTo>
                  <a:lnTo>
                    <a:pt x="283" y="426"/>
                  </a:lnTo>
                  <a:lnTo>
                    <a:pt x="283" y="426"/>
                  </a:lnTo>
                  <a:lnTo>
                    <a:pt x="284" y="427"/>
                  </a:lnTo>
                  <a:lnTo>
                    <a:pt x="284" y="428"/>
                  </a:lnTo>
                  <a:lnTo>
                    <a:pt x="286" y="431"/>
                  </a:lnTo>
                  <a:lnTo>
                    <a:pt x="286" y="431"/>
                  </a:lnTo>
                  <a:lnTo>
                    <a:pt x="288" y="431"/>
                  </a:lnTo>
                  <a:lnTo>
                    <a:pt x="290" y="431"/>
                  </a:lnTo>
                  <a:lnTo>
                    <a:pt x="296" y="431"/>
                  </a:lnTo>
                  <a:lnTo>
                    <a:pt x="302" y="430"/>
                  </a:lnTo>
                  <a:lnTo>
                    <a:pt x="304" y="430"/>
                  </a:lnTo>
                  <a:lnTo>
                    <a:pt x="305" y="431"/>
                  </a:lnTo>
                  <a:lnTo>
                    <a:pt x="305" y="431"/>
                  </a:lnTo>
                  <a:lnTo>
                    <a:pt x="305" y="432"/>
                  </a:lnTo>
                  <a:lnTo>
                    <a:pt x="304" y="432"/>
                  </a:lnTo>
                  <a:lnTo>
                    <a:pt x="300" y="432"/>
                  </a:lnTo>
                  <a:lnTo>
                    <a:pt x="300" y="432"/>
                  </a:lnTo>
                  <a:lnTo>
                    <a:pt x="290" y="434"/>
                  </a:lnTo>
                  <a:lnTo>
                    <a:pt x="284" y="436"/>
                  </a:lnTo>
                  <a:lnTo>
                    <a:pt x="282" y="438"/>
                  </a:lnTo>
                  <a:lnTo>
                    <a:pt x="282" y="438"/>
                  </a:lnTo>
                  <a:lnTo>
                    <a:pt x="282" y="441"/>
                  </a:lnTo>
                  <a:lnTo>
                    <a:pt x="282" y="443"/>
                  </a:lnTo>
                  <a:lnTo>
                    <a:pt x="282" y="443"/>
                  </a:lnTo>
                  <a:lnTo>
                    <a:pt x="280" y="445"/>
                  </a:lnTo>
                  <a:lnTo>
                    <a:pt x="277" y="447"/>
                  </a:lnTo>
                  <a:lnTo>
                    <a:pt x="275" y="451"/>
                  </a:lnTo>
                  <a:lnTo>
                    <a:pt x="274" y="454"/>
                  </a:lnTo>
                  <a:lnTo>
                    <a:pt x="274" y="457"/>
                  </a:lnTo>
                  <a:lnTo>
                    <a:pt x="274" y="457"/>
                  </a:lnTo>
                  <a:lnTo>
                    <a:pt x="275" y="461"/>
                  </a:lnTo>
                  <a:lnTo>
                    <a:pt x="277" y="463"/>
                  </a:lnTo>
                  <a:lnTo>
                    <a:pt x="280" y="466"/>
                  </a:lnTo>
                  <a:lnTo>
                    <a:pt x="280" y="466"/>
                  </a:lnTo>
                  <a:lnTo>
                    <a:pt x="280" y="464"/>
                  </a:lnTo>
                  <a:lnTo>
                    <a:pt x="280" y="461"/>
                  </a:lnTo>
                  <a:lnTo>
                    <a:pt x="281" y="457"/>
                  </a:lnTo>
                  <a:lnTo>
                    <a:pt x="282" y="455"/>
                  </a:lnTo>
                  <a:lnTo>
                    <a:pt x="284" y="455"/>
                  </a:lnTo>
                  <a:lnTo>
                    <a:pt x="284" y="455"/>
                  </a:lnTo>
                  <a:lnTo>
                    <a:pt x="285" y="455"/>
                  </a:lnTo>
                  <a:lnTo>
                    <a:pt x="286" y="456"/>
                  </a:lnTo>
                  <a:lnTo>
                    <a:pt x="289" y="458"/>
                  </a:lnTo>
                  <a:lnTo>
                    <a:pt x="291" y="458"/>
                  </a:lnTo>
                  <a:lnTo>
                    <a:pt x="291" y="458"/>
                  </a:lnTo>
                  <a:lnTo>
                    <a:pt x="293" y="458"/>
                  </a:lnTo>
                  <a:lnTo>
                    <a:pt x="296" y="456"/>
                  </a:lnTo>
                  <a:lnTo>
                    <a:pt x="303" y="449"/>
                  </a:lnTo>
                  <a:lnTo>
                    <a:pt x="309" y="444"/>
                  </a:lnTo>
                  <a:lnTo>
                    <a:pt x="311" y="442"/>
                  </a:lnTo>
                  <a:lnTo>
                    <a:pt x="313" y="442"/>
                  </a:lnTo>
                  <a:lnTo>
                    <a:pt x="313" y="442"/>
                  </a:lnTo>
                  <a:lnTo>
                    <a:pt x="313" y="443"/>
                  </a:lnTo>
                  <a:lnTo>
                    <a:pt x="312" y="444"/>
                  </a:lnTo>
                  <a:lnTo>
                    <a:pt x="309" y="447"/>
                  </a:lnTo>
                  <a:lnTo>
                    <a:pt x="305" y="451"/>
                  </a:lnTo>
                  <a:lnTo>
                    <a:pt x="303" y="454"/>
                  </a:lnTo>
                  <a:lnTo>
                    <a:pt x="302" y="457"/>
                  </a:lnTo>
                  <a:lnTo>
                    <a:pt x="302" y="457"/>
                  </a:lnTo>
                  <a:lnTo>
                    <a:pt x="303" y="460"/>
                  </a:lnTo>
                  <a:lnTo>
                    <a:pt x="304" y="462"/>
                  </a:lnTo>
                  <a:lnTo>
                    <a:pt x="306" y="464"/>
                  </a:lnTo>
                  <a:lnTo>
                    <a:pt x="307" y="466"/>
                  </a:lnTo>
                  <a:lnTo>
                    <a:pt x="307" y="466"/>
                  </a:lnTo>
                  <a:lnTo>
                    <a:pt x="308" y="470"/>
                  </a:lnTo>
                  <a:lnTo>
                    <a:pt x="309" y="472"/>
                  </a:lnTo>
                  <a:lnTo>
                    <a:pt x="312" y="474"/>
                  </a:lnTo>
                  <a:lnTo>
                    <a:pt x="315" y="475"/>
                  </a:lnTo>
                  <a:lnTo>
                    <a:pt x="322" y="477"/>
                  </a:lnTo>
                  <a:lnTo>
                    <a:pt x="325" y="477"/>
                  </a:lnTo>
                  <a:lnTo>
                    <a:pt x="325" y="477"/>
                  </a:lnTo>
                  <a:lnTo>
                    <a:pt x="324" y="475"/>
                  </a:lnTo>
                  <a:lnTo>
                    <a:pt x="321" y="472"/>
                  </a:lnTo>
                  <a:lnTo>
                    <a:pt x="318" y="467"/>
                  </a:lnTo>
                  <a:lnTo>
                    <a:pt x="317" y="466"/>
                  </a:lnTo>
                  <a:lnTo>
                    <a:pt x="318" y="464"/>
                  </a:lnTo>
                  <a:lnTo>
                    <a:pt x="318" y="464"/>
                  </a:lnTo>
                  <a:lnTo>
                    <a:pt x="319" y="464"/>
                  </a:lnTo>
                  <a:lnTo>
                    <a:pt x="321" y="464"/>
                  </a:lnTo>
                  <a:lnTo>
                    <a:pt x="323" y="464"/>
                  </a:lnTo>
                  <a:lnTo>
                    <a:pt x="325" y="464"/>
                  </a:lnTo>
                  <a:lnTo>
                    <a:pt x="325" y="464"/>
                  </a:lnTo>
                  <a:lnTo>
                    <a:pt x="325" y="461"/>
                  </a:lnTo>
                  <a:lnTo>
                    <a:pt x="325" y="456"/>
                  </a:lnTo>
                  <a:lnTo>
                    <a:pt x="325" y="451"/>
                  </a:lnTo>
                  <a:lnTo>
                    <a:pt x="326" y="447"/>
                  </a:lnTo>
                  <a:lnTo>
                    <a:pt x="329" y="443"/>
                  </a:lnTo>
                  <a:lnTo>
                    <a:pt x="334" y="437"/>
                  </a:lnTo>
                  <a:lnTo>
                    <a:pt x="334" y="437"/>
                  </a:lnTo>
                  <a:lnTo>
                    <a:pt x="336" y="441"/>
                  </a:lnTo>
                  <a:lnTo>
                    <a:pt x="338" y="442"/>
                  </a:lnTo>
                  <a:lnTo>
                    <a:pt x="342" y="444"/>
                  </a:lnTo>
                  <a:lnTo>
                    <a:pt x="342" y="444"/>
                  </a:lnTo>
                  <a:lnTo>
                    <a:pt x="343" y="444"/>
                  </a:lnTo>
                  <a:lnTo>
                    <a:pt x="345" y="445"/>
                  </a:lnTo>
                  <a:lnTo>
                    <a:pt x="345" y="449"/>
                  </a:lnTo>
                  <a:lnTo>
                    <a:pt x="345" y="455"/>
                  </a:lnTo>
                  <a:lnTo>
                    <a:pt x="345" y="455"/>
                  </a:lnTo>
                  <a:lnTo>
                    <a:pt x="346" y="454"/>
                  </a:lnTo>
                  <a:lnTo>
                    <a:pt x="348" y="450"/>
                  </a:lnTo>
                  <a:lnTo>
                    <a:pt x="350" y="445"/>
                  </a:lnTo>
                  <a:lnTo>
                    <a:pt x="350" y="440"/>
                  </a:lnTo>
                  <a:lnTo>
                    <a:pt x="350" y="440"/>
                  </a:lnTo>
                  <a:lnTo>
                    <a:pt x="352" y="437"/>
                  </a:lnTo>
                  <a:lnTo>
                    <a:pt x="354" y="434"/>
                  </a:lnTo>
                  <a:lnTo>
                    <a:pt x="354" y="434"/>
                  </a:lnTo>
                  <a:lnTo>
                    <a:pt x="354" y="431"/>
                  </a:lnTo>
                  <a:lnTo>
                    <a:pt x="354" y="430"/>
                  </a:lnTo>
                  <a:lnTo>
                    <a:pt x="351" y="427"/>
                  </a:lnTo>
                  <a:lnTo>
                    <a:pt x="350" y="424"/>
                  </a:lnTo>
                  <a:lnTo>
                    <a:pt x="348" y="421"/>
                  </a:lnTo>
                  <a:lnTo>
                    <a:pt x="348" y="417"/>
                  </a:lnTo>
                  <a:lnTo>
                    <a:pt x="348" y="409"/>
                  </a:lnTo>
                  <a:lnTo>
                    <a:pt x="348" y="409"/>
                  </a:lnTo>
                  <a:lnTo>
                    <a:pt x="347" y="407"/>
                  </a:lnTo>
                  <a:lnTo>
                    <a:pt x="347" y="406"/>
                  </a:lnTo>
                  <a:lnTo>
                    <a:pt x="343" y="404"/>
                  </a:lnTo>
                  <a:lnTo>
                    <a:pt x="343" y="404"/>
                  </a:lnTo>
                  <a:lnTo>
                    <a:pt x="341" y="401"/>
                  </a:lnTo>
                  <a:lnTo>
                    <a:pt x="341" y="400"/>
                  </a:lnTo>
                  <a:lnTo>
                    <a:pt x="342" y="400"/>
                  </a:lnTo>
                  <a:lnTo>
                    <a:pt x="342" y="400"/>
                  </a:lnTo>
                  <a:lnTo>
                    <a:pt x="347" y="401"/>
                  </a:lnTo>
                  <a:lnTo>
                    <a:pt x="350" y="401"/>
                  </a:lnTo>
                  <a:lnTo>
                    <a:pt x="354" y="400"/>
                  </a:lnTo>
                  <a:lnTo>
                    <a:pt x="354" y="400"/>
                  </a:lnTo>
                  <a:lnTo>
                    <a:pt x="355" y="388"/>
                  </a:lnTo>
                  <a:lnTo>
                    <a:pt x="355" y="380"/>
                  </a:lnTo>
                  <a:lnTo>
                    <a:pt x="355" y="377"/>
                  </a:lnTo>
                  <a:lnTo>
                    <a:pt x="355" y="377"/>
                  </a:lnTo>
                  <a:lnTo>
                    <a:pt x="350" y="377"/>
                  </a:lnTo>
                  <a:lnTo>
                    <a:pt x="347" y="376"/>
                  </a:lnTo>
                  <a:lnTo>
                    <a:pt x="343" y="375"/>
                  </a:lnTo>
                  <a:lnTo>
                    <a:pt x="342" y="373"/>
                  </a:lnTo>
                  <a:lnTo>
                    <a:pt x="342" y="373"/>
                  </a:lnTo>
                  <a:lnTo>
                    <a:pt x="346" y="373"/>
                  </a:lnTo>
                  <a:lnTo>
                    <a:pt x="350" y="373"/>
                  </a:lnTo>
                  <a:lnTo>
                    <a:pt x="353" y="373"/>
                  </a:lnTo>
                  <a:lnTo>
                    <a:pt x="355" y="372"/>
                  </a:lnTo>
                  <a:lnTo>
                    <a:pt x="355" y="372"/>
                  </a:lnTo>
                  <a:lnTo>
                    <a:pt x="355" y="360"/>
                  </a:lnTo>
                  <a:lnTo>
                    <a:pt x="354" y="352"/>
                  </a:lnTo>
                  <a:lnTo>
                    <a:pt x="353" y="350"/>
                  </a:lnTo>
                  <a:lnTo>
                    <a:pt x="353" y="349"/>
                  </a:lnTo>
                  <a:lnTo>
                    <a:pt x="353" y="349"/>
                  </a:lnTo>
                  <a:lnTo>
                    <a:pt x="349" y="350"/>
                  </a:lnTo>
                  <a:lnTo>
                    <a:pt x="346" y="350"/>
                  </a:lnTo>
                  <a:lnTo>
                    <a:pt x="342" y="349"/>
                  </a:lnTo>
                  <a:lnTo>
                    <a:pt x="339" y="348"/>
                  </a:lnTo>
                  <a:lnTo>
                    <a:pt x="339" y="348"/>
                  </a:lnTo>
                  <a:lnTo>
                    <a:pt x="337" y="347"/>
                  </a:lnTo>
                  <a:lnTo>
                    <a:pt x="337" y="345"/>
                  </a:lnTo>
                  <a:lnTo>
                    <a:pt x="337" y="342"/>
                  </a:lnTo>
                  <a:lnTo>
                    <a:pt x="336" y="340"/>
                  </a:lnTo>
                  <a:lnTo>
                    <a:pt x="336" y="339"/>
                  </a:lnTo>
                  <a:lnTo>
                    <a:pt x="334" y="337"/>
                  </a:lnTo>
                  <a:lnTo>
                    <a:pt x="334" y="337"/>
                  </a:lnTo>
                  <a:lnTo>
                    <a:pt x="327" y="335"/>
                  </a:lnTo>
                  <a:lnTo>
                    <a:pt x="322" y="332"/>
                  </a:lnTo>
                  <a:lnTo>
                    <a:pt x="318" y="329"/>
                  </a:lnTo>
                  <a:lnTo>
                    <a:pt x="315" y="327"/>
                  </a:lnTo>
                  <a:lnTo>
                    <a:pt x="315" y="327"/>
                  </a:lnTo>
                  <a:lnTo>
                    <a:pt x="313" y="323"/>
                  </a:lnTo>
                  <a:lnTo>
                    <a:pt x="313" y="320"/>
                  </a:lnTo>
                  <a:lnTo>
                    <a:pt x="313" y="318"/>
                  </a:lnTo>
                  <a:lnTo>
                    <a:pt x="313" y="318"/>
                  </a:lnTo>
                  <a:lnTo>
                    <a:pt x="319" y="320"/>
                  </a:lnTo>
                  <a:lnTo>
                    <a:pt x="321" y="320"/>
                  </a:lnTo>
                  <a:lnTo>
                    <a:pt x="324" y="320"/>
                  </a:lnTo>
                  <a:lnTo>
                    <a:pt x="325" y="302"/>
                  </a:lnTo>
                  <a:lnTo>
                    <a:pt x="325" y="302"/>
                  </a:lnTo>
                  <a:lnTo>
                    <a:pt x="323" y="302"/>
                  </a:lnTo>
                  <a:lnTo>
                    <a:pt x="319" y="301"/>
                  </a:lnTo>
                  <a:lnTo>
                    <a:pt x="319" y="301"/>
                  </a:lnTo>
                  <a:lnTo>
                    <a:pt x="317" y="299"/>
                  </a:lnTo>
                  <a:lnTo>
                    <a:pt x="314" y="297"/>
                  </a:lnTo>
                  <a:lnTo>
                    <a:pt x="313" y="294"/>
                  </a:lnTo>
                  <a:lnTo>
                    <a:pt x="313" y="294"/>
                  </a:lnTo>
                  <a:lnTo>
                    <a:pt x="314" y="296"/>
                  </a:lnTo>
                  <a:lnTo>
                    <a:pt x="320" y="297"/>
                  </a:lnTo>
                  <a:lnTo>
                    <a:pt x="320" y="297"/>
                  </a:lnTo>
                  <a:lnTo>
                    <a:pt x="324" y="297"/>
                  </a:lnTo>
                  <a:lnTo>
                    <a:pt x="326" y="296"/>
                  </a:lnTo>
                  <a:lnTo>
                    <a:pt x="328" y="276"/>
                  </a:lnTo>
                  <a:lnTo>
                    <a:pt x="328" y="276"/>
                  </a:lnTo>
                  <a:lnTo>
                    <a:pt x="325" y="276"/>
                  </a:lnTo>
                  <a:lnTo>
                    <a:pt x="322" y="276"/>
                  </a:lnTo>
                  <a:lnTo>
                    <a:pt x="319" y="274"/>
                  </a:lnTo>
                  <a:lnTo>
                    <a:pt x="318" y="271"/>
                  </a:lnTo>
                  <a:lnTo>
                    <a:pt x="318" y="270"/>
                  </a:lnTo>
                  <a:lnTo>
                    <a:pt x="318" y="270"/>
                  </a:lnTo>
                  <a:lnTo>
                    <a:pt x="325" y="268"/>
                  </a:lnTo>
                  <a:lnTo>
                    <a:pt x="332" y="264"/>
                  </a:lnTo>
                  <a:lnTo>
                    <a:pt x="337" y="260"/>
                  </a:lnTo>
                  <a:lnTo>
                    <a:pt x="341" y="256"/>
                  </a:lnTo>
                  <a:lnTo>
                    <a:pt x="346" y="250"/>
                  </a:lnTo>
                  <a:lnTo>
                    <a:pt x="349" y="244"/>
                  </a:lnTo>
                  <a:lnTo>
                    <a:pt x="352" y="239"/>
                  </a:lnTo>
                  <a:lnTo>
                    <a:pt x="353" y="232"/>
                  </a:lnTo>
                  <a:lnTo>
                    <a:pt x="353" y="232"/>
                  </a:lnTo>
                  <a:lnTo>
                    <a:pt x="359" y="234"/>
                  </a:lnTo>
                  <a:lnTo>
                    <a:pt x="361" y="234"/>
                  </a:lnTo>
                  <a:lnTo>
                    <a:pt x="364" y="234"/>
                  </a:lnTo>
                  <a:lnTo>
                    <a:pt x="364" y="234"/>
                  </a:lnTo>
                  <a:lnTo>
                    <a:pt x="365" y="227"/>
                  </a:lnTo>
                  <a:lnTo>
                    <a:pt x="365" y="218"/>
                  </a:lnTo>
                  <a:lnTo>
                    <a:pt x="365" y="218"/>
                  </a:lnTo>
                  <a:lnTo>
                    <a:pt x="360" y="217"/>
                  </a:lnTo>
                  <a:lnTo>
                    <a:pt x="357" y="216"/>
                  </a:lnTo>
                  <a:lnTo>
                    <a:pt x="355" y="21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45"/>
            <p:cNvSpPr>
              <a:spLocks/>
            </p:cNvSpPr>
            <p:nvPr userDrawn="1"/>
          </p:nvSpPr>
          <p:spPr bwMode="auto">
            <a:xfrm>
              <a:off x="4518" y="2652"/>
              <a:ext cx="207" cy="53"/>
            </a:xfrm>
            <a:custGeom>
              <a:avLst/>
              <a:gdLst>
                <a:gd name="T0" fmla="*/ 0 w 207"/>
                <a:gd name="T1" fmla="*/ 20 h 53"/>
                <a:gd name="T2" fmla="*/ 0 w 207"/>
                <a:gd name="T3" fmla="*/ 20 h 53"/>
                <a:gd name="T4" fmla="*/ 13 w 207"/>
                <a:gd name="T5" fmla="*/ 29 h 53"/>
                <a:gd name="T6" fmla="*/ 24 w 207"/>
                <a:gd name="T7" fmla="*/ 35 h 53"/>
                <a:gd name="T8" fmla="*/ 24 w 207"/>
                <a:gd name="T9" fmla="*/ 35 h 53"/>
                <a:gd name="T10" fmla="*/ 42 w 207"/>
                <a:gd name="T11" fmla="*/ 43 h 53"/>
                <a:gd name="T12" fmla="*/ 54 w 207"/>
                <a:gd name="T13" fmla="*/ 46 h 53"/>
                <a:gd name="T14" fmla="*/ 67 w 207"/>
                <a:gd name="T15" fmla="*/ 49 h 53"/>
                <a:gd name="T16" fmla="*/ 82 w 207"/>
                <a:gd name="T17" fmla="*/ 51 h 53"/>
                <a:gd name="T18" fmla="*/ 98 w 207"/>
                <a:gd name="T19" fmla="*/ 53 h 53"/>
                <a:gd name="T20" fmla="*/ 115 w 207"/>
                <a:gd name="T21" fmla="*/ 53 h 53"/>
                <a:gd name="T22" fmla="*/ 134 w 207"/>
                <a:gd name="T23" fmla="*/ 53 h 53"/>
                <a:gd name="T24" fmla="*/ 134 w 207"/>
                <a:gd name="T25" fmla="*/ 53 h 53"/>
                <a:gd name="T26" fmla="*/ 151 w 207"/>
                <a:gd name="T27" fmla="*/ 50 h 53"/>
                <a:gd name="T28" fmla="*/ 166 w 207"/>
                <a:gd name="T29" fmla="*/ 48 h 53"/>
                <a:gd name="T30" fmla="*/ 179 w 207"/>
                <a:gd name="T31" fmla="*/ 44 h 53"/>
                <a:gd name="T32" fmla="*/ 189 w 207"/>
                <a:gd name="T33" fmla="*/ 41 h 53"/>
                <a:gd name="T34" fmla="*/ 203 w 207"/>
                <a:gd name="T35" fmla="*/ 34 h 53"/>
                <a:gd name="T36" fmla="*/ 207 w 207"/>
                <a:gd name="T37" fmla="*/ 31 h 53"/>
                <a:gd name="T38" fmla="*/ 207 w 207"/>
                <a:gd name="T39" fmla="*/ 31 h 53"/>
                <a:gd name="T40" fmla="*/ 200 w 207"/>
                <a:gd name="T41" fmla="*/ 29 h 53"/>
                <a:gd name="T42" fmla="*/ 195 w 207"/>
                <a:gd name="T43" fmla="*/ 26 h 53"/>
                <a:gd name="T44" fmla="*/ 186 w 207"/>
                <a:gd name="T45" fmla="*/ 18 h 53"/>
                <a:gd name="T46" fmla="*/ 186 w 207"/>
                <a:gd name="T47" fmla="*/ 18 h 53"/>
                <a:gd name="T48" fmla="*/ 185 w 207"/>
                <a:gd name="T49" fmla="*/ 22 h 53"/>
                <a:gd name="T50" fmla="*/ 185 w 207"/>
                <a:gd name="T51" fmla="*/ 22 h 53"/>
                <a:gd name="T52" fmla="*/ 184 w 207"/>
                <a:gd name="T53" fmla="*/ 30 h 53"/>
                <a:gd name="T54" fmla="*/ 184 w 207"/>
                <a:gd name="T55" fmla="*/ 30 h 53"/>
                <a:gd name="T56" fmla="*/ 180 w 207"/>
                <a:gd name="T57" fmla="*/ 29 h 53"/>
                <a:gd name="T58" fmla="*/ 180 w 207"/>
                <a:gd name="T59" fmla="*/ 29 h 53"/>
                <a:gd name="T60" fmla="*/ 177 w 207"/>
                <a:gd name="T61" fmla="*/ 27 h 53"/>
                <a:gd name="T62" fmla="*/ 173 w 207"/>
                <a:gd name="T63" fmla="*/ 23 h 53"/>
                <a:gd name="T64" fmla="*/ 171 w 207"/>
                <a:gd name="T65" fmla="*/ 19 h 53"/>
                <a:gd name="T66" fmla="*/ 170 w 207"/>
                <a:gd name="T67" fmla="*/ 14 h 53"/>
                <a:gd name="T68" fmla="*/ 170 w 207"/>
                <a:gd name="T69" fmla="*/ 14 h 53"/>
                <a:gd name="T70" fmla="*/ 170 w 207"/>
                <a:gd name="T71" fmla="*/ 13 h 53"/>
                <a:gd name="T72" fmla="*/ 170 w 207"/>
                <a:gd name="T73" fmla="*/ 13 h 53"/>
                <a:gd name="T74" fmla="*/ 161 w 207"/>
                <a:gd name="T75" fmla="*/ 16 h 53"/>
                <a:gd name="T76" fmla="*/ 150 w 207"/>
                <a:gd name="T77" fmla="*/ 19 h 53"/>
                <a:gd name="T78" fmla="*/ 136 w 207"/>
                <a:gd name="T79" fmla="*/ 22 h 53"/>
                <a:gd name="T80" fmla="*/ 122 w 207"/>
                <a:gd name="T81" fmla="*/ 23 h 53"/>
                <a:gd name="T82" fmla="*/ 122 w 207"/>
                <a:gd name="T83" fmla="*/ 23 h 53"/>
                <a:gd name="T84" fmla="*/ 96 w 207"/>
                <a:gd name="T85" fmla="*/ 22 h 53"/>
                <a:gd name="T86" fmla="*/ 83 w 207"/>
                <a:gd name="T87" fmla="*/ 21 h 53"/>
                <a:gd name="T88" fmla="*/ 70 w 207"/>
                <a:gd name="T89" fmla="*/ 19 h 53"/>
                <a:gd name="T90" fmla="*/ 57 w 207"/>
                <a:gd name="T91" fmla="*/ 17 h 53"/>
                <a:gd name="T92" fmla="*/ 44 w 207"/>
                <a:gd name="T93" fmla="*/ 13 h 53"/>
                <a:gd name="T94" fmla="*/ 32 w 207"/>
                <a:gd name="T95" fmla="*/ 9 h 53"/>
                <a:gd name="T96" fmla="*/ 20 w 207"/>
                <a:gd name="T97" fmla="*/ 4 h 53"/>
                <a:gd name="T98" fmla="*/ 20 w 207"/>
                <a:gd name="T99" fmla="*/ 4 h 53"/>
                <a:gd name="T100" fmla="*/ 10 w 207"/>
                <a:gd name="T101" fmla="*/ 0 h 53"/>
                <a:gd name="T102" fmla="*/ 10 w 207"/>
                <a:gd name="T103" fmla="*/ 0 h 53"/>
                <a:gd name="T104" fmla="*/ 10 w 207"/>
                <a:gd name="T105" fmla="*/ 1 h 53"/>
                <a:gd name="T106" fmla="*/ 10 w 207"/>
                <a:gd name="T107" fmla="*/ 3 h 53"/>
                <a:gd name="T108" fmla="*/ 11 w 207"/>
                <a:gd name="T109" fmla="*/ 8 h 53"/>
                <a:gd name="T110" fmla="*/ 17 w 207"/>
                <a:gd name="T111" fmla="*/ 15 h 53"/>
                <a:gd name="T112" fmla="*/ 17 w 207"/>
                <a:gd name="T113" fmla="*/ 15 h 53"/>
                <a:gd name="T114" fmla="*/ 11 w 207"/>
                <a:gd name="T115" fmla="*/ 14 h 53"/>
                <a:gd name="T116" fmla="*/ 6 w 207"/>
                <a:gd name="T117" fmla="*/ 16 h 53"/>
                <a:gd name="T118" fmla="*/ 6 w 207"/>
                <a:gd name="T119" fmla="*/ 16 h 53"/>
                <a:gd name="T120" fmla="*/ 3 w 207"/>
                <a:gd name="T121" fmla="*/ 18 h 53"/>
                <a:gd name="T122" fmla="*/ 0 w 207"/>
                <a:gd name="T12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7" h="53">
                  <a:moveTo>
                    <a:pt x="0" y="20"/>
                  </a:moveTo>
                  <a:lnTo>
                    <a:pt x="0" y="20"/>
                  </a:lnTo>
                  <a:lnTo>
                    <a:pt x="13" y="29"/>
                  </a:lnTo>
                  <a:lnTo>
                    <a:pt x="24" y="35"/>
                  </a:lnTo>
                  <a:lnTo>
                    <a:pt x="24" y="35"/>
                  </a:lnTo>
                  <a:lnTo>
                    <a:pt x="42" y="43"/>
                  </a:lnTo>
                  <a:lnTo>
                    <a:pt x="54" y="46"/>
                  </a:lnTo>
                  <a:lnTo>
                    <a:pt x="67" y="49"/>
                  </a:lnTo>
                  <a:lnTo>
                    <a:pt x="82" y="51"/>
                  </a:lnTo>
                  <a:lnTo>
                    <a:pt x="98" y="53"/>
                  </a:lnTo>
                  <a:lnTo>
                    <a:pt x="115" y="53"/>
                  </a:lnTo>
                  <a:lnTo>
                    <a:pt x="134" y="53"/>
                  </a:lnTo>
                  <a:lnTo>
                    <a:pt x="134" y="53"/>
                  </a:lnTo>
                  <a:lnTo>
                    <a:pt x="151" y="50"/>
                  </a:lnTo>
                  <a:lnTo>
                    <a:pt x="166" y="48"/>
                  </a:lnTo>
                  <a:lnTo>
                    <a:pt x="179" y="44"/>
                  </a:lnTo>
                  <a:lnTo>
                    <a:pt x="189" y="41"/>
                  </a:lnTo>
                  <a:lnTo>
                    <a:pt x="203" y="34"/>
                  </a:lnTo>
                  <a:lnTo>
                    <a:pt x="207" y="31"/>
                  </a:lnTo>
                  <a:lnTo>
                    <a:pt x="207" y="31"/>
                  </a:lnTo>
                  <a:lnTo>
                    <a:pt x="200" y="29"/>
                  </a:lnTo>
                  <a:lnTo>
                    <a:pt x="195" y="26"/>
                  </a:lnTo>
                  <a:lnTo>
                    <a:pt x="186" y="18"/>
                  </a:lnTo>
                  <a:lnTo>
                    <a:pt x="186" y="18"/>
                  </a:lnTo>
                  <a:lnTo>
                    <a:pt x="185" y="22"/>
                  </a:lnTo>
                  <a:lnTo>
                    <a:pt x="185" y="22"/>
                  </a:lnTo>
                  <a:lnTo>
                    <a:pt x="184" y="30"/>
                  </a:lnTo>
                  <a:lnTo>
                    <a:pt x="184" y="30"/>
                  </a:lnTo>
                  <a:lnTo>
                    <a:pt x="180" y="29"/>
                  </a:lnTo>
                  <a:lnTo>
                    <a:pt x="180" y="29"/>
                  </a:lnTo>
                  <a:lnTo>
                    <a:pt x="177" y="27"/>
                  </a:lnTo>
                  <a:lnTo>
                    <a:pt x="173" y="23"/>
                  </a:lnTo>
                  <a:lnTo>
                    <a:pt x="171" y="19"/>
                  </a:lnTo>
                  <a:lnTo>
                    <a:pt x="170" y="14"/>
                  </a:lnTo>
                  <a:lnTo>
                    <a:pt x="170" y="14"/>
                  </a:lnTo>
                  <a:lnTo>
                    <a:pt x="170" y="13"/>
                  </a:lnTo>
                  <a:lnTo>
                    <a:pt x="170" y="13"/>
                  </a:lnTo>
                  <a:lnTo>
                    <a:pt x="161" y="16"/>
                  </a:lnTo>
                  <a:lnTo>
                    <a:pt x="150" y="19"/>
                  </a:lnTo>
                  <a:lnTo>
                    <a:pt x="136" y="22"/>
                  </a:lnTo>
                  <a:lnTo>
                    <a:pt x="122" y="23"/>
                  </a:lnTo>
                  <a:lnTo>
                    <a:pt x="122" y="23"/>
                  </a:lnTo>
                  <a:lnTo>
                    <a:pt x="96" y="22"/>
                  </a:lnTo>
                  <a:lnTo>
                    <a:pt x="83" y="21"/>
                  </a:lnTo>
                  <a:lnTo>
                    <a:pt x="70" y="19"/>
                  </a:lnTo>
                  <a:lnTo>
                    <a:pt x="57" y="17"/>
                  </a:lnTo>
                  <a:lnTo>
                    <a:pt x="44" y="13"/>
                  </a:lnTo>
                  <a:lnTo>
                    <a:pt x="32" y="9"/>
                  </a:lnTo>
                  <a:lnTo>
                    <a:pt x="20" y="4"/>
                  </a:lnTo>
                  <a:lnTo>
                    <a:pt x="20" y="4"/>
                  </a:lnTo>
                  <a:lnTo>
                    <a:pt x="10" y="0"/>
                  </a:lnTo>
                  <a:lnTo>
                    <a:pt x="10" y="0"/>
                  </a:lnTo>
                  <a:lnTo>
                    <a:pt x="10" y="1"/>
                  </a:lnTo>
                  <a:lnTo>
                    <a:pt x="10" y="3"/>
                  </a:lnTo>
                  <a:lnTo>
                    <a:pt x="11" y="8"/>
                  </a:lnTo>
                  <a:lnTo>
                    <a:pt x="17" y="15"/>
                  </a:lnTo>
                  <a:lnTo>
                    <a:pt x="17" y="15"/>
                  </a:lnTo>
                  <a:lnTo>
                    <a:pt x="11" y="14"/>
                  </a:lnTo>
                  <a:lnTo>
                    <a:pt x="6" y="16"/>
                  </a:lnTo>
                  <a:lnTo>
                    <a:pt x="6" y="16"/>
                  </a:lnTo>
                  <a:lnTo>
                    <a:pt x="3" y="18"/>
                  </a:lnTo>
                  <a:lnTo>
                    <a:pt x="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46"/>
            <p:cNvSpPr>
              <a:spLocks/>
            </p:cNvSpPr>
            <p:nvPr userDrawn="1"/>
          </p:nvSpPr>
          <p:spPr bwMode="auto">
            <a:xfrm>
              <a:off x="4473" y="2479"/>
              <a:ext cx="210" cy="149"/>
            </a:xfrm>
            <a:custGeom>
              <a:avLst/>
              <a:gdLst>
                <a:gd name="T0" fmla="*/ 192 w 210"/>
                <a:gd name="T1" fmla="*/ 12 h 149"/>
                <a:gd name="T2" fmla="*/ 188 w 210"/>
                <a:gd name="T3" fmla="*/ 2 h 149"/>
                <a:gd name="T4" fmla="*/ 183 w 210"/>
                <a:gd name="T5" fmla="*/ 0 h 149"/>
                <a:gd name="T6" fmla="*/ 134 w 210"/>
                <a:gd name="T7" fmla="*/ 23 h 149"/>
                <a:gd name="T8" fmla="*/ 122 w 210"/>
                <a:gd name="T9" fmla="*/ 31 h 149"/>
                <a:gd name="T10" fmla="*/ 103 w 210"/>
                <a:gd name="T11" fmla="*/ 31 h 149"/>
                <a:gd name="T12" fmla="*/ 107 w 210"/>
                <a:gd name="T13" fmla="*/ 43 h 149"/>
                <a:gd name="T14" fmla="*/ 101 w 210"/>
                <a:gd name="T15" fmla="*/ 47 h 149"/>
                <a:gd name="T16" fmla="*/ 107 w 210"/>
                <a:gd name="T17" fmla="*/ 55 h 149"/>
                <a:gd name="T18" fmla="*/ 116 w 210"/>
                <a:gd name="T19" fmla="*/ 53 h 149"/>
                <a:gd name="T20" fmla="*/ 111 w 210"/>
                <a:gd name="T21" fmla="*/ 67 h 149"/>
                <a:gd name="T22" fmla="*/ 85 w 210"/>
                <a:gd name="T23" fmla="*/ 86 h 149"/>
                <a:gd name="T24" fmla="*/ 59 w 210"/>
                <a:gd name="T25" fmla="*/ 91 h 149"/>
                <a:gd name="T26" fmla="*/ 46 w 210"/>
                <a:gd name="T27" fmla="*/ 80 h 149"/>
                <a:gd name="T28" fmla="*/ 40 w 210"/>
                <a:gd name="T29" fmla="*/ 74 h 149"/>
                <a:gd name="T30" fmla="*/ 29 w 210"/>
                <a:gd name="T31" fmla="*/ 74 h 149"/>
                <a:gd name="T32" fmla="*/ 16 w 210"/>
                <a:gd name="T33" fmla="*/ 81 h 149"/>
                <a:gd name="T34" fmla="*/ 28 w 210"/>
                <a:gd name="T35" fmla="*/ 82 h 149"/>
                <a:gd name="T36" fmla="*/ 25 w 210"/>
                <a:gd name="T37" fmla="*/ 88 h 149"/>
                <a:gd name="T38" fmla="*/ 44 w 210"/>
                <a:gd name="T39" fmla="*/ 100 h 149"/>
                <a:gd name="T40" fmla="*/ 43 w 210"/>
                <a:gd name="T41" fmla="*/ 101 h 149"/>
                <a:gd name="T42" fmla="*/ 23 w 210"/>
                <a:gd name="T43" fmla="*/ 94 h 149"/>
                <a:gd name="T44" fmla="*/ 16 w 210"/>
                <a:gd name="T45" fmla="*/ 96 h 149"/>
                <a:gd name="T46" fmla="*/ 5 w 210"/>
                <a:gd name="T47" fmla="*/ 101 h 149"/>
                <a:gd name="T48" fmla="*/ 1 w 210"/>
                <a:gd name="T49" fmla="*/ 114 h 149"/>
                <a:gd name="T50" fmla="*/ 10 w 210"/>
                <a:gd name="T51" fmla="*/ 106 h 149"/>
                <a:gd name="T52" fmla="*/ 12 w 210"/>
                <a:gd name="T53" fmla="*/ 110 h 149"/>
                <a:gd name="T54" fmla="*/ 15 w 210"/>
                <a:gd name="T55" fmla="*/ 116 h 149"/>
                <a:gd name="T56" fmla="*/ 39 w 210"/>
                <a:gd name="T57" fmla="*/ 115 h 149"/>
                <a:gd name="T58" fmla="*/ 44 w 210"/>
                <a:gd name="T59" fmla="*/ 116 h 149"/>
                <a:gd name="T60" fmla="*/ 23 w 210"/>
                <a:gd name="T61" fmla="*/ 121 h 149"/>
                <a:gd name="T62" fmla="*/ 22 w 210"/>
                <a:gd name="T63" fmla="*/ 125 h 149"/>
                <a:gd name="T64" fmla="*/ 16 w 210"/>
                <a:gd name="T65" fmla="*/ 137 h 149"/>
                <a:gd name="T66" fmla="*/ 20 w 210"/>
                <a:gd name="T67" fmla="*/ 146 h 149"/>
                <a:gd name="T68" fmla="*/ 24 w 210"/>
                <a:gd name="T69" fmla="*/ 145 h 149"/>
                <a:gd name="T70" fmla="*/ 25 w 210"/>
                <a:gd name="T71" fmla="*/ 138 h 149"/>
                <a:gd name="T72" fmla="*/ 32 w 210"/>
                <a:gd name="T73" fmla="*/ 143 h 149"/>
                <a:gd name="T74" fmla="*/ 41 w 210"/>
                <a:gd name="T75" fmla="*/ 136 h 149"/>
                <a:gd name="T76" fmla="*/ 55 w 210"/>
                <a:gd name="T77" fmla="*/ 125 h 149"/>
                <a:gd name="T78" fmla="*/ 64 w 210"/>
                <a:gd name="T79" fmla="*/ 124 h 149"/>
                <a:gd name="T80" fmla="*/ 65 w 210"/>
                <a:gd name="T81" fmla="*/ 131 h 149"/>
                <a:gd name="T82" fmla="*/ 68 w 210"/>
                <a:gd name="T83" fmla="*/ 137 h 149"/>
                <a:gd name="T84" fmla="*/ 67 w 210"/>
                <a:gd name="T85" fmla="*/ 143 h 149"/>
                <a:gd name="T86" fmla="*/ 79 w 210"/>
                <a:gd name="T87" fmla="*/ 132 h 149"/>
                <a:gd name="T88" fmla="*/ 83 w 210"/>
                <a:gd name="T89" fmla="*/ 129 h 149"/>
                <a:gd name="T90" fmla="*/ 85 w 210"/>
                <a:gd name="T91" fmla="*/ 124 h 149"/>
                <a:gd name="T92" fmla="*/ 86 w 210"/>
                <a:gd name="T93" fmla="*/ 119 h 149"/>
                <a:gd name="T94" fmla="*/ 98 w 210"/>
                <a:gd name="T95" fmla="*/ 114 h 149"/>
                <a:gd name="T96" fmla="*/ 100 w 210"/>
                <a:gd name="T97" fmla="*/ 106 h 149"/>
                <a:gd name="T98" fmla="*/ 107 w 210"/>
                <a:gd name="T99" fmla="*/ 105 h 149"/>
                <a:gd name="T100" fmla="*/ 117 w 210"/>
                <a:gd name="T101" fmla="*/ 116 h 149"/>
                <a:gd name="T102" fmla="*/ 135 w 210"/>
                <a:gd name="T103" fmla="*/ 107 h 149"/>
                <a:gd name="T104" fmla="*/ 134 w 210"/>
                <a:gd name="T105" fmla="*/ 100 h 149"/>
                <a:gd name="T106" fmla="*/ 131 w 210"/>
                <a:gd name="T107" fmla="*/ 92 h 149"/>
                <a:gd name="T108" fmla="*/ 144 w 210"/>
                <a:gd name="T109" fmla="*/ 102 h 149"/>
                <a:gd name="T110" fmla="*/ 163 w 210"/>
                <a:gd name="T111" fmla="*/ 91 h 149"/>
                <a:gd name="T112" fmla="*/ 160 w 210"/>
                <a:gd name="T113" fmla="*/ 89 h 149"/>
                <a:gd name="T114" fmla="*/ 155 w 210"/>
                <a:gd name="T115" fmla="*/ 77 h 149"/>
                <a:gd name="T116" fmla="*/ 154 w 210"/>
                <a:gd name="T117" fmla="*/ 67 h 149"/>
                <a:gd name="T118" fmla="*/ 154 w 210"/>
                <a:gd name="T119" fmla="*/ 58 h 149"/>
                <a:gd name="T120" fmla="*/ 208 w 210"/>
                <a:gd name="T12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 h="149">
                  <a:moveTo>
                    <a:pt x="202" y="18"/>
                  </a:moveTo>
                  <a:lnTo>
                    <a:pt x="202" y="18"/>
                  </a:lnTo>
                  <a:lnTo>
                    <a:pt x="197" y="15"/>
                  </a:lnTo>
                  <a:lnTo>
                    <a:pt x="192" y="12"/>
                  </a:lnTo>
                  <a:lnTo>
                    <a:pt x="182" y="7"/>
                  </a:lnTo>
                  <a:lnTo>
                    <a:pt x="182" y="7"/>
                  </a:lnTo>
                  <a:lnTo>
                    <a:pt x="186" y="4"/>
                  </a:lnTo>
                  <a:lnTo>
                    <a:pt x="188" y="2"/>
                  </a:lnTo>
                  <a:lnTo>
                    <a:pt x="188" y="1"/>
                  </a:lnTo>
                  <a:lnTo>
                    <a:pt x="188" y="1"/>
                  </a:lnTo>
                  <a:lnTo>
                    <a:pt x="185" y="0"/>
                  </a:lnTo>
                  <a:lnTo>
                    <a:pt x="183" y="0"/>
                  </a:lnTo>
                  <a:lnTo>
                    <a:pt x="183" y="0"/>
                  </a:lnTo>
                  <a:lnTo>
                    <a:pt x="165" y="7"/>
                  </a:lnTo>
                  <a:lnTo>
                    <a:pt x="149" y="15"/>
                  </a:lnTo>
                  <a:lnTo>
                    <a:pt x="134" y="23"/>
                  </a:lnTo>
                  <a:lnTo>
                    <a:pt x="122" y="31"/>
                  </a:lnTo>
                  <a:lnTo>
                    <a:pt x="122" y="31"/>
                  </a:lnTo>
                  <a:lnTo>
                    <a:pt x="122" y="31"/>
                  </a:lnTo>
                  <a:lnTo>
                    <a:pt x="122" y="31"/>
                  </a:lnTo>
                  <a:lnTo>
                    <a:pt x="118" y="33"/>
                  </a:lnTo>
                  <a:lnTo>
                    <a:pt x="115" y="33"/>
                  </a:lnTo>
                  <a:lnTo>
                    <a:pt x="109" y="33"/>
                  </a:lnTo>
                  <a:lnTo>
                    <a:pt x="103" y="31"/>
                  </a:lnTo>
                  <a:lnTo>
                    <a:pt x="101" y="30"/>
                  </a:lnTo>
                  <a:lnTo>
                    <a:pt x="100" y="39"/>
                  </a:lnTo>
                  <a:lnTo>
                    <a:pt x="100" y="39"/>
                  </a:lnTo>
                  <a:lnTo>
                    <a:pt x="107" y="43"/>
                  </a:lnTo>
                  <a:lnTo>
                    <a:pt x="110" y="44"/>
                  </a:lnTo>
                  <a:lnTo>
                    <a:pt x="110" y="44"/>
                  </a:lnTo>
                  <a:lnTo>
                    <a:pt x="105" y="45"/>
                  </a:lnTo>
                  <a:lnTo>
                    <a:pt x="101" y="47"/>
                  </a:lnTo>
                  <a:lnTo>
                    <a:pt x="99" y="48"/>
                  </a:lnTo>
                  <a:lnTo>
                    <a:pt x="102" y="57"/>
                  </a:lnTo>
                  <a:lnTo>
                    <a:pt x="102" y="57"/>
                  </a:lnTo>
                  <a:lnTo>
                    <a:pt x="107" y="55"/>
                  </a:lnTo>
                  <a:lnTo>
                    <a:pt x="110" y="53"/>
                  </a:lnTo>
                  <a:lnTo>
                    <a:pt x="116" y="52"/>
                  </a:lnTo>
                  <a:lnTo>
                    <a:pt x="116" y="52"/>
                  </a:lnTo>
                  <a:lnTo>
                    <a:pt x="116" y="53"/>
                  </a:lnTo>
                  <a:lnTo>
                    <a:pt x="116" y="53"/>
                  </a:lnTo>
                  <a:lnTo>
                    <a:pt x="115" y="58"/>
                  </a:lnTo>
                  <a:lnTo>
                    <a:pt x="114" y="62"/>
                  </a:lnTo>
                  <a:lnTo>
                    <a:pt x="111" y="67"/>
                  </a:lnTo>
                  <a:lnTo>
                    <a:pt x="107" y="72"/>
                  </a:lnTo>
                  <a:lnTo>
                    <a:pt x="97" y="80"/>
                  </a:lnTo>
                  <a:lnTo>
                    <a:pt x="92" y="84"/>
                  </a:lnTo>
                  <a:lnTo>
                    <a:pt x="85" y="86"/>
                  </a:lnTo>
                  <a:lnTo>
                    <a:pt x="85" y="86"/>
                  </a:lnTo>
                  <a:lnTo>
                    <a:pt x="74" y="90"/>
                  </a:lnTo>
                  <a:lnTo>
                    <a:pt x="66" y="91"/>
                  </a:lnTo>
                  <a:lnTo>
                    <a:pt x="59" y="91"/>
                  </a:lnTo>
                  <a:lnTo>
                    <a:pt x="56" y="90"/>
                  </a:lnTo>
                  <a:lnTo>
                    <a:pt x="56" y="90"/>
                  </a:lnTo>
                  <a:lnTo>
                    <a:pt x="50" y="86"/>
                  </a:lnTo>
                  <a:lnTo>
                    <a:pt x="46" y="80"/>
                  </a:lnTo>
                  <a:lnTo>
                    <a:pt x="43" y="76"/>
                  </a:lnTo>
                  <a:lnTo>
                    <a:pt x="42" y="74"/>
                  </a:lnTo>
                  <a:lnTo>
                    <a:pt x="40" y="74"/>
                  </a:lnTo>
                  <a:lnTo>
                    <a:pt x="40" y="74"/>
                  </a:lnTo>
                  <a:lnTo>
                    <a:pt x="38" y="74"/>
                  </a:lnTo>
                  <a:lnTo>
                    <a:pt x="36" y="75"/>
                  </a:lnTo>
                  <a:lnTo>
                    <a:pt x="36" y="75"/>
                  </a:lnTo>
                  <a:lnTo>
                    <a:pt x="29" y="74"/>
                  </a:lnTo>
                  <a:lnTo>
                    <a:pt x="24" y="75"/>
                  </a:lnTo>
                  <a:lnTo>
                    <a:pt x="19" y="77"/>
                  </a:lnTo>
                  <a:lnTo>
                    <a:pt x="17" y="78"/>
                  </a:lnTo>
                  <a:lnTo>
                    <a:pt x="16" y="81"/>
                  </a:lnTo>
                  <a:lnTo>
                    <a:pt x="16" y="81"/>
                  </a:lnTo>
                  <a:lnTo>
                    <a:pt x="24" y="80"/>
                  </a:lnTo>
                  <a:lnTo>
                    <a:pt x="28" y="81"/>
                  </a:lnTo>
                  <a:lnTo>
                    <a:pt x="28" y="82"/>
                  </a:lnTo>
                  <a:lnTo>
                    <a:pt x="27" y="84"/>
                  </a:lnTo>
                  <a:lnTo>
                    <a:pt x="27" y="84"/>
                  </a:lnTo>
                  <a:lnTo>
                    <a:pt x="25" y="86"/>
                  </a:lnTo>
                  <a:lnTo>
                    <a:pt x="25" y="88"/>
                  </a:lnTo>
                  <a:lnTo>
                    <a:pt x="27" y="90"/>
                  </a:lnTo>
                  <a:lnTo>
                    <a:pt x="30" y="92"/>
                  </a:lnTo>
                  <a:lnTo>
                    <a:pt x="44" y="100"/>
                  </a:lnTo>
                  <a:lnTo>
                    <a:pt x="44" y="100"/>
                  </a:lnTo>
                  <a:lnTo>
                    <a:pt x="44" y="101"/>
                  </a:lnTo>
                  <a:lnTo>
                    <a:pt x="44" y="101"/>
                  </a:lnTo>
                  <a:lnTo>
                    <a:pt x="43" y="101"/>
                  </a:lnTo>
                  <a:lnTo>
                    <a:pt x="43" y="101"/>
                  </a:lnTo>
                  <a:lnTo>
                    <a:pt x="40" y="101"/>
                  </a:lnTo>
                  <a:lnTo>
                    <a:pt x="35" y="99"/>
                  </a:lnTo>
                  <a:lnTo>
                    <a:pt x="23" y="94"/>
                  </a:lnTo>
                  <a:lnTo>
                    <a:pt x="23" y="94"/>
                  </a:lnTo>
                  <a:lnTo>
                    <a:pt x="20" y="94"/>
                  </a:lnTo>
                  <a:lnTo>
                    <a:pt x="19" y="94"/>
                  </a:lnTo>
                  <a:lnTo>
                    <a:pt x="16" y="96"/>
                  </a:lnTo>
                  <a:lnTo>
                    <a:pt x="16" y="96"/>
                  </a:lnTo>
                  <a:lnTo>
                    <a:pt x="13" y="96"/>
                  </a:lnTo>
                  <a:lnTo>
                    <a:pt x="10" y="98"/>
                  </a:lnTo>
                  <a:lnTo>
                    <a:pt x="7" y="99"/>
                  </a:lnTo>
                  <a:lnTo>
                    <a:pt x="5" y="101"/>
                  </a:lnTo>
                  <a:lnTo>
                    <a:pt x="1" y="103"/>
                  </a:lnTo>
                  <a:lnTo>
                    <a:pt x="0" y="106"/>
                  </a:lnTo>
                  <a:lnTo>
                    <a:pt x="0" y="109"/>
                  </a:lnTo>
                  <a:lnTo>
                    <a:pt x="1" y="114"/>
                  </a:lnTo>
                  <a:lnTo>
                    <a:pt x="1" y="114"/>
                  </a:lnTo>
                  <a:lnTo>
                    <a:pt x="5" y="109"/>
                  </a:lnTo>
                  <a:lnTo>
                    <a:pt x="8" y="106"/>
                  </a:lnTo>
                  <a:lnTo>
                    <a:pt x="10" y="106"/>
                  </a:lnTo>
                  <a:lnTo>
                    <a:pt x="12" y="106"/>
                  </a:lnTo>
                  <a:lnTo>
                    <a:pt x="12" y="106"/>
                  </a:lnTo>
                  <a:lnTo>
                    <a:pt x="13" y="107"/>
                  </a:lnTo>
                  <a:lnTo>
                    <a:pt x="12" y="110"/>
                  </a:lnTo>
                  <a:lnTo>
                    <a:pt x="13" y="113"/>
                  </a:lnTo>
                  <a:lnTo>
                    <a:pt x="13" y="115"/>
                  </a:lnTo>
                  <a:lnTo>
                    <a:pt x="15" y="116"/>
                  </a:lnTo>
                  <a:lnTo>
                    <a:pt x="15" y="116"/>
                  </a:lnTo>
                  <a:lnTo>
                    <a:pt x="17" y="117"/>
                  </a:lnTo>
                  <a:lnTo>
                    <a:pt x="22" y="117"/>
                  </a:lnTo>
                  <a:lnTo>
                    <a:pt x="30" y="116"/>
                  </a:lnTo>
                  <a:lnTo>
                    <a:pt x="39" y="115"/>
                  </a:lnTo>
                  <a:lnTo>
                    <a:pt x="42" y="115"/>
                  </a:lnTo>
                  <a:lnTo>
                    <a:pt x="44" y="116"/>
                  </a:lnTo>
                  <a:lnTo>
                    <a:pt x="44" y="116"/>
                  </a:lnTo>
                  <a:lnTo>
                    <a:pt x="44" y="116"/>
                  </a:lnTo>
                  <a:lnTo>
                    <a:pt x="42" y="117"/>
                  </a:lnTo>
                  <a:lnTo>
                    <a:pt x="35" y="118"/>
                  </a:lnTo>
                  <a:lnTo>
                    <a:pt x="26" y="119"/>
                  </a:lnTo>
                  <a:lnTo>
                    <a:pt x="23" y="121"/>
                  </a:lnTo>
                  <a:lnTo>
                    <a:pt x="22" y="122"/>
                  </a:lnTo>
                  <a:lnTo>
                    <a:pt x="22" y="122"/>
                  </a:lnTo>
                  <a:lnTo>
                    <a:pt x="22" y="125"/>
                  </a:lnTo>
                  <a:lnTo>
                    <a:pt x="22" y="125"/>
                  </a:lnTo>
                  <a:lnTo>
                    <a:pt x="22" y="127"/>
                  </a:lnTo>
                  <a:lnTo>
                    <a:pt x="20" y="130"/>
                  </a:lnTo>
                  <a:lnTo>
                    <a:pt x="17" y="133"/>
                  </a:lnTo>
                  <a:lnTo>
                    <a:pt x="16" y="137"/>
                  </a:lnTo>
                  <a:lnTo>
                    <a:pt x="16" y="137"/>
                  </a:lnTo>
                  <a:lnTo>
                    <a:pt x="16" y="139"/>
                  </a:lnTo>
                  <a:lnTo>
                    <a:pt x="17" y="143"/>
                  </a:lnTo>
                  <a:lnTo>
                    <a:pt x="20" y="146"/>
                  </a:lnTo>
                  <a:lnTo>
                    <a:pt x="24" y="149"/>
                  </a:lnTo>
                  <a:lnTo>
                    <a:pt x="24" y="149"/>
                  </a:lnTo>
                  <a:lnTo>
                    <a:pt x="24" y="148"/>
                  </a:lnTo>
                  <a:lnTo>
                    <a:pt x="24" y="145"/>
                  </a:lnTo>
                  <a:lnTo>
                    <a:pt x="24" y="141"/>
                  </a:lnTo>
                  <a:lnTo>
                    <a:pt x="24" y="139"/>
                  </a:lnTo>
                  <a:lnTo>
                    <a:pt x="25" y="138"/>
                  </a:lnTo>
                  <a:lnTo>
                    <a:pt x="25" y="138"/>
                  </a:lnTo>
                  <a:lnTo>
                    <a:pt x="27" y="138"/>
                  </a:lnTo>
                  <a:lnTo>
                    <a:pt x="28" y="139"/>
                  </a:lnTo>
                  <a:lnTo>
                    <a:pt x="30" y="142"/>
                  </a:lnTo>
                  <a:lnTo>
                    <a:pt x="32" y="143"/>
                  </a:lnTo>
                  <a:lnTo>
                    <a:pt x="32" y="143"/>
                  </a:lnTo>
                  <a:lnTo>
                    <a:pt x="35" y="143"/>
                  </a:lnTo>
                  <a:lnTo>
                    <a:pt x="37" y="141"/>
                  </a:lnTo>
                  <a:lnTo>
                    <a:pt x="41" y="136"/>
                  </a:lnTo>
                  <a:lnTo>
                    <a:pt x="48" y="131"/>
                  </a:lnTo>
                  <a:lnTo>
                    <a:pt x="51" y="128"/>
                  </a:lnTo>
                  <a:lnTo>
                    <a:pt x="55" y="125"/>
                  </a:lnTo>
                  <a:lnTo>
                    <a:pt x="55" y="125"/>
                  </a:lnTo>
                  <a:lnTo>
                    <a:pt x="59" y="123"/>
                  </a:lnTo>
                  <a:lnTo>
                    <a:pt x="63" y="122"/>
                  </a:lnTo>
                  <a:lnTo>
                    <a:pt x="64" y="123"/>
                  </a:lnTo>
                  <a:lnTo>
                    <a:pt x="64" y="124"/>
                  </a:lnTo>
                  <a:lnTo>
                    <a:pt x="63" y="128"/>
                  </a:lnTo>
                  <a:lnTo>
                    <a:pt x="64" y="130"/>
                  </a:lnTo>
                  <a:lnTo>
                    <a:pt x="65" y="131"/>
                  </a:lnTo>
                  <a:lnTo>
                    <a:pt x="65" y="131"/>
                  </a:lnTo>
                  <a:lnTo>
                    <a:pt x="68" y="132"/>
                  </a:lnTo>
                  <a:lnTo>
                    <a:pt x="69" y="134"/>
                  </a:lnTo>
                  <a:lnTo>
                    <a:pt x="69" y="135"/>
                  </a:lnTo>
                  <a:lnTo>
                    <a:pt x="68" y="137"/>
                  </a:lnTo>
                  <a:lnTo>
                    <a:pt x="65" y="141"/>
                  </a:lnTo>
                  <a:lnTo>
                    <a:pt x="64" y="143"/>
                  </a:lnTo>
                  <a:lnTo>
                    <a:pt x="64" y="143"/>
                  </a:lnTo>
                  <a:lnTo>
                    <a:pt x="67" y="143"/>
                  </a:lnTo>
                  <a:lnTo>
                    <a:pt x="71" y="142"/>
                  </a:lnTo>
                  <a:lnTo>
                    <a:pt x="75" y="137"/>
                  </a:lnTo>
                  <a:lnTo>
                    <a:pt x="78" y="135"/>
                  </a:lnTo>
                  <a:lnTo>
                    <a:pt x="79" y="132"/>
                  </a:lnTo>
                  <a:lnTo>
                    <a:pt x="79" y="132"/>
                  </a:lnTo>
                  <a:lnTo>
                    <a:pt x="80" y="131"/>
                  </a:lnTo>
                  <a:lnTo>
                    <a:pt x="81" y="130"/>
                  </a:lnTo>
                  <a:lnTo>
                    <a:pt x="83" y="129"/>
                  </a:lnTo>
                  <a:lnTo>
                    <a:pt x="84" y="128"/>
                  </a:lnTo>
                  <a:lnTo>
                    <a:pt x="84" y="128"/>
                  </a:lnTo>
                  <a:lnTo>
                    <a:pt x="85" y="127"/>
                  </a:lnTo>
                  <a:lnTo>
                    <a:pt x="85" y="124"/>
                  </a:lnTo>
                  <a:lnTo>
                    <a:pt x="85" y="122"/>
                  </a:lnTo>
                  <a:lnTo>
                    <a:pt x="85" y="120"/>
                  </a:lnTo>
                  <a:lnTo>
                    <a:pt x="85" y="120"/>
                  </a:lnTo>
                  <a:lnTo>
                    <a:pt x="86" y="119"/>
                  </a:lnTo>
                  <a:lnTo>
                    <a:pt x="88" y="118"/>
                  </a:lnTo>
                  <a:lnTo>
                    <a:pt x="93" y="116"/>
                  </a:lnTo>
                  <a:lnTo>
                    <a:pt x="97" y="115"/>
                  </a:lnTo>
                  <a:lnTo>
                    <a:pt x="98" y="114"/>
                  </a:lnTo>
                  <a:lnTo>
                    <a:pt x="98" y="113"/>
                  </a:lnTo>
                  <a:lnTo>
                    <a:pt x="98" y="113"/>
                  </a:lnTo>
                  <a:lnTo>
                    <a:pt x="98" y="109"/>
                  </a:lnTo>
                  <a:lnTo>
                    <a:pt x="100" y="106"/>
                  </a:lnTo>
                  <a:lnTo>
                    <a:pt x="102" y="105"/>
                  </a:lnTo>
                  <a:lnTo>
                    <a:pt x="106" y="104"/>
                  </a:lnTo>
                  <a:lnTo>
                    <a:pt x="106" y="104"/>
                  </a:lnTo>
                  <a:lnTo>
                    <a:pt x="107" y="105"/>
                  </a:lnTo>
                  <a:lnTo>
                    <a:pt x="108" y="108"/>
                  </a:lnTo>
                  <a:lnTo>
                    <a:pt x="111" y="111"/>
                  </a:lnTo>
                  <a:lnTo>
                    <a:pt x="114" y="114"/>
                  </a:lnTo>
                  <a:lnTo>
                    <a:pt x="117" y="116"/>
                  </a:lnTo>
                  <a:lnTo>
                    <a:pt x="117" y="116"/>
                  </a:lnTo>
                  <a:lnTo>
                    <a:pt x="130" y="109"/>
                  </a:lnTo>
                  <a:lnTo>
                    <a:pt x="130" y="109"/>
                  </a:lnTo>
                  <a:lnTo>
                    <a:pt x="135" y="107"/>
                  </a:lnTo>
                  <a:lnTo>
                    <a:pt x="138" y="105"/>
                  </a:lnTo>
                  <a:lnTo>
                    <a:pt x="138" y="105"/>
                  </a:lnTo>
                  <a:lnTo>
                    <a:pt x="136" y="102"/>
                  </a:lnTo>
                  <a:lnTo>
                    <a:pt x="134" y="100"/>
                  </a:lnTo>
                  <a:lnTo>
                    <a:pt x="131" y="96"/>
                  </a:lnTo>
                  <a:lnTo>
                    <a:pt x="131" y="96"/>
                  </a:lnTo>
                  <a:lnTo>
                    <a:pt x="131" y="93"/>
                  </a:lnTo>
                  <a:lnTo>
                    <a:pt x="131" y="92"/>
                  </a:lnTo>
                  <a:lnTo>
                    <a:pt x="131" y="92"/>
                  </a:lnTo>
                  <a:lnTo>
                    <a:pt x="135" y="95"/>
                  </a:lnTo>
                  <a:lnTo>
                    <a:pt x="139" y="99"/>
                  </a:lnTo>
                  <a:lnTo>
                    <a:pt x="144" y="102"/>
                  </a:lnTo>
                  <a:lnTo>
                    <a:pt x="144" y="102"/>
                  </a:lnTo>
                  <a:lnTo>
                    <a:pt x="159" y="92"/>
                  </a:lnTo>
                  <a:lnTo>
                    <a:pt x="159" y="92"/>
                  </a:lnTo>
                  <a:lnTo>
                    <a:pt x="163" y="91"/>
                  </a:lnTo>
                  <a:lnTo>
                    <a:pt x="163" y="91"/>
                  </a:lnTo>
                  <a:lnTo>
                    <a:pt x="163" y="91"/>
                  </a:lnTo>
                  <a:lnTo>
                    <a:pt x="163" y="91"/>
                  </a:lnTo>
                  <a:lnTo>
                    <a:pt x="160" y="89"/>
                  </a:lnTo>
                  <a:lnTo>
                    <a:pt x="157" y="85"/>
                  </a:lnTo>
                  <a:lnTo>
                    <a:pt x="154" y="80"/>
                  </a:lnTo>
                  <a:lnTo>
                    <a:pt x="154" y="78"/>
                  </a:lnTo>
                  <a:lnTo>
                    <a:pt x="155" y="77"/>
                  </a:lnTo>
                  <a:lnTo>
                    <a:pt x="155" y="77"/>
                  </a:lnTo>
                  <a:lnTo>
                    <a:pt x="156" y="76"/>
                  </a:lnTo>
                  <a:lnTo>
                    <a:pt x="156" y="74"/>
                  </a:lnTo>
                  <a:lnTo>
                    <a:pt x="154" y="67"/>
                  </a:lnTo>
                  <a:lnTo>
                    <a:pt x="152" y="62"/>
                  </a:lnTo>
                  <a:lnTo>
                    <a:pt x="152" y="60"/>
                  </a:lnTo>
                  <a:lnTo>
                    <a:pt x="154" y="58"/>
                  </a:lnTo>
                  <a:lnTo>
                    <a:pt x="154" y="58"/>
                  </a:lnTo>
                  <a:lnTo>
                    <a:pt x="184" y="43"/>
                  </a:lnTo>
                  <a:lnTo>
                    <a:pt x="210" y="31"/>
                  </a:lnTo>
                  <a:lnTo>
                    <a:pt x="210" y="31"/>
                  </a:lnTo>
                  <a:lnTo>
                    <a:pt x="208" y="27"/>
                  </a:lnTo>
                  <a:lnTo>
                    <a:pt x="206" y="22"/>
                  </a:lnTo>
                  <a:lnTo>
                    <a:pt x="202" y="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47"/>
            <p:cNvSpPr>
              <a:spLocks/>
            </p:cNvSpPr>
            <p:nvPr userDrawn="1"/>
          </p:nvSpPr>
          <p:spPr bwMode="auto">
            <a:xfrm>
              <a:off x="4443" y="2613"/>
              <a:ext cx="89" cy="86"/>
            </a:xfrm>
            <a:custGeom>
              <a:avLst/>
              <a:gdLst>
                <a:gd name="T0" fmla="*/ 0 w 89"/>
                <a:gd name="T1" fmla="*/ 26 h 86"/>
                <a:gd name="T2" fmla="*/ 1 w 89"/>
                <a:gd name="T3" fmla="*/ 30 h 86"/>
                <a:gd name="T4" fmla="*/ 2 w 89"/>
                <a:gd name="T5" fmla="*/ 33 h 86"/>
                <a:gd name="T6" fmla="*/ 9 w 89"/>
                <a:gd name="T7" fmla="*/ 36 h 86"/>
                <a:gd name="T8" fmla="*/ 11 w 89"/>
                <a:gd name="T9" fmla="*/ 34 h 86"/>
                <a:gd name="T10" fmla="*/ 12 w 89"/>
                <a:gd name="T11" fmla="*/ 30 h 86"/>
                <a:gd name="T12" fmla="*/ 13 w 89"/>
                <a:gd name="T13" fmla="*/ 26 h 86"/>
                <a:gd name="T14" fmla="*/ 14 w 89"/>
                <a:gd name="T15" fmla="*/ 25 h 86"/>
                <a:gd name="T16" fmla="*/ 14 w 89"/>
                <a:gd name="T17" fmla="*/ 25 h 86"/>
                <a:gd name="T18" fmla="*/ 16 w 89"/>
                <a:gd name="T19" fmla="*/ 24 h 86"/>
                <a:gd name="T20" fmla="*/ 40 w 89"/>
                <a:gd name="T21" fmla="*/ 36 h 86"/>
                <a:gd name="T22" fmla="*/ 62 w 89"/>
                <a:gd name="T23" fmla="*/ 51 h 86"/>
                <a:gd name="T24" fmla="*/ 66 w 89"/>
                <a:gd name="T25" fmla="*/ 53 h 86"/>
                <a:gd name="T26" fmla="*/ 62 w 89"/>
                <a:gd name="T27" fmla="*/ 59 h 86"/>
                <a:gd name="T28" fmla="*/ 55 w 89"/>
                <a:gd name="T29" fmla="*/ 75 h 86"/>
                <a:gd name="T30" fmla="*/ 55 w 89"/>
                <a:gd name="T31" fmla="*/ 80 h 86"/>
                <a:gd name="T32" fmla="*/ 57 w 89"/>
                <a:gd name="T33" fmla="*/ 84 h 86"/>
                <a:gd name="T34" fmla="*/ 61 w 89"/>
                <a:gd name="T35" fmla="*/ 86 h 86"/>
                <a:gd name="T36" fmla="*/ 65 w 89"/>
                <a:gd name="T37" fmla="*/ 85 h 86"/>
                <a:gd name="T38" fmla="*/ 69 w 89"/>
                <a:gd name="T39" fmla="*/ 82 h 86"/>
                <a:gd name="T40" fmla="*/ 70 w 89"/>
                <a:gd name="T41" fmla="*/ 80 h 86"/>
                <a:gd name="T42" fmla="*/ 69 w 89"/>
                <a:gd name="T43" fmla="*/ 76 h 86"/>
                <a:gd name="T44" fmla="*/ 66 w 89"/>
                <a:gd name="T45" fmla="*/ 73 h 86"/>
                <a:gd name="T46" fmla="*/ 65 w 89"/>
                <a:gd name="T47" fmla="*/ 72 h 86"/>
                <a:gd name="T48" fmla="*/ 68 w 89"/>
                <a:gd name="T49" fmla="*/ 65 h 86"/>
                <a:gd name="T50" fmla="*/ 72 w 89"/>
                <a:gd name="T51" fmla="*/ 55 h 86"/>
                <a:gd name="T52" fmla="*/ 78 w 89"/>
                <a:gd name="T53" fmla="*/ 51 h 86"/>
                <a:gd name="T54" fmla="*/ 82 w 89"/>
                <a:gd name="T55" fmla="*/ 50 h 86"/>
                <a:gd name="T56" fmla="*/ 82 w 89"/>
                <a:gd name="T57" fmla="*/ 48 h 86"/>
                <a:gd name="T58" fmla="*/ 80 w 89"/>
                <a:gd name="T59" fmla="*/ 42 h 86"/>
                <a:gd name="T60" fmla="*/ 81 w 89"/>
                <a:gd name="T61" fmla="*/ 33 h 86"/>
                <a:gd name="T62" fmla="*/ 83 w 89"/>
                <a:gd name="T63" fmla="*/ 29 h 86"/>
                <a:gd name="T64" fmla="*/ 89 w 89"/>
                <a:gd name="T65" fmla="*/ 11 h 86"/>
                <a:gd name="T66" fmla="*/ 89 w 89"/>
                <a:gd name="T67" fmla="*/ 8 h 86"/>
                <a:gd name="T68" fmla="*/ 86 w 89"/>
                <a:gd name="T69" fmla="*/ 3 h 86"/>
                <a:gd name="T70" fmla="*/ 83 w 89"/>
                <a:gd name="T71" fmla="*/ 2 h 86"/>
                <a:gd name="T72" fmla="*/ 78 w 89"/>
                <a:gd name="T73" fmla="*/ 4 h 86"/>
                <a:gd name="T74" fmla="*/ 75 w 89"/>
                <a:gd name="T75" fmla="*/ 9 h 86"/>
                <a:gd name="T76" fmla="*/ 75 w 89"/>
                <a:gd name="T77" fmla="*/ 12 h 86"/>
                <a:gd name="T78" fmla="*/ 78 w 89"/>
                <a:gd name="T79" fmla="*/ 16 h 86"/>
                <a:gd name="T80" fmla="*/ 81 w 89"/>
                <a:gd name="T81" fmla="*/ 17 h 86"/>
                <a:gd name="T82" fmla="*/ 78 w 89"/>
                <a:gd name="T83" fmla="*/ 27 h 86"/>
                <a:gd name="T84" fmla="*/ 73 w 89"/>
                <a:gd name="T85" fmla="*/ 32 h 86"/>
                <a:gd name="T86" fmla="*/ 69 w 89"/>
                <a:gd name="T87" fmla="*/ 30 h 86"/>
                <a:gd name="T88" fmla="*/ 36 w 89"/>
                <a:gd name="T89" fmla="*/ 14 h 86"/>
                <a:gd name="T90" fmla="*/ 24 w 89"/>
                <a:gd name="T91" fmla="*/ 11 h 86"/>
                <a:gd name="T92" fmla="*/ 25 w 89"/>
                <a:gd name="T93" fmla="*/ 8 h 86"/>
                <a:gd name="T94" fmla="*/ 28 w 89"/>
                <a:gd name="T95" fmla="*/ 0 h 86"/>
                <a:gd name="T96" fmla="*/ 27 w 89"/>
                <a:gd name="T97" fmla="*/ 1 h 86"/>
                <a:gd name="T98" fmla="*/ 23 w 89"/>
                <a:gd name="T99" fmla="*/ 3 h 86"/>
                <a:gd name="T100" fmla="*/ 13 w 89"/>
                <a:gd name="T101" fmla="*/ 7 h 86"/>
                <a:gd name="T102" fmla="*/ 11 w 89"/>
                <a:gd name="T103" fmla="*/ 7 h 86"/>
                <a:gd name="T104" fmla="*/ 9 w 89"/>
                <a:gd name="T105" fmla="*/ 7 h 86"/>
                <a:gd name="T106" fmla="*/ 5 w 89"/>
                <a:gd name="T107" fmla="*/ 13 h 86"/>
                <a:gd name="T108" fmla="*/ 3 w 89"/>
                <a:gd name="T109" fmla="*/ 19 h 86"/>
                <a:gd name="T110" fmla="*/ 1 w 89"/>
                <a:gd name="T111"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6">
                  <a:moveTo>
                    <a:pt x="0" y="26"/>
                  </a:moveTo>
                  <a:lnTo>
                    <a:pt x="0" y="26"/>
                  </a:lnTo>
                  <a:lnTo>
                    <a:pt x="0" y="28"/>
                  </a:lnTo>
                  <a:lnTo>
                    <a:pt x="1" y="30"/>
                  </a:lnTo>
                  <a:lnTo>
                    <a:pt x="2" y="33"/>
                  </a:lnTo>
                  <a:lnTo>
                    <a:pt x="2" y="33"/>
                  </a:lnTo>
                  <a:lnTo>
                    <a:pt x="7" y="36"/>
                  </a:lnTo>
                  <a:lnTo>
                    <a:pt x="9" y="36"/>
                  </a:lnTo>
                  <a:lnTo>
                    <a:pt x="11" y="34"/>
                  </a:lnTo>
                  <a:lnTo>
                    <a:pt x="11" y="34"/>
                  </a:lnTo>
                  <a:lnTo>
                    <a:pt x="12" y="32"/>
                  </a:lnTo>
                  <a:lnTo>
                    <a:pt x="12" y="30"/>
                  </a:lnTo>
                  <a:lnTo>
                    <a:pt x="12" y="28"/>
                  </a:lnTo>
                  <a:lnTo>
                    <a:pt x="13" y="26"/>
                  </a:lnTo>
                  <a:lnTo>
                    <a:pt x="13" y="26"/>
                  </a:lnTo>
                  <a:lnTo>
                    <a:pt x="14" y="25"/>
                  </a:lnTo>
                  <a:lnTo>
                    <a:pt x="14" y="25"/>
                  </a:lnTo>
                  <a:lnTo>
                    <a:pt x="14" y="25"/>
                  </a:lnTo>
                  <a:lnTo>
                    <a:pt x="16" y="24"/>
                  </a:lnTo>
                  <a:lnTo>
                    <a:pt x="16" y="24"/>
                  </a:lnTo>
                  <a:lnTo>
                    <a:pt x="28" y="29"/>
                  </a:lnTo>
                  <a:lnTo>
                    <a:pt x="40" y="36"/>
                  </a:lnTo>
                  <a:lnTo>
                    <a:pt x="62" y="51"/>
                  </a:lnTo>
                  <a:lnTo>
                    <a:pt x="62" y="51"/>
                  </a:lnTo>
                  <a:lnTo>
                    <a:pt x="66" y="53"/>
                  </a:lnTo>
                  <a:lnTo>
                    <a:pt x="66" y="53"/>
                  </a:lnTo>
                  <a:lnTo>
                    <a:pt x="62" y="59"/>
                  </a:lnTo>
                  <a:lnTo>
                    <a:pt x="62" y="59"/>
                  </a:lnTo>
                  <a:lnTo>
                    <a:pt x="57" y="70"/>
                  </a:lnTo>
                  <a:lnTo>
                    <a:pt x="55" y="75"/>
                  </a:lnTo>
                  <a:lnTo>
                    <a:pt x="55" y="80"/>
                  </a:lnTo>
                  <a:lnTo>
                    <a:pt x="55" y="80"/>
                  </a:lnTo>
                  <a:lnTo>
                    <a:pt x="56" y="82"/>
                  </a:lnTo>
                  <a:lnTo>
                    <a:pt x="57" y="84"/>
                  </a:lnTo>
                  <a:lnTo>
                    <a:pt x="59" y="85"/>
                  </a:lnTo>
                  <a:lnTo>
                    <a:pt x="61" y="86"/>
                  </a:lnTo>
                  <a:lnTo>
                    <a:pt x="61" y="86"/>
                  </a:lnTo>
                  <a:lnTo>
                    <a:pt x="65" y="85"/>
                  </a:lnTo>
                  <a:lnTo>
                    <a:pt x="67" y="84"/>
                  </a:lnTo>
                  <a:lnTo>
                    <a:pt x="69" y="82"/>
                  </a:lnTo>
                  <a:lnTo>
                    <a:pt x="70" y="80"/>
                  </a:lnTo>
                  <a:lnTo>
                    <a:pt x="70" y="80"/>
                  </a:lnTo>
                  <a:lnTo>
                    <a:pt x="70" y="77"/>
                  </a:lnTo>
                  <a:lnTo>
                    <a:pt x="69" y="76"/>
                  </a:lnTo>
                  <a:lnTo>
                    <a:pt x="68" y="73"/>
                  </a:lnTo>
                  <a:lnTo>
                    <a:pt x="66" y="73"/>
                  </a:lnTo>
                  <a:lnTo>
                    <a:pt x="65" y="72"/>
                  </a:lnTo>
                  <a:lnTo>
                    <a:pt x="65" y="72"/>
                  </a:lnTo>
                  <a:lnTo>
                    <a:pt x="68" y="65"/>
                  </a:lnTo>
                  <a:lnTo>
                    <a:pt x="68" y="65"/>
                  </a:lnTo>
                  <a:lnTo>
                    <a:pt x="70" y="59"/>
                  </a:lnTo>
                  <a:lnTo>
                    <a:pt x="72" y="55"/>
                  </a:lnTo>
                  <a:lnTo>
                    <a:pt x="75" y="53"/>
                  </a:lnTo>
                  <a:lnTo>
                    <a:pt x="78" y="51"/>
                  </a:lnTo>
                  <a:lnTo>
                    <a:pt x="81" y="50"/>
                  </a:lnTo>
                  <a:lnTo>
                    <a:pt x="82" y="50"/>
                  </a:lnTo>
                  <a:lnTo>
                    <a:pt x="82" y="50"/>
                  </a:lnTo>
                  <a:lnTo>
                    <a:pt x="82" y="48"/>
                  </a:lnTo>
                  <a:lnTo>
                    <a:pt x="80" y="44"/>
                  </a:lnTo>
                  <a:lnTo>
                    <a:pt x="80" y="42"/>
                  </a:lnTo>
                  <a:lnTo>
                    <a:pt x="80" y="38"/>
                  </a:lnTo>
                  <a:lnTo>
                    <a:pt x="81" y="33"/>
                  </a:lnTo>
                  <a:lnTo>
                    <a:pt x="83" y="29"/>
                  </a:lnTo>
                  <a:lnTo>
                    <a:pt x="83" y="29"/>
                  </a:lnTo>
                  <a:lnTo>
                    <a:pt x="87" y="19"/>
                  </a:lnTo>
                  <a:lnTo>
                    <a:pt x="89" y="11"/>
                  </a:lnTo>
                  <a:lnTo>
                    <a:pt x="89" y="11"/>
                  </a:lnTo>
                  <a:lnTo>
                    <a:pt x="89" y="8"/>
                  </a:lnTo>
                  <a:lnTo>
                    <a:pt x="88" y="5"/>
                  </a:lnTo>
                  <a:lnTo>
                    <a:pt x="86" y="3"/>
                  </a:lnTo>
                  <a:lnTo>
                    <a:pt x="83" y="2"/>
                  </a:lnTo>
                  <a:lnTo>
                    <a:pt x="83" y="2"/>
                  </a:lnTo>
                  <a:lnTo>
                    <a:pt x="81" y="3"/>
                  </a:lnTo>
                  <a:lnTo>
                    <a:pt x="78" y="4"/>
                  </a:lnTo>
                  <a:lnTo>
                    <a:pt x="76" y="7"/>
                  </a:lnTo>
                  <a:lnTo>
                    <a:pt x="75" y="9"/>
                  </a:lnTo>
                  <a:lnTo>
                    <a:pt x="75" y="9"/>
                  </a:lnTo>
                  <a:lnTo>
                    <a:pt x="75" y="12"/>
                  </a:lnTo>
                  <a:lnTo>
                    <a:pt x="75" y="14"/>
                  </a:lnTo>
                  <a:lnTo>
                    <a:pt x="78" y="16"/>
                  </a:lnTo>
                  <a:lnTo>
                    <a:pt x="81" y="17"/>
                  </a:lnTo>
                  <a:lnTo>
                    <a:pt x="81" y="17"/>
                  </a:lnTo>
                  <a:lnTo>
                    <a:pt x="81" y="17"/>
                  </a:lnTo>
                  <a:lnTo>
                    <a:pt x="78" y="27"/>
                  </a:lnTo>
                  <a:lnTo>
                    <a:pt x="73" y="32"/>
                  </a:lnTo>
                  <a:lnTo>
                    <a:pt x="73" y="32"/>
                  </a:lnTo>
                  <a:lnTo>
                    <a:pt x="69" y="30"/>
                  </a:lnTo>
                  <a:lnTo>
                    <a:pt x="69" y="30"/>
                  </a:lnTo>
                  <a:lnTo>
                    <a:pt x="47" y="18"/>
                  </a:lnTo>
                  <a:lnTo>
                    <a:pt x="36" y="14"/>
                  </a:lnTo>
                  <a:lnTo>
                    <a:pt x="24" y="11"/>
                  </a:lnTo>
                  <a:lnTo>
                    <a:pt x="24" y="11"/>
                  </a:lnTo>
                  <a:lnTo>
                    <a:pt x="25" y="8"/>
                  </a:lnTo>
                  <a:lnTo>
                    <a:pt x="25" y="8"/>
                  </a:lnTo>
                  <a:lnTo>
                    <a:pt x="28" y="2"/>
                  </a:lnTo>
                  <a:lnTo>
                    <a:pt x="28" y="0"/>
                  </a:lnTo>
                  <a:lnTo>
                    <a:pt x="28" y="0"/>
                  </a:lnTo>
                  <a:lnTo>
                    <a:pt x="27" y="1"/>
                  </a:lnTo>
                  <a:lnTo>
                    <a:pt x="23" y="3"/>
                  </a:lnTo>
                  <a:lnTo>
                    <a:pt x="23" y="3"/>
                  </a:lnTo>
                  <a:lnTo>
                    <a:pt x="17" y="5"/>
                  </a:lnTo>
                  <a:lnTo>
                    <a:pt x="13" y="7"/>
                  </a:lnTo>
                  <a:lnTo>
                    <a:pt x="13" y="7"/>
                  </a:lnTo>
                  <a:lnTo>
                    <a:pt x="11" y="7"/>
                  </a:lnTo>
                  <a:lnTo>
                    <a:pt x="9" y="7"/>
                  </a:lnTo>
                  <a:lnTo>
                    <a:pt x="9" y="7"/>
                  </a:lnTo>
                  <a:lnTo>
                    <a:pt x="8" y="8"/>
                  </a:lnTo>
                  <a:lnTo>
                    <a:pt x="5" y="13"/>
                  </a:lnTo>
                  <a:lnTo>
                    <a:pt x="5" y="13"/>
                  </a:lnTo>
                  <a:lnTo>
                    <a:pt x="3" y="19"/>
                  </a:lnTo>
                  <a:lnTo>
                    <a:pt x="3" y="19"/>
                  </a:lnTo>
                  <a:lnTo>
                    <a:pt x="1" y="23"/>
                  </a:lnTo>
                  <a:lnTo>
                    <a:pt x="0"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48"/>
            <p:cNvSpPr>
              <a:spLocks/>
            </p:cNvSpPr>
            <p:nvPr userDrawn="1"/>
          </p:nvSpPr>
          <p:spPr bwMode="auto">
            <a:xfrm>
              <a:off x="4441" y="2254"/>
              <a:ext cx="21" cy="26"/>
            </a:xfrm>
            <a:custGeom>
              <a:avLst/>
              <a:gdLst>
                <a:gd name="T0" fmla="*/ 7 w 21"/>
                <a:gd name="T1" fmla="*/ 26 h 26"/>
                <a:gd name="T2" fmla="*/ 7 w 21"/>
                <a:gd name="T3" fmla="*/ 26 h 26"/>
                <a:gd name="T4" fmla="*/ 16 w 21"/>
                <a:gd name="T5" fmla="*/ 25 h 26"/>
                <a:gd name="T6" fmla="*/ 21 w 21"/>
                <a:gd name="T7" fmla="*/ 24 h 26"/>
                <a:gd name="T8" fmla="*/ 20 w 21"/>
                <a:gd name="T9" fmla="*/ 2 h 26"/>
                <a:gd name="T10" fmla="*/ 20 w 21"/>
                <a:gd name="T11" fmla="*/ 2 h 26"/>
                <a:gd name="T12" fmla="*/ 10 w 21"/>
                <a:gd name="T13" fmla="*/ 0 h 26"/>
                <a:gd name="T14" fmla="*/ 10 w 21"/>
                <a:gd name="T15" fmla="*/ 0 h 26"/>
                <a:gd name="T16" fmla="*/ 6 w 21"/>
                <a:gd name="T17" fmla="*/ 0 h 26"/>
                <a:gd name="T18" fmla="*/ 4 w 21"/>
                <a:gd name="T19" fmla="*/ 1 h 26"/>
                <a:gd name="T20" fmla="*/ 2 w 21"/>
                <a:gd name="T21" fmla="*/ 2 h 26"/>
                <a:gd name="T22" fmla="*/ 1 w 21"/>
                <a:gd name="T23" fmla="*/ 4 h 26"/>
                <a:gd name="T24" fmla="*/ 0 w 21"/>
                <a:gd name="T25" fmla="*/ 8 h 26"/>
                <a:gd name="T26" fmla="*/ 0 w 21"/>
                <a:gd name="T27" fmla="*/ 10 h 26"/>
                <a:gd name="T28" fmla="*/ 0 w 21"/>
                <a:gd name="T29" fmla="*/ 16 h 26"/>
                <a:gd name="T30" fmla="*/ 0 w 21"/>
                <a:gd name="T31" fmla="*/ 16 h 26"/>
                <a:gd name="T32" fmla="*/ 1 w 21"/>
                <a:gd name="T33" fmla="*/ 21 h 26"/>
                <a:gd name="T34" fmla="*/ 3 w 21"/>
                <a:gd name="T35" fmla="*/ 24 h 26"/>
                <a:gd name="T36" fmla="*/ 4 w 21"/>
                <a:gd name="T37" fmla="*/ 25 h 26"/>
                <a:gd name="T38" fmla="*/ 7 w 21"/>
                <a:gd name="T3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26">
                  <a:moveTo>
                    <a:pt x="7" y="26"/>
                  </a:moveTo>
                  <a:lnTo>
                    <a:pt x="7" y="26"/>
                  </a:lnTo>
                  <a:lnTo>
                    <a:pt x="16" y="25"/>
                  </a:lnTo>
                  <a:lnTo>
                    <a:pt x="21" y="24"/>
                  </a:lnTo>
                  <a:lnTo>
                    <a:pt x="20" y="2"/>
                  </a:lnTo>
                  <a:lnTo>
                    <a:pt x="20" y="2"/>
                  </a:lnTo>
                  <a:lnTo>
                    <a:pt x="10" y="0"/>
                  </a:lnTo>
                  <a:lnTo>
                    <a:pt x="10" y="0"/>
                  </a:lnTo>
                  <a:lnTo>
                    <a:pt x="6" y="0"/>
                  </a:lnTo>
                  <a:lnTo>
                    <a:pt x="4" y="1"/>
                  </a:lnTo>
                  <a:lnTo>
                    <a:pt x="2" y="2"/>
                  </a:lnTo>
                  <a:lnTo>
                    <a:pt x="1" y="4"/>
                  </a:lnTo>
                  <a:lnTo>
                    <a:pt x="0" y="8"/>
                  </a:lnTo>
                  <a:lnTo>
                    <a:pt x="0" y="10"/>
                  </a:lnTo>
                  <a:lnTo>
                    <a:pt x="0" y="16"/>
                  </a:lnTo>
                  <a:lnTo>
                    <a:pt x="0" y="16"/>
                  </a:lnTo>
                  <a:lnTo>
                    <a:pt x="1" y="21"/>
                  </a:lnTo>
                  <a:lnTo>
                    <a:pt x="3" y="24"/>
                  </a:lnTo>
                  <a:lnTo>
                    <a:pt x="4" y="25"/>
                  </a:lnTo>
                  <a:lnTo>
                    <a:pt x="7"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49"/>
            <p:cNvSpPr>
              <a:spLocks/>
            </p:cNvSpPr>
            <p:nvPr userDrawn="1"/>
          </p:nvSpPr>
          <p:spPr bwMode="auto">
            <a:xfrm>
              <a:off x="4468" y="2249"/>
              <a:ext cx="32" cy="31"/>
            </a:xfrm>
            <a:custGeom>
              <a:avLst/>
              <a:gdLst>
                <a:gd name="T0" fmla="*/ 32 w 32"/>
                <a:gd name="T1" fmla="*/ 22 h 31"/>
                <a:gd name="T2" fmla="*/ 32 w 32"/>
                <a:gd name="T3" fmla="*/ 16 h 31"/>
                <a:gd name="T4" fmla="*/ 32 w 32"/>
                <a:gd name="T5" fmla="*/ 4 h 31"/>
                <a:gd name="T6" fmla="*/ 32 w 32"/>
                <a:gd name="T7" fmla="*/ 1 h 31"/>
                <a:gd name="T8" fmla="*/ 31 w 32"/>
                <a:gd name="T9" fmla="*/ 0 h 31"/>
                <a:gd name="T10" fmla="*/ 27 w 32"/>
                <a:gd name="T11" fmla="*/ 0 h 31"/>
                <a:gd name="T12" fmla="*/ 24 w 32"/>
                <a:gd name="T13" fmla="*/ 0 h 31"/>
                <a:gd name="T14" fmla="*/ 17 w 32"/>
                <a:gd name="T15" fmla="*/ 0 h 31"/>
                <a:gd name="T16" fmla="*/ 16 w 32"/>
                <a:gd name="T17" fmla="*/ 4 h 31"/>
                <a:gd name="T18" fmla="*/ 14 w 32"/>
                <a:gd name="T19" fmla="*/ 0 h 31"/>
                <a:gd name="T20" fmla="*/ 8 w 32"/>
                <a:gd name="T21" fmla="*/ 0 h 31"/>
                <a:gd name="T22" fmla="*/ 5 w 32"/>
                <a:gd name="T23" fmla="*/ 0 h 31"/>
                <a:gd name="T24" fmla="*/ 2 w 32"/>
                <a:gd name="T25" fmla="*/ 0 h 31"/>
                <a:gd name="T26" fmla="*/ 1 w 32"/>
                <a:gd name="T27" fmla="*/ 1 h 31"/>
                <a:gd name="T28" fmla="*/ 0 w 32"/>
                <a:gd name="T29" fmla="*/ 4 h 31"/>
                <a:gd name="T30" fmla="*/ 0 w 32"/>
                <a:gd name="T31" fmla="*/ 16 h 31"/>
                <a:gd name="T32" fmla="*/ 0 w 32"/>
                <a:gd name="T33" fmla="*/ 29 h 31"/>
                <a:gd name="T34" fmla="*/ 3 w 32"/>
                <a:gd name="T35" fmla="*/ 29 h 31"/>
                <a:gd name="T36" fmla="*/ 5 w 32"/>
                <a:gd name="T37" fmla="*/ 28 h 31"/>
                <a:gd name="T38" fmla="*/ 7 w 32"/>
                <a:gd name="T39" fmla="*/ 23 h 31"/>
                <a:gd name="T40" fmla="*/ 7 w 32"/>
                <a:gd name="T41" fmla="*/ 31 h 31"/>
                <a:gd name="T42" fmla="*/ 10 w 32"/>
                <a:gd name="T43" fmla="*/ 31 h 31"/>
                <a:gd name="T44" fmla="*/ 13 w 32"/>
                <a:gd name="T45" fmla="*/ 29 h 31"/>
                <a:gd name="T46" fmla="*/ 15 w 32"/>
                <a:gd name="T47" fmla="*/ 26 h 31"/>
                <a:gd name="T48" fmla="*/ 16 w 32"/>
                <a:gd name="T49" fmla="*/ 23 h 31"/>
                <a:gd name="T50" fmla="*/ 16 w 32"/>
                <a:gd name="T51" fmla="*/ 31 h 31"/>
                <a:gd name="T52" fmla="*/ 22 w 32"/>
                <a:gd name="T53" fmla="*/ 29 h 31"/>
                <a:gd name="T54" fmla="*/ 24 w 32"/>
                <a:gd name="T55" fmla="*/ 26 h 31"/>
                <a:gd name="T56" fmla="*/ 25 w 32"/>
                <a:gd name="T57" fmla="*/ 23 h 31"/>
                <a:gd name="T58" fmla="*/ 25 w 32"/>
                <a:gd name="T59" fmla="*/ 29 h 31"/>
                <a:gd name="T60" fmla="*/ 27 w 32"/>
                <a:gd name="T61" fmla="*/ 28 h 31"/>
                <a:gd name="T62" fmla="*/ 30 w 32"/>
                <a:gd name="T63" fmla="*/ 27 h 31"/>
                <a:gd name="T64" fmla="*/ 32 w 32"/>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32" y="22"/>
                  </a:moveTo>
                  <a:lnTo>
                    <a:pt x="32" y="22"/>
                  </a:lnTo>
                  <a:lnTo>
                    <a:pt x="32" y="16"/>
                  </a:lnTo>
                  <a:lnTo>
                    <a:pt x="32" y="16"/>
                  </a:lnTo>
                  <a:lnTo>
                    <a:pt x="32" y="4"/>
                  </a:lnTo>
                  <a:lnTo>
                    <a:pt x="32" y="4"/>
                  </a:lnTo>
                  <a:lnTo>
                    <a:pt x="32" y="2"/>
                  </a:lnTo>
                  <a:lnTo>
                    <a:pt x="32" y="1"/>
                  </a:lnTo>
                  <a:lnTo>
                    <a:pt x="31" y="0"/>
                  </a:lnTo>
                  <a:lnTo>
                    <a:pt x="31" y="0"/>
                  </a:lnTo>
                  <a:lnTo>
                    <a:pt x="27" y="0"/>
                  </a:lnTo>
                  <a:lnTo>
                    <a:pt x="27" y="0"/>
                  </a:lnTo>
                  <a:lnTo>
                    <a:pt x="25" y="4"/>
                  </a:lnTo>
                  <a:lnTo>
                    <a:pt x="24" y="0"/>
                  </a:lnTo>
                  <a:lnTo>
                    <a:pt x="24" y="0"/>
                  </a:lnTo>
                  <a:lnTo>
                    <a:pt x="17" y="0"/>
                  </a:lnTo>
                  <a:lnTo>
                    <a:pt x="17" y="0"/>
                  </a:lnTo>
                  <a:lnTo>
                    <a:pt x="16" y="4"/>
                  </a:lnTo>
                  <a:lnTo>
                    <a:pt x="14" y="0"/>
                  </a:lnTo>
                  <a:lnTo>
                    <a:pt x="14" y="0"/>
                  </a:lnTo>
                  <a:lnTo>
                    <a:pt x="8" y="0"/>
                  </a:lnTo>
                  <a:lnTo>
                    <a:pt x="8" y="0"/>
                  </a:lnTo>
                  <a:lnTo>
                    <a:pt x="7" y="4"/>
                  </a:lnTo>
                  <a:lnTo>
                    <a:pt x="5" y="0"/>
                  </a:lnTo>
                  <a:lnTo>
                    <a:pt x="5" y="0"/>
                  </a:lnTo>
                  <a:lnTo>
                    <a:pt x="2" y="0"/>
                  </a:lnTo>
                  <a:lnTo>
                    <a:pt x="2" y="0"/>
                  </a:lnTo>
                  <a:lnTo>
                    <a:pt x="1" y="1"/>
                  </a:lnTo>
                  <a:lnTo>
                    <a:pt x="0" y="2"/>
                  </a:lnTo>
                  <a:lnTo>
                    <a:pt x="0" y="4"/>
                  </a:lnTo>
                  <a:lnTo>
                    <a:pt x="0" y="4"/>
                  </a:lnTo>
                  <a:lnTo>
                    <a:pt x="0" y="16"/>
                  </a:lnTo>
                  <a:lnTo>
                    <a:pt x="0" y="16"/>
                  </a:lnTo>
                  <a:lnTo>
                    <a:pt x="0" y="29"/>
                  </a:lnTo>
                  <a:lnTo>
                    <a:pt x="0" y="29"/>
                  </a:lnTo>
                  <a:lnTo>
                    <a:pt x="3" y="29"/>
                  </a:lnTo>
                  <a:lnTo>
                    <a:pt x="5" y="28"/>
                  </a:lnTo>
                  <a:lnTo>
                    <a:pt x="5" y="28"/>
                  </a:lnTo>
                  <a:lnTo>
                    <a:pt x="6" y="24"/>
                  </a:lnTo>
                  <a:lnTo>
                    <a:pt x="7" y="23"/>
                  </a:lnTo>
                  <a:lnTo>
                    <a:pt x="7" y="23"/>
                  </a:lnTo>
                  <a:lnTo>
                    <a:pt x="7" y="31"/>
                  </a:lnTo>
                  <a:lnTo>
                    <a:pt x="7" y="31"/>
                  </a:lnTo>
                  <a:lnTo>
                    <a:pt x="10" y="31"/>
                  </a:lnTo>
                  <a:lnTo>
                    <a:pt x="12" y="31"/>
                  </a:lnTo>
                  <a:lnTo>
                    <a:pt x="13" y="29"/>
                  </a:lnTo>
                  <a:lnTo>
                    <a:pt x="13" y="29"/>
                  </a:lnTo>
                  <a:lnTo>
                    <a:pt x="15" y="26"/>
                  </a:lnTo>
                  <a:lnTo>
                    <a:pt x="16" y="23"/>
                  </a:lnTo>
                  <a:lnTo>
                    <a:pt x="16" y="23"/>
                  </a:lnTo>
                  <a:lnTo>
                    <a:pt x="16" y="31"/>
                  </a:lnTo>
                  <a:lnTo>
                    <a:pt x="16" y="31"/>
                  </a:lnTo>
                  <a:lnTo>
                    <a:pt x="19" y="31"/>
                  </a:lnTo>
                  <a:lnTo>
                    <a:pt x="22" y="29"/>
                  </a:lnTo>
                  <a:lnTo>
                    <a:pt x="22" y="29"/>
                  </a:lnTo>
                  <a:lnTo>
                    <a:pt x="24" y="26"/>
                  </a:lnTo>
                  <a:lnTo>
                    <a:pt x="25" y="23"/>
                  </a:lnTo>
                  <a:lnTo>
                    <a:pt x="25" y="23"/>
                  </a:lnTo>
                  <a:lnTo>
                    <a:pt x="25" y="29"/>
                  </a:lnTo>
                  <a:lnTo>
                    <a:pt x="25" y="29"/>
                  </a:lnTo>
                  <a:lnTo>
                    <a:pt x="27" y="28"/>
                  </a:lnTo>
                  <a:lnTo>
                    <a:pt x="27" y="28"/>
                  </a:lnTo>
                  <a:lnTo>
                    <a:pt x="30" y="27"/>
                  </a:lnTo>
                  <a:lnTo>
                    <a:pt x="30" y="27"/>
                  </a:lnTo>
                  <a:lnTo>
                    <a:pt x="31" y="26"/>
                  </a:lnTo>
                  <a:lnTo>
                    <a:pt x="32" y="2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50"/>
            <p:cNvSpPr>
              <a:spLocks/>
            </p:cNvSpPr>
            <p:nvPr userDrawn="1"/>
          </p:nvSpPr>
          <p:spPr bwMode="auto">
            <a:xfrm>
              <a:off x="4472" y="2250"/>
              <a:ext cx="40" cy="45"/>
            </a:xfrm>
            <a:custGeom>
              <a:avLst/>
              <a:gdLst>
                <a:gd name="T0" fmla="*/ 40 w 40"/>
                <a:gd name="T1" fmla="*/ 33 h 45"/>
                <a:gd name="T2" fmla="*/ 40 w 40"/>
                <a:gd name="T3" fmla="*/ 26 h 45"/>
                <a:gd name="T4" fmla="*/ 40 w 40"/>
                <a:gd name="T5" fmla="*/ 26 h 45"/>
                <a:gd name="T6" fmla="*/ 39 w 40"/>
                <a:gd name="T7" fmla="*/ 25 h 45"/>
                <a:gd name="T8" fmla="*/ 38 w 40"/>
                <a:gd name="T9" fmla="*/ 21 h 45"/>
                <a:gd name="T10" fmla="*/ 38 w 40"/>
                <a:gd name="T11" fmla="*/ 18 h 45"/>
                <a:gd name="T12" fmla="*/ 38 w 40"/>
                <a:gd name="T13" fmla="*/ 18 h 45"/>
                <a:gd name="T14" fmla="*/ 38 w 40"/>
                <a:gd name="T15" fmla="*/ 15 h 45"/>
                <a:gd name="T16" fmla="*/ 39 w 40"/>
                <a:gd name="T17" fmla="*/ 12 h 45"/>
                <a:gd name="T18" fmla="*/ 40 w 40"/>
                <a:gd name="T19" fmla="*/ 10 h 45"/>
                <a:gd name="T20" fmla="*/ 40 w 40"/>
                <a:gd name="T21" fmla="*/ 3 h 45"/>
                <a:gd name="T22" fmla="*/ 40 w 40"/>
                <a:gd name="T23" fmla="*/ 3 h 45"/>
                <a:gd name="T24" fmla="*/ 38 w 40"/>
                <a:gd name="T25" fmla="*/ 1 h 45"/>
                <a:gd name="T26" fmla="*/ 36 w 40"/>
                <a:gd name="T27" fmla="*/ 0 h 45"/>
                <a:gd name="T28" fmla="*/ 33 w 40"/>
                <a:gd name="T29" fmla="*/ 0 h 45"/>
                <a:gd name="T30" fmla="*/ 33 w 40"/>
                <a:gd name="T31" fmla="*/ 23 h 45"/>
                <a:gd name="T32" fmla="*/ 33 w 40"/>
                <a:gd name="T33" fmla="*/ 23 h 45"/>
                <a:gd name="T34" fmla="*/ 32 w 40"/>
                <a:gd name="T35" fmla="*/ 27 h 45"/>
                <a:gd name="T36" fmla="*/ 30 w 40"/>
                <a:gd name="T37" fmla="*/ 30 h 45"/>
                <a:gd name="T38" fmla="*/ 27 w 40"/>
                <a:gd name="T39" fmla="*/ 32 h 45"/>
                <a:gd name="T40" fmla="*/ 23 w 40"/>
                <a:gd name="T41" fmla="*/ 33 h 45"/>
                <a:gd name="T42" fmla="*/ 23 w 40"/>
                <a:gd name="T43" fmla="*/ 33 h 45"/>
                <a:gd name="T44" fmla="*/ 14 w 40"/>
                <a:gd name="T45" fmla="*/ 35 h 45"/>
                <a:gd name="T46" fmla="*/ 7 w 40"/>
                <a:gd name="T47" fmla="*/ 35 h 45"/>
                <a:gd name="T48" fmla="*/ 0 w 40"/>
                <a:gd name="T49" fmla="*/ 35 h 45"/>
                <a:gd name="T50" fmla="*/ 0 w 40"/>
                <a:gd name="T51" fmla="*/ 35 h 45"/>
                <a:gd name="T52" fmla="*/ 1 w 40"/>
                <a:gd name="T53" fmla="*/ 42 h 45"/>
                <a:gd name="T54" fmla="*/ 1 w 40"/>
                <a:gd name="T55" fmla="*/ 42 h 45"/>
                <a:gd name="T56" fmla="*/ 3 w 40"/>
                <a:gd name="T57" fmla="*/ 44 h 45"/>
                <a:gd name="T58" fmla="*/ 4 w 40"/>
                <a:gd name="T59" fmla="*/ 45 h 45"/>
                <a:gd name="T60" fmla="*/ 32 w 40"/>
                <a:gd name="T61" fmla="*/ 45 h 45"/>
                <a:gd name="T62" fmla="*/ 40 w 40"/>
                <a:gd name="T63"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5">
                  <a:moveTo>
                    <a:pt x="40" y="33"/>
                  </a:moveTo>
                  <a:lnTo>
                    <a:pt x="40" y="26"/>
                  </a:lnTo>
                  <a:lnTo>
                    <a:pt x="40" y="26"/>
                  </a:lnTo>
                  <a:lnTo>
                    <a:pt x="39" y="25"/>
                  </a:lnTo>
                  <a:lnTo>
                    <a:pt x="38" y="21"/>
                  </a:lnTo>
                  <a:lnTo>
                    <a:pt x="38" y="18"/>
                  </a:lnTo>
                  <a:lnTo>
                    <a:pt x="38" y="18"/>
                  </a:lnTo>
                  <a:lnTo>
                    <a:pt x="38" y="15"/>
                  </a:lnTo>
                  <a:lnTo>
                    <a:pt x="39" y="12"/>
                  </a:lnTo>
                  <a:lnTo>
                    <a:pt x="40" y="10"/>
                  </a:lnTo>
                  <a:lnTo>
                    <a:pt x="40" y="3"/>
                  </a:lnTo>
                  <a:lnTo>
                    <a:pt x="40" y="3"/>
                  </a:lnTo>
                  <a:lnTo>
                    <a:pt x="38" y="1"/>
                  </a:lnTo>
                  <a:lnTo>
                    <a:pt x="36" y="0"/>
                  </a:lnTo>
                  <a:lnTo>
                    <a:pt x="33" y="0"/>
                  </a:lnTo>
                  <a:lnTo>
                    <a:pt x="33" y="23"/>
                  </a:lnTo>
                  <a:lnTo>
                    <a:pt x="33" y="23"/>
                  </a:lnTo>
                  <a:lnTo>
                    <a:pt x="32" y="27"/>
                  </a:lnTo>
                  <a:lnTo>
                    <a:pt x="30" y="30"/>
                  </a:lnTo>
                  <a:lnTo>
                    <a:pt x="27" y="32"/>
                  </a:lnTo>
                  <a:lnTo>
                    <a:pt x="23" y="33"/>
                  </a:lnTo>
                  <a:lnTo>
                    <a:pt x="23" y="33"/>
                  </a:lnTo>
                  <a:lnTo>
                    <a:pt x="14" y="35"/>
                  </a:lnTo>
                  <a:lnTo>
                    <a:pt x="7" y="35"/>
                  </a:lnTo>
                  <a:lnTo>
                    <a:pt x="0" y="35"/>
                  </a:lnTo>
                  <a:lnTo>
                    <a:pt x="0" y="35"/>
                  </a:lnTo>
                  <a:lnTo>
                    <a:pt x="1" y="42"/>
                  </a:lnTo>
                  <a:lnTo>
                    <a:pt x="1" y="42"/>
                  </a:lnTo>
                  <a:lnTo>
                    <a:pt x="3" y="44"/>
                  </a:lnTo>
                  <a:lnTo>
                    <a:pt x="4" y="45"/>
                  </a:lnTo>
                  <a:lnTo>
                    <a:pt x="32" y="45"/>
                  </a:lnTo>
                  <a:lnTo>
                    <a:pt x="40" y="3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51"/>
            <p:cNvSpPr>
              <a:spLocks/>
            </p:cNvSpPr>
            <p:nvPr userDrawn="1"/>
          </p:nvSpPr>
          <p:spPr bwMode="auto">
            <a:xfrm>
              <a:off x="4474" y="2300"/>
              <a:ext cx="33" cy="11"/>
            </a:xfrm>
            <a:custGeom>
              <a:avLst/>
              <a:gdLst>
                <a:gd name="T0" fmla="*/ 2 w 33"/>
                <a:gd name="T1" fmla="*/ 11 h 11"/>
                <a:gd name="T2" fmla="*/ 30 w 33"/>
                <a:gd name="T3" fmla="*/ 11 h 11"/>
                <a:gd name="T4" fmla="*/ 30 w 33"/>
                <a:gd name="T5" fmla="*/ 11 h 11"/>
                <a:gd name="T6" fmla="*/ 33 w 33"/>
                <a:gd name="T7" fmla="*/ 6 h 11"/>
                <a:gd name="T8" fmla="*/ 31 w 33"/>
                <a:gd name="T9" fmla="*/ 0 h 11"/>
                <a:gd name="T10" fmla="*/ 2 w 33"/>
                <a:gd name="T11" fmla="*/ 0 h 11"/>
                <a:gd name="T12" fmla="*/ 0 w 33"/>
                <a:gd name="T13" fmla="*/ 6 h 11"/>
                <a:gd name="T14" fmla="*/ 2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 y="11"/>
                  </a:moveTo>
                  <a:lnTo>
                    <a:pt x="30" y="11"/>
                  </a:lnTo>
                  <a:lnTo>
                    <a:pt x="30" y="11"/>
                  </a:lnTo>
                  <a:lnTo>
                    <a:pt x="33" y="6"/>
                  </a:lnTo>
                  <a:lnTo>
                    <a:pt x="31" y="0"/>
                  </a:lnTo>
                  <a:lnTo>
                    <a:pt x="2" y="0"/>
                  </a:lnTo>
                  <a:lnTo>
                    <a:pt x="0" y="6"/>
                  </a:lnTo>
                  <a:lnTo>
                    <a:pt x="2" y="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52"/>
            <p:cNvSpPr>
              <a:spLocks/>
            </p:cNvSpPr>
            <p:nvPr userDrawn="1"/>
          </p:nvSpPr>
          <p:spPr bwMode="auto">
            <a:xfrm>
              <a:off x="4476" y="2316"/>
              <a:ext cx="33" cy="38"/>
            </a:xfrm>
            <a:custGeom>
              <a:avLst/>
              <a:gdLst>
                <a:gd name="T0" fmla="*/ 28 w 33"/>
                <a:gd name="T1" fmla="*/ 0 h 38"/>
                <a:gd name="T2" fmla="*/ 0 w 33"/>
                <a:gd name="T3" fmla="*/ 0 h 38"/>
                <a:gd name="T4" fmla="*/ 0 w 33"/>
                <a:gd name="T5" fmla="*/ 38 h 38"/>
                <a:gd name="T6" fmla="*/ 25 w 33"/>
                <a:gd name="T7" fmla="*/ 38 h 38"/>
                <a:gd name="T8" fmla="*/ 33 w 33"/>
                <a:gd name="T9" fmla="*/ 32 h 38"/>
                <a:gd name="T10" fmla="*/ 28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28" y="0"/>
                  </a:moveTo>
                  <a:lnTo>
                    <a:pt x="0" y="0"/>
                  </a:lnTo>
                  <a:lnTo>
                    <a:pt x="0" y="38"/>
                  </a:lnTo>
                  <a:lnTo>
                    <a:pt x="25" y="38"/>
                  </a:lnTo>
                  <a:lnTo>
                    <a:pt x="33" y="32"/>
                  </a:lnTo>
                  <a:lnTo>
                    <a:pt x="28"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53"/>
            <p:cNvSpPr>
              <a:spLocks/>
            </p:cNvSpPr>
            <p:nvPr userDrawn="1"/>
          </p:nvSpPr>
          <p:spPr bwMode="auto">
            <a:xfrm>
              <a:off x="4475" y="2353"/>
              <a:ext cx="42" cy="38"/>
            </a:xfrm>
            <a:custGeom>
              <a:avLst/>
              <a:gdLst>
                <a:gd name="T0" fmla="*/ 42 w 42"/>
                <a:gd name="T1" fmla="*/ 10 h 38"/>
                <a:gd name="T2" fmla="*/ 42 w 42"/>
                <a:gd name="T3" fmla="*/ 10 h 38"/>
                <a:gd name="T4" fmla="*/ 38 w 42"/>
                <a:gd name="T5" fmla="*/ 5 h 38"/>
                <a:gd name="T6" fmla="*/ 38 w 42"/>
                <a:gd name="T7" fmla="*/ 5 h 38"/>
                <a:gd name="T8" fmla="*/ 37 w 42"/>
                <a:gd name="T9" fmla="*/ 0 h 38"/>
                <a:gd name="T10" fmla="*/ 28 w 42"/>
                <a:gd name="T11" fmla="*/ 6 h 38"/>
                <a:gd name="T12" fmla="*/ 0 w 42"/>
                <a:gd name="T13" fmla="*/ 6 h 38"/>
                <a:gd name="T14" fmla="*/ 0 w 42"/>
                <a:gd name="T15" fmla="*/ 6 h 38"/>
                <a:gd name="T16" fmla="*/ 0 w 42"/>
                <a:gd name="T17" fmla="*/ 17 h 38"/>
                <a:gd name="T18" fmla="*/ 0 w 42"/>
                <a:gd name="T19" fmla="*/ 27 h 38"/>
                <a:gd name="T20" fmla="*/ 0 w 42"/>
                <a:gd name="T21" fmla="*/ 27 h 38"/>
                <a:gd name="T22" fmla="*/ 7 w 42"/>
                <a:gd name="T23" fmla="*/ 32 h 38"/>
                <a:gd name="T24" fmla="*/ 14 w 42"/>
                <a:gd name="T25" fmla="*/ 38 h 38"/>
                <a:gd name="T26" fmla="*/ 33 w 42"/>
                <a:gd name="T27" fmla="*/ 15 h 38"/>
                <a:gd name="T28" fmla="*/ 42 w 42"/>
                <a:gd name="T29"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38">
                  <a:moveTo>
                    <a:pt x="42" y="10"/>
                  </a:moveTo>
                  <a:lnTo>
                    <a:pt x="42" y="10"/>
                  </a:lnTo>
                  <a:lnTo>
                    <a:pt x="38" y="5"/>
                  </a:lnTo>
                  <a:lnTo>
                    <a:pt x="38" y="5"/>
                  </a:lnTo>
                  <a:lnTo>
                    <a:pt x="37" y="0"/>
                  </a:lnTo>
                  <a:lnTo>
                    <a:pt x="28" y="6"/>
                  </a:lnTo>
                  <a:lnTo>
                    <a:pt x="0" y="6"/>
                  </a:lnTo>
                  <a:lnTo>
                    <a:pt x="0" y="6"/>
                  </a:lnTo>
                  <a:lnTo>
                    <a:pt x="0" y="17"/>
                  </a:lnTo>
                  <a:lnTo>
                    <a:pt x="0" y="27"/>
                  </a:lnTo>
                  <a:lnTo>
                    <a:pt x="0" y="27"/>
                  </a:lnTo>
                  <a:lnTo>
                    <a:pt x="7" y="32"/>
                  </a:lnTo>
                  <a:lnTo>
                    <a:pt x="14" y="38"/>
                  </a:lnTo>
                  <a:lnTo>
                    <a:pt x="33" y="15"/>
                  </a:lnTo>
                  <a:lnTo>
                    <a:pt x="42"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54"/>
            <p:cNvSpPr>
              <a:spLocks/>
            </p:cNvSpPr>
            <p:nvPr userDrawn="1"/>
          </p:nvSpPr>
          <p:spPr bwMode="auto">
            <a:xfrm>
              <a:off x="4495" y="2367"/>
              <a:ext cx="64" cy="38"/>
            </a:xfrm>
            <a:custGeom>
              <a:avLst/>
              <a:gdLst>
                <a:gd name="T0" fmla="*/ 17 w 64"/>
                <a:gd name="T1" fmla="*/ 4 h 38"/>
                <a:gd name="T2" fmla="*/ 0 w 64"/>
                <a:gd name="T3" fmla="*/ 26 h 38"/>
                <a:gd name="T4" fmla="*/ 27 w 64"/>
                <a:gd name="T5" fmla="*/ 38 h 38"/>
                <a:gd name="T6" fmla="*/ 27 w 64"/>
                <a:gd name="T7" fmla="*/ 38 h 38"/>
                <a:gd name="T8" fmla="*/ 40 w 64"/>
                <a:gd name="T9" fmla="*/ 30 h 38"/>
                <a:gd name="T10" fmla="*/ 51 w 64"/>
                <a:gd name="T11" fmla="*/ 23 h 38"/>
                <a:gd name="T12" fmla="*/ 64 w 64"/>
                <a:gd name="T13" fmla="*/ 14 h 38"/>
                <a:gd name="T14" fmla="*/ 27 w 64"/>
                <a:gd name="T15" fmla="*/ 0 h 38"/>
                <a:gd name="T16" fmla="*/ 17 w 64"/>
                <a:gd name="T1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8">
                  <a:moveTo>
                    <a:pt x="17" y="4"/>
                  </a:moveTo>
                  <a:lnTo>
                    <a:pt x="0" y="26"/>
                  </a:lnTo>
                  <a:lnTo>
                    <a:pt x="27" y="38"/>
                  </a:lnTo>
                  <a:lnTo>
                    <a:pt x="27" y="38"/>
                  </a:lnTo>
                  <a:lnTo>
                    <a:pt x="40" y="30"/>
                  </a:lnTo>
                  <a:lnTo>
                    <a:pt x="51" y="23"/>
                  </a:lnTo>
                  <a:lnTo>
                    <a:pt x="64" y="14"/>
                  </a:lnTo>
                  <a:lnTo>
                    <a:pt x="27" y="0"/>
                  </a:lnTo>
                  <a:lnTo>
                    <a:pt x="17" y="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55"/>
            <p:cNvSpPr>
              <a:spLocks/>
            </p:cNvSpPr>
            <p:nvPr userDrawn="1"/>
          </p:nvSpPr>
          <p:spPr bwMode="auto">
            <a:xfrm>
              <a:off x="4514" y="2232"/>
              <a:ext cx="15" cy="68"/>
            </a:xfrm>
            <a:custGeom>
              <a:avLst/>
              <a:gdLst>
                <a:gd name="T0" fmla="*/ 13 w 15"/>
                <a:gd name="T1" fmla="*/ 29 h 68"/>
                <a:gd name="T2" fmla="*/ 13 w 15"/>
                <a:gd name="T3" fmla="*/ 29 h 68"/>
                <a:gd name="T4" fmla="*/ 13 w 15"/>
                <a:gd name="T5" fmla="*/ 6 h 68"/>
                <a:gd name="T6" fmla="*/ 13 w 15"/>
                <a:gd name="T7" fmla="*/ 6 h 68"/>
                <a:gd name="T8" fmla="*/ 14 w 15"/>
                <a:gd name="T9" fmla="*/ 4 h 68"/>
                <a:gd name="T10" fmla="*/ 14 w 15"/>
                <a:gd name="T11" fmla="*/ 4 h 68"/>
                <a:gd name="T12" fmla="*/ 14 w 15"/>
                <a:gd name="T13" fmla="*/ 2 h 68"/>
                <a:gd name="T14" fmla="*/ 14 w 15"/>
                <a:gd name="T15" fmla="*/ 0 h 68"/>
                <a:gd name="T16" fmla="*/ 0 w 15"/>
                <a:gd name="T17" fmla="*/ 0 h 68"/>
                <a:gd name="T18" fmla="*/ 0 w 15"/>
                <a:gd name="T19" fmla="*/ 0 h 68"/>
                <a:gd name="T20" fmla="*/ 0 w 15"/>
                <a:gd name="T21" fmla="*/ 3 h 68"/>
                <a:gd name="T22" fmla="*/ 0 w 15"/>
                <a:gd name="T23" fmla="*/ 3 h 68"/>
                <a:gd name="T24" fmla="*/ 1 w 15"/>
                <a:gd name="T25" fmla="*/ 5 h 68"/>
                <a:gd name="T26" fmla="*/ 2 w 15"/>
                <a:gd name="T27" fmla="*/ 6 h 68"/>
                <a:gd name="T28" fmla="*/ 2 w 15"/>
                <a:gd name="T29" fmla="*/ 29 h 68"/>
                <a:gd name="T30" fmla="*/ 2 w 15"/>
                <a:gd name="T31" fmla="*/ 29 h 68"/>
                <a:gd name="T32" fmla="*/ 1 w 15"/>
                <a:gd name="T33" fmla="*/ 30 h 68"/>
                <a:gd name="T34" fmla="*/ 0 w 15"/>
                <a:gd name="T35" fmla="*/ 36 h 68"/>
                <a:gd name="T36" fmla="*/ 0 w 15"/>
                <a:gd name="T37" fmla="*/ 36 h 68"/>
                <a:gd name="T38" fmla="*/ 0 w 15"/>
                <a:gd name="T39" fmla="*/ 38 h 68"/>
                <a:gd name="T40" fmla="*/ 1 w 15"/>
                <a:gd name="T41" fmla="*/ 41 h 68"/>
                <a:gd name="T42" fmla="*/ 2 w 15"/>
                <a:gd name="T43" fmla="*/ 44 h 68"/>
                <a:gd name="T44" fmla="*/ 2 w 15"/>
                <a:gd name="T45" fmla="*/ 62 h 68"/>
                <a:gd name="T46" fmla="*/ 2 w 15"/>
                <a:gd name="T47" fmla="*/ 62 h 68"/>
                <a:gd name="T48" fmla="*/ 2 w 15"/>
                <a:gd name="T49" fmla="*/ 63 h 68"/>
                <a:gd name="T50" fmla="*/ 1 w 15"/>
                <a:gd name="T51" fmla="*/ 65 h 68"/>
                <a:gd name="T52" fmla="*/ 1 w 15"/>
                <a:gd name="T53" fmla="*/ 65 h 68"/>
                <a:gd name="T54" fmla="*/ 1 w 15"/>
                <a:gd name="T55" fmla="*/ 68 h 68"/>
                <a:gd name="T56" fmla="*/ 14 w 15"/>
                <a:gd name="T57" fmla="*/ 68 h 68"/>
                <a:gd name="T58" fmla="*/ 14 w 15"/>
                <a:gd name="T59" fmla="*/ 68 h 68"/>
                <a:gd name="T60" fmla="*/ 14 w 15"/>
                <a:gd name="T61" fmla="*/ 64 h 68"/>
                <a:gd name="T62" fmla="*/ 14 w 15"/>
                <a:gd name="T63" fmla="*/ 64 h 68"/>
                <a:gd name="T64" fmla="*/ 13 w 15"/>
                <a:gd name="T65" fmla="*/ 62 h 68"/>
                <a:gd name="T66" fmla="*/ 12 w 15"/>
                <a:gd name="T67" fmla="*/ 44 h 68"/>
                <a:gd name="T68" fmla="*/ 12 w 15"/>
                <a:gd name="T69" fmla="*/ 44 h 68"/>
                <a:gd name="T70" fmla="*/ 14 w 15"/>
                <a:gd name="T71" fmla="*/ 40 h 68"/>
                <a:gd name="T72" fmla="*/ 15 w 15"/>
                <a:gd name="T73" fmla="*/ 38 h 68"/>
                <a:gd name="T74" fmla="*/ 15 w 15"/>
                <a:gd name="T75" fmla="*/ 36 h 68"/>
                <a:gd name="T76" fmla="*/ 15 w 15"/>
                <a:gd name="T77" fmla="*/ 36 h 68"/>
                <a:gd name="T78" fmla="*/ 14 w 15"/>
                <a:gd name="T79" fmla="*/ 32 h 68"/>
                <a:gd name="T80" fmla="*/ 13 w 15"/>
                <a:gd name="T8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 h="68">
                  <a:moveTo>
                    <a:pt x="13" y="29"/>
                  </a:moveTo>
                  <a:lnTo>
                    <a:pt x="13" y="29"/>
                  </a:lnTo>
                  <a:lnTo>
                    <a:pt x="13" y="6"/>
                  </a:lnTo>
                  <a:lnTo>
                    <a:pt x="13" y="6"/>
                  </a:lnTo>
                  <a:lnTo>
                    <a:pt x="14" y="4"/>
                  </a:lnTo>
                  <a:lnTo>
                    <a:pt x="14" y="4"/>
                  </a:lnTo>
                  <a:lnTo>
                    <a:pt x="14" y="2"/>
                  </a:lnTo>
                  <a:lnTo>
                    <a:pt x="14" y="0"/>
                  </a:lnTo>
                  <a:lnTo>
                    <a:pt x="0" y="0"/>
                  </a:lnTo>
                  <a:lnTo>
                    <a:pt x="0" y="0"/>
                  </a:lnTo>
                  <a:lnTo>
                    <a:pt x="0" y="3"/>
                  </a:lnTo>
                  <a:lnTo>
                    <a:pt x="0" y="3"/>
                  </a:lnTo>
                  <a:lnTo>
                    <a:pt x="1" y="5"/>
                  </a:lnTo>
                  <a:lnTo>
                    <a:pt x="2" y="6"/>
                  </a:lnTo>
                  <a:lnTo>
                    <a:pt x="2" y="29"/>
                  </a:lnTo>
                  <a:lnTo>
                    <a:pt x="2" y="29"/>
                  </a:lnTo>
                  <a:lnTo>
                    <a:pt x="1" y="30"/>
                  </a:lnTo>
                  <a:lnTo>
                    <a:pt x="0" y="36"/>
                  </a:lnTo>
                  <a:lnTo>
                    <a:pt x="0" y="36"/>
                  </a:lnTo>
                  <a:lnTo>
                    <a:pt x="0" y="38"/>
                  </a:lnTo>
                  <a:lnTo>
                    <a:pt x="1" y="41"/>
                  </a:lnTo>
                  <a:lnTo>
                    <a:pt x="2" y="44"/>
                  </a:lnTo>
                  <a:lnTo>
                    <a:pt x="2" y="62"/>
                  </a:lnTo>
                  <a:lnTo>
                    <a:pt x="2" y="62"/>
                  </a:lnTo>
                  <a:lnTo>
                    <a:pt x="2" y="63"/>
                  </a:lnTo>
                  <a:lnTo>
                    <a:pt x="1" y="65"/>
                  </a:lnTo>
                  <a:lnTo>
                    <a:pt x="1" y="65"/>
                  </a:lnTo>
                  <a:lnTo>
                    <a:pt x="1" y="68"/>
                  </a:lnTo>
                  <a:lnTo>
                    <a:pt x="14" y="68"/>
                  </a:lnTo>
                  <a:lnTo>
                    <a:pt x="14" y="68"/>
                  </a:lnTo>
                  <a:lnTo>
                    <a:pt x="14" y="64"/>
                  </a:lnTo>
                  <a:lnTo>
                    <a:pt x="14" y="64"/>
                  </a:lnTo>
                  <a:lnTo>
                    <a:pt x="13" y="62"/>
                  </a:lnTo>
                  <a:lnTo>
                    <a:pt x="12" y="44"/>
                  </a:lnTo>
                  <a:lnTo>
                    <a:pt x="12" y="44"/>
                  </a:lnTo>
                  <a:lnTo>
                    <a:pt x="14" y="40"/>
                  </a:lnTo>
                  <a:lnTo>
                    <a:pt x="15" y="38"/>
                  </a:lnTo>
                  <a:lnTo>
                    <a:pt x="15" y="36"/>
                  </a:lnTo>
                  <a:lnTo>
                    <a:pt x="15" y="36"/>
                  </a:lnTo>
                  <a:lnTo>
                    <a:pt x="14" y="32"/>
                  </a:lnTo>
                  <a:lnTo>
                    <a:pt x="13" y="2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56"/>
            <p:cNvSpPr>
              <a:spLocks/>
            </p:cNvSpPr>
            <p:nvPr userDrawn="1"/>
          </p:nvSpPr>
          <p:spPr bwMode="auto">
            <a:xfrm>
              <a:off x="4530" y="2252"/>
              <a:ext cx="45" cy="32"/>
            </a:xfrm>
            <a:custGeom>
              <a:avLst/>
              <a:gdLst>
                <a:gd name="T0" fmla="*/ 25 w 45"/>
                <a:gd name="T1" fmla="*/ 27 h 32"/>
                <a:gd name="T2" fmla="*/ 45 w 45"/>
                <a:gd name="T3" fmla="*/ 5 h 32"/>
                <a:gd name="T4" fmla="*/ 45 w 45"/>
                <a:gd name="T5" fmla="*/ 5 h 32"/>
                <a:gd name="T6" fmla="*/ 15 w 45"/>
                <a:gd name="T7" fmla="*/ 5 h 32"/>
                <a:gd name="T8" fmla="*/ 15 w 45"/>
                <a:gd name="T9" fmla="*/ 5 h 32"/>
                <a:gd name="T10" fmla="*/ 12 w 45"/>
                <a:gd name="T11" fmla="*/ 4 h 32"/>
                <a:gd name="T12" fmla="*/ 9 w 45"/>
                <a:gd name="T13" fmla="*/ 2 h 32"/>
                <a:gd name="T14" fmla="*/ 5 w 45"/>
                <a:gd name="T15" fmla="*/ 1 h 32"/>
                <a:gd name="T16" fmla="*/ 3 w 45"/>
                <a:gd name="T17" fmla="*/ 0 h 32"/>
                <a:gd name="T18" fmla="*/ 3 w 45"/>
                <a:gd name="T19" fmla="*/ 0 h 32"/>
                <a:gd name="T20" fmla="*/ 0 w 45"/>
                <a:gd name="T21" fmla="*/ 6 h 32"/>
                <a:gd name="T22" fmla="*/ 0 w 45"/>
                <a:gd name="T23" fmla="*/ 6 h 32"/>
                <a:gd name="T24" fmla="*/ 2 w 45"/>
                <a:gd name="T25" fmla="*/ 10 h 32"/>
                <a:gd name="T26" fmla="*/ 3 w 45"/>
                <a:gd name="T27" fmla="*/ 13 h 32"/>
                <a:gd name="T28" fmla="*/ 5 w 45"/>
                <a:gd name="T29" fmla="*/ 16 h 32"/>
                <a:gd name="T30" fmla="*/ 5 w 45"/>
                <a:gd name="T31" fmla="*/ 16 h 32"/>
                <a:gd name="T32" fmla="*/ 3 w 45"/>
                <a:gd name="T33" fmla="*/ 19 h 32"/>
                <a:gd name="T34" fmla="*/ 2 w 45"/>
                <a:gd name="T35" fmla="*/ 23 h 32"/>
                <a:gd name="T36" fmla="*/ 0 w 45"/>
                <a:gd name="T37" fmla="*/ 26 h 32"/>
                <a:gd name="T38" fmla="*/ 0 w 45"/>
                <a:gd name="T39" fmla="*/ 26 h 32"/>
                <a:gd name="T40" fmla="*/ 5 w 45"/>
                <a:gd name="T41" fmla="*/ 32 h 32"/>
                <a:gd name="T42" fmla="*/ 5 w 45"/>
                <a:gd name="T43" fmla="*/ 32 h 32"/>
                <a:gd name="T44" fmla="*/ 8 w 45"/>
                <a:gd name="T45" fmla="*/ 30 h 32"/>
                <a:gd name="T46" fmla="*/ 15 w 45"/>
                <a:gd name="T47" fmla="*/ 27 h 32"/>
                <a:gd name="T48" fmla="*/ 15 w 45"/>
                <a:gd name="T49" fmla="*/ 27 h 32"/>
                <a:gd name="T50" fmla="*/ 25 w 45"/>
                <a:gd name="T51"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32">
                  <a:moveTo>
                    <a:pt x="25" y="27"/>
                  </a:moveTo>
                  <a:lnTo>
                    <a:pt x="45" y="5"/>
                  </a:lnTo>
                  <a:lnTo>
                    <a:pt x="45" y="5"/>
                  </a:lnTo>
                  <a:lnTo>
                    <a:pt x="15" y="5"/>
                  </a:lnTo>
                  <a:lnTo>
                    <a:pt x="15" y="5"/>
                  </a:lnTo>
                  <a:lnTo>
                    <a:pt x="12" y="4"/>
                  </a:lnTo>
                  <a:lnTo>
                    <a:pt x="9" y="2"/>
                  </a:lnTo>
                  <a:lnTo>
                    <a:pt x="5" y="1"/>
                  </a:lnTo>
                  <a:lnTo>
                    <a:pt x="3" y="0"/>
                  </a:lnTo>
                  <a:lnTo>
                    <a:pt x="3" y="0"/>
                  </a:lnTo>
                  <a:lnTo>
                    <a:pt x="0" y="6"/>
                  </a:lnTo>
                  <a:lnTo>
                    <a:pt x="0" y="6"/>
                  </a:lnTo>
                  <a:lnTo>
                    <a:pt x="2" y="10"/>
                  </a:lnTo>
                  <a:lnTo>
                    <a:pt x="3" y="13"/>
                  </a:lnTo>
                  <a:lnTo>
                    <a:pt x="5" y="16"/>
                  </a:lnTo>
                  <a:lnTo>
                    <a:pt x="5" y="16"/>
                  </a:lnTo>
                  <a:lnTo>
                    <a:pt x="3" y="19"/>
                  </a:lnTo>
                  <a:lnTo>
                    <a:pt x="2" y="23"/>
                  </a:lnTo>
                  <a:lnTo>
                    <a:pt x="0" y="26"/>
                  </a:lnTo>
                  <a:lnTo>
                    <a:pt x="0" y="26"/>
                  </a:lnTo>
                  <a:lnTo>
                    <a:pt x="5" y="32"/>
                  </a:lnTo>
                  <a:lnTo>
                    <a:pt x="5" y="32"/>
                  </a:lnTo>
                  <a:lnTo>
                    <a:pt x="8" y="30"/>
                  </a:lnTo>
                  <a:lnTo>
                    <a:pt x="15" y="27"/>
                  </a:lnTo>
                  <a:lnTo>
                    <a:pt x="15" y="27"/>
                  </a:lnTo>
                  <a:lnTo>
                    <a:pt x="25" y="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57"/>
            <p:cNvSpPr>
              <a:spLocks/>
            </p:cNvSpPr>
            <p:nvPr userDrawn="1"/>
          </p:nvSpPr>
          <p:spPr bwMode="auto">
            <a:xfrm>
              <a:off x="4586" y="2209"/>
              <a:ext cx="88" cy="70"/>
            </a:xfrm>
            <a:custGeom>
              <a:avLst/>
              <a:gdLst>
                <a:gd name="T0" fmla="*/ 88 w 88"/>
                <a:gd name="T1" fmla="*/ 35 h 70"/>
                <a:gd name="T2" fmla="*/ 87 w 88"/>
                <a:gd name="T3" fmla="*/ 35 h 70"/>
                <a:gd name="T4" fmla="*/ 82 w 88"/>
                <a:gd name="T5" fmla="*/ 37 h 70"/>
                <a:gd name="T6" fmla="*/ 80 w 88"/>
                <a:gd name="T7" fmla="*/ 39 h 70"/>
                <a:gd name="T8" fmla="*/ 78 w 88"/>
                <a:gd name="T9" fmla="*/ 44 h 70"/>
                <a:gd name="T10" fmla="*/ 76 w 88"/>
                <a:gd name="T11" fmla="*/ 42 h 70"/>
                <a:gd name="T12" fmla="*/ 71 w 88"/>
                <a:gd name="T13" fmla="*/ 41 h 70"/>
                <a:gd name="T14" fmla="*/ 67 w 88"/>
                <a:gd name="T15" fmla="*/ 42 h 70"/>
                <a:gd name="T16" fmla="*/ 69 w 88"/>
                <a:gd name="T17" fmla="*/ 47 h 70"/>
                <a:gd name="T18" fmla="*/ 67 w 88"/>
                <a:gd name="T19" fmla="*/ 53 h 70"/>
                <a:gd name="T20" fmla="*/ 65 w 88"/>
                <a:gd name="T21" fmla="*/ 53 h 70"/>
                <a:gd name="T22" fmla="*/ 60 w 88"/>
                <a:gd name="T23" fmla="*/ 49 h 70"/>
                <a:gd name="T24" fmla="*/ 60 w 88"/>
                <a:gd name="T25" fmla="*/ 46 h 70"/>
                <a:gd name="T26" fmla="*/ 55 w 88"/>
                <a:gd name="T27" fmla="*/ 48 h 70"/>
                <a:gd name="T28" fmla="*/ 52 w 88"/>
                <a:gd name="T29" fmla="*/ 46 h 70"/>
                <a:gd name="T30" fmla="*/ 52 w 88"/>
                <a:gd name="T31" fmla="*/ 41 h 70"/>
                <a:gd name="T32" fmla="*/ 60 w 88"/>
                <a:gd name="T33" fmla="*/ 39 h 70"/>
                <a:gd name="T34" fmla="*/ 60 w 88"/>
                <a:gd name="T35" fmla="*/ 37 h 70"/>
                <a:gd name="T36" fmla="*/ 57 w 88"/>
                <a:gd name="T37" fmla="*/ 31 h 70"/>
                <a:gd name="T38" fmla="*/ 54 w 88"/>
                <a:gd name="T39" fmla="*/ 30 h 70"/>
                <a:gd name="T40" fmla="*/ 49 w 88"/>
                <a:gd name="T41" fmla="*/ 31 h 70"/>
                <a:gd name="T42" fmla="*/ 51 w 88"/>
                <a:gd name="T43" fmla="*/ 30 h 70"/>
                <a:gd name="T44" fmla="*/ 53 w 88"/>
                <a:gd name="T45" fmla="*/ 26 h 70"/>
                <a:gd name="T46" fmla="*/ 53 w 88"/>
                <a:gd name="T47" fmla="*/ 20 h 70"/>
                <a:gd name="T48" fmla="*/ 50 w 88"/>
                <a:gd name="T49" fmla="*/ 16 h 70"/>
                <a:gd name="T50" fmla="*/ 50 w 88"/>
                <a:gd name="T51" fmla="*/ 15 h 70"/>
                <a:gd name="T52" fmla="*/ 46 w 88"/>
                <a:gd name="T53" fmla="*/ 16 h 70"/>
                <a:gd name="T54" fmla="*/ 40 w 88"/>
                <a:gd name="T55" fmla="*/ 19 h 70"/>
                <a:gd name="T56" fmla="*/ 39 w 88"/>
                <a:gd name="T57" fmla="*/ 23 h 70"/>
                <a:gd name="T58" fmla="*/ 39 w 88"/>
                <a:gd name="T59" fmla="*/ 27 h 70"/>
                <a:gd name="T60" fmla="*/ 37 w 88"/>
                <a:gd name="T61" fmla="*/ 24 h 70"/>
                <a:gd name="T62" fmla="*/ 32 w 88"/>
                <a:gd name="T63" fmla="*/ 20 h 70"/>
                <a:gd name="T64" fmla="*/ 29 w 88"/>
                <a:gd name="T65" fmla="*/ 20 h 70"/>
                <a:gd name="T66" fmla="*/ 25 w 88"/>
                <a:gd name="T67" fmla="*/ 23 h 70"/>
                <a:gd name="T68" fmla="*/ 27 w 88"/>
                <a:gd name="T69" fmla="*/ 27 h 70"/>
                <a:gd name="T70" fmla="*/ 27 w 88"/>
                <a:gd name="T71" fmla="*/ 33 h 70"/>
                <a:gd name="T72" fmla="*/ 25 w 88"/>
                <a:gd name="T73" fmla="*/ 34 h 70"/>
                <a:gd name="T74" fmla="*/ 19 w 88"/>
                <a:gd name="T75" fmla="*/ 31 h 70"/>
                <a:gd name="T76" fmla="*/ 19 w 88"/>
                <a:gd name="T77" fmla="*/ 28 h 70"/>
                <a:gd name="T78" fmla="*/ 15 w 88"/>
                <a:gd name="T79" fmla="*/ 31 h 70"/>
                <a:gd name="T80" fmla="*/ 12 w 88"/>
                <a:gd name="T81" fmla="*/ 30 h 70"/>
                <a:gd name="T82" fmla="*/ 10 w 88"/>
                <a:gd name="T83" fmla="*/ 25 h 70"/>
                <a:gd name="T84" fmla="*/ 18 w 88"/>
                <a:gd name="T85" fmla="*/ 20 h 70"/>
                <a:gd name="T86" fmla="*/ 17 w 88"/>
                <a:gd name="T87" fmla="*/ 19 h 70"/>
                <a:gd name="T88" fmla="*/ 13 w 88"/>
                <a:gd name="T89" fmla="*/ 14 h 70"/>
                <a:gd name="T90" fmla="*/ 9 w 88"/>
                <a:gd name="T91" fmla="*/ 14 h 70"/>
                <a:gd name="T92" fmla="*/ 11 w 88"/>
                <a:gd name="T93" fmla="*/ 11 h 70"/>
                <a:gd name="T94" fmla="*/ 12 w 88"/>
                <a:gd name="T95" fmla="*/ 5 h 70"/>
                <a:gd name="T96" fmla="*/ 11 w 88"/>
                <a:gd name="T97" fmla="*/ 3 h 70"/>
                <a:gd name="T98" fmla="*/ 8 w 88"/>
                <a:gd name="T99" fmla="*/ 0 h 70"/>
                <a:gd name="T100" fmla="*/ 21 w 88"/>
                <a:gd name="T101" fmla="*/ 52 h 70"/>
                <a:gd name="T102" fmla="*/ 26 w 88"/>
                <a:gd name="T103" fmla="*/ 48 h 70"/>
                <a:gd name="T104" fmla="*/ 30 w 88"/>
                <a:gd name="T105" fmla="*/ 46 h 70"/>
                <a:gd name="T106" fmla="*/ 38 w 88"/>
                <a:gd name="T107" fmla="*/ 47 h 70"/>
                <a:gd name="T108" fmla="*/ 42 w 88"/>
                <a:gd name="T109" fmla="*/ 48 h 70"/>
                <a:gd name="T110" fmla="*/ 49 w 88"/>
                <a:gd name="T111" fmla="*/ 53 h 70"/>
                <a:gd name="T112" fmla="*/ 50 w 88"/>
                <a:gd name="T113" fmla="*/ 58 h 70"/>
                <a:gd name="T114" fmla="*/ 49 w 88"/>
                <a:gd name="T115" fmla="*/ 61 h 70"/>
                <a:gd name="T116" fmla="*/ 61 w 88"/>
                <a:gd name="T1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70">
                  <a:moveTo>
                    <a:pt x="61" y="70"/>
                  </a:moveTo>
                  <a:lnTo>
                    <a:pt x="88" y="35"/>
                  </a:lnTo>
                  <a:lnTo>
                    <a:pt x="88" y="35"/>
                  </a:lnTo>
                  <a:lnTo>
                    <a:pt x="87" y="35"/>
                  </a:lnTo>
                  <a:lnTo>
                    <a:pt x="85" y="35"/>
                  </a:lnTo>
                  <a:lnTo>
                    <a:pt x="82" y="37"/>
                  </a:lnTo>
                  <a:lnTo>
                    <a:pt x="82" y="37"/>
                  </a:lnTo>
                  <a:lnTo>
                    <a:pt x="80" y="39"/>
                  </a:lnTo>
                  <a:lnTo>
                    <a:pt x="79" y="41"/>
                  </a:lnTo>
                  <a:lnTo>
                    <a:pt x="78" y="44"/>
                  </a:lnTo>
                  <a:lnTo>
                    <a:pt x="78" y="44"/>
                  </a:lnTo>
                  <a:lnTo>
                    <a:pt x="76" y="42"/>
                  </a:lnTo>
                  <a:lnTo>
                    <a:pt x="75" y="41"/>
                  </a:lnTo>
                  <a:lnTo>
                    <a:pt x="71" y="41"/>
                  </a:lnTo>
                  <a:lnTo>
                    <a:pt x="68" y="41"/>
                  </a:lnTo>
                  <a:lnTo>
                    <a:pt x="67" y="42"/>
                  </a:lnTo>
                  <a:lnTo>
                    <a:pt x="67" y="42"/>
                  </a:lnTo>
                  <a:lnTo>
                    <a:pt x="69" y="47"/>
                  </a:lnTo>
                  <a:lnTo>
                    <a:pt x="69" y="51"/>
                  </a:lnTo>
                  <a:lnTo>
                    <a:pt x="67" y="53"/>
                  </a:lnTo>
                  <a:lnTo>
                    <a:pt x="65" y="53"/>
                  </a:lnTo>
                  <a:lnTo>
                    <a:pt x="65" y="53"/>
                  </a:lnTo>
                  <a:lnTo>
                    <a:pt x="61" y="52"/>
                  </a:lnTo>
                  <a:lnTo>
                    <a:pt x="60" y="49"/>
                  </a:lnTo>
                  <a:lnTo>
                    <a:pt x="60" y="46"/>
                  </a:lnTo>
                  <a:lnTo>
                    <a:pt x="60" y="46"/>
                  </a:lnTo>
                  <a:lnTo>
                    <a:pt x="57" y="48"/>
                  </a:lnTo>
                  <a:lnTo>
                    <a:pt x="55" y="48"/>
                  </a:lnTo>
                  <a:lnTo>
                    <a:pt x="52" y="46"/>
                  </a:lnTo>
                  <a:lnTo>
                    <a:pt x="52" y="46"/>
                  </a:lnTo>
                  <a:lnTo>
                    <a:pt x="51" y="44"/>
                  </a:lnTo>
                  <a:lnTo>
                    <a:pt x="52" y="41"/>
                  </a:lnTo>
                  <a:lnTo>
                    <a:pt x="56" y="40"/>
                  </a:lnTo>
                  <a:lnTo>
                    <a:pt x="60" y="39"/>
                  </a:lnTo>
                  <a:lnTo>
                    <a:pt x="60" y="39"/>
                  </a:lnTo>
                  <a:lnTo>
                    <a:pt x="60" y="37"/>
                  </a:lnTo>
                  <a:lnTo>
                    <a:pt x="59" y="33"/>
                  </a:lnTo>
                  <a:lnTo>
                    <a:pt x="57" y="31"/>
                  </a:lnTo>
                  <a:lnTo>
                    <a:pt x="57" y="31"/>
                  </a:lnTo>
                  <a:lnTo>
                    <a:pt x="54" y="30"/>
                  </a:lnTo>
                  <a:lnTo>
                    <a:pt x="52" y="30"/>
                  </a:lnTo>
                  <a:lnTo>
                    <a:pt x="49" y="31"/>
                  </a:lnTo>
                  <a:lnTo>
                    <a:pt x="49" y="31"/>
                  </a:lnTo>
                  <a:lnTo>
                    <a:pt x="51" y="30"/>
                  </a:lnTo>
                  <a:lnTo>
                    <a:pt x="52" y="28"/>
                  </a:lnTo>
                  <a:lnTo>
                    <a:pt x="53" y="26"/>
                  </a:lnTo>
                  <a:lnTo>
                    <a:pt x="53" y="26"/>
                  </a:lnTo>
                  <a:lnTo>
                    <a:pt x="53" y="20"/>
                  </a:lnTo>
                  <a:lnTo>
                    <a:pt x="51" y="18"/>
                  </a:lnTo>
                  <a:lnTo>
                    <a:pt x="50" y="16"/>
                  </a:lnTo>
                  <a:lnTo>
                    <a:pt x="50" y="15"/>
                  </a:lnTo>
                  <a:lnTo>
                    <a:pt x="50" y="15"/>
                  </a:lnTo>
                  <a:lnTo>
                    <a:pt x="50" y="15"/>
                  </a:lnTo>
                  <a:lnTo>
                    <a:pt x="46" y="16"/>
                  </a:lnTo>
                  <a:lnTo>
                    <a:pt x="43" y="17"/>
                  </a:lnTo>
                  <a:lnTo>
                    <a:pt x="40" y="19"/>
                  </a:lnTo>
                  <a:lnTo>
                    <a:pt x="40" y="19"/>
                  </a:lnTo>
                  <a:lnTo>
                    <a:pt x="39" y="23"/>
                  </a:lnTo>
                  <a:lnTo>
                    <a:pt x="38" y="25"/>
                  </a:lnTo>
                  <a:lnTo>
                    <a:pt x="39" y="27"/>
                  </a:lnTo>
                  <a:lnTo>
                    <a:pt x="39" y="27"/>
                  </a:lnTo>
                  <a:lnTo>
                    <a:pt x="37" y="24"/>
                  </a:lnTo>
                  <a:lnTo>
                    <a:pt x="36" y="21"/>
                  </a:lnTo>
                  <a:lnTo>
                    <a:pt x="32" y="20"/>
                  </a:lnTo>
                  <a:lnTo>
                    <a:pt x="32" y="20"/>
                  </a:lnTo>
                  <a:lnTo>
                    <a:pt x="29" y="20"/>
                  </a:lnTo>
                  <a:lnTo>
                    <a:pt x="27" y="21"/>
                  </a:lnTo>
                  <a:lnTo>
                    <a:pt x="25" y="23"/>
                  </a:lnTo>
                  <a:lnTo>
                    <a:pt x="25" y="23"/>
                  </a:lnTo>
                  <a:lnTo>
                    <a:pt x="27" y="27"/>
                  </a:lnTo>
                  <a:lnTo>
                    <a:pt x="28" y="31"/>
                  </a:lnTo>
                  <a:lnTo>
                    <a:pt x="27" y="33"/>
                  </a:lnTo>
                  <a:lnTo>
                    <a:pt x="25" y="34"/>
                  </a:lnTo>
                  <a:lnTo>
                    <a:pt x="25" y="34"/>
                  </a:lnTo>
                  <a:lnTo>
                    <a:pt x="22" y="33"/>
                  </a:lnTo>
                  <a:lnTo>
                    <a:pt x="19" y="31"/>
                  </a:lnTo>
                  <a:lnTo>
                    <a:pt x="19" y="28"/>
                  </a:lnTo>
                  <a:lnTo>
                    <a:pt x="19" y="28"/>
                  </a:lnTo>
                  <a:lnTo>
                    <a:pt x="17" y="30"/>
                  </a:lnTo>
                  <a:lnTo>
                    <a:pt x="15" y="31"/>
                  </a:lnTo>
                  <a:lnTo>
                    <a:pt x="12" y="30"/>
                  </a:lnTo>
                  <a:lnTo>
                    <a:pt x="12" y="30"/>
                  </a:lnTo>
                  <a:lnTo>
                    <a:pt x="10" y="28"/>
                  </a:lnTo>
                  <a:lnTo>
                    <a:pt x="10" y="25"/>
                  </a:lnTo>
                  <a:lnTo>
                    <a:pt x="12" y="23"/>
                  </a:lnTo>
                  <a:lnTo>
                    <a:pt x="18" y="20"/>
                  </a:lnTo>
                  <a:lnTo>
                    <a:pt x="18" y="20"/>
                  </a:lnTo>
                  <a:lnTo>
                    <a:pt x="17" y="19"/>
                  </a:lnTo>
                  <a:lnTo>
                    <a:pt x="16" y="16"/>
                  </a:lnTo>
                  <a:lnTo>
                    <a:pt x="13" y="14"/>
                  </a:lnTo>
                  <a:lnTo>
                    <a:pt x="11" y="14"/>
                  </a:lnTo>
                  <a:lnTo>
                    <a:pt x="9" y="14"/>
                  </a:lnTo>
                  <a:lnTo>
                    <a:pt x="9" y="14"/>
                  </a:lnTo>
                  <a:lnTo>
                    <a:pt x="11" y="11"/>
                  </a:lnTo>
                  <a:lnTo>
                    <a:pt x="12" y="9"/>
                  </a:lnTo>
                  <a:lnTo>
                    <a:pt x="12" y="5"/>
                  </a:lnTo>
                  <a:lnTo>
                    <a:pt x="12" y="5"/>
                  </a:lnTo>
                  <a:lnTo>
                    <a:pt x="11" y="3"/>
                  </a:lnTo>
                  <a:lnTo>
                    <a:pt x="10" y="1"/>
                  </a:lnTo>
                  <a:lnTo>
                    <a:pt x="8" y="0"/>
                  </a:lnTo>
                  <a:lnTo>
                    <a:pt x="0" y="43"/>
                  </a:lnTo>
                  <a:lnTo>
                    <a:pt x="21" y="52"/>
                  </a:lnTo>
                  <a:lnTo>
                    <a:pt x="21" y="52"/>
                  </a:lnTo>
                  <a:lnTo>
                    <a:pt x="26" y="48"/>
                  </a:lnTo>
                  <a:lnTo>
                    <a:pt x="26" y="48"/>
                  </a:lnTo>
                  <a:lnTo>
                    <a:pt x="30" y="46"/>
                  </a:lnTo>
                  <a:lnTo>
                    <a:pt x="35" y="46"/>
                  </a:lnTo>
                  <a:lnTo>
                    <a:pt x="38" y="47"/>
                  </a:lnTo>
                  <a:lnTo>
                    <a:pt x="42" y="48"/>
                  </a:lnTo>
                  <a:lnTo>
                    <a:pt x="42" y="48"/>
                  </a:lnTo>
                  <a:lnTo>
                    <a:pt x="46" y="51"/>
                  </a:lnTo>
                  <a:lnTo>
                    <a:pt x="49" y="53"/>
                  </a:lnTo>
                  <a:lnTo>
                    <a:pt x="50" y="56"/>
                  </a:lnTo>
                  <a:lnTo>
                    <a:pt x="50" y="58"/>
                  </a:lnTo>
                  <a:lnTo>
                    <a:pt x="50" y="58"/>
                  </a:lnTo>
                  <a:lnTo>
                    <a:pt x="49" y="61"/>
                  </a:lnTo>
                  <a:lnTo>
                    <a:pt x="47" y="64"/>
                  </a:lnTo>
                  <a:lnTo>
                    <a:pt x="61" y="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58"/>
            <p:cNvSpPr>
              <a:spLocks/>
            </p:cNvSpPr>
            <p:nvPr userDrawn="1"/>
          </p:nvSpPr>
          <p:spPr bwMode="auto">
            <a:xfrm>
              <a:off x="4657" y="2257"/>
              <a:ext cx="108" cy="19"/>
            </a:xfrm>
            <a:custGeom>
              <a:avLst/>
              <a:gdLst>
                <a:gd name="T0" fmla="*/ 90 w 108"/>
                <a:gd name="T1" fmla="*/ 16 h 19"/>
                <a:gd name="T2" fmla="*/ 108 w 108"/>
                <a:gd name="T3" fmla="*/ 9 h 19"/>
                <a:gd name="T4" fmla="*/ 90 w 108"/>
                <a:gd name="T5" fmla="*/ 1 h 19"/>
                <a:gd name="T6" fmla="*/ 90 w 108"/>
                <a:gd name="T7" fmla="*/ 1 h 19"/>
                <a:gd name="T8" fmla="*/ 61 w 108"/>
                <a:gd name="T9" fmla="*/ 1 h 19"/>
                <a:gd name="T10" fmla="*/ 15 w 108"/>
                <a:gd name="T11" fmla="*/ 0 h 19"/>
                <a:gd name="T12" fmla="*/ 0 w 108"/>
                <a:gd name="T13" fmla="*/ 19 h 19"/>
                <a:gd name="T14" fmla="*/ 0 w 108"/>
                <a:gd name="T15" fmla="*/ 19 h 19"/>
                <a:gd name="T16" fmla="*/ 90 w 108"/>
                <a:gd name="T1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9">
                  <a:moveTo>
                    <a:pt x="90" y="16"/>
                  </a:moveTo>
                  <a:lnTo>
                    <a:pt x="108" y="9"/>
                  </a:lnTo>
                  <a:lnTo>
                    <a:pt x="90" y="1"/>
                  </a:lnTo>
                  <a:lnTo>
                    <a:pt x="90" y="1"/>
                  </a:lnTo>
                  <a:lnTo>
                    <a:pt x="61" y="1"/>
                  </a:lnTo>
                  <a:lnTo>
                    <a:pt x="15" y="0"/>
                  </a:lnTo>
                  <a:lnTo>
                    <a:pt x="0" y="19"/>
                  </a:lnTo>
                  <a:lnTo>
                    <a:pt x="0" y="19"/>
                  </a:lnTo>
                  <a:lnTo>
                    <a:pt x="90"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59"/>
            <p:cNvSpPr>
              <a:spLocks/>
            </p:cNvSpPr>
            <p:nvPr userDrawn="1"/>
          </p:nvSpPr>
          <p:spPr bwMode="auto">
            <a:xfrm>
              <a:off x="4691" y="2304"/>
              <a:ext cx="65" cy="62"/>
            </a:xfrm>
            <a:custGeom>
              <a:avLst/>
              <a:gdLst>
                <a:gd name="T0" fmla="*/ 34 w 65"/>
                <a:gd name="T1" fmla="*/ 62 h 62"/>
                <a:gd name="T2" fmla="*/ 34 w 65"/>
                <a:gd name="T3" fmla="*/ 62 h 62"/>
                <a:gd name="T4" fmla="*/ 24 w 65"/>
                <a:gd name="T5" fmla="*/ 57 h 62"/>
                <a:gd name="T6" fmla="*/ 16 w 65"/>
                <a:gd name="T7" fmla="*/ 52 h 62"/>
                <a:gd name="T8" fmla="*/ 9 w 65"/>
                <a:gd name="T9" fmla="*/ 47 h 62"/>
                <a:gd name="T10" fmla="*/ 4 w 65"/>
                <a:gd name="T11" fmla="*/ 40 h 62"/>
                <a:gd name="T12" fmla="*/ 4 w 65"/>
                <a:gd name="T13" fmla="*/ 40 h 62"/>
                <a:gd name="T14" fmla="*/ 2 w 65"/>
                <a:gd name="T15" fmla="*/ 36 h 62"/>
                <a:gd name="T16" fmla="*/ 0 w 65"/>
                <a:gd name="T17" fmla="*/ 32 h 62"/>
                <a:gd name="T18" fmla="*/ 0 w 65"/>
                <a:gd name="T19" fmla="*/ 26 h 62"/>
                <a:gd name="T20" fmla="*/ 2 w 65"/>
                <a:gd name="T21" fmla="*/ 21 h 62"/>
                <a:gd name="T22" fmla="*/ 4 w 65"/>
                <a:gd name="T23" fmla="*/ 16 h 62"/>
                <a:gd name="T24" fmla="*/ 6 w 65"/>
                <a:gd name="T25" fmla="*/ 11 h 62"/>
                <a:gd name="T26" fmla="*/ 9 w 65"/>
                <a:gd name="T27" fmla="*/ 7 h 62"/>
                <a:gd name="T28" fmla="*/ 14 w 65"/>
                <a:gd name="T29" fmla="*/ 4 h 62"/>
                <a:gd name="T30" fmla="*/ 14 w 65"/>
                <a:gd name="T31" fmla="*/ 4 h 62"/>
                <a:gd name="T32" fmla="*/ 17 w 65"/>
                <a:gd name="T33" fmla="*/ 6 h 62"/>
                <a:gd name="T34" fmla="*/ 17 w 65"/>
                <a:gd name="T35" fmla="*/ 8 h 62"/>
                <a:gd name="T36" fmla="*/ 18 w 65"/>
                <a:gd name="T37" fmla="*/ 10 h 62"/>
                <a:gd name="T38" fmla="*/ 18 w 65"/>
                <a:gd name="T39" fmla="*/ 10 h 62"/>
                <a:gd name="T40" fmla="*/ 32 w 65"/>
                <a:gd name="T41" fmla="*/ 9 h 62"/>
                <a:gd name="T42" fmla="*/ 32 w 65"/>
                <a:gd name="T43" fmla="*/ 9 h 62"/>
                <a:gd name="T44" fmla="*/ 32 w 65"/>
                <a:gd name="T45" fmla="*/ 5 h 62"/>
                <a:gd name="T46" fmla="*/ 32 w 65"/>
                <a:gd name="T47" fmla="*/ 2 h 62"/>
                <a:gd name="T48" fmla="*/ 30 w 65"/>
                <a:gd name="T49" fmla="*/ 0 h 62"/>
                <a:gd name="T50" fmla="*/ 30 w 65"/>
                <a:gd name="T51" fmla="*/ 0 h 62"/>
                <a:gd name="T52" fmla="*/ 35 w 65"/>
                <a:gd name="T53" fmla="*/ 3 h 62"/>
                <a:gd name="T54" fmla="*/ 36 w 65"/>
                <a:gd name="T55" fmla="*/ 6 h 62"/>
                <a:gd name="T56" fmla="*/ 37 w 65"/>
                <a:gd name="T57" fmla="*/ 9 h 62"/>
                <a:gd name="T58" fmla="*/ 37 w 65"/>
                <a:gd name="T59" fmla="*/ 9 h 62"/>
                <a:gd name="T60" fmla="*/ 50 w 65"/>
                <a:gd name="T61" fmla="*/ 10 h 62"/>
                <a:gd name="T62" fmla="*/ 50 w 65"/>
                <a:gd name="T63" fmla="*/ 10 h 62"/>
                <a:gd name="T64" fmla="*/ 49 w 65"/>
                <a:gd name="T65" fmla="*/ 6 h 62"/>
                <a:gd name="T66" fmla="*/ 48 w 65"/>
                <a:gd name="T67" fmla="*/ 2 h 62"/>
                <a:gd name="T68" fmla="*/ 48 w 65"/>
                <a:gd name="T69" fmla="*/ 2 h 62"/>
                <a:gd name="T70" fmla="*/ 52 w 65"/>
                <a:gd name="T71" fmla="*/ 5 h 62"/>
                <a:gd name="T72" fmla="*/ 56 w 65"/>
                <a:gd name="T73" fmla="*/ 7 h 62"/>
                <a:gd name="T74" fmla="*/ 59 w 65"/>
                <a:gd name="T75" fmla="*/ 11 h 62"/>
                <a:gd name="T76" fmla="*/ 62 w 65"/>
                <a:gd name="T77" fmla="*/ 15 h 62"/>
                <a:gd name="T78" fmla="*/ 64 w 65"/>
                <a:gd name="T79" fmla="*/ 22 h 62"/>
                <a:gd name="T80" fmla="*/ 65 w 65"/>
                <a:gd name="T81" fmla="*/ 29 h 62"/>
                <a:gd name="T82" fmla="*/ 65 w 65"/>
                <a:gd name="T83" fmla="*/ 29 h 62"/>
                <a:gd name="T84" fmla="*/ 64 w 65"/>
                <a:gd name="T85" fmla="*/ 36 h 62"/>
                <a:gd name="T86" fmla="*/ 61 w 65"/>
                <a:gd name="T87" fmla="*/ 43 h 62"/>
                <a:gd name="T88" fmla="*/ 56 w 65"/>
                <a:gd name="T89" fmla="*/ 48 h 62"/>
                <a:gd name="T90" fmla="*/ 52 w 65"/>
                <a:gd name="T91" fmla="*/ 52 h 62"/>
                <a:gd name="T92" fmla="*/ 52 w 65"/>
                <a:gd name="T93" fmla="*/ 52 h 62"/>
                <a:gd name="T94" fmla="*/ 42 w 65"/>
                <a:gd name="T95" fmla="*/ 58 h 62"/>
                <a:gd name="T96" fmla="*/ 34 w 65"/>
                <a:gd name="T9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62">
                  <a:moveTo>
                    <a:pt x="34" y="62"/>
                  </a:moveTo>
                  <a:lnTo>
                    <a:pt x="34" y="62"/>
                  </a:lnTo>
                  <a:lnTo>
                    <a:pt x="24" y="57"/>
                  </a:lnTo>
                  <a:lnTo>
                    <a:pt x="16" y="52"/>
                  </a:lnTo>
                  <a:lnTo>
                    <a:pt x="9" y="47"/>
                  </a:lnTo>
                  <a:lnTo>
                    <a:pt x="4" y="40"/>
                  </a:lnTo>
                  <a:lnTo>
                    <a:pt x="4" y="40"/>
                  </a:lnTo>
                  <a:lnTo>
                    <a:pt x="2" y="36"/>
                  </a:lnTo>
                  <a:lnTo>
                    <a:pt x="0" y="32"/>
                  </a:lnTo>
                  <a:lnTo>
                    <a:pt x="0" y="26"/>
                  </a:lnTo>
                  <a:lnTo>
                    <a:pt x="2" y="21"/>
                  </a:lnTo>
                  <a:lnTo>
                    <a:pt x="4" y="16"/>
                  </a:lnTo>
                  <a:lnTo>
                    <a:pt x="6" y="11"/>
                  </a:lnTo>
                  <a:lnTo>
                    <a:pt x="9" y="7"/>
                  </a:lnTo>
                  <a:lnTo>
                    <a:pt x="14" y="4"/>
                  </a:lnTo>
                  <a:lnTo>
                    <a:pt x="14" y="4"/>
                  </a:lnTo>
                  <a:lnTo>
                    <a:pt x="17" y="6"/>
                  </a:lnTo>
                  <a:lnTo>
                    <a:pt x="17" y="8"/>
                  </a:lnTo>
                  <a:lnTo>
                    <a:pt x="18" y="10"/>
                  </a:lnTo>
                  <a:lnTo>
                    <a:pt x="18" y="10"/>
                  </a:lnTo>
                  <a:lnTo>
                    <a:pt x="32" y="9"/>
                  </a:lnTo>
                  <a:lnTo>
                    <a:pt x="32" y="9"/>
                  </a:lnTo>
                  <a:lnTo>
                    <a:pt x="32" y="5"/>
                  </a:lnTo>
                  <a:lnTo>
                    <a:pt x="32" y="2"/>
                  </a:lnTo>
                  <a:lnTo>
                    <a:pt x="30" y="0"/>
                  </a:lnTo>
                  <a:lnTo>
                    <a:pt x="30" y="0"/>
                  </a:lnTo>
                  <a:lnTo>
                    <a:pt x="35" y="3"/>
                  </a:lnTo>
                  <a:lnTo>
                    <a:pt x="36" y="6"/>
                  </a:lnTo>
                  <a:lnTo>
                    <a:pt x="37" y="9"/>
                  </a:lnTo>
                  <a:lnTo>
                    <a:pt x="37" y="9"/>
                  </a:lnTo>
                  <a:lnTo>
                    <a:pt x="50" y="10"/>
                  </a:lnTo>
                  <a:lnTo>
                    <a:pt x="50" y="10"/>
                  </a:lnTo>
                  <a:lnTo>
                    <a:pt x="49" y="6"/>
                  </a:lnTo>
                  <a:lnTo>
                    <a:pt x="48" y="2"/>
                  </a:lnTo>
                  <a:lnTo>
                    <a:pt x="48" y="2"/>
                  </a:lnTo>
                  <a:lnTo>
                    <a:pt x="52" y="5"/>
                  </a:lnTo>
                  <a:lnTo>
                    <a:pt x="56" y="7"/>
                  </a:lnTo>
                  <a:lnTo>
                    <a:pt x="59" y="11"/>
                  </a:lnTo>
                  <a:lnTo>
                    <a:pt x="62" y="15"/>
                  </a:lnTo>
                  <a:lnTo>
                    <a:pt x="64" y="22"/>
                  </a:lnTo>
                  <a:lnTo>
                    <a:pt x="65" y="29"/>
                  </a:lnTo>
                  <a:lnTo>
                    <a:pt x="65" y="29"/>
                  </a:lnTo>
                  <a:lnTo>
                    <a:pt x="64" y="36"/>
                  </a:lnTo>
                  <a:lnTo>
                    <a:pt x="61" y="43"/>
                  </a:lnTo>
                  <a:lnTo>
                    <a:pt x="56" y="48"/>
                  </a:lnTo>
                  <a:lnTo>
                    <a:pt x="52" y="52"/>
                  </a:lnTo>
                  <a:lnTo>
                    <a:pt x="52" y="52"/>
                  </a:lnTo>
                  <a:lnTo>
                    <a:pt x="42" y="58"/>
                  </a:lnTo>
                  <a:lnTo>
                    <a:pt x="34" y="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60"/>
            <p:cNvSpPr>
              <a:spLocks/>
            </p:cNvSpPr>
            <p:nvPr userDrawn="1"/>
          </p:nvSpPr>
          <p:spPr bwMode="auto">
            <a:xfrm>
              <a:off x="4710" y="2456"/>
              <a:ext cx="2" cy="1"/>
            </a:xfrm>
            <a:custGeom>
              <a:avLst/>
              <a:gdLst>
                <a:gd name="T0" fmla="*/ 2 w 2"/>
                <a:gd name="T1" fmla="*/ 1 h 1"/>
                <a:gd name="T2" fmla="*/ 2 w 2"/>
                <a:gd name="T3" fmla="*/ 1 h 1"/>
                <a:gd name="T4" fmla="*/ 0 w 2"/>
                <a:gd name="T5" fmla="*/ 0 h 1"/>
                <a:gd name="T6" fmla="*/ 0 w 2"/>
                <a:gd name="T7" fmla="*/ 0 h 1"/>
                <a:gd name="T8" fmla="*/ 0 w 2"/>
                <a:gd name="T9" fmla="*/ 0 h 1"/>
                <a:gd name="T10" fmla="*/ 0 w 2"/>
                <a:gd name="T11" fmla="*/ 0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0" y="0"/>
                  </a:lnTo>
                  <a:lnTo>
                    <a:pt x="0" y="0"/>
                  </a:lnTo>
                  <a:lnTo>
                    <a:pt x="0" y="0"/>
                  </a:lnTo>
                  <a:lnTo>
                    <a:pt x="0" y="0"/>
                  </a:lnTo>
                  <a:lnTo>
                    <a:pt x="2" y="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61"/>
            <p:cNvSpPr>
              <a:spLocks/>
            </p:cNvSpPr>
            <p:nvPr userDrawn="1"/>
          </p:nvSpPr>
          <p:spPr bwMode="auto">
            <a:xfrm>
              <a:off x="4573" y="2281"/>
              <a:ext cx="12" cy="8"/>
            </a:xfrm>
            <a:custGeom>
              <a:avLst/>
              <a:gdLst>
                <a:gd name="T0" fmla="*/ 12 w 12"/>
                <a:gd name="T1" fmla="*/ 5 h 8"/>
                <a:gd name="T2" fmla="*/ 12 w 12"/>
                <a:gd name="T3" fmla="*/ 5 h 8"/>
                <a:gd name="T4" fmla="*/ 11 w 12"/>
                <a:gd name="T5" fmla="*/ 6 h 8"/>
                <a:gd name="T6" fmla="*/ 7 w 12"/>
                <a:gd name="T7" fmla="*/ 6 h 8"/>
                <a:gd name="T8" fmla="*/ 1 w 12"/>
                <a:gd name="T9" fmla="*/ 8 h 8"/>
                <a:gd name="T10" fmla="*/ 1 w 12"/>
                <a:gd name="T11" fmla="*/ 8 h 8"/>
                <a:gd name="T12" fmla="*/ 0 w 12"/>
                <a:gd name="T13" fmla="*/ 4 h 8"/>
                <a:gd name="T14" fmla="*/ 0 w 12"/>
                <a:gd name="T15" fmla="*/ 0 h 8"/>
                <a:gd name="T16" fmla="*/ 0 w 12"/>
                <a:gd name="T17" fmla="*/ 0 h 8"/>
                <a:gd name="T18" fmla="*/ 2 w 12"/>
                <a:gd name="T19" fmla="*/ 0 h 8"/>
                <a:gd name="T20" fmla="*/ 6 w 12"/>
                <a:gd name="T21" fmla="*/ 1 h 8"/>
                <a:gd name="T22" fmla="*/ 10 w 12"/>
                <a:gd name="T23" fmla="*/ 2 h 8"/>
                <a:gd name="T24" fmla="*/ 12 w 12"/>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12" y="5"/>
                  </a:moveTo>
                  <a:lnTo>
                    <a:pt x="12" y="5"/>
                  </a:lnTo>
                  <a:lnTo>
                    <a:pt x="11" y="6"/>
                  </a:lnTo>
                  <a:lnTo>
                    <a:pt x="7" y="6"/>
                  </a:lnTo>
                  <a:lnTo>
                    <a:pt x="1" y="8"/>
                  </a:lnTo>
                  <a:lnTo>
                    <a:pt x="1" y="8"/>
                  </a:lnTo>
                  <a:lnTo>
                    <a:pt x="0" y="4"/>
                  </a:lnTo>
                  <a:lnTo>
                    <a:pt x="0" y="0"/>
                  </a:lnTo>
                  <a:lnTo>
                    <a:pt x="0" y="0"/>
                  </a:lnTo>
                  <a:lnTo>
                    <a:pt x="2" y="0"/>
                  </a:lnTo>
                  <a:lnTo>
                    <a:pt x="6" y="1"/>
                  </a:lnTo>
                  <a:lnTo>
                    <a:pt x="10" y="2"/>
                  </a:lnTo>
                  <a:lnTo>
                    <a:pt x="12" y="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62"/>
            <p:cNvSpPr>
              <a:spLocks/>
            </p:cNvSpPr>
            <p:nvPr userDrawn="1"/>
          </p:nvSpPr>
          <p:spPr bwMode="auto">
            <a:xfrm>
              <a:off x="4419" y="2257"/>
              <a:ext cx="365" cy="429"/>
            </a:xfrm>
            <a:custGeom>
              <a:avLst/>
              <a:gdLst>
                <a:gd name="T0" fmla="*/ 349 w 365"/>
                <a:gd name="T1" fmla="*/ 144 h 429"/>
                <a:gd name="T2" fmla="*/ 347 w 365"/>
                <a:gd name="T3" fmla="*/ 88 h 429"/>
                <a:gd name="T4" fmla="*/ 303 w 365"/>
                <a:gd name="T5" fmla="*/ 34 h 429"/>
                <a:gd name="T6" fmla="*/ 263 w 365"/>
                <a:gd name="T7" fmla="*/ 88 h 429"/>
                <a:gd name="T8" fmla="*/ 271 w 365"/>
                <a:gd name="T9" fmla="*/ 143 h 429"/>
                <a:gd name="T10" fmla="*/ 289 w 365"/>
                <a:gd name="T11" fmla="*/ 151 h 429"/>
                <a:gd name="T12" fmla="*/ 298 w 365"/>
                <a:gd name="T13" fmla="*/ 141 h 429"/>
                <a:gd name="T14" fmla="*/ 335 w 365"/>
                <a:gd name="T15" fmla="*/ 148 h 429"/>
                <a:gd name="T16" fmla="*/ 314 w 365"/>
                <a:gd name="T17" fmla="*/ 203 h 429"/>
                <a:gd name="T18" fmla="*/ 253 w 365"/>
                <a:gd name="T19" fmla="*/ 171 h 429"/>
                <a:gd name="T20" fmla="*/ 246 w 365"/>
                <a:gd name="T21" fmla="*/ 116 h 429"/>
                <a:gd name="T22" fmla="*/ 247 w 365"/>
                <a:gd name="T23" fmla="*/ 108 h 429"/>
                <a:gd name="T24" fmla="*/ 221 w 365"/>
                <a:gd name="T25" fmla="*/ 71 h 429"/>
                <a:gd name="T26" fmla="*/ 249 w 365"/>
                <a:gd name="T27" fmla="*/ 45 h 429"/>
                <a:gd name="T28" fmla="*/ 208 w 365"/>
                <a:gd name="T29" fmla="*/ 16 h 429"/>
                <a:gd name="T30" fmla="*/ 146 w 365"/>
                <a:gd name="T31" fmla="*/ 20 h 429"/>
                <a:gd name="T32" fmla="*/ 133 w 365"/>
                <a:gd name="T33" fmla="*/ 43 h 429"/>
                <a:gd name="T34" fmla="*/ 143 w 365"/>
                <a:gd name="T35" fmla="*/ 62 h 429"/>
                <a:gd name="T36" fmla="*/ 172 w 365"/>
                <a:gd name="T37" fmla="*/ 52 h 429"/>
                <a:gd name="T38" fmla="*/ 129 w 365"/>
                <a:gd name="T39" fmla="*/ 68 h 429"/>
                <a:gd name="T40" fmla="*/ 112 w 365"/>
                <a:gd name="T41" fmla="*/ 65 h 429"/>
                <a:gd name="T42" fmla="*/ 152 w 365"/>
                <a:gd name="T43" fmla="*/ 66 h 429"/>
                <a:gd name="T44" fmla="*/ 154 w 365"/>
                <a:gd name="T45" fmla="*/ 76 h 429"/>
                <a:gd name="T46" fmla="*/ 140 w 365"/>
                <a:gd name="T47" fmla="*/ 90 h 429"/>
                <a:gd name="T48" fmla="*/ 153 w 365"/>
                <a:gd name="T49" fmla="*/ 113 h 429"/>
                <a:gd name="T50" fmla="*/ 79 w 365"/>
                <a:gd name="T51" fmla="*/ 163 h 429"/>
                <a:gd name="T52" fmla="*/ 32 w 365"/>
                <a:gd name="T53" fmla="*/ 149 h 429"/>
                <a:gd name="T54" fmla="*/ 25 w 365"/>
                <a:gd name="T55" fmla="*/ 157 h 429"/>
                <a:gd name="T56" fmla="*/ 31 w 365"/>
                <a:gd name="T57" fmla="*/ 169 h 429"/>
                <a:gd name="T58" fmla="*/ 2 w 365"/>
                <a:gd name="T59" fmla="*/ 180 h 429"/>
                <a:gd name="T60" fmla="*/ 35 w 365"/>
                <a:gd name="T61" fmla="*/ 184 h 429"/>
                <a:gd name="T62" fmla="*/ 22 w 365"/>
                <a:gd name="T63" fmla="*/ 195 h 429"/>
                <a:gd name="T64" fmla="*/ 32 w 365"/>
                <a:gd name="T65" fmla="*/ 205 h 429"/>
                <a:gd name="T66" fmla="*/ 61 w 365"/>
                <a:gd name="T67" fmla="*/ 203 h 429"/>
                <a:gd name="T68" fmla="*/ 69 w 365"/>
                <a:gd name="T69" fmla="*/ 205 h 429"/>
                <a:gd name="T70" fmla="*/ 96 w 365"/>
                <a:gd name="T71" fmla="*/ 182 h 429"/>
                <a:gd name="T72" fmla="*/ 126 w 365"/>
                <a:gd name="T73" fmla="*/ 177 h 429"/>
                <a:gd name="T74" fmla="*/ 166 w 365"/>
                <a:gd name="T75" fmla="*/ 192 h 429"/>
                <a:gd name="T76" fmla="*/ 246 w 365"/>
                <a:gd name="T77" fmla="*/ 227 h 429"/>
                <a:gd name="T78" fmla="*/ 275 w 365"/>
                <a:gd name="T79" fmla="*/ 289 h 429"/>
                <a:gd name="T80" fmla="*/ 274 w 365"/>
                <a:gd name="T81" fmla="*/ 304 h 429"/>
                <a:gd name="T82" fmla="*/ 302 w 365"/>
                <a:gd name="T83" fmla="*/ 310 h 429"/>
                <a:gd name="T84" fmla="*/ 310 w 365"/>
                <a:gd name="T85" fmla="*/ 369 h 429"/>
                <a:gd name="T86" fmla="*/ 272 w 365"/>
                <a:gd name="T87" fmla="*/ 375 h 429"/>
                <a:gd name="T88" fmla="*/ 290 w 365"/>
                <a:gd name="T89" fmla="*/ 383 h 429"/>
                <a:gd name="T90" fmla="*/ 282 w 365"/>
                <a:gd name="T91" fmla="*/ 390 h 429"/>
                <a:gd name="T92" fmla="*/ 280 w 365"/>
                <a:gd name="T93" fmla="*/ 418 h 429"/>
                <a:gd name="T94" fmla="*/ 296 w 365"/>
                <a:gd name="T95" fmla="*/ 408 h 429"/>
                <a:gd name="T96" fmla="*/ 303 w 365"/>
                <a:gd name="T97" fmla="*/ 412 h 429"/>
                <a:gd name="T98" fmla="*/ 321 w 365"/>
                <a:gd name="T99" fmla="*/ 424 h 429"/>
                <a:gd name="T100" fmla="*/ 326 w 365"/>
                <a:gd name="T101" fmla="*/ 399 h 429"/>
                <a:gd name="T102" fmla="*/ 346 w 365"/>
                <a:gd name="T103" fmla="*/ 406 h 429"/>
                <a:gd name="T104" fmla="*/ 348 w 365"/>
                <a:gd name="T105" fmla="*/ 369 h 429"/>
                <a:gd name="T106" fmla="*/ 354 w 365"/>
                <a:gd name="T107" fmla="*/ 352 h 429"/>
                <a:gd name="T108" fmla="*/ 353 w 365"/>
                <a:gd name="T109" fmla="*/ 325 h 429"/>
                <a:gd name="T110" fmla="*/ 337 w 365"/>
                <a:gd name="T111" fmla="*/ 299 h 429"/>
                <a:gd name="T112" fmla="*/ 313 w 365"/>
                <a:gd name="T113" fmla="*/ 272 h 429"/>
                <a:gd name="T114" fmla="*/ 313 w 365"/>
                <a:gd name="T115" fmla="*/ 246 h 429"/>
                <a:gd name="T116" fmla="*/ 318 w 365"/>
                <a:gd name="T117" fmla="*/ 222 h 429"/>
                <a:gd name="T118" fmla="*/ 364 w 365"/>
                <a:gd name="T119" fmla="*/ 18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 h="429">
                  <a:moveTo>
                    <a:pt x="355" y="165"/>
                  </a:moveTo>
                  <a:lnTo>
                    <a:pt x="355" y="165"/>
                  </a:lnTo>
                  <a:lnTo>
                    <a:pt x="361" y="166"/>
                  </a:lnTo>
                  <a:lnTo>
                    <a:pt x="364" y="165"/>
                  </a:lnTo>
                  <a:lnTo>
                    <a:pt x="364" y="165"/>
                  </a:lnTo>
                  <a:lnTo>
                    <a:pt x="364" y="158"/>
                  </a:lnTo>
                  <a:lnTo>
                    <a:pt x="362" y="149"/>
                  </a:lnTo>
                  <a:lnTo>
                    <a:pt x="362" y="149"/>
                  </a:lnTo>
                  <a:lnTo>
                    <a:pt x="360" y="149"/>
                  </a:lnTo>
                  <a:lnTo>
                    <a:pt x="356" y="149"/>
                  </a:lnTo>
                  <a:lnTo>
                    <a:pt x="352" y="148"/>
                  </a:lnTo>
                  <a:lnTo>
                    <a:pt x="349" y="144"/>
                  </a:lnTo>
                  <a:lnTo>
                    <a:pt x="349" y="144"/>
                  </a:lnTo>
                  <a:lnTo>
                    <a:pt x="347" y="140"/>
                  </a:lnTo>
                  <a:lnTo>
                    <a:pt x="347" y="140"/>
                  </a:lnTo>
                  <a:lnTo>
                    <a:pt x="340" y="131"/>
                  </a:lnTo>
                  <a:lnTo>
                    <a:pt x="333" y="125"/>
                  </a:lnTo>
                  <a:lnTo>
                    <a:pt x="325" y="120"/>
                  </a:lnTo>
                  <a:lnTo>
                    <a:pt x="318" y="115"/>
                  </a:lnTo>
                  <a:lnTo>
                    <a:pt x="318" y="115"/>
                  </a:lnTo>
                  <a:lnTo>
                    <a:pt x="329" y="109"/>
                  </a:lnTo>
                  <a:lnTo>
                    <a:pt x="337" y="102"/>
                  </a:lnTo>
                  <a:lnTo>
                    <a:pt x="341" y="97"/>
                  </a:lnTo>
                  <a:lnTo>
                    <a:pt x="345" y="93"/>
                  </a:lnTo>
                  <a:lnTo>
                    <a:pt x="345" y="93"/>
                  </a:lnTo>
                  <a:lnTo>
                    <a:pt x="347" y="88"/>
                  </a:lnTo>
                  <a:lnTo>
                    <a:pt x="348" y="82"/>
                  </a:lnTo>
                  <a:lnTo>
                    <a:pt x="349" y="76"/>
                  </a:lnTo>
                  <a:lnTo>
                    <a:pt x="349" y="68"/>
                  </a:lnTo>
                  <a:lnTo>
                    <a:pt x="347" y="61"/>
                  </a:lnTo>
                  <a:lnTo>
                    <a:pt x="343" y="53"/>
                  </a:lnTo>
                  <a:lnTo>
                    <a:pt x="338" y="47"/>
                  </a:lnTo>
                  <a:lnTo>
                    <a:pt x="334" y="43"/>
                  </a:lnTo>
                  <a:lnTo>
                    <a:pt x="329" y="40"/>
                  </a:lnTo>
                  <a:lnTo>
                    <a:pt x="329" y="40"/>
                  </a:lnTo>
                  <a:lnTo>
                    <a:pt x="322" y="37"/>
                  </a:lnTo>
                  <a:lnTo>
                    <a:pt x="315" y="35"/>
                  </a:lnTo>
                  <a:lnTo>
                    <a:pt x="309" y="35"/>
                  </a:lnTo>
                  <a:lnTo>
                    <a:pt x="303" y="34"/>
                  </a:lnTo>
                  <a:lnTo>
                    <a:pt x="292" y="36"/>
                  </a:lnTo>
                  <a:lnTo>
                    <a:pt x="283" y="38"/>
                  </a:lnTo>
                  <a:lnTo>
                    <a:pt x="283" y="38"/>
                  </a:lnTo>
                  <a:lnTo>
                    <a:pt x="278" y="41"/>
                  </a:lnTo>
                  <a:lnTo>
                    <a:pt x="272" y="45"/>
                  </a:lnTo>
                  <a:lnTo>
                    <a:pt x="268" y="50"/>
                  </a:lnTo>
                  <a:lnTo>
                    <a:pt x="265" y="55"/>
                  </a:lnTo>
                  <a:lnTo>
                    <a:pt x="262" y="62"/>
                  </a:lnTo>
                  <a:lnTo>
                    <a:pt x="261" y="68"/>
                  </a:lnTo>
                  <a:lnTo>
                    <a:pt x="260" y="76"/>
                  </a:lnTo>
                  <a:lnTo>
                    <a:pt x="261" y="83"/>
                  </a:lnTo>
                  <a:lnTo>
                    <a:pt x="261" y="83"/>
                  </a:lnTo>
                  <a:lnTo>
                    <a:pt x="263" y="88"/>
                  </a:lnTo>
                  <a:lnTo>
                    <a:pt x="265" y="94"/>
                  </a:lnTo>
                  <a:lnTo>
                    <a:pt x="268" y="99"/>
                  </a:lnTo>
                  <a:lnTo>
                    <a:pt x="271" y="102"/>
                  </a:lnTo>
                  <a:lnTo>
                    <a:pt x="281" y="109"/>
                  </a:lnTo>
                  <a:lnTo>
                    <a:pt x="292" y="115"/>
                  </a:lnTo>
                  <a:lnTo>
                    <a:pt x="292" y="115"/>
                  </a:lnTo>
                  <a:lnTo>
                    <a:pt x="283" y="120"/>
                  </a:lnTo>
                  <a:lnTo>
                    <a:pt x="277" y="126"/>
                  </a:lnTo>
                  <a:lnTo>
                    <a:pt x="275" y="129"/>
                  </a:lnTo>
                  <a:lnTo>
                    <a:pt x="274" y="134"/>
                  </a:lnTo>
                  <a:lnTo>
                    <a:pt x="272" y="138"/>
                  </a:lnTo>
                  <a:lnTo>
                    <a:pt x="271" y="143"/>
                  </a:lnTo>
                  <a:lnTo>
                    <a:pt x="271" y="143"/>
                  </a:lnTo>
                  <a:lnTo>
                    <a:pt x="272" y="150"/>
                  </a:lnTo>
                  <a:lnTo>
                    <a:pt x="275" y="157"/>
                  </a:lnTo>
                  <a:lnTo>
                    <a:pt x="276" y="166"/>
                  </a:lnTo>
                  <a:lnTo>
                    <a:pt x="276" y="171"/>
                  </a:lnTo>
                  <a:lnTo>
                    <a:pt x="275" y="177"/>
                  </a:lnTo>
                  <a:lnTo>
                    <a:pt x="275" y="177"/>
                  </a:lnTo>
                  <a:lnTo>
                    <a:pt x="276" y="177"/>
                  </a:lnTo>
                  <a:lnTo>
                    <a:pt x="280" y="176"/>
                  </a:lnTo>
                  <a:lnTo>
                    <a:pt x="285" y="172"/>
                  </a:lnTo>
                  <a:lnTo>
                    <a:pt x="285" y="172"/>
                  </a:lnTo>
                  <a:lnTo>
                    <a:pt x="288" y="165"/>
                  </a:lnTo>
                  <a:lnTo>
                    <a:pt x="289" y="158"/>
                  </a:lnTo>
                  <a:lnTo>
                    <a:pt x="289" y="151"/>
                  </a:lnTo>
                  <a:lnTo>
                    <a:pt x="289" y="151"/>
                  </a:lnTo>
                  <a:lnTo>
                    <a:pt x="291" y="154"/>
                  </a:lnTo>
                  <a:lnTo>
                    <a:pt x="292" y="159"/>
                  </a:lnTo>
                  <a:lnTo>
                    <a:pt x="292" y="164"/>
                  </a:lnTo>
                  <a:lnTo>
                    <a:pt x="291" y="168"/>
                  </a:lnTo>
                  <a:lnTo>
                    <a:pt x="291" y="168"/>
                  </a:lnTo>
                  <a:lnTo>
                    <a:pt x="295" y="166"/>
                  </a:lnTo>
                  <a:lnTo>
                    <a:pt x="297" y="164"/>
                  </a:lnTo>
                  <a:lnTo>
                    <a:pt x="299" y="162"/>
                  </a:lnTo>
                  <a:lnTo>
                    <a:pt x="299" y="162"/>
                  </a:lnTo>
                  <a:lnTo>
                    <a:pt x="300" y="154"/>
                  </a:lnTo>
                  <a:lnTo>
                    <a:pt x="300" y="147"/>
                  </a:lnTo>
                  <a:lnTo>
                    <a:pt x="298" y="141"/>
                  </a:lnTo>
                  <a:lnTo>
                    <a:pt x="296" y="137"/>
                  </a:lnTo>
                  <a:lnTo>
                    <a:pt x="296" y="137"/>
                  </a:lnTo>
                  <a:lnTo>
                    <a:pt x="296" y="133"/>
                  </a:lnTo>
                  <a:lnTo>
                    <a:pt x="297" y="128"/>
                  </a:lnTo>
                  <a:lnTo>
                    <a:pt x="300" y="124"/>
                  </a:lnTo>
                  <a:lnTo>
                    <a:pt x="304" y="122"/>
                  </a:lnTo>
                  <a:lnTo>
                    <a:pt x="304" y="122"/>
                  </a:lnTo>
                  <a:lnTo>
                    <a:pt x="314" y="127"/>
                  </a:lnTo>
                  <a:lnTo>
                    <a:pt x="314" y="127"/>
                  </a:lnTo>
                  <a:lnTo>
                    <a:pt x="319" y="130"/>
                  </a:lnTo>
                  <a:lnTo>
                    <a:pt x="325" y="136"/>
                  </a:lnTo>
                  <a:lnTo>
                    <a:pt x="332" y="143"/>
                  </a:lnTo>
                  <a:lnTo>
                    <a:pt x="335" y="148"/>
                  </a:lnTo>
                  <a:lnTo>
                    <a:pt x="337" y="153"/>
                  </a:lnTo>
                  <a:lnTo>
                    <a:pt x="337" y="153"/>
                  </a:lnTo>
                  <a:lnTo>
                    <a:pt x="339" y="159"/>
                  </a:lnTo>
                  <a:lnTo>
                    <a:pt x="341" y="166"/>
                  </a:lnTo>
                  <a:lnTo>
                    <a:pt x="341" y="172"/>
                  </a:lnTo>
                  <a:lnTo>
                    <a:pt x="341" y="177"/>
                  </a:lnTo>
                  <a:lnTo>
                    <a:pt x="339" y="184"/>
                  </a:lnTo>
                  <a:lnTo>
                    <a:pt x="337" y="188"/>
                  </a:lnTo>
                  <a:lnTo>
                    <a:pt x="337" y="188"/>
                  </a:lnTo>
                  <a:lnTo>
                    <a:pt x="333" y="194"/>
                  </a:lnTo>
                  <a:lnTo>
                    <a:pt x="327" y="199"/>
                  </a:lnTo>
                  <a:lnTo>
                    <a:pt x="322" y="202"/>
                  </a:lnTo>
                  <a:lnTo>
                    <a:pt x="314" y="203"/>
                  </a:lnTo>
                  <a:lnTo>
                    <a:pt x="314" y="203"/>
                  </a:lnTo>
                  <a:lnTo>
                    <a:pt x="313" y="203"/>
                  </a:lnTo>
                  <a:lnTo>
                    <a:pt x="313" y="203"/>
                  </a:lnTo>
                  <a:lnTo>
                    <a:pt x="305" y="203"/>
                  </a:lnTo>
                  <a:lnTo>
                    <a:pt x="305" y="203"/>
                  </a:lnTo>
                  <a:lnTo>
                    <a:pt x="297" y="201"/>
                  </a:lnTo>
                  <a:lnTo>
                    <a:pt x="297" y="201"/>
                  </a:lnTo>
                  <a:lnTo>
                    <a:pt x="291" y="199"/>
                  </a:lnTo>
                  <a:lnTo>
                    <a:pt x="291" y="199"/>
                  </a:lnTo>
                  <a:lnTo>
                    <a:pt x="284" y="196"/>
                  </a:lnTo>
                  <a:lnTo>
                    <a:pt x="275" y="189"/>
                  </a:lnTo>
                  <a:lnTo>
                    <a:pt x="264" y="182"/>
                  </a:lnTo>
                  <a:lnTo>
                    <a:pt x="253" y="171"/>
                  </a:lnTo>
                  <a:lnTo>
                    <a:pt x="253" y="171"/>
                  </a:lnTo>
                  <a:lnTo>
                    <a:pt x="239" y="154"/>
                  </a:lnTo>
                  <a:lnTo>
                    <a:pt x="229" y="142"/>
                  </a:lnTo>
                  <a:lnTo>
                    <a:pt x="229" y="142"/>
                  </a:lnTo>
                  <a:lnTo>
                    <a:pt x="235" y="144"/>
                  </a:lnTo>
                  <a:lnTo>
                    <a:pt x="239" y="144"/>
                  </a:lnTo>
                  <a:lnTo>
                    <a:pt x="245" y="144"/>
                  </a:lnTo>
                  <a:lnTo>
                    <a:pt x="245" y="144"/>
                  </a:lnTo>
                  <a:lnTo>
                    <a:pt x="245" y="135"/>
                  </a:lnTo>
                  <a:lnTo>
                    <a:pt x="246" y="125"/>
                  </a:lnTo>
                  <a:lnTo>
                    <a:pt x="246" y="125"/>
                  </a:lnTo>
                  <a:lnTo>
                    <a:pt x="246" y="116"/>
                  </a:lnTo>
                  <a:lnTo>
                    <a:pt x="246" y="116"/>
                  </a:lnTo>
                  <a:lnTo>
                    <a:pt x="242" y="116"/>
                  </a:lnTo>
                  <a:lnTo>
                    <a:pt x="235" y="115"/>
                  </a:lnTo>
                  <a:lnTo>
                    <a:pt x="231" y="113"/>
                  </a:lnTo>
                  <a:lnTo>
                    <a:pt x="227" y="111"/>
                  </a:lnTo>
                  <a:lnTo>
                    <a:pt x="224" y="109"/>
                  </a:lnTo>
                  <a:lnTo>
                    <a:pt x="222" y="106"/>
                  </a:lnTo>
                  <a:lnTo>
                    <a:pt x="222" y="106"/>
                  </a:lnTo>
                  <a:lnTo>
                    <a:pt x="224" y="107"/>
                  </a:lnTo>
                  <a:lnTo>
                    <a:pt x="228" y="108"/>
                  </a:lnTo>
                  <a:lnTo>
                    <a:pt x="233" y="109"/>
                  </a:lnTo>
                  <a:lnTo>
                    <a:pt x="233" y="109"/>
                  </a:lnTo>
                  <a:lnTo>
                    <a:pt x="241" y="109"/>
                  </a:lnTo>
                  <a:lnTo>
                    <a:pt x="247" y="108"/>
                  </a:lnTo>
                  <a:lnTo>
                    <a:pt x="247" y="108"/>
                  </a:lnTo>
                  <a:lnTo>
                    <a:pt x="248" y="98"/>
                  </a:lnTo>
                  <a:lnTo>
                    <a:pt x="248" y="90"/>
                  </a:lnTo>
                  <a:lnTo>
                    <a:pt x="248" y="90"/>
                  </a:lnTo>
                  <a:lnTo>
                    <a:pt x="248" y="81"/>
                  </a:lnTo>
                  <a:lnTo>
                    <a:pt x="248" y="81"/>
                  </a:lnTo>
                  <a:lnTo>
                    <a:pt x="241" y="81"/>
                  </a:lnTo>
                  <a:lnTo>
                    <a:pt x="233" y="80"/>
                  </a:lnTo>
                  <a:lnTo>
                    <a:pt x="233" y="80"/>
                  </a:lnTo>
                  <a:lnTo>
                    <a:pt x="226" y="77"/>
                  </a:lnTo>
                  <a:lnTo>
                    <a:pt x="223" y="75"/>
                  </a:lnTo>
                  <a:lnTo>
                    <a:pt x="221" y="71"/>
                  </a:lnTo>
                  <a:lnTo>
                    <a:pt x="221" y="71"/>
                  </a:lnTo>
                  <a:lnTo>
                    <a:pt x="224" y="72"/>
                  </a:lnTo>
                  <a:lnTo>
                    <a:pt x="233" y="75"/>
                  </a:lnTo>
                  <a:lnTo>
                    <a:pt x="233" y="75"/>
                  </a:lnTo>
                  <a:lnTo>
                    <a:pt x="238" y="75"/>
                  </a:lnTo>
                  <a:lnTo>
                    <a:pt x="243" y="75"/>
                  </a:lnTo>
                  <a:lnTo>
                    <a:pt x="247" y="73"/>
                  </a:lnTo>
                  <a:lnTo>
                    <a:pt x="249" y="72"/>
                  </a:lnTo>
                  <a:lnTo>
                    <a:pt x="249" y="72"/>
                  </a:lnTo>
                  <a:lnTo>
                    <a:pt x="249" y="55"/>
                  </a:lnTo>
                  <a:lnTo>
                    <a:pt x="249" y="55"/>
                  </a:lnTo>
                  <a:lnTo>
                    <a:pt x="249" y="51"/>
                  </a:lnTo>
                  <a:lnTo>
                    <a:pt x="249" y="45"/>
                  </a:lnTo>
                  <a:lnTo>
                    <a:pt x="249" y="45"/>
                  </a:lnTo>
                  <a:lnTo>
                    <a:pt x="246" y="45"/>
                  </a:lnTo>
                  <a:lnTo>
                    <a:pt x="240" y="44"/>
                  </a:lnTo>
                  <a:lnTo>
                    <a:pt x="233" y="41"/>
                  </a:lnTo>
                  <a:lnTo>
                    <a:pt x="229" y="39"/>
                  </a:lnTo>
                  <a:lnTo>
                    <a:pt x="225" y="36"/>
                  </a:lnTo>
                  <a:lnTo>
                    <a:pt x="225" y="36"/>
                  </a:lnTo>
                  <a:lnTo>
                    <a:pt x="224" y="34"/>
                  </a:lnTo>
                  <a:lnTo>
                    <a:pt x="224" y="32"/>
                  </a:lnTo>
                  <a:lnTo>
                    <a:pt x="225" y="27"/>
                  </a:lnTo>
                  <a:lnTo>
                    <a:pt x="225" y="27"/>
                  </a:lnTo>
                  <a:lnTo>
                    <a:pt x="206" y="19"/>
                  </a:lnTo>
                  <a:lnTo>
                    <a:pt x="206" y="19"/>
                  </a:lnTo>
                  <a:lnTo>
                    <a:pt x="208" y="16"/>
                  </a:lnTo>
                  <a:lnTo>
                    <a:pt x="209" y="14"/>
                  </a:lnTo>
                  <a:lnTo>
                    <a:pt x="210" y="11"/>
                  </a:lnTo>
                  <a:lnTo>
                    <a:pt x="210" y="11"/>
                  </a:lnTo>
                  <a:lnTo>
                    <a:pt x="209" y="8"/>
                  </a:lnTo>
                  <a:lnTo>
                    <a:pt x="206" y="6"/>
                  </a:lnTo>
                  <a:lnTo>
                    <a:pt x="203" y="5"/>
                  </a:lnTo>
                  <a:lnTo>
                    <a:pt x="198" y="5"/>
                  </a:lnTo>
                  <a:lnTo>
                    <a:pt x="198" y="5"/>
                  </a:lnTo>
                  <a:lnTo>
                    <a:pt x="194" y="6"/>
                  </a:lnTo>
                  <a:lnTo>
                    <a:pt x="191" y="8"/>
                  </a:lnTo>
                  <a:lnTo>
                    <a:pt x="189" y="11"/>
                  </a:lnTo>
                  <a:lnTo>
                    <a:pt x="164" y="0"/>
                  </a:lnTo>
                  <a:lnTo>
                    <a:pt x="146" y="20"/>
                  </a:lnTo>
                  <a:lnTo>
                    <a:pt x="146" y="20"/>
                  </a:lnTo>
                  <a:lnTo>
                    <a:pt x="145" y="21"/>
                  </a:lnTo>
                  <a:lnTo>
                    <a:pt x="145" y="23"/>
                  </a:lnTo>
                  <a:lnTo>
                    <a:pt x="145" y="25"/>
                  </a:lnTo>
                  <a:lnTo>
                    <a:pt x="145" y="25"/>
                  </a:lnTo>
                  <a:lnTo>
                    <a:pt x="145" y="26"/>
                  </a:lnTo>
                  <a:lnTo>
                    <a:pt x="143" y="27"/>
                  </a:lnTo>
                  <a:lnTo>
                    <a:pt x="143" y="27"/>
                  </a:lnTo>
                  <a:lnTo>
                    <a:pt x="138" y="34"/>
                  </a:lnTo>
                  <a:lnTo>
                    <a:pt x="138" y="34"/>
                  </a:lnTo>
                  <a:lnTo>
                    <a:pt x="135" y="39"/>
                  </a:lnTo>
                  <a:lnTo>
                    <a:pt x="135" y="39"/>
                  </a:lnTo>
                  <a:lnTo>
                    <a:pt x="133" y="43"/>
                  </a:lnTo>
                  <a:lnTo>
                    <a:pt x="131" y="47"/>
                  </a:lnTo>
                  <a:lnTo>
                    <a:pt x="131" y="47"/>
                  </a:lnTo>
                  <a:lnTo>
                    <a:pt x="131" y="48"/>
                  </a:lnTo>
                  <a:lnTo>
                    <a:pt x="131" y="50"/>
                  </a:lnTo>
                  <a:lnTo>
                    <a:pt x="133" y="54"/>
                  </a:lnTo>
                  <a:lnTo>
                    <a:pt x="138" y="59"/>
                  </a:lnTo>
                  <a:lnTo>
                    <a:pt x="138" y="59"/>
                  </a:lnTo>
                  <a:lnTo>
                    <a:pt x="138" y="59"/>
                  </a:lnTo>
                  <a:lnTo>
                    <a:pt x="139" y="58"/>
                  </a:lnTo>
                  <a:lnTo>
                    <a:pt x="140" y="58"/>
                  </a:lnTo>
                  <a:lnTo>
                    <a:pt x="140" y="58"/>
                  </a:lnTo>
                  <a:lnTo>
                    <a:pt x="143" y="62"/>
                  </a:lnTo>
                  <a:lnTo>
                    <a:pt x="143" y="62"/>
                  </a:lnTo>
                  <a:lnTo>
                    <a:pt x="145" y="61"/>
                  </a:lnTo>
                  <a:lnTo>
                    <a:pt x="147" y="56"/>
                  </a:lnTo>
                  <a:lnTo>
                    <a:pt x="147" y="56"/>
                  </a:lnTo>
                  <a:lnTo>
                    <a:pt x="150" y="52"/>
                  </a:lnTo>
                  <a:lnTo>
                    <a:pt x="154" y="49"/>
                  </a:lnTo>
                  <a:lnTo>
                    <a:pt x="154" y="49"/>
                  </a:lnTo>
                  <a:lnTo>
                    <a:pt x="159" y="47"/>
                  </a:lnTo>
                  <a:lnTo>
                    <a:pt x="163" y="47"/>
                  </a:lnTo>
                  <a:lnTo>
                    <a:pt x="163" y="47"/>
                  </a:lnTo>
                  <a:lnTo>
                    <a:pt x="167" y="47"/>
                  </a:lnTo>
                  <a:lnTo>
                    <a:pt x="170" y="50"/>
                  </a:lnTo>
                  <a:lnTo>
                    <a:pt x="170" y="50"/>
                  </a:lnTo>
                  <a:lnTo>
                    <a:pt x="172" y="52"/>
                  </a:lnTo>
                  <a:lnTo>
                    <a:pt x="174" y="56"/>
                  </a:lnTo>
                  <a:lnTo>
                    <a:pt x="174" y="61"/>
                  </a:lnTo>
                  <a:lnTo>
                    <a:pt x="174" y="64"/>
                  </a:lnTo>
                  <a:lnTo>
                    <a:pt x="174" y="64"/>
                  </a:lnTo>
                  <a:lnTo>
                    <a:pt x="171" y="62"/>
                  </a:lnTo>
                  <a:lnTo>
                    <a:pt x="171" y="62"/>
                  </a:lnTo>
                  <a:lnTo>
                    <a:pt x="167" y="61"/>
                  </a:lnTo>
                  <a:lnTo>
                    <a:pt x="163" y="59"/>
                  </a:lnTo>
                  <a:lnTo>
                    <a:pt x="156" y="59"/>
                  </a:lnTo>
                  <a:lnTo>
                    <a:pt x="150" y="61"/>
                  </a:lnTo>
                  <a:lnTo>
                    <a:pt x="150" y="61"/>
                  </a:lnTo>
                  <a:lnTo>
                    <a:pt x="142" y="64"/>
                  </a:lnTo>
                  <a:lnTo>
                    <a:pt x="129" y="68"/>
                  </a:lnTo>
                  <a:lnTo>
                    <a:pt x="129" y="68"/>
                  </a:lnTo>
                  <a:lnTo>
                    <a:pt x="126" y="69"/>
                  </a:lnTo>
                  <a:lnTo>
                    <a:pt x="123" y="69"/>
                  </a:lnTo>
                  <a:lnTo>
                    <a:pt x="121" y="68"/>
                  </a:lnTo>
                  <a:lnTo>
                    <a:pt x="120" y="65"/>
                  </a:lnTo>
                  <a:lnTo>
                    <a:pt x="120" y="65"/>
                  </a:lnTo>
                  <a:lnTo>
                    <a:pt x="120" y="62"/>
                  </a:lnTo>
                  <a:lnTo>
                    <a:pt x="120" y="59"/>
                  </a:lnTo>
                  <a:lnTo>
                    <a:pt x="121" y="57"/>
                  </a:lnTo>
                  <a:lnTo>
                    <a:pt x="121" y="57"/>
                  </a:lnTo>
                  <a:lnTo>
                    <a:pt x="117" y="59"/>
                  </a:lnTo>
                  <a:lnTo>
                    <a:pt x="114" y="62"/>
                  </a:lnTo>
                  <a:lnTo>
                    <a:pt x="112" y="65"/>
                  </a:lnTo>
                  <a:lnTo>
                    <a:pt x="112" y="65"/>
                  </a:lnTo>
                  <a:lnTo>
                    <a:pt x="112" y="69"/>
                  </a:lnTo>
                  <a:lnTo>
                    <a:pt x="113" y="73"/>
                  </a:lnTo>
                  <a:lnTo>
                    <a:pt x="116" y="76"/>
                  </a:lnTo>
                  <a:lnTo>
                    <a:pt x="119" y="78"/>
                  </a:lnTo>
                  <a:lnTo>
                    <a:pt x="119" y="78"/>
                  </a:lnTo>
                  <a:lnTo>
                    <a:pt x="123" y="78"/>
                  </a:lnTo>
                  <a:lnTo>
                    <a:pt x="128" y="77"/>
                  </a:lnTo>
                  <a:lnTo>
                    <a:pt x="138" y="72"/>
                  </a:lnTo>
                  <a:lnTo>
                    <a:pt x="138" y="72"/>
                  </a:lnTo>
                  <a:lnTo>
                    <a:pt x="148" y="67"/>
                  </a:lnTo>
                  <a:lnTo>
                    <a:pt x="148" y="67"/>
                  </a:lnTo>
                  <a:lnTo>
                    <a:pt x="152" y="66"/>
                  </a:lnTo>
                  <a:lnTo>
                    <a:pt x="155" y="65"/>
                  </a:lnTo>
                  <a:lnTo>
                    <a:pt x="160" y="66"/>
                  </a:lnTo>
                  <a:lnTo>
                    <a:pt x="164" y="67"/>
                  </a:lnTo>
                  <a:lnTo>
                    <a:pt x="164" y="67"/>
                  </a:lnTo>
                  <a:lnTo>
                    <a:pt x="168" y="70"/>
                  </a:lnTo>
                  <a:lnTo>
                    <a:pt x="170" y="72"/>
                  </a:lnTo>
                  <a:lnTo>
                    <a:pt x="170" y="72"/>
                  </a:lnTo>
                  <a:lnTo>
                    <a:pt x="168" y="75"/>
                  </a:lnTo>
                  <a:lnTo>
                    <a:pt x="166" y="77"/>
                  </a:lnTo>
                  <a:lnTo>
                    <a:pt x="161" y="78"/>
                  </a:lnTo>
                  <a:lnTo>
                    <a:pt x="161" y="78"/>
                  </a:lnTo>
                  <a:lnTo>
                    <a:pt x="157" y="77"/>
                  </a:lnTo>
                  <a:lnTo>
                    <a:pt x="154" y="76"/>
                  </a:lnTo>
                  <a:lnTo>
                    <a:pt x="151" y="73"/>
                  </a:lnTo>
                  <a:lnTo>
                    <a:pt x="149" y="71"/>
                  </a:lnTo>
                  <a:lnTo>
                    <a:pt x="149" y="71"/>
                  </a:lnTo>
                  <a:lnTo>
                    <a:pt x="148" y="76"/>
                  </a:lnTo>
                  <a:lnTo>
                    <a:pt x="148" y="76"/>
                  </a:lnTo>
                  <a:lnTo>
                    <a:pt x="147" y="78"/>
                  </a:lnTo>
                  <a:lnTo>
                    <a:pt x="147" y="80"/>
                  </a:lnTo>
                  <a:lnTo>
                    <a:pt x="147" y="81"/>
                  </a:lnTo>
                  <a:lnTo>
                    <a:pt x="147" y="83"/>
                  </a:lnTo>
                  <a:lnTo>
                    <a:pt x="147" y="83"/>
                  </a:lnTo>
                  <a:lnTo>
                    <a:pt x="146" y="84"/>
                  </a:lnTo>
                  <a:lnTo>
                    <a:pt x="145" y="86"/>
                  </a:lnTo>
                  <a:lnTo>
                    <a:pt x="140" y="90"/>
                  </a:lnTo>
                  <a:lnTo>
                    <a:pt x="140" y="90"/>
                  </a:lnTo>
                  <a:lnTo>
                    <a:pt x="134" y="93"/>
                  </a:lnTo>
                  <a:lnTo>
                    <a:pt x="128" y="94"/>
                  </a:lnTo>
                  <a:lnTo>
                    <a:pt x="128" y="94"/>
                  </a:lnTo>
                  <a:lnTo>
                    <a:pt x="133" y="104"/>
                  </a:lnTo>
                  <a:lnTo>
                    <a:pt x="133" y="104"/>
                  </a:lnTo>
                  <a:lnTo>
                    <a:pt x="137" y="110"/>
                  </a:lnTo>
                  <a:lnTo>
                    <a:pt x="139" y="114"/>
                  </a:lnTo>
                  <a:lnTo>
                    <a:pt x="141" y="117"/>
                  </a:lnTo>
                  <a:lnTo>
                    <a:pt x="141" y="117"/>
                  </a:lnTo>
                  <a:lnTo>
                    <a:pt x="146" y="116"/>
                  </a:lnTo>
                  <a:lnTo>
                    <a:pt x="153" y="113"/>
                  </a:lnTo>
                  <a:lnTo>
                    <a:pt x="153" y="113"/>
                  </a:lnTo>
                  <a:lnTo>
                    <a:pt x="159" y="109"/>
                  </a:lnTo>
                  <a:lnTo>
                    <a:pt x="162" y="105"/>
                  </a:lnTo>
                  <a:lnTo>
                    <a:pt x="162" y="105"/>
                  </a:lnTo>
                  <a:lnTo>
                    <a:pt x="157" y="114"/>
                  </a:lnTo>
                  <a:lnTo>
                    <a:pt x="154" y="121"/>
                  </a:lnTo>
                  <a:lnTo>
                    <a:pt x="150" y="124"/>
                  </a:lnTo>
                  <a:lnTo>
                    <a:pt x="147" y="127"/>
                  </a:lnTo>
                  <a:lnTo>
                    <a:pt x="147" y="127"/>
                  </a:lnTo>
                  <a:lnTo>
                    <a:pt x="132" y="137"/>
                  </a:lnTo>
                  <a:lnTo>
                    <a:pt x="112" y="149"/>
                  </a:lnTo>
                  <a:lnTo>
                    <a:pt x="102" y="154"/>
                  </a:lnTo>
                  <a:lnTo>
                    <a:pt x="91" y="158"/>
                  </a:lnTo>
                  <a:lnTo>
                    <a:pt x="79" y="163"/>
                  </a:lnTo>
                  <a:lnTo>
                    <a:pt x="67" y="165"/>
                  </a:lnTo>
                  <a:lnTo>
                    <a:pt x="67" y="165"/>
                  </a:lnTo>
                  <a:lnTo>
                    <a:pt x="64" y="165"/>
                  </a:lnTo>
                  <a:lnTo>
                    <a:pt x="60" y="163"/>
                  </a:lnTo>
                  <a:lnTo>
                    <a:pt x="52" y="157"/>
                  </a:lnTo>
                  <a:lnTo>
                    <a:pt x="45" y="152"/>
                  </a:lnTo>
                  <a:lnTo>
                    <a:pt x="40" y="147"/>
                  </a:lnTo>
                  <a:lnTo>
                    <a:pt x="40" y="147"/>
                  </a:lnTo>
                  <a:lnTo>
                    <a:pt x="39" y="147"/>
                  </a:lnTo>
                  <a:lnTo>
                    <a:pt x="37" y="145"/>
                  </a:lnTo>
                  <a:lnTo>
                    <a:pt x="35" y="147"/>
                  </a:lnTo>
                  <a:lnTo>
                    <a:pt x="32" y="149"/>
                  </a:lnTo>
                  <a:lnTo>
                    <a:pt x="32" y="149"/>
                  </a:lnTo>
                  <a:lnTo>
                    <a:pt x="29" y="149"/>
                  </a:lnTo>
                  <a:lnTo>
                    <a:pt x="24" y="149"/>
                  </a:lnTo>
                  <a:lnTo>
                    <a:pt x="19" y="150"/>
                  </a:lnTo>
                  <a:lnTo>
                    <a:pt x="17" y="152"/>
                  </a:lnTo>
                  <a:lnTo>
                    <a:pt x="14" y="154"/>
                  </a:lnTo>
                  <a:lnTo>
                    <a:pt x="14" y="154"/>
                  </a:lnTo>
                  <a:lnTo>
                    <a:pt x="14" y="155"/>
                  </a:lnTo>
                  <a:lnTo>
                    <a:pt x="18" y="155"/>
                  </a:lnTo>
                  <a:lnTo>
                    <a:pt x="21" y="154"/>
                  </a:lnTo>
                  <a:lnTo>
                    <a:pt x="25" y="155"/>
                  </a:lnTo>
                  <a:lnTo>
                    <a:pt x="25" y="155"/>
                  </a:lnTo>
                  <a:lnTo>
                    <a:pt x="26" y="156"/>
                  </a:lnTo>
                  <a:lnTo>
                    <a:pt x="25" y="157"/>
                  </a:lnTo>
                  <a:lnTo>
                    <a:pt x="24" y="158"/>
                  </a:lnTo>
                  <a:lnTo>
                    <a:pt x="24" y="160"/>
                  </a:lnTo>
                  <a:lnTo>
                    <a:pt x="24" y="160"/>
                  </a:lnTo>
                  <a:lnTo>
                    <a:pt x="24" y="162"/>
                  </a:lnTo>
                  <a:lnTo>
                    <a:pt x="26" y="164"/>
                  </a:lnTo>
                  <a:lnTo>
                    <a:pt x="31" y="166"/>
                  </a:lnTo>
                  <a:lnTo>
                    <a:pt x="42" y="170"/>
                  </a:lnTo>
                  <a:lnTo>
                    <a:pt x="42" y="170"/>
                  </a:lnTo>
                  <a:lnTo>
                    <a:pt x="43" y="171"/>
                  </a:lnTo>
                  <a:lnTo>
                    <a:pt x="43" y="172"/>
                  </a:lnTo>
                  <a:lnTo>
                    <a:pt x="43" y="172"/>
                  </a:lnTo>
                  <a:lnTo>
                    <a:pt x="36" y="171"/>
                  </a:lnTo>
                  <a:lnTo>
                    <a:pt x="31" y="169"/>
                  </a:lnTo>
                  <a:lnTo>
                    <a:pt x="23" y="166"/>
                  </a:lnTo>
                  <a:lnTo>
                    <a:pt x="23" y="166"/>
                  </a:lnTo>
                  <a:lnTo>
                    <a:pt x="18" y="165"/>
                  </a:lnTo>
                  <a:lnTo>
                    <a:pt x="14" y="165"/>
                  </a:lnTo>
                  <a:lnTo>
                    <a:pt x="12" y="167"/>
                  </a:lnTo>
                  <a:lnTo>
                    <a:pt x="12" y="169"/>
                  </a:lnTo>
                  <a:lnTo>
                    <a:pt x="12" y="169"/>
                  </a:lnTo>
                  <a:lnTo>
                    <a:pt x="11" y="170"/>
                  </a:lnTo>
                  <a:lnTo>
                    <a:pt x="10" y="170"/>
                  </a:lnTo>
                  <a:lnTo>
                    <a:pt x="7" y="172"/>
                  </a:lnTo>
                  <a:lnTo>
                    <a:pt x="5" y="173"/>
                  </a:lnTo>
                  <a:lnTo>
                    <a:pt x="3" y="177"/>
                  </a:lnTo>
                  <a:lnTo>
                    <a:pt x="2" y="180"/>
                  </a:lnTo>
                  <a:lnTo>
                    <a:pt x="0" y="185"/>
                  </a:lnTo>
                  <a:lnTo>
                    <a:pt x="0" y="185"/>
                  </a:lnTo>
                  <a:lnTo>
                    <a:pt x="2" y="185"/>
                  </a:lnTo>
                  <a:lnTo>
                    <a:pt x="6" y="181"/>
                  </a:lnTo>
                  <a:lnTo>
                    <a:pt x="9" y="179"/>
                  </a:lnTo>
                  <a:lnTo>
                    <a:pt x="10" y="178"/>
                  </a:lnTo>
                  <a:lnTo>
                    <a:pt x="11" y="179"/>
                  </a:lnTo>
                  <a:lnTo>
                    <a:pt x="11" y="179"/>
                  </a:lnTo>
                  <a:lnTo>
                    <a:pt x="13" y="183"/>
                  </a:lnTo>
                  <a:lnTo>
                    <a:pt x="17" y="185"/>
                  </a:lnTo>
                  <a:lnTo>
                    <a:pt x="21" y="185"/>
                  </a:lnTo>
                  <a:lnTo>
                    <a:pt x="25" y="185"/>
                  </a:lnTo>
                  <a:lnTo>
                    <a:pt x="35" y="184"/>
                  </a:lnTo>
                  <a:lnTo>
                    <a:pt x="38" y="184"/>
                  </a:lnTo>
                  <a:lnTo>
                    <a:pt x="41" y="185"/>
                  </a:lnTo>
                  <a:lnTo>
                    <a:pt x="41" y="185"/>
                  </a:lnTo>
                  <a:lnTo>
                    <a:pt x="41" y="185"/>
                  </a:lnTo>
                  <a:lnTo>
                    <a:pt x="41" y="185"/>
                  </a:lnTo>
                  <a:lnTo>
                    <a:pt x="39" y="186"/>
                  </a:lnTo>
                  <a:lnTo>
                    <a:pt x="31" y="187"/>
                  </a:lnTo>
                  <a:lnTo>
                    <a:pt x="26" y="188"/>
                  </a:lnTo>
                  <a:lnTo>
                    <a:pt x="23" y="191"/>
                  </a:lnTo>
                  <a:lnTo>
                    <a:pt x="21" y="193"/>
                  </a:lnTo>
                  <a:lnTo>
                    <a:pt x="21" y="194"/>
                  </a:lnTo>
                  <a:lnTo>
                    <a:pt x="22" y="195"/>
                  </a:lnTo>
                  <a:lnTo>
                    <a:pt x="22" y="195"/>
                  </a:lnTo>
                  <a:lnTo>
                    <a:pt x="20" y="197"/>
                  </a:lnTo>
                  <a:lnTo>
                    <a:pt x="18" y="201"/>
                  </a:lnTo>
                  <a:lnTo>
                    <a:pt x="17" y="203"/>
                  </a:lnTo>
                  <a:lnTo>
                    <a:pt x="17" y="207"/>
                  </a:lnTo>
                  <a:lnTo>
                    <a:pt x="18" y="210"/>
                  </a:lnTo>
                  <a:lnTo>
                    <a:pt x="20" y="214"/>
                  </a:lnTo>
                  <a:lnTo>
                    <a:pt x="20" y="214"/>
                  </a:lnTo>
                  <a:lnTo>
                    <a:pt x="21" y="209"/>
                  </a:lnTo>
                  <a:lnTo>
                    <a:pt x="24" y="205"/>
                  </a:lnTo>
                  <a:lnTo>
                    <a:pt x="25" y="203"/>
                  </a:lnTo>
                  <a:lnTo>
                    <a:pt x="27" y="203"/>
                  </a:lnTo>
                  <a:lnTo>
                    <a:pt x="27" y="203"/>
                  </a:lnTo>
                  <a:lnTo>
                    <a:pt x="32" y="205"/>
                  </a:lnTo>
                  <a:lnTo>
                    <a:pt x="35" y="206"/>
                  </a:lnTo>
                  <a:lnTo>
                    <a:pt x="38" y="206"/>
                  </a:lnTo>
                  <a:lnTo>
                    <a:pt x="42" y="203"/>
                  </a:lnTo>
                  <a:lnTo>
                    <a:pt x="42" y="203"/>
                  </a:lnTo>
                  <a:lnTo>
                    <a:pt x="47" y="200"/>
                  </a:lnTo>
                  <a:lnTo>
                    <a:pt x="50" y="198"/>
                  </a:lnTo>
                  <a:lnTo>
                    <a:pt x="55" y="196"/>
                  </a:lnTo>
                  <a:lnTo>
                    <a:pt x="55" y="196"/>
                  </a:lnTo>
                  <a:lnTo>
                    <a:pt x="56" y="198"/>
                  </a:lnTo>
                  <a:lnTo>
                    <a:pt x="57" y="201"/>
                  </a:lnTo>
                  <a:lnTo>
                    <a:pt x="57" y="201"/>
                  </a:lnTo>
                  <a:lnTo>
                    <a:pt x="60" y="202"/>
                  </a:lnTo>
                  <a:lnTo>
                    <a:pt x="61" y="203"/>
                  </a:lnTo>
                  <a:lnTo>
                    <a:pt x="62" y="205"/>
                  </a:lnTo>
                  <a:lnTo>
                    <a:pt x="62" y="205"/>
                  </a:lnTo>
                  <a:lnTo>
                    <a:pt x="61" y="207"/>
                  </a:lnTo>
                  <a:lnTo>
                    <a:pt x="59" y="210"/>
                  </a:lnTo>
                  <a:lnTo>
                    <a:pt x="56" y="212"/>
                  </a:lnTo>
                  <a:lnTo>
                    <a:pt x="56" y="212"/>
                  </a:lnTo>
                  <a:lnTo>
                    <a:pt x="57" y="212"/>
                  </a:lnTo>
                  <a:lnTo>
                    <a:pt x="61" y="212"/>
                  </a:lnTo>
                  <a:lnTo>
                    <a:pt x="64" y="211"/>
                  </a:lnTo>
                  <a:lnTo>
                    <a:pt x="66" y="209"/>
                  </a:lnTo>
                  <a:lnTo>
                    <a:pt x="68" y="206"/>
                  </a:lnTo>
                  <a:lnTo>
                    <a:pt x="68" y="206"/>
                  </a:lnTo>
                  <a:lnTo>
                    <a:pt x="69" y="205"/>
                  </a:lnTo>
                  <a:lnTo>
                    <a:pt x="70" y="205"/>
                  </a:lnTo>
                  <a:lnTo>
                    <a:pt x="74" y="205"/>
                  </a:lnTo>
                  <a:lnTo>
                    <a:pt x="74" y="205"/>
                  </a:lnTo>
                  <a:lnTo>
                    <a:pt x="76" y="203"/>
                  </a:lnTo>
                  <a:lnTo>
                    <a:pt x="77" y="202"/>
                  </a:lnTo>
                  <a:lnTo>
                    <a:pt x="77" y="199"/>
                  </a:lnTo>
                  <a:lnTo>
                    <a:pt x="76" y="196"/>
                  </a:lnTo>
                  <a:lnTo>
                    <a:pt x="77" y="195"/>
                  </a:lnTo>
                  <a:lnTo>
                    <a:pt x="78" y="193"/>
                  </a:lnTo>
                  <a:lnTo>
                    <a:pt x="78" y="193"/>
                  </a:lnTo>
                  <a:lnTo>
                    <a:pt x="82" y="189"/>
                  </a:lnTo>
                  <a:lnTo>
                    <a:pt x="86" y="186"/>
                  </a:lnTo>
                  <a:lnTo>
                    <a:pt x="96" y="182"/>
                  </a:lnTo>
                  <a:lnTo>
                    <a:pt x="96" y="182"/>
                  </a:lnTo>
                  <a:lnTo>
                    <a:pt x="95" y="186"/>
                  </a:lnTo>
                  <a:lnTo>
                    <a:pt x="95" y="191"/>
                  </a:lnTo>
                  <a:lnTo>
                    <a:pt x="97" y="196"/>
                  </a:lnTo>
                  <a:lnTo>
                    <a:pt x="121" y="189"/>
                  </a:lnTo>
                  <a:lnTo>
                    <a:pt x="121" y="189"/>
                  </a:lnTo>
                  <a:lnTo>
                    <a:pt x="120" y="185"/>
                  </a:lnTo>
                  <a:lnTo>
                    <a:pt x="121" y="180"/>
                  </a:lnTo>
                  <a:lnTo>
                    <a:pt x="123" y="174"/>
                  </a:lnTo>
                  <a:lnTo>
                    <a:pt x="127" y="169"/>
                  </a:lnTo>
                  <a:lnTo>
                    <a:pt x="127" y="169"/>
                  </a:lnTo>
                  <a:lnTo>
                    <a:pt x="127" y="171"/>
                  </a:lnTo>
                  <a:lnTo>
                    <a:pt x="126" y="177"/>
                  </a:lnTo>
                  <a:lnTo>
                    <a:pt x="126" y="183"/>
                  </a:lnTo>
                  <a:lnTo>
                    <a:pt x="126" y="186"/>
                  </a:lnTo>
                  <a:lnTo>
                    <a:pt x="127" y="188"/>
                  </a:lnTo>
                  <a:lnTo>
                    <a:pt x="151" y="182"/>
                  </a:lnTo>
                  <a:lnTo>
                    <a:pt x="151" y="182"/>
                  </a:lnTo>
                  <a:lnTo>
                    <a:pt x="150" y="179"/>
                  </a:lnTo>
                  <a:lnTo>
                    <a:pt x="150" y="174"/>
                  </a:lnTo>
                  <a:lnTo>
                    <a:pt x="152" y="167"/>
                  </a:lnTo>
                  <a:lnTo>
                    <a:pt x="152" y="167"/>
                  </a:lnTo>
                  <a:lnTo>
                    <a:pt x="154" y="176"/>
                  </a:lnTo>
                  <a:lnTo>
                    <a:pt x="157" y="183"/>
                  </a:lnTo>
                  <a:lnTo>
                    <a:pt x="163" y="189"/>
                  </a:lnTo>
                  <a:lnTo>
                    <a:pt x="166" y="192"/>
                  </a:lnTo>
                  <a:lnTo>
                    <a:pt x="170" y="194"/>
                  </a:lnTo>
                  <a:lnTo>
                    <a:pt x="170" y="194"/>
                  </a:lnTo>
                  <a:lnTo>
                    <a:pt x="183" y="199"/>
                  </a:lnTo>
                  <a:lnTo>
                    <a:pt x="197" y="203"/>
                  </a:lnTo>
                  <a:lnTo>
                    <a:pt x="229" y="213"/>
                  </a:lnTo>
                  <a:lnTo>
                    <a:pt x="229" y="213"/>
                  </a:lnTo>
                  <a:lnTo>
                    <a:pt x="240" y="216"/>
                  </a:lnTo>
                  <a:lnTo>
                    <a:pt x="248" y="220"/>
                  </a:lnTo>
                  <a:lnTo>
                    <a:pt x="248" y="220"/>
                  </a:lnTo>
                  <a:lnTo>
                    <a:pt x="249" y="221"/>
                  </a:lnTo>
                  <a:lnTo>
                    <a:pt x="250" y="222"/>
                  </a:lnTo>
                  <a:lnTo>
                    <a:pt x="249" y="225"/>
                  </a:lnTo>
                  <a:lnTo>
                    <a:pt x="246" y="227"/>
                  </a:lnTo>
                  <a:lnTo>
                    <a:pt x="246" y="227"/>
                  </a:lnTo>
                  <a:lnTo>
                    <a:pt x="250" y="230"/>
                  </a:lnTo>
                  <a:lnTo>
                    <a:pt x="259" y="236"/>
                  </a:lnTo>
                  <a:lnTo>
                    <a:pt x="259" y="236"/>
                  </a:lnTo>
                  <a:lnTo>
                    <a:pt x="264" y="241"/>
                  </a:lnTo>
                  <a:lnTo>
                    <a:pt x="267" y="248"/>
                  </a:lnTo>
                  <a:lnTo>
                    <a:pt x="270" y="256"/>
                  </a:lnTo>
                  <a:lnTo>
                    <a:pt x="272" y="265"/>
                  </a:lnTo>
                  <a:lnTo>
                    <a:pt x="272" y="265"/>
                  </a:lnTo>
                  <a:lnTo>
                    <a:pt x="274" y="272"/>
                  </a:lnTo>
                  <a:lnTo>
                    <a:pt x="275" y="280"/>
                  </a:lnTo>
                  <a:lnTo>
                    <a:pt x="275" y="286"/>
                  </a:lnTo>
                  <a:lnTo>
                    <a:pt x="275" y="289"/>
                  </a:lnTo>
                  <a:lnTo>
                    <a:pt x="274" y="291"/>
                  </a:lnTo>
                  <a:lnTo>
                    <a:pt x="274" y="291"/>
                  </a:lnTo>
                  <a:lnTo>
                    <a:pt x="271" y="293"/>
                  </a:lnTo>
                  <a:lnTo>
                    <a:pt x="269" y="294"/>
                  </a:lnTo>
                  <a:lnTo>
                    <a:pt x="266" y="295"/>
                  </a:lnTo>
                  <a:lnTo>
                    <a:pt x="260" y="297"/>
                  </a:lnTo>
                  <a:lnTo>
                    <a:pt x="262" y="306"/>
                  </a:lnTo>
                  <a:lnTo>
                    <a:pt x="262" y="306"/>
                  </a:lnTo>
                  <a:lnTo>
                    <a:pt x="266" y="306"/>
                  </a:lnTo>
                  <a:lnTo>
                    <a:pt x="270" y="304"/>
                  </a:lnTo>
                  <a:lnTo>
                    <a:pt x="275" y="303"/>
                  </a:lnTo>
                  <a:lnTo>
                    <a:pt x="275" y="303"/>
                  </a:lnTo>
                  <a:lnTo>
                    <a:pt x="274" y="304"/>
                  </a:lnTo>
                  <a:lnTo>
                    <a:pt x="274" y="304"/>
                  </a:lnTo>
                  <a:lnTo>
                    <a:pt x="270" y="310"/>
                  </a:lnTo>
                  <a:lnTo>
                    <a:pt x="269" y="314"/>
                  </a:lnTo>
                  <a:lnTo>
                    <a:pt x="279" y="321"/>
                  </a:lnTo>
                  <a:lnTo>
                    <a:pt x="279" y="321"/>
                  </a:lnTo>
                  <a:lnTo>
                    <a:pt x="283" y="310"/>
                  </a:lnTo>
                  <a:lnTo>
                    <a:pt x="285" y="307"/>
                  </a:lnTo>
                  <a:lnTo>
                    <a:pt x="288" y="304"/>
                  </a:lnTo>
                  <a:lnTo>
                    <a:pt x="288" y="304"/>
                  </a:lnTo>
                  <a:lnTo>
                    <a:pt x="290" y="304"/>
                  </a:lnTo>
                  <a:lnTo>
                    <a:pt x="293" y="306"/>
                  </a:lnTo>
                  <a:lnTo>
                    <a:pt x="297" y="308"/>
                  </a:lnTo>
                  <a:lnTo>
                    <a:pt x="302" y="310"/>
                  </a:lnTo>
                  <a:lnTo>
                    <a:pt x="306" y="314"/>
                  </a:lnTo>
                  <a:lnTo>
                    <a:pt x="311" y="320"/>
                  </a:lnTo>
                  <a:lnTo>
                    <a:pt x="315" y="325"/>
                  </a:lnTo>
                  <a:lnTo>
                    <a:pt x="319" y="331"/>
                  </a:lnTo>
                  <a:lnTo>
                    <a:pt x="319" y="331"/>
                  </a:lnTo>
                  <a:lnTo>
                    <a:pt x="320" y="337"/>
                  </a:lnTo>
                  <a:lnTo>
                    <a:pt x="321" y="342"/>
                  </a:lnTo>
                  <a:lnTo>
                    <a:pt x="321" y="347"/>
                  </a:lnTo>
                  <a:lnTo>
                    <a:pt x="320" y="354"/>
                  </a:lnTo>
                  <a:lnTo>
                    <a:pt x="319" y="359"/>
                  </a:lnTo>
                  <a:lnTo>
                    <a:pt x="317" y="364"/>
                  </a:lnTo>
                  <a:lnTo>
                    <a:pt x="313" y="367"/>
                  </a:lnTo>
                  <a:lnTo>
                    <a:pt x="310" y="369"/>
                  </a:lnTo>
                  <a:lnTo>
                    <a:pt x="310" y="369"/>
                  </a:lnTo>
                  <a:lnTo>
                    <a:pt x="307" y="369"/>
                  </a:lnTo>
                  <a:lnTo>
                    <a:pt x="304" y="368"/>
                  </a:lnTo>
                  <a:lnTo>
                    <a:pt x="297" y="365"/>
                  </a:lnTo>
                  <a:lnTo>
                    <a:pt x="291" y="361"/>
                  </a:lnTo>
                  <a:lnTo>
                    <a:pt x="289" y="361"/>
                  </a:lnTo>
                  <a:lnTo>
                    <a:pt x="286" y="364"/>
                  </a:lnTo>
                  <a:lnTo>
                    <a:pt x="286" y="364"/>
                  </a:lnTo>
                  <a:lnTo>
                    <a:pt x="285" y="366"/>
                  </a:lnTo>
                  <a:lnTo>
                    <a:pt x="282" y="367"/>
                  </a:lnTo>
                  <a:lnTo>
                    <a:pt x="277" y="370"/>
                  </a:lnTo>
                  <a:lnTo>
                    <a:pt x="274" y="372"/>
                  </a:lnTo>
                  <a:lnTo>
                    <a:pt x="272" y="375"/>
                  </a:lnTo>
                  <a:lnTo>
                    <a:pt x="272" y="380"/>
                  </a:lnTo>
                  <a:lnTo>
                    <a:pt x="274" y="385"/>
                  </a:lnTo>
                  <a:lnTo>
                    <a:pt x="274" y="385"/>
                  </a:lnTo>
                  <a:lnTo>
                    <a:pt x="278" y="380"/>
                  </a:lnTo>
                  <a:lnTo>
                    <a:pt x="281" y="378"/>
                  </a:lnTo>
                  <a:lnTo>
                    <a:pt x="283" y="378"/>
                  </a:lnTo>
                  <a:lnTo>
                    <a:pt x="283" y="378"/>
                  </a:lnTo>
                  <a:lnTo>
                    <a:pt x="284" y="379"/>
                  </a:lnTo>
                  <a:lnTo>
                    <a:pt x="284" y="380"/>
                  </a:lnTo>
                  <a:lnTo>
                    <a:pt x="286" y="383"/>
                  </a:lnTo>
                  <a:lnTo>
                    <a:pt x="286" y="383"/>
                  </a:lnTo>
                  <a:lnTo>
                    <a:pt x="288" y="383"/>
                  </a:lnTo>
                  <a:lnTo>
                    <a:pt x="290" y="383"/>
                  </a:lnTo>
                  <a:lnTo>
                    <a:pt x="296" y="383"/>
                  </a:lnTo>
                  <a:lnTo>
                    <a:pt x="302" y="382"/>
                  </a:lnTo>
                  <a:lnTo>
                    <a:pt x="304" y="382"/>
                  </a:lnTo>
                  <a:lnTo>
                    <a:pt x="305" y="383"/>
                  </a:lnTo>
                  <a:lnTo>
                    <a:pt x="305" y="383"/>
                  </a:lnTo>
                  <a:lnTo>
                    <a:pt x="305" y="384"/>
                  </a:lnTo>
                  <a:lnTo>
                    <a:pt x="304" y="384"/>
                  </a:lnTo>
                  <a:lnTo>
                    <a:pt x="300" y="384"/>
                  </a:lnTo>
                  <a:lnTo>
                    <a:pt x="300" y="384"/>
                  </a:lnTo>
                  <a:lnTo>
                    <a:pt x="290" y="386"/>
                  </a:lnTo>
                  <a:lnTo>
                    <a:pt x="284" y="388"/>
                  </a:lnTo>
                  <a:lnTo>
                    <a:pt x="282" y="390"/>
                  </a:lnTo>
                  <a:lnTo>
                    <a:pt x="282" y="390"/>
                  </a:lnTo>
                  <a:lnTo>
                    <a:pt x="282" y="393"/>
                  </a:lnTo>
                  <a:lnTo>
                    <a:pt x="282" y="395"/>
                  </a:lnTo>
                  <a:lnTo>
                    <a:pt x="282" y="395"/>
                  </a:lnTo>
                  <a:lnTo>
                    <a:pt x="280" y="397"/>
                  </a:lnTo>
                  <a:lnTo>
                    <a:pt x="277" y="399"/>
                  </a:lnTo>
                  <a:lnTo>
                    <a:pt x="275" y="403"/>
                  </a:lnTo>
                  <a:lnTo>
                    <a:pt x="274" y="406"/>
                  </a:lnTo>
                  <a:lnTo>
                    <a:pt x="274" y="409"/>
                  </a:lnTo>
                  <a:lnTo>
                    <a:pt x="274" y="409"/>
                  </a:lnTo>
                  <a:lnTo>
                    <a:pt x="275" y="413"/>
                  </a:lnTo>
                  <a:lnTo>
                    <a:pt x="277" y="415"/>
                  </a:lnTo>
                  <a:lnTo>
                    <a:pt x="280" y="418"/>
                  </a:lnTo>
                  <a:lnTo>
                    <a:pt x="280" y="418"/>
                  </a:lnTo>
                  <a:lnTo>
                    <a:pt x="280" y="416"/>
                  </a:lnTo>
                  <a:lnTo>
                    <a:pt x="280" y="413"/>
                  </a:lnTo>
                  <a:lnTo>
                    <a:pt x="281" y="409"/>
                  </a:lnTo>
                  <a:lnTo>
                    <a:pt x="282" y="407"/>
                  </a:lnTo>
                  <a:lnTo>
                    <a:pt x="284" y="407"/>
                  </a:lnTo>
                  <a:lnTo>
                    <a:pt x="284" y="407"/>
                  </a:lnTo>
                  <a:lnTo>
                    <a:pt x="285" y="407"/>
                  </a:lnTo>
                  <a:lnTo>
                    <a:pt x="286" y="408"/>
                  </a:lnTo>
                  <a:lnTo>
                    <a:pt x="289" y="410"/>
                  </a:lnTo>
                  <a:lnTo>
                    <a:pt x="291" y="410"/>
                  </a:lnTo>
                  <a:lnTo>
                    <a:pt x="291" y="410"/>
                  </a:lnTo>
                  <a:lnTo>
                    <a:pt x="293" y="410"/>
                  </a:lnTo>
                  <a:lnTo>
                    <a:pt x="296" y="408"/>
                  </a:lnTo>
                  <a:lnTo>
                    <a:pt x="303" y="401"/>
                  </a:lnTo>
                  <a:lnTo>
                    <a:pt x="309" y="396"/>
                  </a:lnTo>
                  <a:lnTo>
                    <a:pt x="311" y="394"/>
                  </a:lnTo>
                  <a:lnTo>
                    <a:pt x="313" y="394"/>
                  </a:lnTo>
                  <a:lnTo>
                    <a:pt x="313" y="394"/>
                  </a:lnTo>
                  <a:lnTo>
                    <a:pt x="313" y="395"/>
                  </a:lnTo>
                  <a:lnTo>
                    <a:pt x="312" y="396"/>
                  </a:lnTo>
                  <a:lnTo>
                    <a:pt x="309" y="399"/>
                  </a:lnTo>
                  <a:lnTo>
                    <a:pt x="305" y="403"/>
                  </a:lnTo>
                  <a:lnTo>
                    <a:pt x="303" y="406"/>
                  </a:lnTo>
                  <a:lnTo>
                    <a:pt x="302" y="409"/>
                  </a:lnTo>
                  <a:lnTo>
                    <a:pt x="302" y="409"/>
                  </a:lnTo>
                  <a:lnTo>
                    <a:pt x="303" y="412"/>
                  </a:lnTo>
                  <a:lnTo>
                    <a:pt x="304" y="414"/>
                  </a:lnTo>
                  <a:lnTo>
                    <a:pt x="306" y="416"/>
                  </a:lnTo>
                  <a:lnTo>
                    <a:pt x="307" y="418"/>
                  </a:lnTo>
                  <a:lnTo>
                    <a:pt x="307" y="418"/>
                  </a:lnTo>
                  <a:lnTo>
                    <a:pt x="308" y="422"/>
                  </a:lnTo>
                  <a:lnTo>
                    <a:pt x="309" y="424"/>
                  </a:lnTo>
                  <a:lnTo>
                    <a:pt x="312" y="426"/>
                  </a:lnTo>
                  <a:lnTo>
                    <a:pt x="315" y="427"/>
                  </a:lnTo>
                  <a:lnTo>
                    <a:pt x="322" y="429"/>
                  </a:lnTo>
                  <a:lnTo>
                    <a:pt x="325" y="429"/>
                  </a:lnTo>
                  <a:lnTo>
                    <a:pt x="325" y="429"/>
                  </a:lnTo>
                  <a:lnTo>
                    <a:pt x="324" y="427"/>
                  </a:lnTo>
                  <a:lnTo>
                    <a:pt x="321" y="424"/>
                  </a:lnTo>
                  <a:lnTo>
                    <a:pt x="318" y="419"/>
                  </a:lnTo>
                  <a:lnTo>
                    <a:pt x="317" y="418"/>
                  </a:lnTo>
                  <a:lnTo>
                    <a:pt x="318" y="416"/>
                  </a:lnTo>
                  <a:lnTo>
                    <a:pt x="318" y="416"/>
                  </a:lnTo>
                  <a:lnTo>
                    <a:pt x="319" y="416"/>
                  </a:lnTo>
                  <a:lnTo>
                    <a:pt x="321" y="416"/>
                  </a:lnTo>
                  <a:lnTo>
                    <a:pt x="323" y="416"/>
                  </a:lnTo>
                  <a:lnTo>
                    <a:pt x="325" y="416"/>
                  </a:lnTo>
                  <a:lnTo>
                    <a:pt x="325" y="416"/>
                  </a:lnTo>
                  <a:lnTo>
                    <a:pt x="325" y="413"/>
                  </a:lnTo>
                  <a:lnTo>
                    <a:pt x="325" y="408"/>
                  </a:lnTo>
                  <a:lnTo>
                    <a:pt x="325" y="403"/>
                  </a:lnTo>
                  <a:lnTo>
                    <a:pt x="326" y="399"/>
                  </a:lnTo>
                  <a:lnTo>
                    <a:pt x="329" y="395"/>
                  </a:lnTo>
                  <a:lnTo>
                    <a:pt x="334" y="389"/>
                  </a:lnTo>
                  <a:lnTo>
                    <a:pt x="334" y="389"/>
                  </a:lnTo>
                  <a:lnTo>
                    <a:pt x="336" y="393"/>
                  </a:lnTo>
                  <a:lnTo>
                    <a:pt x="338" y="394"/>
                  </a:lnTo>
                  <a:lnTo>
                    <a:pt x="342" y="396"/>
                  </a:lnTo>
                  <a:lnTo>
                    <a:pt x="342" y="396"/>
                  </a:lnTo>
                  <a:lnTo>
                    <a:pt x="343" y="396"/>
                  </a:lnTo>
                  <a:lnTo>
                    <a:pt x="345" y="397"/>
                  </a:lnTo>
                  <a:lnTo>
                    <a:pt x="345" y="401"/>
                  </a:lnTo>
                  <a:lnTo>
                    <a:pt x="345" y="407"/>
                  </a:lnTo>
                  <a:lnTo>
                    <a:pt x="345" y="407"/>
                  </a:lnTo>
                  <a:lnTo>
                    <a:pt x="346" y="406"/>
                  </a:lnTo>
                  <a:lnTo>
                    <a:pt x="348" y="402"/>
                  </a:lnTo>
                  <a:lnTo>
                    <a:pt x="350" y="397"/>
                  </a:lnTo>
                  <a:lnTo>
                    <a:pt x="350" y="392"/>
                  </a:lnTo>
                  <a:lnTo>
                    <a:pt x="350" y="392"/>
                  </a:lnTo>
                  <a:lnTo>
                    <a:pt x="352" y="389"/>
                  </a:lnTo>
                  <a:lnTo>
                    <a:pt x="354" y="386"/>
                  </a:lnTo>
                  <a:lnTo>
                    <a:pt x="354" y="386"/>
                  </a:lnTo>
                  <a:lnTo>
                    <a:pt x="354" y="383"/>
                  </a:lnTo>
                  <a:lnTo>
                    <a:pt x="354" y="382"/>
                  </a:lnTo>
                  <a:lnTo>
                    <a:pt x="351" y="379"/>
                  </a:lnTo>
                  <a:lnTo>
                    <a:pt x="350" y="376"/>
                  </a:lnTo>
                  <a:lnTo>
                    <a:pt x="348" y="373"/>
                  </a:lnTo>
                  <a:lnTo>
                    <a:pt x="348" y="369"/>
                  </a:lnTo>
                  <a:lnTo>
                    <a:pt x="348" y="361"/>
                  </a:lnTo>
                  <a:lnTo>
                    <a:pt x="348" y="361"/>
                  </a:lnTo>
                  <a:lnTo>
                    <a:pt x="347" y="359"/>
                  </a:lnTo>
                  <a:lnTo>
                    <a:pt x="347" y="358"/>
                  </a:lnTo>
                  <a:lnTo>
                    <a:pt x="343" y="356"/>
                  </a:lnTo>
                  <a:lnTo>
                    <a:pt x="343" y="356"/>
                  </a:lnTo>
                  <a:lnTo>
                    <a:pt x="341" y="353"/>
                  </a:lnTo>
                  <a:lnTo>
                    <a:pt x="341" y="352"/>
                  </a:lnTo>
                  <a:lnTo>
                    <a:pt x="342" y="352"/>
                  </a:lnTo>
                  <a:lnTo>
                    <a:pt x="342" y="352"/>
                  </a:lnTo>
                  <a:lnTo>
                    <a:pt x="347" y="353"/>
                  </a:lnTo>
                  <a:lnTo>
                    <a:pt x="350" y="353"/>
                  </a:lnTo>
                  <a:lnTo>
                    <a:pt x="354" y="352"/>
                  </a:lnTo>
                  <a:lnTo>
                    <a:pt x="354" y="352"/>
                  </a:lnTo>
                  <a:lnTo>
                    <a:pt x="355" y="340"/>
                  </a:lnTo>
                  <a:lnTo>
                    <a:pt x="355" y="332"/>
                  </a:lnTo>
                  <a:lnTo>
                    <a:pt x="355" y="329"/>
                  </a:lnTo>
                  <a:lnTo>
                    <a:pt x="355" y="329"/>
                  </a:lnTo>
                  <a:lnTo>
                    <a:pt x="350" y="329"/>
                  </a:lnTo>
                  <a:lnTo>
                    <a:pt x="347" y="328"/>
                  </a:lnTo>
                  <a:lnTo>
                    <a:pt x="343" y="327"/>
                  </a:lnTo>
                  <a:lnTo>
                    <a:pt x="342" y="325"/>
                  </a:lnTo>
                  <a:lnTo>
                    <a:pt x="342" y="325"/>
                  </a:lnTo>
                  <a:lnTo>
                    <a:pt x="346" y="325"/>
                  </a:lnTo>
                  <a:lnTo>
                    <a:pt x="350" y="325"/>
                  </a:lnTo>
                  <a:lnTo>
                    <a:pt x="353" y="325"/>
                  </a:lnTo>
                  <a:lnTo>
                    <a:pt x="355" y="324"/>
                  </a:lnTo>
                  <a:lnTo>
                    <a:pt x="355" y="324"/>
                  </a:lnTo>
                  <a:lnTo>
                    <a:pt x="355" y="312"/>
                  </a:lnTo>
                  <a:lnTo>
                    <a:pt x="354" y="304"/>
                  </a:lnTo>
                  <a:lnTo>
                    <a:pt x="353" y="302"/>
                  </a:lnTo>
                  <a:lnTo>
                    <a:pt x="353" y="301"/>
                  </a:lnTo>
                  <a:lnTo>
                    <a:pt x="353" y="301"/>
                  </a:lnTo>
                  <a:lnTo>
                    <a:pt x="349" y="302"/>
                  </a:lnTo>
                  <a:lnTo>
                    <a:pt x="346" y="302"/>
                  </a:lnTo>
                  <a:lnTo>
                    <a:pt x="342" y="301"/>
                  </a:lnTo>
                  <a:lnTo>
                    <a:pt x="339" y="300"/>
                  </a:lnTo>
                  <a:lnTo>
                    <a:pt x="339" y="300"/>
                  </a:lnTo>
                  <a:lnTo>
                    <a:pt x="337" y="299"/>
                  </a:lnTo>
                  <a:lnTo>
                    <a:pt x="337" y="297"/>
                  </a:lnTo>
                  <a:lnTo>
                    <a:pt x="337" y="294"/>
                  </a:lnTo>
                  <a:lnTo>
                    <a:pt x="336" y="292"/>
                  </a:lnTo>
                  <a:lnTo>
                    <a:pt x="336" y="291"/>
                  </a:lnTo>
                  <a:lnTo>
                    <a:pt x="334" y="289"/>
                  </a:lnTo>
                  <a:lnTo>
                    <a:pt x="334" y="289"/>
                  </a:lnTo>
                  <a:lnTo>
                    <a:pt x="327" y="287"/>
                  </a:lnTo>
                  <a:lnTo>
                    <a:pt x="322" y="284"/>
                  </a:lnTo>
                  <a:lnTo>
                    <a:pt x="318" y="281"/>
                  </a:lnTo>
                  <a:lnTo>
                    <a:pt x="315" y="279"/>
                  </a:lnTo>
                  <a:lnTo>
                    <a:pt x="315" y="279"/>
                  </a:lnTo>
                  <a:lnTo>
                    <a:pt x="313" y="275"/>
                  </a:lnTo>
                  <a:lnTo>
                    <a:pt x="313" y="272"/>
                  </a:lnTo>
                  <a:lnTo>
                    <a:pt x="313" y="270"/>
                  </a:lnTo>
                  <a:lnTo>
                    <a:pt x="313" y="270"/>
                  </a:lnTo>
                  <a:lnTo>
                    <a:pt x="319" y="272"/>
                  </a:lnTo>
                  <a:lnTo>
                    <a:pt x="321" y="272"/>
                  </a:lnTo>
                  <a:lnTo>
                    <a:pt x="324" y="272"/>
                  </a:lnTo>
                  <a:lnTo>
                    <a:pt x="325" y="254"/>
                  </a:lnTo>
                  <a:lnTo>
                    <a:pt x="325" y="254"/>
                  </a:lnTo>
                  <a:lnTo>
                    <a:pt x="323" y="254"/>
                  </a:lnTo>
                  <a:lnTo>
                    <a:pt x="319" y="253"/>
                  </a:lnTo>
                  <a:lnTo>
                    <a:pt x="319" y="253"/>
                  </a:lnTo>
                  <a:lnTo>
                    <a:pt x="317" y="251"/>
                  </a:lnTo>
                  <a:lnTo>
                    <a:pt x="314" y="249"/>
                  </a:lnTo>
                  <a:lnTo>
                    <a:pt x="313" y="246"/>
                  </a:lnTo>
                  <a:lnTo>
                    <a:pt x="313" y="246"/>
                  </a:lnTo>
                  <a:lnTo>
                    <a:pt x="314" y="248"/>
                  </a:lnTo>
                  <a:lnTo>
                    <a:pt x="320" y="249"/>
                  </a:lnTo>
                  <a:lnTo>
                    <a:pt x="320" y="249"/>
                  </a:lnTo>
                  <a:lnTo>
                    <a:pt x="324" y="249"/>
                  </a:lnTo>
                  <a:lnTo>
                    <a:pt x="326" y="248"/>
                  </a:lnTo>
                  <a:lnTo>
                    <a:pt x="328" y="228"/>
                  </a:lnTo>
                  <a:lnTo>
                    <a:pt x="328" y="228"/>
                  </a:lnTo>
                  <a:lnTo>
                    <a:pt x="325" y="228"/>
                  </a:lnTo>
                  <a:lnTo>
                    <a:pt x="322" y="228"/>
                  </a:lnTo>
                  <a:lnTo>
                    <a:pt x="319" y="226"/>
                  </a:lnTo>
                  <a:lnTo>
                    <a:pt x="318" y="223"/>
                  </a:lnTo>
                  <a:lnTo>
                    <a:pt x="318" y="222"/>
                  </a:lnTo>
                  <a:lnTo>
                    <a:pt x="318" y="222"/>
                  </a:lnTo>
                  <a:lnTo>
                    <a:pt x="325" y="220"/>
                  </a:lnTo>
                  <a:lnTo>
                    <a:pt x="332" y="216"/>
                  </a:lnTo>
                  <a:lnTo>
                    <a:pt x="337" y="212"/>
                  </a:lnTo>
                  <a:lnTo>
                    <a:pt x="341" y="208"/>
                  </a:lnTo>
                  <a:lnTo>
                    <a:pt x="346" y="202"/>
                  </a:lnTo>
                  <a:lnTo>
                    <a:pt x="349" y="196"/>
                  </a:lnTo>
                  <a:lnTo>
                    <a:pt x="352" y="191"/>
                  </a:lnTo>
                  <a:lnTo>
                    <a:pt x="353" y="184"/>
                  </a:lnTo>
                  <a:lnTo>
                    <a:pt x="353" y="184"/>
                  </a:lnTo>
                  <a:lnTo>
                    <a:pt x="359" y="186"/>
                  </a:lnTo>
                  <a:lnTo>
                    <a:pt x="361" y="186"/>
                  </a:lnTo>
                  <a:lnTo>
                    <a:pt x="364" y="186"/>
                  </a:lnTo>
                  <a:lnTo>
                    <a:pt x="364" y="186"/>
                  </a:lnTo>
                  <a:lnTo>
                    <a:pt x="365" y="179"/>
                  </a:lnTo>
                  <a:lnTo>
                    <a:pt x="365" y="170"/>
                  </a:lnTo>
                  <a:lnTo>
                    <a:pt x="365" y="170"/>
                  </a:lnTo>
                  <a:lnTo>
                    <a:pt x="360" y="169"/>
                  </a:lnTo>
                  <a:lnTo>
                    <a:pt x="357" y="168"/>
                  </a:lnTo>
                  <a:lnTo>
                    <a:pt x="355" y="1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49" name="Rectangle 148"/>
          <p:cNvSpPr/>
          <p:nvPr userDrawn="1"/>
        </p:nvSpPr>
        <p:spPr>
          <a:xfrm rot="10800000" flipV="1">
            <a:off x="-10667" y="-21804"/>
            <a:ext cx="4582667" cy="51653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0" name="Rectangle 149"/>
          <p:cNvSpPr/>
          <p:nvPr userDrawn="1"/>
        </p:nvSpPr>
        <p:spPr>
          <a:xfrm rot="10800000" flipV="1">
            <a:off x="4427983" y="-21804"/>
            <a:ext cx="4714430" cy="51653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1" name="Freeform 7"/>
          <p:cNvSpPr>
            <a:spLocks/>
          </p:cNvSpPr>
          <p:nvPr userDrawn="1"/>
        </p:nvSpPr>
        <p:spPr bwMode="auto">
          <a:xfrm rot="10800000" flipV="1">
            <a:off x="3392894" y="-21803"/>
            <a:ext cx="4279900" cy="5165302"/>
          </a:xfrm>
          <a:custGeom>
            <a:avLst/>
            <a:gdLst>
              <a:gd name="T0" fmla="*/ 2425 w 2696"/>
              <a:gd name="T1" fmla="*/ 3240 h 3240"/>
              <a:gd name="T2" fmla="*/ 2398 w 2696"/>
              <a:gd name="T3" fmla="*/ 3171 h 3240"/>
              <a:gd name="T4" fmla="*/ 2372 w 2696"/>
              <a:gd name="T5" fmla="*/ 3103 h 3240"/>
              <a:gd name="T6" fmla="*/ 2325 w 2696"/>
              <a:gd name="T7" fmla="*/ 2966 h 3240"/>
              <a:gd name="T8" fmla="*/ 2283 w 2696"/>
              <a:gd name="T9" fmla="*/ 2828 h 3240"/>
              <a:gd name="T10" fmla="*/ 2248 w 2696"/>
              <a:gd name="T11" fmla="*/ 2689 h 3240"/>
              <a:gd name="T12" fmla="*/ 2219 w 2696"/>
              <a:gd name="T13" fmla="*/ 2550 h 3240"/>
              <a:gd name="T14" fmla="*/ 2196 w 2696"/>
              <a:gd name="T15" fmla="*/ 2411 h 3240"/>
              <a:gd name="T16" fmla="*/ 2178 w 2696"/>
              <a:gd name="T17" fmla="*/ 2273 h 3240"/>
              <a:gd name="T18" fmla="*/ 2164 w 2696"/>
              <a:gd name="T19" fmla="*/ 2133 h 3240"/>
              <a:gd name="T20" fmla="*/ 2157 w 2696"/>
              <a:gd name="T21" fmla="*/ 1995 h 3240"/>
              <a:gd name="T22" fmla="*/ 2156 w 2696"/>
              <a:gd name="T23" fmla="*/ 1856 h 3240"/>
              <a:gd name="T24" fmla="*/ 2160 w 2696"/>
              <a:gd name="T25" fmla="*/ 1718 h 3240"/>
              <a:gd name="T26" fmla="*/ 2170 w 2696"/>
              <a:gd name="T27" fmla="*/ 1581 h 3240"/>
              <a:gd name="T28" fmla="*/ 2183 w 2696"/>
              <a:gd name="T29" fmla="*/ 1445 h 3240"/>
              <a:gd name="T30" fmla="*/ 2203 w 2696"/>
              <a:gd name="T31" fmla="*/ 1310 h 3240"/>
              <a:gd name="T32" fmla="*/ 2228 w 2696"/>
              <a:gd name="T33" fmla="*/ 1175 h 3240"/>
              <a:gd name="T34" fmla="*/ 2259 w 2696"/>
              <a:gd name="T35" fmla="*/ 1042 h 3240"/>
              <a:gd name="T36" fmla="*/ 2274 w 2696"/>
              <a:gd name="T37" fmla="*/ 977 h 3240"/>
              <a:gd name="T38" fmla="*/ 2313 w 2696"/>
              <a:gd name="T39" fmla="*/ 845 h 3240"/>
              <a:gd name="T40" fmla="*/ 2354 w 2696"/>
              <a:gd name="T41" fmla="*/ 716 h 3240"/>
              <a:gd name="T42" fmla="*/ 2400 w 2696"/>
              <a:gd name="T43" fmla="*/ 590 h 3240"/>
              <a:gd name="T44" fmla="*/ 2452 w 2696"/>
              <a:gd name="T45" fmla="*/ 466 h 3240"/>
              <a:gd name="T46" fmla="*/ 2507 w 2696"/>
              <a:gd name="T47" fmla="*/ 345 h 3240"/>
              <a:gd name="T48" fmla="*/ 2566 w 2696"/>
              <a:gd name="T49" fmla="*/ 227 h 3240"/>
              <a:gd name="T50" fmla="*/ 2630 w 2696"/>
              <a:gd name="T51" fmla="*/ 113 h 3240"/>
              <a:gd name="T52" fmla="*/ 2696 w 2696"/>
              <a:gd name="T53" fmla="*/ 0 h 3240"/>
              <a:gd name="T54" fmla="*/ 0 w 2696"/>
              <a:gd name="T55" fmla="*/ 0 h 3240"/>
              <a:gd name="T56" fmla="*/ 72 w 2696"/>
              <a:gd name="T57" fmla="*/ 207 h 3240"/>
              <a:gd name="T58" fmla="*/ 150 w 2696"/>
              <a:gd name="T59" fmla="*/ 414 h 3240"/>
              <a:gd name="T60" fmla="*/ 187 w 2696"/>
              <a:gd name="T61" fmla="*/ 510 h 3240"/>
              <a:gd name="T62" fmla="*/ 266 w 2696"/>
              <a:gd name="T63" fmla="*/ 701 h 3240"/>
              <a:gd name="T64" fmla="*/ 349 w 2696"/>
              <a:gd name="T65" fmla="*/ 890 h 3240"/>
              <a:gd name="T66" fmla="*/ 436 w 2696"/>
              <a:gd name="T67" fmla="*/ 1077 h 3240"/>
              <a:gd name="T68" fmla="*/ 527 w 2696"/>
              <a:gd name="T69" fmla="*/ 1262 h 3240"/>
              <a:gd name="T70" fmla="*/ 622 w 2696"/>
              <a:gd name="T71" fmla="*/ 1446 h 3240"/>
              <a:gd name="T72" fmla="*/ 722 w 2696"/>
              <a:gd name="T73" fmla="*/ 1627 h 3240"/>
              <a:gd name="T74" fmla="*/ 826 w 2696"/>
              <a:gd name="T75" fmla="*/ 1807 h 3240"/>
              <a:gd name="T76" fmla="*/ 934 w 2696"/>
              <a:gd name="T77" fmla="*/ 1983 h 3240"/>
              <a:gd name="T78" fmla="*/ 1046 w 2696"/>
              <a:gd name="T79" fmla="*/ 2159 h 3240"/>
              <a:gd name="T80" fmla="*/ 1162 w 2696"/>
              <a:gd name="T81" fmla="*/ 2332 h 3240"/>
              <a:gd name="T82" fmla="*/ 1282 w 2696"/>
              <a:gd name="T83" fmla="*/ 2503 h 3240"/>
              <a:gd name="T84" fmla="*/ 1406 w 2696"/>
              <a:gd name="T85" fmla="*/ 2671 h 3240"/>
              <a:gd name="T86" fmla="*/ 1535 w 2696"/>
              <a:gd name="T87" fmla="*/ 2837 h 3240"/>
              <a:gd name="T88" fmla="*/ 1667 w 2696"/>
              <a:gd name="T89" fmla="*/ 3000 h 3240"/>
              <a:gd name="T90" fmla="*/ 1804 w 2696"/>
              <a:gd name="T91" fmla="*/ 3160 h 3240"/>
              <a:gd name="T92" fmla="*/ 1874 w 2696"/>
              <a:gd name="T93" fmla="*/ 3240 h 3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96" h="3240">
                <a:moveTo>
                  <a:pt x="1874" y="3240"/>
                </a:moveTo>
                <a:lnTo>
                  <a:pt x="2425" y="3240"/>
                </a:lnTo>
                <a:lnTo>
                  <a:pt x="2425" y="3240"/>
                </a:lnTo>
                <a:lnTo>
                  <a:pt x="2398" y="3171"/>
                </a:lnTo>
                <a:lnTo>
                  <a:pt x="2398" y="3171"/>
                </a:lnTo>
                <a:lnTo>
                  <a:pt x="2372" y="3103"/>
                </a:lnTo>
                <a:lnTo>
                  <a:pt x="2347" y="3034"/>
                </a:lnTo>
                <a:lnTo>
                  <a:pt x="2325" y="2966"/>
                </a:lnTo>
                <a:lnTo>
                  <a:pt x="2304" y="2897"/>
                </a:lnTo>
                <a:lnTo>
                  <a:pt x="2283" y="2828"/>
                </a:lnTo>
                <a:lnTo>
                  <a:pt x="2265" y="2759"/>
                </a:lnTo>
                <a:lnTo>
                  <a:pt x="2248" y="2689"/>
                </a:lnTo>
                <a:lnTo>
                  <a:pt x="2233" y="2620"/>
                </a:lnTo>
                <a:lnTo>
                  <a:pt x="2219" y="2550"/>
                </a:lnTo>
                <a:lnTo>
                  <a:pt x="2207" y="2481"/>
                </a:lnTo>
                <a:lnTo>
                  <a:pt x="2196" y="2411"/>
                </a:lnTo>
                <a:lnTo>
                  <a:pt x="2185" y="2342"/>
                </a:lnTo>
                <a:lnTo>
                  <a:pt x="2178" y="2273"/>
                </a:lnTo>
                <a:lnTo>
                  <a:pt x="2170" y="2203"/>
                </a:lnTo>
                <a:lnTo>
                  <a:pt x="2164" y="2133"/>
                </a:lnTo>
                <a:lnTo>
                  <a:pt x="2161" y="2063"/>
                </a:lnTo>
                <a:lnTo>
                  <a:pt x="2157" y="1995"/>
                </a:lnTo>
                <a:lnTo>
                  <a:pt x="2156" y="1925"/>
                </a:lnTo>
                <a:lnTo>
                  <a:pt x="2156" y="1856"/>
                </a:lnTo>
                <a:lnTo>
                  <a:pt x="2157" y="1787"/>
                </a:lnTo>
                <a:lnTo>
                  <a:pt x="2160" y="1718"/>
                </a:lnTo>
                <a:lnTo>
                  <a:pt x="2164" y="1649"/>
                </a:lnTo>
                <a:lnTo>
                  <a:pt x="2170" y="1581"/>
                </a:lnTo>
                <a:lnTo>
                  <a:pt x="2175" y="1513"/>
                </a:lnTo>
                <a:lnTo>
                  <a:pt x="2183" y="1445"/>
                </a:lnTo>
                <a:lnTo>
                  <a:pt x="2193" y="1377"/>
                </a:lnTo>
                <a:lnTo>
                  <a:pt x="2203" y="1310"/>
                </a:lnTo>
                <a:lnTo>
                  <a:pt x="2215" y="1242"/>
                </a:lnTo>
                <a:lnTo>
                  <a:pt x="2228" y="1175"/>
                </a:lnTo>
                <a:lnTo>
                  <a:pt x="2243" y="1108"/>
                </a:lnTo>
                <a:lnTo>
                  <a:pt x="2259" y="1042"/>
                </a:lnTo>
                <a:lnTo>
                  <a:pt x="2274" y="977"/>
                </a:lnTo>
                <a:lnTo>
                  <a:pt x="2274" y="977"/>
                </a:lnTo>
                <a:lnTo>
                  <a:pt x="2293" y="910"/>
                </a:lnTo>
                <a:lnTo>
                  <a:pt x="2313" y="845"/>
                </a:lnTo>
                <a:lnTo>
                  <a:pt x="2333" y="780"/>
                </a:lnTo>
                <a:lnTo>
                  <a:pt x="2354" y="716"/>
                </a:lnTo>
                <a:lnTo>
                  <a:pt x="2377" y="653"/>
                </a:lnTo>
                <a:lnTo>
                  <a:pt x="2400" y="590"/>
                </a:lnTo>
                <a:lnTo>
                  <a:pt x="2426" y="528"/>
                </a:lnTo>
                <a:lnTo>
                  <a:pt x="2452" y="466"/>
                </a:lnTo>
                <a:lnTo>
                  <a:pt x="2479" y="405"/>
                </a:lnTo>
                <a:lnTo>
                  <a:pt x="2507" y="345"/>
                </a:lnTo>
                <a:lnTo>
                  <a:pt x="2536" y="286"/>
                </a:lnTo>
                <a:lnTo>
                  <a:pt x="2566" y="227"/>
                </a:lnTo>
                <a:lnTo>
                  <a:pt x="2597" y="169"/>
                </a:lnTo>
                <a:lnTo>
                  <a:pt x="2630" y="113"/>
                </a:lnTo>
                <a:lnTo>
                  <a:pt x="2662" y="55"/>
                </a:lnTo>
                <a:lnTo>
                  <a:pt x="2696" y="0"/>
                </a:lnTo>
                <a:lnTo>
                  <a:pt x="0" y="0"/>
                </a:lnTo>
                <a:lnTo>
                  <a:pt x="0" y="0"/>
                </a:lnTo>
                <a:lnTo>
                  <a:pt x="35" y="104"/>
                </a:lnTo>
                <a:lnTo>
                  <a:pt x="72" y="207"/>
                </a:lnTo>
                <a:lnTo>
                  <a:pt x="111" y="311"/>
                </a:lnTo>
                <a:lnTo>
                  <a:pt x="150" y="414"/>
                </a:lnTo>
                <a:lnTo>
                  <a:pt x="150" y="414"/>
                </a:lnTo>
                <a:lnTo>
                  <a:pt x="187" y="510"/>
                </a:lnTo>
                <a:lnTo>
                  <a:pt x="226" y="605"/>
                </a:lnTo>
                <a:lnTo>
                  <a:pt x="266" y="701"/>
                </a:lnTo>
                <a:lnTo>
                  <a:pt x="306" y="795"/>
                </a:lnTo>
                <a:lnTo>
                  <a:pt x="349" y="890"/>
                </a:lnTo>
                <a:lnTo>
                  <a:pt x="392" y="983"/>
                </a:lnTo>
                <a:lnTo>
                  <a:pt x="436" y="1077"/>
                </a:lnTo>
                <a:lnTo>
                  <a:pt x="481" y="1169"/>
                </a:lnTo>
                <a:lnTo>
                  <a:pt x="527" y="1262"/>
                </a:lnTo>
                <a:lnTo>
                  <a:pt x="574" y="1353"/>
                </a:lnTo>
                <a:lnTo>
                  <a:pt x="622" y="1446"/>
                </a:lnTo>
                <a:lnTo>
                  <a:pt x="672" y="1537"/>
                </a:lnTo>
                <a:lnTo>
                  <a:pt x="722" y="1627"/>
                </a:lnTo>
                <a:lnTo>
                  <a:pt x="773" y="1717"/>
                </a:lnTo>
                <a:lnTo>
                  <a:pt x="826" y="1807"/>
                </a:lnTo>
                <a:lnTo>
                  <a:pt x="879" y="1896"/>
                </a:lnTo>
                <a:lnTo>
                  <a:pt x="934" y="1983"/>
                </a:lnTo>
                <a:lnTo>
                  <a:pt x="989" y="2072"/>
                </a:lnTo>
                <a:lnTo>
                  <a:pt x="1046" y="2159"/>
                </a:lnTo>
                <a:lnTo>
                  <a:pt x="1104" y="2246"/>
                </a:lnTo>
                <a:lnTo>
                  <a:pt x="1162" y="2332"/>
                </a:lnTo>
                <a:lnTo>
                  <a:pt x="1222" y="2418"/>
                </a:lnTo>
                <a:lnTo>
                  <a:pt x="1282" y="2503"/>
                </a:lnTo>
                <a:lnTo>
                  <a:pt x="1344" y="2588"/>
                </a:lnTo>
                <a:lnTo>
                  <a:pt x="1406" y="2671"/>
                </a:lnTo>
                <a:lnTo>
                  <a:pt x="1470" y="2754"/>
                </a:lnTo>
                <a:lnTo>
                  <a:pt x="1535" y="2837"/>
                </a:lnTo>
                <a:lnTo>
                  <a:pt x="1601" y="2918"/>
                </a:lnTo>
                <a:lnTo>
                  <a:pt x="1667" y="3000"/>
                </a:lnTo>
                <a:lnTo>
                  <a:pt x="1736" y="3080"/>
                </a:lnTo>
                <a:lnTo>
                  <a:pt x="1804" y="3160"/>
                </a:lnTo>
                <a:lnTo>
                  <a:pt x="1874" y="3240"/>
                </a:lnTo>
                <a:lnTo>
                  <a:pt x="1874" y="3240"/>
                </a:lnTo>
                <a:close/>
              </a:path>
            </a:pathLst>
          </a:custGeom>
          <a:solidFill>
            <a:schemeClr val="tx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Otsikko 1"/>
          <p:cNvSpPr>
            <a:spLocks noGrp="1"/>
          </p:cNvSpPr>
          <p:nvPr>
            <p:ph type="ctrTitle"/>
          </p:nvPr>
        </p:nvSpPr>
        <p:spPr>
          <a:xfrm>
            <a:off x="366651" y="411510"/>
            <a:ext cx="3485269" cy="2967062"/>
          </a:xfrm>
        </p:spPr>
        <p:txBody>
          <a:bodyPr anchor="b" anchorCtr="0">
            <a:noAutofit/>
          </a:bodyPr>
          <a:lstStyle>
            <a:lvl1pPr algn="l">
              <a:defRPr sz="4000">
                <a:solidFill>
                  <a:schemeClr val="tx2"/>
                </a:solidFill>
              </a:defRPr>
            </a:lvl1pPr>
          </a:lstStyle>
          <a:p>
            <a:r>
              <a:rPr lang="en-US"/>
              <a:t>Click to edit Master title style</a:t>
            </a:r>
            <a:endParaRPr lang="fi-FI" dirty="0"/>
          </a:p>
        </p:txBody>
      </p:sp>
      <p:sp>
        <p:nvSpPr>
          <p:cNvPr id="153" name="Alaotsikko 2"/>
          <p:cNvSpPr>
            <a:spLocks noGrp="1"/>
          </p:cNvSpPr>
          <p:nvPr>
            <p:ph type="subTitle" idx="1"/>
          </p:nvPr>
        </p:nvSpPr>
        <p:spPr>
          <a:xfrm>
            <a:off x="366651" y="3507854"/>
            <a:ext cx="3485270" cy="1512168"/>
          </a:xfrm>
        </p:spPr>
        <p:txBody>
          <a:bodyPr>
            <a:normAutofit/>
          </a:bodyPr>
          <a:lstStyle>
            <a:lvl1pPr marL="0" indent="0" algn="l">
              <a:spcBef>
                <a:spcPts val="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sp>
        <p:nvSpPr>
          <p:cNvPr id="154" name="Freeform 30"/>
          <p:cNvSpPr>
            <a:spLocks/>
          </p:cNvSpPr>
          <p:nvPr userDrawn="1"/>
        </p:nvSpPr>
        <p:spPr bwMode="auto">
          <a:xfrm>
            <a:off x="7331075" y="1931690"/>
            <a:ext cx="371475" cy="98425"/>
          </a:xfrm>
          <a:custGeom>
            <a:avLst/>
            <a:gdLst>
              <a:gd name="T0" fmla="*/ 87 w 2807"/>
              <a:gd name="T1" fmla="*/ 343 h 743"/>
              <a:gd name="T2" fmla="*/ 203 w 2807"/>
              <a:gd name="T3" fmla="*/ 417 h 743"/>
              <a:gd name="T4" fmla="*/ 319 w 2807"/>
              <a:gd name="T5" fmla="*/ 479 h 743"/>
              <a:gd name="T6" fmla="*/ 430 w 2807"/>
              <a:gd name="T7" fmla="*/ 529 h 743"/>
              <a:gd name="T8" fmla="*/ 603 w 2807"/>
              <a:gd name="T9" fmla="*/ 595 h 743"/>
              <a:gd name="T10" fmla="*/ 724 w 2807"/>
              <a:gd name="T11" fmla="*/ 633 h 743"/>
              <a:gd name="T12" fmla="*/ 857 w 2807"/>
              <a:gd name="T13" fmla="*/ 666 h 743"/>
              <a:gd name="T14" fmla="*/ 1001 w 2807"/>
              <a:gd name="T15" fmla="*/ 696 h 743"/>
              <a:gd name="T16" fmla="*/ 1157 w 2807"/>
              <a:gd name="T17" fmla="*/ 719 h 743"/>
              <a:gd name="T18" fmla="*/ 1324 w 2807"/>
              <a:gd name="T19" fmla="*/ 736 h 743"/>
              <a:gd name="T20" fmla="*/ 1502 w 2807"/>
              <a:gd name="T21" fmla="*/ 743 h 743"/>
              <a:gd name="T22" fmla="*/ 1689 w 2807"/>
              <a:gd name="T23" fmla="*/ 738 h 743"/>
              <a:gd name="T24" fmla="*/ 1819 w 2807"/>
              <a:gd name="T25" fmla="*/ 729 h 743"/>
              <a:gd name="T26" fmla="*/ 1999 w 2807"/>
              <a:gd name="T27" fmla="*/ 706 h 743"/>
              <a:gd name="T28" fmla="*/ 2159 w 2807"/>
              <a:gd name="T29" fmla="*/ 678 h 743"/>
              <a:gd name="T30" fmla="*/ 2302 w 2807"/>
              <a:gd name="T31" fmla="*/ 643 h 743"/>
              <a:gd name="T32" fmla="*/ 2426 w 2807"/>
              <a:gd name="T33" fmla="*/ 605 h 743"/>
              <a:gd name="T34" fmla="*/ 2533 w 2807"/>
              <a:gd name="T35" fmla="*/ 566 h 743"/>
              <a:gd name="T36" fmla="*/ 2672 w 2807"/>
              <a:gd name="T37" fmla="*/ 505 h 743"/>
              <a:gd name="T38" fmla="*/ 2773 w 2807"/>
              <a:gd name="T39" fmla="*/ 449 h 743"/>
              <a:gd name="T40" fmla="*/ 2807 w 2807"/>
              <a:gd name="T41" fmla="*/ 426 h 743"/>
              <a:gd name="T42" fmla="*/ 2745 w 2807"/>
              <a:gd name="T43" fmla="*/ 402 h 743"/>
              <a:gd name="T44" fmla="*/ 2688 w 2807"/>
              <a:gd name="T45" fmla="*/ 372 h 743"/>
              <a:gd name="T46" fmla="*/ 2586 w 2807"/>
              <a:gd name="T47" fmla="*/ 303 h 743"/>
              <a:gd name="T48" fmla="*/ 2529 w 2807"/>
              <a:gd name="T49" fmla="*/ 256 h 743"/>
              <a:gd name="T50" fmla="*/ 2518 w 2807"/>
              <a:gd name="T51" fmla="*/ 294 h 743"/>
              <a:gd name="T52" fmla="*/ 2507 w 2807"/>
              <a:gd name="T53" fmla="*/ 381 h 743"/>
              <a:gd name="T54" fmla="*/ 2499 w 2807"/>
              <a:gd name="T55" fmla="*/ 413 h 743"/>
              <a:gd name="T56" fmla="*/ 2443 w 2807"/>
              <a:gd name="T57" fmla="*/ 391 h 743"/>
              <a:gd name="T58" fmla="*/ 2423 w 2807"/>
              <a:gd name="T59" fmla="*/ 381 h 743"/>
              <a:gd name="T60" fmla="*/ 2392 w 2807"/>
              <a:gd name="T61" fmla="*/ 357 h 743"/>
              <a:gd name="T62" fmla="*/ 2361 w 2807"/>
              <a:gd name="T63" fmla="*/ 324 h 743"/>
              <a:gd name="T64" fmla="*/ 2334 w 2807"/>
              <a:gd name="T65" fmla="*/ 283 h 743"/>
              <a:gd name="T66" fmla="*/ 2316 w 2807"/>
              <a:gd name="T67" fmla="*/ 235 h 743"/>
              <a:gd name="T68" fmla="*/ 2310 w 2807"/>
              <a:gd name="T69" fmla="*/ 199 h 743"/>
              <a:gd name="T70" fmla="*/ 2252 w 2807"/>
              <a:gd name="T71" fmla="*/ 195 h 743"/>
              <a:gd name="T72" fmla="*/ 2110 w 2807"/>
              <a:gd name="T73" fmla="*/ 243 h 743"/>
              <a:gd name="T74" fmla="*/ 1984 w 2807"/>
              <a:gd name="T75" fmla="*/ 277 h 743"/>
              <a:gd name="T76" fmla="*/ 1843 w 2807"/>
              <a:gd name="T77" fmla="*/ 303 h 743"/>
              <a:gd name="T78" fmla="*/ 1697 w 2807"/>
              <a:gd name="T79" fmla="*/ 319 h 743"/>
              <a:gd name="T80" fmla="*/ 1558 w 2807"/>
              <a:gd name="T81" fmla="*/ 322 h 743"/>
              <a:gd name="T82" fmla="*/ 1293 w 2807"/>
              <a:gd name="T83" fmla="*/ 312 h 743"/>
              <a:gd name="T84" fmla="*/ 1030 w 2807"/>
              <a:gd name="T85" fmla="*/ 282 h 743"/>
              <a:gd name="T86" fmla="*/ 855 w 2807"/>
              <a:gd name="T87" fmla="*/ 251 h 743"/>
              <a:gd name="T88" fmla="*/ 725 w 2807"/>
              <a:gd name="T89" fmla="*/ 221 h 743"/>
              <a:gd name="T90" fmla="*/ 594 w 2807"/>
              <a:gd name="T91" fmla="*/ 185 h 743"/>
              <a:gd name="T92" fmla="*/ 465 w 2807"/>
              <a:gd name="T93" fmla="*/ 143 h 743"/>
              <a:gd name="T94" fmla="*/ 336 w 2807"/>
              <a:gd name="T95" fmla="*/ 94 h 743"/>
              <a:gd name="T96" fmla="*/ 251 w 2807"/>
              <a:gd name="T97" fmla="*/ 58 h 743"/>
              <a:gd name="T98" fmla="*/ 122 w 2807"/>
              <a:gd name="T99" fmla="*/ 0 h 743"/>
              <a:gd name="T100" fmla="*/ 119 w 2807"/>
              <a:gd name="T101" fmla="*/ 19 h 743"/>
              <a:gd name="T102" fmla="*/ 121 w 2807"/>
              <a:gd name="T103" fmla="*/ 51 h 743"/>
              <a:gd name="T104" fmla="*/ 136 w 2807"/>
              <a:gd name="T105" fmla="*/ 96 h 743"/>
              <a:gd name="T106" fmla="*/ 171 w 2807"/>
              <a:gd name="T107" fmla="*/ 156 h 743"/>
              <a:gd name="T108" fmla="*/ 207 w 2807"/>
              <a:gd name="T109" fmla="*/ 204 h 743"/>
              <a:gd name="T110" fmla="*/ 151 w 2807"/>
              <a:gd name="T111" fmla="*/ 199 h 743"/>
              <a:gd name="T112" fmla="*/ 98 w 2807"/>
              <a:gd name="T113" fmla="*/ 204 h 743"/>
              <a:gd name="T114" fmla="*/ 69 w 2807"/>
              <a:gd name="T115" fmla="*/ 215 h 743"/>
              <a:gd name="T116" fmla="*/ 32 w 2807"/>
              <a:gd name="T117" fmla="*/ 244 h 743"/>
              <a:gd name="T118" fmla="*/ 7 w 2807"/>
              <a:gd name="T119" fmla="*/ 2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7" h="743">
                <a:moveTo>
                  <a:pt x="0" y="284"/>
                </a:moveTo>
                <a:lnTo>
                  <a:pt x="0" y="284"/>
                </a:lnTo>
                <a:lnTo>
                  <a:pt x="87" y="343"/>
                </a:lnTo>
                <a:lnTo>
                  <a:pt x="127" y="369"/>
                </a:lnTo>
                <a:lnTo>
                  <a:pt x="166" y="394"/>
                </a:lnTo>
                <a:lnTo>
                  <a:pt x="203" y="417"/>
                </a:lnTo>
                <a:lnTo>
                  <a:pt x="241" y="438"/>
                </a:lnTo>
                <a:lnTo>
                  <a:pt x="280" y="460"/>
                </a:lnTo>
                <a:lnTo>
                  <a:pt x="319" y="479"/>
                </a:lnTo>
                <a:lnTo>
                  <a:pt x="319" y="479"/>
                </a:lnTo>
                <a:lnTo>
                  <a:pt x="372" y="504"/>
                </a:lnTo>
                <a:lnTo>
                  <a:pt x="430" y="529"/>
                </a:lnTo>
                <a:lnTo>
                  <a:pt x="495" y="556"/>
                </a:lnTo>
                <a:lnTo>
                  <a:pt x="565" y="581"/>
                </a:lnTo>
                <a:lnTo>
                  <a:pt x="603" y="595"/>
                </a:lnTo>
                <a:lnTo>
                  <a:pt x="642" y="607"/>
                </a:lnTo>
                <a:lnTo>
                  <a:pt x="682" y="620"/>
                </a:lnTo>
                <a:lnTo>
                  <a:pt x="724" y="633"/>
                </a:lnTo>
                <a:lnTo>
                  <a:pt x="767" y="644"/>
                </a:lnTo>
                <a:lnTo>
                  <a:pt x="811" y="655"/>
                </a:lnTo>
                <a:lnTo>
                  <a:pt x="857" y="666"/>
                </a:lnTo>
                <a:lnTo>
                  <a:pt x="903" y="677"/>
                </a:lnTo>
                <a:lnTo>
                  <a:pt x="952" y="687"/>
                </a:lnTo>
                <a:lnTo>
                  <a:pt x="1001" y="696"/>
                </a:lnTo>
                <a:lnTo>
                  <a:pt x="1052" y="705"/>
                </a:lnTo>
                <a:lnTo>
                  <a:pt x="1104" y="713"/>
                </a:lnTo>
                <a:lnTo>
                  <a:pt x="1157" y="719"/>
                </a:lnTo>
                <a:lnTo>
                  <a:pt x="1212" y="727"/>
                </a:lnTo>
                <a:lnTo>
                  <a:pt x="1267" y="732"/>
                </a:lnTo>
                <a:lnTo>
                  <a:pt x="1324" y="736"/>
                </a:lnTo>
                <a:lnTo>
                  <a:pt x="1382" y="739"/>
                </a:lnTo>
                <a:lnTo>
                  <a:pt x="1442" y="741"/>
                </a:lnTo>
                <a:lnTo>
                  <a:pt x="1502" y="743"/>
                </a:lnTo>
                <a:lnTo>
                  <a:pt x="1563" y="742"/>
                </a:lnTo>
                <a:lnTo>
                  <a:pt x="1626" y="741"/>
                </a:lnTo>
                <a:lnTo>
                  <a:pt x="1689" y="738"/>
                </a:lnTo>
                <a:lnTo>
                  <a:pt x="1754" y="734"/>
                </a:lnTo>
                <a:lnTo>
                  <a:pt x="1819" y="729"/>
                </a:lnTo>
                <a:lnTo>
                  <a:pt x="1819" y="729"/>
                </a:lnTo>
                <a:lnTo>
                  <a:pt x="1881" y="723"/>
                </a:lnTo>
                <a:lnTo>
                  <a:pt x="1941" y="714"/>
                </a:lnTo>
                <a:lnTo>
                  <a:pt x="1999" y="706"/>
                </a:lnTo>
                <a:lnTo>
                  <a:pt x="2054" y="697"/>
                </a:lnTo>
                <a:lnTo>
                  <a:pt x="2108" y="688"/>
                </a:lnTo>
                <a:lnTo>
                  <a:pt x="2159" y="678"/>
                </a:lnTo>
                <a:lnTo>
                  <a:pt x="2209" y="666"/>
                </a:lnTo>
                <a:lnTo>
                  <a:pt x="2257" y="655"/>
                </a:lnTo>
                <a:lnTo>
                  <a:pt x="2302" y="643"/>
                </a:lnTo>
                <a:lnTo>
                  <a:pt x="2346" y="631"/>
                </a:lnTo>
                <a:lnTo>
                  <a:pt x="2387" y="618"/>
                </a:lnTo>
                <a:lnTo>
                  <a:pt x="2426" y="605"/>
                </a:lnTo>
                <a:lnTo>
                  <a:pt x="2464" y="593"/>
                </a:lnTo>
                <a:lnTo>
                  <a:pt x="2500" y="579"/>
                </a:lnTo>
                <a:lnTo>
                  <a:pt x="2533" y="566"/>
                </a:lnTo>
                <a:lnTo>
                  <a:pt x="2564" y="554"/>
                </a:lnTo>
                <a:lnTo>
                  <a:pt x="2622" y="528"/>
                </a:lnTo>
                <a:lnTo>
                  <a:pt x="2672" y="505"/>
                </a:lnTo>
                <a:lnTo>
                  <a:pt x="2713" y="483"/>
                </a:lnTo>
                <a:lnTo>
                  <a:pt x="2747" y="465"/>
                </a:lnTo>
                <a:lnTo>
                  <a:pt x="2773" y="449"/>
                </a:lnTo>
                <a:lnTo>
                  <a:pt x="2792" y="436"/>
                </a:lnTo>
                <a:lnTo>
                  <a:pt x="2807" y="426"/>
                </a:lnTo>
                <a:lnTo>
                  <a:pt x="2807" y="426"/>
                </a:lnTo>
                <a:lnTo>
                  <a:pt x="2786" y="419"/>
                </a:lnTo>
                <a:lnTo>
                  <a:pt x="2766" y="410"/>
                </a:lnTo>
                <a:lnTo>
                  <a:pt x="2745" y="402"/>
                </a:lnTo>
                <a:lnTo>
                  <a:pt x="2726" y="391"/>
                </a:lnTo>
                <a:lnTo>
                  <a:pt x="2706" y="382"/>
                </a:lnTo>
                <a:lnTo>
                  <a:pt x="2688" y="372"/>
                </a:lnTo>
                <a:lnTo>
                  <a:pt x="2651" y="349"/>
                </a:lnTo>
                <a:lnTo>
                  <a:pt x="2618" y="327"/>
                </a:lnTo>
                <a:lnTo>
                  <a:pt x="2586" y="303"/>
                </a:lnTo>
                <a:lnTo>
                  <a:pt x="2556" y="280"/>
                </a:lnTo>
                <a:lnTo>
                  <a:pt x="2529" y="256"/>
                </a:lnTo>
                <a:lnTo>
                  <a:pt x="2529" y="256"/>
                </a:lnTo>
                <a:lnTo>
                  <a:pt x="2524" y="266"/>
                </a:lnTo>
                <a:lnTo>
                  <a:pt x="2521" y="279"/>
                </a:lnTo>
                <a:lnTo>
                  <a:pt x="2518" y="294"/>
                </a:lnTo>
                <a:lnTo>
                  <a:pt x="2515" y="312"/>
                </a:lnTo>
                <a:lnTo>
                  <a:pt x="2515" y="312"/>
                </a:lnTo>
                <a:lnTo>
                  <a:pt x="2507" y="381"/>
                </a:lnTo>
                <a:lnTo>
                  <a:pt x="2503" y="414"/>
                </a:lnTo>
                <a:lnTo>
                  <a:pt x="2503" y="414"/>
                </a:lnTo>
                <a:lnTo>
                  <a:pt x="2499" y="413"/>
                </a:lnTo>
                <a:lnTo>
                  <a:pt x="2489" y="410"/>
                </a:lnTo>
                <a:lnTo>
                  <a:pt x="2470" y="403"/>
                </a:lnTo>
                <a:lnTo>
                  <a:pt x="2443" y="391"/>
                </a:lnTo>
                <a:lnTo>
                  <a:pt x="2443" y="391"/>
                </a:lnTo>
                <a:lnTo>
                  <a:pt x="2433" y="387"/>
                </a:lnTo>
                <a:lnTo>
                  <a:pt x="2423" y="381"/>
                </a:lnTo>
                <a:lnTo>
                  <a:pt x="2413" y="374"/>
                </a:lnTo>
                <a:lnTo>
                  <a:pt x="2403" y="366"/>
                </a:lnTo>
                <a:lnTo>
                  <a:pt x="2392" y="357"/>
                </a:lnTo>
                <a:lnTo>
                  <a:pt x="2381" y="347"/>
                </a:lnTo>
                <a:lnTo>
                  <a:pt x="2371" y="336"/>
                </a:lnTo>
                <a:lnTo>
                  <a:pt x="2361" y="324"/>
                </a:lnTo>
                <a:lnTo>
                  <a:pt x="2351" y="312"/>
                </a:lnTo>
                <a:lnTo>
                  <a:pt x="2342" y="297"/>
                </a:lnTo>
                <a:lnTo>
                  <a:pt x="2334" y="283"/>
                </a:lnTo>
                <a:lnTo>
                  <a:pt x="2326" y="268"/>
                </a:lnTo>
                <a:lnTo>
                  <a:pt x="2320" y="251"/>
                </a:lnTo>
                <a:lnTo>
                  <a:pt x="2316" y="235"/>
                </a:lnTo>
                <a:lnTo>
                  <a:pt x="2312" y="216"/>
                </a:lnTo>
                <a:lnTo>
                  <a:pt x="2310" y="199"/>
                </a:lnTo>
                <a:lnTo>
                  <a:pt x="2310" y="199"/>
                </a:lnTo>
                <a:lnTo>
                  <a:pt x="2309" y="174"/>
                </a:lnTo>
                <a:lnTo>
                  <a:pt x="2309" y="174"/>
                </a:lnTo>
                <a:lnTo>
                  <a:pt x="2252" y="195"/>
                </a:lnTo>
                <a:lnTo>
                  <a:pt x="2186" y="218"/>
                </a:lnTo>
                <a:lnTo>
                  <a:pt x="2149" y="231"/>
                </a:lnTo>
                <a:lnTo>
                  <a:pt x="2110" y="243"/>
                </a:lnTo>
                <a:lnTo>
                  <a:pt x="2069" y="254"/>
                </a:lnTo>
                <a:lnTo>
                  <a:pt x="2028" y="266"/>
                </a:lnTo>
                <a:lnTo>
                  <a:pt x="1984" y="277"/>
                </a:lnTo>
                <a:lnTo>
                  <a:pt x="1938" y="286"/>
                </a:lnTo>
                <a:lnTo>
                  <a:pt x="1892" y="295"/>
                </a:lnTo>
                <a:lnTo>
                  <a:pt x="1843" y="303"/>
                </a:lnTo>
                <a:lnTo>
                  <a:pt x="1795" y="311"/>
                </a:lnTo>
                <a:lnTo>
                  <a:pt x="1746" y="316"/>
                </a:lnTo>
                <a:lnTo>
                  <a:pt x="1697" y="319"/>
                </a:lnTo>
                <a:lnTo>
                  <a:pt x="1647" y="321"/>
                </a:lnTo>
                <a:lnTo>
                  <a:pt x="1647" y="321"/>
                </a:lnTo>
                <a:lnTo>
                  <a:pt x="1558" y="322"/>
                </a:lnTo>
                <a:lnTo>
                  <a:pt x="1470" y="321"/>
                </a:lnTo>
                <a:lnTo>
                  <a:pt x="1382" y="317"/>
                </a:lnTo>
                <a:lnTo>
                  <a:pt x="1293" y="312"/>
                </a:lnTo>
                <a:lnTo>
                  <a:pt x="1205" y="304"/>
                </a:lnTo>
                <a:lnTo>
                  <a:pt x="1118" y="294"/>
                </a:lnTo>
                <a:lnTo>
                  <a:pt x="1030" y="282"/>
                </a:lnTo>
                <a:lnTo>
                  <a:pt x="943" y="268"/>
                </a:lnTo>
                <a:lnTo>
                  <a:pt x="899" y="259"/>
                </a:lnTo>
                <a:lnTo>
                  <a:pt x="855" y="251"/>
                </a:lnTo>
                <a:lnTo>
                  <a:pt x="812" y="241"/>
                </a:lnTo>
                <a:lnTo>
                  <a:pt x="768" y="231"/>
                </a:lnTo>
                <a:lnTo>
                  <a:pt x="725" y="221"/>
                </a:lnTo>
                <a:lnTo>
                  <a:pt x="681" y="209"/>
                </a:lnTo>
                <a:lnTo>
                  <a:pt x="638" y="197"/>
                </a:lnTo>
                <a:lnTo>
                  <a:pt x="594" y="185"/>
                </a:lnTo>
                <a:lnTo>
                  <a:pt x="551" y="171"/>
                </a:lnTo>
                <a:lnTo>
                  <a:pt x="508" y="157"/>
                </a:lnTo>
                <a:lnTo>
                  <a:pt x="465" y="143"/>
                </a:lnTo>
                <a:lnTo>
                  <a:pt x="422" y="127"/>
                </a:lnTo>
                <a:lnTo>
                  <a:pt x="379" y="111"/>
                </a:lnTo>
                <a:lnTo>
                  <a:pt x="336" y="94"/>
                </a:lnTo>
                <a:lnTo>
                  <a:pt x="294" y="76"/>
                </a:lnTo>
                <a:lnTo>
                  <a:pt x="251" y="58"/>
                </a:lnTo>
                <a:lnTo>
                  <a:pt x="251" y="58"/>
                </a:lnTo>
                <a:lnTo>
                  <a:pt x="165" y="19"/>
                </a:lnTo>
                <a:lnTo>
                  <a:pt x="122" y="0"/>
                </a:lnTo>
                <a:lnTo>
                  <a:pt x="122" y="0"/>
                </a:lnTo>
                <a:lnTo>
                  <a:pt x="121" y="3"/>
                </a:lnTo>
                <a:lnTo>
                  <a:pt x="119" y="12"/>
                </a:lnTo>
                <a:lnTo>
                  <a:pt x="119" y="19"/>
                </a:lnTo>
                <a:lnTo>
                  <a:pt x="119" y="28"/>
                </a:lnTo>
                <a:lnTo>
                  <a:pt x="119" y="39"/>
                </a:lnTo>
                <a:lnTo>
                  <a:pt x="121" y="51"/>
                </a:lnTo>
                <a:lnTo>
                  <a:pt x="125" y="64"/>
                </a:lnTo>
                <a:lnTo>
                  <a:pt x="129" y="79"/>
                </a:lnTo>
                <a:lnTo>
                  <a:pt x="136" y="96"/>
                </a:lnTo>
                <a:lnTo>
                  <a:pt x="145" y="114"/>
                </a:lnTo>
                <a:lnTo>
                  <a:pt x="156" y="135"/>
                </a:lnTo>
                <a:lnTo>
                  <a:pt x="171" y="156"/>
                </a:lnTo>
                <a:lnTo>
                  <a:pt x="187" y="180"/>
                </a:lnTo>
                <a:lnTo>
                  <a:pt x="207" y="204"/>
                </a:lnTo>
                <a:lnTo>
                  <a:pt x="207" y="204"/>
                </a:lnTo>
                <a:lnTo>
                  <a:pt x="189" y="201"/>
                </a:lnTo>
                <a:lnTo>
                  <a:pt x="170" y="199"/>
                </a:lnTo>
                <a:lnTo>
                  <a:pt x="151" y="199"/>
                </a:lnTo>
                <a:lnTo>
                  <a:pt x="132" y="199"/>
                </a:lnTo>
                <a:lnTo>
                  <a:pt x="114" y="201"/>
                </a:lnTo>
                <a:lnTo>
                  <a:pt x="98" y="204"/>
                </a:lnTo>
                <a:lnTo>
                  <a:pt x="83" y="209"/>
                </a:lnTo>
                <a:lnTo>
                  <a:pt x="69" y="215"/>
                </a:lnTo>
                <a:lnTo>
                  <a:pt x="69" y="215"/>
                </a:lnTo>
                <a:lnTo>
                  <a:pt x="55" y="224"/>
                </a:lnTo>
                <a:lnTo>
                  <a:pt x="42" y="234"/>
                </a:lnTo>
                <a:lnTo>
                  <a:pt x="32" y="244"/>
                </a:lnTo>
                <a:lnTo>
                  <a:pt x="21" y="253"/>
                </a:lnTo>
                <a:lnTo>
                  <a:pt x="13" y="262"/>
                </a:lnTo>
                <a:lnTo>
                  <a:pt x="7" y="272"/>
                </a:lnTo>
                <a:lnTo>
                  <a:pt x="0" y="28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31"/>
          <p:cNvSpPr>
            <a:spLocks/>
          </p:cNvSpPr>
          <p:nvPr userDrawn="1"/>
        </p:nvSpPr>
        <p:spPr bwMode="auto">
          <a:xfrm>
            <a:off x="7248525" y="1618953"/>
            <a:ext cx="377825" cy="271463"/>
          </a:xfrm>
          <a:custGeom>
            <a:avLst/>
            <a:gdLst>
              <a:gd name="T0" fmla="*/ 2491 w 2863"/>
              <a:gd name="T1" fmla="*/ 103 h 2054"/>
              <a:gd name="T2" fmla="*/ 2575 w 2863"/>
              <a:gd name="T3" fmla="*/ 23 h 2054"/>
              <a:gd name="T4" fmla="*/ 2196 w 2863"/>
              <a:gd name="T5" fmla="*/ 132 h 2054"/>
              <a:gd name="T6" fmla="*/ 1671 w 2863"/>
              <a:gd name="T7" fmla="*/ 429 h 2054"/>
              <a:gd name="T8" fmla="*/ 1528 w 2863"/>
              <a:gd name="T9" fmla="*/ 462 h 2054"/>
              <a:gd name="T10" fmla="*/ 1416 w 2863"/>
              <a:gd name="T11" fmla="*/ 568 h 2054"/>
              <a:gd name="T12" fmla="*/ 1409 w 2863"/>
              <a:gd name="T13" fmla="*/ 634 h 2054"/>
              <a:gd name="T14" fmla="*/ 1479 w 2863"/>
              <a:gd name="T15" fmla="*/ 748 h 2054"/>
              <a:gd name="T16" fmla="*/ 1586 w 2863"/>
              <a:gd name="T17" fmla="*/ 787 h 2054"/>
              <a:gd name="T18" fmla="*/ 1476 w 2863"/>
              <a:gd name="T19" fmla="*/ 974 h 2054"/>
              <a:gd name="T20" fmla="*/ 1133 w 2863"/>
              <a:gd name="T21" fmla="*/ 1199 h 2054"/>
              <a:gd name="T22" fmla="*/ 799 w 2863"/>
              <a:gd name="T23" fmla="*/ 1254 h 2054"/>
              <a:gd name="T24" fmla="*/ 634 w 2863"/>
              <a:gd name="T25" fmla="*/ 1102 h 2054"/>
              <a:gd name="T26" fmla="*/ 539 w 2863"/>
              <a:gd name="T27" fmla="*/ 1015 h 2054"/>
              <a:gd name="T28" fmla="*/ 406 w 2863"/>
              <a:gd name="T29" fmla="*/ 1023 h 2054"/>
              <a:gd name="T30" fmla="*/ 231 w 2863"/>
              <a:gd name="T31" fmla="*/ 1090 h 2054"/>
              <a:gd name="T32" fmla="*/ 382 w 2863"/>
              <a:gd name="T33" fmla="*/ 1121 h 2054"/>
              <a:gd name="T34" fmla="*/ 351 w 2863"/>
              <a:gd name="T35" fmla="*/ 1168 h 2054"/>
              <a:gd name="T36" fmla="*/ 418 w 2863"/>
              <a:gd name="T37" fmla="*/ 1270 h 2054"/>
              <a:gd name="T38" fmla="*/ 608 w 2863"/>
              <a:gd name="T39" fmla="*/ 1387 h 2054"/>
              <a:gd name="T40" fmla="*/ 314 w 2863"/>
              <a:gd name="T41" fmla="*/ 1296 h 2054"/>
              <a:gd name="T42" fmla="*/ 234 w 2863"/>
              <a:gd name="T43" fmla="*/ 1324 h 2054"/>
              <a:gd name="T44" fmla="*/ 77 w 2863"/>
              <a:gd name="T45" fmla="*/ 1367 h 2054"/>
              <a:gd name="T46" fmla="*/ 0 w 2863"/>
              <a:gd name="T47" fmla="*/ 1480 h 2054"/>
              <a:gd name="T48" fmla="*/ 63 w 2863"/>
              <a:gd name="T49" fmla="*/ 1501 h 2054"/>
              <a:gd name="T50" fmla="*/ 166 w 2863"/>
              <a:gd name="T51" fmla="*/ 1461 h 2054"/>
              <a:gd name="T52" fmla="*/ 187 w 2863"/>
              <a:gd name="T53" fmla="*/ 1573 h 2054"/>
              <a:gd name="T54" fmla="*/ 354 w 2863"/>
              <a:gd name="T55" fmla="*/ 1597 h 2054"/>
              <a:gd name="T56" fmla="*/ 616 w 2863"/>
              <a:gd name="T57" fmla="*/ 1588 h 2054"/>
              <a:gd name="T58" fmla="*/ 382 w 2863"/>
              <a:gd name="T59" fmla="*/ 1636 h 2054"/>
              <a:gd name="T60" fmla="*/ 295 w 2863"/>
              <a:gd name="T61" fmla="*/ 1696 h 2054"/>
              <a:gd name="T62" fmla="*/ 254 w 2863"/>
              <a:gd name="T63" fmla="*/ 1795 h 2054"/>
              <a:gd name="T64" fmla="*/ 239 w 2863"/>
              <a:gd name="T65" fmla="*/ 1953 h 2054"/>
              <a:gd name="T66" fmla="*/ 335 w 2863"/>
              <a:gd name="T67" fmla="*/ 2045 h 2054"/>
              <a:gd name="T68" fmla="*/ 341 w 2863"/>
              <a:gd name="T69" fmla="*/ 1906 h 2054"/>
              <a:gd name="T70" fmla="*/ 417 w 2863"/>
              <a:gd name="T71" fmla="*/ 1946 h 2054"/>
              <a:gd name="T72" fmla="*/ 509 w 2863"/>
              <a:gd name="T73" fmla="*/ 1935 h 2054"/>
              <a:gd name="T74" fmla="*/ 732 w 2863"/>
              <a:gd name="T75" fmla="*/ 1733 h 2054"/>
              <a:gd name="T76" fmla="*/ 874 w 2863"/>
              <a:gd name="T77" fmla="*/ 1691 h 2054"/>
              <a:gd name="T78" fmla="*/ 870 w 2863"/>
              <a:gd name="T79" fmla="*/ 1786 h 2054"/>
              <a:gd name="T80" fmla="*/ 945 w 2863"/>
              <a:gd name="T81" fmla="*/ 1834 h 2054"/>
              <a:gd name="T82" fmla="*/ 875 w 2863"/>
              <a:gd name="T83" fmla="*/ 1948 h 2054"/>
              <a:gd name="T84" fmla="*/ 1004 w 2863"/>
              <a:gd name="T85" fmla="*/ 1919 h 2054"/>
              <a:gd name="T86" fmla="*/ 1100 w 2863"/>
              <a:gd name="T87" fmla="*/ 1787 h 2054"/>
              <a:gd name="T88" fmla="*/ 1159 w 2863"/>
              <a:gd name="T89" fmla="*/ 1734 h 2054"/>
              <a:gd name="T90" fmla="*/ 1183 w 2863"/>
              <a:gd name="T91" fmla="*/ 1628 h 2054"/>
              <a:gd name="T92" fmla="*/ 1338 w 2863"/>
              <a:gd name="T93" fmla="*/ 1564 h 2054"/>
              <a:gd name="T94" fmla="*/ 1370 w 2863"/>
              <a:gd name="T95" fmla="*/ 1465 h 2054"/>
              <a:gd name="T96" fmla="*/ 1461 w 2863"/>
              <a:gd name="T97" fmla="*/ 1462 h 2054"/>
              <a:gd name="T98" fmla="*/ 1684 w 2863"/>
              <a:gd name="T99" fmla="*/ 1556 h 2054"/>
              <a:gd name="T100" fmla="*/ 1888 w 2863"/>
              <a:gd name="T101" fmla="*/ 1440 h 2054"/>
              <a:gd name="T102" fmla="*/ 1799 w 2863"/>
              <a:gd name="T103" fmla="*/ 1308 h 2054"/>
              <a:gd name="T104" fmla="*/ 1857 w 2863"/>
              <a:gd name="T105" fmla="*/ 1327 h 2054"/>
              <a:gd name="T106" fmla="*/ 2183 w 2863"/>
              <a:gd name="T107" fmla="*/ 1273 h 2054"/>
              <a:gd name="T108" fmla="*/ 2142 w 2863"/>
              <a:gd name="T109" fmla="*/ 1164 h 2054"/>
              <a:gd name="T110" fmla="*/ 2112 w 2863"/>
              <a:gd name="T111" fmla="*/ 1069 h 2054"/>
              <a:gd name="T112" fmla="*/ 2121 w 2863"/>
              <a:gd name="T113" fmla="*/ 977 h 2054"/>
              <a:gd name="T114" fmla="*/ 2085 w 2863"/>
              <a:gd name="T115" fmla="*/ 807 h 2054"/>
              <a:gd name="T116" fmla="*/ 2859 w 2863"/>
              <a:gd name="T117" fmla="*/ 408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3" h="2054">
                <a:moveTo>
                  <a:pt x="2759" y="252"/>
                </a:moveTo>
                <a:lnTo>
                  <a:pt x="2759" y="252"/>
                </a:lnTo>
                <a:lnTo>
                  <a:pt x="2742" y="239"/>
                </a:lnTo>
                <a:lnTo>
                  <a:pt x="2725" y="227"/>
                </a:lnTo>
                <a:lnTo>
                  <a:pt x="2708" y="214"/>
                </a:lnTo>
                <a:lnTo>
                  <a:pt x="2690" y="203"/>
                </a:lnTo>
                <a:lnTo>
                  <a:pt x="2655" y="184"/>
                </a:lnTo>
                <a:lnTo>
                  <a:pt x="2621" y="165"/>
                </a:lnTo>
                <a:lnTo>
                  <a:pt x="2586" y="148"/>
                </a:lnTo>
                <a:lnTo>
                  <a:pt x="2553" y="133"/>
                </a:lnTo>
                <a:lnTo>
                  <a:pt x="2522" y="118"/>
                </a:lnTo>
                <a:lnTo>
                  <a:pt x="2491" y="103"/>
                </a:lnTo>
                <a:lnTo>
                  <a:pt x="2491" y="103"/>
                </a:lnTo>
                <a:lnTo>
                  <a:pt x="2507" y="93"/>
                </a:lnTo>
                <a:lnTo>
                  <a:pt x="2523" y="82"/>
                </a:lnTo>
                <a:lnTo>
                  <a:pt x="2540" y="68"/>
                </a:lnTo>
                <a:lnTo>
                  <a:pt x="2556" y="54"/>
                </a:lnTo>
                <a:lnTo>
                  <a:pt x="2570" y="41"/>
                </a:lnTo>
                <a:lnTo>
                  <a:pt x="2574" y="35"/>
                </a:lnTo>
                <a:lnTo>
                  <a:pt x="2577" y="30"/>
                </a:lnTo>
                <a:lnTo>
                  <a:pt x="2577" y="26"/>
                </a:lnTo>
                <a:lnTo>
                  <a:pt x="2577" y="24"/>
                </a:lnTo>
                <a:lnTo>
                  <a:pt x="2575" y="23"/>
                </a:lnTo>
                <a:lnTo>
                  <a:pt x="2575" y="23"/>
                </a:lnTo>
                <a:lnTo>
                  <a:pt x="2562" y="16"/>
                </a:lnTo>
                <a:lnTo>
                  <a:pt x="2550" y="10"/>
                </a:lnTo>
                <a:lnTo>
                  <a:pt x="2538" y="6"/>
                </a:lnTo>
                <a:lnTo>
                  <a:pt x="2527" y="4"/>
                </a:lnTo>
                <a:lnTo>
                  <a:pt x="2508" y="1"/>
                </a:lnTo>
                <a:lnTo>
                  <a:pt x="2501" y="0"/>
                </a:lnTo>
                <a:lnTo>
                  <a:pt x="2501" y="0"/>
                </a:lnTo>
                <a:lnTo>
                  <a:pt x="2440" y="24"/>
                </a:lnTo>
                <a:lnTo>
                  <a:pt x="2377" y="50"/>
                </a:lnTo>
                <a:lnTo>
                  <a:pt x="2317" y="76"/>
                </a:lnTo>
                <a:lnTo>
                  <a:pt x="2256" y="103"/>
                </a:lnTo>
                <a:lnTo>
                  <a:pt x="2196" y="132"/>
                </a:lnTo>
                <a:lnTo>
                  <a:pt x="2138" y="160"/>
                </a:lnTo>
                <a:lnTo>
                  <a:pt x="2081" y="189"/>
                </a:lnTo>
                <a:lnTo>
                  <a:pt x="2026" y="219"/>
                </a:lnTo>
                <a:lnTo>
                  <a:pt x="1972" y="247"/>
                </a:lnTo>
                <a:lnTo>
                  <a:pt x="1921" y="276"/>
                </a:lnTo>
                <a:lnTo>
                  <a:pt x="1872" y="303"/>
                </a:lnTo>
                <a:lnTo>
                  <a:pt x="1825" y="331"/>
                </a:lnTo>
                <a:lnTo>
                  <a:pt x="1782" y="358"/>
                </a:lnTo>
                <a:lnTo>
                  <a:pt x="1741" y="383"/>
                </a:lnTo>
                <a:lnTo>
                  <a:pt x="1705" y="407"/>
                </a:lnTo>
                <a:lnTo>
                  <a:pt x="1671" y="429"/>
                </a:lnTo>
                <a:lnTo>
                  <a:pt x="1671" y="429"/>
                </a:lnTo>
                <a:lnTo>
                  <a:pt x="1666" y="432"/>
                </a:lnTo>
                <a:lnTo>
                  <a:pt x="1666" y="432"/>
                </a:lnTo>
                <a:lnTo>
                  <a:pt x="1654" y="439"/>
                </a:lnTo>
                <a:lnTo>
                  <a:pt x="1643" y="446"/>
                </a:lnTo>
                <a:lnTo>
                  <a:pt x="1632" y="451"/>
                </a:lnTo>
                <a:lnTo>
                  <a:pt x="1620" y="455"/>
                </a:lnTo>
                <a:lnTo>
                  <a:pt x="1608" y="458"/>
                </a:lnTo>
                <a:lnTo>
                  <a:pt x="1597" y="461"/>
                </a:lnTo>
                <a:lnTo>
                  <a:pt x="1585" y="462"/>
                </a:lnTo>
                <a:lnTo>
                  <a:pt x="1574" y="463"/>
                </a:lnTo>
                <a:lnTo>
                  <a:pt x="1550" y="464"/>
                </a:lnTo>
                <a:lnTo>
                  <a:pt x="1528" y="462"/>
                </a:lnTo>
                <a:lnTo>
                  <a:pt x="1505" y="459"/>
                </a:lnTo>
                <a:lnTo>
                  <a:pt x="1485" y="454"/>
                </a:lnTo>
                <a:lnTo>
                  <a:pt x="1465" y="449"/>
                </a:lnTo>
                <a:lnTo>
                  <a:pt x="1448" y="442"/>
                </a:lnTo>
                <a:lnTo>
                  <a:pt x="1433" y="436"/>
                </a:lnTo>
                <a:lnTo>
                  <a:pt x="1418" y="430"/>
                </a:lnTo>
                <a:lnTo>
                  <a:pt x="1399" y="420"/>
                </a:lnTo>
                <a:lnTo>
                  <a:pt x="1393" y="416"/>
                </a:lnTo>
                <a:lnTo>
                  <a:pt x="1372" y="544"/>
                </a:lnTo>
                <a:lnTo>
                  <a:pt x="1372" y="544"/>
                </a:lnTo>
                <a:lnTo>
                  <a:pt x="1395" y="557"/>
                </a:lnTo>
                <a:lnTo>
                  <a:pt x="1416" y="568"/>
                </a:lnTo>
                <a:lnTo>
                  <a:pt x="1437" y="577"/>
                </a:lnTo>
                <a:lnTo>
                  <a:pt x="1454" y="586"/>
                </a:lnTo>
                <a:lnTo>
                  <a:pt x="1470" y="592"/>
                </a:lnTo>
                <a:lnTo>
                  <a:pt x="1486" y="596"/>
                </a:lnTo>
                <a:lnTo>
                  <a:pt x="1499" y="600"/>
                </a:lnTo>
                <a:lnTo>
                  <a:pt x="1510" y="602"/>
                </a:lnTo>
                <a:lnTo>
                  <a:pt x="1510" y="602"/>
                </a:lnTo>
                <a:lnTo>
                  <a:pt x="1491" y="606"/>
                </a:lnTo>
                <a:lnTo>
                  <a:pt x="1470" y="611"/>
                </a:lnTo>
                <a:lnTo>
                  <a:pt x="1450" y="617"/>
                </a:lnTo>
                <a:lnTo>
                  <a:pt x="1428" y="625"/>
                </a:lnTo>
                <a:lnTo>
                  <a:pt x="1409" y="634"/>
                </a:lnTo>
                <a:lnTo>
                  <a:pt x="1391" y="645"/>
                </a:lnTo>
                <a:lnTo>
                  <a:pt x="1381" y="650"/>
                </a:lnTo>
                <a:lnTo>
                  <a:pt x="1373" y="656"/>
                </a:lnTo>
                <a:lnTo>
                  <a:pt x="1366" y="663"/>
                </a:lnTo>
                <a:lnTo>
                  <a:pt x="1360" y="670"/>
                </a:lnTo>
                <a:lnTo>
                  <a:pt x="1404" y="788"/>
                </a:lnTo>
                <a:lnTo>
                  <a:pt x="1404" y="788"/>
                </a:lnTo>
                <a:lnTo>
                  <a:pt x="1416" y="779"/>
                </a:lnTo>
                <a:lnTo>
                  <a:pt x="1432" y="770"/>
                </a:lnTo>
                <a:lnTo>
                  <a:pt x="1453" y="758"/>
                </a:lnTo>
                <a:lnTo>
                  <a:pt x="1465" y="753"/>
                </a:lnTo>
                <a:lnTo>
                  <a:pt x="1479" y="748"/>
                </a:lnTo>
                <a:lnTo>
                  <a:pt x="1494" y="743"/>
                </a:lnTo>
                <a:lnTo>
                  <a:pt x="1509" y="738"/>
                </a:lnTo>
                <a:lnTo>
                  <a:pt x="1527" y="734"/>
                </a:lnTo>
                <a:lnTo>
                  <a:pt x="1545" y="731"/>
                </a:lnTo>
                <a:lnTo>
                  <a:pt x="1564" y="729"/>
                </a:lnTo>
                <a:lnTo>
                  <a:pt x="1585" y="728"/>
                </a:lnTo>
                <a:lnTo>
                  <a:pt x="1585" y="728"/>
                </a:lnTo>
                <a:lnTo>
                  <a:pt x="1588" y="744"/>
                </a:lnTo>
                <a:lnTo>
                  <a:pt x="1588" y="744"/>
                </a:lnTo>
                <a:lnTo>
                  <a:pt x="1588" y="758"/>
                </a:lnTo>
                <a:lnTo>
                  <a:pt x="1588" y="773"/>
                </a:lnTo>
                <a:lnTo>
                  <a:pt x="1586" y="787"/>
                </a:lnTo>
                <a:lnTo>
                  <a:pt x="1583" y="802"/>
                </a:lnTo>
                <a:lnTo>
                  <a:pt x="1578" y="818"/>
                </a:lnTo>
                <a:lnTo>
                  <a:pt x="1573" y="833"/>
                </a:lnTo>
                <a:lnTo>
                  <a:pt x="1565" y="848"/>
                </a:lnTo>
                <a:lnTo>
                  <a:pt x="1557" y="864"/>
                </a:lnTo>
                <a:lnTo>
                  <a:pt x="1549" y="880"/>
                </a:lnTo>
                <a:lnTo>
                  <a:pt x="1539" y="895"/>
                </a:lnTo>
                <a:lnTo>
                  <a:pt x="1528" y="912"/>
                </a:lnTo>
                <a:lnTo>
                  <a:pt x="1516" y="927"/>
                </a:lnTo>
                <a:lnTo>
                  <a:pt x="1503" y="943"/>
                </a:lnTo>
                <a:lnTo>
                  <a:pt x="1490" y="959"/>
                </a:lnTo>
                <a:lnTo>
                  <a:pt x="1476" y="974"/>
                </a:lnTo>
                <a:lnTo>
                  <a:pt x="1461" y="989"/>
                </a:lnTo>
                <a:lnTo>
                  <a:pt x="1429" y="1020"/>
                </a:lnTo>
                <a:lnTo>
                  <a:pt x="1396" y="1049"/>
                </a:lnTo>
                <a:lnTo>
                  <a:pt x="1360" y="1076"/>
                </a:lnTo>
                <a:lnTo>
                  <a:pt x="1323" y="1102"/>
                </a:lnTo>
                <a:lnTo>
                  <a:pt x="1285" y="1126"/>
                </a:lnTo>
                <a:lnTo>
                  <a:pt x="1247" y="1148"/>
                </a:lnTo>
                <a:lnTo>
                  <a:pt x="1209" y="1167"/>
                </a:lnTo>
                <a:lnTo>
                  <a:pt x="1189" y="1177"/>
                </a:lnTo>
                <a:lnTo>
                  <a:pt x="1171" y="1185"/>
                </a:lnTo>
                <a:lnTo>
                  <a:pt x="1171" y="1185"/>
                </a:lnTo>
                <a:lnTo>
                  <a:pt x="1133" y="1199"/>
                </a:lnTo>
                <a:lnTo>
                  <a:pt x="1095" y="1211"/>
                </a:lnTo>
                <a:lnTo>
                  <a:pt x="1060" y="1223"/>
                </a:lnTo>
                <a:lnTo>
                  <a:pt x="1026" y="1232"/>
                </a:lnTo>
                <a:lnTo>
                  <a:pt x="993" y="1240"/>
                </a:lnTo>
                <a:lnTo>
                  <a:pt x="962" y="1246"/>
                </a:lnTo>
                <a:lnTo>
                  <a:pt x="933" y="1250"/>
                </a:lnTo>
                <a:lnTo>
                  <a:pt x="905" y="1254"/>
                </a:lnTo>
                <a:lnTo>
                  <a:pt x="879" y="1256"/>
                </a:lnTo>
                <a:lnTo>
                  <a:pt x="856" y="1257"/>
                </a:lnTo>
                <a:lnTo>
                  <a:pt x="834" y="1257"/>
                </a:lnTo>
                <a:lnTo>
                  <a:pt x="815" y="1256"/>
                </a:lnTo>
                <a:lnTo>
                  <a:pt x="799" y="1254"/>
                </a:lnTo>
                <a:lnTo>
                  <a:pt x="785" y="1251"/>
                </a:lnTo>
                <a:lnTo>
                  <a:pt x="774" y="1247"/>
                </a:lnTo>
                <a:lnTo>
                  <a:pt x="765" y="1243"/>
                </a:lnTo>
                <a:lnTo>
                  <a:pt x="765" y="1243"/>
                </a:lnTo>
                <a:lnTo>
                  <a:pt x="741" y="1227"/>
                </a:lnTo>
                <a:lnTo>
                  <a:pt x="720" y="1209"/>
                </a:lnTo>
                <a:lnTo>
                  <a:pt x="701" y="1191"/>
                </a:lnTo>
                <a:lnTo>
                  <a:pt x="685" y="1172"/>
                </a:lnTo>
                <a:lnTo>
                  <a:pt x="670" y="1155"/>
                </a:lnTo>
                <a:lnTo>
                  <a:pt x="656" y="1137"/>
                </a:lnTo>
                <a:lnTo>
                  <a:pt x="645" y="1119"/>
                </a:lnTo>
                <a:lnTo>
                  <a:pt x="634" y="1102"/>
                </a:lnTo>
                <a:lnTo>
                  <a:pt x="615" y="1071"/>
                </a:lnTo>
                <a:lnTo>
                  <a:pt x="605" y="1057"/>
                </a:lnTo>
                <a:lnTo>
                  <a:pt x="596" y="1045"/>
                </a:lnTo>
                <a:lnTo>
                  <a:pt x="587" y="1033"/>
                </a:lnTo>
                <a:lnTo>
                  <a:pt x="577" y="1025"/>
                </a:lnTo>
                <a:lnTo>
                  <a:pt x="565" y="1018"/>
                </a:lnTo>
                <a:lnTo>
                  <a:pt x="559" y="1015"/>
                </a:lnTo>
                <a:lnTo>
                  <a:pt x="553" y="1013"/>
                </a:lnTo>
                <a:lnTo>
                  <a:pt x="553" y="1013"/>
                </a:lnTo>
                <a:lnTo>
                  <a:pt x="549" y="1013"/>
                </a:lnTo>
                <a:lnTo>
                  <a:pt x="546" y="1013"/>
                </a:lnTo>
                <a:lnTo>
                  <a:pt x="539" y="1015"/>
                </a:lnTo>
                <a:lnTo>
                  <a:pt x="532" y="1018"/>
                </a:lnTo>
                <a:lnTo>
                  <a:pt x="524" y="1022"/>
                </a:lnTo>
                <a:lnTo>
                  <a:pt x="516" y="1026"/>
                </a:lnTo>
                <a:lnTo>
                  <a:pt x="507" y="1029"/>
                </a:lnTo>
                <a:lnTo>
                  <a:pt x="499" y="1031"/>
                </a:lnTo>
                <a:lnTo>
                  <a:pt x="494" y="1031"/>
                </a:lnTo>
                <a:lnTo>
                  <a:pt x="489" y="1031"/>
                </a:lnTo>
                <a:lnTo>
                  <a:pt x="489" y="1031"/>
                </a:lnTo>
                <a:lnTo>
                  <a:pt x="468" y="1028"/>
                </a:lnTo>
                <a:lnTo>
                  <a:pt x="448" y="1025"/>
                </a:lnTo>
                <a:lnTo>
                  <a:pt x="427" y="1024"/>
                </a:lnTo>
                <a:lnTo>
                  <a:pt x="406" y="1023"/>
                </a:lnTo>
                <a:lnTo>
                  <a:pt x="386" y="1023"/>
                </a:lnTo>
                <a:lnTo>
                  <a:pt x="366" y="1025"/>
                </a:lnTo>
                <a:lnTo>
                  <a:pt x="347" y="1027"/>
                </a:lnTo>
                <a:lnTo>
                  <a:pt x="327" y="1031"/>
                </a:lnTo>
                <a:lnTo>
                  <a:pt x="309" y="1035"/>
                </a:lnTo>
                <a:lnTo>
                  <a:pt x="292" y="1043"/>
                </a:lnTo>
                <a:lnTo>
                  <a:pt x="276" y="1050"/>
                </a:lnTo>
                <a:lnTo>
                  <a:pt x="262" y="1059"/>
                </a:lnTo>
                <a:lnTo>
                  <a:pt x="248" y="1070"/>
                </a:lnTo>
                <a:lnTo>
                  <a:pt x="242" y="1076"/>
                </a:lnTo>
                <a:lnTo>
                  <a:pt x="236" y="1082"/>
                </a:lnTo>
                <a:lnTo>
                  <a:pt x="231" y="1090"/>
                </a:lnTo>
                <a:lnTo>
                  <a:pt x="227" y="1098"/>
                </a:lnTo>
                <a:lnTo>
                  <a:pt x="223" y="1105"/>
                </a:lnTo>
                <a:lnTo>
                  <a:pt x="219" y="1114"/>
                </a:lnTo>
                <a:lnTo>
                  <a:pt x="219" y="1114"/>
                </a:lnTo>
                <a:lnTo>
                  <a:pt x="257" y="1112"/>
                </a:lnTo>
                <a:lnTo>
                  <a:pt x="292" y="1111"/>
                </a:lnTo>
                <a:lnTo>
                  <a:pt x="312" y="1111"/>
                </a:lnTo>
                <a:lnTo>
                  <a:pt x="331" y="1112"/>
                </a:lnTo>
                <a:lnTo>
                  <a:pt x="349" y="1113"/>
                </a:lnTo>
                <a:lnTo>
                  <a:pt x="364" y="1116"/>
                </a:lnTo>
                <a:lnTo>
                  <a:pt x="377" y="1119"/>
                </a:lnTo>
                <a:lnTo>
                  <a:pt x="382" y="1121"/>
                </a:lnTo>
                <a:lnTo>
                  <a:pt x="387" y="1123"/>
                </a:lnTo>
                <a:lnTo>
                  <a:pt x="389" y="1126"/>
                </a:lnTo>
                <a:lnTo>
                  <a:pt x="391" y="1130"/>
                </a:lnTo>
                <a:lnTo>
                  <a:pt x="391" y="1133"/>
                </a:lnTo>
                <a:lnTo>
                  <a:pt x="389" y="1137"/>
                </a:lnTo>
                <a:lnTo>
                  <a:pt x="386" y="1141"/>
                </a:lnTo>
                <a:lnTo>
                  <a:pt x="381" y="1146"/>
                </a:lnTo>
                <a:lnTo>
                  <a:pt x="374" y="1151"/>
                </a:lnTo>
                <a:lnTo>
                  <a:pt x="366" y="1156"/>
                </a:lnTo>
                <a:lnTo>
                  <a:pt x="366" y="1156"/>
                </a:lnTo>
                <a:lnTo>
                  <a:pt x="357" y="1162"/>
                </a:lnTo>
                <a:lnTo>
                  <a:pt x="351" y="1168"/>
                </a:lnTo>
                <a:lnTo>
                  <a:pt x="346" y="1175"/>
                </a:lnTo>
                <a:lnTo>
                  <a:pt x="344" y="1182"/>
                </a:lnTo>
                <a:lnTo>
                  <a:pt x="343" y="1189"/>
                </a:lnTo>
                <a:lnTo>
                  <a:pt x="344" y="1195"/>
                </a:lnTo>
                <a:lnTo>
                  <a:pt x="346" y="1202"/>
                </a:lnTo>
                <a:lnTo>
                  <a:pt x="349" y="1209"/>
                </a:lnTo>
                <a:lnTo>
                  <a:pt x="354" y="1217"/>
                </a:lnTo>
                <a:lnTo>
                  <a:pt x="360" y="1225"/>
                </a:lnTo>
                <a:lnTo>
                  <a:pt x="368" y="1232"/>
                </a:lnTo>
                <a:lnTo>
                  <a:pt x="376" y="1239"/>
                </a:lnTo>
                <a:lnTo>
                  <a:pt x="396" y="1254"/>
                </a:lnTo>
                <a:lnTo>
                  <a:pt x="418" y="1270"/>
                </a:lnTo>
                <a:lnTo>
                  <a:pt x="442" y="1285"/>
                </a:lnTo>
                <a:lnTo>
                  <a:pt x="467" y="1299"/>
                </a:lnTo>
                <a:lnTo>
                  <a:pt x="519" y="1327"/>
                </a:lnTo>
                <a:lnTo>
                  <a:pt x="565" y="1350"/>
                </a:lnTo>
                <a:lnTo>
                  <a:pt x="585" y="1361"/>
                </a:lnTo>
                <a:lnTo>
                  <a:pt x="601" y="1370"/>
                </a:lnTo>
                <a:lnTo>
                  <a:pt x="601" y="1370"/>
                </a:lnTo>
                <a:lnTo>
                  <a:pt x="608" y="1375"/>
                </a:lnTo>
                <a:lnTo>
                  <a:pt x="611" y="1379"/>
                </a:lnTo>
                <a:lnTo>
                  <a:pt x="613" y="1382"/>
                </a:lnTo>
                <a:lnTo>
                  <a:pt x="611" y="1385"/>
                </a:lnTo>
                <a:lnTo>
                  <a:pt x="608" y="1387"/>
                </a:lnTo>
                <a:lnTo>
                  <a:pt x="604" y="1389"/>
                </a:lnTo>
                <a:lnTo>
                  <a:pt x="598" y="1390"/>
                </a:lnTo>
                <a:lnTo>
                  <a:pt x="598" y="1390"/>
                </a:lnTo>
                <a:lnTo>
                  <a:pt x="588" y="1390"/>
                </a:lnTo>
                <a:lnTo>
                  <a:pt x="576" y="1388"/>
                </a:lnTo>
                <a:lnTo>
                  <a:pt x="561" y="1385"/>
                </a:lnTo>
                <a:lnTo>
                  <a:pt x="545" y="1380"/>
                </a:lnTo>
                <a:lnTo>
                  <a:pt x="509" y="1369"/>
                </a:lnTo>
                <a:lnTo>
                  <a:pt x="469" y="1354"/>
                </a:lnTo>
                <a:lnTo>
                  <a:pt x="387" y="1323"/>
                </a:lnTo>
                <a:lnTo>
                  <a:pt x="349" y="1307"/>
                </a:lnTo>
                <a:lnTo>
                  <a:pt x="314" y="1296"/>
                </a:lnTo>
                <a:lnTo>
                  <a:pt x="314" y="1296"/>
                </a:lnTo>
                <a:lnTo>
                  <a:pt x="303" y="1293"/>
                </a:lnTo>
                <a:lnTo>
                  <a:pt x="292" y="1291"/>
                </a:lnTo>
                <a:lnTo>
                  <a:pt x="283" y="1291"/>
                </a:lnTo>
                <a:lnTo>
                  <a:pt x="275" y="1292"/>
                </a:lnTo>
                <a:lnTo>
                  <a:pt x="268" y="1294"/>
                </a:lnTo>
                <a:lnTo>
                  <a:pt x="262" y="1297"/>
                </a:lnTo>
                <a:lnTo>
                  <a:pt x="257" y="1300"/>
                </a:lnTo>
                <a:lnTo>
                  <a:pt x="253" y="1303"/>
                </a:lnTo>
                <a:lnTo>
                  <a:pt x="244" y="1312"/>
                </a:lnTo>
                <a:lnTo>
                  <a:pt x="238" y="1319"/>
                </a:lnTo>
                <a:lnTo>
                  <a:pt x="234" y="1324"/>
                </a:lnTo>
                <a:lnTo>
                  <a:pt x="231" y="1325"/>
                </a:lnTo>
                <a:lnTo>
                  <a:pt x="229" y="1326"/>
                </a:lnTo>
                <a:lnTo>
                  <a:pt x="229" y="1326"/>
                </a:lnTo>
                <a:lnTo>
                  <a:pt x="220" y="1325"/>
                </a:lnTo>
                <a:lnTo>
                  <a:pt x="210" y="1324"/>
                </a:lnTo>
                <a:lnTo>
                  <a:pt x="198" y="1325"/>
                </a:lnTo>
                <a:lnTo>
                  <a:pt x="188" y="1325"/>
                </a:lnTo>
                <a:lnTo>
                  <a:pt x="166" y="1329"/>
                </a:lnTo>
                <a:lnTo>
                  <a:pt x="143" y="1335"/>
                </a:lnTo>
                <a:lnTo>
                  <a:pt x="121" y="1343"/>
                </a:lnTo>
                <a:lnTo>
                  <a:pt x="98" y="1353"/>
                </a:lnTo>
                <a:lnTo>
                  <a:pt x="77" y="1367"/>
                </a:lnTo>
                <a:lnTo>
                  <a:pt x="66" y="1374"/>
                </a:lnTo>
                <a:lnTo>
                  <a:pt x="57" y="1381"/>
                </a:lnTo>
                <a:lnTo>
                  <a:pt x="48" y="1389"/>
                </a:lnTo>
                <a:lnTo>
                  <a:pt x="40" y="1397"/>
                </a:lnTo>
                <a:lnTo>
                  <a:pt x="32" y="1407"/>
                </a:lnTo>
                <a:lnTo>
                  <a:pt x="25" y="1416"/>
                </a:lnTo>
                <a:lnTo>
                  <a:pt x="18" y="1426"/>
                </a:lnTo>
                <a:lnTo>
                  <a:pt x="12" y="1435"/>
                </a:lnTo>
                <a:lnTo>
                  <a:pt x="8" y="1446"/>
                </a:lnTo>
                <a:lnTo>
                  <a:pt x="4" y="1458"/>
                </a:lnTo>
                <a:lnTo>
                  <a:pt x="2" y="1469"/>
                </a:lnTo>
                <a:lnTo>
                  <a:pt x="0" y="1480"/>
                </a:lnTo>
                <a:lnTo>
                  <a:pt x="0" y="1492"/>
                </a:lnTo>
                <a:lnTo>
                  <a:pt x="0" y="1505"/>
                </a:lnTo>
                <a:lnTo>
                  <a:pt x="3" y="1518"/>
                </a:lnTo>
                <a:lnTo>
                  <a:pt x="6" y="1530"/>
                </a:lnTo>
                <a:lnTo>
                  <a:pt x="11" y="1544"/>
                </a:lnTo>
                <a:lnTo>
                  <a:pt x="17" y="1558"/>
                </a:lnTo>
                <a:lnTo>
                  <a:pt x="17" y="1558"/>
                </a:lnTo>
                <a:lnTo>
                  <a:pt x="20" y="1553"/>
                </a:lnTo>
                <a:lnTo>
                  <a:pt x="30" y="1540"/>
                </a:lnTo>
                <a:lnTo>
                  <a:pt x="45" y="1521"/>
                </a:lnTo>
                <a:lnTo>
                  <a:pt x="53" y="1511"/>
                </a:lnTo>
                <a:lnTo>
                  <a:pt x="63" y="1501"/>
                </a:lnTo>
                <a:lnTo>
                  <a:pt x="75" y="1490"/>
                </a:lnTo>
                <a:lnTo>
                  <a:pt x="86" y="1481"/>
                </a:lnTo>
                <a:lnTo>
                  <a:pt x="98" y="1473"/>
                </a:lnTo>
                <a:lnTo>
                  <a:pt x="111" y="1466"/>
                </a:lnTo>
                <a:lnTo>
                  <a:pt x="125" y="1461"/>
                </a:lnTo>
                <a:lnTo>
                  <a:pt x="131" y="1459"/>
                </a:lnTo>
                <a:lnTo>
                  <a:pt x="138" y="1458"/>
                </a:lnTo>
                <a:lnTo>
                  <a:pt x="145" y="1458"/>
                </a:lnTo>
                <a:lnTo>
                  <a:pt x="151" y="1458"/>
                </a:lnTo>
                <a:lnTo>
                  <a:pt x="159" y="1459"/>
                </a:lnTo>
                <a:lnTo>
                  <a:pt x="166" y="1461"/>
                </a:lnTo>
                <a:lnTo>
                  <a:pt x="166" y="1461"/>
                </a:lnTo>
                <a:lnTo>
                  <a:pt x="171" y="1463"/>
                </a:lnTo>
                <a:lnTo>
                  <a:pt x="174" y="1467"/>
                </a:lnTo>
                <a:lnTo>
                  <a:pt x="175" y="1473"/>
                </a:lnTo>
                <a:lnTo>
                  <a:pt x="176" y="1479"/>
                </a:lnTo>
                <a:lnTo>
                  <a:pt x="176" y="1496"/>
                </a:lnTo>
                <a:lnTo>
                  <a:pt x="174" y="1514"/>
                </a:lnTo>
                <a:lnTo>
                  <a:pt x="174" y="1524"/>
                </a:lnTo>
                <a:lnTo>
                  <a:pt x="174" y="1534"/>
                </a:lnTo>
                <a:lnTo>
                  <a:pt x="176" y="1545"/>
                </a:lnTo>
                <a:lnTo>
                  <a:pt x="178" y="1554"/>
                </a:lnTo>
                <a:lnTo>
                  <a:pt x="182" y="1564"/>
                </a:lnTo>
                <a:lnTo>
                  <a:pt x="187" y="1573"/>
                </a:lnTo>
                <a:lnTo>
                  <a:pt x="195" y="1581"/>
                </a:lnTo>
                <a:lnTo>
                  <a:pt x="205" y="1589"/>
                </a:lnTo>
                <a:lnTo>
                  <a:pt x="205" y="1589"/>
                </a:lnTo>
                <a:lnTo>
                  <a:pt x="213" y="1593"/>
                </a:lnTo>
                <a:lnTo>
                  <a:pt x="221" y="1596"/>
                </a:lnTo>
                <a:lnTo>
                  <a:pt x="231" y="1599"/>
                </a:lnTo>
                <a:lnTo>
                  <a:pt x="242" y="1600"/>
                </a:lnTo>
                <a:lnTo>
                  <a:pt x="254" y="1602"/>
                </a:lnTo>
                <a:lnTo>
                  <a:pt x="267" y="1602"/>
                </a:lnTo>
                <a:lnTo>
                  <a:pt x="293" y="1602"/>
                </a:lnTo>
                <a:lnTo>
                  <a:pt x="323" y="1600"/>
                </a:lnTo>
                <a:lnTo>
                  <a:pt x="354" y="1597"/>
                </a:lnTo>
                <a:lnTo>
                  <a:pt x="418" y="1589"/>
                </a:lnTo>
                <a:lnTo>
                  <a:pt x="481" y="1580"/>
                </a:lnTo>
                <a:lnTo>
                  <a:pt x="510" y="1576"/>
                </a:lnTo>
                <a:lnTo>
                  <a:pt x="538" y="1574"/>
                </a:lnTo>
                <a:lnTo>
                  <a:pt x="562" y="1573"/>
                </a:lnTo>
                <a:lnTo>
                  <a:pt x="583" y="1574"/>
                </a:lnTo>
                <a:lnTo>
                  <a:pt x="592" y="1575"/>
                </a:lnTo>
                <a:lnTo>
                  <a:pt x="600" y="1577"/>
                </a:lnTo>
                <a:lnTo>
                  <a:pt x="607" y="1580"/>
                </a:lnTo>
                <a:lnTo>
                  <a:pt x="613" y="1585"/>
                </a:lnTo>
                <a:lnTo>
                  <a:pt x="613" y="1585"/>
                </a:lnTo>
                <a:lnTo>
                  <a:pt x="616" y="1588"/>
                </a:lnTo>
                <a:lnTo>
                  <a:pt x="617" y="1591"/>
                </a:lnTo>
                <a:lnTo>
                  <a:pt x="616" y="1593"/>
                </a:lnTo>
                <a:lnTo>
                  <a:pt x="611" y="1596"/>
                </a:lnTo>
                <a:lnTo>
                  <a:pt x="607" y="1598"/>
                </a:lnTo>
                <a:lnTo>
                  <a:pt x="600" y="1601"/>
                </a:lnTo>
                <a:lnTo>
                  <a:pt x="583" y="1605"/>
                </a:lnTo>
                <a:lnTo>
                  <a:pt x="560" y="1609"/>
                </a:lnTo>
                <a:lnTo>
                  <a:pt x="535" y="1612"/>
                </a:lnTo>
                <a:lnTo>
                  <a:pt x="474" y="1620"/>
                </a:lnTo>
                <a:lnTo>
                  <a:pt x="443" y="1624"/>
                </a:lnTo>
                <a:lnTo>
                  <a:pt x="412" y="1629"/>
                </a:lnTo>
                <a:lnTo>
                  <a:pt x="382" y="1636"/>
                </a:lnTo>
                <a:lnTo>
                  <a:pt x="356" y="1642"/>
                </a:lnTo>
                <a:lnTo>
                  <a:pt x="344" y="1646"/>
                </a:lnTo>
                <a:lnTo>
                  <a:pt x="332" y="1650"/>
                </a:lnTo>
                <a:lnTo>
                  <a:pt x="322" y="1654"/>
                </a:lnTo>
                <a:lnTo>
                  <a:pt x="314" y="1659"/>
                </a:lnTo>
                <a:lnTo>
                  <a:pt x="307" y="1664"/>
                </a:lnTo>
                <a:lnTo>
                  <a:pt x="302" y="1669"/>
                </a:lnTo>
                <a:lnTo>
                  <a:pt x="298" y="1676"/>
                </a:lnTo>
                <a:lnTo>
                  <a:pt x="296" y="1682"/>
                </a:lnTo>
                <a:lnTo>
                  <a:pt x="296" y="1682"/>
                </a:lnTo>
                <a:lnTo>
                  <a:pt x="295" y="1687"/>
                </a:lnTo>
                <a:lnTo>
                  <a:pt x="295" y="1696"/>
                </a:lnTo>
                <a:lnTo>
                  <a:pt x="296" y="1707"/>
                </a:lnTo>
                <a:lnTo>
                  <a:pt x="298" y="1713"/>
                </a:lnTo>
                <a:lnTo>
                  <a:pt x="300" y="1718"/>
                </a:lnTo>
                <a:lnTo>
                  <a:pt x="300" y="1718"/>
                </a:lnTo>
                <a:lnTo>
                  <a:pt x="301" y="1725"/>
                </a:lnTo>
                <a:lnTo>
                  <a:pt x="301" y="1731"/>
                </a:lnTo>
                <a:lnTo>
                  <a:pt x="298" y="1737"/>
                </a:lnTo>
                <a:lnTo>
                  <a:pt x="293" y="1743"/>
                </a:lnTo>
                <a:lnTo>
                  <a:pt x="283" y="1757"/>
                </a:lnTo>
                <a:lnTo>
                  <a:pt x="269" y="1775"/>
                </a:lnTo>
                <a:lnTo>
                  <a:pt x="261" y="1785"/>
                </a:lnTo>
                <a:lnTo>
                  <a:pt x="254" y="1795"/>
                </a:lnTo>
                <a:lnTo>
                  <a:pt x="246" y="1807"/>
                </a:lnTo>
                <a:lnTo>
                  <a:pt x="240" y="1820"/>
                </a:lnTo>
                <a:lnTo>
                  <a:pt x="234" y="1834"/>
                </a:lnTo>
                <a:lnTo>
                  <a:pt x="230" y="1849"/>
                </a:lnTo>
                <a:lnTo>
                  <a:pt x="226" y="1866"/>
                </a:lnTo>
                <a:lnTo>
                  <a:pt x="225" y="1884"/>
                </a:lnTo>
                <a:lnTo>
                  <a:pt x="225" y="1884"/>
                </a:lnTo>
                <a:lnTo>
                  <a:pt x="225" y="1893"/>
                </a:lnTo>
                <a:lnTo>
                  <a:pt x="225" y="1902"/>
                </a:lnTo>
                <a:lnTo>
                  <a:pt x="228" y="1920"/>
                </a:lnTo>
                <a:lnTo>
                  <a:pt x="233" y="1937"/>
                </a:lnTo>
                <a:lnTo>
                  <a:pt x="239" y="1953"/>
                </a:lnTo>
                <a:lnTo>
                  <a:pt x="247" y="1968"/>
                </a:lnTo>
                <a:lnTo>
                  <a:pt x="257" y="1982"/>
                </a:lnTo>
                <a:lnTo>
                  <a:pt x="267" y="1995"/>
                </a:lnTo>
                <a:lnTo>
                  <a:pt x="277" y="2007"/>
                </a:lnTo>
                <a:lnTo>
                  <a:pt x="287" y="2017"/>
                </a:lnTo>
                <a:lnTo>
                  <a:pt x="298" y="2026"/>
                </a:lnTo>
                <a:lnTo>
                  <a:pt x="315" y="2042"/>
                </a:lnTo>
                <a:lnTo>
                  <a:pt x="327" y="2050"/>
                </a:lnTo>
                <a:lnTo>
                  <a:pt x="332" y="2054"/>
                </a:lnTo>
                <a:lnTo>
                  <a:pt x="332" y="2054"/>
                </a:lnTo>
                <a:lnTo>
                  <a:pt x="334" y="2050"/>
                </a:lnTo>
                <a:lnTo>
                  <a:pt x="335" y="2045"/>
                </a:lnTo>
                <a:lnTo>
                  <a:pt x="335" y="2036"/>
                </a:lnTo>
                <a:lnTo>
                  <a:pt x="334" y="2027"/>
                </a:lnTo>
                <a:lnTo>
                  <a:pt x="331" y="2006"/>
                </a:lnTo>
                <a:lnTo>
                  <a:pt x="328" y="1980"/>
                </a:lnTo>
                <a:lnTo>
                  <a:pt x="327" y="1968"/>
                </a:lnTo>
                <a:lnTo>
                  <a:pt x="326" y="1955"/>
                </a:lnTo>
                <a:lnTo>
                  <a:pt x="326" y="1943"/>
                </a:lnTo>
                <a:lnTo>
                  <a:pt x="328" y="1932"/>
                </a:lnTo>
                <a:lnTo>
                  <a:pt x="330" y="1922"/>
                </a:lnTo>
                <a:lnTo>
                  <a:pt x="334" y="1913"/>
                </a:lnTo>
                <a:lnTo>
                  <a:pt x="337" y="1910"/>
                </a:lnTo>
                <a:lnTo>
                  <a:pt x="341" y="1906"/>
                </a:lnTo>
                <a:lnTo>
                  <a:pt x="344" y="1904"/>
                </a:lnTo>
                <a:lnTo>
                  <a:pt x="348" y="1901"/>
                </a:lnTo>
                <a:lnTo>
                  <a:pt x="348" y="1901"/>
                </a:lnTo>
                <a:lnTo>
                  <a:pt x="353" y="1900"/>
                </a:lnTo>
                <a:lnTo>
                  <a:pt x="357" y="1900"/>
                </a:lnTo>
                <a:lnTo>
                  <a:pt x="362" y="1901"/>
                </a:lnTo>
                <a:lnTo>
                  <a:pt x="366" y="1905"/>
                </a:lnTo>
                <a:lnTo>
                  <a:pt x="375" y="1912"/>
                </a:lnTo>
                <a:lnTo>
                  <a:pt x="386" y="1921"/>
                </a:lnTo>
                <a:lnTo>
                  <a:pt x="397" y="1932"/>
                </a:lnTo>
                <a:lnTo>
                  <a:pt x="410" y="1941"/>
                </a:lnTo>
                <a:lnTo>
                  <a:pt x="417" y="1946"/>
                </a:lnTo>
                <a:lnTo>
                  <a:pt x="424" y="1950"/>
                </a:lnTo>
                <a:lnTo>
                  <a:pt x="434" y="1953"/>
                </a:lnTo>
                <a:lnTo>
                  <a:pt x="442" y="1955"/>
                </a:lnTo>
                <a:lnTo>
                  <a:pt x="442" y="1955"/>
                </a:lnTo>
                <a:lnTo>
                  <a:pt x="451" y="1955"/>
                </a:lnTo>
                <a:lnTo>
                  <a:pt x="460" y="1955"/>
                </a:lnTo>
                <a:lnTo>
                  <a:pt x="468" y="1954"/>
                </a:lnTo>
                <a:lnTo>
                  <a:pt x="478" y="1952"/>
                </a:lnTo>
                <a:lnTo>
                  <a:pt x="486" y="1948"/>
                </a:lnTo>
                <a:lnTo>
                  <a:pt x="494" y="1944"/>
                </a:lnTo>
                <a:lnTo>
                  <a:pt x="501" y="1940"/>
                </a:lnTo>
                <a:lnTo>
                  <a:pt x="509" y="1935"/>
                </a:lnTo>
                <a:lnTo>
                  <a:pt x="525" y="1923"/>
                </a:lnTo>
                <a:lnTo>
                  <a:pt x="539" y="1909"/>
                </a:lnTo>
                <a:lnTo>
                  <a:pt x="554" y="1892"/>
                </a:lnTo>
                <a:lnTo>
                  <a:pt x="571" y="1875"/>
                </a:lnTo>
                <a:lnTo>
                  <a:pt x="604" y="1836"/>
                </a:lnTo>
                <a:lnTo>
                  <a:pt x="624" y="1817"/>
                </a:lnTo>
                <a:lnTo>
                  <a:pt x="644" y="1797"/>
                </a:lnTo>
                <a:lnTo>
                  <a:pt x="667" y="1777"/>
                </a:lnTo>
                <a:lnTo>
                  <a:pt x="691" y="1758"/>
                </a:lnTo>
                <a:lnTo>
                  <a:pt x="705" y="1749"/>
                </a:lnTo>
                <a:lnTo>
                  <a:pt x="718" y="1741"/>
                </a:lnTo>
                <a:lnTo>
                  <a:pt x="732" y="1733"/>
                </a:lnTo>
                <a:lnTo>
                  <a:pt x="747" y="1725"/>
                </a:lnTo>
                <a:lnTo>
                  <a:pt x="747" y="1725"/>
                </a:lnTo>
                <a:lnTo>
                  <a:pt x="787" y="1706"/>
                </a:lnTo>
                <a:lnTo>
                  <a:pt x="819" y="1694"/>
                </a:lnTo>
                <a:lnTo>
                  <a:pt x="831" y="1689"/>
                </a:lnTo>
                <a:lnTo>
                  <a:pt x="843" y="1686"/>
                </a:lnTo>
                <a:lnTo>
                  <a:pt x="852" y="1685"/>
                </a:lnTo>
                <a:lnTo>
                  <a:pt x="859" y="1684"/>
                </a:lnTo>
                <a:lnTo>
                  <a:pt x="865" y="1684"/>
                </a:lnTo>
                <a:lnTo>
                  <a:pt x="869" y="1686"/>
                </a:lnTo>
                <a:lnTo>
                  <a:pt x="872" y="1688"/>
                </a:lnTo>
                <a:lnTo>
                  <a:pt x="874" y="1691"/>
                </a:lnTo>
                <a:lnTo>
                  <a:pt x="876" y="1694"/>
                </a:lnTo>
                <a:lnTo>
                  <a:pt x="876" y="1698"/>
                </a:lnTo>
                <a:lnTo>
                  <a:pt x="875" y="1708"/>
                </a:lnTo>
                <a:lnTo>
                  <a:pt x="872" y="1720"/>
                </a:lnTo>
                <a:lnTo>
                  <a:pt x="868" y="1734"/>
                </a:lnTo>
                <a:lnTo>
                  <a:pt x="865" y="1747"/>
                </a:lnTo>
                <a:lnTo>
                  <a:pt x="863" y="1759"/>
                </a:lnTo>
                <a:lnTo>
                  <a:pt x="863" y="1765"/>
                </a:lnTo>
                <a:lnTo>
                  <a:pt x="863" y="1772"/>
                </a:lnTo>
                <a:lnTo>
                  <a:pt x="865" y="1777"/>
                </a:lnTo>
                <a:lnTo>
                  <a:pt x="867" y="1782"/>
                </a:lnTo>
                <a:lnTo>
                  <a:pt x="870" y="1786"/>
                </a:lnTo>
                <a:lnTo>
                  <a:pt x="875" y="1790"/>
                </a:lnTo>
                <a:lnTo>
                  <a:pt x="881" y="1793"/>
                </a:lnTo>
                <a:lnTo>
                  <a:pt x="889" y="1795"/>
                </a:lnTo>
                <a:lnTo>
                  <a:pt x="889" y="1795"/>
                </a:lnTo>
                <a:lnTo>
                  <a:pt x="901" y="1799"/>
                </a:lnTo>
                <a:lnTo>
                  <a:pt x="912" y="1802"/>
                </a:lnTo>
                <a:lnTo>
                  <a:pt x="921" y="1807"/>
                </a:lnTo>
                <a:lnTo>
                  <a:pt x="928" y="1811"/>
                </a:lnTo>
                <a:lnTo>
                  <a:pt x="935" y="1817"/>
                </a:lnTo>
                <a:lnTo>
                  <a:pt x="940" y="1822"/>
                </a:lnTo>
                <a:lnTo>
                  <a:pt x="943" y="1828"/>
                </a:lnTo>
                <a:lnTo>
                  <a:pt x="945" y="1834"/>
                </a:lnTo>
                <a:lnTo>
                  <a:pt x="947" y="1840"/>
                </a:lnTo>
                <a:lnTo>
                  <a:pt x="947" y="1846"/>
                </a:lnTo>
                <a:lnTo>
                  <a:pt x="946" y="1853"/>
                </a:lnTo>
                <a:lnTo>
                  <a:pt x="945" y="1860"/>
                </a:lnTo>
                <a:lnTo>
                  <a:pt x="943" y="1867"/>
                </a:lnTo>
                <a:lnTo>
                  <a:pt x="940" y="1874"/>
                </a:lnTo>
                <a:lnTo>
                  <a:pt x="932" y="1887"/>
                </a:lnTo>
                <a:lnTo>
                  <a:pt x="922" y="1900"/>
                </a:lnTo>
                <a:lnTo>
                  <a:pt x="912" y="1913"/>
                </a:lnTo>
                <a:lnTo>
                  <a:pt x="902" y="1924"/>
                </a:lnTo>
                <a:lnTo>
                  <a:pt x="892" y="1934"/>
                </a:lnTo>
                <a:lnTo>
                  <a:pt x="875" y="1948"/>
                </a:lnTo>
                <a:lnTo>
                  <a:pt x="869" y="1955"/>
                </a:lnTo>
                <a:lnTo>
                  <a:pt x="869" y="1955"/>
                </a:lnTo>
                <a:lnTo>
                  <a:pt x="877" y="1959"/>
                </a:lnTo>
                <a:lnTo>
                  <a:pt x="888" y="1961"/>
                </a:lnTo>
                <a:lnTo>
                  <a:pt x="899" y="1962"/>
                </a:lnTo>
                <a:lnTo>
                  <a:pt x="912" y="1961"/>
                </a:lnTo>
                <a:lnTo>
                  <a:pt x="926" y="1958"/>
                </a:lnTo>
                <a:lnTo>
                  <a:pt x="941" y="1954"/>
                </a:lnTo>
                <a:lnTo>
                  <a:pt x="957" y="1947"/>
                </a:lnTo>
                <a:lnTo>
                  <a:pt x="972" y="1939"/>
                </a:lnTo>
                <a:lnTo>
                  <a:pt x="989" y="1930"/>
                </a:lnTo>
                <a:lnTo>
                  <a:pt x="1004" y="1919"/>
                </a:lnTo>
                <a:lnTo>
                  <a:pt x="1019" y="1906"/>
                </a:lnTo>
                <a:lnTo>
                  <a:pt x="1035" y="1891"/>
                </a:lnTo>
                <a:lnTo>
                  <a:pt x="1048" y="1874"/>
                </a:lnTo>
                <a:lnTo>
                  <a:pt x="1061" y="1855"/>
                </a:lnTo>
                <a:lnTo>
                  <a:pt x="1073" y="1835"/>
                </a:lnTo>
                <a:lnTo>
                  <a:pt x="1083" y="1814"/>
                </a:lnTo>
                <a:lnTo>
                  <a:pt x="1083" y="1814"/>
                </a:lnTo>
                <a:lnTo>
                  <a:pt x="1086" y="1805"/>
                </a:lnTo>
                <a:lnTo>
                  <a:pt x="1089" y="1799"/>
                </a:lnTo>
                <a:lnTo>
                  <a:pt x="1092" y="1794"/>
                </a:lnTo>
                <a:lnTo>
                  <a:pt x="1096" y="1790"/>
                </a:lnTo>
                <a:lnTo>
                  <a:pt x="1100" y="1787"/>
                </a:lnTo>
                <a:lnTo>
                  <a:pt x="1103" y="1784"/>
                </a:lnTo>
                <a:lnTo>
                  <a:pt x="1111" y="1781"/>
                </a:lnTo>
                <a:lnTo>
                  <a:pt x="1120" y="1778"/>
                </a:lnTo>
                <a:lnTo>
                  <a:pt x="1129" y="1774"/>
                </a:lnTo>
                <a:lnTo>
                  <a:pt x="1138" y="1768"/>
                </a:lnTo>
                <a:lnTo>
                  <a:pt x="1143" y="1763"/>
                </a:lnTo>
                <a:lnTo>
                  <a:pt x="1148" y="1758"/>
                </a:lnTo>
                <a:lnTo>
                  <a:pt x="1148" y="1758"/>
                </a:lnTo>
                <a:lnTo>
                  <a:pt x="1151" y="1752"/>
                </a:lnTo>
                <a:lnTo>
                  <a:pt x="1154" y="1746"/>
                </a:lnTo>
                <a:lnTo>
                  <a:pt x="1158" y="1740"/>
                </a:lnTo>
                <a:lnTo>
                  <a:pt x="1159" y="1734"/>
                </a:lnTo>
                <a:lnTo>
                  <a:pt x="1160" y="1719"/>
                </a:lnTo>
                <a:lnTo>
                  <a:pt x="1160" y="1705"/>
                </a:lnTo>
                <a:lnTo>
                  <a:pt x="1160" y="1690"/>
                </a:lnTo>
                <a:lnTo>
                  <a:pt x="1160" y="1676"/>
                </a:lnTo>
                <a:lnTo>
                  <a:pt x="1162" y="1661"/>
                </a:lnTo>
                <a:lnTo>
                  <a:pt x="1164" y="1655"/>
                </a:lnTo>
                <a:lnTo>
                  <a:pt x="1166" y="1649"/>
                </a:lnTo>
                <a:lnTo>
                  <a:pt x="1166" y="1649"/>
                </a:lnTo>
                <a:lnTo>
                  <a:pt x="1170" y="1643"/>
                </a:lnTo>
                <a:lnTo>
                  <a:pt x="1174" y="1638"/>
                </a:lnTo>
                <a:lnTo>
                  <a:pt x="1178" y="1633"/>
                </a:lnTo>
                <a:lnTo>
                  <a:pt x="1183" y="1628"/>
                </a:lnTo>
                <a:lnTo>
                  <a:pt x="1195" y="1620"/>
                </a:lnTo>
                <a:lnTo>
                  <a:pt x="1209" y="1614"/>
                </a:lnTo>
                <a:lnTo>
                  <a:pt x="1223" y="1609"/>
                </a:lnTo>
                <a:lnTo>
                  <a:pt x="1237" y="1605"/>
                </a:lnTo>
                <a:lnTo>
                  <a:pt x="1268" y="1597"/>
                </a:lnTo>
                <a:lnTo>
                  <a:pt x="1298" y="1591"/>
                </a:lnTo>
                <a:lnTo>
                  <a:pt x="1310" y="1587"/>
                </a:lnTo>
                <a:lnTo>
                  <a:pt x="1321" y="1581"/>
                </a:lnTo>
                <a:lnTo>
                  <a:pt x="1329" y="1575"/>
                </a:lnTo>
                <a:lnTo>
                  <a:pt x="1333" y="1572"/>
                </a:lnTo>
                <a:lnTo>
                  <a:pt x="1335" y="1568"/>
                </a:lnTo>
                <a:lnTo>
                  <a:pt x="1338" y="1564"/>
                </a:lnTo>
                <a:lnTo>
                  <a:pt x="1340" y="1559"/>
                </a:lnTo>
                <a:lnTo>
                  <a:pt x="1340" y="1554"/>
                </a:lnTo>
                <a:lnTo>
                  <a:pt x="1340" y="1549"/>
                </a:lnTo>
                <a:lnTo>
                  <a:pt x="1340" y="1549"/>
                </a:lnTo>
                <a:lnTo>
                  <a:pt x="1338" y="1534"/>
                </a:lnTo>
                <a:lnTo>
                  <a:pt x="1338" y="1521"/>
                </a:lnTo>
                <a:lnTo>
                  <a:pt x="1341" y="1509"/>
                </a:lnTo>
                <a:lnTo>
                  <a:pt x="1345" y="1499"/>
                </a:lnTo>
                <a:lnTo>
                  <a:pt x="1350" y="1488"/>
                </a:lnTo>
                <a:lnTo>
                  <a:pt x="1355" y="1480"/>
                </a:lnTo>
                <a:lnTo>
                  <a:pt x="1362" y="1472"/>
                </a:lnTo>
                <a:lnTo>
                  <a:pt x="1370" y="1465"/>
                </a:lnTo>
                <a:lnTo>
                  <a:pt x="1378" y="1459"/>
                </a:lnTo>
                <a:lnTo>
                  <a:pt x="1388" y="1453"/>
                </a:lnTo>
                <a:lnTo>
                  <a:pt x="1406" y="1443"/>
                </a:lnTo>
                <a:lnTo>
                  <a:pt x="1424" y="1435"/>
                </a:lnTo>
                <a:lnTo>
                  <a:pt x="1441" y="1428"/>
                </a:lnTo>
                <a:lnTo>
                  <a:pt x="1441" y="1428"/>
                </a:lnTo>
                <a:lnTo>
                  <a:pt x="1443" y="1428"/>
                </a:lnTo>
                <a:lnTo>
                  <a:pt x="1444" y="1429"/>
                </a:lnTo>
                <a:lnTo>
                  <a:pt x="1447" y="1431"/>
                </a:lnTo>
                <a:lnTo>
                  <a:pt x="1449" y="1436"/>
                </a:lnTo>
                <a:lnTo>
                  <a:pt x="1453" y="1443"/>
                </a:lnTo>
                <a:lnTo>
                  <a:pt x="1461" y="1462"/>
                </a:lnTo>
                <a:lnTo>
                  <a:pt x="1467" y="1473"/>
                </a:lnTo>
                <a:lnTo>
                  <a:pt x="1474" y="1485"/>
                </a:lnTo>
                <a:lnTo>
                  <a:pt x="1484" y="1498"/>
                </a:lnTo>
                <a:lnTo>
                  <a:pt x="1494" y="1511"/>
                </a:lnTo>
                <a:lnTo>
                  <a:pt x="1506" y="1525"/>
                </a:lnTo>
                <a:lnTo>
                  <a:pt x="1522" y="1539"/>
                </a:lnTo>
                <a:lnTo>
                  <a:pt x="1539" y="1552"/>
                </a:lnTo>
                <a:lnTo>
                  <a:pt x="1559" y="1564"/>
                </a:lnTo>
                <a:lnTo>
                  <a:pt x="1583" y="1576"/>
                </a:lnTo>
                <a:lnTo>
                  <a:pt x="1609" y="1587"/>
                </a:lnTo>
                <a:lnTo>
                  <a:pt x="1609" y="1587"/>
                </a:lnTo>
                <a:lnTo>
                  <a:pt x="1684" y="1556"/>
                </a:lnTo>
                <a:lnTo>
                  <a:pt x="1730" y="1534"/>
                </a:lnTo>
                <a:lnTo>
                  <a:pt x="1757" y="1521"/>
                </a:lnTo>
                <a:lnTo>
                  <a:pt x="1786" y="1506"/>
                </a:lnTo>
                <a:lnTo>
                  <a:pt x="1786" y="1506"/>
                </a:lnTo>
                <a:lnTo>
                  <a:pt x="1818" y="1489"/>
                </a:lnTo>
                <a:lnTo>
                  <a:pt x="1848" y="1472"/>
                </a:lnTo>
                <a:lnTo>
                  <a:pt x="1860" y="1464"/>
                </a:lnTo>
                <a:lnTo>
                  <a:pt x="1871" y="1457"/>
                </a:lnTo>
                <a:lnTo>
                  <a:pt x="1881" y="1449"/>
                </a:lnTo>
                <a:lnTo>
                  <a:pt x="1889" y="1442"/>
                </a:lnTo>
                <a:lnTo>
                  <a:pt x="1889" y="1442"/>
                </a:lnTo>
                <a:lnTo>
                  <a:pt x="1888" y="1440"/>
                </a:lnTo>
                <a:lnTo>
                  <a:pt x="1887" y="1438"/>
                </a:lnTo>
                <a:lnTo>
                  <a:pt x="1879" y="1431"/>
                </a:lnTo>
                <a:lnTo>
                  <a:pt x="1868" y="1420"/>
                </a:lnTo>
                <a:lnTo>
                  <a:pt x="1855" y="1406"/>
                </a:lnTo>
                <a:lnTo>
                  <a:pt x="1840" y="1388"/>
                </a:lnTo>
                <a:lnTo>
                  <a:pt x="1825" y="1369"/>
                </a:lnTo>
                <a:lnTo>
                  <a:pt x="1818" y="1358"/>
                </a:lnTo>
                <a:lnTo>
                  <a:pt x="1812" y="1345"/>
                </a:lnTo>
                <a:lnTo>
                  <a:pt x="1807" y="1334"/>
                </a:lnTo>
                <a:lnTo>
                  <a:pt x="1802" y="1321"/>
                </a:lnTo>
                <a:lnTo>
                  <a:pt x="1802" y="1321"/>
                </a:lnTo>
                <a:lnTo>
                  <a:pt x="1799" y="1308"/>
                </a:lnTo>
                <a:lnTo>
                  <a:pt x="1796" y="1297"/>
                </a:lnTo>
                <a:lnTo>
                  <a:pt x="1794" y="1288"/>
                </a:lnTo>
                <a:lnTo>
                  <a:pt x="1794" y="1279"/>
                </a:lnTo>
                <a:lnTo>
                  <a:pt x="1794" y="1272"/>
                </a:lnTo>
                <a:lnTo>
                  <a:pt x="1794" y="1267"/>
                </a:lnTo>
                <a:lnTo>
                  <a:pt x="1795" y="1263"/>
                </a:lnTo>
                <a:lnTo>
                  <a:pt x="1796" y="1261"/>
                </a:lnTo>
                <a:lnTo>
                  <a:pt x="1796" y="1261"/>
                </a:lnTo>
                <a:lnTo>
                  <a:pt x="1809" y="1278"/>
                </a:lnTo>
                <a:lnTo>
                  <a:pt x="1824" y="1295"/>
                </a:lnTo>
                <a:lnTo>
                  <a:pt x="1845" y="1316"/>
                </a:lnTo>
                <a:lnTo>
                  <a:pt x="1857" y="1327"/>
                </a:lnTo>
                <a:lnTo>
                  <a:pt x="1869" y="1338"/>
                </a:lnTo>
                <a:lnTo>
                  <a:pt x="1883" y="1349"/>
                </a:lnTo>
                <a:lnTo>
                  <a:pt x="1899" y="1361"/>
                </a:lnTo>
                <a:lnTo>
                  <a:pt x="1915" y="1372"/>
                </a:lnTo>
                <a:lnTo>
                  <a:pt x="1932" y="1381"/>
                </a:lnTo>
                <a:lnTo>
                  <a:pt x="1949" y="1390"/>
                </a:lnTo>
                <a:lnTo>
                  <a:pt x="1967" y="1398"/>
                </a:lnTo>
                <a:lnTo>
                  <a:pt x="1967" y="1398"/>
                </a:lnTo>
                <a:lnTo>
                  <a:pt x="2021" y="1370"/>
                </a:lnTo>
                <a:lnTo>
                  <a:pt x="2075" y="1340"/>
                </a:lnTo>
                <a:lnTo>
                  <a:pt x="2129" y="1307"/>
                </a:lnTo>
                <a:lnTo>
                  <a:pt x="2183" y="1273"/>
                </a:lnTo>
                <a:lnTo>
                  <a:pt x="2183" y="1273"/>
                </a:lnTo>
                <a:lnTo>
                  <a:pt x="2218" y="1249"/>
                </a:lnTo>
                <a:lnTo>
                  <a:pt x="2218" y="1249"/>
                </a:lnTo>
                <a:lnTo>
                  <a:pt x="2219" y="1248"/>
                </a:lnTo>
                <a:lnTo>
                  <a:pt x="2219" y="1248"/>
                </a:lnTo>
                <a:lnTo>
                  <a:pt x="2220" y="1246"/>
                </a:lnTo>
                <a:lnTo>
                  <a:pt x="2219" y="1244"/>
                </a:lnTo>
                <a:lnTo>
                  <a:pt x="2215" y="1237"/>
                </a:lnTo>
                <a:lnTo>
                  <a:pt x="2207" y="1228"/>
                </a:lnTo>
                <a:lnTo>
                  <a:pt x="2196" y="1217"/>
                </a:lnTo>
                <a:lnTo>
                  <a:pt x="2171" y="1193"/>
                </a:lnTo>
                <a:lnTo>
                  <a:pt x="2142" y="1164"/>
                </a:lnTo>
                <a:lnTo>
                  <a:pt x="2129" y="1150"/>
                </a:lnTo>
                <a:lnTo>
                  <a:pt x="2118" y="1136"/>
                </a:lnTo>
                <a:lnTo>
                  <a:pt x="2108" y="1121"/>
                </a:lnTo>
                <a:lnTo>
                  <a:pt x="2104" y="1114"/>
                </a:lnTo>
                <a:lnTo>
                  <a:pt x="2101" y="1108"/>
                </a:lnTo>
                <a:lnTo>
                  <a:pt x="2100" y="1101"/>
                </a:lnTo>
                <a:lnTo>
                  <a:pt x="2099" y="1095"/>
                </a:lnTo>
                <a:lnTo>
                  <a:pt x="2099" y="1089"/>
                </a:lnTo>
                <a:lnTo>
                  <a:pt x="2100" y="1084"/>
                </a:lnTo>
                <a:lnTo>
                  <a:pt x="2102" y="1078"/>
                </a:lnTo>
                <a:lnTo>
                  <a:pt x="2106" y="1073"/>
                </a:lnTo>
                <a:lnTo>
                  <a:pt x="2112" y="1069"/>
                </a:lnTo>
                <a:lnTo>
                  <a:pt x="2119" y="1065"/>
                </a:lnTo>
                <a:lnTo>
                  <a:pt x="2119" y="1065"/>
                </a:lnTo>
                <a:lnTo>
                  <a:pt x="2125" y="1061"/>
                </a:lnTo>
                <a:lnTo>
                  <a:pt x="2130" y="1056"/>
                </a:lnTo>
                <a:lnTo>
                  <a:pt x="2133" y="1051"/>
                </a:lnTo>
                <a:lnTo>
                  <a:pt x="2135" y="1045"/>
                </a:lnTo>
                <a:lnTo>
                  <a:pt x="2136" y="1039"/>
                </a:lnTo>
                <a:lnTo>
                  <a:pt x="2136" y="1030"/>
                </a:lnTo>
                <a:lnTo>
                  <a:pt x="2136" y="1023"/>
                </a:lnTo>
                <a:lnTo>
                  <a:pt x="2134" y="1014"/>
                </a:lnTo>
                <a:lnTo>
                  <a:pt x="2129" y="997"/>
                </a:lnTo>
                <a:lnTo>
                  <a:pt x="2121" y="977"/>
                </a:lnTo>
                <a:lnTo>
                  <a:pt x="2102" y="935"/>
                </a:lnTo>
                <a:lnTo>
                  <a:pt x="2093" y="914"/>
                </a:lnTo>
                <a:lnTo>
                  <a:pt x="2085" y="893"/>
                </a:lnTo>
                <a:lnTo>
                  <a:pt x="2078" y="873"/>
                </a:lnTo>
                <a:lnTo>
                  <a:pt x="2076" y="863"/>
                </a:lnTo>
                <a:lnTo>
                  <a:pt x="2074" y="853"/>
                </a:lnTo>
                <a:lnTo>
                  <a:pt x="2074" y="844"/>
                </a:lnTo>
                <a:lnTo>
                  <a:pt x="2074" y="836"/>
                </a:lnTo>
                <a:lnTo>
                  <a:pt x="2075" y="828"/>
                </a:lnTo>
                <a:lnTo>
                  <a:pt x="2077" y="821"/>
                </a:lnTo>
                <a:lnTo>
                  <a:pt x="2080" y="814"/>
                </a:lnTo>
                <a:lnTo>
                  <a:pt x="2085" y="807"/>
                </a:lnTo>
                <a:lnTo>
                  <a:pt x="2091" y="801"/>
                </a:lnTo>
                <a:lnTo>
                  <a:pt x="2099" y="797"/>
                </a:lnTo>
                <a:lnTo>
                  <a:pt x="2099" y="797"/>
                </a:lnTo>
                <a:lnTo>
                  <a:pt x="2200" y="744"/>
                </a:lnTo>
                <a:lnTo>
                  <a:pt x="2306" y="693"/>
                </a:lnTo>
                <a:lnTo>
                  <a:pt x="2410" y="642"/>
                </a:lnTo>
                <a:lnTo>
                  <a:pt x="2513" y="592"/>
                </a:lnTo>
                <a:lnTo>
                  <a:pt x="2705" y="501"/>
                </a:lnTo>
                <a:lnTo>
                  <a:pt x="2788" y="461"/>
                </a:lnTo>
                <a:lnTo>
                  <a:pt x="2863" y="424"/>
                </a:lnTo>
                <a:lnTo>
                  <a:pt x="2863" y="424"/>
                </a:lnTo>
                <a:lnTo>
                  <a:pt x="2859" y="408"/>
                </a:lnTo>
                <a:lnTo>
                  <a:pt x="2853" y="389"/>
                </a:lnTo>
                <a:lnTo>
                  <a:pt x="2843" y="366"/>
                </a:lnTo>
                <a:lnTo>
                  <a:pt x="2836" y="354"/>
                </a:lnTo>
                <a:lnTo>
                  <a:pt x="2829" y="339"/>
                </a:lnTo>
                <a:lnTo>
                  <a:pt x="2821" y="325"/>
                </a:lnTo>
                <a:lnTo>
                  <a:pt x="2812" y="311"/>
                </a:lnTo>
                <a:lnTo>
                  <a:pt x="2801" y="296"/>
                </a:lnTo>
                <a:lnTo>
                  <a:pt x="2788" y="281"/>
                </a:lnTo>
                <a:lnTo>
                  <a:pt x="2774" y="267"/>
                </a:lnTo>
                <a:lnTo>
                  <a:pt x="2759" y="25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32"/>
          <p:cNvSpPr>
            <a:spLocks/>
          </p:cNvSpPr>
          <p:nvPr userDrawn="1"/>
        </p:nvSpPr>
        <p:spPr bwMode="auto">
          <a:xfrm>
            <a:off x="7194550" y="1861840"/>
            <a:ext cx="161925" cy="153988"/>
          </a:xfrm>
          <a:custGeom>
            <a:avLst/>
            <a:gdLst>
              <a:gd name="T0" fmla="*/ 2 w 1226"/>
              <a:gd name="T1" fmla="*/ 386 h 1168"/>
              <a:gd name="T2" fmla="*/ 22 w 1226"/>
              <a:gd name="T3" fmla="*/ 434 h 1168"/>
              <a:gd name="T4" fmla="*/ 61 w 1226"/>
              <a:gd name="T5" fmla="*/ 466 h 1168"/>
              <a:gd name="T6" fmla="*/ 120 w 1226"/>
              <a:gd name="T7" fmla="*/ 479 h 1168"/>
              <a:gd name="T8" fmla="*/ 142 w 1226"/>
              <a:gd name="T9" fmla="*/ 469 h 1168"/>
              <a:gd name="T10" fmla="*/ 160 w 1226"/>
              <a:gd name="T11" fmla="*/ 436 h 1168"/>
              <a:gd name="T12" fmla="*/ 164 w 1226"/>
              <a:gd name="T13" fmla="*/ 370 h 1168"/>
              <a:gd name="T14" fmla="*/ 174 w 1226"/>
              <a:gd name="T15" fmla="*/ 344 h 1168"/>
              <a:gd name="T16" fmla="*/ 198 w 1226"/>
              <a:gd name="T17" fmla="*/ 331 h 1168"/>
              <a:gd name="T18" fmla="*/ 223 w 1226"/>
              <a:gd name="T19" fmla="*/ 318 h 1168"/>
              <a:gd name="T20" fmla="*/ 427 w 1226"/>
              <a:gd name="T21" fmla="*/ 416 h 1168"/>
              <a:gd name="T22" fmla="*/ 628 w 1226"/>
              <a:gd name="T23" fmla="*/ 534 h 1168"/>
              <a:gd name="T24" fmla="*/ 876 w 1226"/>
              <a:gd name="T25" fmla="*/ 703 h 1168"/>
              <a:gd name="T26" fmla="*/ 868 w 1226"/>
              <a:gd name="T27" fmla="*/ 783 h 1168"/>
              <a:gd name="T28" fmla="*/ 779 w 1226"/>
              <a:gd name="T29" fmla="*/ 957 h 1168"/>
              <a:gd name="T30" fmla="*/ 753 w 1226"/>
              <a:gd name="T31" fmla="*/ 1040 h 1168"/>
              <a:gd name="T32" fmla="*/ 754 w 1226"/>
              <a:gd name="T33" fmla="*/ 1090 h 1168"/>
              <a:gd name="T34" fmla="*/ 771 w 1226"/>
              <a:gd name="T35" fmla="*/ 1130 h 1168"/>
              <a:gd name="T36" fmla="*/ 801 w 1226"/>
              <a:gd name="T37" fmla="*/ 1157 h 1168"/>
              <a:gd name="T38" fmla="*/ 842 w 1226"/>
              <a:gd name="T39" fmla="*/ 1168 h 1168"/>
              <a:gd name="T40" fmla="*/ 880 w 1226"/>
              <a:gd name="T41" fmla="*/ 1163 h 1168"/>
              <a:gd name="T42" fmla="*/ 919 w 1226"/>
              <a:gd name="T43" fmla="*/ 1140 h 1168"/>
              <a:gd name="T44" fmla="*/ 944 w 1226"/>
              <a:gd name="T45" fmla="*/ 1107 h 1168"/>
              <a:gd name="T46" fmla="*/ 952 w 1226"/>
              <a:gd name="T47" fmla="*/ 1060 h 1168"/>
              <a:gd name="T48" fmla="*/ 930 w 1226"/>
              <a:gd name="T49" fmla="*/ 1010 h 1168"/>
              <a:gd name="T50" fmla="*/ 885 w 1226"/>
              <a:gd name="T51" fmla="*/ 989 h 1168"/>
              <a:gd name="T52" fmla="*/ 919 w 1226"/>
              <a:gd name="T53" fmla="*/ 879 h 1168"/>
              <a:gd name="T54" fmla="*/ 954 w 1226"/>
              <a:gd name="T55" fmla="*/ 807 h 1168"/>
              <a:gd name="T56" fmla="*/ 1024 w 1226"/>
              <a:gd name="T57" fmla="*/ 715 h 1168"/>
              <a:gd name="T58" fmla="*/ 1095 w 1226"/>
              <a:gd name="T59" fmla="*/ 673 h 1168"/>
              <a:gd name="T60" fmla="*/ 1125 w 1226"/>
              <a:gd name="T61" fmla="*/ 670 h 1168"/>
              <a:gd name="T62" fmla="*/ 1099 w 1226"/>
              <a:gd name="T63" fmla="*/ 633 h 1168"/>
              <a:gd name="T64" fmla="*/ 1083 w 1226"/>
              <a:gd name="T65" fmla="*/ 543 h 1168"/>
              <a:gd name="T66" fmla="*/ 1096 w 1226"/>
              <a:gd name="T67" fmla="*/ 477 h 1168"/>
              <a:gd name="T68" fmla="*/ 1132 w 1226"/>
              <a:gd name="T69" fmla="*/ 395 h 1168"/>
              <a:gd name="T70" fmla="*/ 1195 w 1226"/>
              <a:gd name="T71" fmla="*/ 258 h 1168"/>
              <a:gd name="T72" fmla="*/ 1225 w 1226"/>
              <a:gd name="T73" fmla="*/ 141 h 1168"/>
              <a:gd name="T74" fmla="*/ 1217 w 1226"/>
              <a:gd name="T75" fmla="*/ 95 h 1168"/>
              <a:gd name="T76" fmla="*/ 1187 w 1226"/>
              <a:gd name="T77" fmla="*/ 55 h 1168"/>
              <a:gd name="T78" fmla="*/ 1144 w 1226"/>
              <a:gd name="T79" fmla="*/ 34 h 1168"/>
              <a:gd name="T80" fmla="*/ 1104 w 1226"/>
              <a:gd name="T81" fmla="*/ 35 h 1168"/>
              <a:gd name="T82" fmla="*/ 1061 w 1226"/>
              <a:gd name="T83" fmla="*/ 57 h 1168"/>
              <a:gd name="T84" fmla="*/ 1033 w 1226"/>
              <a:gd name="T85" fmla="*/ 94 h 1168"/>
              <a:gd name="T86" fmla="*/ 1025 w 1226"/>
              <a:gd name="T87" fmla="*/ 139 h 1168"/>
              <a:gd name="T88" fmla="*/ 1048 w 1226"/>
              <a:gd name="T89" fmla="*/ 205 h 1168"/>
              <a:gd name="T90" fmla="*/ 1095 w 1226"/>
              <a:gd name="T91" fmla="*/ 230 h 1168"/>
              <a:gd name="T92" fmla="*/ 1107 w 1226"/>
              <a:gd name="T93" fmla="*/ 240 h 1168"/>
              <a:gd name="T94" fmla="*/ 1044 w 1226"/>
              <a:gd name="T95" fmla="*/ 390 h 1168"/>
              <a:gd name="T96" fmla="*/ 975 w 1226"/>
              <a:gd name="T97" fmla="*/ 431 h 1168"/>
              <a:gd name="T98" fmla="*/ 717 w 1226"/>
              <a:gd name="T99" fmla="*/ 289 h 1168"/>
              <a:gd name="T100" fmla="*/ 529 w 1226"/>
              <a:gd name="T101" fmla="*/ 205 h 1168"/>
              <a:gd name="T102" fmla="*/ 317 w 1226"/>
              <a:gd name="T103" fmla="*/ 140 h 1168"/>
              <a:gd name="T104" fmla="*/ 378 w 1226"/>
              <a:gd name="T105" fmla="*/ 31 h 1168"/>
              <a:gd name="T106" fmla="*/ 389 w 1226"/>
              <a:gd name="T107" fmla="*/ 0 h 1168"/>
              <a:gd name="T108" fmla="*/ 367 w 1226"/>
              <a:gd name="T109" fmla="*/ 10 h 1168"/>
              <a:gd name="T110" fmla="*/ 285 w 1226"/>
              <a:gd name="T111" fmla="*/ 57 h 1168"/>
              <a:gd name="T112" fmla="*/ 211 w 1226"/>
              <a:gd name="T113" fmla="*/ 85 h 1168"/>
              <a:gd name="T114" fmla="*/ 147 w 1226"/>
              <a:gd name="T115" fmla="*/ 85 h 1168"/>
              <a:gd name="T116" fmla="*/ 114 w 1226"/>
              <a:gd name="T117" fmla="*/ 85 h 1168"/>
              <a:gd name="T118" fmla="*/ 87 w 1226"/>
              <a:gd name="T119" fmla="*/ 134 h 1168"/>
              <a:gd name="T120" fmla="*/ 42 w 1226"/>
              <a:gd name="T121" fmla="*/ 261 h 1168"/>
              <a:gd name="T122" fmla="*/ 6 w 1226"/>
              <a:gd name="T123" fmla="*/ 327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168">
                <a:moveTo>
                  <a:pt x="1" y="345"/>
                </a:moveTo>
                <a:lnTo>
                  <a:pt x="1" y="345"/>
                </a:lnTo>
                <a:lnTo>
                  <a:pt x="0" y="359"/>
                </a:lnTo>
                <a:lnTo>
                  <a:pt x="0" y="370"/>
                </a:lnTo>
                <a:lnTo>
                  <a:pt x="2" y="386"/>
                </a:lnTo>
                <a:lnTo>
                  <a:pt x="5" y="401"/>
                </a:lnTo>
                <a:lnTo>
                  <a:pt x="8" y="409"/>
                </a:lnTo>
                <a:lnTo>
                  <a:pt x="11" y="417"/>
                </a:lnTo>
                <a:lnTo>
                  <a:pt x="16" y="425"/>
                </a:lnTo>
                <a:lnTo>
                  <a:pt x="22" y="434"/>
                </a:lnTo>
                <a:lnTo>
                  <a:pt x="28" y="442"/>
                </a:lnTo>
                <a:lnTo>
                  <a:pt x="36" y="449"/>
                </a:lnTo>
                <a:lnTo>
                  <a:pt x="36" y="449"/>
                </a:lnTo>
                <a:lnTo>
                  <a:pt x="48" y="458"/>
                </a:lnTo>
                <a:lnTo>
                  <a:pt x="61" y="466"/>
                </a:lnTo>
                <a:lnTo>
                  <a:pt x="76" y="473"/>
                </a:lnTo>
                <a:lnTo>
                  <a:pt x="91" y="478"/>
                </a:lnTo>
                <a:lnTo>
                  <a:pt x="105" y="480"/>
                </a:lnTo>
                <a:lnTo>
                  <a:pt x="113" y="480"/>
                </a:lnTo>
                <a:lnTo>
                  <a:pt x="120" y="479"/>
                </a:lnTo>
                <a:lnTo>
                  <a:pt x="126" y="478"/>
                </a:lnTo>
                <a:lnTo>
                  <a:pt x="132" y="476"/>
                </a:lnTo>
                <a:lnTo>
                  <a:pt x="137" y="473"/>
                </a:lnTo>
                <a:lnTo>
                  <a:pt x="142" y="469"/>
                </a:lnTo>
                <a:lnTo>
                  <a:pt x="142" y="469"/>
                </a:lnTo>
                <a:lnTo>
                  <a:pt x="147" y="464"/>
                </a:lnTo>
                <a:lnTo>
                  <a:pt x="152" y="457"/>
                </a:lnTo>
                <a:lnTo>
                  <a:pt x="155" y="451"/>
                </a:lnTo>
                <a:lnTo>
                  <a:pt x="158" y="444"/>
                </a:lnTo>
                <a:lnTo>
                  <a:pt x="160" y="436"/>
                </a:lnTo>
                <a:lnTo>
                  <a:pt x="161" y="428"/>
                </a:lnTo>
                <a:lnTo>
                  <a:pt x="162" y="411"/>
                </a:lnTo>
                <a:lnTo>
                  <a:pt x="162" y="395"/>
                </a:lnTo>
                <a:lnTo>
                  <a:pt x="163" y="378"/>
                </a:lnTo>
                <a:lnTo>
                  <a:pt x="164" y="370"/>
                </a:lnTo>
                <a:lnTo>
                  <a:pt x="166" y="362"/>
                </a:lnTo>
                <a:lnTo>
                  <a:pt x="168" y="355"/>
                </a:lnTo>
                <a:lnTo>
                  <a:pt x="172" y="347"/>
                </a:lnTo>
                <a:lnTo>
                  <a:pt x="172" y="347"/>
                </a:lnTo>
                <a:lnTo>
                  <a:pt x="174" y="344"/>
                </a:lnTo>
                <a:lnTo>
                  <a:pt x="178" y="341"/>
                </a:lnTo>
                <a:lnTo>
                  <a:pt x="187" y="335"/>
                </a:lnTo>
                <a:lnTo>
                  <a:pt x="195" y="332"/>
                </a:lnTo>
                <a:lnTo>
                  <a:pt x="198" y="331"/>
                </a:lnTo>
                <a:lnTo>
                  <a:pt x="198" y="331"/>
                </a:lnTo>
                <a:lnTo>
                  <a:pt x="205" y="329"/>
                </a:lnTo>
                <a:lnTo>
                  <a:pt x="211" y="326"/>
                </a:lnTo>
                <a:lnTo>
                  <a:pt x="217" y="323"/>
                </a:lnTo>
                <a:lnTo>
                  <a:pt x="223" y="318"/>
                </a:lnTo>
                <a:lnTo>
                  <a:pt x="223" y="318"/>
                </a:lnTo>
                <a:lnTo>
                  <a:pt x="264" y="337"/>
                </a:lnTo>
                <a:lnTo>
                  <a:pt x="305" y="355"/>
                </a:lnTo>
                <a:lnTo>
                  <a:pt x="347" y="374"/>
                </a:lnTo>
                <a:lnTo>
                  <a:pt x="388" y="395"/>
                </a:lnTo>
                <a:lnTo>
                  <a:pt x="427" y="416"/>
                </a:lnTo>
                <a:lnTo>
                  <a:pt x="468" y="439"/>
                </a:lnTo>
                <a:lnTo>
                  <a:pt x="509" y="461"/>
                </a:lnTo>
                <a:lnTo>
                  <a:pt x="549" y="485"/>
                </a:lnTo>
                <a:lnTo>
                  <a:pt x="589" y="509"/>
                </a:lnTo>
                <a:lnTo>
                  <a:pt x="628" y="534"/>
                </a:lnTo>
                <a:lnTo>
                  <a:pt x="706" y="584"/>
                </a:lnTo>
                <a:lnTo>
                  <a:pt x="782" y="636"/>
                </a:lnTo>
                <a:lnTo>
                  <a:pt x="857" y="689"/>
                </a:lnTo>
                <a:lnTo>
                  <a:pt x="857" y="689"/>
                </a:lnTo>
                <a:lnTo>
                  <a:pt x="876" y="703"/>
                </a:lnTo>
                <a:lnTo>
                  <a:pt x="894" y="714"/>
                </a:lnTo>
                <a:lnTo>
                  <a:pt x="894" y="714"/>
                </a:lnTo>
                <a:lnTo>
                  <a:pt x="887" y="736"/>
                </a:lnTo>
                <a:lnTo>
                  <a:pt x="878" y="759"/>
                </a:lnTo>
                <a:lnTo>
                  <a:pt x="868" y="783"/>
                </a:lnTo>
                <a:lnTo>
                  <a:pt x="856" y="809"/>
                </a:lnTo>
                <a:lnTo>
                  <a:pt x="856" y="809"/>
                </a:lnTo>
                <a:lnTo>
                  <a:pt x="816" y="885"/>
                </a:lnTo>
                <a:lnTo>
                  <a:pt x="797" y="921"/>
                </a:lnTo>
                <a:lnTo>
                  <a:pt x="779" y="957"/>
                </a:lnTo>
                <a:lnTo>
                  <a:pt x="772" y="975"/>
                </a:lnTo>
                <a:lnTo>
                  <a:pt x="766" y="992"/>
                </a:lnTo>
                <a:lnTo>
                  <a:pt x="760" y="1008"/>
                </a:lnTo>
                <a:lnTo>
                  <a:pt x="756" y="1025"/>
                </a:lnTo>
                <a:lnTo>
                  <a:pt x="753" y="1040"/>
                </a:lnTo>
                <a:lnTo>
                  <a:pt x="751" y="1054"/>
                </a:lnTo>
                <a:lnTo>
                  <a:pt x="751" y="1069"/>
                </a:lnTo>
                <a:lnTo>
                  <a:pt x="752" y="1081"/>
                </a:lnTo>
                <a:lnTo>
                  <a:pt x="752" y="1081"/>
                </a:lnTo>
                <a:lnTo>
                  <a:pt x="754" y="1090"/>
                </a:lnTo>
                <a:lnTo>
                  <a:pt x="756" y="1099"/>
                </a:lnTo>
                <a:lnTo>
                  <a:pt x="759" y="1107"/>
                </a:lnTo>
                <a:lnTo>
                  <a:pt x="762" y="1116"/>
                </a:lnTo>
                <a:lnTo>
                  <a:pt x="766" y="1123"/>
                </a:lnTo>
                <a:lnTo>
                  <a:pt x="771" y="1130"/>
                </a:lnTo>
                <a:lnTo>
                  <a:pt x="776" y="1136"/>
                </a:lnTo>
                <a:lnTo>
                  <a:pt x="781" y="1142"/>
                </a:lnTo>
                <a:lnTo>
                  <a:pt x="787" y="1147"/>
                </a:lnTo>
                <a:lnTo>
                  <a:pt x="794" y="1152"/>
                </a:lnTo>
                <a:lnTo>
                  <a:pt x="801" y="1157"/>
                </a:lnTo>
                <a:lnTo>
                  <a:pt x="808" y="1160"/>
                </a:lnTo>
                <a:lnTo>
                  <a:pt x="816" y="1163"/>
                </a:lnTo>
                <a:lnTo>
                  <a:pt x="824" y="1165"/>
                </a:lnTo>
                <a:lnTo>
                  <a:pt x="833" y="1167"/>
                </a:lnTo>
                <a:lnTo>
                  <a:pt x="842" y="1168"/>
                </a:lnTo>
                <a:lnTo>
                  <a:pt x="842" y="1168"/>
                </a:lnTo>
                <a:lnTo>
                  <a:pt x="852" y="1168"/>
                </a:lnTo>
                <a:lnTo>
                  <a:pt x="862" y="1167"/>
                </a:lnTo>
                <a:lnTo>
                  <a:pt x="871" y="1165"/>
                </a:lnTo>
                <a:lnTo>
                  <a:pt x="880" y="1163"/>
                </a:lnTo>
                <a:lnTo>
                  <a:pt x="889" y="1160"/>
                </a:lnTo>
                <a:lnTo>
                  <a:pt x="897" y="1155"/>
                </a:lnTo>
                <a:lnTo>
                  <a:pt x="905" y="1151"/>
                </a:lnTo>
                <a:lnTo>
                  <a:pt x="912" y="1146"/>
                </a:lnTo>
                <a:lnTo>
                  <a:pt x="919" y="1140"/>
                </a:lnTo>
                <a:lnTo>
                  <a:pt x="925" y="1135"/>
                </a:lnTo>
                <a:lnTo>
                  <a:pt x="931" y="1129"/>
                </a:lnTo>
                <a:lnTo>
                  <a:pt x="936" y="1122"/>
                </a:lnTo>
                <a:lnTo>
                  <a:pt x="940" y="1115"/>
                </a:lnTo>
                <a:lnTo>
                  <a:pt x="944" y="1107"/>
                </a:lnTo>
                <a:lnTo>
                  <a:pt x="947" y="1100"/>
                </a:lnTo>
                <a:lnTo>
                  <a:pt x="949" y="1092"/>
                </a:lnTo>
                <a:lnTo>
                  <a:pt x="949" y="1092"/>
                </a:lnTo>
                <a:lnTo>
                  <a:pt x="951" y="1076"/>
                </a:lnTo>
                <a:lnTo>
                  <a:pt x="952" y="1060"/>
                </a:lnTo>
                <a:lnTo>
                  <a:pt x="950" y="1048"/>
                </a:lnTo>
                <a:lnTo>
                  <a:pt x="947" y="1036"/>
                </a:lnTo>
                <a:lnTo>
                  <a:pt x="942" y="1027"/>
                </a:lnTo>
                <a:lnTo>
                  <a:pt x="937" y="1017"/>
                </a:lnTo>
                <a:lnTo>
                  <a:pt x="930" y="1010"/>
                </a:lnTo>
                <a:lnTo>
                  <a:pt x="922" y="1005"/>
                </a:lnTo>
                <a:lnTo>
                  <a:pt x="915" y="1000"/>
                </a:lnTo>
                <a:lnTo>
                  <a:pt x="908" y="996"/>
                </a:lnTo>
                <a:lnTo>
                  <a:pt x="894" y="991"/>
                </a:lnTo>
                <a:lnTo>
                  <a:pt x="885" y="989"/>
                </a:lnTo>
                <a:lnTo>
                  <a:pt x="880" y="989"/>
                </a:lnTo>
                <a:lnTo>
                  <a:pt x="880" y="989"/>
                </a:lnTo>
                <a:lnTo>
                  <a:pt x="896" y="944"/>
                </a:lnTo>
                <a:lnTo>
                  <a:pt x="908" y="908"/>
                </a:lnTo>
                <a:lnTo>
                  <a:pt x="919" y="879"/>
                </a:lnTo>
                <a:lnTo>
                  <a:pt x="919" y="879"/>
                </a:lnTo>
                <a:lnTo>
                  <a:pt x="927" y="859"/>
                </a:lnTo>
                <a:lnTo>
                  <a:pt x="937" y="841"/>
                </a:lnTo>
                <a:lnTo>
                  <a:pt x="945" y="823"/>
                </a:lnTo>
                <a:lnTo>
                  <a:pt x="954" y="807"/>
                </a:lnTo>
                <a:lnTo>
                  <a:pt x="962" y="792"/>
                </a:lnTo>
                <a:lnTo>
                  <a:pt x="971" y="777"/>
                </a:lnTo>
                <a:lnTo>
                  <a:pt x="989" y="753"/>
                </a:lnTo>
                <a:lnTo>
                  <a:pt x="1006" y="732"/>
                </a:lnTo>
                <a:lnTo>
                  <a:pt x="1024" y="715"/>
                </a:lnTo>
                <a:lnTo>
                  <a:pt x="1040" y="702"/>
                </a:lnTo>
                <a:lnTo>
                  <a:pt x="1055" y="690"/>
                </a:lnTo>
                <a:lnTo>
                  <a:pt x="1070" y="683"/>
                </a:lnTo>
                <a:lnTo>
                  <a:pt x="1083" y="677"/>
                </a:lnTo>
                <a:lnTo>
                  <a:pt x="1095" y="673"/>
                </a:lnTo>
                <a:lnTo>
                  <a:pt x="1105" y="671"/>
                </a:lnTo>
                <a:lnTo>
                  <a:pt x="1114" y="670"/>
                </a:lnTo>
                <a:lnTo>
                  <a:pt x="1120" y="670"/>
                </a:lnTo>
                <a:lnTo>
                  <a:pt x="1125" y="670"/>
                </a:lnTo>
                <a:lnTo>
                  <a:pt x="1125" y="670"/>
                </a:lnTo>
                <a:lnTo>
                  <a:pt x="1121" y="666"/>
                </a:lnTo>
                <a:lnTo>
                  <a:pt x="1116" y="661"/>
                </a:lnTo>
                <a:lnTo>
                  <a:pt x="1111" y="653"/>
                </a:lnTo>
                <a:lnTo>
                  <a:pt x="1104" y="644"/>
                </a:lnTo>
                <a:lnTo>
                  <a:pt x="1099" y="633"/>
                </a:lnTo>
                <a:lnTo>
                  <a:pt x="1093" y="620"/>
                </a:lnTo>
                <a:lnTo>
                  <a:pt x="1088" y="603"/>
                </a:lnTo>
                <a:lnTo>
                  <a:pt x="1085" y="586"/>
                </a:lnTo>
                <a:lnTo>
                  <a:pt x="1083" y="566"/>
                </a:lnTo>
                <a:lnTo>
                  <a:pt x="1083" y="543"/>
                </a:lnTo>
                <a:lnTo>
                  <a:pt x="1084" y="531"/>
                </a:lnTo>
                <a:lnTo>
                  <a:pt x="1086" y="519"/>
                </a:lnTo>
                <a:lnTo>
                  <a:pt x="1088" y="505"/>
                </a:lnTo>
                <a:lnTo>
                  <a:pt x="1092" y="491"/>
                </a:lnTo>
                <a:lnTo>
                  <a:pt x="1096" y="477"/>
                </a:lnTo>
                <a:lnTo>
                  <a:pt x="1101" y="461"/>
                </a:lnTo>
                <a:lnTo>
                  <a:pt x="1107" y="446"/>
                </a:lnTo>
                <a:lnTo>
                  <a:pt x="1115" y="430"/>
                </a:lnTo>
                <a:lnTo>
                  <a:pt x="1123" y="412"/>
                </a:lnTo>
                <a:lnTo>
                  <a:pt x="1132" y="395"/>
                </a:lnTo>
                <a:lnTo>
                  <a:pt x="1132" y="395"/>
                </a:lnTo>
                <a:lnTo>
                  <a:pt x="1152" y="358"/>
                </a:lnTo>
                <a:lnTo>
                  <a:pt x="1169" y="322"/>
                </a:lnTo>
                <a:lnTo>
                  <a:pt x="1184" y="289"/>
                </a:lnTo>
                <a:lnTo>
                  <a:pt x="1195" y="258"/>
                </a:lnTo>
                <a:lnTo>
                  <a:pt x="1206" y="227"/>
                </a:lnTo>
                <a:lnTo>
                  <a:pt x="1214" y="197"/>
                </a:lnTo>
                <a:lnTo>
                  <a:pt x="1220" y="169"/>
                </a:lnTo>
                <a:lnTo>
                  <a:pt x="1225" y="141"/>
                </a:lnTo>
                <a:lnTo>
                  <a:pt x="1225" y="141"/>
                </a:lnTo>
                <a:lnTo>
                  <a:pt x="1226" y="132"/>
                </a:lnTo>
                <a:lnTo>
                  <a:pt x="1225" y="123"/>
                </a:lnTo>
                <a:lnTo>
                  <a:pt x="1224" y="114"/>
                </a:lnTo>
                <a:lnTo>
                  <a:pt x="1221" y="104"/>
                </a:lnTo>
                <a:lnTo>
                  <a:pt x="1217" y="95"/>
                </a:lnTo>
                <a:lnTo>
                  <a:pt x="1213" y="87"/>
                </a:lnTo>
                <a:lnTo>
                  <a:pt x="1208" y="78"/>
                </a:lnTo>
                <a:lnTo>
                  <a:pt x="1202" y="70"/>
                </a:lnTo>
                <a:lnTo>
                  <a:pt x="1194" y="63"/>
                </a:lnTo>
                <a:lnTo>
                  <a:pt x="1187" y="55"/>
                </a:lnTo>
                <a:lnTo>
                  <a:pt x="1179" y="49"/>
                </a:lnTo>
                <a:lnTo>
                  <a:pt x="1171" y="44"/>
                </a:lnTo>
                <a:lnTo>
                  <a:pt x="1163" y="39"/>
                </a:lnTo>
                <a:lnTo>
                  <a:pt x="1153" y="36"/>
                </a:lnTo>
                <a:lnTo>
                  <a:pt x="1144" y="34"/>
                </a:lnTo>
                <a:lnTo>
                  <a:pt x="1134" y="32"/>
                </a:lnTo>
                <a:lnTo>
                  <a:pt x="1134" y="32"/>
                </a:lnTo>
                <a:lnTo>
                  <a:pt x="1124" y="32"/>
                </a:lnTo>
                <a:lnTo>
                  <a:pt x="1115" y="33"/>
                </a:lnTo>
                <a:lnTo>
                  <a:pt x="1104" y="35"/>
                </a:lnTo>
                <a:lnTo>
                  <a:pt x="1095" y="38"/>
                </a:lnTo>
                <a:lnTo>
                  <a:pt x="1086" y="42"/>
                </a:lnTo>
                <a:lnTo>
                  <a:pt x="1078" y="46"/>
                </a:lnTo>
                <a:lnTo>
                  <a:pt x="1070" y="52"/>
                </a:lnTo>
                <a:lnTo>
                  <a:pt x="1061" y="57"/>
                </a:lnTo>
                <a:lnTo>
                  <a:pt x="1054" y="65"/>
                </a:lnTo>
                <a:lnTo>
                  <a:pt x="1048" y="71"/>
                </a:lnTo>
                <a:lnTo>
                  <a:pt x="1042" y="78"/>
                </a:lnTo>
                <a:lnTo>
                  <a:pt x="1037" y="86"/>
                </a:lnTo>
                <a:lnTo>
                  <a:pt x="1033" y="94"/>
                </a:lnTo>
                <a:lnTo>
                  <a:pt x="1029" y="102"/>
                </a:lnTo>
                <a:lnTo>
                  <a:pt x="1027" y="111"/>
                </a:lnTo>
                <a:lnTo>
                  <a:pt x="1026" y="119"/>
                </a:lnTo>
                <a:lnTo>
                  <a:pt x="1026" y="119"/>
                </a:lnTo>
                <a:lnTo>
                  <a:pt x="1025" y="139"/>
                </a:lnTo>
                <a:lnTo>
                  <a:pt x="1026" y="158"/>
                </a:lnTo>
                <a:lnTo>
                  <a:pt x="1030" y="173"/>
                </a:lnTo>
                <a:lnTo>
                  <a:pt x="1035" y="185"/>
                </a:lnTo>
                <a:lnTo>
                  <a:pt x="1041" y="195"/>
                </a:lnTo>
                <a:lnTo>
                  <a:pt x="1048" y="205"/>
                </a:lnTo>
                <a:lnTo>
                  <a:pt x="1056" y="212"/>
                </a:lnTo>
                <a:lnTo>
                  <a:pt x="1065" y="217"/>
                </a:lnTo>
                <a:lnTo>
                  <a:pt x="1073" y="221"/>
                </a:lnTo>
                <a:lnTo>
                  <a:pt x="1081" y="225"/>
                </a:lnTo>
                <a:lnTo>
                  <a:pt x="1095" y="230"/>
                </a:lnTo>
                <a:lnTo>
                  <a:pt x="1101" y="232"/>
                </a:lnTo>
                <a:lnTo>
                  <a:pt x="1104" y="234"/>
                </a:lnTo>
                <a:lnTo>
                  <a:pt x="1107" y="237"/>
                </a:lnTo>
                <a:lnTo>
                  <a:pt x="1107" y="240"/>
                </a:lnTo>
                <a:lnTo>
                  <a:pt x="1107" y="240"/>
                </a:lnTo>
                <a:lnTo>
                  <a:pt x="1096" y="276"/>
                </a:lnTo>
                <a:lnTo>
                  <a:pt x="1084" y="309"/>
                </a:lnTo>
                <a:lnTo>
                  <a:pt x="1071" y="339"/>
                </a:lnTo>
                <a:lnTo>
                  <a:pt x="1057" y="365"/>
                </a:lnTo>
                <a:lnTo>
                  <a:pt x="1044" y="390"/>
                </a:lnTo>
                <a:lnTo>
                  <a:pt x="1031" y="411"/>
                </a:lnTo>
                <a:lnTo>
                  <a:pt x="1016" y="431"/>
                </a:lnTo>
                <a:lnTo>
                  <a:pt x="1002" y="447"/>
                </a:lnTo>
                <a:lnTo>
                  <a:pt x="1002" y="447"/>
                </a:lnTo>
                <a:lnTo>
                  <a:pt x="975" y="431"/>
                </a:lnTo>
                <a:lnTo>
                  <a:pt x="942" y="411"/>
                </a:lnTo>
                <a:lnTo>
                  <a:pt x="942" y="411"/>
                </a:lnTo>
                <a:lnTo>
                  <a:pt x="865" y="369"/>
                </a:lnTo>
                <a:lnTo>
                  <a:pt x="790" y="328"/>
                </a:lnTo>
                <a:lnTo>
                  <a:pt x="717" y="289"/>
                </a:lnTo>
                <a:lnTo>
                  <a:pt x="680" y="271"/>
                </a:lnTo>
                <a:lnTo>
                  <a:pt x="643" y="254"/>
                </a:lnTo>
                <a:lnTo>
                  <a:pt x="606" y="236"/>
                </a:lnTo>
                <a:lnTo>
                  <a:pt x="568" y="221"/>
                </a:lnTo>
                <a:lnTo>
                  <a:pt x="529" y="205"/>
                </a:lnTo>
                <a:lnTo>
                  <a:pt x="489" y="190"/>
                </a:lnTo>
                <a:lnTo>
                  <a:pt x="448" y="176"/>
                </a:lnTo>
                <a:lnTo>
                  <a:pt x="406" y="164"/>
                </a:lnTo>
                <a:lnTo>
                  <a:pt x="362" y="151"/>
                </a:lnTo>
                <a:lnTo>
                  <a:pt x="317" y="140"/>
                </a:lnTo>
                <a:lnTo>
                  <a:pt x="317" y="140"/>
                </a:lnTo>
                <a:lnTo>
                  <a:pt x="334" y="107"/>
                </a:lnTo>
                <a:lnTo>
                  <a:pt x="334" y="107"/>
                </a:lnTo>
                <a:lnTo>
                  <a:pt x="360" y="63"/>
                </a:lnTo>
                <a:lnTo>
                  <a:pt x="378" y="31"/>
                </a:lnTo>
                <a:lnTo>
                  <a:pt x="385" y="20"/>
                </a:lnTo>
                <a:lnTo>
                  <a:pt x="389" y="10"/>
                </a:lnTo>
                <a:lnTo>
                  <a:pt x="391" y="4"/>
                </a:lnTo>
                <a:lnTo>
                  <a:pt x="390" y="2"/>
                </a:lnTo>
                <a:lnTo>
                  <a:pt x="389" y="0"/>
                </a:lnTo>
                <a:lnTo>
                  <a:pt x="389" y="0"/>
                </a:lnTo>
                <a:lnTo>
                  <a:pt x="388" y="0"/>
                </a:lnTo>
                <a:lnTo>
                  <a:pt x="387" y="0"/>
                </a:lnTo>
                <a:lnTo>
                  <a:pt x="381" y="1"/>
                </a:lnTo>
                <a:lnTo>
                  <a:pt x="367" y="10"/>
                </a:lnTo>
                <a:lnTo>
                  <a:pt x="343" y="26"/>
                </a:lnTo>
                <a:lnTo>
                  <a:pt x="326" y="35"/>
                </a:lnTo>
                <a:lnTo>
                  <a:pt x="307" y="46"/>
                </a:lnTo>
                <a:lnTo>
                  <a:pt x="307" y="46"/>
                </a:lnTo>
                <a:lnTo>
                  <a:pt x="285" y="57"/>
                </a:lnTo>
                <a:lnTo>
                  <a:pt x="267" y="67"/>
                </a:lnTo>
                <a:lnTo>
                  <a:pt x="252" y="73"/>
                </a:lnTo>
                <a:lnTo>
                  <a:pt x="237" y="78"/>
                </a:lnTo>
                <a:lnTo>
                  <a:pt x="224" y="82"/>
                </a:lnTo>
                <a:lnTo>
                  <a:pt x="211" y="85"/>
                </a:lnTo>
                <a:lnTo>
                  <a:pt x="183" y="89"/>
                </a:lnTo>
                <a:lnTo>
                  <a:pt x="183" y="89"/>
                </a:lnTo>
                <a:lnTo>
                  <a:pt x="174" y="89"/>
                </a:lnTo>
                <a:lnTo>
                  <a:pt x="165" y="88"/>
                </a:lnTo>
                <a:lnTo>
                  <a:pt x="147" y="85"/>
                </a:lnTo>
                <a:lnTo>
                  <a:pt x="132" y="81"/>
                </a:lnTo>
                <a:lnTo>
                  <a:pt x="125" y="81"/>
                </a:lnTo>
                <a:lnTo>
                  <a:pt x="120" y="82"/>
                </a:lnTo>
                <a:lnTo>
                  <a:pt x="120" y="82"/>
                </a:lnTo>
                <a:lnTo>
                  <a:pt x="114" y="85"/>
                </a:lnTo>
                <a:lnTo>
                  <a:pt x="107" y="91"/>
                </a:lnTo>
                <a:lnTo>
                  <a:pt x="102" y="98"/>
                </a:lnTo>
                <a:lnTo>
                  <a:pt x="97" y="107"/>
                </a:lnTo>
                <a:lnTo>
                  <a:pt x="92" y="120"/>
                </a:lnTo>
                <a:lnTo>
                  <a:pt x="87" y="134"/>
                </a:lnTo>
                <a:lnTo>
                  <a:pt x="74" y="171"/>
                </a:lnTo>
                <a:lnTo>
                  <a:pt x="74" y="171"/>
                </a:lnTo>
                <a:lnTo>
                  <a:pt x="49" y="242"/>
                </a:lnTo>
                <a:lnTo>
                  <a:pt x="42" y="261"/>
                </a:lnTo>
                <a:lnTo>
                  <a:pt x="42" y="261"/>
                </a:lnTo>
                <a:lnTo>
                  <a:pt x="34" y="279"/>
                </a:lnTo>
                <a:lnTo>
                  <a:pt x="27" y="293"/>
                </a:lnTo>
                <a:lnTo>
                  <a:pt x="14" y="312"/>
                </a:lnTo>
                <a:lnTo>
                  <a:pt x="10" y="320"/>
                </a:lnTo>
                <a:lnTo>
                  <a:pt x="6" y="327"/>
                </a:lnTo>
                <a:lnTo>
                  <a:pt x="3" y="335"/>
                </a:lnTo>
                <a:lnTo>
                  <a:pt x="1" y="34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33"/>
          <p:cNvSpPr>
            <a:spLocks/>
          </p:cNvSpPr>
          <p:nvPr userDrawn="1"/>
        </p:nvSpPr>
        <p:spPr bwMode="auto">
          <a:xfrm>
            <a:off x="7189787" y="1214140"/>
            <a:ext cx="39688" cy="46038"/>
          </a:xfrm>
          <a:custGeom>
            <a:avLst/>
            <a:gdLst>
              <a:gd name="T0" fmla="*/ 103 w 296"/>
              <a:gd name="T1" fmla="*/ 350 h 350"/>
              <a:gd name="T2" fmla="*/ 103 w 296"/>
              <a:gd name="T3" fmla="*/ 350 h 350"/>
              <a:gd name="T4" fmla="*/ 132 w 296"/>
              <a:gd name="T5" fmla="*/ 349 h 350"/>
              <a:gd name="T6" fmla="*/ 164 w 296"/>
              <a:gd name="T7" fmla="*/ 346 h 350"/>
              <a:gd name="T8" fmla="*/ 196 w 296"/>
              <a:gd name="T9" fmla="*/ 343 h 350"/>
              <a:gd name="T10" fmla="*/ 226 w 296"/>
              <a:gd name="T11" fmla="*/ 339 h 350"/>
              <a:gd name="T12" fmla="*/ 276 w 296"/>
              <a:gd name="T13" fmla="*/ 333 h 350"/>
              <a:gd name="T14" fmla="*/ 296 w 296"/>
              <a:gd name="T15" fmla="*/ 329 h 350"/>
              <a:gd name="T16" fmla="*/ 293 w 296"/>
              <a:gd name="T17" fmla="*/ 25 h 350"/>
              <a:gd name="T18" fmla="*/ 293 w 296"/>
              <a:gd name="T19" fmla="*/ 25 h 350"/>
              <a:gd name="T20" fmla="*/ 244 w 296"/>
              <a:gd name="T21" fmla="*/ 18 h 350"/>
              <a:gd name="T22" fmla="*/ 142 w 296"/>
              <a:gd name="T23" fmla="*/ 2 h 350"/>
              <a:gd name="T24" fmla="*/ 142 w 296"/>
              <a:gd name="T25" fmla="*/ 2 h 350"/>
              <a:gd name="T26" fmla="*/ 129 w 296"/>
              <a:gd name="T27" fmla="*/ 1 h 350"/>
              <a:gd name="T28" fmla="*/ 117 w 296"/>
              <a:gd name="T29" fmla="*/ 0 h 350"/>
              <a:gd name="T30" fmla="*/ 105 w 296"/>
              <a:gd name="T31" fmla="*/ 0 h 350"/>
              <a:gd name="T32" fmla="*/ 94 w 296"/>
              <a:gd name="T33" fmla="*/ 1 h 350"/>
              <a:gd name="T34" fmla="*/ 84 w 296"/>
              <a:gd name="T35" fmla="*/ 3 h 350"/>
              <a:gd name="T36" fmla="*/ 75 w 296"/>
              <a:gd name="T37" fmla="*/ 6 h 350"/>
              <a:gd name="T38" fmla="*/ 66 w 296"/>
              <a:gd name="T39" fmla="*/ 9 h 350"/>
              <a:gd name="T40" fmla="*/ 59 w 296"/>
              <a:gd name="T41" fmla="*/ 13 h 350"/>
              <a:gd name="T42" fmla="*/ 51 w 296"/>
              <a:gd name="T43" fmla="*/ 17 h 350"/>
              <a:gd name="T44" fmla="*/ 44 w 296"/>
              <a:gd name="T45" fmla="*/ 22 h 350"/>
              <a:gd name="T46" fmla="*/ 38 w 296"/>
              <a:gd name="T47" fmla="*/ 27 h 350"/>
              <a:gd name="T48" fmla="*/ 33 w 296"/>
              <a:gd name="T49" fmla="*/ 32 h 350"/>
              <a:gd name="T50" fmla="*/ 24 w 296"/>
              <a:gd name="T51" fmla="*/ 45 h 350"/>
              <a:gd name="T52" fmla="*/ 17 w 296"/>
              <a:gd name="T53" fmla="*/ 57 h 350"/>
              <a:gd name="T54" fmla="*/ 11 w 296"/>
              <a:gd name="T55" fmla="*/ 70 h 350"/>
              <a:gd name="T56" fmla="*/ 6 w 296"/>
              <a:gd name="T57" fmla="*/ 83 h 350"/>
              <a:gd name="T58" fmla="*/ 3 w 296"/>
              <a:gd name="T59" fmla="*/ 96 h 350"/>
              <a:gd name="T60" fmla="*/ 1 w 296"/>
              <a:gd name="T61" fmla="*/ 106 h 350"/>
              <a:gd name="T62" fmla="*/ 0 w 296"/>
              <a:gd name="T63" fmla="*/ 123 h 350"/>
              <a:gd name="T64" fmla="*/ 0 w 296"/>
              <a:gd name="T65" fmla="*/ 129 h 350"/>
              <a:gd name="T66" fmla="*/ 4 w 296"/>
              <a:gd name="T67" fmla="*/ 213 h 350"/>
              <a:gd name="T68" fmla="*/ 4 w 296"/>
              <a:gd name="T69" fmla="*/ 213 h 350"/>
              <a:gd name="T70" fmla="*/ 4 w 296"/>
              <a:gd name="T71" fmla="*/ 219 h 350"/>
              <a:gd name="T72" fmla="*/ 6 w 296"/>
              <a:gd name="T73" fmla="*/ 235 h 350"/>
              <a:gd name="T74" fmla="*/ 11 w 296"/>
              <a:gd name="T75" fmla="*/ 256 h 350"/>
              <a:gd name="T76" fmla="*/ 15 w 296"/>
              <a:gd name="T77" fmla="*/ 268 h 350"/>
              <a:gd name="T78" fmla="*/ 19 w 296"/>
              <a:gd name="T79" fmla="*/ 282 h 350"/>
              <a:gd name="T80" fmla="*/ 24 w 296"/>
              <a:gd name="T81" fmla="*/ 294 h 350"/>
              <a:gd name="T82" fmla="*/ 31 w 296"/>
              <a:gd name="T83" fmla="*/ 306 h 350"/>
              <a:gd name="T84" fmla="*/ 39 w 296"/>
              <a:gd name="T85" fmla="*/ 319 h 350"/>
              <a:gd name="T86" fmla="*/ 48 w 296"/>
              <a:gd name="T87" fmla="*/ 329 h 350"/>
              <a:gd name="T88" fmla="*/ 53 w 296"/>
              <a:gd name="T89" fmla="*/ 333 h 350"/>
              <a:gd name="T90" fmla="*/ 60 w 296"/>
              <a:gd name="T91" fmla="*/ 337 h 350"/>
              <a:gd name="T92" fmla="*/ 66 w 296"/>
              <a:gd name="T93" fmla="*/ 341 h 350"/>
              <a:gd name="T94" fmla="*/ 72 w 296"/>
              <a:gd name="T95" fmla="*/ 344 h 350"/>
              <a:gd name="T96" fmla="*/ 79 w 296"/>
              <a:gd name="T97" fmla="*/ 346 h 350"/>
              <a:gd name="T98" fmla="*/ 86 w 296"/>
              <a:gd name="T99" fmla="*/ 348 h 350"/>
              <a:gd name="T100" fmla="*/ 94 w 296"/>
              <a:gd name="T101" fmla="*/ 349 h 350"/>
              <a:gd name="T102" fmla="*/ 103 w 296"/>
              <a:gd name="T103"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350">
                <a:moveTo>
                  <a:pt x="103" y="350"/>
                </a:moveTo>
                <a:lnTo>
                  <a:pt x="103" y="350"/>
                </a:lnTo>
                <a:lnTo>
                  <a:pt x="132" y="349"/>
                </a:lnTo>
                <a:lnTo>
                  <a:pt x="164" y="346"/>
                </a:lnTo>
                <a:lnTo>
                  <a:pt x="196" y="343"/>
                </a:lnTo>
                <a:lnTo>
                  <a:pt x="226" y="339"/>
                </a:lnTo>
                <a:lnTo>
                  <a:pt x="276" y="333"/>
                </a:lnTo>
                <a:lnTo>
                  <a:pt x="296" y="329"/>
                </a:lnTo>
                <a:lnTo>
                  <a:pt x="293" y="25"/>
                </a:lnTo>
                <a:lnTo>
                  <a:pt x="293" y="25"/>
                </a:lnTo>
                <a:lnTo>
                  <a:pt x="244" y="18"/>
                </a:lnTo>
                <a:lnTo>
                  <a:pt x="142" y="2"/>
                </a:lnTo>
                <a:lnTo>
                  <a:pt x="142" y="2"/>
                </a:lnTo>
                <a:lnTo>
                  <a:pt x="129" y="1"/>
                </a:lnTo>
                <a:lnTo>
                  <a:pt x="117" y="0"/>
                </a:lnTo>
                <a:lnTo>
                  <a:pt x="105" y="0"/>
                </a:lnTo>
                <a:lnTo>
                  <a:pt x="94" y="1"/>
                </a:lnTo>
                <a:lnTo>
                  <a:pt x="84" y="3"/>
                </a:lnTo>
                <a:lnTo>
                  <a:pt x="75" y="6"/>
                </a:lnTo>
                <a:lnTo>
                  <a:pt x="66" y="9"/>
                </a:lnTo>
                <a:lnTo>
                  <a:pt x="59" y="13"/>
                </a:lnTo>
                <a:lnTo>
                  <a:pt x="51" y="17"/>
                </a:lnTo>
                <a:lnTo>
                  <a:pt x="44" y="22"/>
                </a:lnTo>
                <a:lnTo>
                  <a:pt x="38" y="27"/>
                </a:lnTo>
                <a:lnTo>
                  <a:pt x="33" y="32"/>
                </a:lnTo>
                <a:lnTo>
                  <a:pt x="24" y="45"/>
                </a:lnTo>
                <a:lnTo>
                  <a:pt x="17" y="57"/>
                </a:lnTo>
                <a:lnTo>
                  <a:pt x="11" y="70"/>
                </a:lnTo>
                <a:lnTo>
                  <a:pt x="6" y="83"/>
                </a:lnTo>
                <a:lnTo>
                  <a:pt x="3" y="96"/>
                </a:lnTo>
                <a:lnTo>
                  <a:pt x="1" y="106"/>
                </a:lnTo>
                <a:lnTo>
                  <a:pt x="0" y="123"/>
                </a:lnTo>
                <a:lnTo>
                  <a:pt x="0" y="129"/>
                </a:lnTo>
                <a:lnTo>
                  <a:pt x="4" y="213"/>
                </a:lnTo>
                <a:lnTo>
                  <a:pt x="4" y="213"/>
                </a:lnTo>
                <a:lnTo>
                  <a:pt x="4" y="219"/>
                </a:lnTo>
                <a:lnTo>
                  <a:pt x="6" y="235"/>
                </a:lnTo>
                <a:lnTo>
                  <a:pt x="11" y="256"/>
                </a:lnTo>
                <a:lnTo>
                  <a:pt x="15" y="268"/>
                </a:lnTo>
                <a:lnTo>
                  <a:pt x="19" y="282"/>
                </a:lnTo>
                <a:lnTo>
                  <a:pt x="24" y="294"/>
                </a:lnTo>
                <a:lnTo>
                  <a:pt x="31" y="306"/>
                </a:lnTo>
                <a:lnTo>
                  <a:pt x="39" y="319"/>
                </a:lnTo>
                <a:lnTo>
                  <a:pt x="48" y="329"/>
                </a:lnTo>
                <a:lnTo>
                  <a:pt x="53" y="333"/>
                </a:lnTo>
                <a:lnTo>
                  <a:pt x="60" y="337"/>
                </a:lnTo>
                <a:lnTo>
                  <a:pt x="66" y="341"/>
                </a:lnTo>
                <a:lnTo>
                  <a:pt x="72" y="344"/>
                </a:lnTo>
                <a:lnTo>
                  <a:pt x="79" y="346"/>
                </a:lnTo>
                <a:lnTo>
                  <a:pt x="86" y="348"/>
                </a:lnTo>
                <a:lnTo>
                  <a:pt x="94" y="349"/>
                </a:lnTo>
                <a:lnTo>
                  <a:pt x="103" y="3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34"/>
          <p:cNvSpPr>
            <a:spLocks/>
          </p:cNvSpPr>
          <p:nvPr userDrawn="1"/>
        </p:nvSpPr>
        <p:spPr bwMode="auto">
          <a:xfrm>
            <a:off x="7237412" y="1203028"/>
            <a:ext cx="60325" cy="57150"/>
          </a:xfrm>
          <a:custGeom>
            <a:avLst/>
            <a:gdLst>
              <a:gd name="T0" fmla="*/ 450 w 450"/>
              <a:gd name="T1" fmla="*/ 290 h 425"/>
              <a:gd name="T2" fmla="*/ 450 w 450"/>
              <a:gd name="T3" fmla="*/ 225 h 425"/>
              <a:gd name="T4" fmla="*/ 449 w 450"/>
              <a:gd name="T5" fmla="*/ 54 h 425"/>
              <a:gd name="T6" fmla="*/ 444 w 450"/>
              <a:gd name="T7" fmla="*/ 20 h 425"/>
              <a:gd name="T8" fmla="*/ 436 w 450"/>
              <a:gd name="T9" fmla="*/ 3 h 425"/>
              <a:gd name="T10" fmla="*/ 429 w 450"/>
              <a:gd name="T11" fmla="*/ 0 h 425"/>
              <a:gd name="T12" fmla="*/ 367 w 450"/>
              <a:gd name="T13" fmla="*/ 2 h 425"/>
              <a:gd name="T14" fmla="*/ 362 w 450"/>
              <a:gd name="T15" fmla="*/ 14 h 425"/>
              <a:gd name="T16" fmla="*/ 347 w 450"/>
              <a:gd name="T17" fmla="*/ 59 h 425"/>
              <a:gd name="T18" fmla="*/ 325 w 450"/>
              <a:gd name="T19" fmla="*/ 2 h 425"/>
              <a:gd name="T20" fmla="*/ 261 w 450"/>
              <a:gd name="T21" fmla="*/ 2 h 425"/>
              <a:gd name="T22" fmla="*/ 242 w 450"/>
              <a:gd name="T23" fmla="*/ 16 h 425"/>
              <a:gd name="T24" fmla="*/ 224 w 450"/>
              <a:gd name="T25" fmla="*/ 64 h 425"/>
              <a:gd name="T26" fmla="*/ 192 w 450"/>
              <a:gd name="T27" fmla="*/ 4 h 425"/>
              <a:gd name="T28" fmla="*/ 135 w 450"/>
              <a:gd name="T29" fmla="*/ 6 h 425"/>
              <a:gd name="T30" fmla="*/ 127 w 450"/>
              <a:gd name="T31" fmla="*/ 11 h 425"/>
              <a:gd name="T32" fmla="*/ 110 w 450"/>
              <a:gd name="T33" fmla="*/ 53 h 425"/>
              <a:gd name="T34" fmla="*/ 86 w 450"/>
              <a:gd name="T35" fmla="*/ 6 h 425"/>
              <a:gd name="T36" fmla="*/ 38 w 450"/>
              <a:gd name="T37" fmla="*/ 6 h 425"/>
              <a:gd name="T38" fmla="*/ 25 w 450"/>
              <a:gd name="T39" fmla="*/ 10 h 425"/>
              <a:gd name="T40" fmla="*/ 10 w 450"/>
              <a:gd name="T41" fmla="*/ 28 h 425"/>
              <a:gd name="T42" fmla="*/ 1 w 450"/>
              <a:gd name="T43" fmla="*/ 55 h 425"/>
              <a:gd name="T44" fmla="*/ 1 w 450"/>
              <a:gd name="T45" fmla="*/ 141 h 425"/>
              <a:gd name="T46" fmla="*/ 5 w 450"/>
              <a:gd name="T47" fmla="*/ 324 h 425"/>
              <a:gd name="T48" fmla="*/ 27 w 450"/>
              <a:gd name="T49" fmla="*/ 401 h 425"/>
              <a:gd name="T50" fmla="*/ 54 w 450"/>
              <a:gd name="T51" fmla="*/ 396 h 425"/>
              <a:gd name="T52" fmla="*/ 74 w 450"/>
              <a:gd name="T53" fmla="*/ 384 h 425"/>
              <a:gd name="T54" fmla="*/ 83 w 450"/>
              <a:gd name="T55" fmla="*/ 374 h 425"/>
              <a:gd name="T56" fmla="*/ 100 w 450"/>
              <a:gd name="T57" fmla="*/ 341 h 425"/>
              <a:gd name="T58" fmla="*/ 105 w 450"/>
              <a:gd name="T59" fmla="*/ 317 h 425"/>
              <a:gd name="T60" fmla="*/ 105 w 450"/>
              <a:gd name="T61" fmla="*/ 367 h 425"/>
              <a:gd name="T62" fmla="*/ 108 w 450"/>
              <a:gd name="T63" fmla="*/ 420 h 425"/>
              <a:gd name="T64" fmla="*/ 116 w 450"/>
              <a:gd name="T65" fmla="*/ 424 h 425"/>
              <a:gd name="T66" fmla="*/ 150 w 450"/>
              <a:gd name="T67" fmla="*/ 423 h 425"/>
              <a:gd name="T68" fmla="*/ 176 w 450"/>
              <a:gd name="T69" fmla="*/ 412 h 425"/>
              <a:gd name="T70" fmla="*/ 189 w 450"/>
              <a:gd name="T71" fmla="*/ 402 h 425"/>
              <a:gd name="T72" fmla="*/ 209 w 450"/>
              <a:gd name="T73" fmla="*/ 368 h 425"/>
              <a:gd name="T74" fmla="*/ 224 w 450"/>
              <a:gd name="T75" fmla="*/ 317 h 425"/>
              <a:gd name="T76" fmla="*/ 225 w 450"/>
              <a:gd name="T77" fmla="*/ 381 h 425"/>
              <a:gd name="T78" fmla="*/ 229 w 450"/>
              <a:gd name="T79" fmla="*/ 419 h 425"/>
              <a:gd name="T80" fmla="*/ 237 w 450"/>
              <a:gd name="T81" fmla="*/ 421 h 425"/>
              <a:gd name="T82" fmla="*/ 266 w 450"/>
              <a:gd name="T83" fmla="*/ 418 h 425"/>
              <a:gd name="T84" fmla="*/ 300 w 450"/>
              <a:gd name="T85" fmla="*/ 405 h 425"/>
              <a:gd name="T86" fmla="*/ 309 w 450"/>
              <a:gd name="T87" fmla="*/ 397 h 425"/>
              <a:gd name="T88" fmla="*/ 331 w 450"/>
              <a:gd name="T89" fmla="*/ 367 h 425"/>
              <a:gd name="T90" fmla="*/ 342 w 450"/>
              <a:gd name="T91" fmla="*/ 334 h 425"/>
              <a:gd name="T92" fmla="*/ 345 w 450"/>
              <a:gd name="T93" fmla="*/ 346 h 425"/>
              <a:gd name="T94" fmla="*/ 348 w 450"/>
              <a:gd name="T95" fmla="*/ 391 h 425"/>
              <a:gd name="T96" fmla="*/ 379 w 450"/>
              <a:gd name="T97" fmla="*/ 386 h 425"/>
              <a:gd name="T98" fmla="*/ 404 w 450"/>
              <a:gd name="T99" fmla="*/ 375 h 425"/>
              <a:gd name="T100" fmla="*/ 425 w 450"/>
              <a:gd name="T101" fmla="*/ 360 h 425"/>
              <a:gd name="T102" fmla="*/ 439 w 450"/>
              <a:gd name="T103" fmla="*/ 342 h 425"/>
              <a:gd name="T104" fmla="*/ 448 w 450"/>
              <a:gd name="T105" fmla="*/ 3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0" h="425">
                <a:moveTo>
                  <a:pt x="448" y="311"/>
                </a:moveTo>
                <a:lnTo>
                  <a:pt x="448" y="311"/>
                </a:lnTo>
                <a:lnTo>
                  <a:pt x="450" y="290"/>
                </a:lnTo>
                <a:lnTo>
                  <a:pt x="450" y="268"/>
                </a:lnTo>
                <a:lnTo>
                  <a:pt x="450" y="225"/>
                </a:lnTo>
                <a:lnTo>
                  <a:pt x="450" y="225"/>
                </a:lnTo>
                <a:lnTo>
                  <a:pt x="449" y="64"/>
                </a:lnTo>
                <a:lnTo>
                  <a:pt x="449" y="64"/>
                </a:lnTo>
                <a:lnTo>
                  <a:pt x="449" y="54"/>
                </a:lnTo>
                <a:lnTo>
                  <a:pt x="448" y="44"/>
                </a:lnTo>
                <a:lnTo>
                  <a:pt x="447" y="33"/>
                </a:lnTo>
                <a:lnTo>
                  <a:pt x="444" y="20"/>
                </a:lnTo>
                <a:lnTo>
                  <a:pt x="441" y="10"/>
                </a:lnTo>
                <a:lnTo>
                  <a:pt x="439" y="6"/>
                </a:lnTo>
                <a:lnTo>
                  <a:pt x="436" y="3"/>
                </a:lnTo>
                <a:lnTo>
                  <a:pt x="433" y="1"/>
                </a:lnTo>
                <a:lnTo>
                  <a:pt x="429" y="0"/>
                </a:lnTo>
                <a:lnTo>
                  <a:pt x="429" y="0"/>
                </a:lnTo>
                <a:lnTo>
                  <a:pt x="396" y="0"/>
                </a:lnTo>
                <a:lnTo>
                  <a:pt x="378" y="1"/>
                </a:lnTo>
                <a:lnTo>
                  <a:pt x="367" y="2"/>
                </a:lnTo>
                <a:lnTo>
                  <a:pt x="367" y="2"/>
                </a:lnTo>
                <a:lnTo>
                  <a:pt x="364" y="7"/>
                </a:lnTo>
                <a:lnTo>
                  <a:pt x="362" y="14"/>
                </a:lnTo>
                <a:lnTo>
                  <a:pt x="356" y="33"/>
                </a:lnTo>
                <a:lnTo>
                  <a:pt x="350" y="52"/>
                </a:lnTo>
                <a:lnTo>
                  <a:pt x="347" y="59"/>
                </a:lnTo>
                <a:lnTo>
                  <a:pt x="345" y="64"/>
                </a:lnTo>
                <a:lnTo>
                  <a:pt x="325" y="2"/>
                </a:lnTo>
                <a:lnTo>
                  <a:pt x="325" y="2"/>
                </a:lnTo>
                <a:lnTo>
                  <a:pt x="309" y="1"/>
                </a:lnTo>
                <a:lnTo>
                  <a:pt x="286" y="1"/>
                </a:lnTo>
                <a:lnTo>
                  <a:pt x="261" y="2"/>
                </a:lnTo>
                <a:lnTo>
                  <a:pt x="247" y="4"/>
                </a:lnTo>
                <a:lnTo>
                  <a:pt x="247" y="4"/>
                </a:lnTo>
                <a:lnTo>
                  <a:pt x="242" y="16"/>
                </a:lnTo>
                <a:lnTo>
                  <a:pt x="236" y="34"/>
                </a:lnTo>
                <a:lnTo>
                  <a:pt x="229" y="52"/>
                </a:lnTo>
                <a:lnTo>
                  <a:pt x="224" y="64"/>
                </a:lnTo>
                <a:lnTo>
                  <a:pt x="205" y="5"/>
                </a:lnTo>
                <a:lnTo>
                  <a:pt x="205" y="5"/>
                </a:lnTo>
                <a:lnTo>
                  <a:pt x="192" y="4"/>
                </a:lnTo>
                <a:lnTo>
                  <a:pt x="168" y="4"/>
                </a:lnTo>
                <a:lnTo>
                  <a:pt x="144" y="5"/>
                </a:lnTo>
                <a:lnTo>
                  <a:pt x="135" y="6"/>
                </a:lnTo>
                <a:lnTo>
                  <a:pt x="131" y="6"/>
                </a:lnTo>
                <a:lnTo>
                  <a:pt x="131" y="6"/>
                </a:lnTo>
                <a:lnTo>
                  <a:pt x="127" y="11"/>
                </a:lnTo>
                <a:lnTo>
                  <a:pt x="124" y="18"/>
                </a:lnTo>
                <a:lnTo>
                  <a:pt x="117" y="36"/>
                </a:lnTo>
                <a:lnTo>
                  <a:pt x="110" y="53"/>
                </a:lnTo>
                <a:lnTo>
                  <a:pt x="105" y="64"/>
                </a:lnTo>
                <a:lnTo>
                  <a:pt x="86" y="6"/>
                </a:lnTo>
                <a:lnTo>
                  <a:pt x="86" y="6"/>
                </a:lnTo>
                <a:lnTo>
                  <a:pt x="69" y="6"/>
                </a:lnTo>
                <a:lnTo>
                  <a:pt x="38" y="6"/>
                </a:lnTo>
                <a:lnTo>
                  <a:pt x="38" y="6"/>
                </a:lnTo>
                <a:lnTo>
                  <a:pt x="33" y="7"/>
                </a:lnTo>
                <a:lnTo>
                  <a:pt x="29" y="8"/>
                </a:lnTo>
                <a:lnTo>
                  <a:pt x="25" y="10"/>
                </a:lnTo>
                <a:lnTo>
                  <a:pt x="21" y="12"/>
                </a:lnTo>
                <a:lnTo>
                  <a:pt x="15" y="19"/>
                </a:lnTo>
                <a:lnTo>
                  <a:pt x="10" y="28"/>
                </a:lnTo>
                <a:lnTo>
                  <a:pt x="5" y="36"/>
                </a:lnTo>
                <a:lnTo>
                  <a:pt x="2" y="46"/>
                </a:lnTo>
                <a:lnTo>
                  <a:pt x="1" y="55"/>
                </a:lnTo>
                <a:lnTo>
                  <a:pt x="0" y="63"/>
                </a:lnTo>
                <a:lnTo>
                  <a:pt x="0" y="63"/>
                </a:lnTo>
                <a:lnTo>
                  <a:pt x="1" y="141"/>
                </a:lnTo>
                <a:lnTo>
                  <a:pt x="2" y="220"/>
                </a:lnTo>
                <a:lnTo>
                  <a:pt x="2" y="220"/>
                </a:lnTo>
                <a:lnTo>
                  <a:pt x="5" y="324"/>
                </a:lnTo>
                <a:lnTo>
                  <a:pt x="8" y="402"/>
                </a:lnTo>
                <a:lnTo>
                  <a:pt x="8" y="402"/>
                </a:lnTo>
                <a:lnTo>
                  <a:pt x="27" y="401"/>
                </a:lnTo>
                <a:lnTo>
                  <a:pt x="37" y="399"/>
                </a:lnTo>
                <a:lnTo>
                  <a:pt x="45" y="398"/>
                </a:lnTo>
                <a:lnTo>
                  <a:pt x="54" y="396"/>
                </a:lnTo>
                <a:lnTo>
                  <a:pt x="62" y="393"/>
                </a:lnTo>
                <a:lnTo>
                  <a:pt x="68" y="388"/>
                </a:lnTo>
                <a:lnTo>
                  <a:pt x="74" y="384"/>
                </a:lnTo>
                <a:lnTo>
                  <a:pt x="74" y="384"/>
                </a:lnTo>
                <a:lnTo>
                  <a:pt x="79" y="379"/>
                </a:lnTo>
                <a:lnTo>
                  <a:pt x="83" y="374"/>
                </a:lnTo>
                <a:lnTo>
                  <a:pt x="90" y="363"/>
                </a:lnTo>
                <a:lnTo>
                  <a:pt x="95" y="352"/>
                </a:lnTo>
                <a:lnTo>
                  <a:pt x="100" y="341"/>
                </a:lnTo>
                <a:lnTo>
                  <a:pt x="103" y="331"/>
                </a:lnTo>
                <a:lnTo>
                  <a:pt x="104" y="324"/>
                </a:lnTo>
                <a:lnTo>
                  <a:pt x="105" y="317"/>
                </a:lnTo>
                <a:lnTo>
                  <a:pt x="105" y="317"/>
                </a:lnTo>
                <a:lnTo>
                  <a:pt x="105" y="337"/>
                </a:lnTo>
                <a:lnTo>
                  <a:pt x="105" y="367"/>
                </a:lnTo>
                <a:lnTo>
                  <a:pt x="106" y="397"/>
                </a:lnTo>
                <a:lnTo>
                  <a:pt x="108" y="420"/>
                </a:lnTo>
                <a:lnTo>
                  <a:pt x="108" y="420"/>
                </a:lnTo>
                <a:lnTo>
                  <a:pt x="108" y="421"/>
                </a:lnTo>
                <a:lnTo>
                  <a:pt x="110" y="422"/>
                </a:lnTo>
                <a:lnTo>
                  <a:pt x="116" y="424"/>
                </a:lnTo>
                <a:lnTo>
                  <a:pt x="125" y="425"/>
                </a:lnTo>
                <a:lnTo>
                  <a:pt x="136" y="425"/>
                </a:lnTo>
                <a:lnTo>
                  <a:pt x="150" y="423"/>
                </a:lnTo>
                <a:lnTo>
                  <a:pt x="163" y="418"/>
                </a:lnTo>
                <a:lnTo>
                  <a:pt x="169" y="415"/>
                </a:lnTo>
                <a:lnTo>
                  <a:pt x="176" y="412"/>
                </a:lnTo>
                <a:lnTo>
                  <a:pt x="182" y="407"/>
                </a:lnTo>
                <a:lnTo>
                  <a:pt x="189" y="402"/>
                </a:lnTo>
                <a:lnTo>
                  <a:pt x="189" y="402"/>
                </a:lnTo>
                <a:lnTo>
                  <a:pt x="197" y="392"/>
                </a:lnTo>
                <a:lnTo>
                  <a:pt x="204" y="380"/>
                </a:lnTo>
                <a:lnTo>
                  <a:pt x="209" y="368"/>
                </a:lnTo>
                <a:lnTo>
                  <a:pt x="213" y="356"/>
                </a:lnTo>
                <a:lnTo>
                  <a:pt x="220" y="333"/>
                </a:lnTo>
                <a:lnTo>
                  <a:pt x="224" y="317"/>
                </a:lnTo>
                <a:lnTo>
                  <a:pt x="224" y="317"/>
                </a:lnTo>
                <a:lnTo>
                  <a:pt x="224" y="348"/>
                </a:lnTo>
                <a:lnTo>
                  <a:pt x="225" y="381"/>
                </a:lnTo>
                <a:lnTo>
                  <a:pt x="227" y="408"/>
                </a:lnTo>
                <a:lnTo>
                  <a:pt x="228" y="417"/>
                </a:lnTo>
                <a:lnTo>
                  <a:pt x="229" y="419"/>
                </a:lnTo>
                <a:lnTo>
                  <a:pt x="230" y="420"/>
                </a:lnTo>
                <a:lnTo>
                  <a:pt x="230" y="420"/>
                </a:lnTo>
                <a:lnTo>
                  <a:pt x="237" y="421"/>
                </a:lnTo>
                <a:lnTo>
                  <a:pt x="245" y="421"/>
                </a:lnTo>
                <a:lnTo>
                  <a:pt x="255" y="420"/>
                </a:lnTo>
                <a:lnTo>
                  <a:pt x="266" y="418"/>
                </a:lnTo>
                <a:lnTo>
                  <a:pt x="277" y="415"/>
                </a:lnTo>
                <a:lnTo>
                  <a:pt x="289" y="411"/>
                </a:lnTo>
                <a:lnTo>
                  <a:pt x="300" y="405"/>
                </a:lnTo>
                <a:lnTo>
                  <a:pt x="305" y="401"/>
                </a:lnTo>
                <a:lnTo>
                  <a:pt x="309" y="397"/>
                </a:lnTo>
                <a:lnTo>
                  <a:pt x="309" y="397"/>
                </a:lnTo>
                <a:lnTo>
                  <a:pt x="317" y="387"/>
                </a:lnTo>
                <a:lnTo>
                  <a:pt x="325" y="377"/>
                </a:lnTo>
                <a:lnTo>
                  <a:pt x="331" y="367"/>
                </a:lnTo>
                <a:lnTo>
                  <a:pt x="336" y="356"/>
                </a:lnTo>
                <a:lnTo>
                  <a:pt x="339" y="345"/>
                </a:lnTo>
                <a:lnTo>
                  <a:pt x="342" y="334"/>
                </a:lnTo>
                <a:lnTo>
                  <a:pt x="345" y="317"/>
                </a:lnTo>
                <a:lnTo>
                  <a:pt x="345" y="317"/>
                </a:lnTo>
                <a:lnTo>
                  <a:pt x="345" y="346"/>
                </a:lnTo>
                <a:lnTo>
                  <a:pt x="346" y="370"/>
                </a:lnTo>
                <a:lnTo>
                  <a:pt x="348" y="391"/>
                </a:lnTo>
                <a:lnTo>
                  <a:pt x="348" y="391"/>
                </a:lnTo>
                <a:lnTo>
                  <a:pt x="362" y="390"/>
                </a:lnTo>
                <a:lnTo>
                  <a:pt x="371" y="388"/>
                </a:lnTo>
                <a:lnTo>
                  <a:pt x="379" y="386"/>
                </a:lnTo>
                <a:lnTo>
                  <a:pt x="379" y="386"/>
                </a:lnTo>
                <a:lnTo>
                  <a:pt x="393" y="380"/>
                </a:lnTo>
                <a:lnTo>
                  <a:pt x="404" y="375"/>
                </a:lnTo>
                <a:lnTo>
                  <a:pt x="415" y="368"/>
                </a:lnTo>
                <a:lnTo>
                  <a:pt x="415" y="368"/>
                </a:lnTo>
                <a:lnTo>
                  <a:pt x="425" y="360"/>
                </a:lnTo>
                <a:lnTo>
                  <a:pt x="430" y="355"/>
                </a:lnTo>
                <a:lnTo>
                  <a:pt x="435" y="349"/>
                </a:lnTo>
                <a:lnTo>
                  <a:pt x="439" y="342"/>
                </a:lnTo>
                <a:lnTo>
                  <a:pt x="443" y="333"/>
                </a:lnTo>
                <a:lnTo>
                  <a:pt x="446" y="323"/>
                </a:lnTo>
                <a:lnTo>
                  <a:pt x="448" y="3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35"/>
          <p:cNvSpPr>
            <a:spLocks/>
          </p:cNvSpPr>
          <p:nvPr userDrawn="1"/>
        </p:nvSpPr>
        <p:spPr bwMode="auto">
          <a:xfrm>
            <a:off x="7245350" y="1206203"/>
            <a:ext cx="73025" cy="80963"/>
          </a:xfrm>
          <a:custGeom>
            <a:avLst/>
            <a:gdLst>
              <a:gd name="T0" fmla="*/ 554 w 554"/>
              <a:gd name="T1" fmla="*/ 356 h 620"/>
              <a:gd name="T2" fmla="*/ 549 w 554"/>
              <a:gd name="T3" fmla="*/ 350 h 620"/>
              <a:gd name="T4" fmla="*/ 535 w 554"/>
              <a:gd name="T5" fmla="*/ 331 h 620"/>
              <a:gd name="T6" fmla="*/ 525 w 554"/>
              <a:gd name="T7" fmla="*/ 306 h 620"/>
              <a:gd name="T8" fmla="*/ 520 w 554"/>
              <a:gd name="T9" fmla="*/ 285 h 620"/>
              <a:gd name="T10" fmla="*/ 516 w 554"/>
              <a:gd name="T11" fmla="*/ 258 h 620"/>
              <a:gd name="T12" fmla="*/ 515 w 554"/>
              <a:gd name="T13" fmla="*/ 243 h 620"/>
              <a:gd name="T14" fmla="*/ 516 w 554"/>
              <a:gd name="T15" fmla="*/ 222 h 620"/>
              <a:gd name="T16" fmla="*/ 520 w 554"/>
              <a:gd name="T17" fmla="*/ 202 h 620"/>
              <a:gd name="T18" fmla="*/ 532 w 554"/>
              <a:gd name="T19" fmla="*/ 167 h 620"/>
              <a:gd name="T20" fmla="*/ 546 w 554"/>
              <a:gd name="T21" fmla="*/ 142 h 620"/>
              <a:gd name="T22" fmla="*/ 551 w 554"/>
              <a:gd name="T23" fmla="*/ 43 h 620"/>
              <a:gd name="T24" fmla="*/ 542 w 554"/>
              <a:gd name="T25" fmla="*/ 36 h 620"/>
              <a:gd name="T26" fmla="*/ 504 w 554"/>
              <a:gd name="T27" fmla="*/ 13 h 620"/>
              <a:gd name="T28" fmla="*/ 482 w 554"/>
              <a:gd name="T29" fmla="*/ 2 h 620"/>
              <a:gd name="T30" fmla="*/ 470 w 554"/>
              <a:gd name="T31" fmla="*/ 0 h 620"/>
              <a:gd name="T32" fmla="*/ 465 w 554"/>
              <a:gd name="T33" fmla="*/ 327 h 620"/>
              <a:gd name="T34" fmla="*/ 465 w 554"/>
              <a:gd name="T35" fmla="*/ 339 h 620"/>
              <a:gd name="T36" fmla="*/ 458 w 554"/>
              <a:gd name="T37" fmla="*/ 360 h 620"/>
              <a:gd name="T38" fmla="*/ 444 w 554"/>
              <a:gd name="T39" fmla="*/ 382 h 620"/>
              <a:gd name="T40" fmla="*/ 426 w 554"/>
              <a:gd name="T41" fmla="*/ 402 h 620"/>
              <a:gd name="T42" fmla="*/ 405 w 554"/>
              <a:gd name="T43" fmla="*/ 421 h 620"/>
              <a:gd name="T44" fmla="*/ 380 w 554"/>
              <a:gd name="T45" fmla="*/ 437 h 620"/>
              <a:gd name="T46" fmla="*/ 353 w 554"/>
              <a:gd name="T47" fmla="*/ 449 h 620"/>
              <a:gd name="T48" fmla="*/ 327 w 554"/>
              <a:gd name="T49" fmla="*/ 458 h 620"/>
              <a:gd name="T50" fmla="*/ 314 w 554"/>
              <a:gd name="T51" fmla="*/ 461 h 620"/>
              <a:gd name="T52" fmla="*/ 255 w 554"/>
              <a:gd name="T53" fmla="*/ 471 h 620"/>
              <a:gd name="T54" fmla="*/ 199 w 554"/>
              <a:gd name="T55" fmla="*/ 477 h 620"/>
              <a:gd name="T56" fmla="*/ 98 w 554"/>
              <a:gd name="T57" fmla="*/ 482 h 620"/>
              <a:gd name="T58" fmla="*/ 27 w 554"/>
              <a:gd name="T59" fmla="*/ 482 h 620"/>
              <a:gd name="T60" fmla="*/ 0 w 554"/>
              <a:gd name="T61" fmla="*/ 481 h 620"/>
              <a:gd name="T62" fmla="*/ 4 w 554"/>
              <a:gd name="T63" fmla="*/ 508 h 620"/>
              <a:gd name="T64" fmla="*/ 13 w 554"/>
              <a:gd name="T65" fmla="*/ 550 h 620"/>
              <a:gd name="T66" fmla="*/ 18 w 554"/>
              <a:gd name="T67" fmla="*/ 566 h 620"/>
              <a:gd name="T68" fmla="*/ 29 w 554"/>
              <a:gd name="T69" fmla="*/ 586 h 620"/>
              <a:gd name="T70" fmla="*/ 44 w 554"/>
              <a:gd name="T71" fmla="*/ 604 h 620"/>
              <a:gd name="T72" fmla="*/ 62 w 554"/>
              <a:gd name="T73" fmla="*/ 620 h 620"/>
              <a:gd name="T74" fmla="*/ 554 w 554"/>
              <a:gd name="T75" fmla="*/ 45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0">
                <a:moveTo>
                  <a:pt x="554" y="450"/>
                </a:moveTo>
                <a:lnTo>
                  <a:pt x="554" y="356"/>
                </a:lnTo>
                <a:lnTo>
                  <a:pt x="554" y="356"/>
                </a:lnTo>
                <a:lnTo>
                  <a:pt x="549" y="350"/>
                </a:lnTo>
                <a:lnTo>
                  <a:pt x="543" y="342"/>
                </a:lnTo>
                <a:lnTo>
                  <a:pt x="535" y="331"/>
                </a:lnTo>
                <a:lnTo>
                  <a:pt x="528" y="315"/>
                </a:lnTo>
                <a:lnTo>
                  <a:pt x="525" y="306"/>
                </a:lnTo>
                <a:lnTo>
                  <a:pt x="522" y="296"/>
                </a:lnTo>
                <a:lnTo>
                  <a:pt x="520" y="285"/>
                </a:lnTo>
                <a:lnTo>
                  <a:pt x="517" y="271"/>
                </a:lnTo>
                <a:lnTo>
                  <a:pt x="516" y="258"/>
                </a:lnTo>
                <a:lnTo>
                  <a:pt x="515" y="243"/>
                </a:lnTo>
                <a:lnTo>
                  <a:pt x="515" y="243"/>
                </a:lnTo>
                <a:lnTo>
                  <a:pt x="515" y="232"/>
                </a:lnTo>
                <a:lnTo>
                  <a:pt x="516" y="222"/>
                </a:lnTo>
                <a:lnTo>
                  <a:pt x="517" y="212"/>
                </a:lnTo>
                <a:lnTo>
                  <a:pt x="520" y="202"/>
                </a:lnTo>
                <a:lnTo>
                  <a:pt x="526" y="183"/>
                </a:lnTo>
                <a:lnTo>
                  <a:pt x="532" y="167"/>
                </a:lnTo>
                <a:lnTo>
                  <a:pt x="540" y="154"/>
                </a:lnTo>
                <a:lnTo>
                  <a:pt x="546" y="142"/>
                </a:lnTo>
                <a:lnTo>
                  <a:pt x="552" y="133"/>
                </a:lnTo>
                <a:lnTo>
                  <a:pt x="551" y="43"/>
                </a:lnTo>
                <a:lnTo>
                  <a:pt x="551" y="43"/>
                </a:lnTo>
                <a:lnTo>
                  <a:pt x="542" y="36"/>
                </a:lnTo>
                <a:lnTo>
                  <a:pt x="518" y="21"/>
                </a:lnTo>
                <a:lnTo>
                  <a:pt x="504" y="13"/>
                </a:lnTo>
                <a:lnTo>
                  <a:pt x="489" y="5"/>
                </a:lnTo>
                <a:lnTo>
                  <a:pt x="482" y="2"/>
                </a:lnTo>
                <a:lnTo>
                  <a:pt x="476" y="1"/>
                </a:lnTo>
                <a:lnTo>
                  <a:pt x="470" y="0"/>
                </a:lnTo>
                <a:lnTo>
                  <a:pt x="464" y="0"/>
                </a:lnTo>
                <a:lnTo>
                  <a:pt x="465" y="327"/>
                </a:lnTo>
                <a:lnTo>
                  <a:pt x="465" y="327"/>
                </a:lnTo>
                <a:lnTo>
                  <a:pt x="465" y="339"/>
                </a:lnTo>
                <a:lnTo>
                  <a:pt x="462" y="349"/>
                </a:lnTo>
                <a:lnTo>
                  <a:pt x="458" y="360"/>
                </a:lnTo>
                <a:lnTo>
                  <a:pt x="452" y="370"/>
                </a:lnTo>
                <a:lnTo>
                  <a:pt x="444" y="382"/>
                </a:lnTo>
                <a:lnTo>
                  <a:pt x="436" y="392"/>
                </a:lnTo>
                <a:lnTo>
                  <a:pt x="426" y="402"/>
                </a:lnTo>
                <a:lnTo>
                  <a:pt x="416" y="411"/>
                </a:lnTo>
                <a:lnTo>
                  <a:pt x="405" y="421"/>
                </a:lnTo>
                <a:lnTo>
                  <a:pt x="392" y="429"/>
                </a:lnTo>
                <a:lnTo>
                  <a:pt x="380" y="437"/>
                </a:lnTo>
                <a:lnTo>
                  <a:pt x="367" y="443"/>
                </a:lnTo>
                <a:lnTo>
                  <a:pt x="353" y="449"/>
                </a:lnTo>
                <a:lnTo>
                  <a:pt x="340" y="454"/>
                </a:lnTo>
                <a:lnTo>
                  <a:pt x="327" y="458"/>
                </a:lnTo>
                <a:lnTo>
                  <a:pt x="314" y="461"/>
                </a:lnTo>
                <a:lnTo>
                  <a:pt x="314" y="461"/>
                </a:lnTo>
                <a:lnTo>
                  <a:pt x="284" y="467"/>
                </a:lnTo>
                <a:lnTo>
                  <a:pt x="255" y="471"/>
                </a:lnTo>
                <a:lnTo>
                  <a:pt x="227" y="474"/>
                </a:lnTo>
                <a:lnTo>
                  <a:pt x="199" y="477"/>
                </a:lnTo>
                <a:lnTo>
                  <a:pt x="146" y="480"/>
                </a:lnTo>
                <a:lnTo>
                  <a:pt x="98" y="482"/>
                </a:lnTo>
                <a:lnTo>
                  <a:pt x="58" y="482"/>
                </a:lnTo>
                <a:lnTo>
                  <a:pt x="27" y="482"/>
                </a:lnTo>
                <a:lnTo>
                  <a:pt x="0" y="481"/>
                </a:lnTo>
                <a:lnTo>
                  <a:pt x="0" y="481"/>
                </a:lnTo>
                <a:lnTo>
                  <a:pt x="1" y="488"/>
                </a:lnTo>
                <a:lnTo>
                  <a:pt x="4" y="508"/>
                </a:lnTo>
                <a:lnTo>
                  <a:pt x="10" y="535"/>
                </a:lnTo>
                <a:lnTo>
                  <a:pt x="13" y="550"/>
                </a:lnTo>
                <a:lnTo>
                  <a:pt x="18" y="566"/>
                </a:lnTo>
                <a:lnTo>
                  <a:pt x="18" y="566"/>
                </a:lnTo>
                <a:lnTo>
                  <a:pt x="23" y="576"/>
                </a:lnTo>
                <a:lnTo>
                  <a:pt x="29" y="586"/>
                </a:lnTo>
                <a:lnTo>
                  <a:pt x="36" y="595"/>
                </a:lnTo>
                <a:lnTo>
                  <a:pt x="44" y="604"/>
                </a:lnTo>
                <a:lnTo>
                  <a:pt x="57" y="616"/>
                </a:lnTo>
                <a:lnTo>
                  <a:pt x="62" y="620"/>
                </a:lnTo>
                <a:lnTo>
                  <a:pt x="451" y="620"/>
                </a:lnTo>
                <a:lnTo>
                  <a:pt x="554" y="4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36"/>
          <p:cNvSpPr>
            <a:spLocks/>
          </p:cNvSpPr>
          <p:nvPr userDrawn="1"/>
        </p:nvSpPr>
        <p:spPr bwMode="auto">
          <a:xfrm>
            <a:off x="7251700" y="1298278"/>
            <a:ext cx="57150" cy="17463"/>
          </a:xfrm>
          <a:custGeom>
            <a:avLst/>
            <a:gdLst>
              <a:gd name="T0" fmla="*/ 20 w 435"/>
              <a:gd name="T1" fmla="*/ 142 h 142"/>
              <a:gd name="T2" fmla="*/ 411 w 435"/>
              <a:gd name="T3" fmla="*/ 142 h 142"/>
              <a:gd name="T4" fmla="*/ 411 w 435"/>
              <a:gd name="T5" fmla="*/ 142 h 142"/>
              <a:gd name="T6" fmla="*/ 422 w 435"/>
              <a:gd name="T7" fmla="*/ 109 h 142"/>
              <a:gd name="T8" fmla="*/ 430 w 435"/>
              <a:gd name="T9" fmla="*/ 83 h 142"/>
              <a:gd name="T10" fmla="*/ 433 w 435"/>
              <a:gd name="T11" fmla="*/ 72 h 142"/>
              <a:gd name="T12" fmla="*/ 435 w 435"/>
              <a:gd name="T13" fmla="*/ 63 h 142"/>
              <a:gd name="T14" fmla="*/ 417 w 435"/>
              <a:gd name="T15" fmla="*/ 0 h 142"/>
              <a:gd name="T16" fmla="*/ 22 w 435"/>
              <a:gd name="T17" fmla="*/ 0 h 142"/>
              <a:gd name="T18" fmla="*/ 0 w 435"/>
              <a:gd name="T19" fmla="*/ 65 h 142"/>
              <a:gd name="T20" fmla="*/ 20 w 435"/>
              <a:gd name="T2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5" h="142">
                <a:moveTo>
                  <a:pt x="20" y="142"/>
                </a:moveTo>
                <a:lnTo>
                  <a:pt x="411" y="142"/>
                </a:lnTo>
                <a:lnTo>
                  <a:pt x="411" y="142"/>
                </a:lnTo>
                <a:lnTo>
                  <a:pt x="422" y="109"/>
                </a:lnTo>
                <a:lnTo>
                  <a:pt x="430" y="83"/>
                </a:lnTo>
                <a:lnTo>
                  <a:pt x="433" y="72"/>
                </a:lnTo>
                <a:lnTo>
                  <a:pt x="435" y="63"/>
                </a:lnTo>
                <a:lnTo>
                  <a:pt x="417" y="0"/>
                </a:lnTo>
                <a:lnTo>
                  <a:pt x="22" y="0"/>
                </a:lnTo>
                <a:lnTo>
                  <a:pt x="0" y="65"/>
                </a:lnTo>
                <a:lnTo>
                  <a:pt x="20" y="1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37"/>
          <p:cNvSpPr>
            <a:spLocks/>
          </p:cNvSpPr>
          <p:nvPr userDrawn="1"/>
        </p:nvSpPr>
        <p:spPr bwMode="auto">
          <a:xfrm>
            <a:off x="7254875" y="1326853"/>
            <a:ext cx="57150" cy="66675"/>
          </a:xfrm>
          <a:custGeom>
            <a:avLst/>
            <a:gdLst>
              <a:gd name="T0" fmla="*/ 384 w 436"/>
              <a:gd name="T1" fmla="*/ 0 h 514"/>
              <a:gd name="T2" fmla="*/ 2 w 436"/>
              <a:gd name="T3" fmla="*/ 0 h 514"/>
              <a:gd name="T4" fmla="*/ 0 w 436"/>
              <a:gd name="T5" fmla="*/ 505 h 514"/>
              <a:gd name="T6" fmla="*/ 331 w 436"/>
              <a:gd name="T7" fmla="*/ 514 h 514"/>
              <a:gd name="T8" fmla="*/ 436 w 436"/>
              <a:gd name="T9" fmla="*/ 431 h 514"/>
              <a:gd name="T10" fmla="*/ 384 w 436"/>
              <a:gd name="T11" fmla="*/ 0 h 514"/>
            </a:gdLst>
            <a:ahLst/>
            <a:cxnLst>
              <a:cxn ang="0">
                <a:pos x="T0" y="T1"/>
              </a:cxn>
              <a:cxn ang="0">
                <a:pos x="T2" y="T3"/>
              </a:cxn>
              <a:cxn ang="0">
                <a:pos x="T4" y="T5"/>
              </a:cxn>
              <a:cxn ang="0">
                <a:pos x="T6" y="T7"/>
              </a:cxn>
              <a:cxn ang="0">
                <a:pos x="T8" y="T9"/>
              </a:cxn>
              <a:cxn ang="0">
                <a:pos x="T10" y="T11"/>
              </a:cxn>
            </a:cxnLst>
            <a:rect l="0" t="0" r="r" b="b"/>
            <a:pathLst>
              <a:path w="436" h="514">
                <a:moveTo>
                  <a:pt x="384" y="0"/>
                </a:moveTo>
                <a:lnTo>
                  <a:pt x="2" y="0"/>
                </a:lnTo>
                <a:lnTo>
                  <a:pt x="0" y="505"/>
                </a:lnTo>
                <a:lnTo>
                  <a:pt x="331" y="514"/>
                </a:lnTo>
                <a:lnTo>
                  <a:pt x="436" y="431"/>
                </a:lnTo>
                <a:lnTo>
                  <a:pt x="38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38"/>
          <p:cNvSpPr>
            <a:spLocks/>
          </p:cNvSpPr>
          <p:nvPr userDrawn="1"/>
        </p:nvSpPr>
        <p:spPr bwMode="auto">
          <a:xfrm>
            <a:off x="7251700" y="1391940"/>
            <a:ext cx="77788" cy="68263"/>
          </a:xfrm>
          <a:custGeom>
            <a:avLst/>
            <a:gdLst>
              <a:gd name="T0" fmla="*/ 586 w 586"/>
              <a:gd name="T1" fmla="*/ 139 h 523"/>
              <a:gd name="T2" fmla="*/ 586 w 586"/>
              <a:gd name="T3" fmla="*/ 139 h 523"/>
              <a:gd name="T4" fmla="*/ 552 w 586"/>
              <a:gd name="T5" fmla="*/ 115 h 523"/>
              <a:gd name="T6" fmla="*/ 527 w 586"/>
              <a:gd name="T7" fmla="*/ 97 h 523"/>
              <a:gd name="T8" fmla="*/ 519 w 586"/>
              <a:gd name="T9" fmla="*/ 90 h 523"/>
              <a:gd name="T10" fmla="*/ 514 w 586"/>
              <a:gd name="T11" fmla="*/ 85 h 523"/>
              <a:gd name="T12" fmla="*/ 514 w 586"/>
              <a:gd name="T13" fmla="*/ 85 h 523"/>
              <a:gd name="T14" fmla="*/ 512 w 586"/>
              <a:gd name="T15" fmla="*/ 79 h 523"/>
              <a:gd name="T16" fmla="*/ 510 w 586"/>
              <a:gd name="T17" fmla="*/ 69 h 523"/>
              <a:gd name="T18" fmla="*/ 506 w 586"/>
              <a:gd name="T19" fmla="*/ 40 h 523"/>
              <a:gd name="T20" fmla="*/ 503 w 586"/>
              <a:gd name="T21" fmla="*/ 0 h 523"/>
              <a:gd name="T22" fmla="*/ 381 w 586"/>
              <a:gd name="T23" fmla="*/ 98 h 523"/>
              <a:gd name="T24" fmla="*/ 8 w 586"/>
              <a:gd name="T25" fmla="*/ 97 h 523"/>
              <a:gd name="T26" fmla="*/ 8 w 586"/>
              <a:gd name="T27" fmla="*/ 97 h 523"/>
              <a:gd name="T28" fmla="*/ 8 w 586"/>
              <a:gd name="T29" fmla="*/ 98 h 523"/>
              <a:gd name="T30" fmla="*/ 7 w 586"/>
              <a:gd name="T31" fmla="*/ 100 h 523"/>
              <a:gd name="T32" fmla="*/ 5 w 586"/>
              <a:gd name="T33" fmla="*/ 108 h 523"/>
              <a:gd name="T34" fmla="*/ 3 w 586"/>
              <a:gd name="T35" fmla="*/ 139 h 523"/>
              <a:gd name="T36" fmla="*/ 2 w 586"/>
              <a:gd name="T37" fmla="*/ 183 h 523"/>
              <a:gd name="T38" fmla="*/ 1 w 586"/>
              <a:gd name="T39" fmla="*/ 233 h 523"/>
              <a:gd name="T40" fmla="*/ 0 w 586"/>
              <a:gd name="T41" fmla="*/ 327 h 523"/>
              <a:gd name="T42" fmla="*/ 0 w 586"/>
              <a:gd name="T43" fmla="*/ 369 h 523"/>
              <a:gd name="T44" fmla="*/ 0 w 586"/>
              <a:gd name="T45" fmla="*/ 369 h 523"/>
              <a:gd name="T46" fmla="*/ 29 w 586"/>
              <a:gd name="T47" fmla="*/ 395 h 523"/>
              <a:gd name="T48" fmla="*/ 95 w 586"/>
              <a:gd name="T49" fmla="*/ 448 h 523"/>
              <a:gd name="T50" fmla="*/ 131 w 586"/>
              <a:gd name="T51" fmla="*/ 477 h 523"/>
              <a:gd name="T52" fmla="*/ 162 w 586"/>
              <a:gd name="T53" fmla="*/ 501 h 523"/>
              <a:gd name="T54" fmla="*/ 186 w 586"/>
              <a:gd name="T55" fmla="*/ 517 h 523"/>
              <a:gd name="T56" fmla="*/ 193 w 586"/>
              <a:gd name="T57" fmla="*/ 522 h 523"/>
              <a:gd name="T58" fmla="*/ 195 w 586"/>
              <a:gd name="T59" fmla="*/ 523 h 523"/>
              <a:gd name="T60" fmla="*/ 197 w 586"/>
              <a:gd name="T61" fmla="*/ 523 h 523"/>
              <a:gd name="T62" fmla="*/ 448 w 586"/>
              <a:gd name="T63" fmla="*/ 206 h 523"/>
              <a:gd name="T64" fmla="*/ 586 w 586"/>
              <a:gd name="T65" fmla="*/ 1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6" h="523">
                <a:moveTo>
                  <a:pt x="586" y="139"/>
                </a:moveTo>
                <a:lnTo>
                  <a:pt x="586" y="139"/>
                </a:lnTo>
                <a:lnTo>
                  <a:pt x="552" y="115"/>
                </a:lnTo>
                <a:lnTo>
                  <a:pt x="527" y="97"/>
                </a:lnTo>
                <a:lnTo>
                  <a:pt x="519" y="90"/>
                </a:lnTo>
                <a:lnTo>
                  <a:pt x="514" y="85"/>
                </a:lnTo>
                <a:lnTo>
                  <a:pt x="514" y="85"/>
                </a:lnTo>
                <a:lnTo>
                  <a:pt x="512" y="79"/>
                </a:lnTo>
                <a:lnTo>
                  <a:pt x="510" y="69"/>
                </a:lnTo>
                <a:lnTo>
                  <a:pt x="506" y="40"/>
                </a:lnTo>
                <a:lnTo>
                  <a:pt x="503" y="0"/>
                </a:lnTo>
                <a:lnTo>
                  <a:pt x="381" y="98"/>
                </a:lnTo>
                <a:lnTo>
                  <a:pt x="8" y="97"/>
                </a:lnTo>
                <a:lnTo>
                  <a:pt x="8" y="97"/>
                </a:lnTo>
                <a:lnTo>
                  <a:pt x="8" y="98"/>
                </a:lnTo>
                <a:lnTo>
                  <a:pt x="7" y="100"/>
                </a:lnTo>
                <a:lnTo>
                  <a:pt x="5" y="108"/>
                </a:lnTo>
                <a:lnTo>
                  <a:pt x="3" y="139"/>
                </a:lnTo>
                <a:lnTo>
                  <a:pt x="2" y="183"/>
                </a:lnTo>
                <a:lnTo>
                  <a:pt x="1" y="233"/>
                </a:lnTo>
                <a:lnTo>
                  <a:pt x="0" y="327"/>
                </a:lnTo>
                <a:lnTo>
                  <a:pt x="0" y="369"/>
                </a:lnTo>
                <a:lnTo>
                  <a:pt x="0" y="369"/>
                </a:lnTo>
                <a:lnTo>
                  <a:pt x="29" y="395"/>
                </a:lnTo>
                <a:lnTo>
                  <a:pt x="95" y="448"/>
                </a:lnTo>
                <a:lnTo>
                  <a:pt x="131" y="477"/>
                </a:lnTo>
                <a:lnTo>
                  <a:pt x="162" y="501"/>
                </a:lnTo>
                <a:lnTo>
                  <a:pt x="186" y="517"/>
                </a:lnTo>
                <a:lnTo>
                  <a:pt x="193" y="522"/>
                </a:lnTo>
                <a:lnTo>
                  <a:pt x="195" y="523"/>
                </a:lnTo>
                <a:lnTo>
                  <a:pt x="197" y="523"/>
                </a:lnTo>
                <a:lnTo>
                  <a:pt x="448" y="206"/>
                </a:lnTo>
                <a:lnTo>
                  <a:pt x="586" y="13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39"/>
          <p:cNvSpPr>
            <a:spLocks/>
          </p:cNvSpPr>
          <p:nvPr userDrawn="1"/>
        </p:nvSpPr>
        <p:spPr bwMode="auto">
          <a:xfrm>
            <a:off x="7288212" y="1417340"/>
            <a:ext cx="115888" cy="66675"/>
          </a:xfrm>
          <a:custGeom>
            <a:avLst/>
            <a:gdLst>
              <a:gd name="T0" fmla="*/ 226 w 879"/>
              <a:gd name="T1" fmla="*/ 65 h 509"/>
              <a:gd name="T2" fmla="*/ 0 w 879"/>
              <a:gd name="T3" fmla="*/ 355 h 509"/>
              <a:gd name="T4" fmla="*/ 369 w 879"/>
              <a:gd name="T5" fmla="*/ 509 h 509"/>
              <a:gd name="T6" fmla="*/ 369 w 879"/>
              <a:gd name="T7" fmla="*/ 509 h 509"/>
              <a:gd name="T8" fmla="*/ 409 w 879"/>
              <a:gd name="T9" fmla="*/ 487 h 509"/>
              <a:gd name="T10" fmla="*/ 452 w 879"/>
              <a:gd name="T11" fmla="*/ 464 h 509"/>
              <a:gd name="T12" fmla="*/ 495 w 879"/>
              <a:gd name="T13" fmla="*/ 439 h 509"/>
              <a:gd name="T14" fmla="*/ 538 w 879"/>
              <a:gd name="T15" fmla="*/ 413 h 509"/>
              <a:gd name="T16" fmla="*/ 623 w 879"/>
              <a:gd name="T17" fmla="*/ 361 h 509"/>
              <a:gd name="T18" fmla="*/ 703 w 879"/>
              <a:gd name="T19" fmla="*/ 311 h 509"/>
              <a:gd name="T20" fmla="*/ 773 w 879"/>
              <a:gd name="T21" fmla="*/ 266 h 509"/>
              <a:gd name="T22" fmla="*/ 829 w 879"/>
              <a:gd name="T23" fmla="*/ 229 h 509"/>
              <a:gd name="T24" fmla="*/ 879 w 879"/>
              <a:gd name="T25" fmla="*/ 196 h 509"/>
              <a:gd name="T26" fmla="*/ 359 w 879"/>
              <a:gd name="T27" fmla="*/ 0 h 509"/>
              <a:gd name="T28" fmla="*/ 226 w 879"/>
              <a:gd name="T29" fmla="*/ 6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9" h="509">
                <a:moveTo>
                  <a:pt x="226" y="65"/>
                </a:moveTo>
                <a:lnTo>
                  <a:pt x="0" y="355"/>
                </a:lnTo>
                <a:lnTo>
                  <a:pt x="369" y="509"/>
                </a:lnTo>
                <a:lnTo>
                  <a:pt x="369" y="509"/>
                </a:lnTo>
                <a:lnTo>
                  <a:pt x="409" y="487"/>
                </a:lnTo>
                <a:lnTo>
                  <a:pt x="452" y="464"/>
                </a:lnTo>
                <a:lnTo>
                  <a:pt x="495" y="439"/>
                </a:lnTo>
                <a:lnTo>
                  <a:pt x="538" y="413"/>
                </a:lnTo>
                <a:lnTo>
                  <a:pt x="623" y="361"/>
                </a:lnTo>
                <a:lnTo>
                  <a:pt x="703" y="311"/>
                </a:lnTo>
                <a:lnTo>
                  <a:pt x="773" y="266"/>
                </a:lnTo>
                <a:lnTo>
                  <a:pt x="829" y="229"/>
                </a:lnTo>
                <a:lnTo>
                  <a:pt x="879" y="196"/>
                </a:lnTo>
                <a:lnTo>
                  <a:pt x="359" y="0"/>
                </a:lnTo>
                <a:lnTo>
                  <a:pt x="226" y="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40"/>
          <p:cNvSpPr>
            <a:spLocks/>
          </p:cNvSpPr>
          <p:nvPr userDrawn="1"/>
        </p:nvSpPr>
        <p:spPr bwMode="auto">
          <a:xfrm>
            <a:off x="7323137" y="1172865"/>
            <a:ext cx="26988" cy="123825"/>
          </a:xfrm>
          <a:custGeom>
            <a:avLst/>
            <a:gdLst>
              <a:gd name="T0" fmla="*/ 170 w 211"/>
              <a:gd name="T1" fmla="*/ 388 h 928"/>
              <a:gd name="T2" fmla="*/ 169 w 211"/>
              <a:gd name="T3" fmla="*/ 133 h 928"/>
              <a:gd name="T4" fmla="*/ 171 w 211"/>
              <a:gd name="T5" fmla="*/ 84 h 928"/>
              <a:gd name="T6" fmla="*/ 172 w 211"/>
              <a:gd name="T7" fmla="*/ 79 h 928"/>
              <a:gd name="T8" fmla="*/ 182 w 211"/>
              <a:gd name="T9" fmla="*/ 64 h 928"/>
              <a:gd name="T10" fmla="*/ 188 w 211"/>
              <a:gd name="T11" fmla="*/ 53 h 928"/>
              <a:gd name="T12" fmla="*/ 192 w 211"/>
              <a:gd name="T13" fmla="*/ 36 h 928"/>
              <a:gd name="T14" fmla="*/ 191 w 211"/>
              <a:gd name="T15" fmla="*/ 18 h 928"/>
              <a:gd name="T16" fmla="*/ 188 w 211"/>
              <a:gd name="T17" fmla="*/ 0 h 928"/>
              <a:gd name="T18" fmla="*/ 6 w 211"/>
              <a:gd name="T19" fmla="*/ 0 h 928"/>
              <a:gd name="T20" fmla="*/ 4 w 211"/>
              <a:gd name="T21" fmla="*/ 8 h 928"/>
              <a:gd name="T22" fmla="*/ 5 w 211"/>
              <a:gd name="T23" fmla="*/ 33 h 928"/>
              <a:gd name="T24" fmla="*/ 7 w 211"/>
              <a:gd name="T25" fmla="*/ 43 h 928"/>
              <a:gd name="T26" fmla="*/ 17 w 211"/>
              <a:gd name="T27" fmla="*/ 65 h 928"/>
              <a:gd name="T28" fmla="*/ 28 w 211"/>
              <a:gd name="T29" fmla="*/ 80 h 928"/>
              <a:gd name="T30" fmla="*/ 33 w 211"/>
              <a:gd name="T31" fmla="*/ 388 h 928"/>
              <a:gd name="T32" fmla="*/ 29 w 211"/>
              <a:gd name="T33" fmla="*/ 395 h 928"/>
              <a:gd name="T34" fmla="*/ 19 w 211"/>
              <a:gd name="T35" fmla="*/ 412 h 928"/>
              <a:gd name="T36" fmla="*/ 9 w 211"/>
              <a:gd name="T37" fmla="*/ 443 h 928"/>
              <a:gd name="T38" fmla="*/ 0 w 211"/>
              <a:gd name="T39" fmla="*/ 487 h 928"/>
              <a:gd name="T40" fmla="*/ 0 w 211"/>
              <a:gd name="T41" fmla="*/ 498 h 928"/>
              <a:gd name="T42" fmla="*/ 1 w 211"/>
              <a:gd name="T43" fmla="*/ 518 h 928"/>
              <a:gd name="T44" fmla="*/ 10 w 211"/>
              <a:gd name="T45" fmla="*/ 546 h 928"/>
              <a:gd name="T46" fmla="*/ 23 w 211"/>
              <a:gd name="T47" fmla="*/ 576 h 928"/>
              <a:gd name="T48" fmla="*/ 35 w 211"/>
              <a:gd name="T49" fmla="*/ 594 h 928"/>
              <a:gd name="T50" fmla="*/ 31 w 211"/>
              <a:gd name="T51" fmla="*/ 850 h 928"/>
              <a:gd name="T52" fmla="*/ 23 w 211"/>
              <a:gd name="T53" fmla="*/ 859 h 928"/>
              <a:gd name="T54" fmla="*/ 18 w 211"/>
              <a:gd name="T55" fmla="*/ 871 h 928"/>
              <a:gd name="T56" fmla="*/ 14 w 211"/>
              <a:gd name="T57" fmla="*/ 888 h 928"/>
              <a:gd name="T58" fmla="*/ 14 w 211"/>
              <a:gd name="T59" fmla="*/ 898 h 928"/>
              <a:gd name="T60" fmla="*/ 15 w 211"/>
              <a:gd name="T61" fmla="*/ 919 h 928"/>
              <a:gd name="T62" fmla="*/ 18 w 211"/>
              <a:gd name="T63" fmla="*/ 928 h 928"/>
              <a:gd name="T64" fmla="*/ 188 w 211"/>
              <a:gd name="T65" fmla="*/ 928 h 928"/>
              <a:gd name="T66" fmla="*/ 191 w 211"/>
              <a:gd name="T67" fmla="*/ 906 h 928"/>
              <a:gd name="T68" fmla="*/ 190 w 211"/>
              <a:gd name="T69" fmla="*/ 881 h 928"/>
              <a:gd name="T70" fmla="*/ 188 w 211"/>
              <a:gd name="T71" fmla="*/ 873 h 928"/>
              <a:gd name="T72" fmla="*/ 179 w 211"/>
              <a:gd name="T73" fmla="*/ 857 h 928"/>
              <a:gd name="T74" fmla="*/ 169 w 211"/>
              <a:gd name="T75" fmla="*/ 846 h 928"/>
              <a:gd name="T76" fmla="*/ 168 w 211"/>
              <a:gd name="T77" fmla="*/ 594 h 928"/>
              <a:gd name="T78" fmla="*/ 190 w 211"/>
              <a:gd name="T79" fmla="*/ 561 h 928"/>
              <a:gd name="T80" fmla="*/ 202 w 211"/>
              <a:gd name="T81" fmla="*/ 537 h 928"/>
              <a:gd name="T82" fmla="*/ 210 w 211"/>
              <a:gd name="T83" fmla="*/ 507 h 928"/>
              <a:gd name="T84" fmla="*/ 211 w 211"/>
              <a:gd name="T85" fmla="*/ 491 h 928"/>
              <a:gd name="T86" fmla="*/ 211 w 211"/>
              <a:gd name="T87" fmla="*/ 482 h 928"/>
              <a:gd name="T88" fmla="*/ 206 w 211"/>
              <a:gd name="T89" fmla="*/ 458 h 928"/>
              <a:gd name="T90" fmla="*/ 195 w 211"/>
              <a:gd name="T91" fmla="*/ 428 h 928"/>
              <a:gd name="T92" fmla="*/ 181 w 211"/>
              <a:gd name="T93" fmla="*/ 40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 h="928">
                <a:moveTo>
                  <a:pt x="170" y="388"/>
                </a:moveTo>
                <a:lnTo>
                  <a:pt x="170" y="388"/>
                </a:lnTo>
                <a:lnTo>
                  <a:pt x="169" y="238"/>
                </a:lnTo>
                <a:lnTo>
                  <a:pt x="169" y="133"/>
                </a:lnTo>
                <a:lnTo>
                  <a:pt x="170" y="96"/>
                </a:lnTo>
                <a:lnTo>
                  <a:pt x="171" y="84"/>
                </a:lnTo>
                <a:lnTo>
                  <a:pt x="172" y="79"/>
                </a:lnTo>
                <a:lnTo>
                  <a:pt x="172" y="79"/>
                </a:lnTo>
                <a:lnTo>
                  <a:pt x="177" y="71"/>
                </a:lnTo>
                <a:lnTo>
                  <a:pt x="182" y="64"/>
                </a:lnTo>
                <a:lnTo>
                  <a:pt x="188" y="53"/>
                </a:lnTo>
                <a:lnTo>
                  <a:pt x="188" y="53"/>
                </a:lnTo>
                <a:lnTo>
                  <a:pt x="191" y="45"/>
                </a:lnTo>
                <a:lnTo>
                  <a:pt x="192" y="36"/>
                </a:lnTo>
                <a:lnTo>
                  <a:pt x="192" y="28"/>
                </a:lnTo>
                <a:lnTo>
                  <a:pt x="191" y="18"/>
                </a:lnTo>
                <a:lnTo>
                  <a:pt x="189" y="5"/>
                </a:lnTo>
                <a:lnTo>
                  <a:pt x="188" y="0"/>
                </a:lnTo>
                <a:lnTo>
                  <a:pt x="6" y="0"/>
                </a:lnTo>
                <a:lnTo>
                  <a:pt x="6" y="0"/>
                </a:lnTo>
                <a:lnTo>
                  <a:pt x="5" y="4"/>
                </a:lnTo>
                <a:lnTo>
                  <a:pt x="4" y="8"/>
                </a:lnTo>
                <a:lnTo>
                  <a:pt x="4" y="20"/>
                </a:lnTo>
                <a:lnTo>
                  <a:pt x="5" y="33"/>
                </a:lnTo>
                <a:lnTo>
                  <a:pt x="7" y="43"/>
                </a:lnTo>
                <a:lnTo>
                  <a:pt x="7" y="43"/>
                </a:lnTo>
                <a:lnTo>
                  <a:pt x="11" y="54"/>
                </a:lnTo>
                <a:lnTo>
                  <a:pt x="17" y="65"/>
                </a:lnTo>
                <a:lnTo>
                  <a:pt x="24" y="76"/>
                </a:lnTo>
                <a:lnTo>
                  <a:pt x="28" y="80"/>
                </a:lnTo>
                <a:lnTo>
                  <a:pt x="33" y="83"/>
                </a:lnTo>
                <a:lnTo>
                  <a:pt x="33" y="388"/>
                </a:lnTo>
                <a:lnTo>
                  <a:pt x="33" y="388"/>
                </a:lnTo>
                <a:lnTo>
                  <a:pt x="29" y="395"/>
                </a:lnTo>
                <a:lnTo>
                  <a:pt x="24" y="402"/>
                </a:lnTo>
                <a:lnTo>
                  <a:pt x="19" y="412"/>
                </a:lnTo>
                <a:lnTo>
                  <a:pt x="14" y="426"/>
                </a:lnTo>
                <a:lnTo>
                  <a:pt x="9" y="443"/>
                </a:lnTo>
                <a:lnTo>
                  <a:pt x="4" y="463"/>
                </a:lnTo>
                <a:lnTo>
                  <a:pt x="0" y="487"/>
                </a:lnTo>
                <a:lnTo>
                  <a:pt x="0" y="487"/>
                </a:lnTo>
                <a:lnTo>
                  <a:pt x="0" y="498"/>
                </a:lnTo>
                <a:lnTo>
                  <a:pt x="0" y="508"/>
                </a:lnTo>
                <a:lnTo>
                  <a:pt x="1" y="518"/>
                </a:lnTo>
                <a:lnTo>
                  <a:pt x="4" y="529"/>
                </a:lnTo>
                <a:lnTo>
                  <a:pt x="10" y="546"/>
                </a:lnTo>
                <a:lnTo>
                  <a:pt x="16" y="562"/>
                </a:lnTo>
                <a:lnTo>
                  <a:pt x="23" y="576"/>
                </a:lnTo>
                <a:lnTo>
                  <a:pt x="29" y="585"/>
                </a:lnTo>
                <a:lnTo>
                  <a:pt x="35" y="594"/>
                </a:lnTo>
                <a:lnTo>
                  <a:pt x="31" y="850"/>
                </a:lnTo>
                <a:lnTo>
                  <a:pt x="31" y="850"/>
                </a:lnTo>
                <a:lnTo>
                  <a:pt x="29" y="852"/>
                </a:lnTo>
                <a:lnTo>
                  <a:pt x="23" y="859"/>
                </a:lnTo>
                <a:lnTo>
                  <a:pt x="20" y="864"/>
                </a:lnTo>
                <a:lnTo>
                  <a:pt x="18" y="871"/>
                </a:lnTo>
                <a:lnTo>
                  <a:pt x="15" y="879"/>
                </a:lnTo>
                <a:lnTo>
                  <a:pt x="14" y="888"/>
                </a:lnTo>
                <a:lnTo>
                  <a:pt x="14" y="888"/>
                </a:lnTo>
                <a:lnTo>
                  <a:pt x="14" y="898"/>
                </a:lnTo>
                <a:lnTo>
                  <a:pt x="14" y="906"/>
                </a:lnTo>
                <a:lnTo>
                  <a:pt x="15" y="919"/>
                </a:lnTo>
                <a:lnTo>
                  <a:pt x="17" y="926"/>
                </a:lnTo>
                <a:lnTo>
                  <a:pt x="18" y="928"/>
                </a:lnTo>
                <a:lnTo>
                  <a:pt x="188" y="928"/>
                </a:lnTo>
                <a:lnTo>
                  <a:pt x="188" y="928"/>
                </a:lnTo>
                <a:lnTo>
                  <a:pt x="190" y="920"/>
                </a:lnTo>
                <a:lnTo>
                  <a:pt x="191" y="906"/>
                </a:lnTo>
                <a:lnTo>
                  <a:pt x="190" y="889"/>
                </a:lnTo>
                <a:lnTo>
                  <a:pt x="190" y="881"/>
                </a:lnTo>
                <a:lnTo>
                  <a:pt x="188" y="873"/>
                </a:lnTo>
                <a:lnTo>
                  <a:pt x="188" y="873"/>
                </a:lnTo>
                <a:lnTo>
                  <a:pt x="185" y="864"/>
                </a:lnTo>
                <a:lnTo>
                  <a:pt x="179" y="857"/>
                </a:lnTo>
                <a:lnTo>
                  <a:pt x="174" y="851"/>
                </a:lnTo>
                <a:lnTo>
                  <a:pt x="169" y="846"/>
                </a:lnTo>
                <a:lnTo>
                  <a:pt x="168" y="594"/>
                </a:lnTo>
                <a:lnTo>
                  <a:pt x="168" y="594"/>
                </a:lnTo>
                <a:lnTo>
                  <a:pt x="181" y="573"/>
                </a:lnTo>
                <a:lnTo>
                  <a:pt x="190" y="561"/>
                </a:lnTo>
                <a:lnTo>
                  <a:pt x="196" y="550"/>
                </a:lnTo>
                <a:lnTo>
                  <a:pt x="202" y="537"/>
                </a:lnTo>
                <a:lnTo>
                  <a:pt x="207" y="522"/>
                </a:lnTo>
                <a:lnTo>
                  <a:pt x="210" y="507"/>
                </a:lnTo>
                <a:lnTo>
                  <a:pt x="211" y="499"/>
                </a:lnTo>
                <a:lnTo>
                  <a:pt x="211" y="491"/>
                </a:lnTo>
                <a:lnTo>
                  <a:pt x="211" y="491"/>
                </a:lnTo>
                <a:lnTo>
                  <a:pt x="211" y="482"/>
                </a:lnTo>
                <a:lnTo>
                  <a:pt x="210" y="473"/>
                </a:lnTo>
                <a:lnTo>
                  <a:pt x="206" y="458"/>
                </a:lnTo>
                <a:lnTo>
                  <a:pt x="201" y="443"/>
                </a:lnTo>
                <a:lnTo>
                  <a:pt x="195" y="428"/>
                </a:lnTo>
                <a:lnTo>
                  <a:pt x="189" y="416"/>
                </a:lnTo>
                <a:lnTo>
                  <a:pt x="181" y="405"/>
                </a:lnTo>
                <a:lnTo>
                  <a:pt x="170" y="38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41"/>
          <p:cNvSpPr>
            <a:spLocks/>
          </p:cNvSpPr>
          <p:nvPr userDrawn="1"/>
        </p:nvSpPr>
        <p:spPr bwMode="auto">
          <a:xfrm>
            <a:off x="7351712" y="1209378"/>
            <a:ext cx="80963" cy="58738"/>
          </a:xfrm>
          <a:custGeom>
            <a:avLst/>
            <a:gdLst>
              <a:gd name="T0" fmla="*/ 617 w 617"/>
              <a:gd name="T1" fmla="*/ 73 h 442"/>
              <a:gd name="T2" fmla="*/ 433 w 617"/>
              <a:gd name="T3" fmla="*/ 70 h 442"/>
              <a:gd name="T4" fmla="*/ 202 w 617"/>
              <a:gd name="T5" fmla="*/ 68 h 442"/>
              <a:gd name="T6" fmla="*/ 195 w 617"/>
              <a:gd name="T7" fmla="*/ 67 h 442"/>
              <a:gd name="T8" fmla="*/ 174 w 617"/>
              <a:gd name="T9" fmla="*/ 61 h 442"/>
              <a:gd name="T10" fmla="*/ 137 w 617"/>
              <a:gd name="T11" fmla="*/ 44 h 442"/>
              <a:gd name="T12" fmla="*/ 84 w 617"/>
              <a:gd name="T13" fmla="*/ 16 h 442"/>
              <a:gd name="T14" fmla="*/ 53 w 617"/>
              <a:gd name="T15" fmla="*/ 2 h 442"/>
              <a:gd name="T16" fmla="*/ 40 w 617"/>
              <a:gd name="T17" fmla="*/ 0 h 442"/>
              <a:gd name="T18" fmla="*/ 37 w 617"/>
              <a:gd name="T19" fmla="*/ 2 h 442"/>
              <a:gd name="T20" fmla="*/ 22 w 617"/>
              <a:gd name="T21" fmla="*/ 38 h 442"/>
              <a:gd name="T22" fmla="*/ 1 w 617"/>
              <a:gd name="T23" fmla="*/ 91 h 442"/>
              <a:gd name="T24" fmla="*/ 19 w 617"/>
              <a:gd name="T25" fmla="*/ 113 h 442"/>
              <a:gd name="T26" fmla="*/ 38 w 617"/>
              <a:gd name="T27" fmla="*/ 147 h 442"/>
              <a:gd name="T28" fmla="*/ 47 w 617"/>
              <a:gd name="T29" fmla="*/ 169 h 442"/>
              <a:gd name="T30" fmla="*/ 52 w 617"/>
              <a:gd name="T31" fmla="*/ 191 h 442"/>
              <a:gd name="T32" fmla="*/ 55 w 617"/>
              <a:gd name="T33" fmla="*/ 216 h 442"/>
              <a:gd name="T34" fmla="*/ 53 w 617"/>
              <a:gd name="T35" fmla="*/ 235 h 442"/>
              <a:gd name="T36" fmla="*/ 48 w 617"/>
              <a:gd name="T37" fmla="*/ 265 h 442"/>
              <a:gd name="T38" fmla="*/ 42 w 617"/>
              <a:gd name="T39" fmla="*/ 283 h 442"/>
              <a:gd name="T40" fmla="*/ 32 w 617"/>
              <a:gd name="T41" fmla="*/ 304 h 442"/>
              <a:gd name="T42" fmla="*/ 19 w 617"/>
              <a:gd name="T43" fmla="*/ 324 h 442"/>
              <a:gd name="T44" fmla="*/ 0 w 617"/>
              <a:gd name="T45" fmla="*/ 345 h 442"/>
              <a:gd name="T46" fmla="*/ 23 w 617"/>
              <a:gd name="T47" fmla="*/ 391 h 442"/>
              <a:gd name="T48" fmla="*/ 47 w 617"/>
              <a:gd name="T49" fmla="*/ 435 h 442"/>
              <a:gd name="T50" fmla="*/ 52 w 617"/>
              <a:gd name="T51" fmla="*/ 442 h 442"/>
              <a:gd name="T52" fmla="*/ 84 w 617"/>
              <a:gd name="T53" fmla="*/ 423 h 442"/>
              <a:gd name="T54" fmla="*/ 129 w 617"/>
              <a:gd name="T55" fmla="*/ 400 h 442"/>
              <a:gd name="T56" fmla="*/ 183 w 617"/>
              <a:gd name="T57" fmla="*/ 378 h 442"/>
              <a:gd name="T58" fmla="*/ 211 w 617"/>
              <a:gd name="T59" fmla="*/ 371 h 442"/>
              <a:gd name="T60" fmla="*/ 224 w 617"/>
              <a:gd name="T61" fmla="*/ 369 h 442"/>
              <a:gd name="T62" fmla="*/ 330 w 617"/>
              <a:gd name="T63" fmla="*/ 36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7" h="442">
                <a:moveTo>
                  <a:pt x="330" y="363"/>
                </a:moveTo>
                <a:lnTo>
                  <a:pt x="617" y="73"/>
                </a:lnTo>
                <a:lnTo>
                  <a:pt x="617" y="73"/>
                </a:lnTo>
                <a:lnTo>
                  <a:pt x="433" y="70"/>
                </a:lnTo>
                <a:lnTo>
                  <a:pt x="324" y="69"/>
                </a:lnTo>
                <a:lnTo>
                  <a:pt x="202" y="68"/>
                </a:lnTo>
                <a:lnTo>
                  <a:pt x="202" y="68"/>
                </a:lnTo>
                <a:lnTo>
                  <a:pt x="195" y="67"/>
                </a:lnTo>
                <a:lnTo>
                  <a:pt x="185" y="65"/>
                </a:lnTo>
                <a:lnTo>
                  <a:pt x="174" y="61"/>
                </a:lnTo>
                <a:lnTo>
                  <a:pt x="163" y="56"/>
                </a:lnTo>
                <a:lnTo>
                  <a:pt x="137" y="44"/>
                </a:lnTo>
                <a:lnTo>
                  <a:pt x="110" y="30"/>
                </a:lnTo>
                <a:lnTo>
                  <a:pt x="84" y="16"/>
                </a:lnTo>
                <a:lnTo>
                  <a:pt x="63" y="6"/>
                </a:lnTo>
                <a:lnTo>
                  <a:pt x="53" y="2"/>
                </a:lnTo>
                <a:lnTo>
                  <a:pt x="45" y="1"/>
                </a:lnTo>
                <a:lnTo>
                  <a:pt x="40" y="0"/>
                </a:lnTo>
                <a:lnTo>
                  <a:pt x="38" y="1"/>
                </a:lnTo>
                <a:lnTo>
                  <a:pt x="37" y="2"/>
                </a:lnTo>
                <a:lnTo>
                  <a:pt x="37" y="2"/>
                </a:lnTo>
                <a:lnTo>
                  <a:pt x="22" y="38"/>
                </a:lnTo>
                <a:lnTo>
                  <a:pt x="1" y="91"/>
                </a:lnTo>
                <a:lnTo>
                  <a:pt x="1" y="91"/>
                </a:lnTo>
                <a:lnTo>
                  <a:pt x="10" y="101"/>
                </a:lnTo>
                <a:lnTo>
                  <a:pt x="19" y="113"/>
                </a:lnTo>
                <a:lnTo>
                  <a:pt x="29" y="129"/>
                </a:lnTo>
                <a:lnTo>
                  <a:pt x="38" y="147"/>
                </a:lnTo>
                <a:lnTo>
                  <a:pt x="43" y="157"/>
                </a:lnTo>
                <a:lnTo>
                  <a:pt x="47" y="169"/>
                </a:lnTo>
                <a:lnTo>
                  <a:pt x="50" y="180"/>
                </a:lnTo>
                <a:lnTo>
                  <a:pt x="52" y="191"/>
                </a:lnTo>
                <a:lnTo>
                  <a:pt x="55" y="203"/>
                </a:lnTo>
                <a:lnTo>
                  <a:pt x="55" y="216"/>
                </a:lnTo>
                <a:lnTo>
                  <a:pt x="55" y="216"/>
                </a:lnTo>
                <a:lnTo>
                  <a:pt x="53" y="235"/>
                </a:lnTo>
                <a:lnTo>
                  <a:pt x="51" y="248"/>
                </a:lnTo>
                <a:lnTo>
                  <a:pt x="48" y="265"/>
                </a:lnTo>
                <a:lnTo>
                  <a:pt x="45" y="274"/>
                </a:lnTo>
                <a:lnTo>
                  <a:pt x="42" y="283"/>
                </a:lnTo>
                <a:lnTo>
                  <a:pt x="38" y="293"/>
                </a:lnTo>
                <a:lnTo>
                  <a:pt x="32" y="304"/>
                </a:lnTo>
                <a:lnTo>
                  <a:pt x="26" y="313"/>
                </a:lnTo>
                <a:lnTo>
                  <a:pt x="19" y="324"/>
                </a:lnTo>
                <a:lnTo>
                  <a:pt x="11" y="334"/>
                </a:lnTo>
                <a:lnTo>
                  <a:pt x="0" y="345"/>
                </a:lnTo>
                <a:lnTo>
                  <a:pt x="0" y="345"/>
                </a:lnTo>
                <a:lnTo>
                  <a:pt x="23" y="391"/>
                </a:lnTo>
                <a:lnTo>
                  <a:pt x="40" y="423"/>
                </a:lnTo>
                <a:lnTo>
                  <a:pt x="47" y="435"/>
                </a:lnTo>
                <a:lnTo>
                  <a:pt x="52" y="442"/>
                </a:lnTo>
                <a:lnTo>
                  <a:pt x="52" y="442"/>
                </a:lnTo>
                <a:lnTo>
                  <a:pt x="67" y="433"/>
                </a:lnTo>
                <a:lnTo>
                  <a:pt x="84" y="423"/>
                </a:lnTo>
                <a:lnTo>
                  <a:pt x="105" y="412"/>
                </a:lnTo>
                <a:lnTo>
                  <a:pt x="129" y="400"/>
                </a:lnTo>
                <a:lnTo>
                  <a:pt x="156" y="388"/>
                </a:lnTo>
                <a:lnTo>
                  <a:pt x="183" y="378"/>
                </a:lnTo>
                <a:lnTo>
                  <a:pt x="198" y="374"/>
                </a:lnTo>
                <a:lnTo>
                  <a:pt x="211" y="371"/>
                </a:lnTo>
                <a:lnTo>
                  <a:pt x="211" y="371"/>
                </a:lnTo>
                <a:lnTo>
                  <a:pt x="224" y="369"/>
                </a:lnTo>
                <a:lnTo>
                  <a:pt x="248" y="367"/>
                </a:lnTo>
                <a:lnTo>
                  <a:pt x="330" y="36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42"/>
          <p:cNvSpPr>
            <a:spLocks/>
          </p:cNvSpPr>
          <p:nvPr userDrawn="1"/>
        </p:nvSpPr>
        <p:spPr bwMode="auto">
          <a:xfrm>
            <a:off x="7453312" y="1131590"/>
            <a:ext cx="158750" cy="127000"/>
          </a:xfrm>
          <a:custGeom>
            <a:avLst/>
            <a:gdLst>
              <a:gd name="T0" fmla="*/ 1179 w 1207"/>
              <a:gd name="T1" fmla="*/ 480 h 962"/>
              <a:gd name="T2" fmla="*/ 1115 w 1207"/>
              <a:gd name="T3" fmla="*/ 496 h 962"/>
              <a:gd name="T4" fmla="*/ 1079 w 1207"/>
              <a:gd name="T5" fmla="*/ 532 h 962"/>
              <a:gd name="T6" fmla="*/ 1057 w 1207"/>
              <a:gd name="T7" fmla="*/ 600 h 962"/>
              <a:gd name="T8" fmla="*/ 1046 w 1207"/>
              <a:gd name="T9" fmla="*/ 585 h 962"/>
              <a:gd name="T10" fmla="*/ 1007 w 1207"/>
              <a:gd name="T11" fmla="*/ 556 h 962"/>
              <a:gd name="T12" fmla="*/ 935 w 1207"/>
              <a:gd name="T13" fmla="*/ 562 h 962"/>
              <a:gd name="T14" fmla="*/ 930 w 1207"/>
              <a:gd name="T15" fmla="*/ 613 h 962"/>
              <a:gd name="T16" fmla="*/ 935 w 1207"/>
              <a:gd name="T17" fmla="*/ 696 h 962"/>
              <a:gd name="T18" fmla="*/ 890 w 1207"/>
              <a:gd name="T19" fmla="*/ 725 h 962"/>
              <a:gd name="T20" fmla="*/ 842 w 1207"/>
              <a:gd name="T21" fmla="*/ 709 h 962"/>
              <a:gd name="T22" fmla="*/ 816 w 1207"/>
              <a:gd name="T23" fmla="*/ 658 h 962"/>
              <a:gd name="T24" fmla="*/ 805 w 1207"/>
              <a:gd name="T25" fmla="*/ 643 h 962"/>
              <a:gd name="T26" fmla="*/ 749 w 1207"/>
              <a:gd name="T27" fmla="*/ 659 h 962"/>
              <a:gd name="T28" fmla="*/ 701 w 1207"/>
              <a:gd name="T29" fmla="*/ 634 h 962"/>
              <a:gd name="T30" fmla="*/ 694 w 1207"/>
              <a:gd name="T31" fmla="*/ 581 h 962"/>
              <a:gd name="T32" fmla="*/ 754 w 1207"/>
              <a:gd name="T33" fmla="*/ 540 h 962"/>
              <a:gd name="T34" fmla="*/ 824 w 1207"/>
              <a:gd name="T35" fmla="*/ 520 h 962"/>
              <a:gd name="T36" fmla="*/ 805 w 1207"/>
              <a:gd name="T37" fmla="*/ 460 h 962"/>
              <a:gd name="T38" fmla="*/ 764 w 1207"/>
              <a:gd name="T39" fmla="*/ 421 h 962"/>
              <a:gd name="T40" fmla="*/ 698 w 1207"/>
              <a:gd name="T41" fmla="*/ 414 h 962"/>
              <a:gd name="T42" fmla="*/ 672 w 1207"/>
              <a:gd name="T43" fmla="*/ 415 h 962"/>
              <a:gd name="T44" fmla="*/ 712 w 1207"/>
              <a:gd name="T45" fmla="*/ 360 h 962"/>
              <a:gd name="T46" fmla="*/ 709 w 1207"/>
              <a:gd name="T47" fmla="*/ 285 h 962"/>
              <a:gd name="T48" fmla="*/ 668 w 1207"/>
              <a:gd name="T49" fmla="*/ 214 h 962"/>
              <a:gd name="T50" fmla="*/ 606 w 1207"/>
              <a:gd name="T51" fmla="*/ 224 h 962"/>
              <a:gd name="T52" fmla="*/ 535 w 1207"/>
              <a:gd name="T53" fmla="*/ 272 h 962"/>
              <a:gd name="T54" fmla="*/ 516 w 1207"/>
              <a:gd name="T55" fmla="*/ 334 h 962"/>
              <a:gd name="T56" fmla="*/ 508 w 1207"/>
              <a:gd name="T57" fmla="*/ 341 h 962"/>
              <a:gd name="T58" fmla="*/ 458 w 1207"/>
              <a:gd name="T59" fmla="*/ 287 h 962"/>
              <a:gd name="T60" fmla="*/ 404 w 1207"/>
              <a:gd name="T61" fmla="*/ 278 h 962"/>
              <a:gd name="T62" fmla="*/ 345 w 1207"/>
              <a:gd name="T63" fmla="*/ 300 h 962"/>
              <a:gd name="T64" fmla="*/ 362 w 1207"/>
              <a:gd name="T65" fmla="*/ 357 h 962"/>
              <a:gd name="T66" fmla="*/ 382 w 1207"/>
              <a:gd name="T67" fmla="*/ 432 h 962"/>
              <a:gd name="T68" fmla="*/ 347 w 1207"/>
              <a:gd name="T69" fmla="*/ 472 h 962"/>
              <a:gd name="T70" fmla="*/ 292 w 1207"/>
              <a:gd name="T71" fmla="*/ 462 h 962"/>
              <a:gd name="T72" fmla="*/ 262 w 1207"/>
              <a:gd name="T73" fmla="*/ 417 h 962"/>
              <a:gd name="T74" fmla="*/ 249 w 1207"/>
              <a:gd name="T75" fmla="*/ 398 h 962"/>
              <a:gd name="T76" fmla="*/ 194 w 1207"/>
              <a:gd name="T77" fmla="*/ 421 h 962"/>
              <a:gd name="T78" fmla="*/ 147 w 1207"/>
              <a:gd name="T79" fmla="*/ 404 h 962"/>
              <a:gd name="T80" fmla="*/ 128 w 1207"/>
              <a:gd name="T81" fmla="*/ 354 h 962"/>
              <a:gd name="T82" fmla="*/ 178 w 1207"/>
              <a:gd name="T83" fmla="*/ 300 h 962"/>
              <a:gd name="T84" fmla="*/ 233 w 1207"/>
              <a:gd name="T85" fmla="*/ 262 h 962"/>
              <a:gd name="T86" fmla="*/ 195 w 1207"/>
              <a:gd name="T87" fmla="*/ 203 h 962"/>
              <a:gd name="T88" fmla="*/ 145 w 1207"/>
              <a:gd name="T89" fmla="*/ 185 h 962"/>
              <a:gd name="T90" fmla="*/ 115 w 1207"/>
              <a:gd name="T91" fmla="*/ 191 h 962"/>
              <a:gd name="T92" fmla="*/ 153 w 1207"/>
              <a:gd name="T93" fmla="*/ 136 h 962"/>
              <a:gd name="T94" fmla="*/ 157 w 1207"/>
              <a:gd name="T95" fmla="*/ 76 h 962"/>
              <a:gd name="T96" fmla="*/ 134 w 1207"/>
              <a:gd name="T97" fmla="*/ 28 h 962"/>
              <a:gd name="T98" fmla="*/ 269 w 1207"/>
              <a:gd name="T99" fmla="*/ 712 h 962"/>
              <a:gd name="T100" fmla="*/ 354 w 1207"/>
              <a:gd name="T101" fmla="*/ 656 h 962"/>
              <a:gd name="T102" fmla="*/ 437 w 1207"/>
              <a:gd name="T103" fmla="*/ 636 h 962"/>
              <a:gd name="T104" fmla="*/ 517 w 1207"/>
              <a:gd name="T105" fmla="*/ 643 h 962"/>
              <a:gd name="T106" fmla="*/ 610 w 1207"/>
              <a:gd name="T107" fmla="*/ 683 h 962"/>
              <a:gd name="T108" fmla="*/ 658 w 1207"/>
              <a:gd name="T109" fmla="*/ 735 h 962"/>
              <a:gd name="T110" fmla="*/ 673 w 1207"/>
              <a:gd name="T111" fmla="*/ 793 h 962"/>
              <a:gd name="T112" fmla="*/ 646 w 1207"/>
              <a:gd name="T113" fmla="*/ 87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7" h="962">
                <a:moveTo>
                  <a:pt x="841" y="962"/>
                </a:moveTo>
                <a:lnTo>
                  <a:pt x="1207" y="484"/>
                </a:lnTo>
                <a:lnTo>
                  <a:pt x="1207" y="484"/>
                </a:lnTo>
                <a:lnTo>
                  <a:pt x="1200" y="482"/>
                </a:lnTo>
                <a:lnTo>
                  <a:pt x="1190" y="481"/>
                </a:lnTo>
                <a:lnTo>
                  <a:pt x="1179" y="480"/>
                </a:lnTo>
                <a:lnTo>
                  <a:pt x="1166" y="480"/>
                </a:lnTo>
                <a:lnTo>
                  <a:pt x="1149" y="483"/>
                </a:lnTo>
                <a:lnTo>
                  <a:pt x="1141" y="485"/>
                </a:lnTo>
                <a:lnTo>
                  <a:pt x="1133" y="488"/>
                </a:lnTo>
                <a:lnTo>
                  <a:pt x="1124" y="492"/>
                </a:lnTo>
                <a:lnTo>
                  <a:pt x="1115" y="496"/>
                </a:lnTo>
                <a:lnTo>
                  <a:pt x="1115" y="496"/>
                </a:lnTo>
                <a:lnTo>
                  <a:pt x="1106" y="502"/>
                </a:lnTo>
                <a:lnTo>
                  <a:pt x="1097" y="508"/>
                </a:lnTo>
                <a:lnTo>
                  <a:pt x="1090" y="515"/>
                </a:lnTo>
                <a:lnTo>
                  <a:pt x="1084" y="523"/>
                </a:lnTo>
                <a:lnTo>
                  <a:pt x="1079" y="532"/>
                </a:lnTo>
                <a:lnTo>
                  <a:pt x="1074" y="540"/>
                </a:lnTo>
                <a:lnTo>
                  <a:pt x="1070" y="548"/>
                </a:lnTo>
                <a:lnTo>
                  <a:pt x="1067" y="557"/>
                </a:lnTo>
                <a:lnTo>
                  <a:pt x="1062" y="574"/>
                </a:lnTo>
                <a:lnTo>
                  <a:pt x="1058" y="589"/>
                </a:lnTo>
                <a:lnTo>
                  <a:pt x="1057" y="600"/>
                </a:lnTo>
                <a:lnTo>
                  <a:pt x="1058" y="605"/>
                </a:lnTo>
                <a:lnTo>
                  <a:pt x="1059" y="608"/>
                </a:lnTo>
                <a:lnTo>
                  <a:pt x="1059" y="608"/>
                </a:lnTo>
                <a:lnTo>
                  <a:pt x="1055" y="599"/>
                </a:lnTo>
                <a:lnTo>
                  <a:pt x="1051" y="592"/>
                </a:lnTo>
                <a:lnTo>
                  <a:pt x="1046" y="585"/>
                </a:lnTo>
                <a:lnTo>
                  <a:pt x="1041" y="579"/>
                </a:lnTo>
                <a:lnTo>
                  <a:pt x="1036" y="574"/>
                </a:lnTo>
                <a:lnTo>
                  <a:pt x="1031" y="568"/>
                </a:lnTo>
                <a:lnTo>
                  <a:pt x="1025" y="564"/>
                </a:lnTo>
                <a:lnTo>
                  <a:pt x="1020" y="561"/>
                </a:lnTo>
                <a:lnTo>
                  <a:pt x="1007" y="556"/>
                </a:lnTo>
                <a:lnTo>
                  <a:pt x="994" y="554"/>
                </a:lnTo>
                <a:lnTo>
                  <a:pt x="982" y="553"/>
                </a:lnTo>
                <a:lnTo>
                  <a:pt x="970" y="554"/>
                </a:lnTo>
                <a:lnTo>
                  <a:pt x="957" y="556"/>
                </a:lnTo>
                <a:lnTo>
                  <a:pt x="946" y="558"/>
                </a:lnTo>
                <a:lnTo>
                  <a:pt x="935" y="562"/>
                </a:lnTo>
                <a:lnTo>
                  <a:pt x="927" y="565"/>
                </a:lnTo>
                <a:lnTo>
                  <a:pt x="913" y="572"/>
                </a:lnTo>
                <a:lnTo>
                  <a:pt x="908" y="574"/>
                </a:lnTo>
                <a:lnTo>
                  <a:pt x="908" y="574"/>
                </a:lnTo>
                <a:lnTo>
                  <a:pt x="920" y="594"/>
                </a:lnTo>
                <a:lnTo>
                  <a:pt x="930" y="613"/>
                </a:lnTo>
                <a:lnTo>
                  <a:pt x="936" y="632"/>
                </a:lnTo>
                <a:lnTo>
                  <a:pt x="940" y="647"/>
                </a:lnTo>
                <a:lnTo>
                  <a:pt x="941" y="663"/>
                </a:lnTo>
                <a:lnTo>
                  <a:pt x="941" y="675"/>
                </a:lnTo>
                <a:lnTo>
                  <a:pt x="939" y="687"/>
                </a:lnTo>
                <a:lnTo>
                  <a:pt x="935" y="696"/>
                </a:lnTo>
                <a:lnTo>
                  <a:pt x="930" y="705"/>
                </a:lnTo>
                <a:lnTo>
                  <a:pt x="924" y="712"/>
                </a:lnTo>
                <a:lnTo>
                  <a:pt x="915" y="718"/>
                </a:lnTo>
                <a:lnTo>
                  <a:pt x="907" y="722"/>
                </a:lnTo>
                <a:lnTo>
                  <a:pt x="899" y="724"/>
                </a:lnTo>
                <a:lnTo>
                  <a:pt x="890" y="725"/>
                </a:lnTo>
                <a:lnTo>
                  <a:pt x="881" y="725"/>
                </a:lnTo>
                <a:lnTo>
                  <a:pt x="871" y="724"/>
                </a:lnTo>
                <a:lnTo>
                  <a:pt x="871" y="724"/>
                </a:lnTo>
                <a:lnTo>
                  <a:pt x="859" y="720"/>
                </a:lnTo>
                <a:lnTo>
                  <a:pt x="850" y="715"/>
                </a:lnTo>
                <a:lnTo>
                  <a:pt x="842" y="709"/>
                </a:lnTo>
                <a:lnTo>
                  <a:pt x="835" y="702"/>
                </a:lnTo>
                <a:lnTo>
                  <a:pt x="829" y="695"/>
                </a:lnTo>
                <a:lnTo>
                  <a:pt x="825" y="688"/>
                </a:lnTo>
                <a:lnTo>
                  <a:pt x="821" y="680"/>
                </a:lnTo>
                <a:lnTo>
                  <a:pt x="819" y="673"/>
                </a:lnTo>
                <a:lnTo>
                  <a:pt x="816" y="658"/>
                </a:lnTo>
                <a:lnTo>
                  <a:pt x="816" y="646"/>
                </a:lnTo>
                <a:lnTo>
                  <a:pt x="816" y="638"/>
                </a:lnTo>
                <a:lnTo>
                  <a:pt x="816" y="635"/>
                </a:lnTo>
                <a:lnTo>
                  <a:pt x="816" y="635"/>
                </a:lnTo>
                <a:lnTo>
                  <a:pt x="813" y="637"/>
                </a:lnTo>
                <a:lnTo>
                  <a:pt x="805" y="643"/>
                </a:lnTo>
                <a:lnTo>
                  <a:pt x="793" y="650"/>
                </a:lnTo>
                <a:lnTo>
                  <a:pt x="785" y="653"/>
                </a:lnTo>
                <a:lnTo>
                  <a:pt x="777" y="656"/>
                </a:lnTo>
                <a:lnTo>
                  <a:pt x="768" y="658"/>
                </a:lnTo>
                <a:lnTo>
                  <a:pt x="759" y="659"/>
                </a:lnTo>
                <a:lnTo>
                  <a:pt x="749" y="659"/>
                </a:lnTo>
                <a:lnTo>
                  <a:pt x="739" y="658"/>
                </a:lnTo>
                <a:lnTo>
                  <a:pt x="729" y="655"/>
                </a:lnTo>
                <a:lnTo>
                  <a:pt x="720" y="650"/>
                </a:lnTo>
                <a:lnTo>
                  <a:pt x="710" y="643"/>
                </a:lnTo>
                <a:lnTo>
                  <a:pt x="701" y="634"/>
                </a:lnTo>
                <a:lnTo>
                  <a:pt x="701" y="634"/>
                </a:lnTo>
                <a:lnTo>
                  <a:pt x="694" y="625"/>
                </a:lnTo>
                <a:lnTo>
                  <a:pt x="690" y="616"/>
                </a:lnTo>
                <a:lnTo>
                  <a:pt x="688" y="607"/>
                </a:lnTo>
                <a:lnTo>
                  <a:pt x="689" y="598"/>
                </a:lnTo>
                <a:lnTo>
                  <a:pt x="690" y="589"/>
                </a:lnTo>
                <a:lnTo>
                  <a:pt x="694" y="581"/>
                </a:lnTo>
                <a:lnTo>
                  <a:pt x="701" y="572"/>
                </a:lnTo>
                <a:lnTo>
                  <a:pt x="708" y="564"/>
                </a:lnTo>
                <a:lnTo>
                  <a:pt x="717" y="557"/>
                </a:lnTo>
                <a:lnTo>
                  <a:pt x="727" y="550"/>
                </a:lnTo>
                <a:lnTo>
                  <a:pt x="740" y="544"/>
                </a:lnTo>
                <a:lnTo>
                  <a:pt x="754" y="540"/>
                </a:lnTo>
                <a:lnTo>
                  <a:pt x="769" y="536"/>
                </a:lnTo>
                <a:lnTo>
                  <a:pt x="786" y="533"/>
                </a:lnTo>
                <a:lnTo>
                  <a:pt x="804" y="532"/>
                </a:lnTo>
                <a:lnTo>
                  <a:pt x="823" y="531"/>
                </a:lnTo>
                <a:lnTo>
                  <a:pt x="823" y="531"/>
                </a:lnTo>
                <a:lnTo>
                  <a:pt x="824" y="520"/>
                </a:lnTo>
                <a:lnTo>
                  <a:pt x="823" y="509"/>
                </a:lnTo>
                <a:lnTo>
                  <a:pt x="820" y="494"/>
                </a:lnTo>
                <a:lnTo>
                  <a:pt x="817" y="486"/>
                </a:lnTo>
                <a:lnTo>
                  <a:pt x="814" y="477"/>
                </a:lnTo>
                <a:lnTo>
                  <a:pt x="810" y="469"/>
                </a:lnTo>
                <a:lnTo>
                  <a:pt x="805" y="460"/>
                </a:lnTo>
                <a:lnTo>
                  <a:pt x="799" y="451"/>
                </a:lnTo>
                <a:lnTo>
                  <a:pt x="792" y="443"/>
                </a:lnTo>
                <a:lnTo>
                  <a:pt x="782" y="435"/>
                </a:lnTo>
                <a:lnTo>
                  <a:pt x="772" y="426"/>
                </a:lnTo>
                <a:lnTo>
                  <a:pt x="772" y="426"/>
                </a:lnTo>
                <a:lnTo>
                  <a:pt x="764" y="421"/>
                </a:lnTo>
                <a:lnTo>
                  <a:pt x="755" y="417"/>
                </a:lnTo>
                <a:lnTo>
                  <a:pt x="745" y="415"/>
                </a:lnTo>
                <a:lnTo>
                  <a:pt x="735" y="413"/>
                </a:lnTo>
                <a:lnTo>
                  <a:pt x="725" y="412"/>
                </a:lnTo>
                <a:lnTo>
                  <a:pt x="716" y="412"/>
                </a:lnTo>
                <a:lnTo>
                  <a:pt x="698" y="414"/>
                </a:lnTo>
                <a:lnTo>
                  <a:pt x="681" y="418"/>
                </a:lnTo>
                <a:lnTo>
                  <a:pt x="668" y="421"/>
                </a:lnTo>
                <a:lnTo>
                  <a:pt x="657" y="425"/>
                </a:lnTo>
                <a:lnTo>
                  <a:pt x="657" y="425"/>
                </a:lnTo>
                <a:lnTo>
                  <a:pt x="664" y="421"/>
                </a:lnTo>
                <a:lnTo>
                  <a:pt x="672" y="415"/>
                </a:lnTo>
                <a:lnTo>
                  <a:pt x="681" y="408"/>
                </a:lnTo>
                <a:lnTo>
                  <a:pt x="691" y="397"/>
                </a:lnTo>
                <a:lnTo>
                  <a:pt x="701" y="384"/>
                </a:lnTo>
                <a:lnTo>
                  <a:pt x="705" y="376"/>
                </a:lnTo>
                <a:lnTo>
                  <a:pt x="709" y="369"/>
                </a:lnTo>
                <a:lnTo>
                  <a:pt x="712" y="360"/>
                </a:lnTo>
                <a:lnTo>
                  <a:pt x="714" y="351"/>
                </a:lnTo>
                <a:lnTo>
                  <a:pt x="714" y="351"/>
                </a:lnTo>
                <a:lnTo>
                  <a:pt x="716" y="336"/>
                </a:lnTo>
                <a:lnTo>
                  <a:pt x="715" y="320"/>
                </a:lnTo>
                <a:lnTo>
                  <a:pt x="713" y="303"/>
                </a:lnTo>
                <a:lnTo>
                  <a:pt x="709" y="285"/>
                </a:lnTo>
                <a:lnTo>
                  <a:pt x="702" y="267"/>
                </a:lnTo>
                <a:lnTo>
                  <a:pt x="693" y="249"/>
                </a:lnTo>
                <a:lnTo>
                  <a:pt x="682" y="232"/>
                </a:lnTo>
                <a:lnTo>
                  <a:pt x="676" y="223"/>
                </a:lnTo>
                <a:lnTo>
                  <a:pt x="669" y="216"/>
                </a:lnTo>
                <a:lnTo>
                  <a:pt x="668" y="214"/>
                </a:lnTo>
                <a:lnTo>
                  <a:pt x="665" y="214"/>
                </a:lnTo>
                <a:lnTo>
                  <a:pt x="665" y="214"/>
                </a:lnTo>
                <a:lnTo>
                  <a:pt x="655" y="214"/>
                </a:lnTo>
                <a:lnTo>
                  <a:pt x="644" y="215"/>
                </a:lnTo>
                <a:lnTo>
                  <a:pt x="624" y="219"/>
                </a:lnTo>
                <a:lnTo>
                  <a:pt x="606" y="224"/>
                </a:lnTo>
                <a:lnTo>
                  <a:pt x="587" y="232"/>
                </a:lnTo>
                <a:lnTo>
                  <a:pt x="572" y="240"/>
                </a:lnTo>
                <a:lnTo>
                  <a:pt x="557" y="250"/>
                </a:lnTo>
                <a:lnTo>
                  <a:pt x="545" y="261"/>
                </a:lnTo>
                <a:lnTo>
                  <a:pt x="535" y="272"/>
                </a:lnTo>
                <a:lnTo>
                  <a:pt x="535" y="272"/>
                </a:lnTo>
                <a:lnTo>
                  <a:pt x="530" y="280"/>
                </a:lnTo>
                <a:lnTo>
                  <a:pt x="526" y="288"/>
                </a:lnTo>
                <a:lnTo>
                  <a:pt x="523" y="297"/>
                </a:lnTo>
                <a:lnTo>
                  <a:pt x="520" y="305"/>
                </a:lnTo>
                <a:lnTo>
                  <a:pt x="517" y="320"/>
                </a:lnTo>
                <a:lnTo>
                  <a:pt x="516" y="334"/>
                </a:lnTo>
                <a:lnTo>
                  <a:pt x="516" y="347"/>
                </a:lnTo>
                <a:lnTo>
                  <a:pt x="517" y="357"/>
                </a:lnTo>
                <a:lnTo>
                  <a:pt x="519" y="365"/>
                </a:lnTo>
                <a:lnTo>
                  <a:pt x="519" y="365"/>
                </a:lnTo>
                <a:lnTo>
                  <a:pt x="513" y="354"/>
                </a:lnTo>
                <a:lnTo>
                  <a:pt x="508" y="341"/>
                </a:lnTo>
                <a:lnTo>
                  <a:pt x="499" y="327"/>
                </a:lnTo>
                <a:lnTo>
                  <a:pt x="488" y="313"/>
                </a:lnTo>
                <a:lnTo>
                  <a:pt x="482" y="306"/>
                </a:lnTo>
                <a:lnTo>
                  <a:pt x="475" y="299"/>
                </a:lnTo>
                <a:lnTo>
                  <a:pt x="467" y="292"/>
                </a:lnTo>
                <a:lnTo>
                  <a:pt x="458" y="287"/>
                </a:lnTo>
                <a:lnTo>
                  <a:pt x="450" y="283"/>
                </a:lnTo>
                <a:lnTo>
                  <a:pt x="440" y="281"/>
                </a:lnTo>
                <a:lnTo>
                  <a:pt x="440" y="281"/>
                </a:lnTo>
                <a:lnTo>
                  <a:pt x="428" y="278"/>
                </a:lnTo>
                <a:lnTo>
                  <a:pt x="415" y="278"/>
                </a:lnTo>
                <a:lnTo>
                  <a:pt x="404" y="278"/>
                </a:lnTo>
                <a:lnTo>
                  <a:pt x="393" y="279"/>
                </a:lnTo>
                <a:lnTo>
                  <a:pt x="384" y="281"/>
                </a:lnTo>
                <a:lnTo>
                  <a:pt x="374" y="284"/>
                </a:lnTo>
                <a:lnTo>
                  <a:pt x="365" y="287"/>
                </a:lnTo>
                <a:lnTo>
                  <a:pt x="358" y="291"/>
                </a:lnTo>
                <a:lnTo>
                  <a:pt x="345" y="300"/>
                </a:lnTo>
                <a:lnTo>
                  <a:pt x="336" y="307"/>
                </a:lnTo>
                <a:lnTo>
                  <a:pt x="328" y="314"/>
                </a:lnTo>
                <a:lnTo>
                  <a:pt x="328" y="314"/>
                </a:lnTo>
                <a:lnTo>
                  <a:pt x="342" y="328"/>
                </a:lnTo>
                <a:lnTo>
                  <a:pt x="353" y="343"/>
                </a:lnTo>
                <a:lnTo>
                  <a:pt x="362" y="357"/>
                </a:lnTo>
                <a:lnTo>
                  <a:pt x="369" y="371"/>
                </a:lnTo>
                <a:lnTo>
                  <a:pt x="375" y="384"/>
                </a:lnTo>
                <a:lnTo>
                  <a:pt x="380" y="398"/>
                </a:lnTo>
                <a:lnTo>
                  <a:pt x="382" y="410"/>
                </a:lnTo>
                <a:lnTo>
                  <a:pt x="383" y="421"/>
                </a:lnTo>
                <a:lnTo>
                  <a:pt x="382" y="432"/>
                </a:lnTo>
                <a:lnTo>
                  <a:pt x="380" y="442"/>
                </a:lnTo>
                <a:lnTo>
                  <a:pt x="375" y="451"/>
                </a:lnTo>
                <a:lnTo>
                  <a:pt x="370" y="458"/>
                </a:lnTo>
                <a:lnTo>
                  <a:pt x="363" y="464"/>
                </a:lnTo>
                <a:lnTo>
                  <a:pt x="356" y="469"/>
                </a:lnTo>
                <a:lnTo>
                  <a:pt x="347" y="472"/>
                </a:lnTo>
                <a:lnTo>
                  <a:pt x="337" y="473"/>
                </a:lnTo>
                <a:lnTo>
                  <a:pt x="337" y="473"/>
                </a:lnTo>
                <a:lnTo>
                  <a:pt x="322" y="473"/>
                </a:lnTo>
                <a:lnTo>
                  <a:pt x="311" y="471"/>
                </a:lnTo>
                <a:lnTo>
                  <a:pt x="301" y="467"/>
                </a:lnTo>
                <a:lnTo>
                  <a:pt x="292" y="462"/>
                </a:lnTo>
                <a:lnTo>
                  <a:pt x="283" y="456"/>
                </a:lnTo>
                <a:lnTo>
                  <a:pt x="277" y="449"/>
                </a:lnTo>
                <a:lnTo>
                  <a:pt x="272" y="441"/>
                </a:lnTo>
                <a:lnTo>
                  <a:pt x="268" y="432"/>
                </a:lnTo>
                <a:lnTo>
                  <a:pt x="264" y="424"/>
                </a:lnTo>
                <a:lnTo>
                  <a:pt x="262" y="417"/>
                </a:lnTo>
                <a:lnTo>
                  <a:pt x="259" y="403"/>
                </a:lnTo>
                <a:lnTo>
                  <a:pt x="257" y="393"/>
                </a:lnTo>
                <a:lnTo>
                  <a:pt x="257" y="390"/>
                </a:lnTo>
                <a:lnTo>
                  <a:pt x="257" y="390"/>
                </a:lnTo>
                <a:lnTo>
                  <a:pt x="255" y="392"/>
                </a:lnTo>
                <a:lnTo>
                  <a:pt x="249" y="398"/>
                </a:lnTo>
                <a:lnTo>
                  <a:pt x="239" y="405"/>
                </a:lnTo>
                <a:lnTo>
                  <a:pt x="227" y="413"/>
                </a:lnTo>
                <a:lnTo>
                  <a:pt x="220" y="416"/>
                </a:lnTo>
                <a:lnTo>
                  <a:pt x="212" y="419"/>
                </a:lnTo>
                <a:lnTo>
                  <a:pt x="204" y="420"/>
                </a:lnTo>
                <a:lnTo>
                  <a:pt x="194" y="421"/>
                </a:lnTo>
                <a:lnTo>
                  <a:pt x="185" y="421"/>
                </a:lnTo>
                <a:lnTo>
                  <a:pt x="175" y="419"/>
                </a:lnTo>
                <a:lnTo>
                  <a:pt x="165" y="415"/>
                </a:lnTo>
                <a:lnTo>
                  <a:pt x="155" y="409"/>
                </a:lnTo>
                <a:lnTo>
                  <a:pt x="155" y="409"/>
                </a:lnTo>
                <a:lnTo>
                  <a:pt x="147" y="404"/>
                </a:lnTo>
                <a:lnTo>
                  <a:pt x="140" y="397"/>
                </a:lnTo>
                <a:lnTo>
                  <a:pt x="135" y="390"/>
                </a:lnTo>
                <a:lnTo>
                  <a:pt x="131" y="381"/>
                </a:lnTo>
                <a:lnTo>
                  <a:pt x="129" y="372"/>
                </a:lnTo>
                <a:lnTo>
                  <a:pt x="128" y="363"/>
                </a:lnTo>
                <a:lnTo>
                  <a:pt x="128" y="354"/>
                </a:lnTo>
                <a:lnTo>
                  <a:pt x="131" y="345"/>
                </a:lnTo>
                <a:lnTo>
                  <a:pt x="136" y="334"/>
                </a:lnTo>
                <a:lnTo>
                  <a:pt x="142" y="325"/>
                </a:lnTo>
                <a:lnTo>
                  <a:pt x="153" y="316"/>
                </a:lnTo>
                <a:lnTo>
                  <a:pt x="164" y="308"/>
                </a:lnTo>
                <a:lnTo>
                  <a:pt x="178" y="300"/>
                </a:lnTo>
                <a:lnTo>
                  <a:pt x="195" y="292"/>
                </a:lnTo>
                <a:lnTo>
                  <a:pt x="216" y="286"/>
                </a:lnTo>
                <a:lnTo>
                  <a:pt x="239" y="280"/>
                </a:lnTo>
                <a:lnTo>
                  <a:pt x="239" y="280"/>
                </a:lnTo>
                <a:lnTo>
                  <a:pt x="238" y="275"/>
                </a:lnTo>
                <a:lnTo>
                  <a:pt x="233" y="262"/>
                </a:lnTo>
                <a:lnTo>
                  <a:pt x="230" y="253"/>
                </a:lnTo>
                <a:lnTo>
                  <a:pt x="225" y="242"/>
                </a:lnTo>
                <a:lnTo>
                  <a:pt x="220" y="232"/>
                </a:lnTo>
                <a:lnTo>
                  <a:pt x="213" y="222"/>
                </a:lnTo>
                <a:lnTo>
                  <a:pt x="205" y="213"/>
                </a:lnTo>
                <a:lnTo>
                  <a:pt x="195" y="203"/>
                </a:lnTo>
                <a:lnTo>
                  <a:pt x="185" y="196"/>
                </a:lnTo>
                <a:lnTo>
                  <a:pt x="173" y="190"/>
                </a:lnTo>
                <a:lnTo>
                  <a:pt x="167" y="188"/>
                </a:lnTo>
                <a:lnTo>
                  <a:pt x="161" y="187"/>
                </a:lnTo>
                <a:lnTo>
                  <a:pt x="154" y="186"/>
                </a:lnTo>
                <a:lnTo>
                  <a:pt x="145" y="185"/>
                </a:lnTo>
                <a:lnTo>
                  <a:pt x="138" y="186"/>
                </a:lnTo>
                <a:lnTo>
                  <a:pt x="129" y="187"/>
                </a:lnTo>
                <a:lnTo>
                  <a:pt x="121" y="190"/>
                </a:lnTo>
                <a:lnTo>
                  <a:pt x="112" y="193"/>
                </a:lnTo>
                <a:lnTo>
                  <a:pt x="112" y="193"/>
                </a:lnTo>
                <a:lnTo>
                  <a:pt x="115" y="191"/>
                </a:lnTo>
                <a:lnTo>
                  <a:pt x="119" y="188"/>
                </a:lnTo>
                <a:lnTo>
                  <a:pt x="127" y="180"/>
                </a:lnTo>
                <a:lnTo>
                  <a:pt x="136" y="168"/>
                </a:lnTo>
                <a:lnTo>
                  <a:pt x="144" y="153"/>
                </a:lnTo>
                <a:lnTo>
                  <a:pt x="148" y="144"/>
                </a:lnTo>
                <a:lnTo>
                  <a:pt x="153" y="136"/>
                </a:lnTo>
                <a:lnTo>
                  <a:pt x="156" y="127"/>
                </a:lnTo>
                <a:lnTo>
                  <a:pt x="158" y="117"/>
                </a:lnTo>
                <a:lnTo>
                  <a:pt x="159" y="106"/>
                </a:lnTo>
                <a:lnTo>
                  <a:pt x="160" y="97"/>
                </a:lnTo>
                <a:lnTo>
                  <a:pt x="159" y="86"/>
                </a:lnTo>
                <a:lnTo>
                  <a:pt x="157" y="76"/>
                </a:lnTo>
                <a:lnTo>
                  <a:pt x="157" y="76"/>
                </a:lnTo>
                <a:lnTo>
                  <a:pt x="155" y="66"/>
                </a:lnTo>
                <a:lnTo>
                  <a:pt x="150" y="57"/>
                </a:lnTo>
                <a:lnTo>
                  <a:pt x="147" y="49"/>
                </a:lnTo>
                <a:lnTo>
                  <a:pt x="143" y="41"/>
                </a:lnTo>
                <a:lnTo>
                  <a:pt x="134" y="28"/>
                </a:lnTo>
                <a:lnTo>
                  <a:pt x="125" y="17"/>
                </a:lnTo>
                <a:lnTo>
                  <a:pt x="117" y="9"/>
                </a:lnTo>
                <a:lnTo>
                  <a:pt x="110" y="4"/>
                </a:lnTo>
                <a:lnTo>
                  <a:pt x="103" y="0"/>
                </a:lnTo>
                <a:lnTo>
                  <a:pt x="0" y="593"/>
                </a:lnTo>
                <a:lnTo>
                  <a:pt x="269" y="712"/>
                </a:lnTo>
                <a:lnTo>
                  <a:pt x="269" y="712"/>
                </a:lnTo>
                <a:lnTo>
                  <a:pt x="293" y="693"/>
                </a:lnTo>
                <a:lnTo>
                  <a:pt x="315" y="677"/>
                </a:lnTo>
                <a:lnTo>
                  <a:pt x="336" y="665"/>
                </a:lnTo>
                <a:lnTo>
                  <a:pt x="354" y="656"/>
                </a:lnTo>
                <a:lnTo>
                  <a:pt x="354" y="656"/>
                </a:lnTo>
                <a:lnTo>
                  <a:pt x="367" y="650"/>
                </a:lnTo>
                <a:lnTo>
                  <a:pt x="382" y="646"/>
                </a:lnTo>
                <a:lnTo>
                  <a:pt x="396" y="642"/>
                </a:lnTo>
                <a:lnTo>
                  <a:pt x="409" y="639"/>
                </a:lnTo>
                <a:lnTo>
                  <a:pt x="423" y="637"/>
                </a:lnTo>
                <a:lnTo>
                  <a:pt x="437" y="636"/>
                </a:lnTo>
                <a:lnTo>
                  <a:pt x="450" y="635"/>
                </a:lnTo>
                <a:lnTo>
                  <a:pt x="464" y="635"/>
                </a:lnTo>
                <a:lnTo>
                  <a:pt x="478" y="636"/>
                </a:lnTo>
                <a:lnTo>
                  <a:pt x="491" y="638"/>
                </a:lnTo>
                <a:lnTo>
                  <a:pt x="504" y="640"/>
                </a:lnTo>
                <a:lnTo>
                  <a:pt x="517" y="643"/>
                </a:lnTo>
                <a:lnTo>
                  <a:pt x="542" y="650"/>
                </a:lnTo>
                <a:lnTo>
                  <a:pt x="566" y="658"/>
                </a:lnTo>
                <a:lnTo>
                  <a:pt x="566" y="658"/>
                </a:lnTo>
                <a:lnTo>
                  <a:pt x="582" y="667"/>
                </a:lnTo>
                <a:lnTo>
                  <a:pt x="596" y="675"/>
                </a:lnTo>
                <a:lnTo>
                  <a:pt x="610" y="683"/>
                </a:lnTo>
                <a:lnTo>
                  <a:pt x="621" y="691"/>
                </a:lnTo>
                <a:lnTo>
                  <a:pt x="631" y="699"/>
                </a:lnTo>
                <a:lnTo>
                  <a:pt x="639" y="709"/>
                </a:lnTo>
                <a:lnTo>
                  <a:pt x="646" y="717"/>
                </a:lnTo>
                <a:lnTo>
                  <a:pt x="653" y="726"/>
                </a:lnTo>
                <a:lnTo>
                  <a:pt x="658" y="735"/>
                </a:lnTo>
                <a:lnTo>
                  <a:pt x="662" y="743"/>
                </a:lnTo>
                <a:lnTo>
                  <a:pt x="665" y="753"/>
                </a:lnTo>
                <a:lnTo>
                  <a:pt x="668" y="761"/>
                </a:lnTo>
                <a:lnTo>
                  <a:pt x="671" y="778"/>
                </a:lnTo>
                <a:lnTo>
                  <a:pt x="673" y="793"/>
                </a:lnTo>
                <a:lnTo>
                  <a:pt x="673" y="793"/>
                </a:lnTo>
                <a:lnTo>
                  <a:pt x="672" y="804"/>
                </a:lnTo>
                <a:lnTo>
                  <a:pt x="670" y="815"/>
                </a:lnTo>
                <a:lnTo>
                  <a:pt x="667" y="827"/>
                </a:lnTo>
                <a:lnTo>
                  <a:pt x="663" y="839"/>
                </a:lnTo>
                <a:lnTo>
                  <a:pt x="654" y="863"/>
                </a:lnTo>
                <a:lnTo>
                  <a:pt x="646" y="877"/>
                </a:lnTo>
                <a:lnTo>
                  <a:pt x="841" y="9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43"/>
          <p:cNvSpPr>
            <a:spLocks/>
          </p:cNvSpPr>
          <p:nvPr userDrawn="1"/>
        </p:nvSpPr>
        <p:spPr bwMode="auto">
          <a:xfrm>
            <a:off x="7581900" y="1218903"/>
            <a:ext cx="193675" cy="33338"/>
          </a:xfrm>
          <a:custGeom>
            <a:avLst/>
            <a:gdLst>
              <a:gd name="T0" fmla="*/ 1228 w 1463"/>
              <a:gd name="T1" fmla="*/ 227 h 256"/>
              <a:gd name="T2" fmla="*/ 1463 w 1463"/>
              <a:gd name="T3" fmla="*/ 113 h 256"/>
              <a:gd name="T4" fmla="*/ 1225 w 1463"/>
              <a:gd name="T5" fmla="*/ 14 h 256"/>
              <a:gd name="T6" fmla="*/ 1225 w 1463"/>
              <a:gd name="T7" fmla="*/ 14 h 256"/>
              <a:gd name="T8" fmla="*/ 1152 w 1463"/>
              <a:gd name="T9" fmla="*/ 15 h 256"/>
              <a:gd name="T10" fmla="*/ 1060 w 1463"/>
              <a:gd name="T11" fmla="*/ 16 h 256"/>
              <a:gd name="T12" fmla="*/ 949 w 1463"/>
              <a:gd name="T13" fmla="*/ 15 h 256"/>
              <a:gd name="T14" fmla="*/ 824 w 1463"/>
              <a:gd name="T15" fmla="*/ 13 h 256"/>
              <a:gd name="T16" fmla="*/ 531 w 1463"/>
              <a:gd name="T17" fmla="*/ 7 h 256"/>
              <a:gd name="T18" fmla="*/ 197 w 1463"/>
              <a:gd name="T19" fmla="*/ 0 h 256"/>
              <a:gd name="T20" fmla="*/ 0 w 1463"/>
              <a:gd name="T21" fmla="*/ 256 h 256"/>
              <a:gd name="T22" fmla="*/ 0 w 1463"/>
              <a:gd name="T23" fmla="*/ 256 h 256"/>
              <a:gd name="T24" fmla="*/ 734 w 1463"/>
              <a:gd name="T25" fmla="*/ 240 h 256"/>
              <a:gd name="T26" fmla="*/ 1024 w 1463"/>
              <a:gd name="T27" fmla="*/ 234 h 256"/>
              <a:gd name="T28" fmla="*/ 1228 w 1463"/>
              <a:gd name="T29" fmla="*/ 22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3" h="256">
                <a:moveTo>
                  <a:pt x="1228" y="227"/>
                </a:moveTo>
                <a:lnTo>
                  <a:pt x="1463" y="113"/>
                </a:lnTo>
                <a:lnTo>
                  <a:pt x="1225" y="14"/>
                </a:lnTo>
                <a:lnTo>
                  <a:pt x="1225" y="14"/>
                </a:lnTo>
                <a:lnTo>
                  <a:pt x="1152" y="15"/>
                </a:lnTo>
                <a:lnTo>
                  <a:pt x="1060" y="16"/>
                </a:lnTo>
                <a:lnTo>
                  <a:pt x="949" y="15"/>
                </a:lnTo>
                <a:lnTo>
                  <a:pt x="824" y="13"/>
                </a:lnTo>
                <a:lnTo>
                  <a:pt x="531" y="7"/>
                </a:lnTo>
                <a:lnTo>
                  <a:pt x="197" y="0"/>
                </a:lnTo>
                <a:lnTo>
                  <a:pt x="0" y="256"/>
                </a:lnTo>
                <a:lnTo>
                  <a:pt x="0" y="256"/>
                </a:lnTo>
                <a:lnTo>
                  <a:pt x="734" y="240"/>
                </a:lnTo>
                <a:lnTo>
                  <a:pt x="1024" y="234"/>
                </a:lnTo>
                <a:lnTo>
                  <a:pt x="1228" y="2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44"/>
          <p:cNvSpPr>
            <a:spLocks/>
          </p:cNvSpPr>
          <p:nvPr userDrawn="1"/>
        </p:nvSpPr>
        <p:spPr bwMode="auto">
          <a:xfrm>
            <a:off x="7643812" y="1301453"/>
            <a:ext cx="114300" cy="112713"/>
          </a:xfrm>
          <a:custGeom>
            <a:avLst/>
            <a:gdLst>
              <a:gd name="T0" fmla="*/ 386 w 869"/>
              <a:gd name="T1" fmla="*/ 818 h 851"/>
              <a:gd name="T2" fmla="*/ 235 w 869"/>
              <a:gd name="T3" fmla="*/ 737 h 851"/>
              <a:gd name="T4" fmla="*/ 156 w 869"/>
              <a:gd name="T5" fmla="*/ 685 h 851"/>
              <a:gd name="T6" fmla="*/ 90 w 869"/>
              <a:gd name="T7" fmla="*/ 626 h 851"/>
              <a:gd name="T8" fmla="*/ 37 w 869"/>
              <a:gd name="T9" fmla="*/ 557 h 851"/>
              <a:gd name="T10" fmla="*/ 24 w 869"/>
              <a:gd name="T11" fmla="*/ 531 h 851"/>
              <a:gd name="T12" fmla="*/ 10 w 869"/>
              <a:gd name="T13" fmla="*/ 487 h 851"/>
              <a:gd name="T14" fmla="*/ 2 w 869"/>
              <a:gd name="T15" fmla="*/ 439 h 851"/>
              <a:gd name="T16" fmla="*/ 0 w 869"/>
              <a:gd name="T17" fmla="*/ 389 h 851"/>
              <a:gd name="T18" fmla="*/ 5 w 869"/>
              <a:gd name="T19" fmla="*/ 336 h 851"/>
              <a:gd name="T20" fmla="*/ 15 w 869"/>
              <a:gd name="T21" fmla="*/ 283 h 851"/>
              <a:gd name="T22" fmla="*/ 34 w 869"/>
              <a:gd name="T23" fmla="*/ 231 h 851"/>
              <a:gd name="T24" fmla="*/ 59 w 869"/>
              <a:gd name="T25" fmla="*/ 182 h 851"/>
              <a:gd name="T26" fmla="*/ 93 w 869"/>
              <a:gd name="T27" fmla="*/ 136 h 851"/>
              <a:gd name="T28" fmla="*/ 134 w 869"/>
              <a:gd name="T29" fmla="*/ 94 h 851"/>
              <a:gd name="T30" fmla="*/ 183 w 869"/>
              <a:gd name="T31" fmla="*/ 59 h 851"/>
              <a:gd name="T32" fmla="*/ 198 w 869"/>
              <a:gd name="T33" fmla="*/ 75 h 851"/>
              <a:gd name="T34" fmla="*/ 217 w 869"/>
              <a:gd name="T35" fmla="*/ 106 h 851"/>
              <a:gd name="T36" fmla="*/ 227 w 869"/>
              <a:gd name="T37" fmla="*/ 141 h 851"/>
              <a:gd name="T38" fmla="*/ 247 w 869"/>
              <a:gd name="T39" fmla="*/ 150 h 851"/>
              <a:gd name="T40" fmla="*/ 379 w 869"/>
              <a:gd name="T41" fmla="*/ 144 h 851"/>
              <a:gd name="T42" fmla="*/ 424 w 869"/>
              <a:gd name="T43" fmla="*/ 143 h 851"/>
              <a:gd name="T44" fmla="*/ 424 w 869"/>
              <a:gd name="T45" fmla="*/ 94 h 851"/>
              <a:gd name="T46" fmla="*/ 414 w 869"/>
              <a:gd name="T47" fmla="*/ 37 h 851"/>
              <a:gd name="T48" fmla="*/ 397 w 869"/>
              <a:gd name="T49" fmla="*/ 0 h 851"/>
              <a:gd name="T50" fmla="*/ 431 w 869"/>
              <a:gd name="T51" fmla="*/ 27 h 851"/>
              <a:gd name="T52" fmla="*/ 459 w 869"/>
              <a:gd name="T53" fmla="*/ 55 h 851"/>
              <a:gd name="T54" fmla="*/ 475 w 869"/>
              <a:gd name="T55" fmla="*/ 82 h 851"/>
              <a:gd name="T56" fmla="*/ 487 w 869"/>
              <a:gd name="T57" fmla="*/ 116 h 851"/>
              <a:gd name="T58" fmla="*/ 493 w 869"/>
              <a:gd name="T59" fmla="*/ 143 h 851"/>
              <a:gd name="T60" fmla="*/ 671 w 869"/>
              <a:gd name="T61" fmla="*/ 133 h 851"/>
              <a:gd name="T62" fmla="*/ 662 w 869"/>
              <a:gd name="T63" fmla="*/ 88 h 851"/>
              <a:gd name="T64" fmla="*/ 643 w 869"/>
              <a:gd name="T65" fmla="*/ 50 h 851"/>
              <a:gd name="T66" fmla="*/ 651 w 869"/>
              <a:gd name="T67" fmla="*/ 46 h 851"/>
              <a:gd name="T68" fmla="*/ 699 w 869"/>
              <a:gd name="T69" fmla="*/ 73 h 851"/>
              <a:gd name="T70" fmla="*/ 740 w 869"/>
              <a:gd name="T71" fmla="*/ 104 h 851"/>
              <a:gd name="T72" fmla="*/ 775 w 869"/>
              <a:gd name="T73" fmla="*/ 138 h 851"/>
              <a:gd name="T74" fmla="*/ 803 w 869"/>
              <a:gd name="T75" fmla="*/ 175 h 851"/>
              <a:gd name="T76" fmla="*/ 837 w 869"/>
              <a:gd name="T77" fmla="*/ 238 h 851"/>
              <a:gd name="T78" fmla="*/ 861 w 869"/>
              <a:gd name="T79" fmla="*/ 312 h 851"/>
              <a:gd name="T80" fmla="*/ 869 w 869"/>
              <a:gd name="T81" fmla="*/ 379 h 851"/>
              <a:gd name="T82" fmla="*/ 869 w 869"/>
              <a:gd name="T83" fmla="*/ 423 h 851"/>
              <a:gd name="T84" fmla="*/ 859 w 869"/>
              <a:gd name="T85" fmla="*/ 499 h 851"/>
              <a:gd name="T86" fmla="*/ 834 w 869"/>
              <a:gd name="T87" fmla="*/ 569 h 851"/>
              <a:gd name="T88" fmla="*/ 796 w 869"/>
              <a:gd name="T89" fmla="*/ 631 h 851"/>
              <a:gd name="T90" fmla="*/ 749 w 869"/>
              <a:gd name="T91" fmla="*/ 684 h 851"/>
              <a:gd name="T92" fmla="*/ 693 w 869"/>
              <a:gd name="T93" fmla="*/ 727 h 851"/>
              <a:gd name="T94" fmla="*/ 626 w 869"/>
              <a:gd name="T95" fmla="*/ 766 h 851"/>
              <a:gd name="T96" fmla="*/ 506 w 869"/>
              <a:gd name="T97" fmla="*/ 826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9" h="851">
                <a:moveTo>
                  <a:pt x="452" y="851"/>
                </a:moveTo>
                <a:lnTo>
                  <a:pt x="452" y="851"/>
                </a:lnTo>
                <a:lnTo>
                  <a:pt x="386" y="818"/>
                </a:lnTo>
                <a:lnTo>
                  <a:pt x="323" y="785"/>
                </a:lnTo>
                <a:lnTo>
                  <a:pt x="264" y="754"/>
                </a:lnTo>
                <a:lnTo>
                  <a:pt x="235" y="737"/>
                </a:lnTo>
                <a:lnTo>
                  <a:pt x="207" y="720"/>
                </a:lnTo>
                <a:lnTo>
                  <a:pt x="181" y="703"/>
                </a:lnTo>
                <a:lnTo>
                  <a:pt x="156" y="685"/>
                </a:lnTo>
                <a:lnTo>
                  <a:pt x="133" y="666"/>
                </a:lnTo>
                <a:lnTo>
                  <a:pt x="110" y="646"/>
                </a:lnTo>
                <a:lnTo>
                  <a:pt x="90" y="626"/>
                </a:lnTo>
                <a:lnTo>
                  <a:pt x="70" y="605"/>
                </a:lnTo>
                <a:lnTo>
                  <a:pt x="53" y="581"/>
                </a:lnTo>
                <a:lnTo>
                  <a:pt x="37" y="557"/>
                </a:lnTo>
                <a:lnTo>
                  <a:pt x="37" y="557"/>
                </a:lnTo>
                <a:lnTo>
                  <a:pt x="31" y="544"/>
                </a:lnTo>
                <a:lnTo>
                  <a:pt x="24" y="531"/>
                </a:lnTo>
                <a:lnTo>
                  <a:pt x="19" y="517"/>
                </a:lnTo>
                <a:lnTo>
                  <a:pt x="14" y="502"/>
                </a:lnTo>
                <a:lnTo>
                  <a:pt x="10" y="487"/>
                </a:lnTo>
                <a:lnTo>
                  <a:pt x="7" y="472"/>
                </a:lnTo>
                <a:lnTo>
                  <a:pt x="4" y="455"/>
                </a:lnTo>
                <a:lnTo>
                  <a:pt x="2" y="439"/>
                </a:lnTo>
                <a:lnTo>
                  <a:pt x="1" y="423"/>
                </a:lnTo>
                <a:lnTo>
                  <a:pt x="0" y="405"/>
                </a:lnTo>
                <a:lnTo>
                  <a:pt x="0" y="389"/>
                </a:lnTo>
                <a:lnTo>
                  <a:pt x="1" y="371"/>
                </a:lnTo>
                <a:lnTo>
                  <a:pt x="2" y="353"/>
                </a:lnTo>
                <a:lnTo>
                  <a:pt x="5" y="336"/>
                </a:lnTo>
                <a:lnTo>
                  <a:pt x="7" y="318"/>
                </a:lnTo>
                <a:lnTo>
                  <a:pt x="11" y="301"/>
                </a:lnTo>
                <a:lnTo>
                  <a:pt x="15" y="283"/>
                </a:lnTo>
                <a:lnTo>
                  <a:pt x="21" y="266"/>
                </a:lnTo>
                <a:lnTo>
                  <a:pt x="26" y="249"/>
                </a:lnTo>
                <a:lnTo>
                  <a:pt x="34" y="231"/>
                </a:lnTo>
                <a:lnTo>
                  <a:pt x="42" y="215"/>
                </a:lnTo>
                <a:lnTo>
                  <a:pt x="50" y="199"/>
                </a:lnTo>
                <a:lnTo>
                  <a:pt x="59" y="182"/>
                </a:lnTo>
                <a:lnTo>
                  <a:pt x="69" y="166"/>
                </a:lnTo>
                <a:lnTo>
                  <a:pt x="81" y="151"/>
                </a:lnTo>
                <a:lnTo>
                  <a:pt x="93" y="136"/>
                </a:lnTo>
                <a:lnTo>
                  <a:pt x="105" y="122"/>
                </a:lnTo>
                <a:lnTo>
                  <a:pt x="120" y="108"/>
                </a:lnTo>
                <a:lnTo>
                  <a:pt x="134" y="94"/>
                </a:lnTo>
                <a:lnTo>
                  <a:pt x="149" y="82"/>
                </a:lnTo>
                <a:lnTo>
                  <a:pt x="166" y="70"/>
                </a:lnTo>
                <a:lnTo>
                  <a:pt x="183" y="59"/>
                </a:lnTo>
                <a:lnTo>
                  <a:pt x="183" y="59"/>
                </a:lnTo>
                <a:lnTo>
                  <a:pt x="191" y="67"/>
                </a:lnTo>
                <a:lnTo>
                  <a:pt x="198" y="75"/>
                </a:lnTo>
                <a:lnTo>
                  <a:pt x="203" y="82"/>
                </a:lnTo>
                <a:lnTo>
                  <a:pt x="208" y="90"/>
                </a:lnTo>
                <a:lnTo>
                  <a:pt x="217" y="106"/>
                </a:lnTo>
                <a:lnTo>
                  <a:pt x="222" y="120"/>
                </a:lnTo>
                <a:lnTo>
                  <a:pt x="225" y="132"/>
                </a:lnTo>
                <a:lnTo>
                  <a:pt x="227" y="141"/>
                </a:lnTo>
                <a:lnTo>
                  <a:pt x="227" y="150"/>
                </a:lnTo>
                <a:lnTo>
                  <a:pt x="227" y="150"/>
                </a:lnTo>
                <a:lnTo>
                  <a:pt x="247" y="150"/>
                </a:lnTo>
                <a:lnTo>
                  <a:pt x="272" y="150"/>
                </a:lnTo>
                <a:lnTo>
                  <a:pt x="325" y="146"/>
                </a:lnTo>
                <a:lnTo>
                  <a:pt x="379" y="144"/>
                </a:lnTo>
                <a:lnTo>
                  <a:pt x="404" y="143"/>
                </a:lnTo>
                <a:lnTo>
                  <a:pt x="424" y="143"/>
                </a:lnTo>
                <a:lnTo>
                  <a:pt x="424" y="143"/>
                </a:lnTo>
                <a:lnTo>
                  <a:pt x="425" y="129"/>
                </a:lnTo>
                <a:lnTo>
                  <a:pt x="425" y="112"/>
                </a:lnTo>
                <a:lnTo>
                  <a:pt x="424" y="94"/>
                </a:lnTo>
                <a:lnTo>
                  <a:pt x="422" y="76"/>
                </a:lnTo>
                <a:lnTo>
                  <a:pt x="419" y="56"/>
                </a:lnTo>
                <a:lnTo>
                  <a:pt x="414" y="37"/>
                </a:lnTo>
                <a:lnTo>
                  <a:pt x="407" y="19"/>
                </a:lnTo>
                <a:lnTo>
                  <a:pt x="402" y="9"/>
                </a:lnTo>
                <a:lnTo>
                  <a:pt x="397" y="0"/>
                </a:lnTo>
                <a:lnTo>
                  <a:pt x="397" y="0"/>
                </a:lnTo>
                <a:lnTo>
                  <a:pt x="415" y="14"/>
                </a:lnTo>
                <a:lnTo>
                  <a:pt x="431" y="27"/>
                </a:lnTo>
                <a:lnTo>
                  <a:pt x="446" y="40"/>
                </a:lnTo>
                <a:lnTo>
                  <a:pt x="453" y="47"/>
                </a:lnTo>
                <a:lnTo>
                  <a:pt x="459" y="55"/>
                </a:lnTo>
                <a:lnTo>
                  <a:pt x="465" y="64"/>
                </a:lnTo>
                <a:lnTo>
                  <a:pt x="470" y="73"/>
                </a:lnTo>
                <a:lnTo>
                  <a:pt x="475" y="82"/>
                </a:lnTo>
                <a:lnTo>
                  <a:pt x="479" y="92"/>
                </a:lnTo>
                <a:lnTo>
                  <a:pt x="484" y="104"/>
                </a:lnTo>
                <a:lnTo>
                  <a:pt x="487" y="116"/>
                </a:lnTo>
                <a:lnTo>
                  <a:pt x="490" y="129"/>
                </a:lnTo>
                <a:lnTo>
                  <a:pt x="493" y="143"/>
                </a:lnTo>
                <a:lnTo>
                  <a:pt x="493" y="143"/>
                </a:lnTo>
                <a:lnTo>
                  <a:pt x="671" y="150"/>
                </a:lnTo>
                <a:lnTo>
                  <a:pt x="671" y="150"/>
                </a:lnTo>
                <a:lnTo>
                  <a:pt x="671" y="133"/>
                </a:lnTo>
                <a:lnTo>
                  <a:pt x="670" y="118"/>
                </a:lnTo>
                <a:lnTo>
                  <a:pt x="667" y="103"/>
                </a:lnTo>
                <a:lnTo>
                  <a:pt x="662" y="88"/>
                </a:lnTo>
                <a:lnTo>
                  <a:pt x="657" y="75"/>
                </a:lnTo>
                <a:lnTo>
                  <a:pt x="651" y="62"/>
                </a:lnTo>
                <a:lnTo>
                  <a:pt x="643" y="50"/>
                </a:lnTo>
                <a:lnTo>
                  <a:pt x="634" y="38"/>
                </a:lnTo>
                <a:lnTo>
                  <a:pt x="634" y="38"/>
                </a:lnTo>
                <a:lnTo>
                  <a:pt x="651" y="46"/>
                </a:lnTo>
                <a:lnTo>
                  <a:pt x="669" y="54"/>
                </a:lnTo>
                <a:lnTo>
                  <a:pt x="684" y="64"/>
                </a:lnTo>
                <a:lnTo>
                  <a:pt x="699" y="73"/>
                </a:lnTo>
                <a:lnTo>
                  <a:pt x="714" y="83"/>
                </a:lnTo>
                <a:lnTo>
                  <a:pt x="728" y="93"/>
                </a:lnTo>
                <a:lnTo>
                  <a:pt x="740" y="104"/>
                </a:lnTo>
                <a:lnTo>
                  <a:pt x="752" y="115"/>
                </a:lnTo>
                <a:lnTo>
                  <a:pt x="764" y="126"/>
                </a:lnTo>
                <a:lnTo>
                  <a:pt x="775" y="138"/>
                </a:lnTo>
                <a:lnTo>
                  <a:pt x="785" y="151"/>
                </a:lnTo>
                <a:lnTo>
                  <a:pt x="794" y="163"/>
                </a:lnTo>
                <a:lnTo>
                  <a:pt x="803" y="175"/>
                </a:lnTo>
                <a:lnTo>
                  <a:pt x="811" y="187"/>
                </a:lnTo>
                <a:lnTo>
                  <a:pt x="825" y="213"/>
                </a:lnTo>
                <a:lnTo>
                  <a:pt x="837" y="238"/>
                </a:lnTo>
                <a:lnTo>
                  <a:pt x="848" y="263"/>
                </a:lnTo>
                <a:lnTo>
                  <a:pt x="855" y="289"/>
                </a:lnTo>
                <a:lnTo>
                  <a:pt x="861" y="312"/>
                </a:lnTo>
                <a:lnTo>
                  <a:pt x="865" y="336"/>
                </a:lnTo>
                <a:lnTo>
                  <a:pt x="868" y="358"/>
                </a:lnTo>
                <a:lnTo>
                  <a:pt x="869" y="379"/>
                </a:lnTo>
                <a:lnTo>
                  <a:pt x="869" y="397"/>
                </a:lnTo>
                <a:lnTo>
                  <a:pt x="869" y="397"/>
                </a:lnTo>
                <a:lnTo>
                  <a:pt x="869" y="423"/>
                </a:lnTo>
                <a:lnTo>
                  <a:pt x="868" y="449"/>
                </a:lnTo>
                <a:lnTo>
                  <a:pt x="864" y="474"/>
                </a:lnTo>
                <a:lnTo>
                  <a:pt x="859" y="499"/>
                </a:lnTo>
                <a:lnTo>
                  <a:pt x="852" y="523"/>
                </a:lnTo>
                <a:lnTo>
                  <a:pt x="843" y="546"/>
                </a:lnTo>
                <a:lnTo>
                  <a:pt x="834" y="569"/>
                </a:lnTo>
                <a:lnTo>
                  <a:pt x="823" y="590"/>
                </a:lnTo>
                <a:lnTo>
                  <a:pt x="811" y="612"/>
                </a:lnTo>
                <a:lnTo>
                  <a:pt x="796" y="631"/>
                </a:lnTo>
                <a:lnTo>
                  <a:pt x="782" y="651"/>
                </a:lnTo>
                <a:lnTo>
                  <a:pt x="766" y="668"/>
                </a:lnTo>
                <a:lnTo>
                  <a:pt x="749" y="684"/>
                </a:lnTo>
                <a:lnTo>
                  <a:pt x="731" y="700"/>
                </a:lnTo>
                <a:lnTo>
                  <a:pt x="713" y="714"/>
                </a:lnTo>
                <a:lnTo>
                  <a:pt x="693" y="727"/>
                </a:lnTo>
                <a:lnTo>
                  <a:pt x="693" y="727"/>
                </a:lnTo>
                <a:lnTo>
                  <a:pt x="658" y="748"/>
                </a:lnTo>
                <a:lnTo>
                  <a:pt x="626" y="766"/>
                </a:lnTo>
                <a:lnTo>
                  <a:pt x="594" y="783"/>
                </a:lnTo>
                <a:lnTo>
                  <a:pt x="563" y="799"/>
                </a:lnTo>
                <a:lnTo>
                  <a:pt x="506" y="826"/>
                </a:lnTo>
                <a:lnTo>
                  <a:pt x="452" y="85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45"/>
          <p:cNvSpPr>
            <a:spLocks/>
          </p:cNvSpPr>
          <p:nvPr userDrawn="1"/>
        </p:nvSpPr>
        <p:spPr bwMode="auto">
          <a:xfrm>
            <a:off x="7677150" y="1579265"/>
            <a:ext cx="1588" cy="0"/>
          </a:xfrm>
          <a:custGeom>
            <a:avLst/>
            <a:gdLst>
              <a:gd name="T0" fmla="*/ 22 w 22"/>
              <a:gd name="T1" fmla="*/ 9 h 9"/>
              <a:gd name="T2" fmla="*/ 22 w 22"/>
              <a:gd name="T3" fmla="*/ 9 h 9"/>
              <a:gd name="T4" fmla="*/ 3 w 22"/>
              <a:gd name="T5" fmla="*/ 2 h 9"/>
              <a:gd name="T6" fmla="*/ 3 w 22"/>
              <a:gd name="T7" fmla="*/ 2 h 9"/>
              <a:gd name="T8" fmla="*/ 0 w 22"/>
              <a:gd name="T9" fmla="*/ 0 h 9"/>
              <a:gd name="T10" fmla="*/ 0 w 22"/>
              <a:gd name="T11" fmla="*/ 0 h 9"/>
              <a:gd name="T12" fmla="*/ 22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9"/>
                </a:moveTo>
                <a:lnTo>
                  <a:pt x="22" y="9"/>
                </a:lnTo>
                <a:lnTo>
                  <a:pt x="3" y="2"/>
                </a:lnTo>
                <a:lnTo>
                  <a:pt x="3" y="2"/>
                </a:lnTo>
                <a:lnTo>
                  <a:pt x="0" y="0"/>
                </a:lnTo>
                <a:lnTo>
                  <a:pt x="0" y="0"/>
                </a:lnTo>
                <a:lnTo>
                  <a:pt x="22" y="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46"/>
          <p:cNvSpPr>
            <a:spLocks/>
          </p:cNvSpPr>
          <p:nvPr userDrawn="1"/>
        </p:nvSpPr>
        <p:spPr bwMode="auto">
          <a:xfrm>
            <a:off x="7429500" y="1261765"/>
            <a:ext cx="20638" cy="12700"/>
          </a:xfrm>
          <a:custGeom>
            <a:avLst/>
            <a:gdLst>
              <a:gd name="T0" fmla="*/ 166 w 166"/>
              <a:gd name="T1" fmla="*/ 69 h 96"/>
              <a:gd name="T2" fmla="*/ 166 w 166"/>
              <a:gd name="T3" fmla="*/ 69 h 96"/>
              <a:gd name="T4" fmla="*/ 166 w 166"/>
              <a:gd name="T5" fmla="*/ 70 h 96"/>
              <a:gd name="T6" fmla="*/ 165 w 166"/>
              <a:gd name="T7" fmla="*/ 72 h 96"/>
              <a:gd name="T8" fmla="*/ 161 w 166"/>
              <a:gd name="T9" fmla="*/ 74 h 96"/>
              <a:gd name="T10" fmla="*/ 155 w 166"/>
              <a:gd name="T11" fmla="*/ 77 h 96"/>
              <a:gd name="T12" fmla="*/ 145 w 166"/>
              <a:gd name="T13" fmla="*/ 79 h 96"/>
              <a:gd name="T14" fmla="*/ 123 w 166"/>
              <a:gd name="T15" fmla="*/ 85 h 96"/>
              <a:gd name="T16" fmla="*/ 95 w 166"/>
              <a:gd name="T17" fmla="*/ 90 h 96"/>
              <a:gd name="T18" fmla="*/ 68 w 166"/>
              <a:gd name="T19" fmla="*/ 94 h 96"/>
              <a:gd name="T20" fmla="*/ 42 w 166"/>
              <a:gd name="T21" fmla="*/ 96 h 96"/>
              <a:gd name="T22" fmla="*/ 24 w 166"/>
              <a:gd name="T23" fmla="*/ 96 h 96"/>
              <a:gd name="T24" fmla="*/ 17 w 166"/>
              <a:gd name="T25" fmla="*/ 95 h 96"/>
              <a:gd name="T26" fmla="*/ 13 w 166"/>
              <a:gd name="T27" fmla="*/ 94 h 96"/>
              <a:gd name="T28" fmla="*/ 13 w 166"/>
              <a:gd name="T29" fmla="*/ 94 h 96"/>
              <a:gd name="T30" fmla="*/ 10 w 166"/>
              <a:gd name="T31" fmla="*/ 92 h 96"/>
              <a:gd name="T32" fmla="*/ 8 w 166"/>
              <a:gd name="T33" fmla="*/ 88 h 96"/>
              <a:gd name="T34" fmla="*/ 5 w 166"/>
              <a:gd name="T35" fmla="*/ 77 h 96"/>
              <a:gd name="T36" fmla="*/ 2 w 166"/>
              <a:gd name="T37" fmla="*/ 65 h 96"/>
              <a:gd name="T38" fmla="*/ 0 w 166"/>
              <a:gd name="T39" fmla="*/ 51 h 96"/>
              <a:gd name="T40" fmla="*/ 0 w 166"/>
              <a:gd name="T41" fmla="*/ 36 h 96"/>
              <a:gd name="T42" fmla="*/ 0 w 166"/>
              <a:gd name="T43" fmla="*/ 23 h 96"/>
              <a:gd name="T44" fmla="*/ 1 w 166"/>
              <a:gd name="T45" fmla="*/ 13 h 96"/>
              <a:gd name="T46" fmla="*/ 2 w 166"/>
              <a:gd name="T47" fmla="*/ 8 h 96"/>
              <a:gd name="T48" fmla="*/ 4 w 166"/>
              <a:gd name="T49" fmla="*/ 5 h 96"/>
              <a:gd name="T50" fmla="*/ 4 w 166"/>
              <a:gd name="T51" fmla="*/ 5 h 96"/>
              <a:gd name="T52" fmla="*/ 5 w 166"/>
              <a:gd name="T53" fmla="*/ 4 h 96"/>
              <a:gd name="T54" fmla="*/ 7 w 166"/>
              <a:gd name="T55" fmla="*/ 2 h 96"/>
              <a:gd name="T56" fmla="*/ 13 w 166"/>
              <a:gd name="T57" fmla="*/ 1 h 96"/>
              <a:gd name="T58" fmla="*/ 22 w 166"/>
              <a:gd name="T59" fmla="*/ 0 h 96"/>
              <a:gd name="T60" fmla="*/ 32 w 166"/>
              <a:gd name="T61" fmla="*/ 0 h 96"/>
              <a:gd name="T62" fmla="*/ 43 w 166"/>
              <a:gd name="T63" fmla="*/ 1 h 96"/>
              <a:gd name="T64" fmla="*/ 55 w 166"/>
              <a:gd name="T65" fmla="*/ 3 h 96"/>
              <a:gd name="T66" fmla="*/ 69 w 166"/>
              <a:gd name="T67" fmla="*/ 6 h 96"/>
              <a:gd name="T68" fmla="*/ 83 w 166"/>
              <a:gd name="T69" fmla="*/ 10 h 96"/>
              <a:gd name="T70" fmla="*/ 96 w 166"/>
              <a:gd name="T71" fmla="*/ 15 h 96"/>
              <a:gd name="T72" fmla="*/ 110 w 166"/>
              <a:gd name="T73" fmla="*/ 20 h 96"/>
              <a:gd name="T74" fmla="*/ 123 w 166"/>
              <a:gd name="T75" fmla="*/ 27 h 96"/>
              <a:gd name="T76" fmla="*/ 135 w 166"/>
              <a:gd name="T77" fmla="*/ 34 h 96"/>
              <a:gd name="T78" fmla="*/ 145 w 166"/>
              <a:gd name="T79" fmla="*/ 42 h 96"/>
              <a:gd name="T80" fmla="*/ 155 w 166"/>
              <a:gd name="T81" fmla="*/ 51 h 96"/>
              <a:gd name="T82" fmla="*/ 162 w 166"/>
              <a:gd name="T83" fmla="*/ 60 h 96"/>
              <a:gd name="T84" fmla="*/ 164 w 166"/>
              <a:gd name="T85" fmla="*/ 64 h 96"/>
              <a:gd name="T86" fmla="*/ 166 w 166"/>
              <a:gd name="T87"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96">
                <a:moveTo>
                  <a:pt x="166" y="69"/>
                </a:moveTo>
                <a:lnTo>
                  <a:pt x="166" y="69"/>
                </a:lnTo>
                <a:lnTo>
                  <a:pt x="166" y="70"/>
                </a:lnTo>
                <a:lnTo>
                  <a:pt x="165" y="72"/>
                </a:lnTo>
                <a:lnTo>
                  <a:pt x="161" y="74"/>
                </a:lnTo>
                <a:lnTo>
                  <a:pt x="155" y="77"/>
                </a:lnTo>
                <a:lnTo>
                  <a:pt x="145" y="79"/>
                </a:lnTo>
                <a:lnTo>
                  <a:pt x="123" y="85"/>
                </a:lnTo>
                <a:lnTo>
                  <a:pt x="95" y="90"/>
                </a:lnTo>
                <a:lnTo>
                  <a:pt x="68" y="94"/>
                </a:lnTo>
                <a:lnTo>
                  <a:pt x="42" y="96"/>
                </a:lnTo>
                <a:lnTo>
                  <a:pt x="24" y="96"/>
                </a:lnTo>
                <a:lnTo>
                  <a:pt x="17" y="95"/>
                </a:lnTo>
                <a:lnTo>
                  <a:pt x="13" y="94"/>
                </a:lnTo>
                <a:lnTo>
                  <a:pt x="13" y="94"/>
                </a:lnTo>
                <a:lnTo>
                  <a:pt x="10" y="92"/>
                </a:lnTo>
                <a:lnTo>
                  <a:pt x="8" y="88"/>
                </a:lnTo>
                <a:lnTo>
                  <a:pt x="5" y="77"/>
                </a:lnTo>
                <a:lnTo>
                  <a:pt x="2" y="65"/>
                </a:lnTo>
                <a:lnTo>
                  <a:pt x="0" y="51"/>
                </a:lnTo>
                <a:lnTo>
                  <a:pt x="0" y="36"/>
                </a:lnTo>
                <a:lnTo>
                  <a:pt x="0" y="23"/>
                </a:lnTo>
                <a:lnTo>
                  <a:pt x="1" y="13"/>
                </a:lnTo>
                <a:lnTo>
                  <a:pt x="2" y="8"/>
                </a:lnTo>
                <a:lnTo>
                  <a:pt x="4" y="5"/>
                </a:lnTo>
                <a:lnTo>
                  <a:pt x="4" y="5"/>
                </a:lnTo>
                <a:lnTo>
                  <a:pt x="5" y="4"/>
                </a:lnTo>
                <a:lnTo>
                  <a:pt x="7" y="2"/>
                </a:lnTo>
                <a:lnTo>
                  <a:pt x="13" y="1"/>
                </a:lnTo>
                <a:lnTo>
                  <a:pt x="22" y="0"/>
                </a:lnTo>
                <a:lnTo>
                  <a:pt x="32" y="0"/>
                </a:lnTo>
                <a:lnTo>
                  <a:pt x="43" y="1"/>
                </a:lnTo>
                <a:lnTo>
                  <a:pt x="55" y="3"/>
                </a:lnTo>
                <a:lnTo>
                  <a:pt x="69" y="6"/>
                </a:lnTo>
                <a:lnTo>
                  <a:pt x="83" y="10"/>
                </a:lnTo>
                <a:lnTo>
                  <a:pt x="96" y="15"/>
                </a:lnTo>
                <a:lnTo>
                  <a:pt x="110" y="20"/>
                </a:lnTo>
                <a:lnTo>
                  <a:pt x="123" y="27"/>
                </a:lnTo>
                <a:lnTo>
                  <a:pt x="135" y="34"/>
                </a:lnTo>
                <a:lnTo>
                  <a:pt x="145" y="42"/>
                </a:lnTo>
                <a:lnTo>
                  <a:pt x="155" y="51"/>
                </a:lnTo>
                <a:lnTo>
                  <a:pt x="162" y="60"/>
                </a:lnTo>
                <a:lnTo>
                  <a:pt x="164" y="64"/>
                </a:lnTo>
                <a:lnTo>
                  <a:pt x="166" y="6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47"/>
          <p:cNvSpPr>
            <a:spLocks/>
          </p:cNvSpPr>
          <p:nvPr userDrawn="1"/>
        </p:nvSpPr>
        <p:spPr bwMode="auto">
          <a:xfrm>
            <a:off x="7151687" y="1218903"/>
            <a:ext cx="657225" cy="776288"/>
          </a:xfrm>
          <a:custGeom>
            <a:avLst/>
            <a:gdLst>
              <a:gd name="T0" fmla="*/ 4703 w 4973"/>
              <a:gd name="T1" fmla="*/ 1877 h 5865"/>
              <a:gd name="T2" fmla="*/ 4733 w 4973"/>
              <a:gd name="T3" fmla="*/ 1183 h 5865"/>
              <a:gd name="T4" fmla="*/ 4302 w 4973"/>
              <a:gd name="T5" fmla="*/ 476 h 5865"/>
              <a:gd name="T6" fmla="*/ 3581 w 4973"/>
              <a:gd name="T7" fmla="*/ 813 h 5865"/>
              <a:gd name="T8" fmla="*/ 3899 w 4973"/>
              <a:gd name="T9" fmla="*/ 1529 h 5865"/>
              <a:gd name="T10" fmla="*/ 3757 w 4973"/>
              <a:gd name="T11" fmla="*/ 2227 h 5865"/>
              <a:gd name="T12" fmla="*/ 3939 w 4973"/>
              <a:gd name="T13" fmla="*/ 2068 h 5865"/>
              <a:gd name="T14" fmla="*/ 4069 w 4973"/>
              <a:gd name="T15" fmla="*/ 1928 h 5865"/>
              <a:gd name="T16" fmla="*/ 4545 w 4973"/>
              <a:gd name="T17" fmla="*/ 1985 h 5865"/>
              <a:gd name="T18" fmla="*/ 4487 w 4973"/>
              <a:gd name="T19" fmla="*/ 2697 h 5865"/>
              <a:gd name="T20" fmla="*/ 3601 w 4973"/>
              <a:gd name="T21" fmla="*/ 2477 h 5865"/>
              <a:gd name="T22" fmla="*/ 3285 w 4973"/>
              <a:gd name="T23" fmla="*/ 1581 h 5865"/>
              <a:gd name="T24" fmla="*/ 3364 w 4973"/>
              <a:gd name="T25" fmla="*/ 1421 h 5865"/>
              <a:gd name="T26" fmla="*/ 3101 w 4973"/>
              <a:gd name="T27" fmla="*/ 996 h 5865"/>
              <a:gd name="T28" fmla="*/ 3251 w 4973"/>
              <a:gd name="T29" fmla="*/ 599 h 5865"/>
              <a:gd name="T30" fmla="*/ 2863 w 4973"/>
              <a:gd name="T31" fmla="*/ 144 h 5865"/>
              <a:gd name="T32" fmla="*/ 1960 w 4973"/>
              <a:gd name="T33" fmla="*/ 304 h 5865"/>
              <a:gd name="T34" fmla="*/ 1819 w 4973"/>
              <a:gd name="T35" fmla="*/ 748 h 5865"/>
              <a:gd name="T36" fmla="*/ 2202 w 4973"/>
              <a:gd name="T37" fmla="*/ 626 h 5865"/>
              <a:gd name="T38" fmla="*/ 2215 w 4973"/>
              <a:gd name="T39" fmla="*/ 803 h 5865"/>
              <a:gd name="T40" fmla="*/ 1623 w 4973"/>
              <a:gd name="T41" fmla="*/ 851 h 5865"/>
              <a:gd name="T42" fmla="*/ 1602 w 4973"/>
              <a:gd name="T43" fmla="*/ 1055 h 5865"/>
              <a:gd name="T44" fmla="*/ 2246 w 4973"/>
              <a:gd name="T45" fmla="*/ 924 h 5865"/>
              <a:gd name="T46" fmla="*/ 2036 w 4973"/>
              <a:gd name="T47" fmla="*/ 981 h 5865"/>
              <a:gd name="T48" fmla="*/ 1754 w 4973"/>
              <a:gd name="T49" fmla="*/ 1278 h 5865"/>
              <a:gd name="T50" fmla="*/ 2105 w 4973"/>
              <a:gd name="T51" fmla="*/ 1619 h 5865"/>
              <a:gd name="T52" fmla="*/ 863 w 4973"/>
              <a:gd name="T53" fmla="*/ 2239 h 5865"/>
              <a:gd name="T54" fmla="*/ 310 w 4973"/>
              <a:gd name="T55" fmla="*/ 2027 h 5865"/>
              <a:gd name="T56" fmla="*/ 319 w 4973"/>
              <a:gd name="T57" fmla="*/ 2172 h 5865"/>
              <a:gd name="T58" fmla="*/ 380 w 4973"/>
              <a:gd name="T59" fmla="*/ 2295 h 5865"/>
              <a:gd name="T60" fmla="*/ 39 w 4973"/>
              <a:gd name="T61" fmla="*/ 2396 h 5865"/>
              <a:gd name="T62" fmla="*/ 189 w 4973"/>
              <a:gd name="T63" fmla="*/ 2511 h 5865"/>
              <a:gd name="T64" fmla="*/ 322 w 4973"/>
              <a:gd name="T65" fmla="*/ 2588 h 5865"/>
              <a:gd name="T66" fmla="*/ 272 w 4973"/>
              <a:gd name="T67" fmla="*/ 2893 h 5865"/>
              <a:gd name="T68" fmla="*/ 630 w 4973"/>
              <a:gd name="T69" fmla="*/ 2730 h 5865"/>
              <a:gd name="T70" fmla="*/ 811 w 4973"/>
              <a:gd name="T71" fmla="*/ 2843 h 5865"/>
              <a:gd name="T72" fmla="*/ 1024 w 4973"/>
              <a:gd name="T73" fmla="*/ 2773 h 5865"/>
              <a:gd name="T74" fmla="*/ 1290 w 4973"/>
              <a:gd name="T75" fmla="*/ 2556 h 5865"/>
              <a:gd name="T76" fmla="*/ 1713 w 4973"/>
              <a:gd name="T77" fmla="*/ 2519 h 5865"/>
              <a:gd name="T78" fmla="*/ 2306 w 4973"/>
              <a:gd name="T79" fmla="*/ 2641 h 5865"/>
              <a:gd name="T80" fmla="*/ 3357 w 4973"/>
              <a:gd name="T81" fmla="*/ 3092 h 5865"/>
              <a:gd name="T82" fmla="*/ 3742 w 4973"/>
              <a:gd name="T83" fmla="*/ 3928 h 5865"/>
              <a:gd name="T84" fmla="*/ 3685 w 4973"/>
              <a:gd name="T85" fmla="*/ 4224 h 5865"/>
              <a:gd name="T86" fmla="*/ 4224 w 4973"/>
              <a:gd name="T87" fmla="*/ 4337 h 5865"/>
              <a:gd name="T88" fmla="*/ 4264 w 4973"/>
              <a:gd name="T89" fmla="*/ 5017 h 5865"/>
              <a:gd name="T90" fmla="*/ 3761 w 4973"/>
              <a:gd name="T91" fmla="*/ 5058 h 5865"/>
              <a:gd name="T92" fmla="*/ 3894 w 4973"/>
              <a:gd name="T93" fmla="*/ 5210 h 5865"/>
              <a:gd name="T94" fmla="*/ 3894 w 4973"/>
              <a:gd name="T95" fmla="*/ 5294 h 5865"/>
              <a:gd name="T96" fmla="*/ 3751 w 4973"/>
              <a:gd name="T97" fmla="*/ 5644 h 5865"/>
              <a:gd name="T98" fmla="*/ 3926 w 4973"/>
              <a:gd name="T99" fmla="*/ 5586 h 5865"/>
              <a:gd name="T100" fmla="*/ 4212 w 4973"/>
              <a:gd name="T101" fmla="*/ 5447 h 5865"/>
              <a:gd name="T102" fmla="*/ 4257 w 4973"/>
              <a:gd name="T103" fmla="*/ 5812 h 5865"/>
              <a:gd name="T104" fmla="*/ 4352 w 4973"/>
              <a:gd name="T105" fmla="*/ 5675 h 5865"/>
              <a:gd name="T106" fmla="*/ 4557 w 4973"/>
              <a:gd name="T107" fmla="*/ 5328 h 5865"/>
              <a:gd name="T108" fmla="*/ 4736 w 4973"/>
              <a:gd name="T109" fmla="*/ 5505 h 5865"/>
              <a:gd name="T110" fmla="*/ 4753 w 4973"/>
              <a:gd name="T111" fmla="*/ 5108 h 5865"/>
              <a:gd name="T112" fmla="*/ 4693 w 4973"/>
              <a:gd name="T113" fmla="*/ 4810 h 5865"/>
              <a:gd name="T114" fmla="*/ 4677 w 4973"/>
              <a:gd name="T115" fmla="*/ 4437 h 5865"/>
              <a:gd name="T116" fmla="*/ 4640 w 4973"/>
              <a:gd name="T117" fmla="*/ 4108 h 5865"/>
              <a:gd name="T118" fmla="*/ 4297 w 4973"/>
              <a:gd name="T119" fmla="*/ 3793 h 5865"/>
              <a:gd name="T120" fmla="*/ 4267 w 4973"/>
              <a:gd name="T121" fmla="*/ 3366 h 5865"/>
              <a:gd name="T122" fmla="*/ 4428 w 4973"/>
              <a:gd name="T123" fmla="*/ 2994 h 5865"/>
              <a:gd name="T124" fmla="*/ 4923 w 4973"/>
              <a:gd name="T125" fmla="*/ 2543 h 5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3" h="5865">
                <a:moveTo>
                  <a:pt x="4842" y="2253"/>
                </a:moveTo>
                <a:lnTo>
                  <a:pt x="4842" y="2253"/>
                </a:lnTo>
                <a:lnTo>
                  <a:pt x="4862" y="2257"/>
                </a:lnTo>
                <a:lnTo>
                  <a:pt x="4881" y="2259"/>
                </a:lnTo>
                <a:lnTo>
                  <a:pt x="4900" y="2260"/>
                </a:lnTo>
                <a:lnTo>
                  <a:pt x="4916" y="2259"/>
                </a:lnTo>
                <a:lnTo>
                  <a:pt x="4932" y="2257"/>
                </a:lnTo>
                <a:lnTo>
                  <a:pt x="4946" y="2254"/>
                </a:lnTo>
                <a:lnTo>
                  <a:pt x="4958" y="2249"/>
                </a:lnTo>
                <a:lnTo>
                  <a:pt x="4969" y="2243"/>
                </a:lnTo>
                <a:lnTo>
                  <a:pt x="4969" y="2243"/>
                </a:lnTo>
                <a:lnTo>
                  <a:pt x="4967" y="2217"/>
                </a:lnTo>
                <a:lnTo>
                  <a:pt x="4960" y="2157"/>
                </a:lnTo>
                <a:lnTo>
                  <a:pt x="4951" y="2084"/>
                </a:lnTo>
                <a:lnTo>
                  <a:pt x="4946" y="2052"/>
                </a:lnTo>
                <a:lnTo>
                  <a:pt x="4940" y="2024"/>
                </a:lnTo>
                <a:lnTo>
                  <a:pt x="4940" y="2024"/>
                </a:lnTo>
                <a:lnTo>
                  <a:pt x="4922" y="2027"/>
                </a:lnTo>
                <a:lnTo>
                  <a:pt x="4902" y="2030"/>
                </a:lnTo>
                <a:lnTo>
                  <a:pt x="4891" y="2030"/>
                </a:lnTo>
                <a:lnTo>
                  <a:pt x="4879" y="2030"/>
                </a:lnTo>
                <a:lnTo>
                  <a:pt x="4867" y="2029"/>
                </a:lnTo>
                <a:lnTo>
                  <a:pt x="4855" y="2027"/>
                </a:lnTo>
                <a:lnTo>
                  <a:pt x="4843" y="2024"/>
                </a:lnTo>
                <a:lnTo>
                  <a:pt x="4830" y="2020"/>
                </a:lnTo>
                <a:lnTo>
                  <a:pt x="4818" y="2015"/>
                </a:lnTo>
                <a:lnTo>
                  <a:pt x="4806" y="2008"/>
                </a:lnTo>
                <a:lnTo>
                  <a:pt x="4794" y="1998"/>
                </a:lnTo>
                <a:lnTo>
                  <a:pt x="4782" y="1988"/>
                </a:lnTo>
                <a:lnTo>
                  <a:pt x="4771" y="1976"/>
                </a:lnTo>
                <a:lnTo>
                  <a:pt x="4761" y="1962"/>
                </a:lnTo>
                <a:lnTo>
                  <a:pt x="4761" y="1962"/>
                </a:lnTo>
                <a:lnTo>
                  <a:pt x="4743" y="1933"/>
                </a:lnTo>
                <a:lnTo>
                  <a:pt x="4724" y="1905"/>
                </a:lnTo>
                <a:lnTo>
                  <a:pt x="4724" y="1905"/>
                </a:lnTo>
                <a:lnTo>
                  <a:pt x="4703" y="1877"/>
                </a:lnTo>
                <a:lnTo>
                  <a:pt x="4680" y="1849"/>
                </a:lnTo>
                <a:lnTo>
                  <a:pt x="4658" y="1823"/>
                </a:lnTo>
                <a:lnTo>
                  <a:pt x="4634" y="1797"/>
                </a:lnTo>
                <a:lnTo>
                  <a:pt x="4611" y="1773"/>
                </a:lnTo>
                <a:lnTo>
                  <a:pt x="4586" y="1750"/>
                </a:lnTo>
                <a:lnTo>
                  <a:pt x="4562" y="1727"/>
                </a:lnTo>
                <a:lnTo>
                  <a:pt x="4538" y="1707"/>
                </a:lnTo>
                <a:lnTo>
                  <a:pt x="4513" y="1687"/>
                </a:lnTo>
                <a:lnTo>
                  <a:pt x="4489" y="1667"/>
                </a:lnTo>
                <a:lnTo>
                  <a:pt x="4463" y="1649"/>
                </a:lnTo>
                <a:lnTo>
                  <a:pt x="4439" y="1630"/>
                </a:lnTo>
                <a:lnTo>
                  <a:pt x="4413" y="1614"/>
                </a:lnTo>
                <a:lnTo>
                  <a:pt x="4389" y="1598"/>
                </a:lnTo>
                <a:lnTo>
                  <a:pt x="4337" y="1566"/>
                </a:lnTo>
                <a:lnTo>
                  <a:pt x="4337" y="1566"/>
                </a:lnTo>
                <a:lnTo>
                  <a:pt x="4381" y="1543"/>
                </a:lnTo>
                <a:lnTo>
                  <a:pt x="4422" y="1521"/>
                </a:lnTo>
                <a:lnTo>
                  <a:pt x="4459" y="1498"/>
                </a:lnTo>
                <a:lnTo>
                  <a:pt x="4492" y="1477"/>
                </a:lnTo>
                <a:lnTo>
                  <a:pt x="4523" y="1455"/>
                </a:lnTo>
                <a:lnTo>
                  <a:pt x="4549" y="1434"/>
                </a:lnTo>
                <a:lnTo>
                  <a:pt x="4574" y="1414"/>
                </a:lnTo>
                <a:lnTo>
                  <a:pt x="4595" y="1393"/>
                </a:lnTo>
                <a:lnTo>
                  <a:pt x="4615" y="1374"/>
                </a:lnTo>
                <a:lnTo>
                  <a:pt x="4632" y="1355"/>
                </a:lnTo>
                <a:lnTo>
                  <a:pt x="4647" y="1337"/>
                </a:lnTo>
                <a:lnTo>
                  <a:pt x="4661" y="1319"/>
                </a:lnTo>
                <a:lnTo>
                  <a:pt x="4673" y="1303"/>
                </a:lnTo>
                <a:lnTo>
                  <a:pt x="4683" y="1288"/>
                </a:lnTo>
                <a:lnTo>
                  <a:pt x="4700" y="1260"/>
                </a:lnTo>
                <a:lnTo>
                  <a:pt x="4700" y="1260"/>
                </a:lnTo>
                <a:lnTo>
                  <a:pt x="4708" y="1248"/>
                </a:lnTo>
                <a:lnTo>
                  <a:pt x="4714" y="1234"/>
                </a:lnTo>
                <a:lnTo>
                  <a:pt x="4721" y="1218"/>
                </a:lnTo>
                <a:lnTo>
                  <a:pt x="4727" y="1202"/>
                </a:lnTo>
                <a:lnTo>
                  <a:pt x="4733" y="1183"/>
                </a:lnTo>
                <a:lnTo>
                  <a:pt x="4739" y="1164"/>
                </a:lnTo>
                <a:lnTo>
                  <a:pt x="4743" y="1144"/>
                </a:lnTo>
                <a:lnTo>
                  <a:pt x="4749" y="1123"/>
                </a:lnTo>
                <a:lnTo>
                  <a:pt x="4753" y="1101"/>
                </a:lnTo>
                <a:lnTo>
                  <a:pt x="4756" y="1078"/>
                </a:lnTo>
                <a:lnTo>
                  <a:pt x="4758" y="1054"/>
                </a:lnTo>
                <a:lnTo>
                  <a:pt x="4759" y="1030"/>
                </a:lnTo>
                <a:lnTo>
                  <a:pt x="4760" y="1005"/>
                </a:lnTo>
                <a:lnTo>
                  <a:pt x="4759" y="980"/>
                </a:lnTo>
                <a:lnTo>
                  <a:pt x="4758" y="954"/>
                </a:lnTo>
                <a:lnTo>
                  <a:pt x="4755" y="928"/>
                </a:lnTo>
                <a:lnTo>
                  <a:pt x="4751" y="902"/>
                </a:lnTo>
                <a:lnTo>
                  <a:pt x="4745" y="876"/>
                </a:lnTo>
                <a:lnTo>
                  <a:pt x="4738" y="849"/>
                </a:lnTo>
                <a:lnTo>
                  <a:pt x="4730" y="824"/>
                </a:lnTo>
                <a:lnTo>
                  <a:pt x="4720" y="797"/>
                </a:lnTo>
                <a:lnTo>
                  <a:pt x="4709" y="771"/>
                </a:lnTo>
                <a:lnTo>
                  <a:pt x="4695" y="746"/>
                </a:lnTo>
                <a:lnTo>
                  <a:pt x="4681" y="721"/>
                </a:lnTo>
                <a:lnTo>
                  <a:pt x="4665" y="697"/>
                </a:lnTo>
                <a:lnTo>
                  <a:pt x="4646" y="672"/>
                </a:lnTo>
                <a:lnTo>
                  <a:pt x="4625" y="649"/>
                </a:lnTo>
                <a:lnTo>
                  <a:pt x="4602" y="626"/>
                </a:lnTo>
                <a:lnTo>
                  <a:pt x="4578" y="605"/>
                </a:lnTo>
                <a:lnTo>
                  <a:pt x="4551" y="584"/>
                </a:lnTo>
                <a:lnTo>
                  <a:pt x="4522" y="565"/>
                </a:lnTo>
                <a:lnTo>
                  <a:pt x="4490" y="545"/>
                </a:lnTo>
                <a:lnTo>
                  <a:pt x="4490" y="545"/>
                </a:lnTo>
                <a:lnTo>
                  <a:pt x="4466" y="533"/>
                </a:lnTo>
                <a:lnTo>
                  <a:pt x="4443" y="522"/>
                </a:lnTo>
                <a:lnTo>
                  <a:pt x="4419" y="512"/>
                </a:lnTo>
                <a:lnTo>
                  <a:pt x="4396" y="503"/>
                </a:lnTo>
                <a:lnTo>
                  <a:pt x="4372" y="494"/>
                </a:lnTo>
                <a:lnTo>
                  <a:pt x="4348" y="487"/>
                </a:lnTo>
                <a:lnTo>
                  <a:pt x="4325" y="481"/>
                </a:lnTo>
                <a:lnTo>
                  <a:pt x="4302" y="476"/>
                </a:lnTo>
                <a:lnTo>
                  <a:pt x="4278" y="471"/>
                </a:lnTo>
                <a:lnTo>
                  <a:pt x="4256" y="468"/>
                </a:lnTo>
                <a:lnTo>
                  <a:pt x="4233" y="465"/>
                </a:lnTo>
                <a:lnTo>
                  <a:pt x="4211" y="463"/>
                </a:lnTo>
                <a:lnTo>
                  <a:pt x="4188" y="461"/>
                </a:lnTo>
                <a:lnTo>
                  <a:pt x="4167" y="461"/>
                </a:lnTo>
                <a:lnTo>
                  <a:pt x="4145" y="461"/>
                </a:lnTo>
                <a:lnTo>
                  <a:pt x="4124" y="461"/>
                </a:lnTo>
                <a:lnTo>
                  <a:pt x="4083" y="464"/>
                </a:lnTo>
                <a:lnTo>
                  <a:pt x="4044" y="468"/>
                </a:lnTo>
                <a:lnTo>
                  <a:pt x="4007" y="474"/>
                </a:lnTo>
                <a:lnTo>
                  <a:pt x="3973" y="482"/>
                </a:lnTo>
                <a:lnTo>
                  <a:pt x="3941" y="490"/>
                </a:lnTo>
                <a:lnTo>
                  <a:pt x="3912" y="499"/>
                </a:lnTo>
                <a:lnTo>
                  <a:pt x="3887" y="510"/>
                </a:lnTo>
                <a:lnTo>
                  <a:pt x="3864" y="519"/>
                </a:lnTo>
                <a:lnTo>
                  <a:pt x="3864" y="519"/>
                </a:lnTo>
                <a:lnTo>
                  <a:pt x="3844" y="529"/>
                </a:lnTo>
                <a:lnTo>
                  <a:pt x="3824" y="539"/>
                </a:lnTo>
                <a:lnTo>
                  <a:pt x="3806" y="551"/>
                </a:lnTo>
                <a:lnTo>
                  <a:pt x="3787" y="562"/>
                </a:lnTo>
                <a:lnTo>
                  <a:pt x="3769" y="575"/>
                </a:lnTo>
                <a:lnTo>
                  <a:pt x="3752" y="587"/>
                </a:lnTo>
                <a:lnTo>
                  <a:pt x="3735" y="602"/>
                </a:lnTo>
                <a:lnTo>
                  <a:pt x="3719" y="616"/>
                </a:lnTo>
                <a:lnTo>
                  <a:pt x="3703" y="631"/>
                </a:lnTo>
                <a:lnTo>
                  <a:pt x="3687" y="647"/>
                </a:lnTo>
                <a:lnTo>
                  <a:pt x="3673" y="663"/>
                </a:lnTo>
                <a:lnTo>
                  <a:pt x="3659" y="679"/>
                </a:lnTo>
                <a:lnTo>
                  <a:pt x="3645" y="697"/>
                </a:lnTo>
                <a:lnTo>
                  <a:pt x="3633" y="715"/>
                </a:lnTo>
                <a:lnTo>
                  <a:pt x="3621" y="734"/>
                </a:lnTo>
                <a:lnTo>
                  <a:pt x="3609" y="753"/>
                </a:lnTo>
                <a:lnTo>
                  <a:pt x="3599" y="772"/>
                </a:lnTo>
                <a:lnTo>
                  <a:pt x="3589" y="793"/>
                </a:lnTo>
                <a:lnTo>
                  <a:pt x="3581" y="813"/>
                </a:lnTo>
                <a:lnTo>
                  <a:pt x="3573" y="835"/>
                </a:lnTo>
                <a:lnTo>
                  <a:pt x="3565" y="856"/>
                </a:lnTo>
                <a:lnTo>
                  <a:pt x="3559" y="879"/>
                </a:lnTo>
                <a:lnTo>
                  <a:pt x="3554" y="901"/>
                </a:lnTo>
                <a:lnTo>
                  <a:pt x="3550" y="924"/>
                </a:lnTo>
                <a:lnTo>
                  <a:pt x="3547" y="947"/>
                </a:lnTo>
                <a:lnTo>
                  <a:pt x="3545" y="972"/>
                </a:lnTo>
                <a:lnTo>
                  <a:pt x="3544" y="996"/>
                </a:lnTo>
                <a:lnTo>
                  <a:pt x="3543" y="1021"/>
                </a:lnTo>
                <a:lnTo>
                  <a:pt x="3544" y="1046"/>
                </a:lnTo>
                <a:lnTo>
                  <a:pt x="3546" y="1072"/>
                </a:lnTo>
                <a:lnTo>
                  <a:pt x="3550" y="1098"/>
                </a:lnTo>
                <a:lnTo>
                  <a:pt x="3554" y="1124"/>
                </a:lnTo>
                <a:lnTo>
                  <a:pt x="3554" y="1124"/>
                </a:lnTo>
                <a:lnTo>
                  <a:pt x="3559" y="1148"/>
                </a:lnTo>
                <a:lnTo>
                  <a:pt x="3564" y="1169"/>
                </a:lnTo>
                <a:lnTo>
                  <a:pt x="3571" y="1191"/>
                </a:lnTo>
                <a:lnTo>
                  <a:pt x="3577" y="1211"/>
                </a:lnTo>
                <a:lnTo>
                  <a:pt x="3585" y="1231"/>
                </a:lnTo>
                <a:lnTo>
                  <a:pt x="3592" y="1249"/>
                </a:lnTo>
                <a:lnTo>
                  <a:pt x="3601" y="1267"/>
                </a:lnTo>
                <a:lnTo>
                  <a:pt x="3610" y="1285"/>
                </a:lnTo>
                <a:lnTo>
                  <a:pt x="3620" y="1301"/>
                </a:lnTo>
                <a:lnTo>
                  <a:pt x="3631" y="1316"/>
                </a:lnTo>
                <a:lnTo>
                  <a:pt x="3641" y="1332"/>
                </a:lnTo>
                <a:lnTo>
                  <a:pt x="3652" y="1347"/>
                </a:lnTo>
                <a:lnTo>
                  <a:pt x="3665" y="1361"/>
                </a:lnTo>
                <a:lnTo>
                  <a:pt x="3677" y="1375"/>
                </a:lnTo>
                <a:lnTo>
                  <a:pt x="3690" y="1388"/>
                </a:lnTo>
                <a:lnTo>
                  <a:pt x="3704" y="1400"/>
                </a:lnTo>
                <a:lnTo>
                  <a:pt x="3732" y="1425"/>
                </a:lnTo>
                <a:lnTo>
                  <a:pt x="3763" y="1447"/>
                </a:lnTo>
                <a:lnTo>
                  <a:pt x="3795" y="1469"/>
                </a:lnTo>
                <a:lnTo>
                  <a:pt x="3828" y="1489"/>
                </a:lnTo>
                <a:lnTo>
                  <a:pt x="3863" y="1510"/>
                </a:lnTo>
                <a:lnTo>
                  <a:pt x="3899" y="1529"/>
                </a:lnTo>
                <a:lnTo>
                  <a:pt x="3976" y="1567"/>
                </a:lnTo>
                <a:lnTo>
                  <a:pt x="3976" y="1567"/>
                </a:lnTo>
                <a:lnTo>
                  <a:pt x="3945" y="1584"/>
                </a:lnTo>
                <a:lnTo>
                  <a:pt x="3916" y="1601"/>
                </a:lnTo>
                <a:lnTo>
                  <a:pt x="3890" y="1618"/>
                </a:lnTo>
                <a:lnTo>
                  <a:pt x="3864" y="1636"/>
                </a:lnTo>
                <a:lnTo>
                  <a:pt x="3840" y="1656"/>
                </a:lnTo>
                <a:lnTo>
                  <a:pt x="3817" y="1675"/>
                </a:lnTo>
                <a:lnTo>
                  <a:pt x="3797" y="1696"/>
                </a:lnTo>
                <a:lnTo>
                  <a:pt x="3778" y="1717"/>
                </a:lnTo>
                <a:lnTo>
                  <a:pt x="3761" y="1741"/>
                </a:lnTo>
                <a:lnTo>
                  <a:pt x="3754" y="1753"/>
                </a:lnTo>
                <a:lnTo>
                  <a:pt x="3746" y="1765"/>
                </a:lnTo>
                <a:lnTo>
                  <a:pt x="3739" y="1778"/>
                </a:lnTo>
                <a:lnTo>
                  <a:pt x="3733" y="1791"/>
                </a:lnTo>
                <a:lnTo>
                  <a:pt x="3728" y="1804"/>
                </a:lnTo>
                <a:lnTo>
                  <a:pt x="3723" y="1818"/>
                </a:lnTo>
                <a:lnTo>
                  <a:pt x="3718" y="1833"/>
                </a:lnTo>
                <a:lnTo>
                  <a:pt x="3714" y="1848"/>
                </a:lnTo>
                <a:lnTo>
                  <a:pt x="3711" y="1863"/>
                </a:lnTo>
                <a:lnTo>
                  <a:pt x="3708" y="1879"/>
                </a:lnTo>
                <a:lnTo>
                  <a:pt x="3706" y="1895"/>
                </a:lnTo>
                <a:lnTo>
                  <a:pt x="3705" y="1912"/>
                </a:lnTo>
                <a:lnTo>
                  <a:pt x="3704" y="1930"/>
                </a:lnTo>
                <a:lnTo>
                  <a:pt x="3703" y="1947"/>
                </a:lnTo>
                <a:lnTo>
                  <a:pt x="3703" y="1947"/>
                </a:lnTo>
                <a:lnTo>
                  <a:pt x="3704" y="1970"/>
                </a:lnTo>
                <a:lnTo>
                  <a:pt x="3707" y="1993"/>
                </a:lnTo>
                <a:lnTo>
                  <a:pt x="3711" y="2016"/>
                </a:lnTo>
                <a:lnTo>
                  <a:pt x="3716" y="2039"/>
                </a:lnTo>
                <a:lnTo>
                  <a:pt x="3729" y="2087"/>
                </a:lnTo>
                <a:lnTo>
                  <a:pt x="3736" y="2113"/>
                </a:lnTo>
                <a:lnTo>
                  <a:pt x="3742" y="2139"/>
                </a:lnTo>
                <a:lnTo>
                  <a:pt x="3749" y="2168"/>
                </a:lnTo>
                <a:lnTo>
                  <a:pt x="3753" y="2197"/>
                </a:lnTo>
                <a:lnTo>
                  <a:pt x="3757" y="2227"/>
                </a:lnTo>
                <a:lnTo>
                  <a:pt x="3758" y="2260"/>
                </a:lnTo>
                <a:lnTo>
                  <a:pt x="3758" y="2295"/>
                </a:lnTo>
                <a:lnTo>
                  <a:pt x="3757" y="2313"/>
                </a:lnTo>
                <a:lnTo>
                  <a:pt x="3755" y="2332"/>
                </a:lnTo>
                <a:lnTo>
                  <a:pt x="3753" y="2350"/>
                </a:lnTo>
                <a:lnTo>
                  <a:pt x="3750" y="2371"/>
                </a:lnTo>
                <a:lnTo>
                  <a:pt x="3745" y="2391"/>
                </a:lnTo>
                <a:lnTo>
                  <a:pt x="3741" y="2411"/>
                </a:lnTo>
                <a:lnTo>
                  <a:pt x="3741" y="2411"/>
                </a:lnTo>
                <a:lnTo>
                  <a:pt x="3741" y="2413"/>
                </a:lnTo>
                <a:lnTo>
                  <a:pt x="3741" y="2414"/>
                </a:lnTo>
                <a:lnTo>
                  <a:pt x="3743" y="2414"/>
                </a:lnTo>
                <a:lnTo>
                  <a:pt x="3745" y="2416"/>
                </a:lnTo>
                <a:lnTo>
                  <a:pt x="3753" y="2413"/>
                </a:lnTo>
                <a:lnTo>
                  <a:pt x="3762" y="2411"/>
                </a:lnTo>
                <a:lnTo>
                  <a:pt x="3785" y="2401"/>
                </a:lnTo>
                <a:lnTo>
                  <a:pt x="3814" y="2389"/>
                </a:lnTo>
                <a:lnTo>
                  <a:pt x="3842" y="2374"/>
                </a:lnTo>
                <a:lnTo>
                  <a:pt x="3867" y="2360"/>
                </a:lnTo>
                <a:lnTo>
                  <a:pt x="3886" y="2349"/>
                </a:lnTo>
                <a:lnTo>
                  <a:pt x="3891" y="2345"/>
                </a:lnTo>
                <a:lnTo>
                  <a:pt x="3894" y="2343"/>
                </a:lnTo>
                <a:lnTo>
                  <a:pt x="3894" y="2343"/>
                </a:lnTo>
                <a:lnTo>
                  <a:pt x="3903" y="2319"/>
                </a:lnTo>
                <a:lnTo>
                  <a:pt x="3910" y="2296"/>
                </a:lnTo>
                <a:lnTo>
                  <a:pt x="3916" y="2272"/>
                </a:lnTo>
                <a:lnTo>
                  <a:pt x="3921" y="2248"/>
                </a:lnTo>
                <a:lnTo>
                  <a:pt x="3925" y="2224"/>
                </a:lnTo>
                <a:lnTo>
                  <a:pt x="3928" y="2201"/>
                </a:lnTo>
                <a:lnTo>
                  <a:pt x="3930" y="2178"/>
                </a:lnTo>
                <a:lnTo>
                  <a:pt x="3932" y="2156"/>
                </a:lnTo>
                <a:lnTo>
                  <a:pt x="3932" y="2117"/>
                </a:lnTo>
                <a:lnTo>
                  <a:pt x="3931" y="2086"/>
                </a:lnTo>
                <a:lnTo>
                  <a:pt x="3928" y="2059"/>
                </a:lnTo>
                <a:lnTo>
                  <a:pt x="3928" y="2059"/>
                </a:lnTo>
                <a:lnTo>
                  <a:pt x="3939" y="2068"/>
                </a:lnTo>
                <a:lnTo>
                  <a:pt x="3947" y="2079"/>
                </a:lnTo>
                <a:lnTo>
                  <a:pt x="3954" y="2091"/>
                </a:lnTo>
                <a:lnTo>
                  <a:pt x="3960" y="2105"/>
                </a:lnTo>
                <a:lnTo>
                  <a:pt x="3964" y="2120"/>
                </a:lnTo>
                <a:lnTo>
                  <a:pt x="3968" y="2135"/>
                </a:lnTo>
                <a:lnTo>
                  <a:pt x="3971" y="2152"/>
                </a:lnTo>
                <a:lnTo>
                  <a:pt x="3973" y="2168"/>
                </a:lnTo>
                <a:lnTo>
                  <a:pt x="3975" y="2185"/>
                </a:lnTo>
                <a:lnTo>
                  <a:pt x="3976" y="2203"/>
                </a:lnTo>
                <a:lnTo>
                  <a:pt x="3976" y="2219"/>
                </a:lnTo>
                <a:lnTo>
                  <a:pt x="3975" y="2237"/>
                </a:lnTo>
                <a:lnTo>
                  <a:pt x="3971" y="2268"/>
                </a:lnTo>
                <a:lnTo>
                  <a:pt x="3965" y="2297"/>
                </a:lnTo>
                <a:lnTo>
                  <a:pt x="3965" y="2297"/>
                </a:lnTo>
                <a:lnTo>
                  <a:pt x="3982" y="2288"/>
                </a:lnTo>
                <a:lnTo>
                  <a:pt x="3998" y="2276"/>
                </a:lnTo>
                <a:lnTo>
                  <a:pt x="4016" y="2263"/>
                </a:lnTo>
                <a:lnTo>
                  <a:pt x="4036" y="2249"/>
                </a:lnTo>
                <a:lnTo>
                  <a:pt x="4053" y="2234"/>
                </a:lnTo>
                <a:lnTo>
                  <a:pt x="4061" y="2226"/>
                </a:lnTo>
                <a:lnTo>
                  <a:pt x="4068" y="2219"/>
                </a:lnTo>
                <a:lnTo>
                  <a:pt x="4072" y="2212"/>
                </a:lnTo>
                <a:lnTo>
                  <a:pt x="4075" y="2206"/>
                </a:lnTo>
                <a:lnTo>
                  <a:pt x="4075" y="2206"/>
                </a:lnTo>
                <a:lnTo>
                  <a:pt x="4083" y="2176"/>
                </a:lnTo>
                <a:lnTo>
                  <a:pt x="4090" y="2148"/>
                </a:lnTo>
                <a:lnTo>
                  <a:pt x="4094" y="2121"/>
                </a:lnTo>
                <a:lnTo>
                  <a:pt x="4096" y="2095"/>
                </a:lnTo>
                <a:lnTo>
                  <a:pt x="4096" y="2071"/>
                </a:lnTo>
                <a:lnTo>
                  <a:pt x="4095" y="2047"/>
                </a:lnTo>
                <a:lnTo>
                  <a:pt x="4093" y="2025"/>
                </a:lnTo>
                <a:lnTo>
                  <a:pt x="4090" y="2003"/>
                </a:lnTo>
                <a:lnTo>
                  <a:pt x="4085" y="1983"/>
                </a:lnTo>
                <a:lnTo>
                  <a:pt x="4080" y="1964"/>
                </a:lnTo>
                <a:lnTo>
                  <a:pt x="4075" y="1945"/>
                </a:lnTo>
                <a:lnTo>
                  <a:pt x="4069" y="1928"/>
                </a:lnTo>
                <a:lnTo>
                  <a:pt x="4055" y="1894"/>
                </a:lnTo>
                <a:lnTo>
                  <a:pt x="4043" y="1862"/>
                </a:lnTo>
                <a:lnTo>
                  <a:pt x="4043" y="1862"/>
                </a:lnTo>
                <a:lnTo>
                  <a:pt x="4038" y="1847"/>
                </a:lnTo>
                <a:lnTo>
                  <a:pt x="4035" y="1832"/>
                </a:lnTo>
                <a:lnTo>
                  <a:pt x="4034" y="1817"/>
                </a:lnTo>
                <a:lnTo>
                  <a:pt x="4035" y="1802"/>
                </a:lnTo>
                <a:lnTo>
                  <a:pt x="4037" y="1788"/>
                </a:lnTo>
                <a:lnTo>
                  <a:pt x="4041" y="1773"/>
                </a:lnTo>
                <a:lnTo>
                  <a:pt x="4046" y="1759"/>
                </a:lnTo>
                <a:lnTo>
                  <a:pt x="4053" y="1746"/>
                </a:lnTo>
                <a:lnTo>
                  <a:pt x="4061" y="1733"/>
                </a:lnTo>
                <a:lnTo>
                  <a:pt x="4071" y="1719"/>
                </a:lnTo>
                <a:lnTo>
                  <a:pt x="4081" y="1707"/>
                </a:lnTo>
                <a:lnTo>
                  <a:pt x="4092" y="1696"/>
                </a:lnTo>
                <a:lnTo>
                  <a:pt x="4103" y="1684"/>
                </a:lnTo>
                <a:lnTo>
                  <a:pt x="4117" y="1673"/>
                </a:lnTo>
                <a:lnTo>
                  <a:pt x="4130" y="1664"/>
                </a:lnTo>
                <a:lnTo>
                  <a:pt x="4145" y="1655"/>
                </a:lnTo>
                <a:lnTo>
                  <a:pt x="4145" y="1655"/>
                </a:lnTo>
                <a:lnTo>
                  <a:pt x="4180" y="1674"/>
                </a:lnTo>
                <a:lnTo>
                  <a:pt x="4215" y="1695"/>
                </a:lnTo>
                <a:lnTo>
                  <a:pt x="4251" y="1716"/>
                </a:lnTo>
                <a:lnTo>
                  <a:pt x="4286" y="1740"/>
                </a:lnTo>
                <a:lnTo>
                  <a:pt x="4286" y="1740"/>
                </a:lnTo>
                <a:lnTo>
                  <a:pt x="4307" y="1754"/>
                </a:lnTo>
                <a:lnTo>
                  <a:pt x="4341" y="1779"/>
                </a:lnTo>
                <a:lnTo>
                  <a:pt x="4361" y="1794"/>
                </a:lnTo>
                <a:lnTo>
                  <a:pt x="4382" y="1812"/>
                </a:lnTo>
                <a:lnTo>
                  <a:pt x="4405" y="1832"/>
                </a:lnTo>
                <a:lnTo>
                  <a:pt x="4430" y="1853"/>
                </a:lnTo>
                <a:lnTo>
                  <a:pt x="4453" y="1877"/>
                </a:lnTo>
                <a:lnTo>
                  <a:pt x="4478" y="1901"/>
                </a:lnTo>
                <a:lnTo>
                  <a:pt x="4501" y="1928"/>
                </a:lnTo>
                <a:lnTo>
                  <a:pt x="4524" y="1956"/>
                </a:lnTo>
                <a:lnTo>
                  <a:pt x="4545" y="1985"/>
                </a:lnTo>
                <a:lnTo>
                  <a:pt x="4564" y="2016"/>
                </a:lnTo>
                <a:lnTo>
                  <a:pt x="4574" y="2031"/>
                </a:lnTo>
                <a:lnTo>
                  <a:pt x="4582" y="2047"/>
                </a:lnTo>
                <a:lnTo>
                  <a:pt x="4590" y="2064"/>
                </a:lnTo>
                <a:lnTo>
                  <a:pt x="4596" y="2080"/>
                </a:lnTo>
                <a:lnTo>
                  <a:pt x="4596" y="2080"/>
                </a:lnTo>
                <a:lnTo>
                  <a:pt x="4606" y="2106"/>
                </a:lnTo>
                <a:lnTo>
                  <a:pt x="4616" y="2130"/>
                </a:lnTo>
                <a:lnTo>
                  <a:pt x="4624" y="2155"/>
                </a:lnTo>
                <a:lnTo>
                  <a:pt x="4630" y="2178"/>
                </a:lnTo>
                <a:lnTo>
                  <a:pt x="4636" y="2202"/>
                </a:lnTo>
                <a:lnTo>
                  <a:pt x="4641" y="2224"/>
                </a:lnTo>
                <a:lnTo>
                  <a:pt x="4645" y="2246"/>
                </a:lnTo>
                <a:lnTo>
                  <a:pt x="4649" y="2266"/>
                </a:lnTo>
                <a:lnTo>
                  <a:pt x="4651" y="2287"/>
                </a:lnTo>
                <a:lnTo>
                  <a:pt x="4653" y="2306"/>
                </a:lnTo>
                <a:lnTo>
                  <a:pt x="4654" y="2325"/>
                </a:lnTo>
                <a:lnTo>
                  <a:pt x="4655" y="2343"/>
                </a:lnTo>
                <a:lnTo>
                  <a:pt x="4654" y="2377"/>
                </a:lnTo>
                <a:lnTo>
                  <a:pt x="4652" y="2408"/>
                </a:lnTo>
                <a:lnTo>
                  <a:pt x="4648" y="2437"/>
                </a:lnTo>
                <a:lnTo>
                  <a:pt x="4642" y="2464"/>
                </a:lnTo>
                <a:lnTo>
                  <a:pt x="4635" y="2487"/>
                </a:lnTo>
                <a:lnTo>
                  <a:pt x="4628" y="2509"/>
                </a:lnTo>
                <a:lnTo>
                  <a:pt x="4620" y="2527"/>
                </a:lnTo>
                <a:lnTo>
                  <a:pt x="4612" y="2544"/>
                </a:lnTo>
                <a:lnTo>
                  <a:pt x="4603" y="2559"/>
                </a:lnTo>
                <a:lnTo>
                  <a:pt x="4596" y="2570"/>
                </a:lnTo>
                <a:lnTo>
                  <a:pt x="4596" y="2570"/>
                </a:lnTo>
                <a:lnTo>
                  <a:pt x="4582" y="2590"/>
                </a:lnTo>
                <a:lnTo>
                  <a:pt x="4568" y="2611"/>
                </a:lnTo>
                <a:lnTo>
                  <a:pt x="4553" y="2629"/>
                </a:lnTo>
                <a:lnTo>
                  <a:pt x="4538" y="2648"/>
                </a:lnTo>
                <a:lnTo>
                  <a:pt x="4522" y="2665"/>
                </a:lnTo>
                <a:lnTo>
                  <a:pt x="4505" y="2681"/>
                </a:lnTo>
                <a:lnTo>
                  <a:pt x="4487" y="2697"/>
                </a:lnTo>
                <a:lnTo>
                  <a:pt x="4469" y="2711"/>
                </a:lnTo>
                <a:lnTo>
                  <a:pt x="4450" y="2724"/>
                </a:lnTo>
                <a:lnTo>
                  <a:pt x="4430" y="2736"/>
                </a:lnTo>
                <a:lnTo>
                  <a:pt x="4409" y="2747"/>
                </a:lnTo>
                <a:lnTo>
                  <a:pt x="4388" y="2756"/>
                </a:lnTo>
                <a:lnTo>
                  <a:pt x="4364" y="2764"/>
                </a:lnTo>
                <a:lnTo>
                  <a:pt x="4341" y="2771"/>
                </a:lnTo>
                <a:lnTo>
                  <a:pt x="4316" y="2776"/>
                </a:lnTo>
                <a:lnTo>
                  <a:pt x="4290" y="2779"/>
                </a:lnTo>
                <a:lnTo>
                  <a:pt x="4290" y="2779"/>
                </a:lnTo>
                <a:lnTo>
                  <a:pt x="4283" y="2778"/>
                </a:lnTo>
                <a:lnTo>
                  <a:pt x="4275" y="2778"/>
                </a:lnTo>
                <a:lnTo>
                  <a:pt x="4275" y="2778"/>
                </a:lnTo>
                <a:lnTo>
                  <a:pt x="4242" y="2779"/>
                </a:lnTo>
                <a:lnTo>
                  <a:pt x="4213" y="2779"/>
                </a:lnTo>
                <a:lnTo>
                  <a:pt x="4185" y="2778"/>
                </a:lnTo>
                <a:lnTo>
                  <a:pt x="4159" y="2775"/>
                </a:lnTo>
                <a:lnTo>
                  <a:pt x="4159" y="2775"/>
                </a:lnTo>
                <a:lnTo>
                  <a:pt x="4131" y="2770"/>
                </a:lnTo>
                <a:lnTo>
                  <a:pt x="4103" y="2765"/>
                </a:lnTo>
                <a:lnTo>
                  <a:pt x="4077" y="2758"/>
                </a:lnTo>
                <a:lnTo>
                  <a:pt x="4052" y="2751"/>
                </a:lnTo>
                <a:lnTo>
                  <a:pt x="4052" y="2751"/>
                </a:lnTo>
                <a:lnTo>
                  <a:pt x="4009" y="2736"/>
                </a:lnTo>
                <a:lnTo>
                  <a:pt x="3965" y="2717"/>
                </a:lnTo>
                <a:lnTo>
                  <a:pt x="3965" y="2717"/>
                </a:lnTo>
                <a:lnTo>
                  <a:pt x="3925" y="2697"/>
                </a:lnTo>
                <a:lnTo>
                  <a:pt x="3874" y="2669"/>
                </a:lnTo>
                <a:lnTo>
                  <a:pt x="3846" y="2652"/>
                </a:lnTo>
                <a:lnTo>
                  <a:pt x="3815" y="2632"/>
                </a:lnTo>
                <a:lnTo>
                  <a:pt x="3782" y="2612"/>
                </a:lnTo>
                <a:lnTo>
                  <a:pt x="3748" y="2588"/>
                </a:lnTo>
                <a:lnTo>
                  <a:pt x="3712" y="2564"/>
                </a:lnTo>
                <a:lnTo>
                  <a:pt x="3676" y="2536"/>
                </a:lnTo>
                <a:lnTo>
                  <a:pt x="3638" y="2508"/>
                </a:lnTo>
                <a:lnTo>
                  <a:pt x="3601" y="2477"/>
                </a:lnTo>
                <a:lnTo>
                  <a:pt x="3563" y="2444"/>
                </a:lnTo>
                <a:lnTo>
                  <a:pt x="3526" y="2409"/>
                </a:lnTo>
                <a:lnTo>
                  <a:pt x="3488" y="2373"/>
                </a:lnTo>
                <a:lnTo>
                  <a:pt x="3451" y="2335"/>
                </a:lnTo>
                <a:lnTo>
                  <a:pt x="3451" y="2335"/>
                </a:lnTo>
                <a:lnTo>
                  <a:pt x="3394" y="2271"/>
                </a:lnTo>
                <a:lnTo>
                  <a:pt x="3342" y="2212"/>
                </a:lnTo>
                <a:lnTo>
                  <a:pt x="3295" y="2157"/>
                </a:lnTo>
                <a:lnTo>
                  <a:pt x="3253" y="2107"/>
                </a:lnTo>
                <a:lnTo>
                  <a:pt x="3215" y="2060"/>
                </a:lnTo>
                <a:lnTo>
                  <a:pt x="3180" y="2017"/>
                </a:lnTo>
                <a:lnTo>
                  <a:pt x="3120" y="1940"/>
                </a:lnTo>
                <a:lnTo>
                  <a:pt x="3120" y="1940"/>
                </a:lnTo>
                <a:lnTo>
                  <a:pt x="3138" y="1947"/>
                </a:lnTo>
                <a:lnTo>
                  <a:pt x="3156" y="1953"/>
                </a:lnTo>
                <a:lnTo>
                  <a:pt x="3175" y="1958"/>
                </a:lnTo>
                <a:lnTo>
                  <a:pt x="3193" y="1963"/>
                </a:lnTo>
                <a:lnTo>
                  <a:pt x="3211" y="1966"/>
                </a:lnTo>
                <a:lnTo>
                  <a:pt x="3229" y="1968"/>
                </a:lnTo>
                <a:lnTo>
                  <a:pt x="3262" y="1971"/>
                </a:lnTo>
                <a:lnTo>
                  <a:pt x="3289" y="1971"/>
                </a:lnTo>
                <a:lnTo>
                  <a:pt x="3312" y="1970"/>
                </a:lnTo>
                <a:lnTo>
                  <a:pt x="3332" y="1968"/>
                </a:lnTo>
                <a:lnTo>
                  <a:pt x="3332" y="1968"/>
                </a:lnTo>
                <a:lnTo>
                  <a:pt x="3336" y="1918"/>
                </a:lnTo>
                <a:lnTo>
                  <a:pt x="3338" y="1873"/>
                </a:lnTo>
                <a:lnTo>
                  <a:pt x="3340" y="1833"/>
                </a:lnTo>
                <a:lnTo>
                  <a:pt x="3346" y="1698"/>
                </a:lnTo>
                <a:lnTo>
                  <a:pt x="3346" y="1698"/>
                </a:lnTo>
                <a:lnTo>
                  <a:pt x="3349" y="1661"/>
                </a:lnTo>
                <a:lnTo>
                  <a:pt x="3351" y="1626"/>
                </a:lnTo>
                <a:lnTo>
                  <a:pt x="3352" y="1589"/>
                </a:lnTo>
                <a:lnTo>
                  <a:pt x="3352" y="1589"/>
                </a:lnTo>
                <a:lnTo>
                  <a:pt x="3340" y="1588"/>
                </a:lnTo>
                <a:lnTo>
                  <a:pt x="3307" y="1584"/>
                </a:lnTo>
                <a:lnTo>
                  <a:pt x="3285" y="1581"/>
                </a:lnTo>
                <a:lnTo>
                  <a:pt x="3260" y="1576"/>
                </a:lnTo>
                <a:lnTo>
                  <a:pt x="3233" y="1571"/>
                </a:lnTo>
                <a:lnTo>
                  <a:pt x="3206" y="1564"/>
                </a:lnTo>
                <a:lnTo>
                  <a:pt x="3176" y="1555"/>
                </a:lnTo>
                <a:lnTo>
                  <a:pt x="3147" y="1544"/>
                </a:lnTo>
                <a:lnTo>
                  <a:pt x="3120" y="1532"/>
                </a:lnTo>
                <a:lnTo>
                  <a:pt x="3106" y="1526"/>
                </a:lnTo>
                <a:lnTo>
                  <a:pt x="3093" y="1519"/>
                </a:lnTo>
                <a:lnTo>
                  <a:pt x="3081" y="1511"/>
                </a:lnTo>
                <a:lnTo>
                  <a:pt x="3070" y="1502"/>
                </a:lnTo>
                <a:lnTo>
                  <a:pt x="3058" y="1493"/>
                </a:lnTo>
                <a:lnTo>
                  <a:pt x="3049" y="1484"/>
                </a:lnTo>
                <a:lnTo>
                  <a:pt x="3040" y="1474"/>
                </a:lnTo>
                <a:lnTo>
                  <a:pt x="3032" y="1463"/>
                </a:lnTo>
                <a:lnTo>
                  <a:pt x="3025" y="1451"/>
                </a:lnTo>
                <a:lnTo>
                  <a:pt x="3019" y="1439"/>
                </a:lnTo>
                <a:lnTo>
                  <a:pt x="3019" y="1439"/>
                </a:lnTo>
                <a:lnTo>
                  <a:pt x="3030" y="1445"/>
                </a:lnTo>
                <a:lnTo>
                  <a:pt x="3042" y="1450"/>
                </a:lnTo>
                <a:lnTo>
                  <a:pt x="3059" y="1457"/>
                </a:lnTo>
                <a:lnTo>
                  <a:pt x="3081" y="1465"/>
                </a:lnTo>
                <a:lnTo>
                  <a:pt x="3106" y="1472"/>
                </a:lnTo>
                <a:lnTo>
                  <a:pt x="3136" y="1477"/>
                </a:lnTo>
                <a:lnTo>
                  <a:pt x="3152" y="1479"/>
                </a:lnTo>
                <a:lnTo>
                  <a:pt x="3169" y="1480"/>
                </a:lnTo>
                <a:lnTo>
                  <a:pt x="3169" y="1480"/>
                </a:lnTo>
                <a:lnTo>
                  <a:pt x="3201" y="1481"/>
                </a:lnTo>
                <a:lnTo>
                  <a:pt x="3234" y="1481"/>
                </a:lnTo>
                <a:lnTo>
                  <a:pt x="3266" y="1479"/>
                </a:lnTo>
                <a:lnTo>
                  <a:pt x="3295" y="1477"/>
                </a:lnTo>
                <a:lnTo>
                  <a:pt x="3340" y="1471"/>
                </a:lnTo>
                <a:lnTo>
                  <a:pt x="3357" y="1469"/>
                </a:lnTo>
                <a:lnTo>
                  <a:pt x="3357" y="1469"/>
                </a:lnTo>
                <a:lnTo>
                  <a:pt x="3359" y="1463"/>
                </a:lnTo>
                <a:lnTo>
                  <a:pt x="3361" y="1451"/>
                </a:lnTo>
                <a:lnTo>
                  <a:pt x="3364" y="1421"/>
                </a:lnTo>
                <a:lnTo>
                  <a:pt x="3367" y="1381"/>
                </a:lnTo>
                <a:lnTo>
                  <a:pt x="3369" y="1337"/>
                </a:lnTo>
                <a:lnTo>
                  <a:pt x="3373" y="1257"/>
                </a:lnTo>
                <a:lnTo>
                  <a:pt x="3375" y="1222"/>
                </a:lnTo>
                <a:lnTo>
                  <a:pt x="3375" y="1222"/>
                </a:lnTo>
                <a:lnTo>
                  <a:pt x="3376" y="1194"/>
                </a:lnTo>
                <a:lnTo>
                  <a:pt x="3377" y="1154"/>
                </a:lnTo>
                <a:lnTo>
                  <a:pt x="3377" y="1105"/>
                </a:lnTo>
                <a:lnTo>
                  <a:pt x="3377" y="1105"/>
                </a:lnTo>
                <a:lnTo>
                  <a:pt x="3369" y="1107"/>
                </a:lnTo>
                <a:lnTo>
                  <a:pt x="3359" y="1108"/>
                </a:lnTo>
                <a:lnTo>
                  <a:pt x="3338" y="1110"/>
                </a:lnTo>
                <a:lnTo>
                  <a:pt x="3315" y="1109"/>
                </a:lnTo>
                <a:lnTo>
                  <a:pt x="3290" y="1107"/>
                </a:lnTo>
                <a:lnTo>
                  <a:pt x="3264" y="1104"/>
                </a:lnTo>
                <a:lnTo>
                  <a:pt x="3236" y="1100"/>
                </a:lnTo>
                <a:lnTo>
                  <a:pt x="3208" y="1094"/>
                </a:lnTo>
                <a:lnTo>
                  <a:pt x="3178" y="1086"/>
                </a:lnTo>
                <a:lnTo>
                  <a:pt x="3178" y="1086"/>
                </a:lnTo>
                <a:lnTo>
                  <a:pt x="3158" y="1080"/>
                </a:lnTo>
                <a:lnTo>
                  <a:pt x="3135" y="1071"/>
                </a:lnTo>
                <a:lnTo>
                  <a:pt x="3112" y="1059"/>
                </a:lnTo>
                <a:lnTo>
                  <a:pt x="3088" y="1044"/>
                </a:lnTo>
                <a:lnTo>
                  <a:pt x="3064" y="1028"/>
                </a:lnTo>
                <a:lnTo>
                  <a:pt x="3053" y="1019"/>
                </a:lnTo>
                <a:lnTo>
                  <a:pt x="3043" y="1010"/>
                </a:lnTo>
                <a:lnTo>
                  <a:pt x="3034" y="999"/>
                </a:lnTo>
                <a:lnTo>
                  <a:pt x="3025" y="990"/>
                </a:lnTo>
                <a:lnTo>
                  <a:pt x="3017" y="980"/>
                </a:lnTo>
                <a:lnTo>
                  <a:pt x="3010" y="969"/>
                </a:lnTo>
                <a:lnTo>
                  <a:pt x="3010" y="969"/>
                </a:lnTo>
                <a:lnTo>
                  <a:pt x="3022" y="974"/>
                </a:lnTo>
                <a:lnTo>
                  <a:pt x="3035" y="978"/>
                </a:lnTo>
                <a:lnTo>
                  <a:pt x="3052" y="984"/>
                </a:lnTo>
                <a:lnTo>
                  <a:pt x="3075" y="990"/>
                </a:lnTo>
                <a:lnTo>
                  <a:pt x="3101" y="996"/>
                </a:lnTo>
                <a:lnTo>
                  <a:pt x="3132" y="1003"/>
                </a:lnTo>
                <a:lnTo>
                  <a:pt x="3167" y="1008"/>
                </a:lnTo>
                <a:lnTo>
                  <a:pt x="3167" y="1008"/>
                </a:lnTo>
                <a:lnTo>
                  <a:pt x="3187" y="1010"/>
                </a:lnTo>
                <a:lnTo>
                  <a:pt x="3207" y="1011"/>
                </a:lnTo>
                <a:lnTo>
                  <a:pt x="3226" y="1012"/>
                </a:lnTo>
                <a:lnTo>
                  <a:pt x="3245" y="1012"/>
                </a:lnTo>
                <a:lnTo>
                  <a:pt x="3283" y="1010"/>
                </a:lnTo>
                <a:lnTo>
                  <a:pt x="3317" y="1007"/>
                </a:lnTo>
                <a:lnTo>
                  <a:pt x="3346" y="1001"/>
                </a:lnTo>
                <a:lnTo>
                  <a:pt x="3369" y="996"/>
                </a:lnTo>
                <a:lnTo>
                  <a:pt x="3377" y="993"/>
                </a:lnTo>
                <a:lnTo>
                  <a:pt x="3383" y="991"/>
                </a:lnTo>
                <a:lnTo>
                  <a:pt x="3388" y="988"/>
                </a:lnTo>
                <a:lnTo>
                  <a:pt x="3390" y="985"/>
                </a:lnTo>
                <a:lnTo>
                  <a:pt x="3390" y="985"/>
                </a:lnTo>
                <a:lnTo>
                  <a:pt x="3392" y="959"/>
                </a:lnTo>
                <a:lnTo>
                  <a:pt x="3393" y="925"/>
                </a:lnTo>
                <a:lnTo>
                  <a:pt x="3394" y="848"/>
                </a:lnTo>
                <a:lnTo>
                  <a:pt x="3394" y="750"/>
                </a:lnTo>
                <a:lnTo>
                  <a:pt x="3394" y="750"/>
                </a:lnTo>
                <a:lnTo>
                  <a:pt x="3399" y="686"/>
                </a:lnTo>
                <a:lnTo>
                  <a:pt x="3400" y="642"/>
                </a:lnTo>
                <a:lnTo>
                  <a:pt x="3400" y="627"/>
                </a:lnTo>
                <a:lnTo>
                  <a:pt x="3399" y="623"/>
                </a:lnTo>
                <a:lnTo>
                  <a:pt x="3398" y="622"/>
                </a:lnTo>
                <a:lnTo>
                  <a:pt x="3398" y="622"/>
                </a:lnTo>
                <a:lnTo>
                  <a:pt x="3392" y="622"/>
                </a:lnTo>
                <a:lnTo>
                  <a:pt x="3381" y="623"/>
                </a:lnTo>
                <a:lnTo>
                  <a:pt x="3368" y="623"/>
                </a:lnTo>
                <a:lnTo>
                  <a:pt x="3354" y="622"/>
                </a:lnTo>
                <a:lnTo>
                  <a:pt x="3336" y="620"/>
                </a:lnTo>
                <a:lnTo>
                  <a:pt x="3317" y="617"/>
                </a:lnTo>
                <a:lnTo>
                  <a:pt x="3297" y="612"/>
                </a:lnTo>
                <a:lnTo>
                  <a:pt x="3274" y="607"/>
                </a:lnTo>
                <a:lnTo>
                  <a:pt x="3251" y="599"/>
                </a:lnTo>
                <a:lnTo>
                  <a:pt x="3226" y="589"/>
                </a:lnTo>
                <a:lnTo>
                  <a:pt x="3200" y="578"/>
                </a:lnTo>
                <a:lnTo>
                  <a:pt x="3175" y="564"/>
                </a:lnTo>
                <a:lnTo>
                  <a:pt x="3149" y="548"/>
                </a:lnTo>
                <a:lnTo>
                  <a:pt x="3123" y="529"/>
                </a:lnTo>
                <a:lnTo>
                  <a:pt x="3110" y="519"/>
                </a:lnTo>
                <a:lnTo>
                  <a:pt x="3097" y="508"/>
                </a:lnTo>
                <a:lnTo>
                  <a:pt x="3085" y="495"/>
                </a:lnTo>
                <a:lnTo>
                  <a:pt x="3073" y="483"/>
                </a:lnTo>
                <a:lnTo>
                  <a:pt x="3073" y="483"/>
                </a:lnTo>
                <a:lnTo>
                  <a:pt x="3071" y="481"/>
                </a:lnTo>
                <a:lnTo>
                  <a:pt x="3065" y="476"/>
                </a:lnTo>
                <a:lnTo>
                  <a:pt x="3059" y="467"/>
                </a:lnTo>
                <a:lnTo>
                  <a:pt x="3056" y="461"/>
                </a:lnTo>
                <a:lnTo>
                  <a:pt x="3053" y="454"/>
                </a:lnTo>
                <a:lnTo>
                  <a:pt x="3051" y="447"/>
                </a:lnTo>
                <a:lnTo>
                  <a:pt x="3050" y="439"/>
                </a:lnTo>
                <a:lnTo>
                  <a:pt x="3049" y="430"/>
                </a:lnTo>
                <a:lnTo>
                  <a:pt x="3050" y="420"/>
                </a:lnTo>
                <a:lnTo>
                  <a:pt x="3053" y="410"/>
                </a:lnTo>
                <a:lnTo>
                  <a:pt x="3056" y="398"/>
                </a:lnTo>
                <a:lnTo>
                  <a:pt x="3062" y="386"/>
                </a:lnTo>
                <a:lnTo>
                  <a:pt x="3071" y="373"/>
                </a:lnTo>
                <a:lnTo>
                  <a:pt x="3071" y="373"/>
                </a:lnTo>
                <a:lnTo>
                  <a:pt x="2806" y="254"/>
                </a:lnTo>
                <a:lnTo>
                  <a:pt x="2806" y="254"/>
                </a:lnTo>
                <a:lnTo>
                  <a:pt x="2815" y="245"/>
                </a:lnTo>
                <a:lnTo>
                  <a:pt x="2824" y="234"/>
                </a:lnTo>
                <a:lnTo>
                  <a:pt x="2834" y="219"/>
                </a:lnTo>
                <a:lnTo>
                  <a:pt x="2845" y="203"/>
                </a:lnTo>
                <a:lnTo>
                  <a:pt x="2850" y="194"/>
                </a:lnTo>
                <a:lnTo>
                  <a:pt x="2854" y="185"/>
                </a:lnTo>
                <a:lnTo>
                  <a:pt x="2858" y="174"/>
                </a:lnTo>
                <a:lnTo>
                  <a:pt x="2861" y="164"/>
                </a:lnTo>
                <a:lnTo>
                  <a:pt x="2863" y="154"/>
                </a:lnTo>
                <a:lnTo>
                  <a:pt x="2863" y="144"/>
                </a:lnTo>
                <a:lnTo>
                  <a:pt x="2863" y="144"/>
                </a:lnTo>
                <a:lnTo>
                  <a:pt x="2863" y="132"/>
                </a:lnTo>
                <a:lnTo>
                  <a:pt x="2860" y="122"/>
                </a:lnTo>
                <a:lnTo>
                  <a:pt x="2855" y="112"/>
                </a:lnTo>
                <a:lnTo>
                  <a:pt x="2849" y="103"/>
                </a:lnTo>
                <a:lnTo>
                  <a:pt x="2841" y="94"/>
                </a:lnTo>
                <a:lnTo>
                  <a:pt x="2830" y="86"/>
                </a:lnTo>
                <a:lnTo>
                  <a:pt x="2820" y="79"/>
                </a:lnTo>
                <a:lnTo>
                  <a:pt x="2808" y="73"/>
                </a:lnTo>
                <a:lnTo>
                  <a:pt x="2795" y="68"/>
                </a:lnTo>
                <a:lnTo>
                  <a:pt x="2781" y="64"/>
                </a:lnTo>
                <a:lnTo>
                  <a:pt x="2767" y="60"/>
                </a:lnTo>
                <a:lnTo>
                  <a:pt x="2753" y="58"/>
                </a:lnTo>
                <a:lnTo>
                  <a:pt x="2738" y="56"/>
                </a:lnTo>
                <a:lnTo>
                  <a:pt x="2723" y="56"/>
                </a:lnTo>
                <a:lnTo>
                  <a:pt x="2709" y="57"/>
                </a:lnTo>
                <a:lnTo>
                  <a:pt x="2694" y="59"/>
                </a:lnTo>
                <a:lnTo>
                  <a:pt x="2694" y="59"/>
                </a:lnTo>
                <a:lnTo>
                  <a:pt x="2681" y="62"/>
                </a:lnTo>
                <a:lnTo>
                  <a:pt x="2669" y="66"/>
                </a:lnTo>
                <a:lnTo>
                  <a:pt x="2656" y="71"/>
                </a:lnTo>
                <a:lnTo>
                  <a:pt x="2644" y="77"/>
                </a:lnTo>
                <a:lnTo>
                  <a:pt x="2634" y="84"/>
                </a:lnTo>
                <a:lnTo>
                  <a:pt x="2623" y="92"/>
                </a:lnTo>
                <a:lnTo>
                  <a:pt x="2604" y="107"/>
                </a:lnTo>
                <a:lnTo>
                  <a:pt x="2589" y="122"/>
                </a:lnTo>
                <a:lnTo>
                  <a:pt x="2578" y="134"/>
                </a:lnTo>
                <a:lnTo>
                  <a:pt x="2569" y="147"/>
                </a:lnTo>
                <a:lnTo>
                  <a:pt x="2238" y="0"/>
                </a:lnTo>
                <a:lnTo>
                  <a:pt x="1977" y="263"/>
                </a:lnTo>
                <a:lnTo>
                  <a:pt x="1977" y="263"/>
                </a:lnTo>
                <a:lnTo>
                  <a:pt x="1972" y="268"/>
                </a:lnTo>
                <a:lnTo>
                  <a:pt x="1966" y="280"/>
                </a:lnTo>
                <a:lnTo>
                  <a:pt x="1963" y="287"/>
                </a:lnTo>
                <a:lnTo>
                  <a:pt x="1961" y="295"/>
                </a:lnTo>
                <a:lnTo>
                  <a:pt x="1960" y="304"/>
                </a:lnTo>
                <a:lnTo>
                  <a:pt x="1960" y="313"/>
                </a:lnTo>
                <a:lnTo>
                  <a:pt x="1964" y="337"/>
                </a:lnTo>
                <a:lnTo>
                  <a:pt x="1964" y="337"/>
                </a:lnTo>
                <a:lnTo>
                  <a:pt x="1964" y="343"/>
                </a:lnTo>
                <a:lnTo>
                  <a:pt x="1963" y="349"/>
                </a:lnTo>
                <a:lnTo>
                  <a:pt x="1962" y="354"/>
                </a:lnTo>
                <a:lnTo>
                  <a:pt x="1961" y="358"/>
                </a:lnTo>
                <a:lnTo>
                  <a:pt x="1957" y="366"/>
                </a:lnTo>
                <a:lnTo>
                  <a:pt x="1955" y="370"/>
                </a:lnTo>
                <a:lnTo>
                  <a:pt x="1955" y="370"/>
                </a:lnTo>
                <a:lnTo>
                  <a:pt x="1936" y="392"/>
                </a:lnTo>
                <a:lnTo>
                  <a:pt x="1916" y="416"/>
                </a:lnTo>
                <a:lnTo>
                  <a:pt x="1896" y="438"/>
                </a:lnTo>
                <a:lnTo>
                  <a:pt x="1876" y="461"/>
                </a:lnTo>
                <a:lnTo>
                  <a:pt x="1876" y="461"/>
                </a:lnTo>
                <a:lnTo>
                  <a:pt x="1847" y="499"/>
                </a:lnTo>
                <a:lnTo>
                  <a:pt x="1836" y="515"/>
                </a:lnTo>
                <a:lnTo>
                  <a:pt x="1828" y="527"/>
                </a:lnTo>
                <a:lnTo>
                  <a:pt x="1828" y="527"/>
                </a:lnTo>
                <a:lnTo>
                  <a:pt x="1819" y="542"/>
                </a:lnTo>
                <a:lnTo>
                  <a:pt x="1811" y="558"/>
                </a:lnTo>
                <a:lnTo>
                  <a:pt x="1799" y="583"/>
                </a:lnTo>
                <a:lnTo>
                  <a:pt x="1789" y="607"/>
                </a:lnTo>
                <a:lnTo>
                  <a:pt x="1781" y="628"/>
                </a:lnTo>
                <a:lnTo>
                  <a:pt x="1781" y="628"/>
                </a:lnTo>
                <a:lnTo>
                  <a:pt x="1780" y="631"/>
                </a:lnTo>
                <a:lnTo>
                  <a:pt x="1778" y="642"/>
                </a:lnTo>
                <a:lnTo>
                  <a:pt x="1778" y="649"/>
                </a:lnTo>
                <a:lnTo>
                  <a:pt x="1777" y="657"/>
                </a:lnTo>
                <a:lnTo>
                  <a:pt x="1778" y="666"/>
                </a:lnTo>
                <a:lnTo>
                  <a:pt x="1780" y="677"/>
                </a:lnTo>
                <a:lnTo>
                  <a:pt x="1784" y="690"/>
                </a:lnTo>
                <a:lnTo>
                  <a:pt x="1789" y="703"/>
                </a:lnTo>
                <a:lnTo>
                  <a:pt x="1797" y="716"/>
                </a:lnTo>
                <a:lnTo>
                  <a:pt x="1807" y="732"/>
                </a:lnTo>
                <a:lnTo>
                  <a:pt x="1819" y="748"/>
                </a:lnTo>
                <a:lnTo>
                  <a:pt x="1833" y="764"/>
                </a:lnTo>
                <a:lnTo>
                  <a:pt x="1852" y="782"/>
                </a:lnTo>
                <a:lnTo>
                  <a:pt x="1874" y="800"/>
                </a:lnTo>
                <a:lnTo>
                  <a:pt x="1881" y="806"/>
                </a:lnTo>
                <a:lnTo>
                  <a:pt x="1881" y="806"/>
                </a:lnTo>
                <a:lnTo>
                  <a:pt x="1894" y="789"/>
                </a:lnTo>
                <a:lnTo>
                  <a:pt x="1905" y="800"/>
                </a:lnTo>
                <a:lnTo>
                  <a:pt x="1905" y="800"/>
                </a:lnTo>
                <a:lnTo>
                  <a:pt x="1914" y="809"/>
                </a:lnTo>
                <a:lnTo>
                  <a:pt x="1926" y="820"/>
                </a:lnTo>
                <a:lnTo>
                  <a:pt x="1941" y="832"/>
                </a:lnTo>
                <a:lnTo>
                  <a:pt x="1957" y="842"/>
                </a:lnTo>
                <a:lnTo>
                  <a:pt x="1957" y="842"/>
                </a:lnTo>
                <a:lnTo>
                  <a:pt x="1959" y="835"/>
                </a:lnTo>
                <a:lnTo>
                  <a:pt x="1964" y="815"/>
                </a:lnTo>
                <a:lnTo>
                  <a:pt x="1969" y="802"/>
                </a:lnTo>
                <a:lnTo>
                  <a:pt x="1975" y="789"/>
                </a:lnTo>
                <a:lnTo>
                  <a:pt x="1983" y="775"/>
                </a:lnTo>
                <a:lnTo>
                  <a:pt x="1991" y="760"/>
                </a:lnTo>
                <a:lnTo>
                  <a:pt x="1991" y="760"/>
                </a:lnTo>
                <a:lnTo>
                  <a:pt x="2000" y="748"/>
                </a:lnTo>
                <a:lnTo>
                  <a:pt x="2011" y="736"/>
                </a:lnTo>
                <a:lnTo>
                  <a:pt x="2025" y="722"/>
                </a:lnTo>
                <a:lnTo>
                  <a:pt x="2038" y="709"/>
                </a:lnTo>
                <a:lnTo>
                  <a:pt x="2052" y="697"/>
                </a:lnTo>
                <a:lnTo>
                  <a:pt x="2065" y="686"/>
                </a:lnTo>
                <a:lnTo>
                  <a:pt x="2080" y="675"/>
                </a:lnTo>
                <a:lnTo>
                  <a:pt x="2092" y="667"/>
                </a:lnTo>
                <a:lnTo>
                  <a:pt x="2092" y="667"/>
                </a:lnTo>
                <a:lnTo>
                  <a:pt x="2107" y="658"/>
                </a:lnTo>
                <a:lnTo>
                  <a:pt x="2123" y="650"/>
                </a:lnTo>
                <a:lnTo>
                  <a:pt x="2138" y="643"/>
                </a:lnTo>
                <a:lnTo>
                  <a:pt x="2154" y="636"/>
                </a:lnTo>
                <a:lnTo>
                  <a:pt x="2170" y="632"/>
                </a:lnTo>
                <a:lnTo>
                  <a:pt x="2186" y="629"/>
                </a:lnTo>
                <a:lnTo>
                  <a:pt x="2202" y="626"/>
                </a:lnTo>
                <a:lnTo>
                  <a:pt x="2220" y="625"/>
                </a:lnTo>
                <a:lnTo>
                  <a:pt x="2220" y="625"/>
                </a:lnTo>
                <a:lnTo>
                  <a:pt x="2234" y="626"/>
                </a:lnTo>
                <a:lnTo>
                  <a:pt x="2247" y="627"/>
                </a:lnTo>
                <a:lnTo>
                  <a:pt x="2261" y="630"/>
                </a:lnTo>
                <a:lnTo>
                  <a:pt x="2272" y="635"/>
                </a:lnTo>
                <a:lnTo>
                  <a:pt x="2283" y="642"/>
                </a:lnTo>
                <a:lnTo>
                  <a:pt x="2295" y="649"/>
                </a:lnTo>
                <a:lnTo>
                  <a:pt x="2305" y="658"/>
                </a:lnTo>
                <a:lnTo>
                  <a:pt x="2316" y="668"/>
                </a:lnTo>
                <a:lnTo>
                  <a:pt x="2316" y="668"/>
                </a:lnTo>
                <a:lnTo>
                  <a:pt x="2323" y="676"/>
                </a:lnTo>
                <a:lnTo>
                  <a:pt x="2330" y="687"/>
                </a:lnTo>
                <a:lnTo>
                  <a:pt x="2336" y="698"/>
                </a:lnTo>
                <a:lnTo>
                  <a:pt x="2342" y="710"/>
                </a:lnTo>
                <a:lnTo>
                  <a:pt x="2347" y="722"/>
                </a:lnTo>
                <a:lnTo>
                  <a:pt x="2351" y="736"/>
                </a:lnTo>
                <a:lnTo>
                  <a:pt x="2355" y="750"/>
                </a:lnTo>
                <a:lnTo>
                  <a:pt x="2358" y="764"/>
                </a:lnTo>
                <a:lnTo>
                  <a:pt x="2360" y="778"/>
                </a:lnTo>
                <a:lnTo>
                  <a:pt x="2362" y="792"/>
                </a:lnTo>
                <a:lnTo>
                  <a:pt x="2363" y="805"/>
                </a:lnTo>
                <a:lnTo>
                  <a:pt x="2364" y="818"/>
                </a:lnTo>
                <a:lnTo>
                  <a:pt x="2364" y="831"/>
                </a:lnTo>
                <a:lnTo>
                  <a:pt x="2363" y="842"/>
                </a:lnTo>
                <a:lnTo>
                  <a:pt x="2361" y="852"/>
                </a:lnTo>
                <a:lnTo>
                  <a:pt x="2359" y="861"/>
                </a:lnTo>
                <a:lnTo>
                  <a:pt x="2359" y="861"/>
                </a:lnTo>
                <a:lnTo>
                  <a:pt x="2330" y="843"/>
                </a:lnTo>
                <a:lnTo>
                  <a:pt x="2330" y="843"/>
                </a:lnTo>
                <a:lnTo>
                  <a:pt x="2309" y="832"/>
                </a:lnTo>
                <a:lnTo>
                  <a:pt x="2281" y="822"/>
                </a:lnTo>
                <a:lnTo>
                  <a:pt x="2266" y="815"/>
                </a:lnTo>
                <a:lnTo>
                  <a:pt x="2251" y="811"/>
                </a:lnTo>
                <a:lnTo>
                  <a:pt x="2233" y="807"/>
                </a:lnTo>
                <a:lnTo>
                  <a:pt x="2215" y="803"/>
                </a:lnTo>
                <a:lnTo>
                  <a:pt x="2195" y="801"/>
                </a:lnTo>
                <a:lnTo>
                  <a:pt x="2175" y="800"/>
                </a:lnTo>
                <a:lnTo>
                  <a:pt x="2154" y="800"/>
                </a:lnTo>
                <a:lnTo>
                  <a:pt x="2132" y="802"/>
                </a:lnTo>
                <a:lnTo>
                  <a:pt x="2109" y="805"/>
                </a:lnTo>
                <a:lnTo>
                  <a:pt x="2086" y="810"/>
                </a:lnTo>
                <a:lnTo>
                  <a:pt x="2062" y="818"/>
                </a:lnTo>
                <a:lnTo>
                  <a:pt x="2037" y="829"/>
                </a:lnTo>
                <a:lnTo>
                  <a:pt x="2037" y="829"/>
                </a:lnTo>
                <a:lnTo>
                  <a:pt x="1995" y="847"/>
                </a:lnTo>
                <a:lnTo>
                  <a:pt x="1967" y="859"/>
                </a:lnTo>
                <a:lnTo>
                  <a:pt x="1936" y="872"/>
                </a:lnTo>
                <a:lnTo>
                  <a:pt x="1900" y="886"/>
                </a:lnTo>
                <a:lnTo>
                  <a:pt x="1860" y="900"/>
                </a:lnTo>
                <a:lnTo>
                  <a:pt x="1814" y="916"/>
                </a:lnTo>
                <a:lnTo>
                  <a:pt x="1764" y="931"/>
                </a:lnTo>
                <a:lnTo>
                  <a:pt x="1764" y="931"/>
                </a:lnTo>
                <a:lnTo>
                  <a:pt x="1737" y="938"/>
                </a:lnTo>
                <a:lnTo>
                  <a:pt x="1725" y="940"/>
                </a:lnTo>
                <a:lnTo>
                  <a:pt x="1713" y="941"/>
                </a:lnTo>
                <a:lnTo>
                  <a:pt x="1701" y="941"/>
                </a:lnTo>
                <a:lnTo>
                  <a:pt x="1691" y="941"/>
                </a:lnTo>
                <a:lnTo>
                  <a:pt x="1681" y="940"/>
                </a:lnTo>
                <a:lnTo>
                  <a:pt x="1672" y="938"/>
                </a:lnTo>
                <a:lnTo>
                  <a:pt x="1664" y="935"/>
                </a:lnTo>
                <a:lnTo>
                  <a:pt x="1655" y="930"/>
                </a:lnTo>
                <a:lnTo>
                  <a:pt x="1649" y="925"/>
                </a:lnTo>
                <a:lnTo>
                  <a:pt x="1642" y="919"/>
                </a:lnTo>
                <a:lnTo>
                  <a:pt x="1637" y="912"/>
                </a:lnTo>
                <a:lnTo>
                  <a:pt x="1633" y="902"/>
                </a:lnTo>
                <a:lnTo>
                  <a:pt x="1629" y="892"/>
                </a:lnTo>
                <a:lnTo>
                  <a:pt x="1626" y="881"/>
                </a:lnTo>
                <a:lnTo>
                  <a:pt x="1626" y="881"/>
                </a:lnTo>
                <a:lnTo>
                  <a:pt x="1624" y="871"/>
                </a:lnTo>
                <a:lnTo>
                  <a:pt x="1623" y="860"/>
                </a:lnTo>
                <a:lnTo>
                  <a:pt x="1623" y="851"/>
                </a:lnTo>
                <a:lnTo>
                  <a:pt x="1623" y="842"/>
                </a:lnTo>
                <a:lnTo>
                  <a:pt x="1625" y="826"/>
                </a:lnTo>
                <a:lnTo>
                  <a:pt x="1629" y="811"/>
                </a:lnTo>
                <a:lnTo>
                  <a:pt x="1633" y="800"/>
                </a:lnTo>
                <a:lnTo>
                  <a:pt x="1636" y="792"/>
                </a:lnTo>
                <a:lnTo>
                  <a:pt x="1640" y="784"/>
                </a:lnTo>
                <a:lnTo>
                  <a:pt x="1640" y="784"/>
                </a:lnTo>
                <a:lnTo>
                  <a:pt x="1636" y="785"/>
                </a:lnTo>
                <a:lnTo>
                  <a:pt x="1626" y="788"/>
                </a:lnTo>
                <a:lnTo>
                  <a:pt x="1610" y="794"/>
                </a:lnTo>
                <a:lnTo>
                  <a:pt x="1601" y="797"/>
                </a:lnTo>
                <a:lnTo>
                  <a:pt x="1592" y="802"/>
                </a:lnTo>
                <a:lnTo>
                  <a:pt x="1582" y="808"/>
                </a:lnTo>
                <a:lnTo>
                  <a:pt x="1573" y="814"/>
                </a:lnTo>
                <a:lnTo>
                  <a:pt x="1563" y="823"/>
                </a:lnTo>
                <a:lnTo>
                  <a:pt x="1554" y="832"/>
                </a:lnTo>
                <a:lnTo>
                  <a:pt x="1546" y="842"/>
                </a:lnTo>
                <a:lnTo>
                  <a:pt x="1539" y="853"/>
                </a:lnTo>
                <a:lnTo>
                  <a:pt x="1533" y="867"/>
                </a:lnTo>
                <a:lnTo>
                  <a:pt x="1528" y="881"/>
                </a:lnTo>
                <a:lnTo>
                  <a:pt x="1528" y="881"/>
                </a:lnTo>
                <a:lnTo>
                  <a:pt x="1525" y="896"/>
                </a:lnTo>
                <a:lnTo>
                  <a:pt x="1523" y="912"/>
                </a:lnTo>
                <a:lnTo>
                  <a:pt x="1523" y="927"/>
                </a:lnTo>
                <a:lnTo>
                  <a:pt x="1523" y="941"/>
                </a:lnTo>
                <a:lnTo>
                  <a:pt x="1524" y="954"/>
                </a:lnTo>
                <a:lnTo>
                  <a:pt x="1527" y="969"/>
                </a:lnTo>
                <a:lnTo>
                  <a:pt x="1531" y="981"/>
                </a:lnTo>
                <a:lnTo>
                  <a:pt x="1536" y="993"/>
                </a:lnTo>
                <a:lnTo>
                  <a:pt x="1542" y="1006"/>
                </a:lnTo>
                <a:lnTo>
                  <a:pt x="1549" y="1016"/>
                </a:lnTo>
                <a:lnTo>
                  <a:pt x="1557" y="1026"/>
                </a:lnTo>
                <a:lnTo>
                  <a:pt x="1568" y="1034"/>
                </a:lnTo>
                <a:lnTo>
                  <a:pt x="1578" y="1042"/>
                </a:lnTo>
                <a:lnTo>
                  <a:pt x="1590" y="1049"/>
                </a:lnTo>
                <a:lnTo>
                  <a:pt x="1602" y="1055"/>
                </a:lnTo>
                <a:lnTo>
                  <a:pt x="1617" y="1059"/>
                </a:lnTo>
                <a:lnTo>
                  <a:pt x="1617" y="1059"/>
                </a:lnTo>
                <a:lnTo>
                  <a:pt x="1630" y="1062"/>
                </a:lnTo>
                <a:lnTo>
                  <a:pt x="1644" y="1063"/>
                </a:lnTo>
                <a:lnTo>
                  <a:pt x="1660" y="1062"/>
                </a:lnTo>
                <a:lnTo>
                  <a:pt x="1676" y="1060"/>
                </a:lnTo>
                <a:lnTo>
                  <a:pt x="1692" y="1058"/>
                </a:lnTo>
                <a:lnTo>
                  <a:pt x="1710" y="1054"/>
                </a:lnTo>
                <a:lnTo>
                  <a:pt x="1727" y="1049"/>
                </a:lnTo>
                <a:lnTo>
                  <a:pt x="1744" y="1043"/>
                </a:lnTo>
                <a:lnTo>
                  <a:pt x="1779" y="1029"/>
                </a:lnTo>
                <a:lnTo>
                  <a:pt x="1815" y="1014"/>
                </a:lnTo>
                <a:lnTo>
                  <a:pt x="1849" y="997"/>
                </a:lnTo>
                <a:lnTo>
                  <a:pt x="1880" y="981"/>
                </a:lnTo>
                <a:lnTo>
                  <a:pt x="1880" y="981"/>
                </a:lnTo>
                <a:lnTo>
                  <a:pt x="1942" y="949"/>
                </a:lnTo>
                <a:lnTo>
                  <a:pt x="1979" y="931"/>
                </a:lnTo>
                <a:lnTo>
                  <a:pt x="2013" y="915"/>
                </a:lnTo>
                <a:lnTo>
                  <a:pt x="2013" y="915"/>
                </a:lnTo>
                <a:lnTo>
                  <a:pt x="2041" y="903"/>
                </a:lnTo>
                <a:lnTo>
                  <a:pt x="2054" y="899"/>
                </a:lnTo>
                <a:lnTo>
                  <a:pt x="2068" y="895"/>
                </a:lnTo>
                <a:lnTo>
                  <a:pt x="2081" y="892"/>
                </a:lnTo>
                <a:lnTo>
                  <a:pt x="2093" y="890"/>
                </a:lnTo>
                <a:lnTo>
                  <a:pt x="2105" y="888"/>
                </a:lnTo>
                <a:lnTo>
                  <a:pt x="2119" y="888"/>
                </a:lnTo>
                <a:lnTo>
                  <a:pt x="2131" y="888"/>
                </a:lnTo>
                <a:lnTo>
                  <a:pt x="2143" y="889"/>
                </a:lnTo>
                <a:lnTo>
                  <a:pt x="2156" y="891"/>
                </a:lnTo>
                <a:lnTo>
                  <a:pt x="2170" y="893"/>
                </a:lnTo>
                <a:lnTo>
                  <a:pt x="2183" y="897"/>
                </a:lnTo>
                <a:lnTo>
                  <a:pt x="2196" y="901"/>
                </a:lnTo>
                <a:lnTo>
                  <a:pt x="2211" y="907"/>
                </a:lnTo>
                <a:lnTo>
                  <a:pt x="2226" y="914"/>
                </a:lnTo>
                <a:lnTo>
                  <a:pt x="2226" y="914"/>
                </a:lnTo>
                <a:lnTo>
                  <a:pt x="2246" y="924"/>
                </a:lnTo>
                <a:lnTo>
                  <a:pt x="2265" y="934"/>
                </a:lnTo>
                <a:lnTo>
                  <a:pt x="2281" y="945"/>
                </a:lnTo>
                <a:lnTo>
                  <a:pt x="2295" y="954"/>
                </a:lnTo>
                <a:lnTo>
                  <a:pt x="2305" y="964"/>
                </a:lnTo>
                <a:lnTo>
                  <a:pt x="2312" y="971"/>
                </a:lnTo>
                <a:lnTo>
                  <a:pt x="2319" y="977"/>
                </a:lnTo>
                <a:lnTo>
                  <a:pt x="2319" y="977"/>
                </a:lnTo>
                <a:lnTo>
                  <a:pt x="2317" y="980"/>
                </a:lnTo>
                <a:lnTo>
                  <a:pt x="2313" y="987"/>
                </a:lnTo>
                <a:lnTo>
                  <a:pt x="2305" y="998"/>
                </a:lnTo>
                <a:lnTo>
                  <a:pt x="2300" y="1005"/>
                </a:lnTo>
                <a:lnTo>
                  <a:pt x="2293" y="1012"/>
                </a:lnTo>
                <a:lnTo>
                  <a:pt x="2285" y="1018"/>
                </a:lnTo>
                <a:lnTo>
                  <a:pt x="2276" y="1025"/>
                </a:lnTo>
                <a:lnTo>
                  <a:pt x="2267" y="1031"/>
                </a:lnTo>
                <a:lnTo>
                  <a:pt x="2255" y="1036"/>
                </a:lnTo>
                <a:lnTo>
                  <a:pt x="2242" y="1041"/>
                </a:lnTo>
                <a:lnTo>
                  <a:pt x="2228" y="1045"/>
                </a:lnTo>
                <a:lnTo>
                  <a:pt x="2212" y="1049"/>
                </a:lnTo>
                <a:lnTo>
                  <a:pt x="2194" y="1050"/>
                </a:lnTo>
                <a:lnTo>
                  <a:pt x="2194" y="1050"/>
                </a:lnTo>
                <a:lnTo>
                  <a:pt x="2180" y="1051"/>
                </a:lnTo>
                <a:lnTo>
                  <a:pt x="2166" y="1050"/>
                </a:lnTo>
                <a:lnTo>
                  <a:pt x="2152" y="1048"/>
                </a:lnTo>
                <a:lnTo>
                  <a:pt x="2139" y="1044"/>
                </a:lnTo>
                <a:lnTo>
                  <a:pt x="2127" y="1041"/>
                </a:lnTo>
                <a:lnTo>
                  <a:pt x="2115" y="1037"/>
                </a:lnTo>
                <a:lnTo>
                  <a:pt x="2103" y="1033"/>
                </a:lnTo>
                <a:lnTo>
                  <a:pt x="2092" y="1027"/>
                </a:lnTo>
                <a:lnTo>
                  <a:pt x="2082" y="1022"/>
                </a:lnTo>
                <a:lnTo>
                  <a:pt x="2073" y="1016"/>
                </a:lnTo>
                <a:lnTo>
                  <a:pt x="2064" y="1010"/>
                </a:lnTo>
                <a:lnTo>
                  <a:pt x="2056" y="1003"/>
                </a:lnTo>
                <a:lnTo>
                  <a:pt x="2048" y="995"/>
                </a:lnTo>
                <a:lnTo>
                  <a:pt x="2042" y="988"/>
                </a:lnTo>
                <a:lnTo>
                  <a:pt x="2036" y="981"/>
                </a:lnTo>
                <a:lnTo>
                  <a:pt x="2031" y="974"/>
                </a:lnTo>
                <a:lnTo>
                  <a:pt x="2031" y="974"/>
                </a:lnTo>
                <a:lnTo>
                  <a:pt x="2022" y="996"/>
                </a:lnTo>
                <a:lnTo>
                  <a:pt x="2013" y="1014"/>
                </a:lnTo>
                <a:lnTo>
                  <a:pt x="2007" y="1027"/>
                </a:lnTo>
                <a:lnTo>
                  <a:pt x="2007" y="1027"/>
                </a:lnTo>
                <a:lnTo>
                  <a:pt x="2003" y="1035"/>
                </a:lnTo>
                <a:lnTo>
                  <a:pt x="2000" y="1042"/>
                </a:lnTo>
                <a:lnTo>
                  <a:pt x="1998" y="1051"/>
                </a:lnTo>
                <a:lnTo>
                  <a:pt x="1997" y="1057"/>
                </a:lnTo>
                <a:lnTo>
                  <a:pt x="1997" y="1064"/>
                </a:lnTo>
                <a:lnTo>
                  <a:pt x="1997" y="1070"/>
                </a:lnTo>
                <a:lnTo>
                  <a:pt x="1999" y="1082"/>
                </a:lnTo>
                <a:lnTo>
                  <a:pt x="2001" y="1094"/>
                </a:lnTo>
                <a:lnTo>
                  <a:pt x="2003" y="1104"/>
                </a:lnTo>
                <a:lnTo>
                  <a:pt x="2004" y="1115"/>
                </a:lnTo>
                <a:lnTo>
                  <a:pt x="2003" y="1121"/>
                </a:lnTo>
                <a:lnTo>
                  <a:pt x="2001" y="1126"/>
                </a:lnTo>
                <a:lnTo>
                  <a:pt x="2001" y="1126"/>
                </a:lnTo>
                <a:lnTo>
                  <a:pt x="1999" y="1132"/>
                </a:lnTo>
                <a:lnTo>
                  <a:pt x="1995" y="1138"/>
                </a:lnTo>
                <a:lnTo>
                  <a:pt x="1986" y="1151"/>
                </a:lnTo>
                <a:lnTo>
                  <a:pt x="1973" y="1163"/>
                </a:lnTo>
                <a:lnTo>
                  <a:pt x="1960" y="1175"/>
                </a:lnTo>
                <a:lnTo>
                  <a:pt x="1945" y="1187"/>
                </a:lnTo>
                <a:lnTo>
                  <a:pt x="1931" y="1198"/>
                </a:lnTo>
                <a:lnTo>
                  <a:pt x="1904" y="1216"/>
                </a:lnTo>
                <a:lnTo>
                  <a:pt x="1904" y="1216"/>
                </a:lnTo>
                <a:lnTo>
                  <a:pt x="1886" y="1227"/>
                </a:lnTo>
                <a:lnTo>
                  <a:pt x="1864" y="1239"/>
                </a:lnTo>
                <a:lnTo>
                  <a:pt x="1842" y="1249"/>
                </a:lnTo>
                <a:lnTo>
                  <a:pt x="1819" y="1257"/>
                </a:lnTo>
                <a:lnTo>
                  <a:pt x="1798" y="1264"/>
                </a:lnTo>
                <a:lnTo>
                  <a:pt x="1779" y="1270"/>
                </a:lnTo>
                <a:lnTo>
                  <a:pt x="1754" y="1278"/>
                </a:lnTo>
                <a:lnTo>
                  <a:pt x="1754" y="1278"/>
                </a:lnTo>
                <a:lnTo>
                  <a:pt x="1779" y="1336"/>
                </a:lnTo>
                <a:lnTo>
                  <a:pt x="1811" y="1404"/>
                </a:lnTo>
                <a:lnTo>
                  <a:pt x="1811" y="1404"/>
                </a:lnTo>
                <a:lnTo>
                  <a:pt x="1833" y="1449"/>
                </a:lnTo>
                <a:lnTo>
                  <a:pt x="1862" y="1504"/>
                </a:lnTo>
                <a:lnTo>
                  <a:pt x="1877" y="1531"/>
                </a:lnTo>
                <a:lnTo>
                  <a:pt x="1893" y="1557"/>
                </a:lnTo>
                <a:lnTo>
                  <a:pt x="1909" y="1578"/>
                </a:lnTo>
                <a:lnTo>
                  <a:pt x="1916" y="1588"/>
                </a:lnTo>
                <a:lnTo>
                  <a:pt x="1924" y="1597"/>
                </a:lnTo>
                <a:lnTo>
                  <a:pt x="1924" y="1597"/>
                </a:lnTo>
                <a:lnTo>
                  <a:pt x="1940" y="1592"/>
                </a:lnTo>
                <a:lnTo>
                  <a:pt x="1957" y="1587"/>
                </a:lnTo>
                <a:lnTo>
                  <a:pt x="1980" y="1581"/>
                </a:lnTo>
                <a:lnTo>
                  <a:pt x="2004" y="1573"/>
                </a:lnTo>
                <a:lnTo>
                  <a:pt x="2031" y="1563"/>
                </a:lnTo>
                <a:lnTo>
                  <a:pt x="2057" y="1551"/>
                </a:lnTo>
                <a:lnTo>
                  <a:pt x="2071" y="1544"/>
                </a:lnTo>
                <a:lnTo>
                  <a:pt x="2083" y="1537"/>
                </a:lnTo>
                <a:lnTo>
                  <a:pt x="2083" y="1537"/>
                </a:lnTo>
                <a:lnTo>
                  <a:pt x="2105" y="1524"/>
                </a:lnTo>
                <a:lnTo>
                  <a:pt x="2126" y="1510"/>
                </a:lnTo>
                <a:lnTo>
                  <a:pt x="2145" y="1495"/>
                </a:lnTo>
                <a:lnTo>
                  <a:pt x="2162" y="1480"/>
                </a:lnTo>
                <a:lnTo>
                  <a:pt x="2177" y="1466"/>
                </a:lnTo>
                <a:lnTo>
                  <a:pt x="2189" y="1451"/>
                </a:lnTo>
                <a:lnTo>
                  <a:pt x="2199" y="1437"/>
                </a:lnTo>
                <a:lnTo>
                  <a:pt x="2207" y="1424"/>
                </a:lnTo>
                <a:lnTo>
                  <a:pt x="2207" y="1424"/>
                </a:lnTo>
                <a:lnTo>
                  <a:pt x="2190" y="1460"/>
                </a:lnTo>
                <a:lnTo>
                  <a:pt x="2175" y="1493"/>
                </a:lnTo>
                <a:lnTo>
                  <a:pt x="2161" y="1523"/>
                </a:lnTo>
                <a:lnTo>
                  <a:pt x="2146" y="1551"/>
                </a:lnTo>
                <a:lnTo>
                  <a:pt x="2132" y="1576"/>
                </a:lnTo>
                <a:lnTo>
                  <a:pt x="2119" y="1599"/>
                </a:lnTo>
                <a:lnTo>
                  <a:pt x="2105" y="1619"/>
                </a:lnTo>
                <a:lnTo>
                  <a:pt x="2092" y="1637"/>
                </a:lnTo>
                <a:lnTo>
                  <a:pt x="2080" y="1655"/>
                </a:lnTo>
                <a:lnTo>
                  <a:pt x="2068" y="1669"/>
                </a:lnTo>
                <a:lnTo>
                  <a:pt x="2055" y="1682"/>
                </a:lnTo>
                <a:lnTo>
                  <a:pt x="2044" y="1694"/>
                </a:lnTo>
                <a:lnTo>
                  <a:pt x="2033" y="1705"/>
                </a:lnTo>
                <a:lnTo>
                  <a:pt x="2022" y="1714"/>
                </a:lnTo>
                <a:lnTo>
                  <a:pt x="2011" y="1721"/>
                </a:lnTo>
                <a:lnTo>
                  <a:pt x="2000" y="1729"/>
                </a:lnTo>
                <a:lnTo>
                  <a:pt x="2000" y="1729"/>
                </a:lnTo>
                <a:lnTo>
                  <a:pt x="1907" y="1790"/>
                </a:lnTo>
                <a:lnTo>
                  <a:pt x="1797" y="1862"/>
                </a:lnTo>
                <a:lnTo>
                  <a:pt x="1735" y="1901"/>
                </a:lnTo>
                <a:lnTo>
                  <a:pt x="1671" y="1940"/>
                </a:lnTo>
                <a:lnTo>
                  <a:pt x="1602" y="1980"/>
                </a:lnTo>
                <a:lnTo>
                  <a:pt x="1532" y="2020"/>
                </a:lnTo>
                <a:lnTo>
                  <a:pt x="1459" y="2058"/>
                </a:lnTo>
                <a:lnTo>
                  <a:pt x="1422" y="2077"/>
                </a:lnTo>
                <a:lnTo>
                  <a:pt x="1384" y="2094"/>
                </a:lnTo>
                <a:lnTo>
                  <a:pt x="1347" y="2112"/>
                </a:lnTo>
                <a:lnTo>
                  <a:pt x="1308" y="2129"/>
                </a:lnTo>
                <a:lnTo>
                  <a:pt x="1269" y="2146"/>
                </a:lnTo>
                <a:lnTo>
                  <a:pt x="1230" y="2161"/>
                </a:lnTo>
                <a:lnTo>
                  <a:pt x="1190" y="2175"/>
                </a:lnTo>
                <a:lnTo>
                  <a:pt x="1151" y="2189"/>
                </a:lnTo>
                <a:lnTo>
                  <a:pt x="1111" y="2202"/>
                </a:lnTo>
                <a:lnTo>
                  <a:pt x="1072" y="2213"/>
                </a:lnTo>
                <a:lnTo>
                  <a:pt x="1032" y="2223"/>
                </a:lnTo>
                <a:lnTo>
                  <a:pt x="992" y="2231"/>
                </a:lnTo>
                <a:lnTo>
                  <a:pt x="952" y="2240"/>
                </a:lnTo>
                <a:lnTo>
                  <a:pt x="913" y="2246"/>
                </a:lnTo>
                <a:lnTo>
                  <a:pt x="913" y="2246"/>
                </a:lnTo>
                <a:lnTo>
                  <a:pt x="901" y="2246"/>
                </a:lnTo>
                <a:lnTo>
                  <a:pt x="889" y="2245"/>
                </a:lnTo>
                <a:lnTo>
                  <a:pt x="876" y="2242"/>
                </a:lnTo>
                <a:lnTo>
                  <a:pt x="863" y="2239"/>
                </a:lnTo>
                <a:lnTo>
                  <a:pt x="850" y="2236"/>
                </a:lnTo>
                <a:lnTo>
                  <a:pt x="836" y="2230"/>
                </a:lnTo>
                <a:lnTo>
                  <a:pt x="809" y="2218"/>
                </a:lnTo>
                <a:lnTo>
                  <a:pt x="781" y="2204"/>
                </a:lnTo>
                <a:lnTo>
                  <a:pt x="754" y="2188"/>
                </a:lnTo>
                <a:lnTo>
                  <a:pt x="726" y="2170"/>
                </a:lnTo>
                <a:lnTo>
                  <a:pt x="698" y="2151"/>
                </a:lnTo>
                <a:lnTo>
                  <a:pt x="672" y="2130"/>
                </a:lnTo>
                <a:lnTo>
                  <a:pt x="646" y="2110"/>
                </a:lnTo>
                <a:lnTo>
                  <a:pt x="623" y="2089"/>
                </a:lnTo>
                <a:lnTo>
                  <a:pt x="600" y="2069"/>
                </a:lnTo>
                <a:lnTo>
                  <a:pt x="581" y="2049"/>
                </a:lnTo>
                <a:lnTo>
                  <a:pt x="563" y="2032"/>
                </a:lnTo>
                <a:lnTo>
                  <a:pt x="548" y="2017"/>
                </a:lnTo>
                <a:lnTo>
                  <a:pt x="537" y="2003"/>
                </a:lnTo>
                <a:lnTo>
                  <a:pt x="537" y="2003"/>
                </a:lnTo>
                <a:lnTo>
                  <a:pt x="533" y="1999"/>
                </a:lnTo>
                <a:lnTo>
                  <a:pt x="530" y="1995"/>
                </a:lnTo>
                <a:lnTo>
                  <a:pt x="520" y="1990"/>
                </a:lnTo>
                <a:lnTo>
                  <a:pt x="512" y="1988"/>
                </a:lnTo>
                <a:lnTo>
                  <a:pt x="502" y="1987"/>
                </a:lnTo>
                <a:lnTo>
                  <a:pt x="493" y="1987"/>
                </a:lnTo>
                <a:lnTo>
                  <a:pt x="483" y="1989"/>
                </a:lnTo>
                <a:lnTo>
                  <a:pt x="473" y="1992"/>
                </a:lnTo>
                <a:lnTo>
                  <a:pt x="464" y="1996"/>
                </a:lnTo>
                <a:lnTo>
                  <a:pt x="447" y="2004"/>
                </a:lnTo>
                <a:lnTo>
                  <a:pt x="433" y="2014"/>
                </a:lnTo>
                <a:lnTo>
                  <a:pt x="419" y="2024"/>
                </a:lnTo>
                <a:lnTo>
                  <a:pt x="419" y="2024"/>
                </a:lnTo>
                <a:lnTo>
                  <a:pt x="412" y="2023"/>
                </a:lnTo>
                <a:lnTo>
                  <a:pt x="393" y="2021"/>
                </a:lnTo>
                <a:lnTo>
                  <a:pt x="379" y="2021"/>
                </a:lnTo>
                <a:lnTo>
                  <a:pt x="364" y="2021"/>
                </a:lnTo>
                <a:lnTo>
                  <a:pt x="348" y="2022"/>
                </a:lnTo>
                <a:lnTo>
                  <a:pt x="329" y="2024"/>
                </a:lnTo>
                <a:lnTo>
                  <a:pt x="310" y="2027"/>
                </a:lnTo>
                <a:lnTo>
                  <a:pt x="290" y="2032"/>
                </a:lnTo>
                <a:lnTo>
                  <a:pt x="271" y="2038"/>
                </a:lnTo>
                <a:lnTo>
                  <a:pt x="252" y="2047"/>
                </a:lnTo>
                <a:lnTo>
                  <a:pt x="242" y="2053"/>
                </a:lnTo>
                <a:lnTo>
                  <a:pt x="233" y="2058"/>
                </a:lnTo>
                <a:lnTo>
                  <a:pt x="224" y="2064"/>
                </a:lnTo>
                <a:lnTo>
                  <a:pt x="216" y="2071"/>
                </a:lnTo>
                <a:lnTo>
                  <a:pt x="207" y="2079"/>
                </a:lnTo>
                <a:lnTo>
                  <a:pt x="199" y="2087"/>
                </a:lnTo>
                <a:lnTo>
                  <a:pt x="191" y="2097"/>
                </a:lnTo>
                <a:lnTo>
                  <a:pt x="184" y="2106"/>
                </a:lnTo>
                <a:lnTo>
                  <a:pt x="184" y="2106"/>
                </a:lnTo>
                <a:lnTo>
                  <a:pt x="183" y="2109"/>
                </a:lnTo>
                <a:lnTo>
                  <a:pt x="185" y="2111"/>
                </a:lnTo>
                <a:lnTo>
                  <a:pt x="188" y="2112"/>
                </a:lnTo>
                <a:lnTo>
                  <a:pt x="193" y="2112"/>
                </a:lnTo>
                <a:lnTo>
                  <a:pt x="210" y="2110"/>
                </a:lnTo>
                <a:lnTo>
                  <a:pt x="230" y="2108"/>
                </a:lnTo>
                <a:lnTo>
                  <a:pt x="255" y="2106"/>
                </a:lnTo>
                <a:lnTo>
                  <a:pt x="280" y="2105"/>
                </a:lnTo>
                <a:lnTo>
                  <a:pt x="293" y="2106"/>
                </a:lnTo>
                <a:lnTo>
                  <a:pt x="307" y="2107"/>
                </a:lnTo>
                <a:lnTo>
                  <a:pt x="319" y="2109"/>
                </a:lnTo>
                <a:lnTo>
                  <a:pt x="331" y="2112"/>
                </a:lnTo>
                <a:lnTo>
                  <a:pt x="331" y="2112"/>
                </a:lnTo>
                <a:lnTo>
                  <a:pt x="338" y="2115"/>
                </a:lnTo>
                <a:lnTo>
                  <a:pt x="343" y="2118"/>
                </a:lnTo>
                <a:lnTo>
                  <a:pt x="346" y="2121"/>
                </a:lnTo>
                <a:lnTo>
                  <a:pt x="347" y="2124"/>
                </a:lnTo>
                <a:lnTo>
                  <a:pt x="347" y="2127"/>
                </a:lnTo>
                <a:lnTo>
                  <a:pt x="345" y="2131"/>
                </a:lnTo>
                <a:lnTo>
                  <a:pt x="339" y="2139"/>
                </a:lnTo>
                <a:lnTo>
                  <a:pt x="332" y="2149"/>
                </a:lnTo>
                <a:lnTo>
                  <a:pt x="325" y="2160"/>
                </a:lnTo>
                <a:lnTo>
                  <a:pt x="321" y="2166"/>
                </a:lnTo>
                <a:lnTo>
                  <a:pt x="319" y="2172"/>
                </a:lnTo>
                <a:lnTo>
                  <a:pt x="317" y="2178"/>
                </a:lnTo>
                <a:lnTo>
                  <a:pt x="317" y="2185"/>
                </a:lnTo>
                <a:lnTo>
                  <a:pt x="317" y="2185"/>
                </a:lnTo>
                <a:lnTo>
                  <a:pt x="317" y="2191"/>
                </a:lnTo>
                <a:lnTo>
                  <a:pt x="319" y="2197"/>
                </a:lnTo>
                <a:lnTo>
                  <a:pt x="321" y="2202"/>
                </a:lnTo>
                <a:lnTo>
                  <a:pt x="324" y="2207"/>
                </a:lnTo>
                <a:lnTo>
                  <a:pt x="328" y="2212"/>
                </a:lnTo>
                <a:lnTo>
                  <a:pt x="333" y="2217"/>
                </a:lnTo>
                <a:lnTo>
                  <a:pt x="346" y="2227"/>
                </a:lnTo>
                <a:lnTo>
                  <a:pt x="361" y="2237"/>
                </a:lnTo>
                <a:lnTo>
                  <a:pt x="377" y="2246"/>
                </a:lnTo>
                <a:lnTo>
                  <a:pt x="397" y="2255"/>
                </a:lnTo>
                <a:lnTo>
                  <a:pt x="416" y="2263"/>
                </a:lnTo>
                <a:lnTo>
                  <a:pt x="458" y="2279"/>
                </a:lnTo>
                <a:lnTo>
                  <a:pt x="500" y="2293"/>
                </a:lnTo>
                <a:lnTo>
                  <a:pt x="571" y="2314"/>
                </a:lnTo>
                <a:lnTo>
                  <a:pt x="571" y="2314"/>
                </a:lnTo>
                <a:lnTo>
                  <a:pt x="579" y="2318"/>
                </a:lnTo>
                <a:lnTo>
                  <a:pt x="585" y="2322"/>
                </a:lnTo>
                <a:lnTo>
                  <a:pt x="588" y="2328"/>
                </a:lnTo>
                <a:lnTo>
                  <a:pt x="590" y="2333"/>
                </a:lnTo>
                <a:lnTo>
                  <a:pt x="590" y="2337"/>
                </a:lnTo>
                <a:lnTo>
                  <a:pt x="588" y="2341"/>
                </a:lnTo>
                <a:lnTo>
                  <a:pt x="585" y="2343"/>
                </a:lnTo>
                <a:lnTo>
                  <a:pt x="581" y="2344"/>
                </a:lnTo>
                <a:lnTo>
                  <a:pt x="581" y="2344"/>
                </a:lnTo>
                <a:lnTo>
                  <a:pt x="556" y="2343"/>
                </a:lnTo>
                <a:lnTo>
                  <a:pt x="532" y="2340"/>
                </a:lnTo>
                <a:lnTo>
                  <a:pt x="509" y="2337"/>
                </a:lnTo>
                <a:lnTo>
                  <a:pt x="488" y="2332"/>
                </a:lnTo>
                <a:lnTo>
                  <a:pt x="467" y="2327"/>
                </a:lnTo>
                <a:lnTo>
                  <a:pt x="448" y="2320"/>
                </a:lnTo>
                <a:lnTo>
                  <a:pt x="429" y="2314"/>
                </a:lnTo>
                <a:lnTo>
                  <a:pt x="412" y="2308"/>
                </a:lnTo>
                <a:lnTo>
                  <a:pt x="380" y="2295"/>
                </a:lnTo>
                <a:lnTo>
                  <a:pt x="352" y="2283"/>
                </a:lnTo>
                <a:lnTo>
                  <a:pt x="327" y="2271"/>
                </a:lnTo>
                <a:lnTo>
                  <a:pt x="316" y="2267"/>
                </a:lnTo>
                <a:lnTo>
                  <a:pt x="305" y="2263"/>
                </a:lnTo>
                <a:lnTo>
                  <a:pt x="305" y="2263"/>
                </a:lnTo>
                <a:lnTo>
                  <a:pt x="286" y="2258"/>
                </a:lnTo>
                <a:lnTo>
                  <a:pt x="268" y="2254"/>
                </a:lnTo>
                <a:lnTo>
                  <a:pt x="253" y="2251"/>
                </a:lnTo>
                <a:lnTo>
                  <a:pt x="237" y="2249"/>
                </a:lnTo>
                <a:lnTo>
                  <a:pt x="224" y="2248"/>
                </a:lnTo>
                <a:lnTo>
                  <a:pt x="213" y="2249"/>
                </a:lnTo>
                <a:lnTo>
                  <a:pt x="202" y="2250"/>
                </a:lnTo>
                <a:lnTo>
                  <a:pt x="192" y="2252"/>
                </a:lnTo>
                <a:lnTo>
                  <a:pt x="185" y="2256"/>
                </a:lnTo>
                <a:lnTo>
                  <a:pt x="178" y="2260"/>
                </a:lnTo>
                <a:lnTo>
                  <a:pt x="172" y="2265"/>
                </a:lnTo>
                <a:lnTo>
                  <a:pt x="167" y="2271"/>
                </a:lnTo>
                <a:lnTo>
                  <a:pt x="163" y="2277"/>
                </a:lnTo>
                <a:lnTo>
                  <a:pt x="160" y="2286"/>
                </a:lnTo>
                <a:lnTo>
                  <a:pt x="156" y="2294"/>
                </a:lnTo>
                <a:lnTo>
                  <a:pt x="155" y="2303"/>
                </a:lnTo>
                <a:lnTo>
                  <a:pt x="155" y="2303"/>
                </a:lnTo>
                <a:lnTo>
                  <a:pt x="154" y="2306"/>
                </a:lnTo>
                <a:lnTo>
                  <a:pt x="152" y="2309"/>
                </a:lnTo>
                <a:lnTo>
                  <a:pt x="150" y="2312"/>
                </a:lnTo>
                <a:lnTo>
                  <a:pt x="147" y="2314"/>
                </a:lnTo>
                <a:lnTo>
                  <a:pt x="140" y="2318"/>
                </a:lnTo>
                <a:lnTo>
                  <a:pt x="132" y="2323"/>
                </a:lnTo>
                <a:lnTo>
                  <a:pt x="109" y="2333"/>
                </a:lnTo>
                <a:lnTo>
                  <a:pt x="97" y="2339"/>
                </a:lnTo>
                <a:lnTo>
                  <a:pt x="84" y="2347"/>
                </a:lnTo>
                <a:lnTo>
                  <a:pt x="71" y="2357"/>
                </a:lnTo>
                <a:lnTo>
                  <a:pt x="57" y="2371"/>
                </a:lnTo>
                <a:lnTo>
                  <a:pt x="51" y="2378"/>
                </a:lnTo>
                <a:lnTo>
                  <a:pt x="45" y="2386"/>
                </a:lnTo>
                <a:lnTo>
                  <a:pt x="39" y="2396"/>
                </a:lnTo>
                <a:lnTo>
                  <a:pt x="33" y="2406"/>
                </a:lnTo>
                <a:lnTo>
                  <a:pt x="28" y="2418"/>
                </a:lnTo>
                <a:lnTo>
                  <a:pt x="22" y="2430"/>
                </a:lnTo>
                <a:lnTo>
                  <a:pt x="17" y="2444"/>
                </a:lnTo>
                <a:lnTo>
                  <a:pt x="13" y="2458"/>
                </a:lnTo>
                <a:lnTo>
                  <a:pt x="9" y="2475"/>
                </a:lnTo>
                <a:lnTo>
                  <a:pt x="6" y="2492"/>
                </a:lnTo>
                <a:lnTo>
                  <a:pt x="3" y="2512"/>
                </a:lnTo>
                <a:lnTo>
                  <a:pt x="0" y="2532"/>
                </a:lnTo>
                <a:lnTo>
                  <a:pt x="0" y="2532"/>
                </a:lnTo>
                <a:lnTo>
                  <a:pt x="1" y="2533"/>
                </a:lnTo>
                <a:lnTo>
                  <a:pt x="2" y="2534"/>
                </a:lnTo>
                <a:lnTo>
                  <a:pt x="6" y="2532"/>
                </a:lnTo>
                <a:lnTo>
                  <a:pt x="12" y="2527"/>
                </a:lnTo>
                <a:lnTo>
                  <a:pt x="20" y="2519"/>
                </a:lnTo>
                <a:lnTo>
                  <a:pt x="43" y="2496"/>
                </a:lnTo>
                <a:lnTo>
                  <a:pt x="69" y="2472"/>
                </a:lnTo>
                <a:lnTo>
                  <a:pt x="82" y="2459"/>
                </a:lnTo>
                <a:lnTo>
                  <a:pt x="95" y="2448"/>
                </a:lnTo>
                <a:lnTo>
                  <a:pt x="107" y="2439"/>
                </a:lnTo>
                <a:lnTo>
                  <a:pt x="119" y="2432"/>
                </a:lnTo>
                <a:lnTo>
                  <a:pt x="124" y="2429"/>
                </a:lnTo>
                <a:lnTo>
                  <a:pt x="129" y="2428"/>
                </a:lnTo>
                <a:lnTo>
                  <a:pt x="133" y="2427"/>
                </a:lnTo>
                <a:lnTo>
                  <a:pt x="137" y="2427"/>
                </a:lnTo>
                <a:lnTo>
                  <a:pt x="140" y="2429"/>
                </a:lnTo>
                <a:lnTo>
                  <a:pt x="143" y="2431"/>
                </a:lnTo>
                <a:lnTo>
                  <a:pt x="144" y="2435"/>
                </a:lnTo>
                <a:lnTo>
                  <a:pt x="146" y="2439"/>
                </a:lnTo>
                <a:lnTo>
                  <a:pt x="146" y="2439"/>
                </a:lnTo>
                <a:lnTo>
                  <a:pt x="149" y="2455"/>
                </a:lnTo>
                <a:lnTo>
                  <a:pt x="154" y="2470"/>
                </a:lnTo>
                <a:lnTo>
                  <a:pt x="162" y="2483"/>
                </a:lnTo>
                <a:lnTo>
                  <a:pt x="170" y="2493"/>
                </a:lnTo>
                <a:lnTo>
                  <a:pt x="179" y="2503"/>
                </a:lnTo>
                <a:lnTo>
                  <a:pt x="189" y="2511"/>
                </a:lnTo>
                <a:lnTo>
                  <a:pt x="200" y="2518"/>
                </a:lnTo>
                <a:lnTo>
                  <a:pt x="214" y="2523"/>
                </a:lnTo>
                <a:lnTo>
                  <a:pt x="227" y="2527"/>
                </a:lnTo>
                <a:lnTo>
                  <a:pt x="241" y="2529"/>
                </a:lnTo>
                <a:lnTo>
                  <a:pt x="256" y="2531"/>
                </a:lnTo>
                <a:lnTo>
                  <a:pt x="271" y="2532"/>
                </a:lnTo>
                <a:lnTo>
                  <a:pt x="287" y="2533"/>
                </a:lnTo>
                <a:lnTo>
                  <a:pt x="304" y="2532"/>
                </a:lnTo>
                <a:lnTo>
                  <a:pt x="337" y="2530"/>
                </a:lnTo>
                <a:lnTo>
                  <a:pt x="371" y="2526"/>
                </a:lnTo>
                <a:lnTo>
                  <a:pt x="405" y="2521"/>
                </a:lnTo>
                <a:lnTo>
                  <a:pt x="438" y="2516"/>
                </a:lnTo>
                <a:lnTo>
                  <a:pt x="468" y="2512"/>
                </a:lnTo>
                <a:lnTo>
                  <a:pt x="496" y="2510"/>
                </a:lnTo>
                <a:lnTo>
                  <a:pt x="509" y="2509"/>
                </a:lnTo>
                <a:lnTo>
                  <a:pt x="520" y="2509"/>
                </a:lnTo>
                <a:lnTo>
                  <a:pt x="531" y="2510"/>
                </a:lnTo>
                <a:lnTo>
                  <a:pt x="541" y="2512"/>
                </a:lnTo>
                <a:lnTo>
                  <a:pt x="549" y="2515"/>
                </a:lnTo>
                <a:lnTo>
                  <a:pt x="555" y="2519"/>
                </a:lnTo>
                <a:lnTo>
                  <a:pt x="555" y="2519"/>
                </a:lnTo>
                <a:lnTo>
                  <a:pt x="558" y="2522"/>
                </a:lnTo>
                <a:lnTo>
                  <a:pt x="559" y="2524"/>
                </a:lnTo>
                <a:lnTo>
                  <a:pt x="557" y="2527"/>
                </a:lnTo>
                <a:lnTo>
                  <a:pt x="554" y="2529"/>
                </a:lnTo>
                <a:lnTo>
                  <a:pt x="549" y="2532"/>
                </a:lnTo>
                <a:lnTo>
                  <a:pt x="542" y="2534"/>
                </a:lnTo>
                <a:lnTo>
                  <a:pt x="525" y="2538"/>
                </a:lnTo>
                <a:lnTo>
                  <a:pt x="475" y="2547"/>
                </a:lnTo>
                <a:lnTo>
                  <a:pt x="447" y="2553"/>
                </a:lnTo>
                <a:lnTo>
                  <a:pt x="417" y="2559"/>
                </a:lnTo>
                <a:lnTo>
                  <a:pt x="388" y="2566"/>
                </a:lnTo>
                <a:lnTo>
                  <a:pt x="359" y="2574"/>
                </a:lnTo>
                <a:lnTo>
                  <a:pt x="346" y="2578"/>
                </a:lnTo>
                <a:lnTo>
                  <a:pt x="333" y="2583"/>
                </a:lnTo>
                <a:lnTo>
                  <a:pt x="322" y="2588"/>
                </a:lnTo>
                <a:lnTo>
                  <a:pt x="312" y="2594"/>
                </a:lnTo>
                <a:lnTo>
                  <a:pt x="303" y="2601"/>
                </a:lnTo>
                <a:lnTo>
                  <a:pt x="294" y="2607"/>
                </a:lnTo>
                <a:lnTo>
                  <a:pt x="288" y="2614"/>
                </a:lnTo>
                <a:lnTo>
                  <a:pt x="284" y="2622"/>
                </a:lnTo>
                <a:lnTo>
                  <a:pt x="282" y="2630"/>
                </a:lnTo>
                <a:lnTo>
                  <a:pt x="281" y="2638"/>
                </a:lnTo>
                <a:lnTo>
                  <a:pt x="283" y="2649"/>
                </a:lnTo>
                <a:lnTo>
                  <a:pt x="287" y="2659"/>
                </a:lnTo>
                <a:lnTo>
                  <a:pt x="287" y="2659"/>
                </a:lnTo>
                <a:lnTo>
                  <a:pt x="287" y="2660"/>
                </a:lnTo>
                <a:lnTo>
                  <a:pt x="286" y="2663"/>
                </a:lnTo>
                <a:lnTo>
                  <a:pt x="283" y="2669"/>
                </a:lnTo>
                <a:lnTo>
                  <a:pt x="268" y="2686"/>
                </a:lnTo>
                <a:lnTo>
                  <a:pt x="258" y="2699"/>
                </a:lnTo>
                <a:lnTo>
                  <a:pt x="247" y="2712"/>
                </a:lnTo>
                <a:lnTo>
                  <a:pt x="237" y="2727"/>
                </a:lnTo>
                <a:lnTo>
                  <a:pt x="228" y="2744"/>
                </a:lnTo>
                <a:lnTo>
                  <a:pt x="220" y="2761"/>
                </a:lnTo>
                <a:lnTo>
                  <a:pt x="217" y="2770"/>
                </a:lnTo>
                <a:lnTo>
                  <a:pt x="214" y="2781"/>
                </a:lnTo>
                <a:lnTo>
                  <a:pt x="213" y="2790"/>
                </a:lnTo>
                <a:lnTo>
                  <a:pt x="212" y="2801"/>
                </a:lnTo>
                <a:lnTo>
                  <a:pt x="212" y="2811"/>
                </a:lnTo>
                <a:lnTo>
                  <a:pt x="213" y="2821"/>
                </a:lnTo>
                <a:lnTo>
                  <a:pt x="215" y="2833"/>
                </a:lnTo>
                <a:lnTo>
                  <a:pt x="219" y="2844"/>
                </a:lnTo>
                <a:lnTo>
                  <a:pt x="223" y="2856"/>
                </a:lnTo>
                <a:lnTo>
                  <a:pt x="229" y="2867"/>
                </a:lnTo>
                <a:lnTo>
                  <a:pt x="237" y="2880"/>
                </a:lnTo>
                <a:lnTo>
                  <a:pt x="246" y="2892"/>
                </a:lnTo>
                <a:lnTo>
                  <a:pt x="257" y="2904"/>
                </a:lnTo>
                <a:lnTo>
                  <a:pt x="270" y="2917"/>
                </a:lnTo>
                <a:lnTo>
                  <a:pt x="270" y="2917"/>
                </a:lnTo>
                <a:lnTo>
                  <a:pt x="270" y="2910"/>
                </a:lnTo>
                <a:lnTo>
                  <a:pt x="272" y="2893"/>
                </a:lnTo>
                <a:lnTo>
                  <a:pt x="277" y="2868"/>
                </a:lnTo>
                <a:lnTo>
                  <a:pt x="281" y="2855"/>
                </a:lnTo>
                <a:lnTo>
                  <a:pt x="285" y="2841"/>
                </a:lnTo>
                <a:lnTo>
                  <a:pt x="291" y="2828"/>
                </a:lnTo>
                <a:lnTo>
                  <a:pt x="298" y="2814"/>
                </a:lnTo>
                <a:lnTo>
                  <a:pt x="306" y="2801"/>
                </a:lnTo>
                <a:lnTo>
                  <a:pt x="315" y="2791"/>
                </a:lnTo>
                <a:lnTo>
                  <a:pt x="321" y="2786"/>
                </a:lnTo>
                <a:lnTo>
                  <a:pt x="326" y="2782"/>
                </a:lnTo>
                <a:lnTo>
                  <a:pt x="332" y="2777"/>
                </a:lnTo>
                <a:lnTo>
                  <a:pt x="339" y="2774"/>
                </a:lnTo>
                <a:lnTo>
                  <a:pt x="346" y="2772"/>
                </a:lnTo>
                <a:lnTo>
                  <a:pt x="354" y="2770"/>
                </a:lnTo>
                <a:lnTo>
                  <a:pt x="361" y="2770"/>
                </a:lnTo>
                <a:lnTo>
                  <a:pt x="369" y="2770"/>
                </a:lnTo>
                <a:lnTo>
                  <a:pt x="369" y="2770"/>
                </a:lnTo>
                <a:lnTo>
                  <a:pt x="383" y="2771"/>
                </a:lnTo>
                <a:lnTo>
                  <a:pt x="396" y="2774"/>
                </a:lnTo>
                <a:lnTo>
                  <a:pt x="408" y="2778"/>
                </a:lnTo>
                <a:lnTo>
                  <a:pt x="420" y="2783"/>
                </a:lnTo>
                <a:lnTo>
                  <a:pt x="443" y="2793"/>
                </a:lnTo>
                <a:lnTo>
                  <a:pt x="454" y="2797"/>
                </a:lnTo>
                <a:lnTo>
                  <a:pt x="465" y="2801"/>
                </a:lnTo>
                <a:lnTo>
                  <a:pt x="476" y="2804"/>
                </a:lnTo>
                <a:lnTo>
                  <a:pt x="489" y="2806"/>
                </a:lnTo>
                <a:lnTo>
                  <a:pt x="501" y="2807"/>
                </a:lnTo>
                <a:lnTo>
                  <a:pt x="514" y="2805"/>
                </a:lnTo>
                <a:lnTo>
                  <a:pt x="528" y="2802"/>
                </a:lnTo>
                <a:lnTo>
                  <a:pt x="542" y="2796"/>
                </a:lnTo>
                <a:lnTo>
                  <a:pt x="558" y="2788"/>
                </a:lnTo>
                <a:lnTo>
                  <a:pt x="575" y="2775"/>
                </a:lnTo>
                <a:lnTo>
                  <a:pt x="575" y="2775"/>
                </a:lnTo>
                <a:lnTo>
                  <a:pt x="588" y="2766"/>
                </a:lnTo>
                <a:lnTo>
                  <a:pt x="600" y="2755"/>
                </a:lnTo>
                <a:lnTo>
                  <a:pt x="614" y="2743"/>
                </a:lnTo>
                <a:lnTo>
                  <a:pt x="630" y="2730"/>
                </a:lnTo>
                <a:lnTo>
                  <a:pt x="651" y="2718"/>
                </a:lnTo>
                <a:lnTo>
                  <a:pt x="664" y="2711"/>
                </a:lnTo>
                <a:lnTo>
                  <a:pt x="678" y="2705"/>
                </a:lnTo>
                <a:lnTo>
                  <a:pt x="693" y="2698"/>
                </a:lnTo>
                <a:lnTo>
                  <a:pt x="712" y="2692"/>
                </a:lnTo>
                <a:lnTo>
                  <a:pt x="732" y="2684"/>
                </a:lnTo>
                <a:lnTo>
                  <a:pt x="754" y="2677"/>
                </a:lnTo>
                <a:lnTo>
                  <a:pt x="754" y="2677"/>
                </a:lnTo>
                <a:lnTo>
                  <a:pt x="756" y="2677"/>
                </a:lnTo>
                <a:lnTo>
                  <a:pt x="757" y="2678"/>
                </a:lnTo>
                <a:lnTo>
                  <a:pt x="760" y="2683"/>
                </a:lnTo>
                <a:lnTo>
                  <a:pt x="762" y="2692"/>
                </a:lnTo>
                <a:lnTo>
                  <a:pt x="765" y="2701"/>
                </a:lnTo>
                <a:lnTo>
                  <a:pt x="768" y="2713"/>
                </a:lnTo>
                <a:lnTo>
                  <a:pt x="772" y="2725"/>
                </a:lnTo>
                <a:lnTo>
                  <a:pt x="777" y="2738"/>
                </a:lnTo>
                <a:lnTo>
                  <a:pt x="783" y="2750"/>
                </a:lnTo>
                <a:lnTo>
                  <a:pt x="783" y="2750"/>
                </a:lnTo>
                <a:lnTo>
                  <a:pt x="786" y="2753"/>
                </a:lnTo>
                <a:lnTo>
                  <a:pt x="789" y="2755"/>
                </a:lnTo>
                <a:lnTo>
                  <a:pt x="797" y="2760"/>
                </a:lnTo>
                <a:lnTo>
                  <a:pt x="805" y="2763"/>
                </a:lnTo>
                <a:lnTo>
                  <a:pt x="813" y="2767"/>
                </a:lnTo>
                <a:lnTo>
                  <a:pt x="821" y="2770"/>
                </a:lnTo>
                <a:lnTo>
                  <a:pt x="827" y="2773"/>
                </a:lnTo>
                <a:lnTo>
                  <a:pt x="830" y="2775"/>
                </a:lnTo>
                <a:lnTo>
                  <a:pt x="831" y="2777"/>
                </a:lnTo>
                <a:lnTo>
                  <a:pt x="833" y="2781"/>
                </a:lnTo>
                <a:lnTo>
                  <a:pt x="833" y="2784"/>
                </a:lnTo>
                <a:lnTo>
                  <a:pt x="833" y="2784"/>
                </a:lnTo>
                <a:lnTo>
                  <a:pt x="832" y="2794"/>
                </a:lnTo>
                <a:lnTo>
                  <a:pt x="830" y="2805"/>
                </a:lnTo>
                <a:lnTo>
                  <a:pt x="826" y="2815"/>
                </a:lnTo>
                <a:lnTo>
                  <a:pt x="822" y="2824"/>
                </a:lnTo>
                <a:lnTo>
                  <a:pt x="817" y="2834"/>
                </a:lnTo>
                <a:lnTo>
                  <a:pt x="811" y="2843"/>
                </a:lnTo>
                <a:lnTo>
                  <a:pt x="798" y="2859"/>
                </a:lnTo>
                <a:lnTo>
                  <a:pt x="784" y="2873"/>
                </a:lnTo>
                <a:lnTo>
                  <a:pt x="773" y="2884"/>
                </a:lnTo>
                <a:lnTo>
                  <a:pt x="765" y="2890"/>
                </a:lnTo>
                <a:lnTo>
                  <a:pt x="763" y="2893"/>
                </a:lnTo>
                <a:lnTo>
                  <a:pt x="763" y="2893"/>
                </a:lnTo>
                <a:lnTo>
                  <a:pt x="767" y="2896"/>
                </a:lnTo>
                <a:lnTo>
                  <a:pt x="778" y="2899"/>
                </a:lnTo>
                <a:lnTo>
                  <a:pt x="785" y="2900"/>
                </a:lnTo>
                <a:lnTo>
                  <a:pt x="794" y="2901"/>
                </a:lnTo>
                <a:lnTo>
                  <a:pt x="804" y="2901"/>
                </a:lnTo>
                <a:lnTo>
                  <a:pt x="815" y="2899"/>
                </a:lnTo>
                <a:lnTo>
                  <a:pt x="826" y="2896"/>
                </a:lnTo>
                <a:lnTo>
                  <a:pt x="839" y="2891"/>
                </a:lnTo>
                <a:lnTo>
                  <a:pt x="852" y="2884"/>
                </a:lnTo>
                <a:lnTo>
                  <a:pt x="865" y="2874"/>
                </a:lnTo>
                <a:lnTo>
                  <a:pt x="879" y="2860"/>
                </a:lnTo>
                <a:lnTo>
                  <a:pt x="894" y="2844"/>
                </a:lnTo>
                <a:lnTo>
                  <a:pt x="907" y="2824"/>
                </a:lnTo>
                <a:lnTo>
                  <a:pt x="921" y="2801"/>
                </a:lnTo>
                <a:lnTo>
                  <a:pt x="921" y="2801"/>
                </a:lnTo>
                <a:lnTo>
                  <a:pt x="924" y="2797"/>
                </a:lnTo>
                <a:lnTo>
                  <a:pt x="927" y="2793"/>
                </a:lnTo>
                <a:lnTo>
                  <a:pt x="930" y="2791"/>
                </a:lnTo>
                <a:lnTo>
                  <a:pt x="935" y="2789"/>
                </a:lnTo>
                <a:lnTo>
                  <a:pt x="939" y="2788"/>
                </a:lnTo>
                <a:lnTo>
                  <a:pt x="943" y="2788"/>
                </a:lnTo>
                <a:lnTo>
                  <a:pt x="951" y="2788"/>
                </a:lnTo>
                <a:lnTo>
                  <a:pt x="970" y="2790"/>
                </a:lnTo>
                <a:lnTo>
                  <a:pt x="982" y="2790"/>
                </a:lnTo>
                <a:lnTo>
                  <a:pt x="987" y="2789"/>
                </a:lnTo>
                <a:lnTo>
                  <a:pt x="992" y="2788"/>
                </a:lnTo>
                <a:lnTo>
                  <a:pt x="992" y="2788"/>
                </a:lnTo>
                <a:lnTo>
                  <a:pt x="1010" y="2782"/>
                </a:lnTo>
                <a:lnTo>
                  <a:pt x="1017" y="2777"/>
                </a:lnTo>
                <a:lnTo>
                  <a:pt x="1024" y="2773"/>
                </a:lnTo>
                <a:lnTo>
                  <a:pt x="1029" y="2770"/>
                </a:lnTo>
                <a:lnTo>
                  <a:pt x="1033" y="2766"/>
                </a:lnTo>
                <a:lnTo>
                  <a:pt x="1036" y="2762"/>
                </a:lnTo>
                <a:lnTo>
                  <a:pt x="1039" y="2757"/>
                </a:lnTo>
                <a:lnTo>
                  <a:pt x="1041" y="2753"/>
                </a:lnTo>
                <a:lnTo>
                  <a:pt x="1042" y="2748"/>
                </a:lnTo>
                <a:lnTo>
                  <a:pt x="1043" y="2739"/>
                </a:lnTo>
                <a:lnTo>
                  <a:pt x="1042" y="2728"/>
                </a:lnTo>
                <a:lnTo>
                  <a:pt x="1040" y="2718"/>
                </a:lnTo>
                <a:lnTo>
                  <a:pt x="1035" y="2696"/>
                </a:lnTo>
                <a:lnTo>
                  <a:pt x="1034" y="2685"/>
                </a:lnTo>
                <a:lnTo>
                  <a:pt x="1033" y="2673"/>
                </a:lnTo>
                <a:lnTo>
                  <a:pt x="1034" y="2662"/>
                </a:lnTo>
                <a:lnTo>
                  <a:pt x="1036" y="2657"/>
                </a:lnTo>
                <a:lnTo>
                  <a:pt x="1038" y="2651"/>
                </a:lnTo>
                <a:lnTo>
                  <a:pt x="1040" y="2646"/>
                </a:lnTo>
                <a:lnTo>
                  <a:pt x="1044" y="2640"/>
                </a:lnTo>
                <a:lnTo>
                  <a:pt x="1048" y="2634"/>
                </a:lnTo>
                <a:lnTo>
                  <a:pt x="1054" y="2629"/>
                </a:lnTo>
                <a:lnTo>
                  <a:pt x="1054" y="2629"/>
                </a:lnTo>
                <a:lnTo>
                  <a:pt x="1069" y="2616"/>
                </a:lnTo>
                <a:lnTo>
                  <a:pt x="1084" y="2603"/>
                </a:lnTo>
                <a:lnTo>
                  <a:pt x="1099" y="2591"/>
                </a:lnTo>
                <a:lnTo>
                  <a:pt x="1115" y="2579"/>
                </a:lnTo>
                <a:lnTo>
                  <a:pt x="1146" y="2559"/>
                </a:lnTo>
                <a:lnTo>
                  <a:pt x="1178" y="2540"/>
                </a:lnTo>
                <a:lnTo>
                  <a:pt x="1210" y="2524"/>
                </a:lnTo>
                <a:lnTo>
                  <a:pt x="1241" y="2509"/>
                </a:lnTo>
                <a:lnTo>
                  <a:pt x="1273" y="2494"/>
                </a:lnTo>
                <a:lnTo>
                  <a:pt x="1304" y="2482"/>
                </a:lnTo>
                <a:lnTo>
                  <a:pt x="1304" y="2482"/>
                </a:lnTo>
                <a:lnTo>
                  <a:pt x="1303" y="2486"/>
                </a:lnTo>
                <a:lnTo>
                  <a:pt x="1299" y="2498"/>
                </a:lnTo>
                <a:lnTo>
                  <a:pt x="1294" y="2518"/>
                </a:lnTo>
                <a:lnTo>
                  <a:pt x="1291" y="2541"/>
                </a:lnTo>
                <a:lnTo>
                  <a:pt x="1290" y="2556"/>
                </a:lnTo>
                <a:lnTo>
                  <a:pt x="1290" y="2570"/>
                </a:lnTo>
                <a:lnTo>
                  <a:pt x="1291" y="2585"/>
                </a:lnTo>
                <a:lnTo>
                  <a:pt x="1292" y="2602"/>
                </a:lnTo>
                <a:lnTo>
                  <a:pt x="1296" y="2618"/>
                </a:lnTo>
                <a:lnTo>
                  <a:pt x="1301" y="2634"/>
                </a:lnTo>
                <a:lnTo>
                  <a:pt x="1306" y="2652"/>
                </a:lnTo>
                <a:lnTo>
                  <a:pt x="1314" y="2669"/>
                </a:lnTo>
                <a:lnTo>
                  <a:pt x="1640" y="2585"/>
                </a:lnTo>
                <a:lnTo>
                  <a:pt x="1640" y="2585"/>
                </a:lnTo>
                <a:lnTo>
                  <a:pt x="1634" y="2569"/>
                </a:lnTo>
                <a:lnTo>
                  <a:pt x="1631" y="2553"/>
                </a:lnTo>
                <a:lnTo>
                  <a:pt x="1629" y="2535"/>
                </a:lnTo>
                <a:lnTo>
                  <a:pt x="1629" y="2518"/>
                </a:lnTo>
                <a:lnTo>
                  <a:pt x="1631" y="2500"/>
                </a:lnTo>
                <a:lnTo>
                  <a:pt x="1634" y="2483"/>
                </a:lnTo>
                <a:lnTo>
                  <a:pt x="1638" y="2466"/>
                </a:lnTo>
                <a:lnTo>
                  <a:pt x="1644" y="2447"/>
                </a:lnTo>
                <a:lnTo>
                  <a:pt x="1651" y="2430"/>
                </a:lnTo>
                <a:lnTo>
                  <a:pt x="1660" y="2411"/>
                </a:lnTo>
                <a:lnTo>
                  <a:pt x="1669" y="2394"/>
                </a:lnTo>
                <a:lnTo>
                  <a:pt x="1679" y="2377"/>
                </a:lnTo>
                <a:lnTo>
                  <a:pt x="1689" y="2359"/>
                </a:lnTo>
                <a:lnTo>
                  <a:pt x="1701" y="2342"/>
                </a:lnTo>
                <a:lnTo>
                  <a:pt x="1725" y="2310"/>
                </a:lnTo>
                <a:lnTo>
                  <a:pt x="1725" y="2310"/>
                </a:lnTo>
                <a:lnTo>
                  <a:pt x="1726" y="2309"/>
                </a:lnTo>
                <a:lnTo>
                  <a:pt x="1727" y="2309"/>
                </a:lnTo>
                <a:lnTo>
                  <a:pt x="1728" y="2313"/>
                </a:lnTo>
                <a:lnTo>
                  <a:pt x="1725" y="2335"/>
                </a:lnTo>
                <a:lnTo>
                  <a:pt x="1721" y="2368"/>
                </a:lnTo>
                <a:lnTo>
                  <a:pt x="1715" y="2410"/>
                </a:lnTo>
                <a:lnTo>
                  <a:pt x="1713" y="2433"/>
                </a:lnTo>
                <a:lnTo>
                  <a:pt x="1711" y="2456"/>
                </a:lnTo>
                <a:lnTo>
                  <a:pt x="1711" y="2478"/>
                </a:lnTo>
                <a:lnTo>
                  <a:pt x="1711" y="2499"/>
                </a:lnTo>
                <a:lnTo>
                  <a:pt x="1713" y="2519"/>
                </a:lnTo>
                <a:lnTo>
                  <a:pt x="1716" y="2536"/>
                </a:lnTo>
                <a:lnTo>
                  <a:pt x="1719" y="2544"/>
                </a:lnTo>
                <a:lnTo>
                  <a:pt x="1722" y="2551"/>
                </a:lnTo>
                <a:lnTo>
                  <a:pt x="1726" y="2557"/>
                </a:lnTo>
                <a:lnTo>
                  <a:pt x="1730" y="2562"/>
                </a:lnTo>
                <a:lnTo>
                  <a:pt x="2050" y="2479"/>
                </a:lnTo>
                <a:lnTo>
                  <a:pt x="2050" y="2479"/>
                </a:lnTo>
                <a:lnTo>
                  <a:pt x="2046" y="2469"/>
                </a:lnTo>
                <a:lnTo>
                  <a:pt x="2043" y="2457"/>
                </a:lnTo>
                <a:lnTo>
                  <a:pt x="2041" y="2446"/>
                </a:lnTo>
                <a:lnTo>
                  <a:pt x="2039" y="2434"/>
                </a:lnTo>
                <a:lnTo>
                  <a:pt x="2038" y="2422"/>
                </a:lnTo>
                <a:lnTo>
                  <a:pt x="2038" y="2409"/>
                </a:lnTo>
                <a:lnTo>
                  <a:pt x="2039" y="2383"/>
                </a:lnTo>
                <a:lnTo>
                  <a:pt x="2043" y="2356"/>
                </a:lnTo>
                <a:lnTo>
                  <a:pt x="2048" y="2330"/>
                </a:lnTo>
                <a:lnTo>
                  <a:pt x="2055" y="2303"/>
                </a:lnTo>
                <a:lnTo>
                  <a:pt x="2064" y="2279"/>
                </a:lnTo>
                <a:lnTo>
                  <a:pt x="2064" y="2279"/>
                </a:lnTo>
                <a:lnTo>
                  <a:pt x="2072" y="2306"/>
                </a:lnTo>
                <a:lnTo>
                  <a:pt x="2079" y="2335"/>
                </a:lnTo>
                <a:lnTo>
                  <a:pt x="2088" y="2362"/>
                </a:lnTo>
                <a:lnTo>
                  <a:pt x="2098" y="2390"/>
                </a:lnTo>
                <a:lnTo>
                  <a:pt x="2108" y="2417"/>
                </a:lnTo>
                <a:lnTo>
                  <a:pt x="2121" y="2443"/>
                </a:lnTo>
                <a:lnTo>
                  <a:pt x="2135" y="2469"/>
                </a:lnTo>
                <a:lnTo>
                  <a:pt x="2149" y="2494"/>
                </a:lnTo>
                <a:lnTo>
                  <a:pt x="2166" y="2519"/>
                </a:lnTo>
                <a:lnTo>
                  <a:pt x="2183" y="2541"/>
                </a:lnTo>
                <a:lnTo>
                  <a:pt x="2201" y="2563"/>
                </a:lnTo>
                <a:lnTo>
                  <a:pt x="2222" y="2583"/>
                </a:lnTo>
                <a:lnTo>
                  <a:pt x="2244" y="2603"/>
                </a:lnTo>
                <a:lnTo>
                  <a:pt x="2268" y="2619"/>
                </a:lnTo>
                <a:lnTo>
                  <a:pt x="2280" y="2627"/>
                </a:lnTo>
                <a:lnTo>
                  <a:pt x="2292" y="2634"/>
                </a:lnTo>
                <a:lnTo>
                  <a:pt x="2306" y="2641"/>
                </a:lnTo>
                <a:lnTo>
                  <a:pt x="2320" y="2648"/>
                </a:lnTo>
                <a:lnTo>
                  <a:pt x="2320" y="2648"/>
                </a:lnTo>
                <a:lnTo>
                  <a:pt x="2365" y="2667"/>
                </a:lnTo>
                <a:lnTo>
                  <a:pt x="2410" y="2685"/>
                </a:lnTo>
                <a:lnTo>
                  <a:pt x="2454" y="2702"/>
                </a:lnTo>
                <a:lnTo>
                  <a:pt x="2499" y="2718"/>
                </a:lnTo>
                <a:lnTo>
                  <a:pt x="2544" y="2733"/>
                </a:lnTo>
                <a:lnTo>
                  <a:pt x="2589" y="2749"/>
                </a:lnTo>
                <a:lnTo>
                  <a:pt x="2683" y="2778"/>
                </a:lnTo>
                <a:lnTo>
                  <a:pt x="2782" y="2807"/>
                </a:lnTo>
                <a:lnTo>
                  <a:pt x="2889" y="2838"/>
                </a:lnTo>
                <a:lnTo>
                  <a:pt x="3005" y="2872"/>
                </a:lnTo>
                <a:lnTo>
                  <a:pt x="3133" y="2908"/>
                </a:lnTo>
                <a:lnTo>
                  <a:pt x="3133" y="2908"/>
                </a:lnTo>
                <a:lnTo>
                  <a:pt x="3205" y="2931"/>
                </a:lnTo>
                <a:lnTo>
                  <a:pt x="3273" y="2954"/>
                </a:lnTo>
                <a:lnTo>
                  <a:pt x="3305" y="2966"/>
                </a:lnTo>
                <a:lnTo>
                  <a:pt x="3333" y="2977"/>
                </a:lnTo>
                <a:lnTo>
                  <a:pt x="3358" y="2987"/>
                </a:lnTo>
                <a:lnTo>
                  <a:pt x="3377" y="2996"/>
                </a:lnTo>
                <a:lnTo>
                  <a:pt x="3377" y="2996"/>
                </a:lnTo>
                <a:lnTo>
                  <a:pt x="3383" y="2999"/>
                </a:lnTo>
                <a:lnTo>
                  <a:pt x="3389" y="3003"/>
                </a:lnTo>
                <a:lnTo>
                  <a:pt x="3393" y="3006"/>
                </a:lnTo>
                <a:lnTo>
                  <a:pt x="3397" y="3011"/>
                </a:lnTo>
                <a:lnTo>
                  <a:pt x="3399" y="3015"/>
                </a:lnTo>
                <a:lnTo>
                  <a:pt x="3401" y="3020"/>
                </a:lnTo>
                <a:lnTo>
                  <a:pt x="3402" y="3024"/>
                </a:lnTo>
                <a:lnTo>
                  <a:pt x="3402" y="3028"/>
                </a:lnTo>
                <a:lnTo>
                  <a:pt x="3401" y="3037"/>
                </a:lnTo>
                <a:lnTo>
                  <a:pt x="3397" y="3046"/>
                </a:lnTo>
                <a:lnTo>
                  <a:pt x="3392" y="3055"/>
                </a:lnTo>
                <a:lnTo>
                  <a:pt x="3386" y="3064"/>
                </a:lnTo>
                <a:lnTo>
                  <a:pt x="3378" y="3072"/>
                </a:lnTo>
                <a:lnTo>
                  <a:pt x="3371" y="3080"/>
                </a:lnTo>
                <a:lnTo>
                  <a:pt x="3357" y="3092"/>
                </a:lnTo>
                <a:lnTo>
                  <a:pt x="3346" y="3102"/>
                </a:lnTo>
                <a:lnTo>
                  <a:pt x="3341" y="3105"/>
                </a:lnTo>
                <a:lnTo>
                  <a:pt x="3341" y="3105"/>
                </a:lnTo>
                <a:lnTo>
                  <a:pt x="3355" y="3113"/>
                </a:lnTo>
                <a:lnTo>
                  <a:pt x="3371" y="3121"/>
                </a:lnTo>
                <a:lnTo>
                  <a:pt x="3411" y="3139"/>
                </a:lnTo>
                <a:lnTo>
                  <a:pt x="3435" y="3152"/>
                </a:lnTo>
                <a:lnTo>
                  <a:pt x="3461" y="3167"/>
                </a:lnTo>
                <a:lnTo>
                  <a:pt x="3492" y="3186"/>
                </a:lnTo>
                <a:lnTo>
                  <a:pt x="3527" y="3211"/>
                </a:lnTo>
                <a:lnTo>
                  <a:pt x="3527" y="3211"/>
                </a:lnTo>
                <a:lnTo>
                  <a:pt x="3545" y="3226"/>
                </a:lnTo>
                <a:lnTo>
                  <a:pt x="3563" y="3244"/>
                </a:lnTo>
                <a:lnTo>
                  <a:pt x="3580" y="3263"/>
                </a:lnTo>
                <a:lnTo>
                  <a:pt x="3595" y="3284"/>
                </a:lnTo>
                <a:lnTo>
                  <a:pt x="3608" y="3305"/>
                </a:lnTo>
                <a:lnTo>
                  <a:pt x="3622" y="3329"/>
                </a:lnTo>
                <a:lnTo>
                  <a:pt x="3634" y="3352"/>
                </a:lnTo>
                <a:lnTo>
                  <a:pt x="3645" y="3378"/>
                </a:lnTo>
                <a:lnTo>
                  <a:pt x="3655" y="3404"/>
                </a:lnTo>
                <a:lnTo>
                  <a:pt x="3665" y="3432"/>
                </a:lnTo>
                <a:lnTo>
                  <a:pt x="3674" y="3460"/>
                </a:lnTo>
                <a:lnTo>
                  <a:pt x="3682" y="3489"/>
                </a:lnTo>
                <a:lnTo>
                  <a:pt x="3698" y="3549"/>
                </a:lnTo>
                <a:lnTo>
                  <a:pt x="3714" y="3612"/>
                </a:lnTo>
                <a:lnTo>
                  <a:pt x="3714" y="3612"/>
                </a:lnTo>
                <a:lnTo>
                  <a:pt x="3725" y="3662"/>
                </a:lnTo>
                <a:lnTo>
                  <a:pt x="3734" y="3715"/>
                </a:lnTo>
                <a:lnTo>
                  <a:pt x="3742" y="3768"/>
                </a:lnTo>
                <a:lnTo>
                  <a:pt x="3744" y="3795"/>
                </a:lnTo>
                <a:lnTo>
                  <a:pt x="3746" y="3819"/>
                </a:lnTo>
                <a:lnTo>
                  <a:pt x="3748" y="3844"/>
                </a:lnTo>
                <a:lnTo>
                  <a:pt x="3749" y="3867"/>
                </a:lnTo>
                <a:lnTo>
                  <a:pt x="3748" y="3889"/>
                </a:lnTo>
                <a:lnTo>
                  <a:pt x="3745" y="3909"/>
                </a:lnTo>
                <a:lnTo>
                  <a:pt x="3742" y="3928"/>
                </a:lnTo>
                <a:lnTo>
                  <a:pt x="3737" y="3944"/>
                </a:lnTo>
                <a:lnTo>
                  <a:pt x="3731" y="3957"/>
                </a:lnTo>
                <a:lnTo>
                  <a:pt x="3728" y="3963"/>
                </a:lnTo>
                <a:lnTo>
                  <a:pt x="3724" y="3969"/>
                </a:lnTo>
                <a:lnTo>
                  <a:pt x="3724" y="3969"/>
                </a:lnTo>
                <a:lnTo>
                  <a:pt x="3715" y="3979"/>
                </a:lnTo>
                <a:lnTo>
                  <a:pt x="3705" y="3989"/>
                </a:lnTo>
                <a:lnTo>
                  <a:pt x="3691" y="3998"/>
                </a:lnTo>
                <a:lnTo>
                  <a:pt x="3683" y="4003"/>
                </a:lnTo>
                <a:lnTo>
                  <a:pt x="3673" y="4008"/>
                </a:lnTo>
                <a:lnTo>
                  <a:pt x="3663" y="4014"/>
                </a:lnTo>
                <a:lnTo>
                  <a:pt x="3650" y="4019"/>
                </a:lnTo>
                <a:lnTo>
                  <a:pt x="3621" y="4028"/>
                </a:lnTo>
                <a:lnTo>
                  <a:pt x="3582" y="4038"/>
                </a:lnTo>
                <a:lnTo>
                  <a:pt x="3535" y="4048"/>
                </a:lnTo>
                <a:lnTo>
                  <a:pt x="3560" y="4171"/>
                </a:lnTo>
                <a:lnTo>
                  <a:pt x="3560" y="4171"/>
                </a:lnTo>
                <a:lnTo>
                  <a:pt x="3579" y="4172"/>
                </a:lnTo>
                <a:lnTo>
                  <a:pt x="3597" y="4172"/>
                </a:lnTo>
                <a:lnTo>
                  <a:pt x="3615" y="4171"/>
                </a:lnTo>
                <a:lnTo>
                  <a:pt x="3631" y="4169"/>
                </a:lnTo>
                <a:lnTo>
                  <a:pt x="3646" y="4167"/>
                </a:lnTo>
                <a:lnTo>
                  <a:pt x="3662" y="4164"/>
                </a:lnTo>
                <a:lnTo>
                  <a:pt x="3688" y="4157"/>
                </a:lnTo>
                <a:lnTo>
                  <a:pt x="3711" y="4150"/>
                </a:lnTo>
                <a:lnTo>
                  <a:pt x="3728" y="4143"/>
                </a:lnTo>
                <a:lnTo>
                  <a:pt x="3742" y="4137"/>
                </a:lnTo>
                <a:lnTo>
                  <a:pt x="3742" y="4137"/>
                </a:lnTo>
                <a:lnTo>
                  <a:pt x="3736" y="4143"/>
                </a:lnTo>
                <a:lnTo>
                  <a:pt x="3730" y="4151"/>
                </a:lnTo>
                <a:lnTo>
                  <a:pt x="3722" y="4161"/>
                </a:lnTo>
                <a:lnTo>
                  <a:pt x="3722" y="4161"/>
                </a:lnTo>
                <a:lnTo>
                  <a:pt x="3711" y="4177"/>
                </a:lnTo>
                <a:lnTo>
                  <a:pt x="3700" y="4194"/>
                </a:lnTo>
                <a:lnTo>
                  <a:pt x="3692" y="4209"/>
                </a:lnTo>
                <a:lnTo>
                  <a:pt x="3685" y="4224"/>
                </a:lnTo>
                <a:lnTo>
                  <a:pt x="3680" y="4240"/>
                </a:lnTo>
                <a:lnTo>
                  <a:pt x="3675" y="4257"/>
                </a:lnTo>
                <a:lnTo>
                  <a:pt x="3672" y="4274"/>
                </a:lnTo>
                <a:lnTo>
                  <a:pt x="3669" y="4295"/>
                </a:lnTo>
                <a:lnTo>
                  <a:pt x="3799" y="4379"/>
                </a:lnTo>
                <a:lnTo>
                  <a:pt x="3799" y="4379"/>
                </a:lnTo>
                <a:lnTo>
                  <a:pt x="3812" y="4338"/>
                </a:lnTo>
                <a:lnTo>
                  <a:pt x="3826" y="4298"/>
                </a:lnTo>
                <a:lnTo>
                  <a:pt x="3841" y="4262"/>
                </a:lnTo>
                <a:lnTo>
                  <a:pt x="3855" y="4229"/>
                </a:lnTo>
                <a:lnTo>
                  <a:pt x="3870" y="4202"/>
                </a:lnTo>
                <a:lnTo>
                  <a:pt x="3877" y="4189"/>
                </a:lnTo>
                <a:lnTo>
                  <a:pt x="3885" y="4179"/>
                </a:lnTo>
                <a:lnTo>
                  <a:pt x="3892" y="4170"/>
                </a:lnTo>
                <a:lnTo>
                  <a:pt x="3899" y="4163"/>
                </a:lnTo>
                <a:lnTo>
                  <a:pt x="3906" y="4158"/>
                </a:lnTo>
                <a:lnTo>
                  <a:pt x="3913" y="4154"/>
                </a:lnTo>
                <a:lnTo>
                  <a:pt x="3913" y="4154"/>
                </a:lnTo>
                <a:lnTo>
                  <a:pt x="3919" y="4152"/>
                </a:lnTo>
                <a:lnTo>
                  <a:pt x="3926" y="4152"/>
                </a:lnTo>
                <a:lnTo>
                  <a:pt x="3935" y="4152"/>
                </a:lnTo>
                <a:lnTo>
                  <a:pt x="3944" y="4153"/>
                </a:lnTo>
                <a:lnTo>
                  <a:pt x="3954" y="4155"/>
                </a:lnTo>
                <a:lnTo>
                  <a:pt x="3965" y="4157"/>
                </a:lnTo>
                <a:lnTo>
                  <a:pt x="3990" y="4166"/>
                </a:lnTo>
                <a:lnTo>
                  <a:pt x="4017" y="4177"/>
                </a:lnTo>
                <a:lnTo>
                  <a:pt x="4047" y="4192"/>
                </a:lnTo>
                <a:lnTo>
                  <a:pt x="4078" y="4212"/>
                </a:lnTo>
                <a:lnTo>
                  <a:pt x="4110" y="4233"/>
                </a:lnTo>
                <a:lnTo>
                  <a:pt x="4127" y="4246"/>
                </a:lnTo>
                <a:lnTo>
                  <a:pt x="4143" y="4259"/>
                </a:lnTo>
                <a:lnTo>
                  <a:pt x="4160" y="4273"/>
                </a:lnTo>
                <a:lnTo>
                  <a:pt x="4176" y="4288"/>
                </a:lnTo>
                <a:lnTo>
                  <a:pt x="4192" y="4303"/>
                </a:lnTo>
                <a:lnTo>
                  <a:pt x="4208" y="4319"/>
                </a:lnTo>
                <a:lnTo>
                  <a:pt x="4224" y="4337"/>
                </a:lnTo>
                <a:lnTo>
                  <a:pt x="4239" y="4355"/>
                </a:lnTo>
                <a:lnTo>
                  <a:pt x="4254" y="4373"/>
                </a:lnTo>
                <a:lnTo>
                  <a:pt x="4268" y="4393"/>
                </a:lnTo>
                <a:lnTo>
                  <a:pt x="4282" y="4413"/>
                </a:lnTo>
                <a:lnTo>
                  <a:pt x="4296" y="4435"/>
                </a:lnTo>
                <a:lnTo>
                  <a:pt x="4308" y="4456"/>
                </a:lnTo>
                <a:lnTo>
                  <a:pt x="4320" y="4479"/>
                </a:lnTo>
                <a:lnTo>
                  <a:pt x="4331" y="4502"/>
                </a:lnTo>
                <a:lnTo>
                  <a:pt x="4342" y="4527"/>
                </a:lnTo>
                <a:lnTo>
                  <a:pt x="4342" y="4527"/>
                </a:lnTo>
                <a:lnTo>
                  <a:pt x="4347" y="4541"/>
                </a:lnTo>
                <a:lnTo>
                  <a:pt x="4352" y="4558"/>
                </a:lnTo>
                <a:lnTo>
                  <a:pt x="4356" y="4574"/>
                </a:lnTo>
                <a:lnTo>
                  <a:pt x="4360" y="4591"/>
                </a:lnTo>
                <a:lnTo>
                  <a:pt x="4363" y="4610"/>
                </a:lnTo>
                <a:lnTo>
                  <a:pt x="4366" y="4628"/>
                </a:lnTo>
                <a:lnTo>
                  <a:pt x="4370" y="4667"/>
                </a:lnTo>
                <a:lnTo>
                  <a:pt x="4372" y="4706"/>
                </a:lnTo>
                <a:lnTo>
                  <a:pt x="4371" y="4747"/>
                </a:lnTo>
                <a:lnTo>
                  <a:pt x="4370" y="4767"/>
                </a:lnTo>
                <a:lnTo>
                  <a:pt x="4369" y="4787"/>
                </a:lnTo>
                <a:lnTo>
                  <a:pt x="4366" y="4807"/>
                </a:lnTo>
                <a:lnTo>
                  <a:pt x="4363" y="4826"/>
                </a:lnTo>
                <a:lnTo>
                  <a:pt x="4360" y="4846"/>
                </a:lnTo>
                <a:lnTo>
                  <a:pt x="4356" y="4864"/>
                </a:lnTo>
                <a:lnTo>
                  <a:pt x="4351" y="4883"/>
                </a:lnTo>
                <a:lnTo>
                  <a:pt x="4345" y="4900"/>
                </a:lnTo>
                <a:lnTo>
                  <a:pt x="4339" y="4917"/>
                </a:lnTo>
                <a:lnTo>
                  <a:pt x="4332" y="4933"/>
                </a:lnTo>
                <a:lnTo>
                  <a:pt x="4324" y="4948"/>
                </a:lnTo>
                <a:lnTo>
                  <a:pt x="4316" y="4962"/>
                </a:lnTo>
                <a:lnTo>
                  <a:pt x="4307" y="4976"/>
                </a:lnTo>
                <a:lnTo>
                  <a:pt x="4298" y="4988"/>
                </a:lnTo>
                <a:lnTo>
                  <a:pt x="4287" y="4999"/>
                </a:lnTo>
                <a:lnTo>
                  <a:pt x="4276" y="5008"/>
                </a:lnTo>
                <a:lnTo>
                  <a:pt x="4264" y="5017"/>
                </a:lnTo>
                <a:lnTo>
                  <a:pt x="4252" y="5024"/>
                </a:lnTo>
                <a:lnTo>
                  <a:pt x="4238" y="5029"/>
                </a:lnTo>
                <a:lnTo>
                  <a:pt x="4224" y="5032"/>
                </a:lnTo>
                <a:lnTo>
                  <a:pt x="4224" y="5032"/>
                </a:lnTo>
                <a:lnTo>
                  <a:pt x="4216" y="5033"/>
                </a:lnTo>
                <a:lnTo>
                  <a:pt x="4208" y="5033"/>
                </a:lnTo>
                <a:lnTo>
                  <a:pt x="4198" y="5032"/>
                </a:lnTo>
                <a:lnTo>
                  <a:pt x="4188" y="5030"/>
                </a:lnTo>
                <a:lnTo>
                  <a:pt x="4168" y="5025"/>
                </a:lnTo>
                <a:lnTo>
                  <a:pt x="4145" y="5017"/>
                </a:lnTo>
                <a:lnTo>
                  <a:pt x="4123" y="5006"/>
                </a:lnTo>
                <a:lnTo>
                  <a:pt x="4099" y="4995"/>
                </a:lnTo>
                <a:lnTo>
                  <a:pt x="4051" y="4973"/>
                </a:lnTo>
                <a:lnTo>
                  <a:pt x="4028" y="4961"/>
                </a:lnTo>
                <a:lnTo>
                  <a:pt x="4005" y="4952"/>
                </a:lnTo>
                <a:lnTo>
                  <a:pt x="3984" y="4945"/>
                </a:lnTo>
                <a:lnTo>
                  <a:pt x="3964" y="4940"/>
                </a:lnTo>
                <a:lnTo>
                  <a:pt x="3955" y="4939"/>
                </a:lnTo>
                <a:lnTo>
                  <a:pt x="3947" y="4938"/>
                </a:lnTo>
                <a:lnTo>
                  <a:pt x="3939" y="4939"/>
                </a:lnTo>
                <a:lnTo>
                  <a:pt x="3932" y="4940"/>
                </a:lnTo>
                <a:lnTo>
                  <a:pt x="3924" y="4943"/>
                </a:lnTo>
                <a:lnTo>
                  <a:pt x="3919" y="4947"/>
                </a:lnTo>
                <a:lnTo>
                  <a:pt x="3914" y="4952"/>
                </a:lnTo>
                <a:lnTo>
                  <a:pt x="3909" y="4958"/>
                </a:lnTo>
                <a:lnTo>
                  <a:pt x="3909" y="4958"/>
                </a:lnTo>
                <a:lnTo>
                  <a:pt x="3905" y="4965"/>
                </a:lnTo>
                <a:lnTo>
                  <a:pt x="3900" y="4973"/>
                </a:lnTo>
                <a:lnTo>
                  <a:pt x="3893" y="4979"/>
                </a:lnTo>
                <a:lnTo>
                  <a:pt x="3886" y="4985"/>
                </a:lnTo>
                <a:lnTo>
                  <a:pt x="3869" y="4996"/>
                </a:lnTo>
                <a:lnTo>
                  <a:pt x="3851" y="5006"/>
                </a:lnTo>
                <a:lnTo>
                  <a:pt x="3810" y="5028"/>
                </a:lnTo>
                <a:lnTo>
                  <a:pt x="3789" y="5039"/>
                </a:lnTo>
                <a:lnTo>
                  <a:pt x="3770" y="5052"/>
                </a:lnTo>
                <a:lnTo>
                  <a:pt x="3761" y="5058"/>
                </a:lnTo>
                <a:lnTo>
                  <a:pt x="3752" y="5067"/>
                </a:lnTo>
                <a:lnTo>
                  <a:pt x="3743" y="5074"/>
                </a:lnTo>
                <a:lnTo>
                  <a:pt x="3735" y="5083"/>
                </a:lnTo>
                <a:lnTo>
                  <a:pt x="3728" y="5092"/>
                </a:lnTo>
                <a:lnTo>
                  <a:pt x="3722" y="5102"/>
                </a:lnTo>
                <a:lnTo>
                  <a:pt x="3717" y="5113"/>
                </a:lnTo>
                <a:lnTo>
                  <a:pt x="3713" y="5125"/>
                </a:lnTo>
                <a:lnTo>
                  <a:pt x="3710" y="5137"/>
                </a:lnTo>
                <a:lnTo>
                  <a:pt x="3708" y="5151"/>
                </a:lnTo>
                <a:lnTo>
                  <a:pt x="3707" y="5165"/>
                </a:lnTo>
                <a:lnTo>
                  <a:pt x="3707" y="5181"/>
                </a:lnTo>
                <a:lnTo>
                  <a:pt x="3709" y="5198"/>
                </a:lnTo>
                <a:lnTo>
                  <a:pt x="3713" y="5215"/>
                </a:lnTo>
                <a:lnTo>
                  <a:pt x="3718" y="5234"/>
                </a:lnTo>
                <a:lnTo>
                  <a:pt x="3724" y="5255"/>
                </a:lnTo>
                <a:lnTo>
                  <a:pt x="3724" y="5255"/>
                </a:lnTo>
                <a:lnTo>
                  <a:pt x="3741" y="5234"/>
                </a:lnTo>
                <a:lnTo>
                  <a:pt x="3759" y="5213"/>
                </a:lnTo>
                <a:lnTo>
                  <a:pt x="3776" y="5194"/>
                </a:lnTo>
                <a:lnTo>
                  <a:pt x="3794" y="5178"/>
                </a:lnTo>
                <a:lnTo>
                  <a:pt x="3802" y="5171"/>
                </a:lnTo>
                <a:lnTo>
                  <a:pt x="3811" y="5165"/>
                </a:lnTo>
                <a:lnTo>
                  <a:pt x="3819" y="5159"/>
                </a:lnTo>
                <a:lnTo>
                  <a:pt x="3827" y="5155"/>
                </a:lnTo>
                <a:lnTo>
                  <a:pt x="3835" y="5153"/>
                </a:lnTo>
                <a:lnTo>
                  <a:pt x="3843" y="5151"/>
                </a:lnTo>
                <a:lnTo>
                  <a:pt x="3850" y="5151"/>
                </a:lnTo>
                <a:lnTo>
                  <a:pt x="3857" y="5153"/>
                </a:lnTo>
                <a:lnTo>
                  <a:pt x="3857" y="5153"/>
                </a:lnTo>
                <a:lnTo>
                  <a:pt x="3861" y="5155"/>
                </a:lnTo>
                <a:lnTo>
                  <a:pt x="3864" y="5157"/>
                </a:lnTo>
                <a:lnTo>
                  <a:pt x="3870" y="5163"/>
                </a:lnTo>
                <a:lnTo>
                  <a:pt x="3875" y="5171"/>
                </a:lnTo>
                <a:lnTo>
                  <a:pt x="3879" y="5179"/>
                </a:lnTo>
                <a:lnTo>
                  <a:pt x="3888" y="5200"/>
                </a:lnTo>
                <a:lnTo>
                  <a:pt x="3894" y="5210"/>
                </a:lnTo>
                <a:lnTo>
                  <a:pt x="3901" y="5220"/>
                </a:lnTo>
                <a:lnTo>
                  <a:pt x="3901" y="5220"/>
                </a:lnTo>
                <a:lnTo>
                  <a:pt x="3904" y="5223"/>
                </a:lnTo>
                <a:lnTo>
                  <a:pt x="3908" y="5225"/>
                </a:lnTo>
                <a:lnTo>
                  <a:pt x="3913" y="5227"/>
                </a:lnTo>
                <a:lnTo>
                  <a:pt x="3919" y="5228"/>
                </a:lnTo>
                <a:lnTo>
                  <a:pt x="3934" y="5230"/>
                </a:lnTo>
                <a:lnTo>
                  <a:pt x="3950" y="5230"/>
                </a:lnTo>
                <a:lnTo>
                  <a:pt x="3968" y="5229"/>
                </a:lnTo>
                <a:lnTo>
                  <a:pt x="3989" y="5227"/>
                </a:lnTo>
                <a:lnTo>
                  <a:pt x="4032" y="5223"/>
                </a:lnTo>
                <a:lnTo>
                  <a:pt x="4074" y="5219"/>
                </a:lnTo>
                <a:lnTo>
                  <a:pt x="4093" y="5217"/>
                </a:lnTo>
                <a:lnTo>
                  <a:pt x="4110" y="5217"/>
                </a:lnTo>
                <a:lnTo>
                  <a:pt x="4126" y="5217"/>
                </a:lnTo>
                <a:lnTo>
                  <a:pt x="4137" y="5219"/>
                </a:lnTo>
                <a:lnTo>
                  <a:pt x="4142" y="5221"/>
                </a:lnTo>
                <a:lnTo>
                  <a:pt x="4146" y="5223"/>
                </a:lnTo>
                <a:lnTo>
                  <a:pt x="4148" y="5225"/>
                </a:lnTo>
                <a:lnTo>
                  <a:pt x="4150" y="5228"/>
                </a:lnTo>
                <a:lnTo>
                  <a:pt x="4150" y="5228"/>
                </a:lnTo>
                <a:lnTo>
                  <a:pt x="4151" y="5231"/>
                </a:lnTo>
                <a:lnTo>
                  <a:pt x="4150" y="5234"/>
                </a:lnTo>
                <a:lnTo>
                  <a:pt x="4149" y="5236"/>
                </a:lnTo>
                <a:lnTo>
                  <a:pt x="4148" y="5238"/>
                </a:lnTo>
                <a:lnTo>
                  <a:pt x="4143" y="5242"/>
                </a:lnTo>
                <a:lnTo>
                  <a:pt x="4136" y="5243"/>
                </a:lnTo>
                <a:lnTo>
                  <a:pt x="4118" y="5246"/>
                </a:lnTo>
                <a:lnTo>
                  <a:pt x="4100" y="5248"/>
                </a:lnTo>
                <a:lnTo>
                  <a:pt x="4100" y="5248"/>
                </a:lnTo>
                <a:lnTo>
                  <a:pt x="4021" y="5262"/>
                </a:lnTo>
                <a:lnTo>
                  <a:pt x="3981" y="5269"/>
                </a:lnTo>
                <a:lnTo>
                  <a:pt x="3943" y="5277"/>
                </a:lnTo>
                <a:lnTo>
                  <a:pt x="3925" y="5282"/>
                </a:lnTo>
                <a:lnTo>
                  <a:pt x="3909" y="5288"/>
                </a:lnTo>
                <a:lnTo>
                  <a:pt x="3894" y="5294"/>
                </a:lnTo>
                <a:lnTo>
                  <a:pt x="3881" y="5300"/>
                </a:lnTo>
                <a:lnTo>
                  <a:pt x="3869" y="5306"/>
                </a:lnTo>
                <a:lnTo>
                  <a:pt x="3860" y="5314"/>
                </a:lnTo>
                <a:lnTo>
                  <a:pt x="3853" y="5322"/>
                </a:lnTo>
                <a:lnTo>
                  <a:pt x="3850" y="5326"/>
                </a:lnTo>
                <a:lnTo>
                  <a:pt x="3848" y="5331"/>
                </a:lnTo>
                <a:lnTo>
                  <a:pt x="3848" y="5331"/>
                </a:lnTo>
                <a:lnTo>
                  <a:pt x="3846" y="5338"/>
                </a:lnTo>
                <a:lnTo>
                  <a:pt x="3846" y="5342"/>
                </a:lnTo>
                <a:lnTo>
                  <a:pt x="3847" y="5352"/>
                </a:lnTo>
                <a:lnTo>
                  <a:pt x="3847" y="5357"/>
                </a:lnTo>
                <a:lnTo>
                  <a:pt x="3846" y="5363"/>
                </a:lnTo>
                <a:lnTo>
                  <a:pt x="3845" y="5371"/>
                </a:lnTo>
                <a:lnTo>
                  <a:pt x="3842" y="5382"/>
                </a:lnTo>
                <a:lnTo>
                  <a:pt x="3842" y="5382"/>
                </a:lnTo>
                <a:lnTo>
                  <a:pt x="3837" y="5393"/>
                </a:lnTo>
                <a:lnTo>
                  <a:pt x="3831" y="5402"/>
                </a:lnTo>
                <a:lnTo>
                  <a:pt x="3823" y="5410"/>
                </a:lnTo>
                <a:lnTo>
                  <a:pt x="3815" y="5418"/>
                </a:lnTo>
                <a:lnTo>
                  <a:pt x="3796" y="5434"/>
                </a:lnTo>
                <a:lnTo>
                  <a:pt x="3786" y="5442"/>
                </a:lnTo>
                <a:lnTo>
                  <a:pt x="3776" y="5451"/>
                </a:lnTo>
                <a:lnTo>
                  <a:pt x="3767" y="5460"/>
                </a:lnTo>
                <a:lnTo>
                  <a:pt x="3758" y="5472"/>
                </a:lnTo>
                <a:lnTo>
                  <a:pt x="3750" y="5485"/>
                </a:lnTo>
                <a:lnTo>
                  <a:pt x="3742" y="5499"/>
                </a:lnTo>
                <a:lnTo>
                  <a:pt x="3736" y="5517"/>
                </a:lnTo>
                <a:lnTo>
                  <a:pt x="3732" y="5536"/>
                </a:lnTo>
                <a:lnTo>
                  <a:pt x="3730" y="5558"/>
                </a:lnTo>
                <a:lnTo>
                  <a:pt x="3730" y="5584"/>
                </a:lnTo>
                <a:lnTo>
                  <a:pt x="3730" y="5584"/>
                </a:lnTo>
                <a:lnTo>
                  <a:pt x="3732" y="5597"/>
                </a:lnTo>
                <a:lnTo>
                  <a:pt x="3735" y="5610"/>
                </a:lnTo>
                <a:lnTo>
                  <a:pt x="3739" y="5622"/>
                </a:lnTo>
                <a:lnTo>
                  <a:pt x="3744" y="5634"/>
                </a:lnTo>
                <a:lnTo>
                  <a:pt x="3751" y="5644"/>
                </a:lnTo>
                <a:lnTo>
                  <a:pt x="3757" y="5656"/>
                </a:lnTo>
                <a:lnTo>
                  <a:pt x="3763" y="5665"/>
                </a:lnTo>
                <a:lnTo>
                  <a:pt x="3770" y="5674"/>
                </a:lnTo>
                <a:lnTo>
                  <a:pt x="3784" y="5689"/>
                </a:lnTo>
                <a:lnTo>
                  <a:pt x="3797" y="5701"/>
                </a:lnTo>
                <a:lnTo>
                  <a:pt x="3807" y="5708"/>
                </a:lnTo>
                <a:lnTo>
                  <a:pt x="3810" y="5710"/>
                </a:lnTo>
                <a:lnTo>
                  <a:pt x="3813" y="5711"/>
                </a:lnTo>
                <a:lnTo>
                  <a:pt x="3813" y="5711"/>
                </a:lnTo>
                <a:lnTo>
                  <a:pt x="3814" y="5710"/>
                </a:lnTo>
                <a:lnTo>
                  <a:pt x="3815" y="5709"/>
                </a:lnTo>
                <a:lnTo>
                  <a:pt x="3816" y="5704"/>
                </a:lnTo>
                <a:lnTo>
                  <a:pt x="3818" y="5696"/>
                </a:lnTo>
                <a:lnTo>
                  <a:pt x="3818" y="5686"/>
                </a:lnTo>
                <a:lnTo>
                  <a:pt x="3820" y="5662"/>
                </a:lnTo>
                <a:lnTo>
                  <a:pt x="3823" y="5633"/>
                </a:lnTo>
                <a:lnTo>
                  <a:pt x="3825" y="5619"/>
                </a:lnTo>
                <a:lnTo>
                  <a:pt x="3828" y="5603"/>
                </a:lnTo>
                <a:lnTo>
                  <a:pt x="3831" y="5590"/>
                </a:lnTo>
                <a:lnTo>
                  <a:pt x="3836" y="5577"/>
                </a:lnTo>
                <a:lnTo>
                  <a:pt x="3843" y="5566"/>
                </a:lnTo>
                <a:lnTo>
                  <a:pt x="3847" y="5562"/>
                </a:lnTo>
                <a:lnTo>
                  <a:pt x="3851" y="5556"/>
                </a:lnTo>
                <a:lnTo>
                  <a:pt x="3855" y="5553"/>
                </a:lnTo>
                <a:lnTo>
                  <a:pt x="3860" y="5550"/>
                </a:lnTo>
                <a:lnTo>
                  <a:pt x="3865" y="5547"/>
                </a:lnTo>
                <a:lnTo>
                  <a:pt x="3871" y="5546"/>
                </a:lnTo>
                <a:lnTo>
                  <a:pt x="3871" y="5546"/>
                </a:lnTo>
                <a:lnTo>
                  <a:pt x="3877" y="5545"/>
                </a:lnTo>
                <a:lnTo>
                  <a:pt x="3882" y="5546"/>
                </a:lnTo>
                <a:lnTo>
                  <a:pt x="3888" y="5548"/>
                </a:lnTo>
                <a:lnTo>
                  <a:pt x="3892" y="5552"/>
                </a:lnTo>
                <a:lnTo>
                  <a:pt x="3902" y="5561"/>
                </a:lnTo>
                <a:lnTo>
                  <a:pt x="3911" y="5571"/>
                </a:lnTo>
                <a:lnTo>
                  <a:pt x="3921" y="5581"/>
                </a:lnTo>
                <a:lnTo>
                  <a:pt x="3926" y="5586"/>
                </a:lnTo>
                <a:lnTo>
                  <a:pt x="3933" y="5590"/>
                </a:lnTo>
                <a:lnTo>
                  <a:pt x="3940" y="5594"/>
                </a:lnTo>
                <a:lnTo>
                  <a:pt x="3946" y="5597"/>
                </a:lnTo>
                <a:lnTo>
                  <a:pt x="3954" y="5598"/>
                </a:lnTo>
                <a:lnTo>
                  <a:pt x="3962" y="5599"/>
                </a:lnTo>
                <a:lnTo>
                  <a:pt x="3962" y="5599"/>
                </a:lnTo>
                <a:lnTo>
                  <a:pt x="3970" y="5598"/>
                </a:lnTo>
                <a:lnTo>
                  <a:pt x="3979" y="5595"/>
                </a:lnTo>
                <a:lnTo>
                  <a:pt x="3987" y="5592"/>
                </a:lnTo>
                <a:lnTo>
                  <a:pt x="3996" y="5588"/>
                </a:lnTo>
                <a:lnTo>
                  <a:pt x="4005" y="5582"/>
                </a:lnTo>
                <a:lnTo>
                  <a:pt x="4014" y="5576"/>
                </a:lnTo>
                <a:lnTo>
                  <a:pt x="4035" y="5559"/>
                </a:lnTo>
                <a:lnTo>
                  <a:pt x="4055" y="5542"/>
                </a:lnTo>
                <a:lnTo>
                  <a:pt x="4077" y="5522"/>
                </a:lnTo>
                <a:lnTo>
                  <a:pt x="4122" y="5479"/>
                </a:lnTo>
                <a:lnTo>
                  <a:pt x="4144" y="5457"/>
                </a:lnTo>
                <a:lnTo>
                  <a:pt x="4166" y="5437"/>
                </a:lnTo>
                <a:lnTo>
                  <a:pt x="4187" y="5417"/>
                </a:lnTo>
                <a:lnTo>
                  <a:pt x="4208" y="5402"/>
                </a:lnTo>
                <a:lnTo>
                  <a:pt x="4227" y="5389"/>
                </a:lnTo>
                <a:lnTo>
                  <a:pt x="4236" y="5384"/>
                </a:lnTo>
                <a:lnTo>
                  <a:pt x="4245" y="5380"/>
                </a:lnTo>
                <a:lnTo>
                  <a:pt x="4254" y="5376"/>
                </a:lnTo>
                <a:lnTo>
                  <a:pt x="4262" y="5374"/>
                </a:lnTo>
                <a:lnTo>
                  <a:pt x="4270" y="5374"/>
                </a:lnTo>
                <a:lnTo>
                  <a:pt x="4277" y="5375"/>
                </a:lnTo>
                <a:lnTo>
                  <a:pt x="4277" y="5375"/>
                </a:lnTo>
                <a:lnTo>
                  <a:pt x="4278" y="5376"/>
                </a:lnTo>
                <a:lnTo>
                  <a:pt x="4279" y="5379"/>
                </a:lnTo>
                <a:lnTo>
                  <a:pt x="4278" y="5382"/>
                </a:lnTo>
                <a:lnTo>
                  <a:pt x="4277" y="5384"/>
                </a:lnTo>
                <a:lnTo>
                  <a:pt x="4272" y="5391"/>
                </a:lnTo>
                <a:lnTo>
                  <a:pt x="4264" y="5399"/>
                </a:lnTo>
                <a:lnTo>
                  <a:pt x="4241" y="5420"/>
                </a:lnTo>
                <a:lnTo>
                  <a:pt x="4212" y="5447"/>
                </a:lnTo>
                <a:lnTo>
                  <a:pt x="4181" y="5477"/>
                </a:lnTo>
                <a:lnTo>
                  <a:pt x="4167" y="5492"/>
                </a:lnTo>
                <a:lnTo>
                  <a:pt x="4152" y="5508"/>
                </a:lnTo>
                <a:lnTo>
                  <a:pt x="4140" y="5525"/>
                </a:lnTo>
                <a:lnTo>
                  <a:pt x="4129" y="5542"/>
                </a:lnTo>
                <a:lnTo>
                  <a:pt x="4121" y="5558"/>
                </a:lnTo>
                <a:lnTo>
                  <a:pt x="4118" y="5567"/>
                </a:lnTo>
                <a:lnTo>
                  <a:pt x="4116" y="5576"/>
                </a:lnTo>
                <a:lnTo>
                  <a:pt x="4116" y="5576"/>
                </a:lnTo>
                <a:lnTo>
                  <a:pt x="4114" y="5588"/>
                </a:lnTo>
                <a:lnTo>
                  <a:pt x="4114" y="5599"/>
                </a:lnTo>
                <a:lnTo>
                  <a:pt x="4115" y="5611"/>
                </a:lnTo>
                <a:lnTo>
                  <a:pt x="4119" y="5620"/>
                </a:lnTo>
                <a:lnTo>
                  <a:pt x="4123" y="5628"/>
                </a:lnTo>
                <a:lnTo>
                  <a:pt x="4129" y="5636"/>
                </a:lnTo>
                <a:lnTo>
                  <a:pt x="4135" y="5643"/>
                </a:lnTo>
                <a:lnTo>
                  <a:pt x="4142" y="5649"/>
                </a:lnTo>
                <a:lnTo>
                  <a:pt x="4157" y="5663"/>
                </a:lnTo>
                <a:lnTo>
                  <a:pt x="4163" y="5669"/>
                </a:lnTo>
                <a:lnTo>
                  <a:pt x="4169" y="5676"/>
                </a:lnTo>
                <a:lnTo>
                  <a:pt x="4175" y="5683"/>
                </a:lnTo>
                <a:lnTo>
                  <a:pt x="4179" y="5690"/>
                </a:lnTo>
                <a:lnTo>
                  <a:pt x="4182" y="5699"/>
                </a:lnTo>
                <a:lnTo>
                  <a:pt x="4183" y="5708"/>
                </a:lnTo>
                <a:lnTo>
                  <a:pt x="4183" y="5708"/>
                </a:lnTo>
                <a:lnTo>
                  <a:pt x="4184" y="5718"/>
                </a:lnTo>
                <a:lnTo>
                  <a:pt x="4186" y="5729"/>
                </a:lnTo>
                <a:lnTo>
                  <a:pt x="4189" y="5738"/>
                </a:lnTo>
                <a:lnTo>
                  <a:pt x="4193" y="5749"/>
                </a:lnTo>
                <a:lnTo>
                  <a:pt x="4198" y="5758"/>
                </a:lnTo>
                <a:lnTo>
                  <a:pt x="4205" y="5767"/>
                </a:lnTo>
                <a:lnTo>
                  <a:pt x="4212" y="5775"/>
                </a:lnTo>
                <a:lnTo>
                  <a:pt x="4220" y="5783"/>
                </a:lnTo>
                <a:lnTo>
                  <a:pt x="4228" y="5792"/>
                </a:lnTo>
                <a:lnTo>
                  <a:pt x="4237" y="5799"/>
                </a:lnTo>
                <a:lnTo>
                  <a:pt x="4257" y="5812"/>
                </a:lnTo>
                <a:lnTo>
                  <a:pt x="4278" y="5824"/>
                </a:lnTo>
                <a:lnTo>
                  <a:pt x="4300" y="5835"/>
                </a:lnTo>
                <a:lnTo>
                  <a:pt x="4322" y="5844"/>
                </a:lnTo>
                <a:lnTo>
                  <a:pt x="4344" y="5852"/>
                </a:lnTo>
                <a:lnTo>
                  <a:pt x="4364" y="5857"/>
                </a:lnTo>
                <a:lnTo>
                  <a:pt x="4382" y="5862"/>
                </a:lnTo>
                <a:lnTo>
                  <a:pt x="4399" y="5864"/>
                </a:lnTo>
                <a:lnTo>
                  <a:pt x="4412" y="5865"/>
                </a:lnTo>
                <a:lnTo>
                  <a:pt x="4421" y="5865"/>
                </a:lnTo>
                <a:lnTo>
                  <a:pt x="4424" y="5864"/>
                </a:lnTo>
                <a:lnTo>
                  <a:pt x="4426" y="5863"/>
                </a:lnTo>
                <a:lnTo>
                  <a:pt x="4426" y="5863"/>
                </a:lnTo>
                <a:lnTo>
                  <a:pt x="4427" y="5861"/>
                </a:lnTo>
                <a:lnTo>
                  <a:pt x="4427" y="5859"/>
                </a:lnTo>
                <a:lnTo>
                  <a:pt x="4425" y="5853"/>
                </a:lnTo>
                <a:lnTo>
                  <a:pt x="4420" y="5846"/>
                </a:lnTo>
                <a:lnTo>
                  <a:pt x="4412" y="5836"/>
                </a:lnTo>
                <a:lnTo>
                  <a:pt x="4393" y="5813"/>
                </a:lnTo>
                <a:lnTo>
                  <a:pt x="4369" y="5786"/>
                </a:lnTo>
                <a:lnTo>
                  <a:pt x="4358" y="5773"/>
                </a:lnTo>
                <a:lnTo>
                  <a:pt x="4348" y="5759"/>
                </a:lnTo>
                <a:lnTo>
                  <a:pt x="4339" y="5745"/>
                </a:lnTo>
                <a:lnTo>
                  <a:pt x="4330" y="5731"/>
                </a:lnTo>
                <a:lnTo>
                  <a:pt x="4325" y="5718"/>
                </a:lnTo>
                <a:lnTo>
                  <a:pt x="4324" y="5712"/>
                </a:lnTo>
                <a:lnTo>
                  <a:pt x="4323" y="5706"/>
                </a:lnTo>
                <a:lnTo>
                  <a:pt x="4323" y="5700"/>
                </a:lnTo>
                <a:lnTo>
                  <a:pt x="4324" y="5694"/>
                </a:lnTo>
                <a:lnTo>
                  <a:pt x="4326" y="5689"/>
                </a:lnTo>
                <a:lnTo>
                  <a:pt x="4329" y="5684"/>
                </a:lnTo>
                <a:lnTo>
                  <a:pt x="4329" y="5684"/>
                </a:lnTo>
                <a:lnTo>
                  <a:pt x="4333" y="5680"/>
                </a:lnTo>
                <a:lnTo>
                  <a:pt x="4337" y="5677"/>
                </a:lnTo>
                <a:lnTo>
                  <a:pt x="4343" y="5676"/>
                </a:lnTo>
                <a:lnTo>
                  <a:pt x="4347" y="5675"/>
                </a:lnTo>
                <a:lnTo>
                  <a:pt x="4352" y="5675"/>
                </a:lnTo>
                <a:lnTo>
                  <a:pt x="4358" y="5676"/>
                </a:lnTo>
                <a:lnTo>
                  <a:pt x="4370" y="5678"/>
                </a:lnTo>
                <a:lnTo>
                  <a:pt x="4384" y="5681"/>
                </a:lnTo>
                <a:lnTo>
                  <a:pt x="4392" y="5682"/>
                </a:lnTo>
                <a:lnTo>
                  <a:pt x="4399" y="5682"/>
                </a:lnTo>
                <a:lnTo>
                  <a:pt x="4408" y="5682"/>
                </a:lnTo>
                <a:lnTo>
                  <a:pt x="4416" y="5681"/>
                </a:lnTo>
                <a:lnTo>
                  <a:pt x="4425" y="5679"/>
                </a:lnTo>
                <a:lnTo>
                  <a:pt x="4436" y="5675"/>
                </a:lnTo>
                <a:lnTo>
                  <a:pt x="4436" y="5675"/>
                </a:lnTo>
                <a:lnTo>
                  <a:pt x="4437" y="5673"/>
                </a:lnTo>
                <a:lnTo>
                  <a:pt x="4438" y="5670"/>
                </a:lnTo>
                <a:lnTo>
                  <a:pt x="4438" y="5663"/>
                </a:lnTo>
                <a:lnTo>
                  <a:pt x="4436" y="5652"/>
                </a:lnTo>
                <a:lnTo>
                  <a:pt x="4434" y="5637"/>
                </a:lnTo>
                <a:lnTo>
                  <a:pt x="4431" y="5621"/>
                </a:lnTo>
                <a:lnTo>
                  <a:pt x="4428" y="5602"/>
                </a:lnTo>
                <a:lnTo>
                  <a:pt x="4426" y="5581"/>
                </a:lnTo>
                <a:lnTo>
                  <a:pt x="4426" y="5557"/>
                </a:lnTo>
                <a:lnTo>
                  <a:pt x="4428" y="5533"/>
                </a:lnTo>
                <a:lnTo>
                  <a:pt x="4431" y="5520"/>
                </a:lnTo>
                <a:lnTo>
                  <a:pt x="4434" y="5505"/>
                </a:lnTo>
                <a:lnTo>
                  <a:pt x="4437" y="5492"/>
                </a:lnTo>
                <a:lnTo>
                  <a:pt x="4441" y="5477"/>
                </a:lnTo>
                <a:lnTo>
                  <a:pt x="4446" y="5462"/>
                </a:lnTo>
                <a:lnTo>
                  <a:pt x="4453" y="5447"/>
                </a:lnTo>
                <a:lnTo>
                  <a:pt x="4460" y="5432"/>
                </a:lnTo>
                <a:lnTo>
                  <a:pt x="4469" y="5416"/>
                </a:lnTo>
                <a:lnTo>
                  <a:pt x="4479" y="5400"/>
                </a:lnTo>
                <a:lnTo>
                  <a:pt x="4490" y="5384"/>
                </a:lnTo>
                <a:lnTo>
                  <a:pt x="4503" y="5367"/>
                </a:lnTo>
                <a:lnTo>
                  <a:pt x="4516" y="5351"/>
                </a:lnTo>
                <a:lnTo>
                  <a:pt x="4533" y="5334"/>
                </a:lnTo>
                <a:lnTo>
                  <a:pt x="4550" y="5317"/>
                </a:lnTo>
                <a:lnTo>
                  <a:pt x="4550" y="5317"/>
                </a:lnTo>
                <a:lnTo>
                  <a:pt x="4557" y="5328"/>
                </a:lnTo>
                <a:lnTo>
                  <a:pt x="4566" y="5340"/>
                </a:lnTo>
                <a:lnTo>
                  <a:pt x="4578" y="5353"/>
                </a:lnTo>
                <a:lnTo>
                  <a:pt x="4586" y="5360"/>
                </a:lnTo>
                <a:lnTo>
                  <a:pt x="4594" y="5367"/>
                </a:lnTo>
                <a:lnTo>
                  <a:pt x="4603" y="5373"/>
                </a:lnTo>
                <a:lnTo>
                  <a:pt x="4614" y="5381"/>
                </a:lnTo>
                <a:lnTo>
                  <a:pt x="4624" y="5386"/>
                </a:lnTo>
                <a:lnTo>
                  <a:pt x="4636" y="5390"/>
                </a:lnTo>
                <a:lnTo>
                  <a:pt x="4648" y="5394"/>
                </a:lnTo>
                <a:lnTo>
                  <a:pt x="4662" y="5396"/>
                </a:lnTo>
                <a:lnTo>
                  <a:pt x="4662" y="5396"/>
                </a:lnTo>
                <a:lnTo>
                  <a:pt x="4668" y="5397"/>
                </a:lnTo>
                <a:lnTo>
                  <a:pt x="4673" y="5399"/>
                </a:lnTo>
                <a:lnTo>
                  <a:pt x="4677" y="5402"/>
                </a:lnTo>
                <a:lnTo>
                  <a:pt x="4681" y="5405"/>
                </a:lnTo>
                <a:lnTo>
                  <a:pt x="4685" y="5409"/>
                </a:lnTo>
                <a:lnTo>
                  <a:pt x="4688" y="5413"/>
                </a:lnTo>
                <a:lnTo>
                  <a:pt x="4692" y="5425"/>
                </a:lnTo>
                <a:lnTo>
                  <a:pt x="4696" y="5437"/>
                </a:lnTo>
                <a:lnTo>
                  <a:pt x="4698" y="5450"/>
                </a:lnTo>
                <a:lnTo>
                  <a:pt x="4698" y="5463"/>
                </a:lnTo>
                <a:lnTo>
                  <a:pt x="4698" y="5478"/>
                </a:lnTo>
                <a:lnTo>
                  <a:pt x="4696" y="5506"/>
                </a:lnTo>
                <a:lnTo>
                  <a:pt x="4694" y="5531"/>
                </a:lnTo>
                <a:lnTo>
                  <a:pt x="4692" y="5548"/>
                </a:lnTo>
                <a:lnTo>
                  <a:pt x="4692" y="5553"/>
                </a:lnTo>
                <a:lnTo>
                  <a:pt x="4693" y="5554"/>
                </a:lnTo>
                <a:lnTo>
                  <a:pt x="4694" y="5554"/>
                </a:lnTo>
                <a:lnTo>
                  <a:pt x="4694" y="5554"/>
                </a:lnTo>
                <a:lnTo>
                  <a:pt x="4697" y="5553"/>
                </a:lnTo>
                <a:lnTo>
                  <a:pt x="4702" y="5550"/>
                </a:lnTo>
                <a:lnTo>
                  <a:pt x="4708" y="5545"/>
                </a:lnTo>
                <a:lnTo>
                  <a:pt x="4714" y="5538"/>
                </a:lnTo>
                <a:lnTo>
                  <a:pt x="4721" y="5529"/>
                </a:lnTo>
                <a:lnTo>
                  <a:pt x="4729" y="5519"/>
                </a:lnTo>
                <a:lnTo>
                  <a:pt x="4736" y="5505"/>
                </a:lnTo>
                <a:lnTo>
                  <a:pt x="4743" y="5492"/>
                </a:lnTo>
                <a:lnTo>
                  <a:pt x="4751" y="5477"/>
                </a:lnTo>
                <a:lnTo>
                  <a:pt x="4758" y="5459"/>
                </a:lnTo>
                <a:lnTo>
                  <a:pt x="4763" y="5442"/>
                </a:lnTo>
                <a:lnTo>
                  <a:pt x="4768" y="5422"/>
                </a:lnTo>
                <a:lnTo>
                  <a:pt x="4771" y="5402"/>
                </a:lnTo>
                <a:lnTo>
                  <a:pt x="4773" y="5382"/>
                </a:lnTo>
                <a:lnTo>
                  <a:pt x="4772" y="5360"/>
                </a:lnTo>
                <a:lnTo>
                  <a:pt x="4770" y="5338"/>
                </a:lnTo>
                <a:lnTo>
                  <a:pt x="4770" y="5338"/>
                </a:lnTo>
                <a:lnTo>
                  <a:pt x="4778" y="5330"/>
                </a:lnTo>
                <a:lnTo>
                  <a:pt x="4798" y="5313"/>
                </a:lnTo>
                <a:lnTo>
                  <a:pt x="4809" y="5302"/>
                </a:lnTo>
                <a:lnTo>
                  <a:pt x="4819" y="5290"/>
                </a:lnTo>
                <a:lnTo>
                  <a:pt x="4827" y="5276"/>
                </a:lnTo>
                <a:lnTo>
                  <a:pt x="4830" y="5270"/>
                </a:lnTo>
                <a:lnTo>
                  <a:pt x="4832" y="5264"/>
                </a:lnTo>
                <a:lnTo>
                  <a:pt x="4832" y="5264"/>
                </a:lnTo>
                <a:lnTo>
                  <a:pt x="4834" y="5255"/>
                </a:lnTo>
                <a:lnTo>
                  <a:pt x="4835" y="5246"/>
                </a:lnTo>
                <a:lnTo>
                  <a:pt x="4836" y="5237"/>
                </a:lnTo>
                <a:lnTo>
                  <a:pt x="4835" y="5230"/>
                </a:lnTo>
                <a:lnTo>
                  <a:pt x="4834" y="5224"/>
                </a:lnTo>
                <a:lnTo>
                  <a:pt x="4832" y="5218"/>
                </a:lnTo>
                <a:lnTo>
                  <a:pt x="4830" y="5213"/>
                </a:lnTo>
                <a:lnTo>
                  <a:pt x="4827" y="5208"/>
                </a:lnTo>
                <a:lnTo>
                  <a:pt x="4819" y="5199"/>
                </a:lnTo>
                <a:lnTo>
                  <a:pt x="4810" y="5189"/>
                </a:lnTo>
                <a:lnTo>
                  <a:pt x="4800" y="5180"/>
                </a:lnTo>
                <a:lnTo>
                  <a:pt x="4789" y="5169"/>
                </a:lnTo>
                <a:lnTo>
                  <a:pt x="4778" y="5156"/>
                </a:lnTo>
                <a:lnTo>
                  <a:pt x="4772" y="5148"/>
                </a:lnTo>
                <a:lnTo>
                  <a:pt x="4767" y="5139"/>
                </a:lnTo>
                <a:lnTo>
                  <a:pt x="4762" y="5130"/>
                </a:lnTo>
                <a:lnTo>
                  <a:pt x="4757" y="5120"/>
                </a:lnTo>
                <a:lnTo>
                  <a:pt x="4753" y="5108"/>
                </a:lnTo>
                <a:lnTo>
                  <a:pt x="4749" y="5095"/>
                </a:lnTo>
                <a:lnTo>
                  <a:pt x="4744" y="5081"/>
                </a:lnTo>
                <a:lnTo>
                  <a:pt x="4741" y="5065"/>
                </a:lnTo>
                <a:lnTo>
                  <a:pt x="4738" y="5048"/>
                </a:lnTo>
                <a:lnTo>
                  <a:pt x="4736" y="5029"/>
                </a:lnTo>
                <a:lnTo>
                  <a:pt x="4735" y="5008"/>
                </a:lnTo>
                <a:lnTo>
                  <a:pt x="4734" y="4986"/>
                </a:lnTo>
                <a:lnTo>
                  <a:pt x="4734" y="4961"/>
                </a:lnTo>
                <a:lnTo>
                  <a:pt x="4735" y="4935"/>
                </a:lnTo>
                <a:lnTo>
                  <a:pt x="4735" y="4935"/>
                </a:lnTo>
                <a:lnTo>
                  <a:pt x="4735" y="4917"/>
                </a:lnTo>
                <a:lnTo>
                  <a:pt x="4734" y="4911"/>
                </a:lnTo>
                <a:lnTo>
                  <a:pt x="4733" y="4906"/>
                </a:lnTo>
                <a:lnTo>
                  <a:pt x="4731" y="4901"/>
                </a:lnTo>
                <a:lnTo>
                  <a:pt x="4729" y="4897"/>
                </a:lnTo>
                <a:lnTo>
                  <a:pt x="4727" y="4894"/>
                </a:lnTo>
                <a:lnTo>
                  <a:pt x="4724" y="4891"/>
                </a:lnTo>
                <a:lnTo>
                  <a:pt x="4716" y="4885"/>
                </a:lnTo>
                <a:lnTo>
                  <a:pt x="4706" y="4878"/>
                </a:lnTo>
                <a:lnTo>
                  <a:pt x="4693" y="4868"/>
                </a:lnTo>
                <a:lnTo>
                  <a:pt x="4679" y="4856"/>
                </a:lnTo>
                <a:lnTo>
                  <a:pt x="4679" y="4856"/>
                </a:lnTo>
                <a:lnTo>
                  <a:pt x="4671" y="4846"/>
                </a:lnTo>
                <a:lnTo>
                  <a:pt x="4664" y="4836"/>
                </a:lnTo>
                <a:lnTo>
                  <a:pt x="4659" y="4825"/>
                </a:lnTo>
                <a:lnTo>
                  <a:pt x="4655" y="4815"/>
                </a:lnTo>
                <a:lnTo>
                  <a:pt x="4654" y="4807"/>
                </a:lnTo>
                <a:lnTo>
                  <a:pt x="4654" y="4804"/>
                </a:lnTo>
                <a:lnTo>
                  <a:pt x="4654" y="4802"/>
                </a:lnTo>
                <a:lnTo>
                  <a:pt x="4657" y="4800"/>
                </a:lnTo>
                <a:lnTo>
                  <a:pt x="4659" y="4799"/>
                </a:lnTo>
                <a:lnTo>
                  <a:pt x="4661" y="4799"/>
                </a:lnTo>
                <a:lnTo>
                  <a:pt x="4665" y="4800"/>
                </a:lnTo>
                <a:lnTo>
                  <a:pt x="4665" y="4800"/>
                </a:lnTo>
                <a:lnTo>
                  <a:pt x="4679" y="4806"/>
                </a:lnTo>
                <a:lnTo>
                  <a:pt x="4693" y="4810"/>
                </a:lnTo>
                <a:lnTo>
                  <a:pt x="4708" y="4813"/>
                </a:lnTo>
                <a:lnTo>
                  <a:pt x="4723" y="4814"/>
                </a:lnTo>
                <a:lnTo>
                  <a:pt x="4737" y="4815"/>
                </a:lnTo>
                <a:lnTo>
                  <a:pt x="4752" y="4816"/>
                </a:lnTo>
                <a:lnTo>
                  <a:pt x="4765" y="4815"/>
                </a:lnTo>
                <a:lnTo>
                  <a:pt x="4778" y="4814"/>
                </a:lnTo>
                <a:lnTo>
                  <a:pt x="4802" y="4811"/>
                </a:lnTo>
                <a:lnTo>
                  <a:pt x="4819" y="4807"/>
                </a:lnTo>
                <a:lnTo>
                  <a:pt x="4835" y="4803"/>
                </a:lnTo>
                <a:lnTo>
                  <a:pt x="4835" y="4803"/>
                </a:lnTo>
                <a:lnTo>
                  <a:pt x="4844" y="4707"/>
                </a:lnTo>
                <a:lnTo>
                  <a:pt x="4849" y="4632"/>
                </a:lnTo>
                <a:lnTo>
                  <a:pt x="4851" y="4577"/>
                </a:lnTo>
                <a:lnTo>
                  <a:pt x="4851" y="4539"/>
                </a:lnTo>
                <a:lnTo>
                  <a:pt x="4849" y="4514"/>
                </a:lnTo>
                <a:lnTo>
                  <a:pt x="4847" y="4499"/>
                </a:lnTo>
                <a:lnTo>
                  <a:pt x="4845" y="4493"/>
                </a:lnTo>
                <a:lnTo>
                  <a:pt x="4844" y="4491"/>
                </a:lnTo>
                <a:lnTo>
                  <a:pt x="4844" y="4491"/>
                </a:lnTo>
                <a:lnTo>
                  <a:pt x="4825" y="4492"/>
                </a:lnTo>
                <a:lnTo>
                  <a:pt x="4808" y="4491"/>
                </a:lnTo>
                <a:lnTo>
                  <a:pt x="4791" y="4490"/>
                </a:lnTo>
                <a:lnTo>
                  <a:pt x="4776" y="4489"/>
                </a:lnTo>
                <a:lnTo>
                  <a:pt x="4763" y="4487"/>
                </a:lnTo>
                <a:lnTo>
                  <a:pt x="4750" y="4484"/>
                </a:lnTo>
                <a:lnTo>
                  <a:pt x="4737" y="4481"/>
                </a:lnTo>
                <a:lnTo>
                  <a:pt x="4726" y="4477"/>
                </a:lnTo>
                <a:lnTo>
                  <a:pt x="4716" y="4473"/>
                </a:lnTo>
                <a:lnTo>
                  <a:pt x="4707" y="4469"/>
                </a:lnTo>
                <a:lnTo>
                  <a:pt x="4698" y="4463"/>
                </a:lnTo>
                <a:lnTo>
                  <a:pt x="4690" y="4458"/>
                </a:lnTo>
                <a:lnTo>
                  <a:pt x="4683" y="4452"/>
                </a:lnTo>
                <a:lnTo>
                  <a:pt x="4676" y="4447"/>
                </a:lnTo>
                <a:lnTo>
                  <a:pt x="4665" y="4434"/>
                </a:lnTo>
                <a:lnTo>
                  <a:pt x="4665" y="4434"/>
                </a:lnTo>
                <a:lnTo>
                  <a:pt x="4677" y="4437"/>
                </a:lnTo>
                <a:lnTo>
                  <a:pt x="4690" y="4439"/>
                </a:lnTo>
                <a:lnTo>
                  <a:pt x="4717" y="4441"/>
                </a:lnTo>
                <a:lnTo>
                  <a:pt x="4742" y="4441"/>
                </a:lnTo>
                <a:lnTo>
                  <a:pt x="4768" y="4439"/>
                </a:lnTo>
                <a:lnTo>
                  <a:pt x="4790" y="4435"/>
                </a:lnTo>
                <a:lnTo>
                  <a:pt x="4812" y="4429"/>
                </a:lnTo>
                <a:lnTo>
                  <a:pt x="4821" y="4426"/>
                </a:lnTo>
                <a:lnTo>
                  <a:pt x="4829" y="4422"/>
                </a:lnTo>
                <a:lnTo>
                  <a:pt x="4838" y="4416"/>
                </a:lnTo>
                <a:lnTo>
                  <a:pt x="4844" y="4412"/>
                </a:lnTo>
                <a:lnTo>
                  <a:pt x="4844" y="4412"/>
                </a:lnTo>
                <a:lnTo>
                  <a:pt x="4843" y="4364"/>
                </a:lnTo>
                <a:lnTo>
                  <a:pt x="4841" y="4316"/>
                </a:lnTo>
                <a:lnTo>
                  <a:pt x="4838" y="4261"/>
                </a:lnTo>
                <a:lnTo>
                  <a:pt x="4833" y="4206"/>
                </a:lnTo>
                <a:lnTo>
                  <a:pt x="4831" y="4181"/>
                </a:lnTo>
                <a:lnTo>
                  <a:pt x="4828" y="4159"/>
                </a:lnTo>
                <a:lnTo>
                  <a:pt x="4825" y="4140"/>
                </a:lnTo>
                <a:lnTo>
                  <a:pt x="4822" y="4126"/>
                </a:lnTo>
                <a:lnTo>
                  <a:pt x="4820" y="4121"/>
                </a:lnTo>
                <a:lnTo>
                  <a:pt x="4818" y="4118"/>
                </a:lnTo>
                <a:lnTo>
                  <a:pt x="4816" y="4116"/>
                </a:lnTo>
                <a:lnTo>
                  <a:pt x="4814" y="4116"/>
                </a:lnTo>
                <a:lnTo>
                  <a:pt x="4814" y="4116"/>
                </a:lnTo>
                <a:lnTo>
                  <a:pt x="4786" y="4123"/>
                </a:lnTo>
                <a:lnTo>
                  <a:pt x="4760" y="4128"/>
                </a:lnTo>
                <a:lnTo>
                  <a:pt x="4746" y="4129"/>
                </a:lnTo>
                <a:lnTo>
                  <a:pt x="4734" y="4130"/>
                </a:lnTo>
                <a:lnTo>
                  <a:pt x="4722" y="4130"/>
                </a:lnTo>
                <a:lnTo>
                  <a:pt x="4711" y="4129"/>
                </a:lnTo>
                <a:lnTo>
                  <a:pt x="4698" y="4127"/>
                </a:lnTo>
                <a:lnTo>
                  <a:pt x="4687" y="4125"/>
                </a:lnTo>
                <a:lnTo>
                  <a:pt x="4675" y="4122"/>
                </a:lnTo>
                <a:lnTo>
                  <a:pt x="4664" y="4118"/>
                </a:lnTo>
                <a:lnTo>
                  <a:pt x="4652" y="4113"/>
                </a:lnTo>
                <a:lnTo>
                  <a:pt x="4640" y="4108"/>
                </a:lnTo>
                <a:lnTo>
                  <a:pt x="4629" y="4100"/>
                </a:lnTo>
                <a:lnTo>
                  <a:pt x="4618" y="4093"/>
                </a:lnTo>
                <a:lnTo>
                  <a:pt x="4618" y="4093"/>
                </a:lnTo>
                <a:lnTo>
                  <a:pt x="4613" y="4090"/>
                </a:lnTo>
                <a:lnTo>
                  <a:pt x="4608" y="4086"/>
                </a:lnTo>
                <a:lnTo>
                  <a:pt x="4602" y="4078"/>
                </a:lnTo>
                <a:lnTo>
                  <a:pt x="4597" y="4069"/>
                </a:lnTo>
                <a:lnTo>
                  <a:pt x="4594" y="4059"/>
                </a:lnTo>
                <a:lnTo>
                  <a:pt x="4592" y="4047"/>
                </a:lnTo>
                <a:lnTo>
                  <a:pt x="4591" y="4037"/>
                </a:lnTo>
                <a:lnTo>
                  <a:pt x="4590" y="4015"/>
                </a:lnTo>
                <a:lnTo>
                  <a:pt x="4589" y="3993"/>
                </a:lnTo>
                <a:lnTo>
                  <a:pt x="4587" y="3984"/>
                </a:lnTo>
                <a:lnTo>
                  <a:pt x="4585" y="3976"/>
                </a:lnTo>
                <a:lnTo>
                  <a:pt x="4581" y="3969"/>
                </a:lnTo>
                <a:lnTo>
                  <a:pt x="4575" y="3962"/>
                </a:lnTo>
                <a:lnTo>
                  <a:pt x="4571" y="3959"/>
                </a:lnTo>
                <a:lnTo>
                  <a:pt x="4567" y="3957"/>
                </a:lnTo>
                <a:lnTo>
                  <a:pt x="4561" y="3956"/>
                </a:lnTo>
                <a:lnTo>
                  <a:pt x="4556" y="3955"/>
                </a:lnTo>
                <a:lnTo>
                  <a:pt x="4556" y="3955"/>
                </a:lnTo>
                <a:lnTo>
                  <a:pt x="4534" y="3948"/>
                </a:lnTo>
                <a:lnTo>
                  <a:pt x="4511" y="3941"/>
                </a:lnTo>
                <a:lnTo>
                  <a:pt x="4489" y="3933"/>
                </a:lnTo>
                <a:lnTo>
                  <a:pt x="4468" y="3923"/>
                </a:lnTo>
                <a:lnTo>
                  <a:pt x="4448" y="3913"/>
                </a:lnTo>
                <a:lnTo>
                  <a:pt x="4428" y="3902"/>
                </a:lnTo>
                <a:lnTo>
                  <a:pt x="4410" y="3892"/>
                </a:lnTo>
                <a:lnTo>
                  <a:pt x="4394" y="3881"/>
                </a:lnTo>
                <a:lnTo>
                  <a:pt x="4377" y="3869"/>
                </a:lnTo>
                <a:lnTo>
                  <a:pt x="4363" y="3859"/>
                </a:lnTo>
                <a:lnTo>
                  <a:pt x="4337" y="3839"/>
                </a:lnTo>
                <a:lnTo>
                  <a:pt x="4318" y="3820"/>
                </a:lnTo>
                <a:lnTo>
                  <a:pt x="4306" y="3805"/>
                </a:lnTo>
                <a:lnTo>
                  <a:pt x="4306" y="3805"/>
                </a:lnTo>
                <a:lnTo>
                  <a:pt x="4297" y="3793"/>
                </a:lnTo>
                <a:lnTo>
                  <a:pt x="4288" y="3780"/>
                </a:lnTo>
                <a:lnTo>
                  <a:pt x="4282" y="3769"/>
                </a:lnTo>
                <a:lnTo>
                  <a:pt x="4277" y="3758"/>
                </a:lnTo>
                <a:lnTo>
                  <a:pt x="4273" y="3748"/>
                </a:lnTo>
                <a:lnTo>
                  <a:pt x="4270" y="3739"/>
                </a:lnTo>
                <a:lnTo>
                  <a:pt x="4266" y="3722"/>
                </a:lnTo>
                <a:lnTo>
                  <a:pt x="4265" y="3709"/>
                </a:lnTo>
                <a:lnTo>
                  <a:pt x="4265" y="3699"/>
                </a:lnTo>
                <a:lnTo>
                  <a:pt x="4266" y="3690"/>
                </a:lnTo>
                <a:lnTo>
                  <a:pt x="4266" y="3690"/>
                </a:lnTo>
                <a:lnTo>
                  <a:pt x="4284" y="3700"/>
                </a:lnTo>
                <a:lnTo>
                  <a:pt x="4302" y="3706"/>
                </a:lnTo>
                <a:lnTo>
                  <a:pt x="4321" y="3711"/>
                </a:lnTo>
                <a:lnTo>
                  <a:pt x="4340" y="3714"/>
                </a:lnTo>
                <a:lnTo>
                  <a:pt x="4358" y="3716"/>
                </a:lnTo>
                <a:lnTo>
                  <a:pt x="4377" y="3715"/>
                </a:lnTo>
                <a:lnTo>
                  <a:pt x="4396" y="3712"/>
                </a:lnTo>
                <a:lnTo>
                  <a:pt x="4414" y="3708"/>
                </a:lnTo>
                <a:lnTo>
                  <a:pt x="4434" y="3468"/>
                </a:lnTo>
                <a:lnTo>
                  <a:pt x="4434" y="3468"/>
                </a:lnTo>
                <a:lnTo>
                  <a:pt x="4425" y="3467"/>
                </a:lnTo>
                <a:lnTo>
                  <a:pt x="4405" y="3464"/>
                </a:lnTo>
                <a:lnTo>
                  <a:pt x="4392" y="3461"/>
                </a:lnTo>
                <a:lnTo>
                  <a:pt x="4377" y="3457"/>
                </a:lnTo>
                <a:lnTo>
                  <a:pt x="4362" y="3453"/>
                </a:lnTo>
                <a:lnTo>
                  <a:pt x="4348" y="3447"/>
                </a:lnTo>
                <a:lnTo>
                  <a:pt x="4348" y="3447"/>
                </a:lnTo>
                <a:lnTo>
                  <a:pt x="4339" y="3443"/>
                </a:lnTo>
                <a:lnTo>
                  <a:pt x="4331" y="3438"/>
                </a:lnTo>
                <a:lnTo>
                  <a:pt x="4323" y="3432"/>
                </a:lnTo>
                <a:lnTo>
                  <a:pt x="4316" y="3426"/>
                </a:lnTo>
                <a:lnTo>
                  <a:pt x="4302" y="3412"/>
                </a:lnTo>
                <a:lnTo>
                  <a:pt x="4289" y="3399"/>
                </a:lnTo>
                <a:lnTo>
                  <a:pt x="4280" y="3386"/>
                </a:lnTo>
                <a:lnTo>
                  <a:pt x="4273" y="3376"/>
                </a:lnTo>
                <a:lnTo>
                  <a:pt x="4267" y="3366"/>
                </a:lnTo>
                <a:lnTo>
                  <a:pt x="4267" y="3366"/>
                </a:lnTo>
                <a:lnTo>
                  <a:pt x="4274" y="3369"/>
                </a:lnTo>
                <a:lnTo>
                  <a:pt x="4293" y="3377"/>
                </a:lnTo>
                <a:lnTo>
                  <a:pt x="4321" y="3385"/>
                </a:lnTo>
                <a:lnTo>
                  <a:pt x="4339" y="3389"/>
                </a:lnTo>
                <a:lnTo>
                  <a:pt x="4356" y="3392"/>
                </a:lnTo>
                <a:lnTo>
                  <a:pt x="4356" y="3392"/>
                </a:lnTo>
                <a:lnTo>
                  <a:pt x="4375" y="3394"/>
                </a:lnTo>
                <a:lnTo>
                  <a:pt x="4392" y="3395"/>
                </a:lnTo>
                <a:lnTo>
                  <a:pt x="4407" y="3393"/>
                </a:lnTo>
                <a:lnTo>
                  <a:pt x="4419" y="3391"/>
                </a:lnTo>
                <a:lnTo>
                  <a:pt x="4430" y="3389"/>
                </a:lnTo>
                <a:lnTo>
                  <a:pt x="4438" y="3387"/>
                </a:lnTo>
                <a:lnTo>
                  <a:pt x="4444" y="3384"/>
                </a:lnTo>
                <a:lnTo>
                  <a:pt x="4477" y="3113"/>
                </a:lnTo>
                <a:lnTo>
                  <a:pt x="4477" y="3113"/>
                </a:lnTo>
                <a:lnTo>
                  <a:pt x="4451" y="3114"/>
                </a:lnTo>
                <a:lnTo>
                  <a:pt x="4427" y="3113"/>
                </a:lnTo>
                <a:lnTo>
                  <a:pt x="4408" y="3111"/>
                </a:lnTo>
                <a:lnTo>
                  <a:pt x="4392" y="3106"/>
                </a:lnTo>
                <a:lnTo>
                  <a:pt x="4377" y="3100"/>
                </a:lnTo>
                <a:lnTo>
                  <a:pt x="4365" y="3093"/>
                </a:lnTo>
                <a:lnTo>
                  <a:pt x="4356" y="3085"/>
                </a:lnTo>
                <a:lnTo>
                  <a:pt x="4348" y="3077"/>
                </a:lnTo>
                <a:lnTo>
                  <a:pt x="4343" y="3069"/>
                </a:lnTo>
                <a:lnTo>
                  <a:pt x="4337" y="3060"/>
                </a:lnTo>
                <a:lnTo>
                  <a:pt x="4335" y="3051"/>
                </a:lnTo>
                <a:lnTo>
                  <a:pt x="4333" y="3043"/>
                </a:lnTo>
                <a:lnTo>
                  <a:pt x="4332" y="3035"/>
                </a:lnTo>
                <a:lnTo>
                  <a:pt x="4331" y="3029"/>
                </a:lnTo>
                <a:lnTo>
                  <a:pt x="4332" y="3020"/>
                </a:lnTo>
                <a:lnTo>
                  <a:pt x="4332" y="3020"/>
                </a:lnTo>
                <a:lnTo>
                  <a:pt x="4357" y="3015"/>
                </a:lnTo>
                <a:lnTo>
                  <a:pt x="4381" y="3009"/>
                </a:lnTo>
                <a:lnTo>
                  <a:pt x="4405" y="3001"/>
                </a:lnTo>
                <a:lnTo>
                  <a:pt x="4428" y="2994"/>
                </a:lnTo>
                <a:lnTo>
                  <a:pt x="4451" y="2985"/>
                </a:lnTo>
                <a:lnTo>
                  <a:pt x="4473" y="2975"/>
                </a:lnTo>
                <a:lnTo>
                  <a:pt x="4495" y="2964"/>
                </a:lnTo>
                <a:lnTo>
                  <a:pt x="4515" y="2951"/>
                </a:lnTo>
                <a:lnTo>
                  <a:pt x="4536" y="2939"/>
                </a:lnTo>
                <a:lnTo>
                  <a:pt x="4555" y="2926"/>
                </a:lnTo>
                <a:lnTo>
                  <a:pt x="4574" y="2911"/>
                </a:lnTo>
                <a:lnTo>
                  <a:pt x="4592" y="2896"/>
                </a:lnTo>
                <a:lnTo>
                  <a:pt x="4609" y="2881"/>
                </a:lnTo>
                <a:lnTo>
                  <a:pt x="4627" y="2864"/>
                </a:lnTo>
                <a:lnTo>
                  <a:pt x="4642" y="2848"/>
                </a:lnTo>
                <a:lnTo>
                  <a:pt x="4659" y="2831"/>
                </a:lnTo>
                <a:lnTo>
                  <a:pt x="4673" y="2812"/>
                </a:lnTo>
                <a:lnTo>
                  <a:pt x="4688" y="2794"/>
                </a:lnTo>
                <a:lnTo>
                  <a:pt x="4702" y="2775"/>
                </a:lnTo>
                <a:lnTo>
                  <a:pt x="4715" y="2756"/>
                </a:lnTo>
                <a:lnTo>
                  <a:pt x="4727" y="2737"/>
                </a:lnTo>
                <a:lnTo>
                  <a:pt x="4738" y="2717"/>
                </a:lnTo>
                <a:lnTo>
                  <a:pt x="4750" y="2698"/>
                </a:lnTo>
                <a:lnTo>
                  <a:pt x="4760" y="2677"/>
                </a:lnTo>
                <a:lnTo>
                  <a:pt x="4770" y="2657"/>
                </a:lnTo>
                <a:lnTo>
                  <a:pt x="4779" y="2636"/>
                </a:lnTo>
                <a:lnTo>
                  <a:pt x="4787" y="2616"/>
                </a:lnTo>
                <a:lnTo>
                  <a:pt x="4796" y="2595"/>
                </a:lnTo>
                <a:lnTo>
                  <a:pt x="4803" y="2575"/>
                </a:lnTo>
                <a:lnTo>
                  <a:pt x="4809" y="2555"/>
                </a:lnTo>
                <a:lnTo>
                  <a:pt x="4815" y="2534"/>
                </a:lnTo>
                <a:lnTo>
                  <a:pt x="4820" y="2515"/>
                </a:lnTo>
                <a:lnTo>
                  <a:pt x="4820" y="2515"/>
                </a:lnTo>
                <a:lnTo>
                  <a:pt x="4831" y="2521"/>
                </a:lnTo>
                <a:lnTo>
                  <a:pt x="4847" y="2527"/>
                </a:lnTo>
                <a:lnTo>
                  <a:pt x="4864" y="2533"/>
                </a:lnTo>
                <a:lnTo>
                  <a:pt x="4882" y="2538"/>
                </a:lnTo>
                <a:lnTo>
                  <a:pt x="4903" y="2541"/>
                </a:lnTo>
                <a:lnTo>
                  <a:pt x="4913" y="2542"/>
                </a:lnTo>
                <a:lnTo>
                  <a:pt x="4923" y="2543"/>
                </a:lnTo>
                <a:lnTo>
                  <a:pt x="4935" y="2542"/>
                </a:lnTo>
                <a:lnTo>
                  <a:pt x="4945" y="2541"/>
                </a:lnTo>
                <a:lnTo>
                  <a:pt x="4955" y="2539"/>
                </a:lnTo>
                <a:lnTo>
                  <a:pt x="4965" y="2536"/>
                </a:lnTo>
                <a:lnTo>
                  <a:pt x="4965" y="2536"/>
                </a:lnTo>
                <a:lnTo>
                  <a:pt x="4967" y="2508"/>
                </a:lnTo>
                <a:lnTo>
                  <a:pt x="4970" y="2441"/>
                </a:lnTo>
                <a:lnTo>
                  <a:pt x="4972" y="2405"/>
                </a:lnTo>
                <a:lnTo>
                  <a:pt x="4973" y="2371"/>
                </a:lnTo>
                <a:lnTo>
                  <a:pt x="4972" y="2343"/>
                </a:lnTo>
                <a:lnTo>
                  <a:pt x="4972" y="2333"/>
                </a:lnTo>
                <a:lnTo>
                  <a:pt x="4970" y="2327"/>
                </a:lnTo>
                <a:lnTo>
                  <a:pt x="4970" y="2327"/>
                </a:lnTo>
                <a:lnTo>
                  <a:pt x="4955" y="2325"/>
                </a:lnTo>
                <a:lnTo>
                  <a:pt x="4938" y="2322"/>
                </a:lnTo>
                <a:lnTo>
                  <a:pt x="4919" y="2317"/>
                </a:lnTo>
                <a:lnTo>
                  <a:pt x="4911" y="2314"/>
                </a:lnTo>
                <a:lnTo>
                  <a:pt x="4902" y="2311"/>
                </a:lnTo>
                <a:lnTo>
                  <a:pt x="4893" y="2306"/>
                </a:lnTo>
                <a:lnTo>
                  <a:pt x="4885" y="2302"/>
                </a:lnTo>
                <a:lnTo>
                  <a:pt x="4876" y="2296"/>
                </a:lnTo>
                <a:lnTo>
                  <a:pt x="4868" y="2289"/>
                </a:lnTo>
                <a:lnTo>
                  <a:pt x="4861" y="2282"/>
                </a:lnTo>
                <a:lnTo>
                  <a:pt x="4854" y="2273"/>
                </a:lnTo>
                <a:lnTo>
                  <a:pt x="4848" y="2264"/>
                </a:lnTo>
                <a:lnTo>
                  <a:pt x="4842" y="225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37"/>
          <p:cNvSpPr>
            <a:spLocks/>
          </p:cNvSpPr>
          <p:nvPr userDrawn="1"/>
        </p:nvSpPr>
        <p:spPr bwMode="auto">
          <a:xfrm>
            <a:off x="8332788" y="-385340"/>
            <a:ext cx="276225" cy="73025"/>
          </a:xfrm>
          <a:custGeom>
            <a:avLst/>
            <a:gdLst>
              <a:gd name="T0" fmla="*/ 0 w 349"/>
              <a:gd name="T1" fmla="*/ 34 h 91"/>
              <a:gd name="T2" fmla="*/ 0 w 349"/>
              <a:gd name="T3" fmla="*/ 34 h 91"/>
              <a:gd name="T4" fmla="*/ 20 w 349"/>
              <a:gd name="T5" fmla="*/ 49 h 91"/>
              <a:gd name="T6" fmla="*/ 38 w 349"/>
              <a:gd name="T7" fmla="*/ 60 h 91"/>
              <a:gd name="T8" fmla="*/ 38 w 349"/>
              <a:gd name="T9" fmla="*/ 60 h 91"/>
              <a:gd name="T10" fmla="*/ 69 w 349"/>
              <a:gd name="T11" fmla="*/ 71 h 91"/>
              <a:gd name="T12" fmla="*/ 89 w 349"/>
              <a:gd name="T13" fmla="*/ 78 h 91"/>
              <a:gd name="T14" fmla="*/ 111 w 349"/>
              <a:gd name="T15" fmla="*/ 84 h 91"/>
              <a:gd name="T16" fmla="*/ 137 w 349"/>
              <a:gd name="T17" fmla="*/ 87 h 91"/>
              <a:gd name="T18" fmla="*/ 164 w 349"/>
              <a:gd name="T19" fmla="*/ 91 h 91"/>
              <a:gd name="T20" fmla="*/ 194 w 349"/>
              <a:gd name="T21" fmla="*/ 91 h 91"/>
              <a:gd name="T22" fmla="*/ 226 w 349"/>
              <a:gd name="T23" fmla="*/ 89 h 91"/>
              <a:gd name="T24" fmla="*/ 226 w 349"/>
              <a:gd name="T25" fmla="*/ 89 h 91"/>
              <a:gd name="T26" fmla="*/ 256 w 349"/>
              <a:gd name="T27" fmla="*/ 86 h 91"/>
              <a:gd name="T28" fmla="*/ 279 w 349"/>
              <a:gd name="T29" fmla="*/ 80 h 91"/>
              <a:gd name="T30" fmla="*/ 301 w 349"/>
              <a:gd name="T31" fmla="*/ 75 h 91"/>
              <a:gd name="T32" fmla="*/ 318 w 349"/>
              <a:gd name="T33" fmla="*/ 69 h 91"/>
              <a:gd name="T34" fmla="*/ 342 w 349"/>
              <a:gd name="T35" fmla="*/ 56 h 91"/>
              <a:gd name="T36" fmla="*/ 349 w 349"/>
              <a:gd name="T37" fmla="*/ 53 h 91"/>
              <a:gd name="T38" fmla="*/ 349 w 349"/>
              <a:gd name="T39" fmla="*/ 53 h 91"/>
              <a:gd name="T40" fmla="*/ 338 w 349"/>
              <a:gd name="T41" fmla="*/ 49 h 91"/>
              <a:gd name="T42" fmla="*/ 329 w 349"/>
              <a:gd name="T43" fmla="*/ 44 h 91"/>
              <a:gd name="T44" fmla="*/ 314 w 349"/>
              <a:gd name="T45" fmla="*/ 31 h 91"/>
              <a:gd name="T46" fmla="*/ 314 w 349"/>
              <a:gd name="T47" fmla="*/ 31 h 91"/>
              <a:gd name="T48" fmla="*/ 312 w 349"/>
              <a:gd name="T49" fmla="*/ 38 h 91"/>
              <a:gd name="T50" fmla="*/ 312 w 349"/>
              <a:gd name="T51" fmla="*/ 38 h 91"/>
              <a:gd name="T52" fmla="*/ 311 w 349"/>
              <a:gd name="T53" fmla="*/ 51 h 91"/>
              <a:gd name="T54" fmla="*/ 311 w 349"/>
              <a:gd name="T55" fmla="*/ 51 h 91"/>
              <a:gd name="T56" fmla="*/ 303 w 349"/>
              <a:gd name="T57" fmla="*/ 49 h 91"/>
              <a:gd name="T58" fmla="*/ 303 w 349"/>
              <a:gd name="T59" fmla="*/ 49 h 91"/>
              <a:gd name="T60" fmla="*/ 298 w 349"/>
              <a:gd name="T61" fmla="*/ 45 h 91"/>
              <a:gd name="T62" fmla="*/ 292 w 349"/>
              <a:gd name="T63" fmla="*/ 40 h 91"/>
              <a:gd name="T64" fmla="*/ 289 w 349"/>
              <a:gd name="T65" fmla="*/ 33 h 91"/>
              <a:gd name="T66" fmla="*/ 287 w 349"/>
              <a:gd name="T67" fmla="*/ 23 h 91"/>
              <a:gd name="T68" fmla="*/ 287 w 349"/>
              <a:gd name="T69" fmla="*/ 23 h 91"/>
              <a:gd name="T70" fmla="*/ 287 w 349"/>
              <a:gd name="T71" fmla="*/ 22 h 91"/>
              <a:gd name="T72" fmla="*/ 287 w 349"/>
              <a:gd name="T73" fmla="*/ 22 h 91"/>
              <a:gd name="T74" fmla="*/ 272 w 349"/>
              <a:gd name="T75" fmla="*/ 27 h 91"/>
              <a:gd name="T76" fmla="*/ 252 w 349"/>
              <a:gd name="T77" fmla="*/ 33 h 91"/>
              <a:gd name="T78" fmla="*/ 228 w 349"/>
              <a:gd name="T79" fmla="*/ 38 h 91"/>
              <a:gd name="T80" fmla="*/ 205 w 349"/>
              <a:gd name="T81" fmla="*/ 40 h 91"/>
              <a:gd name="T82" fmla="*/ 205 w 349"/>
              <a:gd name="T83" fmla="*/ 40 h 91"/>
              <a:gd name="T84" fmla="*/ 161 w 349"/>
              <a:gd name="T85" fmla="*/ 38 h 91"/>
              <a:gd name="T86" fmla="*/ 139 w 349"/>
              <a:gd name="T87" fmla="*/ 36 h 91"/>
              <a:gd name="T88" fmla="*/ 117 w 349"/>
              <a:gd name="T89" fmla="*/ 33 h 91"/>
              <a:gd name="T90" fmla="*/ 95 w 349"/>
              <a:gd name="T91" fmla="*/ 29 h 91"/>
              <a:gd name="T92" fmla="*/ 73 w 349"/>
              <a:gd name="T93" fmla="*/ 22 h 91"/>
              <a:gd name="T94" fmla="*/ 51 w 349"/>
              <a:gd name="T95" fmla="*/ 14 h 91"/>
              <a:gd name="T96" fmla="*/ 31 w 349"/>
              <a:gd name="T97" fmla="*/ 7 h 91"/>
              <a:gd name="T98" fmla="*/ 31 w 349"/>
              <a:gd name="T99" fmla="*/ 7 h 91"/>
              <a:gd name="T100" fmla="*/ 15 w 349"/>
              <a:gd name="T101" fmla="*/ 0 h 91"/>
              <a:gd name="T102" fmla="*/ 15 w 349"/>
              <a:gd name="T103" fmla="*/ 0 h 91"/>
              <a:gd name="T104" fmla="*/ 15 w 349"/>
              <a:gd name="T105" fmla="*/ 1 h 91"/>
              <a:gd name="T106" fmla="*/ 15 w 349"/>
              <a:gd name="T107" fmla="*/ 5 h 91"/>
              <a:gd name="T108" fmla="*/ 18 w 349"/>
              <a:gd name="T109" fmla="*/ 14 h 91"/>
              <a:gd name="T110" fmla="*/ 25 w 349"/>
              <a:gd name="T111" fmla="*/ 25 h 91"/>
              <a:gd name="T112" fmla="*/ 25 w 349"/>
              <a:gd name="T113" fmla="*/ 25 h 91"/>
              <a:gd name="T114" fmla="*/ 16 w 349"/>
              <a:gd name="T115" fmla="*/ 23 h 91"/>
              <a:gd name="T116" fmla="*/ 7 w 349"/>
              <a:gd name="T117" fmla="*/ 27 h 91"/>
              <a:gd name="T118" fmla="*/ 7 w 349"/>
              <a:gd name="T119" fmla="*/ 27 h 91"/>
              <a:gd name="T120" fmla="*/ 2 w 349"/>
              <a:gd name="T121" fmla="*/ 31 h 91"/>
              <a:gd name="T122" fmla="*/ 0 w 349"/>
              <a:gd name="T12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1">
                <a:moveTo>
                  <a:pt x="0" y="34"/>
                </a:moveTo>
                <a:lnTo>
                  <a:pt x="0" y="34"/>
                </a:lnTo>
                <a:lnTo>
                  <a:pt x="20" y="49"/>
                </a:lnTo>
                <a:lnTo>
                  <a:pt x="38" y="60"/>
                </a:lnTo>
                <a:lnTo>
                  <a:pt x="38" y="60"/>
                </a:lnTo>
                <a:lnTo>
                  <a:pt x="69" y="71"/>
                </a:lnTo>
                <a:lnTo>
                  <a:pt x="89" y="78"/>
                </a:lnTo>
                <a:lnTo>
                  <a:pt x="111" y="84"/>
                </a:lnTo>
                <a:lnTo>
                  <a:pt x="137" y="87"/>
                </a:lnTo>
                <a:lnTo>
                  <a:pt x="164" y="91"/>
                </a:lnTo>
                <a:lnTo>
                  <a:pt x="194" y="91"/>
                </a:lnTo>
                <a:lnTo>
                  <a:pt x="226" y="89"/>
                </a:lnTo>
                <a:lnTo>
                  <a:pt x="226" y="89"/>
                </a:lnTo>
                <a:lnTo>
                  <a:pt x="256" y="86"/>
                </a:lnTo>
                <a:lnTo>
                  <a:pt x="279" y="80"/>
                </a:lnTo>
                <a:lnTo>
                  <a:pt x="301" y="75"/>
                </a:lnTo>
                <a:lnTo>
                  <a:pt x="318" y="69"/>
                </a:lnTo>
                <a:lnTo>
                  <a:pt x="342" y="56"/>
                </a:lnTo>
                <a:lnTo>
                  <a:pt x="349" y="53"/>
                </a:lnTo>
                <a:lnTo>
                  <a:pt x="349" y="53"/>
                </a:lnTo>
                <a:lnTo>
                  <a:pt x="338" y="49"/>
                </a:lnTo>
                <a:lnTo>
                  <a:pt x="329" y="44"/>
                </a:lnTo>
                <a:lnTo>
                  <a:pt x="314" y="31"/>
                </a:lnTo>
                <a:lnTo>
                  <a:pt x="314" y="31"/>
                </a:lnTo>
                <a:lnTo>
                  <a:pt x="312" y="38"/>
                </a:lnTo>
                <a:lnTo>
                  <a:pt x="312" y="38"/>
                </a:lnTo>
                <a:lnTo>
                  <a:pt x="311" y="51"/>
                </a:lnTo>
                <a:lnTo>
                  <a:pt x="311" y="51"/>
                </a:lnTo>
                <a:lnTo>
                  <a:pt x="303" y="49"/>
                </a:lnTo>
                <a:lnTo>
                  <a:pt x="303" y="49"/>
                </a:lnTo>
                <a:lnTo>
                  <a:pt x="298" y="45"/>
                </a:lnTo>
                <a:lnTo>
                  <a:pt x="292" y="40"/>
                </a:lnTo>
                <a:lnTo>
                  <a:pt x="289" y="33"/>
                </a:lnTo>
                <a:lnTo>
                  <a:pt x="287" y="23"/>
                </a:lnTo>
                <a:lnTo>
                  <a:pt x="287" y="23"/>
                </a:lnTo>
                <a:lnTo>
                  <a:pt x="287" y="22"/>
                </a:lnTo>
                <a:lnTo>
                  <a:pt x="287" y="22"/>
                </a:lnTo>
                <a:lnTo>
                  <a:pt x="272" y="27"/>
                </a:lnTo>
                <a:lnTo>
                  <a:pt x="252" y="33"/>
                </a:lnTo>
                <a:lnTo>
                  <a:pt x="228" y="38"/>
                </a:lnTo>
                <a:lnTo>
                  <a:pt x="205" y="40"/>
                </a:lnTo>
                <a:lnTo>
                  <a:pt x="205" y="40"/>
                </a:lnTo>
                <a:lnTo>
                  <a:pt x="161" y="38"/>
                </a:lnTo>
                <a:lnTo>
                  <a:pt x="139" y="36"/>
                </a:lnTo>
                <a:lnTo>
                  <a:pt x="117" y="33"/>
                </a:lnTo>
                <a:lnTo>
                  <a:pt x="95" y="29"/>
                </a:lnTo>
                <a:lnTo>
                  <a:pt x="73" y="22"/>
                </a:lnTo>
                <a:lnTo>
                  <a:pt x="51" y="14"/>
                </a:lnTo>
                <a:lnTo>
                  <a:pt x="31" y="7"/>
                </a:lnTo>
                <a:lnTo>
                  <a:pt x="31" y="7"/>
                </a:lnTo>
                <a:lnTo>
                  <a:pt x="15" y="0"/>
                </a:lnTo>
                <a:lnTo>
                  <a:pt x="15" y="0"/>
                </a:lnTo>
                <a:lnTo>
                  <a:pt x="15" y="1"/>
                </a:lnTo>
                <a:lnTo>
                  <a:pt x="15" y="5"/>
                </a:lnTo>
                <a:lnTo>
                  <a:pt x="18" y="14"/>
                </a:lnTo>
                <a:lnTo>
                  <a:pt x="25" y="25"/>
                </a:lnTo>
                <a:lnTo>
                  <a:pt x="25" y="25"/>
                </a:lnTo>
                <a:lnTo>
                  <a:pt x="16" y="23"/>
                </a:lnTo>
                <a:lnTo>
                  <a:pt x="7" y="27"/>
                </a:lnTo>
                <a:lnTo>
                  <a:pt x="7" y="27"/>
                </a:lnTo>
                <a:lnTo>
                  <a:pt x="2" y="31"/>
                </a:lnTo>
                <a:lnTo>
                  <a:pt x="0" y="3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38"/>
          <p:cNvSpPr>
            <a:spLocks/>
          </p:cNvSpPr>
          <p:nvPr userDrawn="1"/>
        </p:nvSpPr>
        <p:spPr bwMode="auto">
          <a:xfrm>
            <a:off x="8270875" y="-618703"/>
            <a:ext cx="282575" cy="201613"/>
          </a:xfrm>
          <a:custGeom>
            <a:avLst/>
            <a:gdLst>
              <a:gd name="T0" fmla="*/ 326 w 357"/>
              <a:gd name="T1" fmla="*/ 20 h 253"/>
              <a:gd name="T2" fmla="*/ 320 w 357"/>
              <a:gd name="T3" fmla="*/ 3 h 253"/>
              <a:gd name="T4" fmla="*/ 311 w 357"/>
              <a:gd name="T5" fmla="*/ 0 h 253"/>
              <a:gd name="T6" fmla="*/ 227 w 357"/>
              <a:gd name="T7" fmla="*/ 40 h 253"/>
              <a:gd name="T8" fmla="*/ 207 w 357"/>
              <a:gd name="T9" fmla="*/ 53 h 253"/>
              <a:gd name="T10" fmla="*/ 176 w 357"/>
              <a:gd name="T11" fmla="*/ 53 h 253"/>
              <a:gd name="T12" fmla="*/ 181 w 357"/>
              <a:gd name="T13" fmla="*/ 71 h 253"/>
              <a:gd name="T14" fmla="*/ 172 w 357"/>
              <a:gd name="T15" fmla="*/ 78 h 253"/>
              <a:gd name="T16" fmla="*/ 181 w 357"/>
              <a:gd name="T17" fmla="*/ 93 h 253"/>
              <a:gd name="T18" fmla="*/ 198 w 357"/>
              <a:gd name="T19" fmla="*/ 91 h 253"/>
              <a:gd name="T20" fmla="*/ 189 w 357"/>
              <a:gd name="T21" fmla="*/ 115 h 253"/>
              <a:gd name="T22" fmla="*/ 147 w 357"/>
              <a:gd name="T23" fmla="*/ 146 h 253"/>
              <a:gd name="T24" fmla="*/ 101 w 357"/>
              <a:gd name="T25" fmla="*/ 155 h 253"/>
              <a:gd name="T26" fmla="*/ 79 w 357"/>
              <a:gd name="T27" fmla="*/ 137 h 253"/>
              <a:gd name="T28" fmla="*/ 68 w 357"/>
              <a:gd name="T29" fmla="*/ 126 h 253"/>
              <a:gd name="T30" fmla="*/ 50 w 357"/>
              <a:gd name="T31" fmla="*/ 126 h 253"/>
              <a:gd name="T32" fmla="*/ 28 w 357"/>
              <a:gd name="T33" fmla="*/ 137 h 253"/>
              <a:gd name="T34" fmla="*/ 48 w 357"/>
              <a:gd name="T35" fmla="*/ 140 h 253"/>
              <a:gd name="T36" fmla="*/ 44 w 357"/>
              <a:gd name="T37" fmla="*/ 149 h 253"/>
              <a:gd name="T38" fmla="*/ 75 w 357"/>
              <a:gd name="T39" fmla="*/ 169 h 253"/>
              <a:gd name="T40" fmla="*/ 75 w 357"/>
              <a:gd name="T41" fmla="*/ 171 h 253"/>
              <a:gd name="T42" fmla="*/ 39 w 357"/>
              <a:gd name="T43" fmla="*/ 160 h 253"/>
              <a:gd name="T44" fmla="*/ 28 w 357"/>
              <a:gd name="T45" fmla="*/ 164 h 253"/>
              <a:gd name="T46" fmla="*/ 8 w 357"/>
              <a:gd name="T47" fmla="*/ 171 h 253"/>
              <a:gd name="T48" fmla="*/ 2 w 357"/>
              <a:gd name="T49" fmla="*/ 193 h 253"/>
              <a:gd name="T50" fmla="*/ 17 w 357"/>
              <a:gd name="T51" fmla="*/ 180 h 253"/>
              <a:gd name="T52" fmla="*/ 22 w 357"/>
              <a:gd name="T53" fmla="*/ 188 h 253"/>
              <a:gd name="T54" fmla="*/ 26 w 357"/>
              <a:gd name="T55" fmla="*/ 197 h 253"/>
              <a:gd name="T56" fmla="*/ 66 w 357"/>
              <a:gd name="T57" fmla="*/ 195 h 253"/>
              <a:gd name="T58" fmla="*/ 75 w 357"/>
              <a:gd name="T59" fmla="*/ 197 h 253"/>
              <a:gd name="T60" fmla="*/ 39 w 357"/>
              <a:gd name="T61" fmla="*/ 206 h 253"/>
              <a:gd name="T62" fmla="*/ 37 w 357"/>
              <a:gd name="T63" fmla="*/ 213 h 253"/>
              <a:gd name="T64" fmla="*/ 28 w 357"/>
              <a:gd name="T65" fmla="*/ 233 h 253"/>
              <a:gd name="T66" fmla="*/ 35 w 357"/>
              <a:gd name="T67" fmla="*/ 248 h 253"/>
              <a:gd name="T68" fmla="*/ 41 w 357"/>
              <a:gd name="T69" fmla="*/ 244 h 253"/>
              <a:gd name="T70" fmla="*/ 42 w 357"/>
              <a:gd name="T71" fmla="*/ 235 h 253"/>
              <a:gd name="T72" fmla="*/ 55 w 357"/>
              <a:gd name="T73" fmla="*/ 243 h 253"/>
              <a:gd name="T74" fmla="*/ 72 w 357"/>
              <a:gd name="T75" fmla="*/ 232 h 253"/>
              <a:gd name="T76" fmla="*/ 94 w 357"/>
              <a:gd name="T77" fmla="*/ 213 h 253"/>
              <a:gd name="T78" fmla="*/ 108 w 357"/>
              <a:gd name="T79" fmla="*/ 211 h 253"/>
              <a:gd name="T80" fmla="*/ 110 w 357"/>
              <a:gd name="T81" fmla="*/ 222 h 253"/>
              <a:gd name="T82" fmla="*/ 115 w 357"/>
              <a:gd name="T83" fmla="*/ 233 h 253"/>
              <a:gd name="T84" fmla="*/ 114 w 357"/>
              <a:gd name="T85" fmla="*/ 243 h 253"/>
              <a:gd name="T86" fmla="*/ 136 w 357"/>
              <a:gd name="T87" fmla="*/ 224 h 253"/>
              <a:gd name="T88" fmla="*/ 141 w 357"/>
              <a:gd name="T89" fmla="*/ 219 h 253"/>
              <a:gd name="T90" fmla="*/ 145 w 357"/>
              <a:gd name="T91" fmla="*/ 211 h 253"/>
              <a:gd name="T92" fmla="*/ 147 w 357"/>
              <a:gd name="T93" fmla="*/ 200 h 253"/>
              <a:gd name="T94" fmla="*/ 167 w 357"/>
              <a:gd name="T95" fmla="*/ 193 h 253"/>
              <a:gd name="T96" fmla="*/ 170 w 357"/>
              <a:gd name="T97" fmla="*/ 180 h 253"/>
              <a:gd name="T98" fmla="*/ 181 w 357"/>
              <a:gd name="T99" fmla="*/ 179 h 253"/>
              <a:gd name="T100" fmla="*/ 199 w 357"/>
              <a:gd name="T101" fmla="*/ 197 h 253"/>
              <a:gd name="T102" fmla="*/ 231 w 357"/>
              <a:gd name="T103" fmla="*/ 182 h 253"/>
              <a:gd name="T104" fmla="*/ 227 w 357"/>
              <a:gd name="T105" fmla="*/ 169 h 253"/>
              <a:gd name="T106" fmla="*/ 223 w 357"/>
              <a:gd name="T107" fmla="*/ 155 h 253"/>
              <a:gd name="T108" fmla="*/ 245 w 357"/>
              <a:gd name="T109" fmla="*/ 173 h 253"/>
              <a:gd name="T110" fmla="*/ 276 w 357"/>
              <a:gd name="T111" fmla="*/ 155 h 253"/>
              <a:gd name="T112" fmla="*/ 273 w 357"/>
              <a:gd name="T113" fmla="*/ 149 h 253"/>
              <a:gd name="T114" fmla="*/ 263 w 357"/>
              <a:gd name="T115" fmla="*/ 131 h 253"/>
              <a:gd name="T116" fmla="*/ 262 w 357"/>
              <a:gd name="T117" fmla="*/ 115 h 253"/>
              <a:gd name="T118" fmla="*/ 262 w 357"/>
              <a:gd name="T119" fmla="*/ 98 h 253"/>
              <a:gd name="T120" fmla="*/ 353 w 357"/>
              <a:gd name="T121" fmla="*/ 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253">
                <a:moveTo>
                  <a:pt x="344" y="31"/>
                </a:moveTo>
                <a:lnTo>
                  <a:pt x="344" y="31"/>
                </a:lnTo>
                <a:lnTo>
                  <a:pt x="335" y="23"/>
                </a:lnTo>
                <a:lnTo>
                  <a:pt x="326" y="20"/>
                </a:lnTo>
                <a:lnTo>
                  <a:pt x="309" y="12"/>
                </a:lnTo>
                <a:lnTo>
                  <a:pt x="309" y="12"/>
                </a:lnTo>
                <a:lnTo>
                  <a:pt x="316" y="7"/>
                </a:lnTo>
                <a:lnTo>
                  <a:pt x="320" y="3"/>
                </a:lnTo>
                <a:lnTo>
                  <a:pt x="320" y="1"/>
                </a:lnTo>
                <a:lnTo>
                  <a:pt x="320" y="1"/>
                </a:lnTo>
                <a:lnTo>
                  <a:pt x="315" y="0"/>
                </a:lnTo>
                <a:lnTo>
                  <a:pt x="311" y="0"/>
                </a:lnTo>
                <a:lnTo>
                  <a:pt x="311" y="0"/>
                </a:lnTo>
                <a:lnTo>
                  <a:pt x="280" y="12"/>
                </a:lnTo>
                <a:lnTo>
                  <a:pt x="252" y="25"/>
                </a:lnTo>
                <a:lnTo>
                  <a:pt x="227" y="40"/>
                </a:lnTo>
                <a:lnTo>
                  <a:pt x="209" y="53"/>
                </a:lnTo>
                <a:lnTo>
                  <a:pt x="209" y="53"/>
                </a:lnTo>
                <a:lnTo>
                  <a:pt x="207" y="53"/>
                </a:lnTo>
                <a:lnTo>
                  <a:pt x="207" y="53"/>
                </a:lnTo>
                <a:lnTo>
                  <a:pt x="201" y="56"/>
                </a:lnTo>
                <a:lnTo>
                  <a:pt x="196" y="56"/>
                </a:lnTo>
                <a:lnTo>
                  <a:pt x="185" y="54"/>
                </a:lnTo>
                <a:lnTo>
                  <a:pt x="176" y="53"/>
                </a:lnTo>
                <a:lnTo>
                  <a:pt x="174" y="51"/>
                </a:lnTo>
                <a:lnTo>
                  <a:pt x="170" y="67"/>
                </a:lnTo>
                <a:lnTo>
                  <a:pt x="170" y="67"/>
                </a:lnTo>
                <a:lnTo>
                  <a:pt x="181" y="71"/>
                </a:lnTo>
                <a:lnTo>
                  <a:pt x="189" y="74"/>
                </a:lnTo>
                <a:lnTo>
                  <a:pt x="189" y="74"/>
                </a:lnTo>
                <a:lnTo>
                  <a:pt x="178" y="76"/>
                </a:lnTo>
                <a:lnTo>
                  <a:pt x="172" y="78"/>
                </a:lnTo>
                <a:lnTo>
                  <a:pt x="168" y="82"/>
                </a:lnTo>
                <a:lnTo>
                  <a:pt x="174" y="96"/>
                </a:lnTo>
                <a:lnTo>
                  <a:pt x="174" y="96"/>
                </a:lnTo>
                <a:lnTo>
                  <a:pt x="181" y="93"/>
                </a:lnTo>
                <a:lnTo>
                  <a:pt x="189" y="91"/>
                </a:lnTo>
                <a:lnTo>
                  <a:pt x="198" y="89"/>
                </a:lnTo>
                <a:lnTo>
                  <a:pt x="198" y="89"/>
                </a:lnTo>
                <a:lnTo>
                  <a:pt x="198" y="91"/>
                </a:lnTo>
                <a:lnTo>
                  <a:pt x="198" y="91"/>
                </a:lnTo>
                <a:lnTo>
                  <a:pt x="198" y="98"/>
                </a:lnTo>
                <a:lnTo>
                  <a:pt x="194" y="105"/>
                </a:lnTo>
                <a:lnTo>
                  <a:pt x="189" y="115"/>
                </a:lnTo>
                <a:lnTo>
                  <a:pt x="181" y="122"/>
                </a:lnTo>
                <a:lnTo>
                  <a:pt x="165" y="137"/>
                </a:lnTo>
                <a:lnTo>
                  <a:pt x="156" y="142"/>
                </a:lnTo>
                <a:lnTo>
                  <a:pt x="147" y="146"/>
                </a:lnTo>
                <a:lnTo>
                  <a:pt x="147" y="146"/>
                </a:lnTo>
                <a:lnTo>
                  <a:pt x="128" y="151"/>
                </a:lnTo>
                <a:lnTo>
                  <a:pt x="112" y="155"/>
                </a:lnTo>
                <a:lnTo>
                  <a:pt x="101" y="155"/>
                </a:lnTo>
                <a:lnTo>
                  <a:pt x="95" y="153"/>
                </a:lnTo>
                <a:lnTo>
                  <a:pt x="95" y="153"/>
                </a:lnTo>
                <a:lnTo>
                  <a:pt x="84" y="144"/>
                </a:lnTo>
                <a:lnTo>
                  <a:pt x="79" y="137"/>
                </a:lnTo>
                <a:lnTo>
                  <a:pt x="73" y="129"/>
                </a:lnTo>
                <a:lnTo>
                  <a:pt x="72" y="126"/>
                </a:lnTo>
                <a:lnTo>
                  <a:pt x="68" y="126"/>
                </a:lnTo>
                <a:lnTo>
                  <a:pt x="68" y="126"/>
                </a:lnTo>
                <a:lnTo>
                  <a:pt x="64" y="126"/>
                </a:lnTo>
                <a:lnTo>
                  <a:pt x="61" y="127"/>
                </a:lnTo>
                <a:lnTo>
                  <a:pt x="61" y="127"/>
                </a:lnTo>
                <a:lnTo>
                  <a:pt x="50" y="126"/>
                </a:lnTo>
                <a:lnTo>
                  <a:pt x="41" y="127"/>
                </a:lnTo>
                <a:lnTo>
                  <a:pt x="33" y="131"/>
                </a:lnTo>
                <a:lnTo>
                  <a:pt x="30" y="133"/>
                </a:lnTo>
                <a:lnTo>
                  <a:pt x="28" y="137"/>
                </a:lnTo>
                <a:lnTo>
                  <a:pt x="28" y="137"/>
                </a:lnTo>
                <a:lnTo>
                  <a:pt x="41" y="137"/>
                </a:lnTo>
                <a:lnTo>
                  <a:pt x="48" y="138"/>
                </a:lnTo>
                <a:lnTo>
                  <a:pt x="48" y="140"/>
                </a:lnTo>
                <a:lnTo>
                  <a:pt x="46" y="142"/>
                </a:lnTo>
                <a:lnTo>
                  <a:pt x="46" y="142"/>
                </a:lnTo>
                <a:lnTo>
                  <a:pt x="42" y="146"/>
                </a:lnTo>
                <a:lnTo>
                  <a:pt x="44" y="149"/>
                </a:lnTo>
                <a:lnTo>
                  <a:pt x="46" y="153"/>
                </a:lnTo>
                <a:lnTo>
                  <a:pt x="52" y="157"/>
                </a:lnTo>
                <a:lnTo>
                  <a:pt x="75" y="169"/>
                </a:lnTo>
                <a:lnTo>
                  <a:pt x="75" y="169"/>
                </a:lnTo>
                <a:lnTo>
                  <a:pt x="75" y="169"/>
                </a:lnTo>
                <a:lnTo>
                  <a:pt x="75" y="171"/>
                </a:lnTo>
                <a:lnTo>
                  <a:pt x="75" y="171"/>
                </a:lnTo>
                <a:lnTo>
                  <a:pt x="75" y="171"/>
                </a:lnTo>
                <a:lnTo>
                  <a:pt x="68" y="171"/>
                </a:lnTo>
                <a:lnTo>
                  <a:pt x="59" y="168"/>
                </a:lnTo>
                <a:lnTo>
                  <a:pt x="39" y="160"/>
                </a:lnTo>
                <a:lnTo>
                  <a:pt x="39" y="160"/>
                </a:lnTo>
                <a:lnTo>
                  <a:pt x="35" y="160"/>
                </a:lnTo>
                <a:lnTo>
                  <a:pt x="31" y="160"/>
                </a:lnTo>
                <a:lnTo>
                  <a:pt x="28" y="164"/>
                </a:lnTo>
                <a:lnTo>
                  <a:pt x="28" y="164"/>
                </a:lnTo>
                <a:lnTo>
                  <a:pt x="24" y="164"/>
                </a:lnTo>
                <a:lnTo>
                  <a:pt x="19" y="164"/>
                </a:lnTo>
                <a:lnTo>
                  <a:pt x="11" y="168"/>
                </a:lnTo>
                <a:lnTo>
                  <a:pt x="8" y="171"/>
                </a:lnTo>
                <a:lnTo>
                  <a:pt x="2" y="175"/>
                </a:lnTo>
                <a:lnTo>
                  <a:pt x="0" y="180"/>
                </a:lnTo>
                <a:lnTo>
                  <a:pt x="0" y="186"/>
                </a:lnTo>
                <a:lnTo>
                  <a:pt x="2" y="193"/>
                </a:lnTo>
                <a:lnTo>
                  <a:pt x="2" y="193"/>
                </a:lnTo>
                <a:lnTo>
                  <a:pt x="8" y="186"/>
                </a:lnTo>
                <a:lnTo>
                  <a:pt x="13" y="180"/>
                </a:lnTo>
                <a:lnTo>
                  <a:pt x="17" y="180"/>
                </a:lnTo>
                <a:lnTo>
                  <a:pt x="20" y="180"/>
                </a:lnTo>
                <a:lnTo>
                  <a:pt x="20" y="180"/>
                </a:lnTo>
                <a:lnTo>
                  <a:pt x="22" y="182"/>
                </a:lnTo>
                <a:lnTo>
                  <a:pt x="22" y="188"/>
                </a:lnTo>
                <a:lnTo>
                  <a:pt x="22" y="191"/>
                </a:lnTo>
                <a:lnTo>
                  <a:pt x="24" y="195"/>
                </a:lnTo>
                <a:lnTo>
                  <a:pt x="26" y="197"/>
                </a:lnTo>
                <a:lnTo>
                  <a:pt x="26" y="197"/>
                </a:lnTo>
                <a:lnTo>
                  <a:pt x="30" y="199"/>
                </a:lnTo>
                <a:lnTo>
                  <a:pt x="37" y="199"/>
                </a:lnTo>
                <a:lnTo>
                  <a:pt x="52" y="197"/>
                </a:lnTo>
                <a:lnTo>
                  <a:pt x="66" y="195"/>
                </a:lnTo>
                <a:lnTo>
                  <a:pt x="73" y="195"/>
                </a:lnTo>
                <a:lnTo>
                  <a:pt x="75" y="195"/>
                </a:lnTo>
                <a:lnTo>
                  <a:pt x="75" y="195"/>
                </a:lnTo>
                <a:lnTo>
                  <a:pt x="75" y="197"/>
                </a:lnTo>
                <a:lnTo>
                  <a:pt x="72" y="199"/>
                </a:lnTo>
                <a:lnTo>
                  <a:pt x="59" y="200"/>
                </a:lnTo>
                <a:lnTo>
                  <a:pt x="44" y="202"/>
                </a:lnTo>
                <a:lnTo>
                  <a:pt x="39" y="206"/>
                </a:lnTo>
                <a:lnTo>
                  <a:pt x="37" y="208"/>
                </a:lnTo>
                <a:lnTo>
                  <a:pt x="37" y="208"/>
                </a:lnTo>
                <a:lnTo>
                  <a:pt x="37" y="213"/>
                </a:lnTo>
                <a:lnTo>
                  <a:pt x="37" y="213"/>
                </a:lnTo>
                <a:lnTo>
                  <a:pt x="37" y="215"/>
                </a:lnTo>
                <a:lnTo>
                  <a:pt x="33" y="219"/>
                </a:lnTo>
                <a:lnTo>
                  <a:pt x="30" y="226"/>
                </a:lnTo>
                <a:lnTo>
                  <a:pt x="28" y="233"/>
                </a:lnTo>
                <a:lnTo>
                  <a:pt x="28" y="233"/>
                </a:lnTo>
                <a:lnTo>
                  <a:pt x="28" y="237"/>
                </a:lnTo>
                <a:lnTo>
                  <a:pt x="30" y="243"/>
                </a:lnTo>
                <a:lnTo>
                  <a:pt x="35" y="248"/>
                </a:lnTo>
                <a:lnTo>
                  <a:pt x="41" y="253"/>
                </a:lnTo>
                <a:lnTo>
                  <a:pt x="41" y="253"/>
                </a:lnTo>
                <a:lnTo>
                  <a:pt x="42" y="252"/>
                </a:lnTo>
                <a:lnTo>
                  <a:pt x="41" y="244"/>
                </a:lnTo>
                <a:lnTo>
                  <a:pt x="41" y="239"/>
                </a:lnTo>
                <a:lnTo>
                  <a:pt x="42" y="237"/>
                </a:lnTo>
                <a:lnTo>
                  <a:pt x="42" y="235"/>
                </a:lnTo>
                <a:lnTo>
                  <a:pt x="42" y="235"/>
                </a:lnTo>
                <a:lnTo>
                  <a:pt x="46" y="235"/>
                </a:lnTo>
                <a:lnTo>
                  <a:pt x="48" y="237"/>
                </a:lnTo>
                <a:lnTo>
                  <a:pt x="52" y="241"/>
                </a:lnTo>
                <a:lnTo>
                  <a:pt x="55" y="243"/>
                </a:lnTo>
                <a:lnTo>
                  <a:pt x="55" y="243"/>
                </a:lnTo>
                <a:lnTo>
                  <a:pt x="59" y="241"/>
                </a:lnTo>
                <a:lnTo>
                  <a:pt x="62" y="239"/>
                </a:lnTo>
                <a:lnTo>
                  <a:pt x="72" y="232"/>
                </a:lnTo>
                <a:lnTo>
                  <a:pt x="81" y="222"/>
                </a:lnTo>
                <a:lnTo>
                  <a:pt x="86" y="217"/>
                </a:lnTo>
                <a:lnTo>
                  <a:pt x="94" y="213"/>
                </a:lnTo>
                <a:lnTo>
                  <a:pt x="94" y="213"/>
                </a:lnTo>
                <a:lnTo>
                  <a:pt x="103" y="210"/>
                </a:lnTo>
                <a:lnTo>
                  <a:pt x="106" y="208"/>
                </a:lnTo>
                <a:lnTo>
                  <a:pt x="108" y="210"/>
                </a:lnTo>
                <a:lnTo>
                  <a:pt x="108" y="211"/>
                </a:lnTo>
                <a:lnTo>
                  <a:pt x="108" y="217"/>
                </a:lnTo>
                <a:lnTo>
                  <a:pt x="108" y="221"/>
                </a:lnTo>
                <a:lnTo>
                  <a:pt x="110" y="222"/>
                </a:lnTo>
                <a:lnTo>
                  <a:pt x="110" y="222"/>
                </a:lnTo>
                <a:lnTo>
                  <a:pt x="115" y="224"/>
                </a:lnTo>
                <a:lnTo>
                  <a:pt x="117" y="226"/>
                </a:lnTo>
                <a:lnTo>
                  <a:pt x="117" y="230"/>
                </a:lnTo>
                <a:lnTo>
                  <a:pt x="115" y="233"/>
                </a:lnTo>
                <a:lnTo>
                  <a:pt x="112" y="239"/>
                </a:lnTo>
                <a:lnTo>
                  <a:pt x="108" y="243"/>
                </a:lnTo>
                <a:lnTo>
                  <a:pt x="108" y="243"/>
                </a:lnTo>
                <a:lnTo>
                  <a:pt x="114" y="243"/>
                </a:lnTo>
                <a:lnTo>
                  <a:pt x="121" y="241"/>
                </a:lnTo>
                <a:lnTo>
                  <a:pt x="128" y="233"/>
                </a:lnTo>
                <a:lnTo>
                  <a:pt x="132" y="230"/>
                </a:lnTo>
                <a:lnTo>
                  <a:pt x="136" y="224"/>
                </a:lnTo>
                <a:lnTo>
                  <a:pt x="136" y="224"/>
                </a:lnTo>
                <a:lnTo>
                  <a:pt x="136" y="221"/>
                </a:lnTo>
                <a:lnTo>
                  <a:pt x="137" y="221"/>
                </a:lnTo>
                <a:lnTo>
                  <a:pt x="141" y="219"/>
                </a:lnTo>
                <a:lnTo>
                  <a:pt x="143" y="217"/>
                </a:lnTo>
                <a:lnTo>
                  <a:pt x="143" y="217"/>
                </a:lnTo>
                <a:lnTo>
                  <a:pt x="145" y="215"/>
                </a:lnTo>
                <a:lnTo>
                  <a:pt x="145" y="211"/>
                </a:lnTo>
                <a:lnTo>
                  <a:pt x="145" y="208"/>
                </a:lnTo>
                <a:lnTo>
                  <a:pt x="145" y="204"/>
                </a:lnTo>
                <a:lnTo>
                  <a:pt x="145" y="204"/>
                </a:lnTo>
                <a:lnTo>
                  <a:pt x="147" y="200"/>
                </a:lnTo>
                <a:lnTo>
                  <a:pt x="150" y="199"/>
                </a:lnTo>
                <a:lnTo>
                  <a:pt x="157" y="197"/>
                </a:lnTo>
                <a:lnTo>
                  <a:pt x="165" y="195"/>
                </a:lnTo>
                <a:lnTo>
                  <a:pt x="167" y="193"/>
                </a:lnTo>
                <a:lnTo>
                  <a:pt x="167" y="191"/>
                </a:lnTo>
                <a:lnTo>
                  <a:pt x="167" y="191"/>
                </a:lnTo>
                <a:lnTo>
                  <a:pt x="167" y="186"/>
                </a:lnTo>
                <a:lnTo>
                  <a:pt x="170" y="180"/>
                </a:lnTo>
                <a:lnTo>
                  <a:pt x="176" y="179"/>
                </a:lnTo>
                <a:lnTo>
                  <a:pt x="179" y="177"/>
                </a:lnTo>
                <a:lnTo>
                  <a:pt x="179" y="177"/>
                </a:lnTo>
                <a:lnTo>
                  <a:pt x="181" y="179"/>
                </a:lnTo>
                <a:lnTo>
                  <a:pt x="183" y="184"/>
                </a:lnTo>
                <a:lnTo>
                  <a:pt x="189" y="190"/>
                </a:lnTo>
                <a:lnTo>
                  <a:pt x="194" y="193"/>
                </a:lnTo>
                <a:lnTo>
                  <a:pt x="199" y="197"/>
                </a:lnTo>
                <a:lnTo>
                  <a:pt x="199" y="197"/>
                </a:lnTo>
                <a:lnTo>
                  <a:pt x="221" y="186"/>
                </a:lnTo>
                <a:lnTo>
                  <a:pt x="221" y="186"/>
                </a:lnTo>
                <a:lnTo>
                  <a:pt x="231" y="182"/>
                </a:lnTo>
                <a:lnTo>
                  <a:pt x="234" y="179"/>
                </a:lnTo>
                <a:lnTo>
                  <a:pt x="234" y="179"/>
                </a:lnTo>
                <a:lnTo>
                  <a:pt x="231" y="173"/>
                </a:lnTo>
                <a:lnTo>
                  <a:pt x="227" y="169"/>
                </a:lnTo>
                <a:lnTo>
                  <a:pt x="225" y="164"/>
                </a:lnTo>
                <a:lnTo>
                  <a:pt x="225" y="164"/>
                </a:lnTo>
                <a:lnTo>
                  <a:pt x="223" y="158"/>
                </a:lnTo>
                <a:lnTo>
                  <a:pt x="223" y="155"/>
                </a:lnTo>
                <a:lnTo>
                  <a:pt x="223" y="155"/>
                </a:lnTo>
                <a:lnTo>
                  <a:pt x="229" y="162"/>
                </a:lnTo>
                <a:lnTo>
                  <a:pt x="236" y="168"/>
                </a:lnTo>
                <a:lnTo>
                  <a:pt x="245" y="173"/>
                </a:lnTo>
                <a:lnTo>
                  <a:pt x="245" y="173"/>
                </a:lnTo>
                <a:lnTo>
                  <a:pt x="271" y="157"/>
                </a:lnTo>
                <a:lnTo>
                  <a:pt x="271" y="157"/>
                </a:lnTo>
                <a:lnTo>
                  <a:pt x="276" y="155"/>
                </a:lnTo>
                <a:lnTo>
                  <a:pt x="276" y="155"/>
                </a:lnTo>
                <a:lnTo>
                  <a:pt x="276" y="155"/>
                </a:lnTo>
                <a:lnTo>
                  <a:pt x="276" y="155"/>
                </a:lnTo>
                <a:lnTo>
                  <a:pt x="273" y="149"/>
                </a:lnTo>
                <a:lnTo>
                  <a:pt x="267" y="144"/>
                </a:lnTo>
                <a:lnTo>
                  <a:pt x="262" y="137"/>
                </a:lnTo>
                <a:lnTo>
                  <a:pt x="262" y="133"/>
                </a:lnTo>
                <a:lnTo>
                  <a:pt x="263" y="131"/>
                </a:lnTo>
                <a:lnTo>
                  <a:pt x="263" y="131"/>
                </a:lnTo>
                <a:lnTo>
                  <a:pt x="265" y="129"/>
                </a:lnTo>
                <a:lnTo>
                  <a:pt x="265" y="126"/>
                </a:lnTo>
                <a:lnTo>
                  <a:pt x="262" y="115"/>
                </a:lnTo>
                <a:lnTo>
                  <a:pt x="258" y="105"/>
                </a:lnTo>
                <a:lnTo>
                  <a:pt x="258" y="100"/>
                </a:lnTo>
                <a:lnTo>
                  <a:pt x="262" y="98"/>
                </a:lnTo>
                <a:lnTo>
                  <a:pt x="262" y="98"/>
                </a:lnTo>
                <a:lnTo>
                  <a:pt x="313" y="73"/>
                </a:lnTo>
                <a:lnTo>
                  <a:pt x="357" y="51"/>
                </a:lnTo>
                <a:lnTo>
                  <a:pt x="357" y="51"/>
                </a:lnTo>
                <a:lnTo>
                  <a:pt x="353" y="45"/>
                </a:lnTo>
                <a:lnTo>
                  <a:pt x="349" y="38"/>
                </a:lnTo>
                <a:lnTo>
                  <a:pt x="344" y="3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39"/>
          <p:cNvSpPr>
            <a:spLocks/>
          </p:cNvSpPr>
          <p:nvPr userDrawn="1"/>
        </p:nvSpPr>
        <p:spPr bwMode="auto">
          <a:xfrm>
            <a:off x="8229600" y="-437728"/>
            <a:ext cx="120650" cy="115888"/>
          </a:xfrm>
          <a:custGeom>
            <a:avLst/>
            <a:gdLst>
              <a:gd name="T0" fmla="*/ 0 w 152"/>
              <a:gd name="T1" fmla="*/ 42 h 144"/>
              <a:gd name="T2" fmla="*/ 2 w 152"/>
              <a:gd name="T3" fmla="*/ 51 h 144"/>
              <a:gd name="T4" fmla="*/ 4 w 152"/>
              <a:gd name="T5" fmla="*/ 57 h 144"/>
              <a:gd name="T6" fmla="*/ 15 w 152"/>
              <a:gd name="T7" fmla="*/ 60 h 144"/>
              <a:gd name="T8" fmla="*/ 18 w 152"/>
              <a:gd name="T9" fmla="*/ 58 h 144"/>
              <a:gd name="T10" fmla="*/ 20 w 152"/>
              <a:gd name="T11" fmla="*/ 51 h 144"/>
              <a:gd name="T12" fmla="*/ 22 w 152"/>
              <a:gd name="T13" fmla="*/ 44 h 144"/>
              <a:gd name="T14" fmla="*/ 24 w 152"/>
              <a:gd name="T15" fmla="*/ 42 h 144"/>
              <a:gd name="T16" fmla="*/ 26 w 152"/>
              <a:gd name="T17" fmla="*/ 42 h 144"/>
              <a:gd name="T18" fmla="*/ 28 w 152"/>
              <a:gd name="T19" fmla="*/ 40 h 144"/>
              <a:gd name="T20" fmla="*/ 68 w 152"/>
              <a:gd name="T21" fmla="*/ 60 h 144"/>
              <a:gd name="T22" fmla="*/ 106 w 152"/>
              <a:gd name="T23" fmla="*/ 86 h 144"/>
              <a:gd name="T24" fmla="*/ 112 w 152"/>
              <a:gd name="T25" fmla="*/ 89 h 144"/>
              <a:gd name="T26" fmla="*/ 106 w 152"/>
              <a:gd name="T27" fmla="*/ 100 h 144"/>
              <a:gd name="T28" fmla="*/ 95 w 152"/>
              <a:gd name="T29" fmla="*/ 128 h 144"/>
              <a:gd name="T30" fmla="*/ 93 w 152"/>
              <a:gd name="T31" fmla="*/ 135 h 144"/>
              <a:gd name="T32" fmla="*/ 97 w 152"/>
              <a:gd name="T33" fmla="*/ 142 h 144"/>
              <a:gd name="T34" fmla="*/ 104 w 152"/>
              <a:gd name="T35" fmla="*/ 144 h 144"/>
              <a:gd name="T36" fmla="*/ 110 w 152"/>
              <a:gd name="T37" fmla="*/ 144 h 144"/>
              <a:gd name="T38" fmla="*/ 117 w 152"/>
              <a:gd name="T39" fmla="*/ 139 h 144"/>
              <a:gd name="T40" fmla="*/ 119 w 152"/>
              <a:gd name="T41" fmla="*/ 135 h 144"/>
              <a:gd name="T42" fmla="*/ 119 w 152"/>
              <a:gd name="T43" fmla="*/ 130 h 144"/>
              <a:gd name="T44" fmla="*/ 112 w 152"/>
              <a:gd name="T45" fmla="*/ 122 h 144"/>
              <a:gd name="T46" fmla="*/ 110 w 152"/>
              <a:gd name="T47" fmla="*/ 122 h 144"/>
              <a:gd name="T48" fmla="*/ 115 w 152"/>
              <a:gd name="T49" fmla="*/ 110 h 144"/>
              <a:gd name="T50" fmla="*/ 123 w 152"/>
              <a:gd name="T51" fmla="*/ 93 h 144"/>
              <a:gd name="T52" fmla="*/ 132 w 152"/>
              <a:gd name="T53" fmla="*/ 86 h 144"/>
              <a:gd name="T54" fmla="*/ 141 w 152"/>
              <a:gd name="T55" fmla="*/ 84 h 144"/>
              <a:gd name="T56" fmla="*/ 139 w 152"/>
              <a:gd name="T57" fmla="*/ 80 h 144"/>
              <a:gd name="T58" fmla="*/ 135 w 152"/>
              <a:gd name="T59" fmla="*/ 69 h 144"/>
              <a:gd name="T60" fmla="*/ 137 w 152"/>
              <a:gd name="T61" fmla="*/ 57 h 144"/>
              <a:gd name="T62" fmla="*/ 141 w 152"/>
              <a:gd name="T63" fmla="*/ 49 h 144"/>
              <a:gd name="T64" fmla="*/ 152 w 152"/>
              <a:gd name="T65" fmla="*/ 18 h 144"/>
              <a:gd name="T66" fmla="*/ 152 w 152"/>
              <a:gd name="T67" fmla="*/ 13 h 144"/>
              <a:gd name="T68" fmla="*/ 146 w 152"/>
              <a:gd name="T69" fmla="*/ 5 h 144"/>
              <a:gd name="T70" fmla="*/ 141 w 152"/>
              <a:gd name="T71" fmla="*/ 4 h 144"/>
              <a:gd name="T72" fmla="*/ 132 w 152"/>
              <a:gd name="T73" fmla="*/ 7 h 144"/>
              <a:gd name="T74" fmla="*/ 128 w 152"/>
              <a:gd name="T75" fmla="*/ 15 h 144"/>
              <a:gd name="T76" fmla="*/ 128 w 152"/>
              <a:gd name="T77" fmla="*/ 20 h 144"/>
              <a:gd name="T78" fmla="*/ 134 w 152"/>
              <a:gd name="T79" fmla="*/ 27 h 144"/>
              <a:gd name="T80" fmla="*/ 137 w 152"/>
              <a:gd name="T81" fmla="*/ 29 h 144"/>
              <a:gd name="T82" fmla="*/ 132 w 152"/>
              <a:gd name="T83" fmla="*/ 46 h 144"/>
              <a:gd name="T84" fmla="*/ 124 w 152"/>
              <a:gd name="T85" fmla="*/ 55 h 144"/>
              <a:gd name="T86" fmla="*/ 117 w 152"/>
              <a:gd name="T87" fmla="*/ 51 h 144"/>
              <a:gd name="T88" fmla="*/ 60 w 152"/>
              <a:gd name="T89" fmla="*/ 24 h 144"/>
              <a:gd name="T90" fmla="*/ 40 w 152"/>
              <a:gd name="T91" fmla="*/ 18 h 144"/>
              <a:gd name="T92" fmla="*/ 42 w 152"/>
              <a:gd name="T93" fmla="*/ 13 h 144"/>
              <a:gd name="T94" fmla="*/ 50 w 152"/>
              <a:gd name="T95" fmla="*/ 0 h 144"/>
              <a:gd name="T96" fmla="*/ 46 w 152"/>
              <a:gd name="T97" fmla="*/ 2 h 144"/>
              <a:gd name="T98" fmla="*/ 39 w 152"/>
              <a:gd name="T99" fmla="*/ 5 h 144"/>
              <a:gd name="T100" fmla="*/ 24 w 152"/>
              <a:gd name="T101" fmla="*/ 11 h 144"/>
              <a:gd name="T102" fmla="*/ 18 w 152"/>
              <a:gd name="T103" fmla="*/ 11 h 144"/>
              <a:gd name="T104" fmla="*/ 15 w 152"/>
              <a:gd name="T105" fmla="*/ 11 h 144"/>
              <a:gd name="T106" fmla="*/ 9 w 152"/>
              <a:gd name="T107" fmla="*/ 22 h 144"/>
              <a:gd name="T108" fmla="*/ 6 w 152"/>
              <a:gd name="T109" fmla="*/ 33 h 144"/>
              <a:gd name="T110" fmla="*/ 2 w 152"/>
              <a:gd name="T111"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144">
                <a:moveTo>
                  <a:pt x="0" y="42"/>
                </a:moveTo>
                <a:lnTo>
                  <a:pt x="0" y="42"/>
                </a:lnTo>
                <a:lnTo>
                  <a:pt x="0" y="47"/>
                </a:lnTo>
                <a:lnTo>
                  <a:pt x="2" y="51"/>
                </a:lnTo>
                <a:lnTo>
                  <a:pt x="4" y="57"/>
                </a:lnTo>
                <a:lnTo>
                  <a:pt x="4" y="57"/>
                </a:lnTo>
                <a:lnTo>
                  <a:pt x="11" y="58"/>
                </a:lnTo>
                <a:lnTo>
                  <a:pt x="15" y="60"/>
                </a:lnTo>
                <a:lnTo>
                  <a:pt x="18" y="58"/>
                </a:lnTo>
                <a:lnTo>
                  <a:pt x="18" y="58"/>
                </a:lnTo>
                <a:lnTo>
                  <a:pt x="20" y="55"/>
                </a:lnTo>
                <a:lnTo>
                  <a:pt x="20" y="51"/>
                </a:lnTo>
                <a:lnTo>
                  <a:pt x="20" y="47"/>
                </a:lnTo>
                <a:lnTo>
                  <a:pt x="22" y="44"/>
                </a:lnTo>
                <a:lnTo>
                  <a:pt x="22" y="44"/>
                </a:lnTo>
                <a:lnTo>
                  <a:pt x="24" y="42"/>
                </a:lnTo>
                <a:lnTo>
                  <a:pt x="26" y="42"/>
                </a:lnTo>
                <a:lnTo>
                  <a:pt x="26" y="42"/>
                </a:lnTo>
                <a:lnTo>
                  <a:pt x="28" y="40"/>
                </a:lnTo>
                <a:lnTo>
                  <a:pt x="28" y="40"/>
                </a:lnTo>
                <a:lnTo>
                  <a:pt x="48" y="49"/>
                </a:lnTo>
                <a:lnTo>
                  <a:pt x="68" y="60"/>
                </a:lnTo>
                <a:lnTo>
                  <a:pt x="106" y="86"/>
                </a:lnTo>
                <a:lnTo>
                  <a:pt x="106" y="86"/>
                </a:lnTo>
                <a:lnTo>
                  <a:pt x="112" y="89"/>
                </a:lnTo>
                <a:lnTo>
                  <a:pt x="112" y="89"/>
                </a:lnTo>
                <a:lnTo>
                  <a:pt x="106" y="100"/>
                </a:lnTo>
                <a:lnTo>
                  <a:pt x="106" y="100"/>
                </a:lnTo>
                <a:lnTo>
                  <a:pt x="97" y="119"/>
                </a:lnTo>
                <a:lnTo>
                  <a:pt x="95" y="128"/>
                </a:lnTo>
                <a:lnTo>
                  <a:pt x="93" y="135"/>
                </a:lnTo>
                <a:lnTo>
                  <a:pt x="93" y="135"/>
                </a:lnTo>
                <a:lnTo>
                  <a:pt x="95" y="139"/>
                </a:lnTo>
                <a:lnTo>
                  <a:pt x="97" y="142"/>
                </a:lnTo>
                <a:lnTo>
                  <a:pt x="101" y="144"/>
                </a:lnTo>
                <a:lnTo>
                  <a:pt x="104" y="144"/>
                </a:lnTo>
                <a:lnTo>
                  <a:pt x="104" y="144"/>
                </a:lnTo>
                <a:lnTo>
                  <a:pt x="110" y="144"/>
                </a:lnTo>
                <a:lnTo>
                  <a:pt x="113" y="142"/>
                </a:lnTo>
                <a:lnTo>
                  <a:pt x="117" y="139"/>
                </a:lnTo>
                <a:lnTo>
                  <a:pt x="119" y="135"/>
                </a:lnTo>
                <a:lnTo>
                  <a:pt x="119" y="135"/>
                </a:lnTo>
                <a:lnTo>
                  <a:pt x="119" y="131"/>
                </a:lnTo>
                <a:lnTo>
                  <a:pt x="119" y="130"/>
                </a:lnTo>
                <a:lnTo>
                  <a:pt x="115" y="124"/>
                </a:lnTo>
                <a:lnTo>
                  <a:pt x="112" y="122"/>
                </a:lnTo>
                <a:lnTo>
                  <a:pt x="110" y="122"/>
                </a:lnTo>
                <a:lnTo>
                  <a:pt x="110" y="122"/>
                </a:lnTo>
                <a:lnTo>
                  <a:pt x="115" y="110"/>
                </a:lnTo>
                <a:lnTo>
                  <a:pt x="115" y="110"/>
                </a:lnTo>
                <a:lnTo>
                  <a:pt x="119" y="100"/>
                </a:lnTo>
                <a:lnTo>
                  <a:pt x="123" y="93"/>
                </a:lnTo>
                <a:lnTo>
                  <a:pt x="128" y="89"/>
                </a:lnTo>
                <a:lnTo>
                  <a:pt x="132" y="86"/>
                </a:lnTo>
                <a:lnTo>
                  <a:pt x="137" y="84"/>
                </a:lnTo>
                <a:lnTo>
                  <a:pt x="141" y="84"/>
                </a:lnTo>
                <a:lnTo>
                  <a:pt x="141" y="84"/>
                </a:lnTo>
                <a:lnTo>
                  <a:pt x="139" y="80"/>
                </a:lnTo>
                <a:lnTo>
                  <a:pt x="135" y="75"/>
                </a:lnTo>
                <a:lnTo>
                  <a:pt x="135" y="69"/>
                </a:lnTo>
                <a:lnTo>
                  <a:pt x="135" y="64"/>
                </a:lnTo>
                <a:lnTo>
                  <a:pt x="137" y="57"/>
                </a:lnTo>
                <a:lnTo>
                  <a:pt x="141" y="49"/>
                </a:lnTo>
                <a:lnTo>
                  <a:pt x="141" y="49"/>
                </a:lnTo>
                <a:lnTo>
                  <a:pt x="148" y="31"/>
                </a:lnTo>
                <a:lnTo>
                  <a:pt x="152" y="18"/>
                </a:lnTo>
                <a:lnTo>
                  <a:pt x="152" y="18"/>
                </a:lnTo>
                <a:lnTo>
                  <a:pt x="152" y="13"/>
                </a:lnTo>
                <a:lnTo>
                  <a:pt x="150" y="9"/>
                </a:lnTo>
                <a:lnTo>
                  <a:pt x="146" y="5"/>
                </a:lnTo>
                <a:lnTo>
                  <a:pt x="141" y="4"/>
                </a:lnTo>
                <a:lnTo>
                  <a:pt x="141" y="4"/>
                </a:lnTo>
                <a:lnTo>
                  <a:pt x="137" y="5"/>
                </a:lnTo>
                <a:lnTo>
                  <a:pt x="132" y="7"/>
                </a:lnTo>
                <a:lnTo>
                  <a:pt x="130" y="11"/>
                </a:lnTo>
                <a:lnTo>
                  <a:pt x="128" y="15"/>
                </a:lnTo>
                <a:lnTo>
                  <a:pt x="128" y="15"/>
                </a:lnTo>
                <a:lnTo>
                  <a:pt x="128" y="20"/>
                </a:lnTo>
                <a:lnTo>
                  <a:pt x="130" y="24"/>
                </a:lnTo>
                <a:lnTo>
                  <a:pt x="134" y="27"/>
                </a:lnTo>
                <a:lnTo>
                  <a:pt x="137" y="29"/>
                </a:lnTo>
                <a:lnTo>
                  <a:pt x="137" y="29"/>
                </a:lnTo>
                <a:lnTo>
                  <a:pt x="137" y="29"/>
                </a:lnTo>
                <a:lnTo>
                  <a:pt x="132" y="46"/>
                </a:lnTo>
                <a:lnTo>
                  <a:pt x="124" y="55"/>
                </a:lnTo>
                <a:lnTo>
                  <a:pt x="124" y="55"/>
                </a:lnTo>
                <a:lnTo>
                  <a:pt x="117" y="51"/>
                </a:lnTo>
                <a:lnTo>
                  <a:pt x="117" y="51"/>
                </a:lnTo>
                <a:lnTo>
                  <a:pt x="81" y="31"/>
                </a:lnTo>
                <a:lnTo>
                  <a:pt x="60" y="24"/>
                </a:lnTo>
                <a:lnTo>
                  <a:pt x="40" y="18"/>
                </a:lnTo>
                <a:lnTo>
                  <a:pt x="40" y="18"/>
                </a:lnTo>
                <a:lnTo>
                  <a:pt x="42" y="13"/>
                </a:lnTo>
                <a:lnTo>
                  <a:pt x="42" y="13"/>
                </a:lnTo>
                <a:lnTo>
                  <a:pt x="48" y="4"/>
                </a:lnTo>
                <a:lnTo>
                  <a:pt x="50" y="0"/>
                </a:lnTo>
                <a:lnTo>
                  <a:pt x="50" y="0"/>
                </a:lnTo>
                <a:lnTo>
                  <a:pt x="46" y="2"/>
                </a:lnTo>
                <a:lnTo>
                  <a:pt x="39" y="5"/>
                </a:lnTo>
                <a:lnTo>
                  <a:pt x="39" y="5"/>
                </a:lnTo>
                <a:lnTo>
                  <a:pt x="29" y="9"/>
                </a:lnTo>
                <a:lnTo>
                  <a:pt x="24" y="11"/>
                </a:lnTo>
                <a:lnTo>
                  <a:pt x="24" y="11"/>
                </a:lnTo>
                <a:lnTo>
                  <a:pt x="18" y="11"/>
                </a:lnTo>
                <a:lnTo>
                  <a:pt x="15" y="11"/>
                </a:lnTo>
                <a:lnTo>
                  <a:pt x="15" y="11"/>
                </a:lnTo>
                <a:lnTo>
                  <a:pt x="13" y="13"/>
                </a:lnTo>
                <a:lnTo>
                  <a:pt x="9" y="22"/>
                </a:lnTo>
                <a:lnTo>
                  <a:pt x="9" y="22"/>
                </a:lnTo>
                <a:lnTo>
                  <a:pt x="6" y="33"/>
                </a:lnTo>
                <a:lnTo>
                  <a:pt x="6" y="33"/>
                </a:lnTo>
                <a:lnTo>
                  <a:pt x="2" y="38"/>
                </a:lnTo>
                <a:lnTo>
                  <a:pt x="0"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40"/>
          <p:cNvSpPr>
            <a:spLocks/>
          </p:cNvSpPr>
          <p:nvPr userDrawn="1"/>
        </p:nvSpPr>
        <p:spPr bwMode="auto">
          <a:xfrm>
            <a:off x="8226425" y="-921915"/>
            <a:ext cx="30163" cy="34925"/>
          </a:xfrm>
          <a:custGeom>
            <a:avLst/>
            <a:gdLst>
              <a:gd name="T0" fmla="*/ 12 w 36"/>
              <a:gd name="T1" fmla="*/ 44 h 44"/>
              <a:gd name="T2" fmla="*/ 12 w 36"/>
              <a:gd name="T3" fmla="*/ 44 h 44"/>
              <a:gd name="T4" fmla="*/ 27 w 36"/>
              <a:gd name="T5" fmla="*/ 42 h 44"/>
              <a:gd name="T6" fmla="*/ 36 w 36"/>
              <a:gd name="T7" fmla="*/ 40 h 44"/>
              <a:gd name="T8" fmla="*/ 36 w 36"/>
              <a:gd name="T9" fmla="*/ 3 h 44"/>
              <a:gd name="T10" fmla="*/ 36 w 36"/>
              <a:gd name="T11" fmla="*/ 3 h 44"/>
              <a:gd name="T12" fmla="*/ 16 w 36"/>
              <a:gd name="T13" fmla="*/ 0 h 44"/>
              <a:gd name="T14" fmla="*/ 16 w 36"/>
              <a:gd name="T15" fmla="*/ 0 h 44"/>
              <a:gd name="T16" fmla="*/ 11 w 36"/>
              <a:gd name="T17" fmla="*/ 0 h 44"/>
              <a:gd name="T18" fmla="*/ 7 w 36"/>
              <a:gd name="T19" fmla="*/ 2 h 44"/>
              <a:gd name="T20" fmla="*/ 3 w 36"/>
              <a:gd name="T21" fmla="*/ 3 h 44"/>
              <a:gd name="T22" fmla="*/ 1 w 36"/>
              <a:gd name="T23" fmla="*/ 7 h 44"/>
              <a:gd name="T24" fmla="*/ 0 w 36"/>
              <a:gd name="T25" fmla="*/ 13 h 44"/>
              <a:gd name="T26" fmla="*/ 0 w 36"/>
              <a:gd name="T27" fmla="*/ 16 h 44"/>
              <a:gd name="T28" fmla="*/ 0 w 36"/>
              <a:gd name="T29" fmla="*/ 27 h 44"/>
              <a:gd name="T30" fmla="*/ 0 w 36"/>
              <a:gd name="T31" fmla="*/ 27 h 44"/>
              <a:gd name="T32" fmla="*/ 1 w 36"/>
              <a:gd name="T33" fmla="*/ 34 h 44"/>
              <a:gd name="T34" fmla="*/ 5 w 36"/>
              <a:gd name="T35" fmla="*/ 40 h 44"/>
              <a:gd name="T36" fmla="*/ 9 w 36"/>
              <a:gd name="T37" fmla="*/ 42 h 44"/>
              <a:gd name="T38" fmla="*/ 12 w 36"/>
              <a:gd name="T3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4">
                <a:moveTo>
                  <a:pt x="12" y="44"/>
                </a:moveTo>
                <a:lnTo>
                  <a:pt x="12" y="44"/>
                </a:lnTo>
                <a:lnTo>
                  <a:pt x="27" y="42"/>
                </a:lnTo>
                <a:lnTo>
                  <a:pt x="36" y="40"/>
                </a:lnTo>
                <a:lnTo>
                  <a:pt x="36" y="3"/>
                </a:lnTo>
                <a:lnTo>
                  <a:pt x="36" y="3"/>
                </a:lnTo>
                <a:lnTo>
                  <a:pt x="16" y="0"/>
                </a:lnTo>
                <a:lnTo>
                  <a:pt x="16" y="0"/>
                </a:lnTo>
                <a:lnTo>
                  <a:pt x="11" y="0"/>
                </a:lnTo>
                <a:lnTo>
                  <a:pt x="7" y="2"/>
                </a:lnTo>
                <a:lnTo>
                  <a:pt x="3" y="3"/>
                </a:lnTo>
                <a:lnTo>
                  <a:pt x="1" y="7"/>
                </a:lnTo>
                <a:lnTo>
                  <a:pt x="0" y="13"/>
                </a:lnTo>
                <a:lnTo>
                  <a:pt x="0" y="16"/>
                </a:lnTo>
                <a:lnTo>
                  <a:pt x="0" y="27"/>
                </a:lnTo>
                <a:lnTo>
                  <a:pt x="0" y="27"/>
                </a:lnTo>
                <a:lnTo>
                  <a:pt x="1" y="34"/>
                </a:lnTo>
                <a:lnTo>
                  <a:pt x="5" y="40"/>
                </a:lnTo>
                <a:lnTo>
                  <a:pt x="9" y="42"/>
                </a:lnTo>
                <a:lnTo>
                  <a:pt x="12" y="4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41"/>
          <p:cNvSpPr>
            <a:spLocks/>
          </p:cNvSpPr>
          <p:nvPr userDrawn="1"/>
        </p:nvSpPr>
        <p:spPr bwMode="auto">
          <a:xfrm>
            <a:off x="8262938" y="-928265"/>
            <a:ext cx="44450" cy="41275"/>
          </a:xfrm>
          <a:custGeom>
            <a:avLst/>
            <a:gdLst>
              <a:gd name="T0" fmla="*/ 55 w 55"/>
              <a:gd name="T1" fmla="*/ 38 h 53"/>
              <a:gd name="T2" fmla="*/ 55 w 55"/>
              <a:gd name="T3" fmla="*/ 27 h 53"/>
              <a:gd name="T4" fmla="*/ 55 w 55"/>
              <a:gd name="T5" fmla="*/ 7 h 53"/>
              <a:gd name="T6" fmla="*/ 55 w 55"/>
              <a:gd name="T7" fmla="*/ 1 h 53"/>
              <a:gd name="T8" fmla="*/ 53 w 55"/>
              <a:gd name="T9" fmla="*/ 0 h 53"/>
              <a:gd name="T10" fmla="*/ 46 w 55"/>
              <a:gd name="T11" fmla="*/ 0 h 53"/>
              <a:gd name="T12" fmla="*/ 40 w 55"/>
              <a:gd name="T13" fmla="*/ 0 h 53"/>
              <a:gd name="T14" fmla="*/ 29 w 55"/>
              <a:gd name="T15" fmla="*/ 0 h 53"/>
              <a:gd name="T16" fmla="*/ 28 w 55"/>
              <a:gd name="T17" fmla="*/ 7 h 53"/>
              <a:gd name="T18" fmla="*/ 26 w 55"/>
              <a:gd name="T19" fmla="*/ 0 h 53"/>
              <a:gd name="T20" fmla="*/ 17 w 55"/>
              <a:gd name="T21" fmla="*/ 0 h 53"/>
              <a:gd name="T22" fmla="*/ 11 w 55"/>
              <a:gd name="T23" fmla="*/ 0 h 53"/>
              <a:gd name="T24" fmla="*/ 4 w 55"/>
              <a:gd name="T25" fmla="*/ 0 h 53"/>
              <a:gd name="T26" fmla="*/ 2 w 55"/>
              <a:gd name="T27" fmla="*/ 1 h 53"/>
              <a:gd name="T28" fmla="*/ 0 w 55"/>
              <a:gd name="T29" fmla="*/ 7 h 53"/>
              <a:gd name="T30" fmla="*/ 0 w 55"/>
              <a:gd name="T31" fmla="*/ 27 h 53"/>
              <a:gd name="T32" fmla="*/ 0 w 55"/>
              <a:gd name="T33" fmla="*/ 49 h 53"/>
              <a:gd name="T34" fmla="*/ 6 w 55"/>
              <a:gd name="T35" fmla="*/ 49 h 53"/>
              <a:gd name="T36" fmla="*/ 9 w 55"/>
              <a:gd name="T37" fmla="*/ 47 h 53"/>
              <a:gd name="T38" fmla="*/ 13 w 55"/>
              <a:gd name="T39" fmla="*/ 40 h 53"/>
              <a:gd name="T40" fmla="*/ 13 w 55"/>
              <a:gd name="T41" fmla="*/ 53 h 53"/>
              <a:gd name="T42" fmla="*/ 17 w 55"/>
              <a:gd name="T43" fmla="*/ 53 h 53"/>
              <a:gd name="T44" fmla="*/ 24 w 55"/>
              <a:gd name="T45" fmla="*/ 49 h 53"/>
              <a:gd name="T46" fmla="*/ 26 w 55"/>
              <a:gd name="T47" fmla="*/ 43 h 53"/>
              <a:gd name="T48" fmla="*/ 28 w 55"/>
              <a:gd name="T49" fmla="*/ 40 h 53"/>
              <a:gd name="T50" fmla="*/ 28 w 55"/>
              <a:gd name="T51" fmla="*/ 53 h 53"/>
              <a:gd name="T52" fmla="*/ 39 w 55"/>
              <a:gd name="T53" fmla="*/ 49 h 53"/>
              <a:gd name="T54" fmla="*/ 42 w 55"/>
              <a:gd name="T55" fmla="*/ 43 h 53"/>
              <a:gd name="T56" fmla="*/ 42 w 55"/>
              <a:gd name="T57" fmla="*/ 40 h 53"/>
              <a:gd name="T58" fmla="*/ 42 w 55"/>
              <a:gd name="T59" fmla="*/ 49 h 53"/>
              <a:gd name="T60" fmla="*/ 46 w 55"/>
              <a:gd name="T61" fmla="*/ 47 h 53"/>
              <a:gd name="T62" fmla="*/ 51 w 55"/>
              <a:gd name="T63" fmla="*/ 45 h 53"/>
              <a:gd name="T64" fmla="*/ 55 w 55"/>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53">
                <a:moveTo>
                  <a:pt x="55" y="38"/>
                </a:moveTo>
                <a:lnTo>
                  <a:pt x="55" y="38"/>
                </a:lnTo>
                <a:lnTo>
                  <a:pt x="55" y="27"/>
                </a:lnTo>
                <a:lnTo>
                  <a:pt x="55" y="27"/>
                </a:lnTo>
                <a:lnTo>
                  <a:pt x="55" y="7"/>
                </a:lnTo>
                <a:lnTo>
                  <a:pt x="55" y="7"/>
                </a:lnTo>
                <a:lnTo>
                  <a:pt x="55" y="3"/>
                </a:lnTo>
                <a:lnTo>
                  <a:pt x="55" y="1"/>
                </a:lnTo>
                <a:lnTo>
                  <a:pt x="53" y="0"/>
                </a:lnTo>
                <a:lnTo>
                  <a:pt x="53" y="0"/>
                </a:lnTo>
                <a:lnTo>
                  <a:pt x="46" y="0"/>
                </a:lnTo>
                <a:lnTo>
                  <a:pt x="46" y="0"/>
                </a:lnTo>
                <a:lnTo>
                  <a:pt x="42" y="7"/>
                </a:lnTo>
                <a:lnTo>
                  <a:pt x="40" y="0"/>
                </a:lnTo>
                <a:lnTo>
                  <a:pt x="40" y="0"/>
                </a:lnTo>
                <a:lnTo>
                  <a:pt x="29" y="0"/>
                </a:lnTo>
                <a:lnTo>
                  <a:pt x="29" y="0"/>
                </a:lnTo>
                <a:lnTo>
                  <a:pt x="28" y="7"/>
                </a:lnTo>
                <a:lnTo>
                  <a:pt x="26" y="0"/>
                </a:lnTo>
                <a:lnTo>
                  <a:pt x="26" y="0"/>
                </a:lnTo>
                <a:lnTo>
                  <a:pt x="17" y="0"/>
                </a:lnTo>
                <a:lnTo>
                  <a:pt x="17" y="0"/>
                </a:lnTo>
                <a:lnTo>
                  <a:pt x="13" y="7"/>
                </a:lnTo>
                <a:lnTo>
                  <a:pt x="11" y="0"/>
                </a:lnTo>
                <a:lnTo>
                  <a:pt x="11" y="0"/>
                </a:lnTo>
                <a:lnTo>
                  <a:pt x="4" y="0"/>
                </a:lnTo>
                <a:lnTo>
                  <a:pt x="4" y="0"/>
                </a:lnTo>
                <a:lnTo>
                  <a:pt x="2" y="1"/>
                </a:lnTo>
                <a:lnTo>
                  <a:pt x="0" y="3"/>
                </a:lnTo>
                <a:lnTo>
                  <a:pt x="0" y="7"/>
                </a:lnTo>
                <a:lnTo>
                  <a:pt x="0" y="7"/>
                </a:lnTo>
                <a:lnTo>
                  <a:pt x="0" y="27"/>
                </a:lnTo>
                <a:lnTo>
                  <a:pt x="0" y="27"/>
                </a:lnTo>
                <a:lnTo>
                  <a:pt x="0" y="49"/>
                </a:lnTo>
                <a:lnTo>
                  <a:pt x="0" y="49"/>
                </a:lnTo>
                <a:lnTo>
                  <a:pt x="6" y="49"/>
                </a:lnTo>
                <a:lnTo>
                  <a:pt x="9" y="47"/>
                </a:lnTo>
                <a:lnTo>
                  <a:pt x="9" y="47"/>
                </a:lnTo>
                <a:lnTo>
                  <a:pt x="11" y="42"/>
                </a:lnTo>
                <a:lnTo>
                  <a:pt x="13" y="40"/>
                </a:lnTo>
                <a:lnTo>
                  <a:pt x="13" y="40"/>
                </a:lnTo>
                <a:lnTo>
                  <a:pt x="13" y="53"/>
                </a:lnTo>
                <a:lnTo>
                  <a:pt x="13" y="53"/>
                </a:lnTo>
                <a:lnTo>
                  <a:pt x="17" y="53"/>
                </a:lnTo>
                <a:lnTo>
                  <a:pt x="20" y="51"/>
                </a:lnTo>
                <a:lnTo>
                  <a:pt x="24" y="49"/>
                </a:lnTo>
                <a:lnTo>
                  <a:pt x="24" y="49"/>
                </a:lnTo>
                <a:lnTo>
                  <a:pt x="26" y="43"/>
                </a:lnTo>
                <a:lnTo>
                  <a:pt x="28" y="40"/>
                </a:lnTo>
                <a:lnTo>
                  <a:pt x="28" y="40"/>
                </a:lnTo>
                <a:lnTo>
                  <a:pt x="28" y="53"/>
                </a:lnTo>
                <a:lnTo>
                  <a:pt x="28" y="53"/>
                </a:lnTo>
                <a:lnTo>
                  <a:pt x="33" y="51"/>
                </a:lnTo>
                <a:lnTo>
                  <a:pt x="39" y="49"/>
                </a:lnTo>
                <a:lnTo>
                  <a:pt x="39" y="49"/>
                </a:lnTo>
                <a:lnTo>
                  <a:pt x="42" y="43"/>
                </a:lnTo>
                <a:lnTo>
                  <a:pt x="42" y="40"/>
                </a:lnTo>
                <a:lnTo>
                  <a:pt x="42" y="40"/>
                </a:lnTo>
                <a:lnTo>
                  <a:pt x="42" y="49"/>
                </a:lnTo>
                <a:lnTo>
                  <a:pt x="42" y="49"/>
                </a:lnTo>
                <a:lnTo>
                  <a:pt x="46" y="47"/>
                </a:lnTo>
                <a:lnTo>
                  <a:pt x="46" y="47"/>
                </a:lnTo>
                <a:lnTo>
                  <a:pt x="51" y="45"/>
                </a:lnTo>
                <a:lnTo>
                  <a:pt x="51" y="45"/>
                </a:lnTo>
                <a:lnTo>
                  <a:pt x="53" y="43"/>
                </a:lnTo>
                <a:lnTo>
                  <a:pt x="55"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42"/>
          <p:cNvSpPr>
            <a:spLocks/>
          </p:cNvSpPr>
          <p:nvPr userDrawn="1"/>
        </p:nvSpPr>
        <p:spPr bwMode="auto">
          <a:xfrm>
            <a:off x="8269288" y="-926678"/>
            <a:ext cx="53975" cy="60325"/>
          </a:xfrm>
          <a:custGeom>
            <a:avLst/>
            <a:gdLst>
              <a:gd name="T0" fmla="*/ 67 w 67"/>
              <a:gd name="T1" fmla="*/ 57 h 77"/>
              <a:gd name="T2" fmla="*/ 67 w 67"/>
              <a:gd name="T3" fmla="*/ 44 h 77"/>
              <a:gd name="T4" fmla="*/ 67 w 67"/>
              <a:gd name="T5" fmla="*/ 44 h 77"/>
              <a:gd name="T6" fmla="*/ 65 w 67"/>
              <a:gd name="T7" fmla="*/ 42 h 77"/>
              <a:gd name="T8" fmla="*/ 63 w 67"/>
              <a:gd name="T9" fmla="*/ 37 h 77"/>
              <a:gd name="T10" fmla="*/ 63 w 67"/>
              <a:gd name="T11" fmla="*/ 30 h 77"/>
              <a:gd name="T12" fmla="*/ 63 w 67"/>
              <a:gd name="T13" fmla="*/ 30 h 77"/>
              <a:gd name="T14" fmla="*/ 63 w 67"/>
              <a:gd name="T15" fmla="*/ 26 h 77"/>
              <a:gd name="T16" fmla="*/ 65 w 67"/>
              <a:gd name="T17" fmla="*/ 21 h 77"/>
              <a:gd name="T18" fmla="*/ 67 w 67"/>
              <a:gd name="T19" fmla="*/ 17 h 77"/>
              <a:gd name="T20" fmla="*/ 67 w 67"/>
              <a:gd name="T21" fmla="*/ 6 h 77"/>
              <a:gd name="T22" fmla="*/ 67 w 67"/>
              <a:gd name="T23" fmla="*/ 6 h 77"/>
              <a:gd name="T24" fmla="*/ 63 w 67"/>
              <a:gd name="T25" fmla="*/ 2 h 77"/>
              <a:gd name="T26" fmla="*/ 60 w 67"/>
              <a:gd name="T27" fmla="*/ 0 h 77"/>
              <a:gd name="T28" fmla="*/ 56 w 67"/>
              <a:gd name="T29" fmla="*/ 0 h 77"/>
              <a:gd name="T30" fmla="*/ 56 w 67"/>
              <a:gd name="T31" fmla="*/ 41 h 77"/>
              <a:gd name="T32" fmla="*/ 56 w 67"/>
              <a:gd name="T33" fmla="*/ 41 h 77"/>
              <a:gd name="T34" fmla="*/ 54 w 67"/>
              <a:gd name="T35" fmla="*/ 46 h 77"/>
              <a:gd name="T36" fmla="*/ 51 w 67"/>
              <a:gd name="T37" fmla="*/ 52 h 77"/>
              <a:gd name="T38" fmla="*/ 45 w 67"/>
              <a:gd name="T39" fmla="*/ 55 h 77"/>
              <a:gd name="T40" fmla="*/ 38 w 67"/>
              <a:gd name="T41" fmla="*/ 57 h 77"/>
              <a:gd name="T42" fmla="*/ 38 w 67"/>
              <a:gd name="T43" fmla="*/ 57 h 77"/>
              <a:gd name="T44" fmla="*/ 23 w 67"/>
              <a:gd name="T45" fmla="*/ 59 h 77"/>
              <a:gd name="T46" fmla="*/ 10 w 67"/>
              <a:gd name="T47" fmla="*/ 61 h 77"/>
              <a:gd name="T48" fmla="*/ 0 w 67"/>
              <a:gd name="T49" fmla="*/ 61 h 77"/>
              <a:gd name="T50" fmla="*/ 0 w 67"/>
              <a:gd name="T51" fmla="*/ 61 h 77"/>
              <a:gd name="T52" fmla="*/ 1 w 67"/>
              <a:gd name="T53" fmla="*/ 70 h 77"/>
              <a:gd name="T54" fmla="*/ 1 w 67"/>
              <a:gd name="T55" fmla="*/ 70 h 77"/>
              <a:gd name="T56" fmla="*/ 5 w 67"/>
              <a:gd name="T57" fmla="*/ 75 h 77"/>
              <a:gd name="T58" fmla="*/ 7 w 67"/>
              <a:gd name="T59" fmla="*/ 77 h 77"/>
              <a:gd name="T60" fmla="*/ 54 w 67"/>
              <a:gd name="T61" fmla="*/ 77 h 77"/>
              <a:gd name="T62" fmla="*/ 67 w 67"/>
              <a:gd name="T63"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77">
                <a:moveTo>
                  <a:pt x="67" y="57"/>
                </a:moveTo>
                <a:lnTo>
                  <a:pt x="67" y="44"/>
                </a:lnTo>
                <a:lnTo>
                  <a:pt x="67" y="44"/>
                </a:lnTo>
                <a:lnTo>
                  <a:pt x="65" y="42"/>
                </a:lnTo>
                <a:lnTo>
                  <a:pt x="63" y="37"/>
                </a:lnTo>
                <a:lnTo>
                  <a:pt x="63" y="30"/>
                </a:lnTo>
                <a:lnTo>
                  <a:pt x="63" y="30"/>
                </a:lnTo>
                <a:lnTo>
                  <a:pt x="63" y="26"/>
                </a:lnTo>
                <a:lnTo>
                  <a:pt x="65" y="21"/>
                </a:lnTo>
                <a:lnTo>
                  <a:pt x="67" y="17"/>
                </a:lnTo>
                <a:lnTo>
                  <a:pt x="67" y="6"/>
                </a:lnTo>
                <a:lnTo>
                  <a:pt x="67" y="6"/>
                </a:lnTo>
                <a:lnTo>
                  <a:pt x="63" y="2"/>
                </a:lnTo>
                <a:lnTo>
                  <a:pt x="60" y="0"/>
                </a:lnTo>
                <a:lnTo>
                  <a:pt x="56" y="0"/>
                </a:lnTo>
                <a:lnTo>
                  <a:pt x="56" y="41"/>
                </a:lnTo>
                <a:lnTo>
                  <a:pt x="56" y="41"/>
                </a:lnTo>
                <a:lnTo>
                  <a:pt x="54" y="46"/>
                </a:lnTo>
                <a:lnTo>
                  <a:pt x="51" y="52"/>
                </a:lnTo>
                <a:lnTo>
                  <a:pt x="45" y="55"/>
                </a:lnTo>
                <a:lnTo>
                  <a:pt x="38" y="57"/>
                </a:lnTo>
                <a:lnTo>
                  <a:pt x="38" y="57"/>
                </a:lnTo>
                <a:lnTo>
                  <a:pt x="23" y="59"/>
                </a:lnTo>
                <a:lnTo>
                  <a:pt x="10" y="61"/>
                </a:lnTo>
                <a:lnTo>
                  <a:pt x="0" y="61"/>
                </a:lnTo>
                <a:lnTo>
                  <a:pt x="0" y="61"/>
                </a:lnTo>
                <a:lnTo>
                  <a:pt x="1" y="70"/>
                </a:lnTo>
                <a:lnTo>
                  <a:pt x="1" y="70"/>
                </a:lnTo>
                <a:lnTo>
                  <a:pt x="5" y="75"/>
                </a:lnTo>
                <a:lnTo>
                  <a:pt x="7" y="77"/>
                </a:lnTo>
                <a:lnTo>
                  <a:pt x="54" y="77"/>
                </a:lnTo>
                <a:lnTo>
                  <a:pt x="67" y="5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8" name="Freeform 43"/>
          <p:cNvSpPr>
            <a:spLocks/>
          </p:cNvSpPr>
          <p:nvPr userDrawn="1"/>
        </p:nvSpPr>
        <p:spPr bwMode="auto">
          <a:xfrm>
            <a:off x="8272463" y="-858415"/>
            <a:ext cx="42863" cy="14288"/>
          </a:xfrm>
          <a:custGeom>
            <a:avLst/>
            <a:gdLst>
              <a:gd name="T0" fmla="*/ 4 w 55"/>
              <a:gd name="T1" fmla="*/ 19 h 19"/>
              <a:gd name="T2" fmla="*/ 51 w 55"/>
              <a:gd name="T3" fmla="*/ 19 h 19"/>
              <a:gd name="T4" fmla="*/ 51 w 55"/>
              <a:gd name="T5" fmla="*/ 19 h 19"/>
              <a:gd name="T6" fmla="*/ 55 w 55"/>
              <a:gd name="T7" fmla="*/ 9 h 19"/>
              <a:gd name="T8" fmla="*/ 53 w 55"/>
              <a:gd name="T9" fmla="*/ 0 h 19"/>
              <a:gd name="T10" fmla="*/ 4 w 55"/>
              <a:gd name="T11" fmla="*/ 0 h 19"/>
              <a:gd name="T12" fmla="*/ 0 w 55"/>
              <a:gd name="T13" fmla="*/ 9 h 19"/>
              <a:gd name="T14" fmla="*/ 4 w 55"/>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9">
                <a:moveTo>
                  <a:pt x="4" y="19"/>
                </a:moveTo>
                <a:lnTo>
                  <a:pt x="51" y="19"/>
                </a:lnTo>
                <a:lnTo>
                  <a:pt x="51" y="19"/>
                </a:lnTo>
                <a:lnTo>
                  <a:pt x="55" y="9"/>
                </a:lnTo>
                <a:lnTo>
                  <a:pt x="53" y="0"/>
                </a:lnTo>
                <a:lnTo>
                  <a:pt x="4" y="0"/>
                </a:lnTo>
                <a:lnTo>
                  <a:pt x="0" y="9"/>
                </a:lnTo>
                <a:lnTo>
                  <a:pt x="4" y="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9" name="Freeform 44"/>
          <p:cNvSpPr>
            <a:spLocks/>
          </p:cNvSpPr>
          <p:nvPr userDrawn="1"/>
        </p:nvSpPr>
        <p:spPr bwMode="auto">
          <a:xfrm>
            <a:off x="8274050" y="-837778"/>
            <a:ext cx="44450" cy="50800"/>
          </a:xfrm>
          <a:custGeom>
            <a:avLst/>
            <a:gdLst>
              <a:gd name="T0" fmla="*/ 47 w 55"/>
              <a:gd name="T1" fmla="*/ 0 h 64"/>
              <a:gd name="T2" fmla="*/ 0 w 55"/>
              <a:gd name="T3" fmla="*/ 0 h 64"/>
              <a:gd name="T4" fmla="*/ 0 w 55"/>
              <a:gd name="T5" fmla="*/ 62 h 64"/>
              <a:gd name="T6" fmla="*/ 42 w 55"/>
              <a:gd name="T7" fmla="*/ 64 h 64"/>
              <a:gd name="T8" fmla="*/ 55 w 55"/>
              <a:gd name="T9" fmla="*/ 53 h 64"/>
              <a:gd name="T10" fmla="*/ 47 w 55"/>
              <a:gd name="T11" fmla="*/ 0 h 64"/>
            </a:gdLst>
            <a:ahLst/>
            <a:cxnLst>
              <a:cxn ang="0">
                <a:pos x="T0" y="T1"/>
              </a:cxn>
              <a:cxn ang="0">
                <a:pos x="T2" y="T3"/>
              </a:cxn>
              <a:cxn ang="0">
                <a:pos x="T4" y="T5"/>
              </a:cxn>
              <a:cxn ang="0">
                <a:pos x="T6" y="T7"/>
              </a:cxn>
              <a:cxn ang="0">
                <a:pos x="T8" y="T9"/>
              </a:cxn>
              <a:cxn ang="0">
                <a:pos x="T10" y="T11"/>
              </a:cxn>
            </a:cxnLst>
            <a:rect l="0" t="0" r="r" b="b"/>
            <a:pathLst>
              <a:path w="55" h="64">
                <a:moveTo>
                  <a:pt x="47" y="0"/>
                </a:moveTo>
                <a:lnTo>
                  <a:pt x="0" y="0"/>
                </a:lnTo>
                <a:lnTo>
                  <a:pt x="0" y="62"/>
                </a:lnTo>
                <a:lnTo>
                  <a:pt x="42" y="64"/>
                </a:lnTo>
                <a:lnTo>
                  <a:pt x="55" y="53"/>
                </a:lnTo>
                <a:lnTo>
                  <a:pt x="4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0" name="Freeform 45"/>
          <p:cNvSpPr>
            <a:spLocks/>
          </p:cNvSpPr>
          <p:nvPr userDrawn="1"/>
        </p:nvSpPr>
        <p:spPr bwMode="auto">
          <a:xfrm>
            <a:off x="8274050" y="-788565"/>
            <a:ext cx="57150" cy="50800"/>
          </a:xfrm>
          <a:custGeom>
            <a:avLst/>
            <a:gdLst>
              <a:gd name="T0" fmla="*/ 73 w 73"/>
              <a:gd name="T1" fmla="*/ 16 h 64"/>
              <a:gd name="T2" fmla="*/ 73 w 73"/>
              <a:gd name="T3" fmla="*/ 16 h 64"/>
              <a:gd name="T4" fmla="*/ 64 w 73"/>
              <a:gd name="T5" fmla="*/ 9 h 64"/>
              <a:gd name="T6" fmla="*/ 64 w 73"/>
              <a:gd name="T7" fmla="*/ 9 h 64"/>
              <a:gd name="T8" fmla="*/ 62 w 73"/>
              <a:gd name="T9" fmla="*/ 0 h 64"/>
              <a:gd name="T10" fmla="*/ 48 w 73"/>
              <a:gd name="T11" fmla="*/ 11 h 64"/>
              <a:gd name="T12" fmla="*/ 0 w 73"/>
              <a:gd name="T13" fmla="*/ 11 h 64"/>
              <a:gd name="T14" fmla="*/ 0 w 73"/>
              <a:gd name="T15" fmla="*/ 11 h 64"/>
              <a:gd name="T16" fmla="*/ 0 w 73"/>
              <a:gd name="T17" fmla="*/ 27 h 64"/>
              <a:gd name="T18" fmla="*/ 0 w 73"/>
              <a:gd name="T19" fmla="*/ 45 h 64"/>
              <a:gd name="T20" fmla="*/ 0 w 73"/>
              <a:gd name="T21" fmla="*/ 45 h 64"/>
              <a:gd name="T22" fmla="*/ 11 w 73"/>
              <a:gd name="T23" fmla="*/ 55 h 64"/>
              <a:gd name="T24" fmla="*/ 24 w 73"/>
              <a:gd name="T25" fmla="*/ 64 h 64"/>
              <a:gd name="T26" fmla="*/ 55 w 73"/>
              <a:gd name="T27" fmla="*/ 25 h 64"/>
              <a:gd name="T28" fmla="*/ 73 w 73"/>
              <a:gd name="T2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4">
                <a:moveTo>
                  <a:pt x="73" y="16"/>
                </a:moveTo>
                <a:lnTo>
                  <a:pt x="73" y="16"/>
                </a:lnTo>
                <a:lnTo>
                  <a:pt x="64" y="9"/>
                </a:lnTo>
                <a:lnTo>
                  <a:pt x="64" y="9"/>
                </a:lnTo>
                <a:lnTo>
                  <a:pt x="62" y="0"/>
                </a:lnTo>
                <a:lnTo>
                  <a:pt x="48" y="11"/>
                </a:lnTo>
                <a:lnTo>
                  <a:pt x="0" y="11"/>
                </a:lnTo>
                <a:lnTo>
                  <a:pt x="0" y="11"/>
                </a:lnTo>
                <a:lnTo>
                  <a:pt x="0" y="27"/>
                </a:lnTo>
                <a:lnTo>
                  <a:pt x="0" y="45"/>
                </a:lnTo>
                <a:lnTo>
                  <a:pt x="0" y="45"/>
                </a:lnTo>
                <a:lnTo>
                  <a:pt x="11" y="55"/>
                </a:lnTo>
                <a:lnTo>
                  <a:pt x="24" y="64"/>
                </a:lnTo>
                <a:lnTo>
                  <a:pt x="55" y="25"/>
                </a:lnTo>
                <a:lnTo>
                  <a:pt x="73"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1" name="Freeform 46"/>
          <p:cNvSpPr>
            <a:spLocks/>
          </p:cNvSpPr>
          <p:nvPr userDrawn="1"/>
        </p:nvSpPr>
        <p:spPr bwMode="auto">
          <a:xfrm>
            <a:off x="8301038" y="-769515"/>
            <a:ext cx="85725" cy="50800"/>
          </a:xfrm>
          <a:custGeom>
            <a:avLst/>
            <a:gdLst>
              <a:gd name="T0" fmla="*/ 27 w 108"/>
              <a:gd name="T1" fmla="*/ 7 h 63"/>
              <a:gd name="T2" fmla="*/ 0 w 108"/>
              <a:gd name="T3" fmla="*/ 43 h 63"/>
              <a:gd name="T4" fmla="*/ 45 w 108"/>
              <a:gd name="T5" fmla="*/ 63 h 63"/>
              <a:gd name="T6" fmla="*/ 45 w 108"/>
              <a:gd name="T7" fmla="*/ 63 h 63"/>
              <a:gd name="T8" fmla="*/ 65 w 108"/>
              <a:gd name="T9" fmla="*/ 51 h 63"/>
              <a:gd name="T10" fmla="*/ 86 w 108"/>
              <a:gd name="T11" fmla="*/ 38 h 63"/>
              <a:gd name="T12" fmla="*/ 108 w 108"/>
              <a:gd name="T13" fmla="*/ 23 h 63"/>
              <a:gd name="T14" fmla="*/ 44 w 108"/>
              <a:gd name="T15" fmla="*/ 0 h 63"/>
              <a:gd name="T16" fmla="*/ 27 w 108"/>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63">
                <a:moveTo>
                  <a:pt x="27" y="7"/>
                </a:moveTo>
                <a:lnTo>
                  <a:pt x="0" y="43"/>
                </a:lnTo>
                <a:lnTo>
                  <a:pt x="45" y="63"/>
                </a:lnTo>
                <a:lnTo>
                  <a:pt x="45" y="63"/>
                </a:lnTo>
                <a:lnTo>
                  <a:pt x="65" y="51"/>
                </a:lnTo>
                <a:lnTo>
                  <a:pt x="86" y="38"/>
                </a:lnTo>
                <a:lnTo>
                  <a:pt x="108" y="23"/>
                </a:lnTo>
                <a:lnTo>
                  <a:pt x="44" y="0"/>
                </a:lnTo>
                <a:lnTo>
                  <a:pt x="27" y="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2" name="Freeform 47"/>
          <p:cNvSpPr>
            <a:spLocks/>
          </p:cNvSpPr>
          <p:nvPr userDrawn="1"/>
        </p:nvSpPr>
        <p:spPr bwMode="auto">
          <a:xfrm>
            <a:off x="8324850" y="-952078"/>
            <a:ext cx="22225" cy="93663"/>
          </a:xfrm>
          <a:custGeom>
            <a:avLst/>
            <a:gdLst>
              <a:gd name="T0" fmla="*/ 22 w 27"/>
              <a:gd name="T1" fmla="*/ 50 h 117"/>
              <a:gd name="T2" fmla="*/ 22 w 27"/>
              <a:gd name="T3" fmla="*/ 50 h 117"/>
              <a:gd name="T4" fmla="*/ 22 w 27"/>
              <a:gd name="T5" fmla="*/ 11 h 117"/>
              <a:gd name="T6" fmla="*/ 22 w 27"/>
              <a:gd name="T7" fmla="*/ 11 h 117"/>
              <a:gd name="T8" fmla="*/ 24 w 27"/>
              <a:gd name="T9" fmla="*/ 8 h 117"/>
              <a:gd name="T10" fmla="*/ 24 w 27"/>
              <a:gd name="T11" fmla="*/ 8 h 117"/>
              <a:gd name="T12" fmla="*/ 24 w 27"/>
              <a:gd name="T13" fmla="*/ 4 h 117"/>
              <a:gd name="T14" fmla="*/ 24 w 27"/>
              <a:gd name="T15" fmla="*/ 0 h 117"/>
              <a:gd name="T16" fmla="*/ 2 w 27"/>
              <a:gd name="T17" fmla="*/ 0 h 117"/>
              <a:gd name="T18" fmla="*/ 2 w 27"/>
              <a:gd name="T19" fmla="*/ 0 h 117"/>
              <a:gd name="T20" fmla="*/ 2 w 27"/>
              <a:gd name="T21" fmla="*/ 6 h 117"/>
              <a:gd name="T22" fmla="*/ 2 w 27"/>
              <a:gd name="T23" fmla="*/ 6 h 117"/>
              <a:gd name="T24" fmla="*/ 2 w 27"/>
              <a:gd name="T25" fmla="*/ 9 h 117"/>
              <a:gd name="T26" fmla="*/ 3 w 27"/>
              <a:gd name="T27" fmla="*/ 11 h 117"/>
              <a:gd name="T28" fmla="*/ 3 w 27"/>
              <a:gd name="T29" fmla="*/ 50 h 117"/>
              <a:gd name="T30" fmla="*/ 3 w 27"/>
              <a:gd name="T31" fmla="*/ 50 h 117"/>
              <a:gd name="T32" fmla="*/ 2 w 27"/>
              <a:gd name="T33" fmla="*/ 52 h 117"/>
              <a:gd name="T34" fmla="*/ 0 w 27"/>
              <a:gd name="T35" fmla="*/ 61 h 117"/>
              <a:gd name="T36" fmla="*/ 0 w 27"/>
              <a:gd name="T37" fmla="*/ 61 h 117"/>
              <a:gd name="T38" fmla="*/ 0 w 27"/>
              <a:gd name="T39" fmla="*/ 66 h 117"/>
              <a:gd name="T40" fmla="*/ 2 w 27"/>
              <a:gd name="T41" fmla="*/ 72 h 117"/>
              <a:gd name="T42" fmla="*/ 5 w 27"/>
              <a:gd name="T43" fmla="*/ 75 h 117"/>
              <a:gd name="T44" fmla="*/ 3 w 27"/>
              <a:gd name="T45" fmla="*/ 106 h 117"/>
              <a:gd name="T46" fmla="*/ 3 w 27"/>
              <a:gd name="T47" fmla="*/ 106 h 117"/>
              <a:gd name="T48" fmla="*/ 3 w 27"/>
              <a:gd name="T49" fmla="*/ 108 h 117"/>
              <a:gd name="T50" fmla="*/ 2 w 27"/>
              <a:gd name="T51" fmla="*/ 112 h 117"/>
              <a:gd name="T52" fmla="*/ 2 w 27"/>
              <a:gd name="T53" fmla="*/ 112 h 117"/>
              <a:gd name="T54" fmla="*/ 2 w 27"/>
              <a:gd name="T55" fmla="*/ 117 h 117"/>
              <a:gd name="T56" fmla="*/ 24 w 27"/>
              <a:gd name="T57" fmla="*/ 117 h 117"/>
              <a:gd name="T58" fmla="*/ 24 w 27"/>
              <a:gd name="T59" fmla="*/ 117 h 117"/>
              <a:gd name="T60" fmla="*/ 24 w 27"/>
              <a:gd name="T61" fmla="*/ 110 h 117"/>
              <a:gd name="T62" fmla="*/ 24 w 27"/>
              <a:gd name="T63" fmla="*/ 110 h 117"/>
              <a:gd name="T64" fmla="*/ 22 w 27"/>
              <a:gd name="T65" fmla="*/ 106 h 117"/>
              <a:gd name="T66" fmla="*/ 22 w 27"/>
              <a:gd name="T67" fmla="*/ 75 h 117"/>
              <a:gd name="T68" fmla="*/ 22 w 27"/>
              <a:gd name="T69" fmla="*/ 75 h 117"/>
              <a:gd name="T70" fmla="*/ 25 w 27"/>
              <a:gd name="T71" fmla="*/ 70 h 117"/>
              <a:gd name="T72" fmla="*/ 25 w 27"/>
              <a:gd name="T73" fmla="*/ 66 h 117"/>
              <a:gd name="T74" fmla="*/ 27 w 27"/>
              <a:gd name="T75" fmla="*/ 62 h 117"/>
              <a:gd name="T76" fmla="*/ 27 w 27"/>
              <a:gd name="T77" fmla="*/ 62 h 117"/>
              <a:gd name="T78" fmla="*/ 24 w 27"/>
              <a:gd name="T79" fmla="*/ 53 h 117"/>
              <a:gd name="T80" fmla="*/ 22 w 27"/>
              <a:gd name="T81" fmla="*/ 5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117">
                <a:moveTo>
                  <a:pt x="22" y="50"/>
                </a:moveTo>
                <a:lnTo>
                  <a:pt x="22" y="50"/>
                </a:lnTo>
                <a:lnTo>
                  <a:pt x="22" y="11"/>
                </a:lnTo>
                <a:lnTo>
                  <a:pt x="22" y="11"/>
                </a:lnTo>
                <a:lnTo>
                  <a:pt x="24" y="8"/>
                </a:lnTo>
                <a:lnTo>
                  <a:pt x="24" y="8"/>
                </a:lnTo>
                <a:lnTo>
                  <a:pt x="24" y="4"/>
                </a:lnTo>
                <a:lnTo>
                  <a:pt x="24" y="0"/>
                </a:lnTo>
                <a:lnTo>
                  <a:pt x="2" y="0"/>
                </a:lnTo>
                <a:lnTo>
                  <a:pt x="2" y="0"/>
                </a:lnTo>
                <a:lnTo>
                  <a:pt x="2" y="6"/>
                </a:lnTo>
                <a:lnTo>
                  <a:pt x="2" y="6"/>
                </a:lnTo>
                <a:lnTo>
                  <a:pt x="2" y="9"/>
                </a:lnTo>
                <a:lnTo>
                  <a:pt x="3" y="11"/>
                </a:lnTo>
                <a:lnTo>
                  <a:pt x="3" y="50"/>
                </a:lnTo>
                <a:lnTo>
                  <a:pt x="3" y="50"/>
                </a:lnTo>
                <a:lnTo>
                  <a:pt x="2" y="52"/>
                </a:lnTo>
                <a:lnTo>
                  <a:pt x="0" y="61"/>
                </a:lnTo>
                <a:lnTo>
                  <a:pt x="0" y="61"/>
                </a:lnTo>
                <a:lnTo>
                  <a:pt x="0" y="66"/>
                </a:lnTo>
                <a:lnTo>
                  <a:pt x="2" y="72"/>
                </a:lnTo>
                <a:lnTo>
                  <a:pt x="5" y="75"/>
                </a:lnTo>
                <a:lnTo>
                  <a:pt x="3" y="106"/>
                </a:lnTo>
                <a:lnTo>
                  <a:pt x="3" y="106"/>
                </a:lnTo>
                <a:lnTo>
                  <a:pt x="3" y="108"/>
                </a:lnTo>
                <a:lnTo>
                  <a:pt x="2" y="112"/>
                </a:lnTo>
                <a:lnTo>
                  <a:pt x="2" y="112"/>
                </a:lnTo>
                <a:lnTo>
                  <a:pt x="2" y="117"/>
                </a:lnTo>
                <a:lnTo>
                  <a:pt x="24" y="117"/>
                </a:lnTo>
                <a:lnTo>
                  <a:pt x="24" y="117"/>
                </a:lnTo>
                <a:lnTo>
                  <a:pt x="24" y="110"/>
                </a:lnTo>
                <a:lnTo>
                  <a:pt x="24" y="110"/>
                </a:lnTo>
                <a:lnTo>
                  <a:pt x="22" y="106"/>
                </a:lnTo>
                <a:lnTo>
                  <a:pt x="22" y="75"/>
                </a:lnTo>
                <a:lnTo>
                  <a:pt x="22" y="75"/>
                </a:lnTo>
                <a:lnTo>
                  <a:pt x="25" y="70"/>
                </a:lnTo>
                <a:lnTo>
                  <a:pt x="25" y="66"/>
                </a:lnTo>
                <a:lnTo>
                  <a:pt x="27" y="62"/>
                </a:lnTo>
                <a:lnTo>
                  <a:pt x="27" y="62"/>
                </a:lnTo>
                <a:lnTo>
                  <a:pt x="24" y="53"/>
                </a:lnTo>
                <a:lnTo>
                  <a:pt x="22"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3" name="Freeform 48"/>
          <p:cNvSpPr>
            <a:spLocks/>
          </p:cNvSpPr>
          <p:nvPr userDrawn="1"/>
        </p:nvSpPr>
        <p:spPr bwMode="auto">
          <a:xfrm>
            <a:off x="8347075" y="-923503"/>
            <a:ext cx="60325" cy="42863"/>
          </a:xfrm>
          <a:custGeom>
            <a:avLst/>
            <a:gdLst>
              <a:gd name="T0" fmla="*/ 42 w 77"/>
              <a:gd name="T1" fmla="*/ 46 h 55"/>
              <a:gd name="T2" fmla="*/ 77 w 77"/>
              <a:gd name="T3" fmla="*/ 9 h 55"/>
              <a:gd name="T4" fmla="*/ 77 w 77"/>
              <a:gd name="T5" fmla="*/ 9 h 55"/>
              <a:gd name="T6" fmla="*/ 26 w 77"/>
              <a:gd name="T7" fmla="*/ 9 h 55"/>
              <a:gd name="T8" fmla="*/ 26 w 77"/>
              <a:gd name="T9" fmla="*/ 9 h 55"/>
              <a:gd name="T10" fmla="*/ 20 w 77"/>
              <a:gd name="T11" fmla="*/ 7 h 55"/>
              <a:gd name="T12" fmla="*/ 15 w 77"/>
              <a:gd name="T13" fmla="*/ 4 h 55"/>
              <a:gd name="T14" fmla="*/ 7 w 77"/>
              <a:gd name="T15" fmla="*/ 0 h 55"/>
              <a:gd name="T16" fmla="*/ 6 w 77"/>
              <a:gd name="T17" fmla="*/ 0 h 55"/>
              <a:gd name="T18" fmla="*/ 6 w 77"/>
              <a:gd name="T19" fmla="*/ 0 h 55"/>
              <a:gd name="T20" fmla="*/ 0 w 77"/>
              <a:gd name="T21" fmla="*/ 11 h 55"/>
              <a:gd name="T22" fmla="*/ 0 w 77"/>
              <a:gd name="T23" fmla="*/ 11 h 55"/>
              <a:gd name="T24" fmla="*/ 4 w 77"/>
              <a:gd name="T25" fmla="*/ 17 h 55"/>
              <a:gd name="T26" fmla="*/ 6 w 77"/>
              <a:gd name="T27" fmla="*/ 20 h 55"/>
              <a:gd name="T28" fmla="*/ 7 w 77"/>
              <a:gd name="T29" fmla="*/ 27 h 55"/>
              <a:gd name="T30" fmla="*/ 7 w 77"/>
              <a:gd name="T31" fmla="*/ 27 h 55"/>
              <a:gd name="T32" fmla="*/ 7 w 77"/>
              <a:gd name="T33" fmla="*/ 33 h 55"/>
              <a:gd name="T34" fmla="*/ 4 w 77"/>
              <a:gd name="T35" fmla="*/ 38 h 55"/>
              <a:gd name="T36" fmla="*/ 0 w 77"/>
              <a:gd name="T37" fmla="*/ 42 h 55"/>
              <a:gd name="T38" fmla="*/ 0 w 77"/>
              <a:gd name="T39" fmla="*/ 42 h 55"/>
              <a:gd name="T40" fmla="*/ 7 w 77"/>
              <a:gd name="T41" fmla="*/ 55 h 55"/>
              <a:gd name="T42" fmla="*/ 7 w 77"/>
              <a:gd name="T43" fmla="*/ 55 h 55"/>
              <a:gd name="T44" fmla="*/ 13 w 77"/>
              <a:gd name="T45" fmla="*/ 51 h 55"/>
              <a:gd name="T46" fmla="*/ 28 w 77"/>
              <a:gd name="T47" fmla="*/ 46 h 55"/>
              <a:gd name="T48" fmla="*/ 28 w 77"/>
              <a:gd name="T49" fmla="*/ 46 h 55"/>
              <a:gd name="T50" fmla="*/ 42 w 77"/>
              <a:gd name="T51" fmla="*/ 4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55">
                <a:moveTo>
                  <a:pt x="42" y="46"/>
                </a:moveTo>
                <a:lnTo>
                  <a:pt x="77" y="9"/>
                </a:lnTo>
                <a:lnTo>
                  <a:pt x="77" y="9"/>
                </a:lnTo>
                <a:lnTo>
                  <a:pt x="26" y="9"/>
                </a:lnTo>
                <a:lnTo>
                  <a:pt x="26" y="9"/>
                </a:lnTo>
                <a:lnTo>
                  <a:pt x="20" y="7"/>
                </a:lnTo>
                <a:lnTo>
                  <a:pt x="15" y="4"/>
                </a:lnTo>
                <a:lnTo>
                  <a:pt x="7" y="0"/>
                </a:lnTo>
                <a:lnTo>
                  <a:pt x="6" y="0"/>
                </a:lnTo>
                <a:lnTo>
                  <a:pt x="6" y="0"/>
                </a:lnTo>
                <a:lnTo>
                  <a:pt x="0" y="11"/>
                </a:lnTo>
                <a:lnTo>
                  <a:pt x="0" y="11"/>
                </a:lnTo>
                <a:lnTo>
                  <a:pt x="4" y="17"/>
                </a:lnTo>
                <a:lnTo>
                  <a:pt x="6" y="20"/>
                </a:lnTo>
                <a:lnTo>
                  <a:pt x="7" y="27"/>
                </a:lnTo>
                <a:lnTo>
                  <a:pt x="7" y="27"/>
                </a:lnTo>
                <a:lnTo>
                  <a:pt x="7" y="33"/>
                </a:lnTo>
                <a:lnTo>
                  <a:pt x="4" y="38"/>
                </a:lnTo>
                <a:lnTo>
                  <a:pt x="0" y="42"/>
                </a:lnTo>
                <a:lnTo>
                  <a:pt x="0" y="42"/>
                </a:lnTo>
                <a:lnTo>
                  <a:pt x="7" y="55"/>
                </a:lnTo>
                <a:lnTo>
                  <a:pt x="7" y="55"/>
                </a:lnTo>
                <a:lnTo>
                  <a:pt x="13" y="51"/>
                </a:lnTo>
                <a:lnTo>
                  <a:pt x="28" y="46"/>
                </a:lnTo>
                <a:lnTo>
                  <a:pt x="28" y="46"/>
                </a:lnTo>
                <a:lnTo>
                  <a:pt x="42"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4" name="Freeform 49"/>
          <p:cNvSpPr>
            <a:spLocks/>
          </p:cNvSpPr>
          <p:nvPr userDrawn="1"/>
        </p:nvSpPr>
        <p:spPr bwMode="auto">
          <a:xfrm>
            <a:off x="8423275" y="-982240"/>
            <a:ext cx="119063" cy="93663"/>
          </a:xfrm>
          <a:custGeom>
            <a:avLst/>
            <a:gdLst>
              <a:gd name="T0" fmla="*/ 152 w 152"/>
              <a:gd name="T1" fmla="*/ 60 h 119"/>
              <a:gd name="T2" fmla="*/ 148 w 152"/>
              <a:gd name="T3" fmla="*/ 58 h 119"/>
              <a:gd name="T4" fmla="*/ 139 w 152"/>
              <a:gd name="T5" fmla="*/ 62 h 119"/>
              <a:gd name="T6" fmla="*/ 135 w 152"/>
              <a:gd name="T7" fmla="*/ 64 h 119"/>
              <a:gd name="T8" fmla="*/ 134 w 152"/>
              <a:gd name="T9" fmla="*/ 75 h 119"/>
              <a:gd name="T10" fmla="*/ 130 w 152"/>
              <a:gd name="T11" fmla="*/ 71 h 119"/>
              <a:gd name="T12" fmla="*/ 121 w 152"/>
              <a:gd name="T13" fmla="*/ 69 h 119"/>
              <a:gd name="T14" fmla="*/ 113 w 152"/>
              <a:gd name="T15" fmla="*/ 71 h 119"/>
              <a:gd name="T16" fmla="*/ 117 w 152"/>
              <a:gd name="T17" fmla="*/ 80 h 119"/>
              <a:gd name="T18" fmla="*/ 113 w 152"/>
              <a:gd name="T19" fmla="*/ 90 h 119"/>
              <a:gd name="T20" fmla="*/ 110 w 152"/>
              <a:gd name="T21" fmla="*/ 90 h 119"/>
              <a:gd name="T22" fmla="*/ 103 w 152"/>
              <a:gd name="T23" fmla="*/ 84 h 119"/>
              <a:gd name="T24" fmla="*/ 103 w 152"/>
              <a:gd name="T25" fmla="*/ 79 h 119"/>
              <a:gd name="T26" fmla="*/ 93 w 152"/>
              <a:gd name="T27" fmla="*/ 82 h 119"/>
              <a:gd name="T28" fmla="*/ 88 w 152"/>
              <a:gd name="T29" fmla="*/ 79 h 119"/>
              <a:gd name="T30" fmla="*/ 90 w 152"/>
              <a:gd name="T31" fmla="*/ 69 h 119"/>
              <a:gd name="T32" fmla="*/ 104 w 152"/>
              <a:gd name="T33" fmla="*/ 66 h 119"/>
              <a:gd name="T34" fmla="*/ 103 w 152"/>
              <a:gd name="T35" fmla="*/ 60 h 119"/>
              <a:gd name="T36" fmla="*/ 97 w 152"/>
              <a:gd name="T37" fmla="*/ 53 h 119"/>
              <a:gd name="T38" fmla="*/ 92 w 152"/>
              <a:gd name="T39" fmla="*/ 51 h 119"/>
              <a:gd name="T40" fmla="*/ 82 w 152"/>
              <a:gd name="T41" fmla="*/ 53 h 119"/>
              <a:gd name="T42" fmla="*/ 86 w 152"/>
              <a:gd name="T43" fmla="*/ 51 h 119"/>
              <a:gd name="T44" fmla="*/ 90 w 152"/>
              <a:gd name="T45" fmla="*/ 44 h 119"/>
              <a:gd name="T46" fmla="*/ 90 w 152"/>
              <a:gd name="T47" fmla="*/ 35 h 119"/>
              <a:gd name="T48" fmla="*/ 84 w 152"/>
              <a:gd name="T49" fmla="*/ 26 h 119"/>
              <a:gd name="T50" fmla="*/ 84 w 152"/>
              <a:gd name="T51" fmla="*/ 26 h 119"/>
              <a:gd name="T52" fmla="*/ 79 w 152"/>
              <a:gd name="T53" fmla="*/ 27 h 119"/>
              <a:gd name="T54" fmla="*/ 68 w 152"/>
              <a:gd name="T55" fmla="*/ 33 h 119"/>
              <a:gd name="T56" fmla="*/ 66 w 152"/>
              <a:gd name="T57" fmla="*/ 38 h 119"/>
              <a:gd name="T58" fmla="*/ 66 w 152"/>
              <a:gd name="T59" fmla="*/ 46 h 119"/>
              <a:gd name="T60" fmla="*/ 62 w 152"/>
              <a:gd name="T61" fmla="*/ 40 h 119"/>
              <a:gd name="T62" fmla="*/ 55 w 152"/>
              <a:gd name="T63" fmla="*/ 35 h 119"/>
              <a:gd name="T64" fmla="*/ 50 w 152"/>
              <a:gd name="T65" fmla="*/ 35 h 119"/>
              <a:gd name="T66" fmla="*/ 42 w 152"/>
              <a:gd name="T67" fmla="*/ 38 h 119"/>
              <a:gd name="T68" fmla="*/ 48 w 152"/>
              <a:gd name="T69" fmla="*/ 46 h 119"/>
              <a:gd name="T70" fmla="*/ 48 w 152"/>
              <a:gd name="T71" fmla="*/ 57 h 119"/>
              <a:gd name="T72" fmla="*/ 42 w 152"/>
              <a:gd name="T73" fmla="*/ 58 h 119"/>
              <a:gd name="T74" fmla="*/ 35 w 152"/>
              <a:gd name="T75" fmla="*/ 53 h 119"/>
              <a:gd name="T76" fmla="*/ 33 w 152"/>
              <a:gd name="T77" fmla="*/ 47 h 119"/>
              <a:gd name="T78" fmla="*/ 26 w 152"/>
              <a:gd name="T79" fmla="*/ 53 h 119"/>
              <a:gd name="T80" fmla="*/ 20 w 152"/>
              <a:gd name="T81" fmla="*/ 51 h 119"/>
              <a:gd name="T82" fmla="*/ 17 w 152"/>
              <a:gd name="T83" fmla="*/ 42 h 119"/>
              <a:gd name="T84" fmla="*/ 31 w 152"/>
              <a:gd name="T85" fmla="*/ 35 h 119"/>
              <a:gd name="T86" fmla="*/ 29 w 152"/>
              <a:gd name="T87" fmla="*/ 33 h 119"/>
              <a:gd name="T88" fmla="*/ 22 w 152"/>
              <a:gd name="T89" fmla="*/ 24 h 119"/>
              <a:gd name="T90" fmla="*/ 15 w 152"/>
              <a:gd name="T91" fmla="*/ 24 h 119"/>
              <a:gd name="T92" fmla="*/ 18 w 152"/>
              <a:gd name="T93" fmla="*/ 18 h 119"/>
              <a:gd name="T94" fmla="*/ 20 w 152"/>
              <a:gd name="T95" fmla="*/ 9 h 119"/>
              <a:gd name="T96" fmla="*/ 18 w 152"/>
              <a:gd name="T97" fmla="*/ 5 h 119"/>
              <a:gd name="T98" fmla="*/ 13 w 152"/>
              <a:gd name="T99" fmla="*/ 0 h 119"/>
              <a:gd name="T100" fmla="*/ 35 w 152"/>
              <a:gd name="T101" fmla="*/ 88 h 119"/>
              <a:gd name="T102" fmla="*/ 46 w 152"/>
              <a:gd name="T103" fmla="*/ 82 h 119"/>
              <a:gd name="T104" fmla="*/ 51 w 152"/>
              <a:gd name="T105" fmla="*/ 79 h 119"/>
              <a:gd name="T106" fmla="*/ 66 w 152"/>
              <a:gd name="T107" fmla="*/ 80 h 119"/>
              <a:gd name="T108" fmla="*/ 71 w 152"/>
              <a:gd name="T109" fmla="*/ 82 h 119"/>
              <a:gd name="T110" fmla="*/ 82 w 152"/>
              <a:gd name="T111" fmla="*/ 90 h 119"/>
              <a:gd name="T112" fmla="*/ 84 w 152"/>
              <a:gd name="T113" fmla="*/ 99 h 119"/>
              <a:gd name="T114" fmla="*/ 84 w 152"/>
              <a:gd name="T115" fmla="*/ 104 h 119"/>
              <a:gd name="T116" fmla="*/ 106 w 152"/>
              <a:gd name="T1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 h="119">
                <a:moveTo>
                  <a:pt x="106" y="119"/>
                </a:moveTo>
                <a:lnTo>
                  <a:pt x="152" y="60"/>
                </a:lnTo>
                <a:lnTo>
                  <a:pt x="152" y="60"/>
                </a:lnTo>
                <a:lnTo>
                  <a:pt x="148" y="58"/>
                </a:lnTo>
                <a:lnTo>
                  <a:pt x="145" y="60"/>
                </a:lnTo>
                <a:lnTo>
                  <a:pt x="139" y="62"/>
                </a:lnTo>
                <a:lnTo>
                  <a:pt x="139" y="62"/>
                </a:lnTo>
                <a:lnTo>
                  <a:pt x="135" y="64"/>
                </a:lnTo>
                <a:lnTo>
                  <a:pt x="134" y="69"/>
                </a:lnTo>
                <a:lnTo>
                  <a:pt x="134" y="75"/>
                </a:lnTo>
                <a:lnTo>
                  <a:pt x="134" y="75"/>
                </a:lnTo>
                <a:lnTo>
                  <a:pt x="130" y="71"/>
                </a:lnTo>
                <a:lnTo>
                  <a:pt x="128" y="69"/>
                </a:lnTo>
                <a:lnTo>
                  <a:pt x="121" y="69"/>
                </a:lnTo>
                <a:lnTo>
                  <a:pt x="115" y="69"/>
                </a:lnTo>
                <a:lnTo>
                  <a:pt x="113" y="71"/>
                </a:lnTo>
                <a:lnTo>
                  <a:pt x="113" y="71"/>
                </a:lnTo>
                <a:lnTo>
                  <a:pt x="117" y="80"/>
                </a:lnTo>
                <a:lnTo>
                  <a:pt x="117" y="86"/>
                </a:lnTo>
                <a:lnTo>
                  <a:pt x="113" y="90"/>
                </a:lnTo>
                <a:lnTo>
                  <a:pt x="110" y="90"/>
                </a:lnTo>
                <a:lnTo>
                  <a:pt x="110" y="90"/>
                </a:lnTo>
                <a:lnTo>
                  <a:pt x="104" y="88"/>
                </a:lnTo>
                <a:lnTo>
                  <a:pt x="103" y="84"/>
                </a:lnTo>
                <a:lnTo>
                  <a:pt x="103" y="79"/>
                </a:lnTo>
                <a:lnTo>
                  <a:pt x="103" y="79"/>
                </a:lnTo>
                <a:lnTo>
                  <a:pt x="97" y="82"/>
                </a:lnTo>
                <a:lnTo>
                  <a:pt x="93" y="82"/>
                </a:lnTo>
                <a:lnTo>
                  <a:pt x="88" y="79"/>
                </a:lnTo>
                <a:lnTo>
                  <a:pt x="88" y="79"/>
                </a:lnTo>
                <a:lnTo>
                  <a:pt x="86" y="75"/>
                </a:lnTo>
                <a:lnTo>
                  <a:pt x="90" y="69"/>
                </a:lnTo>
                <a:lnTo>
                  <a:pt x="95" y="68"/>
                </a:lnTo>
                <a:lnTo>
                  <a:pt x="104" y="66"/>
                </a:lnTo>
                <a:lnTo>
                  <a:pt x="104" y="66"/>
                </a:lnTo>
                <a:lnTo>
                  <a:pt x="103" y="60"/>
                </a:lnTo>
                <a:lnTo>
                  <a:pt x="101" y="57"/>
                </a:lnTo>
                <a:lnTo>
                  <a:pt x="97" y="53"/>
                </a:lnTo>
                <a:lnTo>
                  <a:pt x="97" y="53"/>
                </a:lnTo>
                <a:lnTo>
                  <a:pt x="92" y="51"/>
                </a:lnTo>
                <a:lnTo>
                  <a:pt x="88" y="51"/>
                </a:lnTo>
                <a:lnTo>
                  <a:pt x="82" y="53"/>
                </a:lnTo>
                <a:lnTo>
                  <a:pt x="82" y="53"/>
                </a:lnTo>
                <a:lnTo>
                  <a:pt x="86" y="51"/>
                </a:lnTo>
                <a:lnTo>
                  <a:pt x="88" y="47"/>
                </a:lnTo>
                <a:lnTo>
                  <a:pt x="90" y="44"/>
                </a:lnTo>
                <a:lnTo>
                  <a:pt x="90" y="44"/>
                </a:lnTo>
                <a:lnTo>
                  <a:pt x="90" y="35"/>
                </a:lnTo>
                <a:lnTo>
                  <a:pt x="88" y="31"/>
                </a:lnTo>
                <a:lnTo>
                  <a:pt x="84" y="26"/>
                </a:lnTo>
                <a:lnTo>
                  <a:pt x="84" y="26"/>
                </a:lnTo>
                <a:lnTo>
                  <a:pt x="84" y="26"/>
                </a:lnTo>
                <a:lnTo>
                  <a:pt x="84" y="26"/>
                </a:lnTo>
                <a:lnTo>
                  <a:pt x="79" y="27"/>
                </a:lnTo>
                <a:lnTo>
                  <a:pt x="73" y="29"/>
                </a:lnTo>
                <a:lnTo>
                  <a:pt x="68" y="33"/>
                </a:lnTo>
                <a:lnTo>
                  <a:pt x="68" y="33"/>
                </a:lnTo>
                <a:lnTo>
                  <a:pt x="66" y="38"/>
                </a:lnTo>
                <a:lnTo>
                  <a:pt x="66" y="42"/>
                </a:lnTo>
                <a:lnTo>
                  <a:pt x="66" y="46"/>
                </a:lnTo>
                <a:lnTo>
                  <a:pt x="66" y="46"/>
                </a:lnTo>
                <a:lnTo>
                  <a:pt x="62" y="40"/>
                </a:lnTo>
                <a:lnTo>
                  <a:pt x="60" y="37"/>
                </a:lnTo>
                <a:lnTo>
                  <a:pt x="55" y="35"/>
                </a:lnTo>
                <a:lnTo>
                  <a:pt x="55" y="35"/>
                </a:lnTo>
                <a:lnTo>
                  <a:pt x="50" y="35"/>
                </a:lnTo>
                <a:lnTo>
                  <a:pt x="46" y="37"/>
                </a:lnTo>
                <a:lnTo>
                  <a:pt x="42" y="38"/>
                </a:lnTo>
                <a:lnTo>
                  <a:pt x="42" y="38"/>
                </a:lnTo>
                <a:lnTo>
                  <a:pt x="48" y="46"/>
                </a:lnTo>
                <a:lnTo>
                  <a:pt x="48" y="53"/>
                </a:lnTo>
                <a:lnTo>
                  <a:pt x="48" y="57"/>
                </a:lnTo>
                <a:lnTo>
                  <a:pt x="42" y="58"/>
                </a:lnTo>
                <a:lnTo>
                  <a:pt x="42" y="58"/>
                </a:lnTo>
                <a:lnTo>
                  <a:pt x="37" y="57"/>
                </a:lnTo>
                <a:lnTo>
                  <a:pt x="35" y="53"/>
                </a:lnTo>
                <a:lnTo>
                  <a:pt x="33" y="47"/>
                </a:lnTo>
                <a:lnTo>
                  <a:pt x="33" y="47"/>
                </a:lnTo>
                <a:lnTo>
                  <a:pt x="29" y="51"/>
                </a:lnTo>
                <a:lnTo>
                  <a:pt x="26" y="53"/>
                </a:lnTo>
                <a:lnTo>
                  <a:pt x="20" y="51"/>
                </a:lnTo>
                <a:lnTo>
                  <a:pt x="20" y="51"/>
                </a:lnTo>
                <a:lnTo>
                  <a:pt x="17" y="47"/>
                </a:lnTo>
                <a:lnTo>
                  <a:pt x="17" y="42"/>
                </a:lnTo>
                <a:lnTo>
                  <a:pt x="22" y="38"/>
                </a:lnTo>
                <a:lnTo>
                  <a:pt x="31" y="35"/>
                </a:lnTo>
                <a:lnTo>
                  <a:pt x="31" y="35"/>
                </a:lnTo>
                <a:lnTo>
                  <a:pt x="29" y="33"/>
                </a:lnTo>
                <a:lnTo>
                  <a:pt x="28" y="27"/>
                </a:lnTo>
                <a:lnTo>
                  <a:pt x="22" y="24"/>
                </a:lnTo>
                <a:lnTo>
                  <a:pt x="18" y="22"/>
                </a:lnTo>
                <a:lnTo>
                  <a:pt x="15" y="24"/>
                </a:lnTo>
                <a:lnTo>
                  <a:pt x="15" y="24"/>
                </a:lnTo>
                <a:lnTo>
                  <a:pt x="18" y="18"/>
                </a:lnTo>
                <a:lnTo>
                  <a:pt x="20" y="15"/>
                </a:lnTo>
                <a:lnTo>
                  <a:pt x="20" y="9"/>
                </a:lnTo>
                <a:lnTo>
                  <a:pt x="20" y="9"/>
                </a:lnTo>
                <a:lnTo>
                  <a:pt x="18" y="5"/>
                </a:lnTo>
                <a:lnTo>
                  <a:pt x="17" y="2"/>
                </a:lnTo>
                <a:lnTo>
                  <a:pt x="13" y="0"/>
                </a:lnTo>
                <a:lnTo>
                  <a:pt x="0" y="73"/>
                </a:lnTo>
                <a:lnTo>
                  <a:pt x="35" y="88"/>
                </a:lnTo>
                <a:lnTo>
                  <a:pt x="35" y="88"/>
                </a:lnTo>
                <a:lnTo>
                  <a:pt x="46" y="82"/>
                </a:lnTo>
                <a:lnTo>
                  <a:pt x="46" y="82"/>
                </a:lnTo>
                <a:lnTo>
                  <a:pt x="51" y="79"/>
                </a:lnTo>
                <a:lnTo>
                  <a:pt x="59" y="79"/>
                </a:lnTo>
                <a:lnTo>
                  <a:pt x="66" y="80"/>
                </a:lnTo>
                <a:lnTo>
                  <a:pt x="71" y="82"/>
                </a:lnTo>
                <a:lnTo>
                  <a:pt x="71" y="82"/>
                </a:lnTo>
                <a:lnTo>
                  <a:pt x="79" y="86"/>
                </a:lnTo>
                <a:lnTo>
                  <a:pt x="82" y="90"/>
                </a:lnTo>
                <a:lnTo>
                  <a:pt x="84" y="95"/>
                </a:lnTo>
                <a:lnTo>
                  <a:pt x="84" y="99"/>
                </a:lnTo>
                <a:lnTo>
                  <a:pt x="84" y="99"/>
                </a:lnTo>
                <a:lnTo>
                  <a:pt x="84" y="104"/>
                </a:lnTo>
                <a:lnTo>
                  <a:pt x="81" y="110"/>
                </a:lnTo>
                <a:lnTo>
                  <a:pt x="106" y="1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5" name="Freeform 50"/>
          <p:cNvSpPr>
            <a:spLocks/>
          </p:cNvSpPr>
          <p:nvPr userDrawn="1"/>
        </p:nvSpPr>
        <p:spPr bwMode="auto">
          <a:xfrm>
            <a:off x="8520113" y="-917153"/>
            <a:ext cx="142875" cy="25400"/>
          </a:xfrm>
          <a:custGeom>
            <a:avLst/>
            <a:gdLst>
              <a:gd name="T0" fmla="*/ 151 w 180"/>
              <a:gd name="T1" fmla="*/ 28 h 31"/>
              <a:gd name="T2" fmla="*/ 180 w 180"/>
              <a:gd name="T3" fmla="*/ 15 h 31"/>
              <a:gd name="T4" fmla="*/ 151 w 180"/>
              <a:gd name="T5" fmla="*/ 2 h 31"/>
              <a:gd name="T6" fmla="*/ 151 w 180"/>
              <a:gd name="T7" fmla="*/ 2 h 31"/>
              <a:gd name="T8" fmla="*/ 102 w 180"/>
              <a:gd name="T9" fmla="*/ 2 h 31"/>
              <a:gd name="T10" fmla="*/ 23 w 180"/>
              <a:gd name="T11" fmla="*/ 0 h 31"/>
              <a:gd name="T12" fmla="*/ 0 w 180"/>
              <a:gd name="T13" fmla="*/ 31 h 31"/>
              <a:gd name="T14" fmla="*/ 0 w 180"/>
              <a:gd name="T15" fmla="*/ 31 h 31"/>
              <a:gd name="T16" fmla="*/ 151 w 18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31">
                <a:moveTo>
                  <a:pt x="151" y="28"/>
                </a:moveTo>
                <a:lnTo>
                  <a:pt x="180" y="15"/>
                </a:lnTo>
                <a:lnTo>
                  <a:pt x="151" y="2"/>
                </a:lnTo>
                <a:lnTo>
                  <a:pt x="151" y="2"/>
                </a:lnTo>
                <a:lnTo>
                  <a:pt x="102" y="2"/>
                </a:lnTo>
                <a:lnTo>
                  <a:pt x="23" y="0"/>
                </a:lnTo>
                <a:lnTo>
                  <a:pt x="0" y="31"/>
                </a:lnTo>
                <a:lnTo>
                  <a:pt x="0" y="31"/>
                </a:lnTo>
                <a:lnTo>
                  <a:pt x="151" y="2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6" name="Freeform 51"/>
          <p:cNvSpPr>
            <a:spLocks/>
          </p:cNvSpPr>
          <p:nvPr userDrawn="1"/>
        </p:nvSpPr>
        <p:spPr bwMode="auto">
          <a:xfrm>
            <a:off x="8566150" y="-855240"/>
            <a:ext cx="85725" cy="84138"/>
          </a:xfrm>
          <a:custGeom>
            <a:avLst/>
            <a:gdLst>
              <a:gd name="T0" fmla="*/ 55 w 108"/>
              <a:gd name="T1" fmla="*/ 106 h 106"/>
              <a:gd name="T2" fmla="*/ 55 w 108"/>
              <a:gd name="T3" fmla="*/ 106 h 106"/>
              <a:gd name="T4" fmla="*/ 38 w 108"/>
              <a:gd name="T5" fmla="*/ 97 h 106"/>
              <a:gd name="T6" fmla="*/ 26 w 108"/>
              <a:gd name="T7" fmla="*/ 89 h 106"/>
              <a:gd name="T8" fmla="*/ 13 w 108"/>
              <a:gd name="T9" fmla="*/ 80 h 106"/>
              <a:gd name="T10" fmla="*/ 4 w 108"/>
              <a:gd name="T11" fmla="*/ 69 h 106"/>
              <a:gd name="T12" fmla="*/ 4 w 108"/>
              <a:gd name="T13" fmla="*/ 69 h 106"/>
              <a:gd name="T14" fmla="*/ 0 w 108"/>
              <a:gd name="T15" fmla="*/ 62 h 106"/>
              <a:gd name="T16" fmla="*/ 0 w 108"/>
              <a:gd name="T17" fmla="*/ 53 h 106"/>
              <a:gd name="T18" fmla="*/ 0 w 108"/>
              <a:gd name="T19" fmla="*/ 45 h 106"/>
              <a:gd name="T20" fmla="*/ 0 w 108"/>
              <a:gd name="T21" fmla="*/ 36 h 106"/>
              <a:gd name="T22" fmla="*/ 4 w 108"/>
              <a:gd name="T23" fmla="*/ 27 h 106"/>
              <a:gd name="T24" fmla="*/ 7 w 108"/>
              <a:gd name="T25" fmla="*/ 20 h 106"/>
              <a:gd name="T26" fmla="*/ 15 w 108"/>
              <a:gd name="T27" fmla="*/ 13 h 106"/>
              <a:gd name="T28" fmla="*/ 22 w 108"/>
              <a:gd name="T29" fmla="*/ 7 h 106"/>
              <a:gd name="T30" fmla="*/ 22 w 108"/>
              <a:gd name="T31" fmla="*/ 7 h 106"/>
              <a:gd name="T32" fmla="*/ 26 w 108"/>
              <a:gd name="T33" fmla="*/ 11 h 106"/>
              <a:gd name="T34" fmla="*/ 27 w 108"/>
              <a:gd name="T35" fmla="*/ 14 h 106"/>
              <a:gd name="T36" fmla="*/ 27 w 108"/>
              <a:gd name="T37" fmla="*/ 18 h 106"/>
              <a:gd name="T38" fmla="*/ 27 w 108"/>
              <a:gd name="T39" fmla="*/ 18 h 106"/>
              <a:gd name="T40" fmla="*/ 51 w 108"/>
              <a:gd name="T41" fmla="*/ 16 h 106"/>
              <a:gd name="T42" fmla="*/ 51 w 108"/>
              <a:gd name="T43" fmla="*/ 16 h 106"/>
              <a:gd name="T44" fmla="*/ 51 w 108"/>
              <a:gd name="T45" fmla="*/ 9 h 106"/>
              <a:gd name="T46" fmla="*/ 51 w 108"/>
              <a:gd name="T47" fmla="*/ 3 h 106"/>
              <a:gd name="T48" fmla="*/ 49 w 108"/>
              <a:gd name="T49" fmla="*/ 0 h 106"/>
              <a:gd name="T50" fmla="*/ 49 w 108"/>
              <a:gd name="T51" fmla="*/ 0 h 106"/>
              <a:gd name="T52" fmla="*/ 57 w 108"/>
              <a:gd name="T53" fmla="*/ 5 h 106"/>
              <a:gd name="T54" fmla="*/ 59 w 108"/>
              <a:gd name="T55" fmla="*/ 11 h 106"/>
              <a:gd name="T56" fmla="*/ 60 w 108"/>
              <a:gd name="T57" fmla="*/ 16 h 106"/>
              <a:gd name="T58" fmla="*/ 60 w 108"/>
              <a:gd name="T59" fmla="*/ 16 h 106"/>
              <a:gd name="T60" fmla="*/ 82 w 108"/>
              <a:gd name="T61" fmla="*/ 18 h 106"/>
              <a:gd name="T62" fmla="*/ 82 w 108"/>
              <a:gd name="T63" fmla="*/ 18 h 106"/>
              <a:gd name="T64" fmla="*/ 82 w 108"/>
              <a:gd name="T65" fmla="*/ 11 h 106"/>
              <a:gd name="T66" fmla="*/ 79 w 108"/>
              <a:gd name="T67" fmla="*/ 3 h 106"/>
              <a:gd name="T68" fmla="*/ 79 w 108"/>
              <a:gd name="T69" fmla="*/ 3 h 106"/>
              <a:gd name="T70" fmla="*/ 86 w 108"/>
              <a:gd name="T71" fmla="*/ 9 h 106"/>
              <a:gd name="T72" fmla="*/ 93 w 108"/>
              <a:gd name="T73" fmla="*/ 13 h 106"/>
              <a:gd name="T74" fmla="*/ 99 w 108"/>
              <a:gd name="T75" fmla="*/ 20 h 106"/>
              <a:gd name="T76" fmla="*/ 102 w 108"/>
              <a:gd name="T77" fmla="*/ 25 h 106"/>
              <a:gd name="T78" fmla="*/ 106 w 108"/>
              <a:gd name="T79" fmla="*/ 38 h 106"/>
              <a:gd name="T80" fmla="*/ 108 w 108"/>
              <a:gd name="T81" fmla="*/ 49 h 106"/>
              <a:gd name="T82" fmla="*/ 108 w 108"/>
              <a:gd name="T83" fmla="*/ 49 h 106"/>
              <a:gd name="T84" fmla="*/ 106 w 108"/>
              <a:gd name="T85" fmla="*/ 62 h 106"/>
              <a:gd name="T86" fmla="*/ 102 w 108"/>
              <a:gd name="T87" fmla="*/ 73 h 106"/>
              <a:gd name="T88" fmla="*/ 95 w 108"/>
              <a:gd name="T89" fmla="*/ 82 h 106"/>
              <a:gd name="T90" fmla="*/ 86 w 108"/>
              <a:gd name="T91" fmla="*/ 89 h 106"/>
              <a:gd name="T92" fmla="*/ 86 w 108"/>
              <a:gd name="T93" fmla="*/ 89 h 106"/>
              <a:gd name="T94" fmla="*/ 69 w 108"/>
              <a:gd name="T95" fmla="*/ 98 h 106"/>
              <a:gd name="T96" fmla="*/ 55 w 108"/>
              <a:gd name="T9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106">
                <a:moveTo>
                  <a:pt x="55" y="106"/>
                </a:moveTo>
                <a:lnTo>
                  <a:pt x="55" y="106"/>
                </a:lnTo>
                <a:lnTo>
                  <a:pt x="38" y="97"/>
                </a:lnTo>
                <a:lnTo>
                  <a:pt x="26" y="89"/>
                </a:lnTo>
                <a:lnTo>
                  <a:pt x="13" y="80"/>
                </a:lnTo>
                <a:lnTo>
                  <a:pt x="4" y="69"/>
                </a:lnTo>
                <a:lnTo>
                  <a:pt x="4" y="69"/>
                </a:lnTo>
                <a:lnTo>
                  <a:pt x="0" y="62"/>
                </a:lnTo>
                <a:lnTo>
                  <a:pt x="0" y="53"/>
                </a:lnTo>
                <a:lnTo>
                  <a:pt x="0" y="45"/>
                </a:lnTo>
                <a:lnTo>
                  <a:pt x="0" y="36"/>
                </a:lnTo>
                <a:lnTo>
                  <a:pt x="4" y="27"/>
                </a:lnTo>
                <a:lnTo>
                  <a:pt x="7" y="20"/>
                </a:lnTo>
                <a:lnTo>
                  <a:pt x="15" y="13"/>
                </a:lnTo>
                <a:lnTo>
                  <a:pt x="22" y="7"/>
                </a:lnTo>
                <a:lnTo>
                  <a:pt x="22" y="7"/>
                </a:lnTo>
                <a:lnTo>
                  <a:pt x="26" y="11"/>
                </a:lnTo>
                <a:lnTo>
                  <a:pt x="27" y="14"/>
                </a:lnTo>
                <a:lnTo>
                  <a:pt x="27" y="18"/>
                </a:lnTo>
                <a:lnTo>
                  <a:pt x="27" y="18"/>
                </a:lnTo>
                <a:lnTo>
                  <a:pt x="51" y="16"/>
                </a:lnTo>
                <a:lnTo>
                  <a:pt x="51" y="16"/>
                </a:lnTo>
                <a:lnTo>
                  <a:pt x="51" y="9"/>
                </a:lnTo>
                <a:lnTo>
                  <a:pt x="51" y="3"/>
                </a:lnTo>
                <a:lnTo>
                  <a:pt x="49" y="0"/>
                </a:lnTo>
                <a:lnTo>
                  <a:pt x="49" y="0"/>
                </a:lnTo>
                <a:lnTo>
                  <a:pt x="57" y="5"/>
                </a:lnTo>
                <a:lnTo>
                  <a:pt x="59" y="11"/>
                </a:lnTo>
                <a:lnTo>
                  <a:pt x="60" y="16"/>
                </a:lnTo>
                <a:lnTo>
                  <a:pt x="60" y="16"/>
                </a:lnTo>
                <a:lnTo>
                  <a:pt x="82" y="18"/>
                </a:lnTo>
                <a:lnTo>
                  <a:pt x="82" y="18"/>
                </a:lnTo>
                <a:lnTo>
                  <a:pt x="82" y="11"/>
                </a:lnTo>
                <a:lnTo>
                  <a:pt x="79" y="3"/>
                </a:lnTo>
                <a:lnTo>
                  <a:pt x="79" y="3"/>
                </a:lnTo>
                <a:lnTo>
                  <a:pt x="86" y="9"/>
                </a:lnTo>
                <a:lnTo>
                  <a:pt x="93" y="13"/>
                </a:lnTo>
                <a:lnTo>
                  <a:pt x="99" y="20"/>
                </a:lnTo>
                <a:lnTo>
                  <a:pt x="102" y="25"/>
                </a:lnTo>
                <a:lnTo>
                  <a:pt x="106" y="38"/>
                </a:lnTo>
                <a:lnTo>
                  <a:pt x="108" y="49"/>
                </a:lnTo>
                <a:lnTo>
                  <a:pt x="108" y="49"/>
                </a:lnTo>
                <a:lnTo>
                  <a:pt x="106" y="62"/>
                </a:lnTo>
                <a:lnTo>
                  <a:pt x="102" y="73"/>
                </a:lnTo>
                <a:lnTo>
                  <a:pt x="95" y="82"/>
                </a:lnTo>
                <a:lnTo>
                  <a:pt x="86" y="89"/>
                </a:lnTo>
                <a:lnTo>
                  <a:pt x="86" y="89"/>
                </a:lnTo>
                <a:lnTo>
                  <a:pt x="69" y="98"/>
                </a:lnTo>
                <a:lnTo>
                  <a:pt x="55" y="1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7" name="Freeform 52"/>
          <p:cNvSpPr>
            <a:spLocks/>
          </p:cNvSpPr>
          <p:nvPr userDrawn="1"/>
        </p:nvSpPr>
        <p:spPr bwMode="auto">
          <a:xfrm>
            <a:off x="8589963" y="-648865"/>
            <a:ext cx="1588" cy="1588"/>
          </a:xfrm>
          <a:custGeom>
            <a:avLst/>
            <a:gdLst>
              <a:gd name="T0" fmla="*/ 4 w 4"/>
              <a:gd name="T1" fmla="*/ 2 h 2"/>
              <a:gd name="T2" fmla="*/ 4 w 4"/>
              <a:gd name="T3" fmla="*/ 2 h 2"/>
              <a:gd name="T4" fmla="*/ 2 w 4"/>
              <a:gd name="T5" fmla="*/ 0 h 2"/>
              <a:gd name="T6" fmla="*/ 2 w 4"/>
              <a:gd name="T7" fmla="*/ 0 h 2"/>
              <a:gd name="T8" fmla="*/ 0 w 4"/>
              <a:gd name="T9" fmla="*/ 0 h 2"/>
              <a:gd name="T10" fmla="*/ 0 w 4"/>
              <a:gd name="T11" fmla="*/ 0 h 2"/>
              <a:gd name="T12" fmla="*/ 4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4" y="2"/>
                </a:moveTo>
                <a:lnTo>
                  <a:pt x="4" y="2"/>
                </a:lnTo>
                <a:lnTo>
                  <a:pt x="2" y="0"/>
                </a:lnTo>
                <a:lnTo>
                  <a:pt x="2" y="0"/>
                </a:lnTo>
                <a:lnTo>
                  <a:pt x="0" y="0"/>
                </a:lnTo>
                <a:lnTo>
                  <a:pt x="0" y="0"/>
                </a:lnTo>
                <a:lnTo>
                  <a:pt x="4"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8" name="Freeform 53"/>
          <p:cNvSpPr>
            <a:spLocks/>
          </p:cNvSpPr>
          <p:nvPr userDrawn="1"/>
        </p:nvSpPr>
        <p:spPr bwMode="auto">
          <a:xfrm>
            <a:off x="8405813" y="-885403"/>
            <a:ext cx="15875" cy="9525"/>
          </a:xfrm>
          <a:custGeom>
            <a:avLst/>
            <a:gdLst>
              <a:gd name="T0" fmla="*/ 20 w 20"/>
              <a:gd name="T1" fmla="*/ 10 h 11"/>
              <a:gd name="T2" fmla="*/ 20 w 20"/>
              <a:gd name="T3" fmla="*/ 10 h 11"/>
              <a:gd name="T4" fmla="*/ 19 w 20"/>
              <a:gd name="T5" fmla="*/ 10 h 11"/>
              <a:gd name="T6" fmla="*/ 11 w 20"/>
              <a:gd name="T7" fmla="*/ 11 h 11"/>
              <a:gd name="T8" fmla="*/ 2 w 20"/>
              <a:gd name="T9" fmla="*/ 11 h 11"/>
              <a:gd name="T10" fmla="*/ 2 w 20"/>
              <a:gd name="T11" fmla="*/ 11 h 11"/>
              <a:gd name="T12" fmla="*/ 0 w 20"/>
              <a:gd name="T13" fmla="*/ 8 h 11"/>
              <a:gd name="T14" fmla="*/ 0 w 20"/>
              <a:gd name="T15" fmla="*/ 0 h 11"/>
              <a:gd name="T16" fmla="*/ 0 w 20"/>
              <a:gd name="T17" fmla="*/ 0 h 11"/>
              <a:gd name="T18" fmla="*/ 4 w 20"/>
              <a:gd name="T19" fmla="*/ 0 h 11"/>
              <a:gd name="T20" fmla="*/ 11 w 20"/>
              <a:gd name="T21" fmla="*/ 2 h 11"/>
              <a:gd name="T22" fmla="*/ 17 w 20"/>
              <a:gd name="T23" fmla="*/ 4 h 11"/>
              <a:gd name="T24" fmla="*/ 20 w 20"/>
              <a:gd name="T2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1">
                <a:moveTo>
                  <a:pt x="20" y="10"/>
                </a:moveTo>
                <a:lnTo>
                  <a:pt x="20" y="10"/>
                </a:lnTo>
                <a:lnTo>
                  <a:pt x="19" y="10"/>
                </a:lnTo>
                <a:lnTo>
                  <a:pt x="11" y="11"/>
                </a:lnTo>
                <a:lnTo>
                  <a:pt x="2" y="11"/>
                </a:lnTo>
                <a:lnTo>
                  <a:pt x="2" y="11"/>
                </a:lnTo>
                <a:lnTo>
                  <a:pt x="0" y="8"/>
                </a:lnTo>
                <a:lnTo>
                  <a:pt x="0" y="0"/>
                </a:lnTo>
                <a:lnTo>
                  <a:pt x="0" y="0"/>
                </a:lnTo>
                <a:lnTo>
                  <a:pt x="4" y="0"/>
                </a:lnTo>
                <a:lnTo>
                  <a:pt x="11" y="2"/>
                </a:lnTo>
                <a:lnTo>
                  <a:pt x="17" y="4"/>
                </a:lnTo>
                <a:lnTo>
                  <a:pt x="20"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9" name="Freeform 54"/>
          <p:cNvSpPr>
            <a:spLocks/>
          </p:cNvSpPr>
          <p:nvPr userDrawn="1"/>
        </p:nvSpPr>
        <p:spPr bwMode="auto">
          <a:xfrm>
            <a:off x="8197850" y="-917153"/>
            <a:ext cx="492125" cy="579438"/>
          </a:xfrm>
          <a:custGeom>
            <a:avLst/>
            <a:gdLst>
              <a:gd name="T0" fmla="*/ 592 w 619"/>
              <a:gd name="T1" fmla="*/ 245 h 729"/>
              <a:gd name="T2" fmla="*/ 588 w 619"/>
              <a:gd name="T3" fmla="*/ 150 h 729"/>
              <a:gd name="T4" fmla="*/ 513 w 619"/>
              <a:gd name="T5" fmla="*/ 57 h 729"/>
              <a:gd name="T6" fmla="*/ 446 w 619"/>
              <a:gd name="T7" fmla="*/ 150 h 729"/>
              <a:gd name="T8" fmla="*/ 460 w 619"/>
              <a:gd name="T9" fmla="*/ 243 h 729"/>
              <a:gd name="T10" fmla="*/ 490 w 619"/>
              <a:gd name="T11" fmla="*/ 256 h 729"/>
              <a:gd name="T12" fmla="*/ 506 w 619"/>
              <a:gd name="T13" fmla="*/ 240 h 729"/>
              <a:gd name="T14" fmla="*/ 568 w 619"/>
              <a:gd name="T15" fmla="*/ 250 h 729"/>
              <a:gd name="T16" fmla="*/ 533 w 619"/>
              <a:gd name="T17" fmla="*/ 345 h 729"/>
              <a:gd name="T18" fmla="*/ 429 w 619"/>
              <a:gd name="T19" fmla="*/ 291 h 729"/>
              <a:gd name="T20" fmla="*/ 417 w 619"/>
              <a:gd name="T21" fmla="*/ 198 h 729"/>
              <a:gd name="T22" fmla="*/ 418 w 619"/>
              <a:gd name="T23" fmla="*/ 183 h 729"/>
              <a:gd name="T24" fmla="*/ 375 w 619"/>
              <a:gd name="T25" fmla="*/ 121 h 729"/>
              <a:gd name="T26" fmla="*/ 424 w 619"/>
              <a:gd name="T27" fmla="*/ 77 h 729"/>
              <a:gd name="T28" fmla="*/ 353 w 619"/>
              <a:gd name="T29" fmla="*/ 28 h 729"/>
              <a:gd name="T30" fmla="*/ 247 w 619"/>
              <a:gd name="T31" fmla="*/ 33 h 729"/>
              <a:gd name="T32" fmla="*/ 225 w 619"/>
              <a:gd name="T33" fmla="*/ 73 h 729"/>
              <a:gd name="T34" fmla="*/ 243 w 619"/>
              <a:gd name="T35" fmla="*/ 104 h 729"/>
              <a:gd name="T36" fmla="*/ 292 w 619"/>
              <a:gd name="T37" fmla="*/ 88 h 729"/>
              <a:gd name="T38" fmla="*/ 219 w 619"/>
              <a:gd name="T39" fmla="*/ 115 h 729"/>
              <a:gd name="T40" fmla="*/ 190 w 619"/>
              <a:gd name="T41" fmla="*/ 110 h 729"/>
              <a:gd name="T42" fmla="*/ 258 w 619"/>
              <a:gd name="T43" fmla="*/ 112 h 729"/>
              <a:gd name="T44" fmla="*/ 261 w 619"/>
              <a:gd name="T45" fmla="*/ 128 h 729"/>
              <a:gd name="T46" fmla="*/ 238 w 619"/>
              <a:gd name="T47" fmla="*/ 152 h 729"/>
              <a:gd name="T48" fmla="*/ 259 w 619"/>
              <a:gd name="T49" fmla="*/ 192 h 729"/>
              <a:gd name="T50" fmla="*/ 133 w 619"/>
              <a:gd name="T51" fmla="*/ 276 h 729"/>
              <a:gd name="T52" fmla="*/ 53 w 619"/>
              <a:gd name="T53" fmla="*/ 252 h 729"/>
              <a:gd name="T54" fmla="*/ 42 w 619"/>
              <a:gd name="T55" fmla="*/ 267 h 729"/>
              <a:gd name="T56" fmla="*/ 51 w 619"/>
              <a:gd name="T57" fmla="*/ 287 h 729"/>
              <a:gd name="T58" fmla="*/ 2 w 619"/>
              <a:gd name="T59" fmla="*/ 305 h 729"/>
              <a:gd name="T60" fmla="*/ 58 w 619"/>
              <a:gd name="T61" fmla="*/ 313 h 729"/>
              <a:gd name="T62" fmla="*/ 37 w 619"/>
              <a:gd name="T63" fmla="*/ 331 h 729"/>
              <a:gd name="T64" fmla="*/ 53 w 619"/>
              <a:gd name="T65" fmla="*/ 345 h 729"/>
              <a:gd name="T66" fmla="*/ 104 w 619"/>
              <a:gd name="T67" fmla="*/ 345 h 729"/>
              <a:gd name="T68" fmla="*/ 117 w 619"/>
              <a:gd name="T69" fmla="*/ 347 h 729"/>
              <a:gd name="T70" fmla="*/ 163 w 619"/>
              <a:gd name="T71" fmla="*/ 309 h 729"/>
              <a:gd name="T72" fmla="*/ 214 w 619"/>
              <a:gd name="T73" fmla="*/ 300 h 729"/>
              <a:gd name="T74" fmla="*/ 283 w 619"/>
              <a:gd name="T75" fmla="*/ 325 h 729"/>
              <a:gd name="T76" fmla="*/ 417 w 619"/>
              <a:gd name="T77" fmla="*/ 386 h 729"/>
              <a:gd name="T78" fmla="*/ 466 w 619"/>
              <a:gd name="T79" fmla="*/ 492 h 729"/>
              <a:gd name="T80" fmla="*/ 464 w 619"/>
              <a:gd name="T81" fmla="*/ 517 h 729"/>
              <a:gd name="T82" fmla="*/ 512 w 619"/>
              <a:gd name="T83" fmla="*/ 526 h 729"/>
              <a:gd name="T84" fmla="*/ 526 w 619"/>
              <a:gd name="T85" fmla="*/ 627 h 729"/>
              <a:gd name="T86" fmla="*/ 462 w 619"/>
              <a:gd name="T87" fmla="*/ 638 h 729"/>
              <a:gd name="T88" fmla="*/ 491 w 619"/>
              <a:gd name="T89" fmla="*/ 651 h 729"/>
              <a:gd name="T90" fmla="*/ 479 w 619"/>
              <a:gd name="T91" fmla="*/ 663 h 729"/>
              <a:gd name="T92" fmla="*/ 475 w 619"/>
              <a:gd name="T93" fmla="*/ 711 h 729"/>
              <a:gd name="T94" fmla="*/ 502 w 619"/>
              <a:gd name="T95" fmla="*/ 693 h 729"/>
              <a:gd name="T96" fmla="*/ 513 w 619"/>
              <a:gd name="T97" fmla="*/ 700 h 729"/>
              <a:gd name="T98" fmla="*/ 544 w 619"/>
              <a:gd name="T99" fmla="*/ 720 h 729"/>
              <a:gd name="T100" fmla="*/ 554 w 619"/>
              <a:gd name="T101" fmla="*/ 678 h 729"/>
              <a:gd name="T102" fmla="*/ 586 w 619"/>
              <a:gd name="T103" fmla="*/ 689 h 729"/>
              <a:gd name="T104" fmla="*/ 590 w 619"/>
              <a:gd name="T105" fmla="*/ 625 h 729"/>
              <a:gd name="T106" fmla="*/ 603 w 619"/>
              <a:gd name="T107" fmla="*/ 598 h 729"/>
              <a:gd name="T108" fmla="*/ 599 w 619"/>
              <a:gd name="T109" fmla="*/ 552 h 729"/>
              <a:gd name="T110" fmla="*/ 574 w 619"/>
              <a:gd name="T111" fmla="*/ 508 h 729"/>
              <a:gd name="T112" fmla="*/ 532 w 619"/>
              <a:gd name="T113" fmla="*/ 462 h 729"/>
              <a:gd name="T114" fmla="*/ 532 w 619"/>
              <a:gd name="T115" fmla="*/ 419 h 729"/>
              <a:gd name="T116" fmla="*/ 539 w 619"/>
              <a:gd name="T117" fmla="*/ 377 h 729"/>
              <a:gd name="T118" fmla="*/ 618 w 619"/>
              <a:gd name="T119" fmla="*/ 316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9" h="729">
                <a:moveTo>
                  <a:pt x="603" y="280"/>
                </a:moveTo>
                <a:lnTo>
                  <a:pt x="603" y="280"/>
                </a:lnTo>
                <a:lnTo>
                  <a:pt x="612" y="282"/>
                </a:lnTo>
                <a:lnTo>
                  <a:pt x="619" y="280"/>
                </a:lnTo>
                <a:lnTo>
                  <a:pt x="619" y="280"/>
                </a:lnTo>
                <a:lnTo>
                  <a:pt x="618" y="269"/>
                </a:lnTo>
                <a:lnTo>
                  <a:pt x="616" y="252"/>
                </a:lnTo>
                <a:lnTo>
                  <a:pt x="616" y="252"/>
                </a:lnTo>
                <a:lnTo>
                  <a:pt x="610" y="252"/>
                </a:lnTo>
                <a:lnTo>
                  <a:pt x="605" y="252"/>
                </a:lnTo>
                <a:lnTo>
                  <a:pt x="599" y="250"/>
                </a:lnTo>
                <a:lnTo>
                  <a:pt x="592" y="245"/>
                </a:lnTo>
                <a:lnTo>
                  <a:pt x="592" y="245"/>
                </a:lnTo>
                <a:lnTo>
                  <a:pt x="588" y="238"/>
                </a:lnTo>
                <a:lnTo>
                  <a:pt x="588" y="238"/>
                </a:lnTo>
                <a:lnTo>
                  <a:pt x="577" y="223"/>
                </a:lnTo>
                <a:lnTo>
                  <a:pt x="565" y="212"/>
                </a:lnTo>
                <a:lnTo>
                  <a:pt x="552" y="203"/>
                </a:lnTo>
                <a:lnTo>
                  <a:pt x="541" y="196"/>
                </a:lnTo>
                <a:lnTo>
                  <a:pt x="541" y="196"/>
                </a:lnTo>
                <a:lnTo>
                  <a:pt x="559" y="185"/>
                </a:lnTo>
                <a:lnTo>
                  <a:pt x="572" y="174"/>
                </a:lnTo>
                <a:lnTo>
                  <a:pt x="581" y="165"/>
                </a:lnTo>
                <a:lnTo>
                  <a:pt x="585" y="157"/>
                </a:lnTo>
                <a:lnTo>
                  <a:pt x="585" y="157"/>
                </a:lnTo>
                <a:lnTo>
                  <a:pt x="588" y="150"/>
                </a:lnTo>
                <a:lnTo>
                  <a:pt x="592" y="139"/>
                </a:lnTo>
                <a:lnTo>
                  <a:pt x="592" y="128"/>
                </a:lnTo>
                <a:lnTo>
                  <a:pt x="592" y="115"/>
                </a:lnTo>
                <a:lnTo>
                  <a:pt x="588" y="103"/>
                </a:lnTo>
                <a:lnTo>
                  <a:pt x="583" y="90"/>
                </a:lnTo>
                <a:lnTo>
                  <a:pt x="574" y="79"/>
                </a:lnTo>
                <a:lnTo>
                  <a:pt x="566" y="73"/>
                </a:lnTo>
                <a:lnTo>
                  <a:pt x="559" y="68"/>
                </a:lnTo>
                <a:lnTo>
                  <a:pt x="559" y="68"/>
                </a:lnTo>
                <a:lnTo>
                  <a:pt x="548" y="62"/>
                </a:lnTo>
                <a:lnTo>
                  <a:pt x="535" y="59"/>
                </a:lnTo>
                <a:lnTo>
                  <a:pt x="524" y="57"/>
                </a:lnTo>
                <a:lnTo>
                  <a:pt x="513" y="57"/>
                </a:lnTo>
                <a:lnTo>
                  <a:pt x="495" y="60"/>
                </a:lnTo>
                <a:lnTo>
                  <a:pt x="481" y="64"/>
                </a:lnTo>
                <a:lnTo>
                  <a:pt x="481" y="64"/>
                </a:lnTo>
                <a:lnTo>
                  <a:pt x="471" y="70"/>
                </a:lnTo>
                <a:lnTo>
                  <a:pt x="462" y="77"/>
                </a:lnTo>
                <a:lnTo>
                  <a:pt x="455" y="84"/>
                </a:lnTo>
                <a:lnTo>
                  <a:pt x="449" y="93"/>
                </a:lnTo>
                <a:lnTo>
                  <a:pt x="446" y="104"/>
                </a:lnTo>
                <a:lnTo>
                  <a:pt x="442" y="115"/>
                </a:lnTo>
                <a:lnTo>
                  <a:pt x="442" y="126"/>
                </a:lnTo>
                <a:lnTo>
                  <a:pt x="442" y="141"/>
                </a:lnTo>
                <a:lnTo>
                  <a:pt x="442" y="141"/>
                </a:lnTo>
                <a:lnTo>
                  <a:pt x="446" y="150"/>
                </a:lnTo>
                <a:lnTo>
                  <a:pt x="449" y="159"/>
                </a:lnTo>
                <a:lnTo>
                  <a:pt x="455" y="168"/>
                </a:lnTo>
                <a:lnTo>
                  <a:pt x="460" y="174"/>
                </a:lnTo>
                <a:lnTo>
                  <a:pt x="477" y="185"/>
                </a:lnTo>
                <a:lnTo>
                  <a:pt x="495" y="196"/>
                </a:lnTo>
                <a:lnTo>
                  <a:pt x="495" y="196"/>
                </a:lnTo>
                <a:lnTo>
                  <a:pt x="481" y="203"/>
                </a:lnTo>
                <a:lnTo>
                  <a:pt x="470" y="214"/>
                </a:lnTo>
                <a:lnTo>
                  <a:pt x="466" y="219"/>
                </a:lnTo>
                <a:lnTo>
                  <a:pt x="464" y="227"/>
                </a:lnTo>
                <a:lnTo>
                  <a:pt x="462" y="234"/>
                </a:lnTo>
                <a:lnTo>
                  <a:pt x="460" y="243"/>
                </a:lnTo>
                <a:lnTo>
                  <a:pt x="460" y="243"/>
                </a:lnTo>
                <a:lnTo>
                  <a:pt x="462" y="254"/>
                </a:lnTo>
                <a:lnTo>
                  <a:pt x="466" y="267"/>
                </a:lnTo>
                <a:lnTo>
                  <a:pt x="468" y="282"/>
                </a:lnTo>
                <a:lnTo>
                  <a:pt x="468" y="291"/>
                </a:lnTo>
                <a:lnTo>
                  <a:pt x="466" y="300"/>
                </a:lnTo>
                <a:lnTo>
                  <a:pt x="466" y="300"/>
                </a:lnTo>
                <a:lnTo>
                  <a:pt x="468" y="300"/>
                </a:lnTo>
                <a:lnTo>
                  <a:pt x="475" y="298"/>
                </a:lnTo>
                <a:lnTo>
                  <a:pt x="484" y="291"/>
                </a:lnTo>
                <a:lnTo>
                  <a:pt x="484" y="291"/>
                </a:lnTo>
                <a:lnTo>
                  <a:pt x="488" y="280"/>
                </a:lnTo>
                <a:lnTo>
                  <a:pt x="490" y="269"/>
                </a:lnTo>
                <a:lnTo>
                  <a:pt x="490" y="256"/>
                </a:lnTo>
                <a:lnTo>
                  <a:pt x="490" y="256"/>
                </a:lnTo>
                <a:lnTo>
                  <a:pt x="493" y="261"/>
                </a:lnTo>
                <a:lnTo>
                  <a:pt x="495" y="271"/>
                </a:lnTo>
                <a:lnTo>
                  <a:pt x="495" y="278"/>
                </a:lnTo>
                <a:lnTo>
                  <a:pt x="493" y="285"/>
                </a:lnTo>
                <a:lnTo>
                  <a:pt x="493" y="285"/>
                </a:lnTo>
                <a:lnTo>
                  <a:pt x="501" y="282"/>
                </a:lnTo>
                <a:lnTo>
                  <a:pt x="504" y="278"/>
                </a:lnTo>
                <a:lnTo>
                  <a:pt x="508" y="274"/>
                </a:lnTo>
                <a:lnTo>
                  <a:pt x="508" y="274"/>
                </a:lnTo>
                <a:lnTo>
                  <a:pt x="510" y="261"/>
                </a:lnTo>
                <a:lnTo>
                  <a:pt x="510" y="249"/>
                </a:lnTo>
                <a:lnTo>
                  <a:pt x="506" y="240"/>
                </a:lnTo>
                <a:lnTo>
                  <a:pt x="504" y="232"/>
                </a:lnTo>
                <a:lnTo>
                  <a:pt x="504" y="232"/>
                </a:lnTo>
                <a:lnTo>
                  <a:pt x="502" y="225"/>
                </a:lnTo>
                <a:lnTo>
                  <a:pt x="504" y="218"/>
                </a:lnTo>
                <a:lnTo>
                  <a:pt x="510" y="210"/>
                </a:lnTo>
                <a:lnTo>
                  <a:pt x="515" y="207"/>
                </a:lnTo>
                <a:lnTo>
                  <a:pt x="515" y="207"/>
                </a:lnTo>
                <a:lnTo>
                  <a:pt x="533" y="216"/>
                </a:lnTo>
                <a:lnTo>
                  <a:pt x="533" y="216"/>
                </a:lnTo>
                <a:lnTo>
                  <a:pt x="541" y="221"/>
                </a:lnTo>
                <a:lnTo>
                  <a:pt x="552" y="230"/>
                </a:lnTo>
                <a:lnTo>
                  <a:pt x="563" y="243"/>
                </a:lnTo>
                <a:lnTo>
                  <a:pt x="568" y="250"/>
                </a:lnTo>
                <a:lnTo>
                  <a:pt x="572" y="260"/>
                </a:lnTo>
                <a:lnTo>
                  <a:pt x="572" y="260"/>
                </a:lnTo>
                <a:lnTo>
                  <a:pt x="577" y="271"/>
                </a:lnTo>
                <a:lnTo>
                  <a:pt x="579" y="282"/>
                </a:lnTo>
                <a:lnTo>
                  <a:pt x="579" y="291"/>
                </a:lnTo>
                <a:lnTo>
                  <a:pt x="579" y="300"/>
                </a:lnTo>
                <a:lnTo>
                  <a:pt x="576" y="313"/>
                </a:lnTo>
                <a:lnTo>
                  <a:pt x="572" y="320"/>
                </a:lnTo>
                <a:lnTo>
                  <a:pt x="572" y="320"/>
                </a:lnTo>
                <a:lnTo>
                  <a:pt x="565" y="329"/>
                </a:lnTo>
                <a:lnTo>
                  <a:pt x="557" y="338"/>
                </a:lnTo>
                <a:lnTo>
                  <a:pt x="546" y="344"/>
                </a:lnTo>
                <a:lnTo>
                  <a:pt x="533" y="345"/>
                </a:lnTo>
                <a:lnTo>
                  <a:pt x="533" y="345"/>
                </a:lnTo>
                <a:lnTo>
                  <a:pt x="532" y="345"/>
                </a:lnTo>
                <a:lnTo>
                  <a:pt x="532" y="345"/>
                </a:lnTo>
                <a:lnTo>
                  <a:pt x="517" y="345"/>
                </a:lnTo>
                <a:lnTo>
                  <a:pt x="517" y="345"/>
                </a:lnTo>
                <a:lnTo>
                  <a:pt x="504" y="342"/>
                </a:lnTo>
                <a:lnTo>
                  <a:pt x="504" y="342"/>
                </a:lnTo>
                <a:lnTo>
                  <a:pt x="493" y="338"/>
                </a:lnTo>
                <a:lnTo>
                  <a:pt x="493" y="338"/>
                </a:lnTo>
                <a:lnTo>
                  <a:pt x="482" y="333"/>
                </a:lnTo>
                <a:lnTo>
                  <a:pt x="466" y="322"/>
                </a:lnTo>
                <a:lnTo>
                  <a:pt x="448" y="309"/>
                </a:lnTo>
                <a:lnTo>
                  <a:pt x="429" y="291"/>
                </a:lnTo>
                <a:lnTo>
                  <a:pt x="429" y="291"/>
                </a:lnTo>
                <a:lnTo>
                  <a:pt x="406" y="261"/>
                </a:lnTo>
                <a:lnTo>
                  <a:pt x="389" y="241"/>
                </a:lnTo>
                <a:lnTo>
                  <a:pt x="389" y="241"/>
                </a:lnTo>
                <a:lnTo>
                  <a:pt x="398" y="245"/>
                </a:lnTo>
                <a:lnTo>
                  <a:pt x="406" y="245"/>
                </a:lnTo>
                <a:lnTo>
                  <a:pt x="415" y="245"/>
                </a:lnTo>
                <a:lnTo>
                  <a:pt x="415" y="245"/>
                </a:lnTo>
                <a:lnTo>
                  <a:pt x="417" y="229"/>
                </a:lnTo>
                <a:lnTo>
                  <a:pt x="417" y="212"/>
                </a:lnTo>
                <a:lnTo>
                  <a:pt x="417" y="212"/>
                </a:lnTo>
                <a:lnTo>
                  <a:pt x="417" y="198"/>
                </a:lnTo>
                <a:lnTo>
                  <a:pt x="417" y="198"/>
                </a:lnTo>
                <a:lnTo>
                  <a:pt x="411" y="198"/>
                </a:lnTo>
                <a:lnTo>
                  <a:pt x="398" y="194"/>
                </a:lnTo>
                <a:lnTo>
                  <a:pt x="393" y="192"/>
                </a:lnTo>
                <a:lnTo>
                  <a:pt x="386" y="188"/>
                </a:lnTo>
                <a:lnTo>
                  <a:pt x="380" y="185"/>
                </a:lnTo>
                <a:lnTo>
                  <a:pt x="376" y="179"/>
                </a:lnTo>
                <a:lnTo>
                  <a:pt x="376" y="179"/>
                </a:lnTo>
                <a:lnTo>
                  <a:pt x="382" y="181"/>
                </a:lnTo>
                <a:lnTo>
                  <a:pt x="387" y="183"/>
                </a:lnTo>
                <a:lnTo>
                  <a:pt x="395" y="185"/>
                </a:lnTo>
                <a:lnTo>
                  <a:pt x="395" y="185"/>
                </a:lnTo>
                <a:lnTo>
                  <a:pt x="411" y="183"/>
                </a:lnTo>
                <a:lnTo>
                  <a:pt x="418" y="183"/>
                </a:lnTo>
                <a:lnTo>
                  <a:pt x="418" y="183"/>
                </a:lnTo>
                <a:lnTo>
                  <a:pt x="420" y="166"/>
                </a:lnTo>
                <a:lnTo>
                  <a:pt x="420" y="152"/>
                </a:lnTo>
                <a:lnTo>
                  <a:pt x="420" y="152"/>
                </a:lnTo>
                <a:lnTo>
                  <a:pt x="420" y="137"/>
                </a:lnTo>
                <a:lnTo>
                  <a:pt x="420" y="137"/>
                </a:lnTo>
                <a:lnTo>
                  <a:pt x="409" y="137"/>
                </a:lnTo>
                <a:lnTo>
                  <a:pt x="396" y="135"/>
                </a:lnTo>
                <a:lnTo>
                  <a:pt x="396" y="135"/>
                </a:lnTo>
                <a:lnTo>
                  <a:pt x="384" y="130"/>
                </a:lnTo>
                <a:lnTo>
                  <a:pt x="378" y="126"/>
                </a:lnTo>
                <a:lnTo>
                  <a:pt x="375" y="121"/>
                </a:lnTo>
                <a:lnTo>
                  <a:pt x="375" y="121"/>
                </a:lnTo>
                <a:lnTo>
                  <a:pt x="380" y="123"/>
                </a:lnTo>
                <a:lnTo>
                  <a:pt x="395" y="126"/>
                </a:lnTo>
                <a:lnTo>
                  <a:pt x="395" y="126"/>
                </a:lnTo>
                <a:lnTo>
                  <a:pt x="404" y="126"/>
                </a:lnTo>
                <a:lnTo>
                  <a:pt x="413" y="124"/>
                </a:lnTo>
                <a:lnTo>
                  <a:pt x="420" y="124"/>
                </a:lnTo>
                <a:lnTo>
                  <a:pt x="422" y="123"/>
                </a:lnTo>
                <a:lnTo>
                  <a:pt x="422" y="123"/>
                </a:lnTo>
                <a:lnTo>
                  <a:pt x="422" y="93"/>
                </a:lnTo>
                <a:lnTo>
                  <a:pt x="422" y="93"/>
                </a:lnTo>
                <a:lnTo>
                  <a:pt x="424" y="86"/>
                </a:lnTo>
                <a:lnTo>
                  <a:pt x="424" y="77"/>
                </a:lnTo>
                <a:lnTo>
                  <a:pt x="424" y="77"/>
                </a:lnTo>
                <a:lnTo>
                  <a:pt x="418" y="77"/>
                </a:lnTo>
                <a:lnTo>
                  <a:pt x="407" y="75"/>
                </a:lnTo>
                <a:lnTo>
                  <a:pt x="395" y="70"/>
                </a:lnTo>
                <a:lnTo>
                  <a:pt x="389" y="66"/>
                </a:lnTo>
                <a:lnTo>
                  <a:pt x="382" y="60"/>
                </a:lnTo>
                <a:lnTo>
                  <a:pt x="382" y="60"/>
                </a:lnTo>
                <a:lnTo>
                  <a:pt x="380" y="57"/>
                </a:lnTo>
                <a:lnTo>
                  <a:pt x="380" y="53"/>
                </a:lnTo>
                <a:lnTo>
                  <a:pt x="382" y="46"/>
                </a:lnTo>
                <a:lnTo>
                  <a:pt x="382" y="46"/>
                </a:lnTo>
                <a:lnTo>
                  <a:pt x="349" y="31"/>
                </a:lnTo>
                <a:lnTo>
                  <a:pt x="349" y="31"/>
                </a:lnTo>
                <a:lnTo>
                  <a:pt x="353" y="28"/>
                </a:lnTo>
                <a:lnTo>
                  <a:pt x="356" y="22"/>
                </a:lnTo>
                <a:lnTo>
                  <a:pt x="356" y="18"/>
                </a:lnTo>
                <a:lnTo>
                  <a:pt x="356" y="18"/>
                </a:lnTo>
                <a:lnTo>
                  <a:pt x="354" y="13"/>
                </a:lnTo>
                <a:lnTo>
                  <a:pt x="349" y="9"/>
                </a:lnTo>
                <a:lnTo>
                  <a:pt x="343" y="8"/>
                </a:lnTo>
                <a:lnTo>
                  <a:pt x="336" y="8"/>
                </a:lnTo>
                <a:lnTo>
                  <a:pt x="336" y="8"/>
                </a:lnTo>
                <a:lnTo>
                  <a:pt x="329" y="9"/>
                </a:lnTo>
                <a:lnTo>
                  <a:pt x="325" y="13"/>
                </a:lnTo>
                <a:lnTo>
                  <a:pt x="320" y="18"/>
                </a:lnTo>
                <a:lnTo>
                  <a:pt x="280" y="0"/>
                </a:lnTo>
                <a:lnTo>
                  <a:pt x="247" y="33"/>
                </a:lnTo>
                <a:lnTo>
                  <a:pt x="247" y="33"/>
                </a:lnTo>
                <a:lnTo>
                  <a:pt x="245" y="35"/>
                </a:lnTo>
                <a:lnTo>
                  <a:pt x="245" y="39"/>
                </a:lnTo>
                <a:lnTo>
                  <a:pt x="245" y="42"/>
                </a:lnTo>
                <a:lnTo>
                  <a:pt x="245" y="42"/>
                </a:lnTo>
                <a:lnTo>
                  <a:pt x="245" y="44"/>
                </a:lnTo>
                <a:lnTo>
                  <a:pt x="243" y="46"/>
                </a:lnTo>
                <a:lnTo>
                  <a:pt x="243" y="46"/>
                </a:lnTo>
                <a:lnTo>
                  <a:pt x="234" y="57"/>
                </a:lnTo>
                <a:lnTo>
                  <a:pt x="234" y="57"/>
                </a:lnTo>
                <a:lnTo>
                  <a:pt x="228" y="66"/>
                </a:lnTo>
                <a:lnTo>
                  <a:pt x="228" y="66"/>
                </a:lnTo>
                <a:lnTo>
                  <a:pt x="225" y="73"/>
                </a:lnTo>
                <a:lnTo>
                  <a:pt x="223" y="79"/>
                </a:lnTo>
                <a:lnTo>
                  <a:pt x="223" y="79"/>
                </a:lnTo>
                <a:lnTo>
                  <a:pt x="221" y="81"/>
                </a:lnTo>
                <a:lnTo>
                  <a:pt x="221" y="84"/>
                </a:lnTo>
                <a:lnTo>
                  <a:pt x="225" y="92"/>
                </a:lnTo>
                <a:lnTo>
                  <a:pt x="234" y="99"/>
                </a:lnTo>
                <a:lnTo>
                  <a:pt x="234" y="101"/>
                </a:lnTo>
                <a:lnTo>
                  <a:pt x="234" y="101"/>
                </a:lnTo>
                <a:lnTo>
                  <a:pt x="236" y="99"/>
                </a:lnTo>
                <a:lnTo>
                  <a:pt x="238" y="99"/>
                </a:lnTo>
                <a:lnTo>
                  <a:pt x="238" y="99"/>
                </a:lnTo>
                <a:lnTo>
                  <a:pt x="243" y="104"/>
                </a:lnTo>
                <a:lnTo>
                  <a:pt x="243" y="104"/>
                </a:lnTo>
                <a:lnTo>
                  <a:pt x="245" y="101"/>
                </a:lnTo>
                <a:lnTo>
                  <a:pt x="248" y="95"/>
                </a:lnTo>
                <a:lnTo>
                  <a:pt x="248" y="95"/>
                </a:lnTo>
                <a:lnTo>
                  <a:pt x="254" y="88"/>
                </a:lnTo>
                <a:lnTo>
                  <a:pt x="261" y="82"/>
                </a:lnTo>
                <a:lnTo>
                  <a:pt x="261" y="82"/>
                </a:lnTo>
                <a:lnTo>
                  <a:pt x="269" y="79"/>
                </a:lnTo>
                <a:lnTo>
                  <a:pt x="276" y="79"/>
                </a:lnTo>
                <a:lnTo>
                  <a:pt x="276" y="79"/>
                </a:lnTo>
                <a:lnTo>
                  <a:pt x="283" y="79"/>
                </a:lnTo>
                <a:lnTo>
                  <a:pt x="289" y="82"/>
                </a:lnTo>
                <a:lnTo>
                  <a:pt x="289" y="82"/>
                </a:lnTo>
                <a:lnTo>
                  <a:pt x="292" y="88"/>
                </a:lnTo>
                <a:lnTo>
                  <a:pt x="294" y="95"/>
                </a:lnTo>
                <a:lnTo>
                  <a:pt x="294" y="103"/>
                </a:lnTo>
                <a:lnTo>
                  <a:pt x="294" y="108"/>
                </a:lnTo>
                <a:lnTo>
                  <a:pt x="294" y="108"/>
                </a:lnTo>
                <a:lnTo>
                  <a:pt x="290" y="104"/>
                </a:lnTo>
                <a:lnTo>
                  <a:pt x="290" y="104"/>
                </a:lnTo>
                <a:lnTo>
                  <a:pt x="285" y="103"/>
                </a:lnTo>
                <a:lnTo>
                  <a:pt x="276" y="101"/>
                </a:lnTo>
                <a:lnTo>
                  <a:pt x="265" y="101"/>
                </a:lnTo>
                <a:lnTo>
                  <a:pt x="254" y="103"/>
                </a:lnTo>
                <a:lnTo>
                  <a:pt x="254" y="103"/>
                </a:lnTo>
                <a:lnTo>
                  <a:pt x="241" y="108"/>
                </a:lnTo>
                <a:lnTo>
                  <a:pt x="219" y="115"/>
                </a:lnTo>
                <a:lnTo>
                  <a:pt x="219" y="115"/>
                </a:lnTo>
                <a:lnTo>
                  <a:pt x="214" y="117"/>
                </a:lnTo>
                <a:lnTo>
                  <a:pt x="208" y="117"/>
                </a:lnTo>
                <a:lnTo>
                  <a:pt x="205" y="113"/>
                </a:lnTo>
                <a:lnTo>
                  <a:pt x="203" y="110"/>
                </a:lnTo>
                <a:lnTo>
                  <a:pt x="203" y="110"/>
                </a:lnTo>
                <a:lnTo>
                  <a:pt x="203" y="104"/>
                </a:lnTo>
                <a:lnTo>
                  <a:pt x="203" y="101"/>
                </a:lnTo>
                <a:lnTo>
                  <a:pt x="205" y="97"/>
                </a:lnTo>
                <a:lnTo>
                  <a:pt x="205" y="97"/>
                </a:lnTo>
                <a:lnTo>
                  <a:pt x="199" y="101"/>
                </a:lnTo>
                <a:lnTo>
                  <a:pt x="194" y="104"/>
                </a:lnTo>
                <a:lnTo>
                  <a:pt x="190" y="110"/>
                </a:lnTo>
                <a:lnTo>
                  <a:pt x="190" y="110"/>
                </a:lnTo>
                <a:lnTo>
                  <a:pt x="190" y="117"/>
                </a:lnTo>
                <a:lnTo>
                  <a:pt x="192" y="124"/>
                </a:lnTo>
                <a:lnTo>
                  <a:pt x="195" y="128"/>
                </a:lnTo>
                <a:lnTo>
                  <a:pt x="201" y="132"/>
                </a:lnTo>
                <a:lnTo>
                  <a:pt x="201" y="132"/>
                </a:lnTo>
                <a:lnTo>
                  <a:pt x="208" y="132"/>
                </a:lnTo>
                <a:lnTo>
                  <a:pt x="217" y="130"/>
                </a:lnTo>
                <a:lnTo>
                  <a:pt x="234" y="123"/>
                </a:lnTo>
                <a:lnTo>
                  <a:pt x="234" y="123"/>
                </a:lnTo>
                <a:lnTo>
                  <a:pt x="250" y="113"/>
                </a:lnTo>
                <a:lnTo>
                  <a:pt x="250" y="113"/>
                </a:lnTo>
                <a:lnTo>
                  <a:pt x="258" y="112"/>
                </a:lnTo>
                <a:lnTo>
                  <a:pt x="263" y="110"/>
                </a:lnTo>
                <a:lnTo>
                  <a:pt x="270" y="112"/>
                </a:lnTo>
                <a:lnTo>
                  <a:pt x="278" y="113"/>
                </a:lnTo>
                <a:lnTo>
                  <a:pt x="278" y="113"/>
                </a:lnTo>
                <a:lnTo>
                  <a:pt x="285" y="119"/>
                </a:lnTo>
                <a:lnTo>
                  <a:pt x="289" y="121"/>
                </a:lnTo>
                <a:lnTo>
                  <a:pt x="289" y="121"/>
                </a:lnTo>
                <a:lnTo>
                  <a:pt x="285" y="126"/>
                </a:lnTo>
                <a:lnTo>
                  <a:pt x="281" y="130"/>
                </a:lnTo>
                <a:lnTo>
                  <a:pt x="274" y="130"/>
                </a:lnTo>
                <a:lnTo>
                  <a:pt x="274" y="130"/>
                </a:lnTo>
                <a:lnTo>
                  <a:pt x="267" y="130"/>
                </a:lnTo>
                <a:lnTo>
                  <a:pt x="261" y="128"/>
                </a:lnTo>
                <a:lnTo>
                  <a:pt x="256" y="124"/>
                </a:lnTo>
                <a:lnTo>
                  <a:pt x="254" y="121"/>
                </a:lnTo>
                <a:lnTo>
                  <a:pt x="254" y="121"/>
                </a:lnTo>
                <a:lnTo>
                  <a:pt x="250" y="128"/>
                </a:lnTo>
                <a:lnTo>
                  <a:pt x="250" y="128"/>
                </a:lnTo>
                <a:lnTo>
                  <a:pt x="248" y="132"/>
                </a:lnTo>
                <a:lnTo>
                  <a:pt x="248" y="135"/>
                </a:lnTo>
                <a:lnTo>
                  <a:pt x="250" y="137"/>
                </a:lnTo>
                <a:lnTo>
                  <a:pt x="248" y="141"/>
                </a:lnTo>
                <a:lnTo>
                  <a:pt x="248" y="141"/>
                </a:lnTo>
                <a:lnTo>
                  <a:pt x="247" y="143"/>
                </a:lnTo>
                <a:lnTo>
                  <a:pt x="245" y="146"/>
                </a:lnTo>
                <a:lnTo>
                  <a:pt x="238" y="152"/>
                </a:lnTo>
                <a:lnTo>
                  <a:pt x="238" y="152"/>
                </a:lnTo>
                <a:lnTo>
                  <a:pt x="227" y="157"/>
                </a:lnTo>
                <a:lnTo>
                  <a:pt x="219" y="159"/>
                </a:lnTo>
                <a:lnTo>
                  <a:pt x="219" y="159"/>
                </a:lnTo>
                <a:lnTo>
                  <a:pt x="227" y="176"/>
                </a:lnTo>
                <a:lnTo>
                  <a:pt x="227" y="176"/>
                </a:lnTo>
                <a:lnTo>
                  <a:pt x="232" y="187"/>
                </a:lnTo>
                <a:lnTo>
                  <a:pt x="236" y="194"/>
                </a:lnTo>
                <a:lnTo>
                  <a:pt x="239" y="199"/>
                </a:lnTo>
                <a:lnTo>
                  <a:pt x="239" y="199"/>
                </a:lnTo>
                <a:lnTo>
                  <a:pt x="247" y="198"/>
                </a:lnTo>
                <a:lnTo>
                  <a:pt x="259" y="192"/>
                </a:lnTo>
                <a:lnTo>
                  <a:pt x="259" y="192"/>
                </a:lnTo>
                <a:lnTo>
                  <a:pt x="269" y="185"/>
                </a:lnTo>
                <a:lnTo>
                  <a:pt x="274" y="177"/>
                </a:lnTo>
                <a:lnTo>
                  <a:pt x="274" y="177"/>
                </a:lnTo>
                <a:lnTo>
                  <a:pt x="267" y="194"/>
                </a:lnTo>
                <a:lnTo>
                  <a:pt x="261" y="203"/>
                </a:lnTo>
                <a:lnTo>
                  <a:pt x="254" y="210"/>
                </a:lnTo>
                <a:lnTo>
                  <a:pt x="248" y="216"/>
                </a:lnTo>
                <a:lnTo>
                  <a:pt x="248" y="216"/>
                </a:lnTo>
                <a:lnTo>
                  <a:pt x="225" y="232"/>
                </a:lnTo>
                <a:lnTo>
                  <a:pt x="192" y="250"/>
                </a:lnTo>
                <a:lnTo>
                  <a:pt x="172" y="261"/>
                </a:lnTo>
                <a:lnTo>
                  <a:pt x="153" y="269"/>
                </a:lnTo>
                <a:lnTo>
                  <a:pt x="133" y="276"/>
                </a:lnTo>
                <a:lnTo>
                  <a:pt x="113" y="280"/>
                </a:lnTo>
                <a:lnTo>
                  <a:pt x="113" y="280"/>
                </a:lnTo>
                <a:lnTo>
                  <a:pt x="108" y="278"/>
                </a:lnTo>
                <a:lnTo>
                  <a:pt x="100" y="276"/>
                </a:lnTo>
                <a:lnTo>
                  <a:pt x="88" y="267"/>
                </a:lnTo>
                <a:lnTo>
                  <a:pt x="75" y="258"/>
                </a:lnTo>
                <a:lnTo>
                  <a:pt x="68" y="249"/>
                </a:lnTo>
                <a:lnTo>
                  <a:pt x="68" y="249"/>
                </a:lnTo>
                <a:lnTo>
                  <a:pt x="66" y="249"/>
                </a:lnTo>
                <a:lnTo>
                  <a:pt x="62" y="247"/>
                </a:lnTo>
                <a:lnTo>
                  <a:pt x="58" y="249"/>
                </a:lnTo>
                <a:lnTo>
                  <a:pt x="53" y="252"/>
                </a:lnTo>
                <a:lnTo>
                  <a:pt x="53" y="252"/>
                </a:lnTo>
                <a:lnTo>
                  <a:pt x="49" y="252"/>
                </a:lnTo>
                <a:lnTo>
                  <a:pt x="42" y="252"/>
                </a:lnTo>
                <a:lnTo>
                  <a:pt x="31" y="254"/>
                </a:lnTo>
                <a:lnTo>
                  <a:pt x="27" y="258"/>
                </a:lnTo>
                <a:lnTo>
                  <a:pt x="24" y="261"/>
                </a:lnTo>
                <a:lnTo>
                  <a:pt x="24" y="261"/>
                </a:lnTo>
                <a:lnTo>
                  <a:pt x="24" y="263"/>
                </a:lnTo>
                <a:lnTo>
                  <a:pt x="29" y="263"/>
                </a:lnTo>
                <a:lnTo>
                  <a:pt x="35" y="261"/>
                </a:lnTo>
                <a:lnTo>
                  <a:pt x="42" y="263"/>
                </a:lnTo>
                <a:lnTo>
                  <a:pt x="42" y="263"/>
                </a:lnTo>
                <a:lnTo>
                  <a:pt x="44" y="265"/>
                </a:lnTo>
                <a:lnTo>
                  <a:pt x="42" y="267"/>
                </a:lnTo>
                <a:lnTo>
                  <a:pt x="40" y="269"/>
                </a:lnTo>
                <a:lnTo>
                  <a:pt x="40" y="272"/>
                </a:lnTo>
                <a:lnTo>
                  <a:pt x="40" y="272"/>
                </a:lnTo>
                <a:lnTo>
                  <a:pt x="40" y="274"/>
                </a:lnTo>
                <a:lnTo>
                  <a:pt x="44" y="278"/>
                </a:lnTo>
                <a:lnTo>
                  <a:pt x="53" y="282"/>
                </a:lnTo>
                <a:lnTo>
                  <a:pt x="71" y="289"/>
                </a:lnTo>
                <a:lnTo>
                  <a:pt x="71" y="289"/>
                </a:lnTo>
                <a:lnTo>
                  <a:pt x="73" y="291"/>
                </a:lnTo>
                <a:lnTo>
                  <a:pt x="73" y="293"/>
                </a:lnTo>
                <a:lnTo>
                  <a:pt x="73" y="293"/>
                </a:lnTo>
                <a:lnTo>
                  <a:pt x="60" y="291"/>
                </a:lnTo>
                <a:lnTo>
                  <a:pt x="51" y="287"/>
                </a:lnTo>
                <a:lnTo>
                  <a:pt x="38" y="282"/>
                </a:lnTo>
                <a:lnTo>
                  <a:pt x="38" y="282"/>
                </a:lnTo>
                <a:lnTo>
                  <a:pt x="29" y="280"/>
                </a:lnTo>
                <a:lnTo>
                  <a:pt x="24" y="280"/>
                </a:lnTo>
                <a:lnTo>
                  <a:pt x="22" y="283"/>
                </a:lnTo>
                <a:lnTo>
                  <a:pt x="20" y="287"/>
                </a:lnTo>
                <a:lnTo>
                  <a:pt x="20" y="287"/>
                </a:lnTo>
                <a:lnTo>
                  <a:pt x="18" y="289"/>
                </a:lnTo>
                <a:lnTo>
                  <a:pt x="16" y="289"/>
                </a:lnTo>
                <a:lnTo>
                  <a:pt x="11" y="293"/>
                </a:lnTo>
                <a:lnTo>
                  <a:pt x="7" y="294"/>
                </a:lnTo>
                <a:lnTo>
                  <a:pt x="4" y="300"/>
                </a:lnTo>
                <a:lnTo>
                  <a:pt x="2" y="305"/>
                </a:lnTo>
                <a:lnTo>
                  <a:pt x="0" y="314"/>
                </a:lnTo>
                <a:lnTo>
                  <a:pt x="0" y="314"/>
                </a:lnTo>
                <a:lnTo>
                  <a:pt x="4" y="313"/>
                </a:lnTo>
                <a:lnTo>
                  <a:pt x="9" y="307"/>
                </a:lnTo>
                <a:lnTo>
                  <a:pt x="15" y="303"/>
                </a:lnTo>
                <a:lnTo>
                  <a:pt x="18" y="302"/>
                </a:lnTo>
                <a:lnTo>
                  <a:pt x="18" y="303"/>
                </a:lnTo>
                <a:lnTo>
                  <a:pt x="18" y="303"/>
                </a:lnTo>
                <a:lnTo>
                  <a:pt x="22" y="311"/>
                </a:lnTo>
                <a:lnTo>
                  <a:pt x="27" y="314"/>
                </a:lnTo>
                <a:lnTo>
                  <a:pt x="35" y="314"/>
                </a:lnTo>
                <a:lnTo>
                  <a:pt x="42" y="314"/>
                </a:lnTo>
                <a:lnTo>
                  <a:pt x="58" y="313"/>
                </a:lnTo>
                <a:lnTo>
                  <a:pt x="66" y="313"/>
                </a:lnTo>
                <a:lnTo>
                  <a:pt x="69" y="313"/>
                </a:lnTo>
                <a:lnTo>
                  <a:pt x="69" y="313"/>
                </a:lnTo>
                <a:lnTo>
                  <a:pt x="69" y="314"/>
                </a:lnTo>
                <a:lnTo>
                  <a:pt x="69" y="314"/>
                </a:lnTo>
                <a:lnTo>
                  <a:pt x="66" y="316"/>
                </a:lnTo>
                <a:lnTo>
                  <a:pt x="53" y="318"/>
                </a:lnTo>
                <a:lnTo>
                  <a:pt x="46" y="320"/>
                </a:lnTo>
                <a:lnTo>
                  <a:pt x="38" y="324"/>
                </a:lnTo>
                <a:lnTo>
                  <a:pt x="37" y="325"/>
                </a:lnTo>
                <a:lnTo>
                  <a:pt x="35" y="329"/>
                </a:lnTo>
                <a:lnTo>
                  <a:pt x="37" y="331"/>
                </a:lnTo>
                <a:lnTo>
                  <a:pt x="37" y="331"/>
                </a:lnTo>
                <a:lnTo>
                  <a:pt x="33" y="335"/>
                </a:lnTo>
                <a:lnTo>
                  <a:pt x="29" y="342"/>
                </a:lnTo>
                <a:lnTo>
                  <a:pt x="27" y="345"/>
                </a:lnTo>
                <a:lnTo>
                  <a:pt x="27" y="351"/>
                </a:lnTo>
                <a:lnTo>
                  <a:pt x="29" y="356"/>
                </a:lnTo>
                <a:lnTo>
                  <a:pt x="35" y="364"/>
                </a:lnTo>
                <a:lnTo>
                  <a:pt x="35" y="364"/>
                </a:lnTo>
                <a:lnTo>
                  <a:pt x="37" y="353"/>
                </a:lnTo>
                <a:lnTo>
                  <a:pt x="40" y="347"/>
                </a:lnTo>
                <a:lnTo>
                  <a:pt x="42" y="345"/>
                </a:lnTo>
                <a:lnTo>
                  <a:pt x="46" y="345"/>
                </a:lnTo>
                <a:lnTo>
                  <a:pt x="46" y="345"/>
                </a:lnTo>
                <a:lnTo>
                  <a:pt x="53" y="345"/>
                </a:lnTo>
                <a:lnTo>
                  <a:pt x="58" y="349"/>
                </a:lnTo>
                <a:lnTo>
                  <a:pt x="64" y="349"/>
                </a:lnTo>
                <a:lnTo>
                  <a:pt x="71" y="345"/>
                </a:lnTo>
                <a:lnTo>
                  <a:pt x="71" y="345"/>
                </a:lnTo>
                <a:lnTo>
                  <a:pt x="79" y="340"/>
                </a:lnTo>
                <a:lnTo>
                  <a:pt x="84" y="336"/>
                </a:lnTo>
                <a:lnTo>
                  <a:pt x="95" y="333"/>
                </a:lnTo>
                <a:lnTo>
                  <a:pt x="95" y="333"/>
                </a:lnTo>
                <a:lnTo>
                  <a:pt x="95" y="336"/>
                </a:lnTo>
                <a:lnTo>
                  <a:pt x="99" y="342"/>
                </a:lnTo>
                <a:lnTo>
                  <a:pt x="99" y="342"/>
                </a:lnTo>
                <a:lnTo>
                  <a:pt x="102" y="344"/>
                </a:lnTo>
                <a:lnTo>
                  <a:pt x="104" y="345"/>
                </a:lnTo>
                <a:lnTo>
                  <a:pt x="104" y="345"/>
                </a:lnTo>
                <a:lnTo>
                  <a:pt x="104" y="345"/>
                </a:lnTo>
                <a:lnTo>
                  <a:pt x="102" y="351"/>
                </a:lnTo>
                <a:lnTo>
                  <a:pt x="99" y="356"/>
                </a:lnTo>
                <a:lnTo>
                  <a:pt x="95" y="360"/>
                </a:lnTo>
                <a:lnTo>
                  <a:pt x="95" y="360"/>
                </a:lnTo>
                <a:lnTo>
                  <a:pt x="97" y="360"/>
                </a:lnTo>
                <a:lnTo>
                  <a:pt x="102" y="360"/>
                </a:lnTo>
                <a:lnTo>
                  <a:pt x="108" y="358"/>
                </a:lnTo>
                <a:lnTo>
                  <a:pt x="111" y="355"/>
                </a:lnTo>
                <a:lnTo>
                  <a:pt x="115" y="349"/>
                </a:lnTo>
                <a:lnTo>
                  <a:pt x="115" y="349"/>
                </a:lnTo>
                <a:lnTo>
                  <a:pt x="117" y="347"/>
                </a:lnTo>
                <a:lnTo>
                  <a:pt x="119" y="347"/>
                </a:lnTo>
                <a:lnTo>
                  <a:pt x="124" y="347"/>
                </a:lnTo>
                <a:lnTo>
                  <a:pt x="124" y="347"/>
                </a:lnTo>
                <a:lnTo>
                  <a:pt x="128" y="345"/>
                </a:lnTo>
                <a:lnTo>
                  <a:pt x="130" y="344"/>
                </a:lnTo>
                <a:lnTo>
                  <a:pt x="130" y="338"/>
                </a:lnTo>
                <a:lnTo>
                  <a:pt x="130" y="333"/>
                </a:lnTo>
                <a:lnTo>
                  <a:pt x="130" y="329"/>
                </a:lnTo>
                <a:lnTo>
                  <a:pt x="132" y="327"/>
                </a:lnTo>
                <a:lnTo>
                  <a:pt x="132" y="327"/>
                </a:lnTo>
                <a:lnTo>
                  <a:pt x="139" y="322"/>
                </a:lnTo>
                <a:lnTo>
                  <a:pt x="146" y="316"/>
                </a:lnTo>
                <a:lnTo>
                  <a:pt x="163" y="309"/>
                </a:lnTo>
                <a:lnTo>
                  <a:pt x="163" y="309"/>
                </a:lnTo>
                <a:lnTo>
                  <a:pt x="161" y="316"/>
                </a:lnTo>
                <a:lnTo>
                  <a:pt x="161" y="324"/>
                </a:lnTo>
                <a:lnTo>
                  <a:pt x="164" y="333"/>
                </a:lnTo>
                <a:lnTo>
                  <a:pt x="205" y="322"/>
                </a:lnTo>
                <a:lnTo>
                  <a:pt x="205" y="322"/>
                </a:lnTo>
                <a:lnTo>
                  <a:pt x="203" y="313"/>
                </a:lnTo>
                <a:lnTo>
                  <a:pt x="205" y="305"/>
                </a:lnTo>
                <a:lnTo>
                  <a:pt x="210" y="296"/>
                </a:lnTo>
                <a:lnTo>
                  <a:pt x="216" y="287"/>
                </a:lnTo>
                <a:lnTo>
                  <a:pt x="216" y="287"/>
                </a:lnTo>
                <a:lnTo>
                  <a:pt x="216" y="291"/>
                </a:lnTo>
                <a:lnTo>
                  <a:pt x="214" y="300"/>
                </a:lnTo>
                <a:lnTo>
                  <a:pt x="214" y="311"/>
                </a:lnTo>
                <a:lnTo>
                  <a:pt x="214" y="316"/>
                </a:lnTo>
                <a:lnTo>
                  <a:pt x="216" y="318"/>
                </a:lnTo>
                <a:lnTo>
                  <a:pt x="256" y="309"/>
                </a:lnTo>
                <a:lnTo>
                  <a:pt x="256" y="309"/>
                </a:lnTo>
                <a:lnTo>
                  <a:pt x="254" y="303"/>
                </a:lnTo>
                <a:lnTo>
                  <a:pt x="254" y="296"/>
                </a:lnTo>
                <a:lnTo>
                  <a:pt x="258" y="283"/>
                </a:lnTo>
                <a:lnTo>
                  <a:pt x="258" y="283"/>
                </a:lnTo>
                <a:lnTo>
                  <a:pt x="261" y="298"/>
                </a:lnTo>
                <a:lnTo>
                  <a:pt x="269" y="311"/>
                </a:lnTo>
                <a:lnTo>
                  <a:pt x="278" y="322"/>
                </a:lnTo>
                <a:lnTo>
                  <a:pt x="283" y="325"/>
                </a:lnTo>
                <a:lnTo>
                  <a:pt x="289" y="329"/>
                </a:lnTo>
                <a:lnTo>
                  <a:pt x="289" y="329"/>
                </a:lnTo>
                <a:lnTo>
                  <a:pt x="311" y="338"/>
                </a:lnTo>
                <a:lnTo>
                  <a:pt x="334" y="345"/>
                </a:lnTo>
                <a:lnTo>
                  <a:pt x="391" y="362"/>
                </a:lnTo>
                <a:lnTo>
                  <a:pt x="391" y="362"/>
                </a:lnTo>
                <a:lnTo>
                  <a:pt x="407" y="367"/>
                </a:lnTo>
                <a:lnTo>
                  <a:pt x="420" y="373"/>
                </a:lnTo>
                <a:lnTo>
                  <a:pt x="420" y="373"/>
                </a:lnTo>
                <a:lnTo>
                  <a:pt x="424" y="375"/>
                </a:lnTo>
                <a:lnTo>
                  <a:pt x="424" y="377"/>
                </a:lnTo>
                <a:lnTo>
                  <a:pt x="422" y="382"/>
                </a:lnTo>
                <a:lnTo>
                  <a:pt x="417" y="386"/>
                </a:lnTo>
                <a:lnTo>
                  <a:pt x="417" y="386"/>
                </a:lnTo>
                <a:lnTo>
                  <a:pt x="424" y="391"/>
                </a:lnTo>
                <a:lnTo>
                  <a:pt x="438" y="400"/>
                </a:lnTo>
                <a:lnTo>
                  <a:pt x="438" y="400"/>
                </a:lnTo>
                <a:lnTo>
                  <a:pt x="448" y="409"/>
                </a:lnTo>
                <a:lnTo>
                  <a:pt x="453" y="420"/>
                </a:lnTo>
                <a:lnTo>
                  <a:pt x="459" y="435"/>
                </a:lnTo>
                <a:lnTo>
                  <a:pt x="462" y="450"/>
                </a:lnTo>
                <a:lnTo>
                  <a:pt x="462" y="450"/>
                </a:lnTo>
                <a:lnTo>
                  <a:pt x="466" y="462"/>
                </a:lnTo>
                <a:lnTo>
                  <a:pt x="466" y="475"/>
                </a:lnTo>
                <a:lnTo>
                  <a:pt x="466" y="486"/>
                </a:lnTo>
                <a:lnTo>
                  <a:pt x="466" y="492"/>
                </a:lnTo>
                <a:lnTo>
                  <a:pt x="464" y="493"/>
                </a:lnTo>
                <a:lnTo>
                  <a:pt x="464" y="493"/>
                </a:lnTo>
                <a:lnTo>
                  <a:pt x="460" y="497"/>
                </a:lnTo>
                <a:lnTo>
                  <a:pt x="457" y="499"/>
                </a:lnTo>
                <a:lnTo>
                  <a:pt x="451" y="501"/>
                </a:lnTo>
                <a:lnTo>
                  <a:pt x="440" y="504"/>
                </a:lnTo>
                <a:lnTo>
                  <a:pt x="444" y="519"/>
                </a:lnTo>
                <a:lnTo>
                  <a:pt x="444" y="519"/>
                </a:lnTo>
                <a:lnTo>
                  <a:pt x="451" y="519"/>
                </a:lnTo>
                <a:lnTo>
                  <a:pt x="459" y="517"/>
                </a:lnTo>
                <a:lnTo>
                  <a:pt x="466" y="515"/>
                </a:lnTo>
                <a:lnTo>
                  <a:pt x="466" y="515"/>
                </a:lnTo>
                <a:lnTo>
                  <a:pt x="464" y="517"/>
                </a:lnTo>
                <a:lnTo>
                  <a:pt x="464" y="517"/>
                </a:lnTo>
                <a:lnTo>
                  <a:pt x="459" y="526"/>
                </a:lnTo>
                <a:lnTo>
                  <a:pt x="457" y="534"/>
                </a:lnTo>
                <a:lnTo>
                  <a:pt x="473" y="545"/>
                </a:lnTo>
                <a:lnTo>
                  <a:pt x="473" y="545"/>
                </a:lnTo>
                <a:lnTo>
                  <a:pt x="481" y="526"/>
                </a:lnTo>
                <a:lnTo>
                  <a:pt x="484" y="521"/>
                </a:lnTo>
                <a:lnTo>
                  <a:pt x="488" y="517"/>
                </a:lnTo>
                <a:lnTo>
                  <a:pt x="488" y="517"/>
                </a:lnTo>
                <a:lnTo>
                  <a:pt x="491" y="517"/>
                </a:lnTo>
                <a:lnTo>
                  <a:pt x="497" y="519"/>
                </a:lnTo>
                <a:lnTo>
                  <a:pt x="504" y="523"/>
                </a:lnTo>
                <a:lnTo>
                  <a:pt x="512" y="526"/>
                </a:lnTo>
                <a:lnTo>
                  <a:pt x="521" y="534"/>
                </a:lnTo>
                <a:lnTo>
                  <a:pt x="528" y="543"/>
                </a:lnTo>
                <a:lnTo>
                  <a:pt x="535" y="552"/>
                </a:lnTo>
                <a:lnTo>
                  <a:pt x="541" y="563"/>
                </a:lnTo>
                <a:lnTo>
                  <a:pt x="541" y="563"/>
                </a:lnTo>
                <a:lnTo>
                  <a:pt x="543" y="572"/>
                </a:lnTo>
                <a:lnTo>
                  <a:pt x="544" y="581"/>
                </a:lnTo>
                <a:lnTo>
                  <a:pt x="544" y="590"/>
                </a:lnTo>
                <a:lnTo>
                  <a:pt x="543" y="601"/>
                </a:lnTo>
                <a:lnTo>
                  <a:pt x="541" y="610"/>
                </a:lnTo>
                <a:lnTo>
                  <a:pt x="537" y="618"/>
                </a:lnTo>
                <a:lnTo>
                  <a:pt x="532" y="623"/>
                </a:lnTo>
                <a:lnTo>
                  <a:pt x="526" y="627"/>
                </a:lnTo>
                <a:lnTo>
                  <a:pt x="526" y="627"/>
                </a:lnTo>
                <a:lnTo>
                  <a:pt x="521" y="627"/>
                </a:lnTo>
                <a:lnTo>
                  <a:pt x="517" y="625"/>
                </a:lnTo>
                <a:lnTo>
                  <a:pt x="504" y="620"/>
                </a:lnTo>
                <a:lnTo>
                  <a:pt x="493" y="614"/>
                </a:lnTo>
                <a:lnTo>
                  <a:pt x="490" y="614"/>
                </a:lnTo>
                <a:lnTo>
                  <a:pt x="486" y="618"/>
                </a:lnTo>
                <a:lnTo>
                  <a:pt x="486" y="618"/>
                </a:lnTo>
                <a:lnTo>
                  <a:pt x="484" y="620"/>
                </a:lnTo>
                <a:lnTo>
                  <a:pt x="479" y="623"/>
                </a:lnTo>
                <a:lnTo>
                  <a:pt x="470" y="629"/>
                </a:lnTo>
                <a:lnTo>
                  <a:pt x="466" y="632"/>
                </a:lnTo>
                <a:lnTo>
                  <a:pt x="462" y="638"/>
                </a:lnTo>
                <a:lnTo>
                  <a:pt x="462" y="645"/>
                </a:lnTo>
                <a:lnTo>
                  <a:pt x="464" y="654"/>
                </a:lnTo>
                <a:lnTo>
                  <a:pt x="464" y="654"/>
                </a:lnTo>
                <a:lnTo>
                  <a:pt x="473" y="645"/>
                </a:lnTo>
                <a:lnTo>
                  <a:pt x="477" y="641"/>
                </a:lnTo>
                <a:lnTo>
                  <a:pt x="481" y="641"/>
                </a:lnTo>
                <a:lnTo>
                  <a:pt x="481" y="641"/>
                </a:lnTo>
                <a:lnTo>
                  <a:pt x="482" y="643"/>
                </a:lnTo>
                <a:lnTo>
                  <a:pt x="482" y="645"/>
                </a:lnTo>
                <a:lnTo>
                  <a:pt x="486" y="649"/>
                </a:lnTo>
                <a:lnTo>
                  <a:pt x="486" y="649"/>
                </a:lnTo>
                <a:lnTo>
                  <a:pt x="488" y="651"/>
                </a:lnTo>
                <a:lnTo>
                  <a:pt x="491" y="651"/>
                </a:lnTo>
                <a:lnTo>
                  <a:pt x="502" y="651"/>
                </a:lnTo>
                <a:lnTo>
                  <a:pt x="512" y="649"/>
                </a:lnTo>
                <a:lnTo>
                  <a:pt x="515" y="649"/>
                </a:lnTo>
                <a:lnTo>
                  <a:pt x="517" y="651"/>
                </a:lnTo>
                <a:lnTo>
                  <a:pt x="517" y="651"/>
                </a:lnTo>
                <a:lnTo>
                  <a:pt x="517" y="652"/>
                </a:lnTo>
                <a:lnTo>
                  <a:pt x="515" y="652"/>
                </a:lnTo>
                <a:lnTo>
                  <a:pt x="510" y="652"/>
                </a:lnTo>
                <a:lnTo>
                  <a:pt x="510" y="652"/>
                </a:lnTo>
                <a:lnTo>
                  <a:pt x="491" y="656"/>
                </a:lnTo>
                <a:lnTo>
                  <a:pt x="484" y="660"/>
                </a:lnTo>
                <a:lnTo>
                  <a:pt x="479" y="663"/>
                </a:lnTo>
                <a:lnTo>
                  <a:pt x="479" y="663"/>
                </a:lnTo>
                <a:lnTo>
                  <a:pt x="479" y="665"/>
                </a:lnTo>
                <a:lnTo>
                  <a:pt x="479" y="669"/>
                </a:lnTo>
                <a:lnTo>
                  <a:pt x="479" y="669"/>
                </a:lnTo>
                <a:lnTo>
                  <a:pt x="475" y="674"/>
                </a:lnTo>
                <a:lnTo>
                  <a:pt x="470" y="678"/>
                </a:lnTo>
                <a:lnTo>
                  <a:pt x="466" y="683"/>
                </a:lnTo>
                <a:lnTo>
                  <a:pt x="464" y="689"/>
                </a:lnTo>
                <a:lnTo>
                  <a:pt x="464" y="694"/>
                </a:lnTo>
                <a:lnTo>
                  <a:pt x="464" y="694"/>
                </a:lnTo>
                <a:lnTo>
                  <a:pt x="466" y="702"/>
                </a:lnTo>
                <a:lnTo>
                  <a:pt x="470" y="705"/>
                </a:lnTo>
                <a:lnTo>
                  <a:pt x="475" y="711"/>
                </a:lnTo>
                <a:lnTo>
                  <a:pt x="475" y="711"/>
                </a:lnTo>
                <a:lnTo>
                  <a:pt x="475" y="707"/>
                </a:lnTo>
                <a:lnTo>
                  <a:pt x="477" y="702"/>
                </a:lnTo>
                <a:lnTo>
                  <a:pt x="479" y="694"/>
                </a:lnTo>
                <a:lnTo>
                  <a:pt x="479" y="691"/>
                </a:lnTo>
                <a:lnTo>
                  <a:pt x="482" y="691"/>
                </a:lnTo>
                <a:lnTo>
                  <a:pt x="482" y="691"/>
                </a:lnTo>
                <a:lnTo>
                  <a:pt x="484" y="691"/>
                </a:lnTo>
                <a:lnTo>
                  <a:pt x="488" y="693"/>
                </a:lnTo>
                <a:lnTo>
                  <a:pt x="490" y="696"/>
                </a:lnTo>
                <a:lnTo>
                  <a:pt x="493" y="696"/>
                </a:lnTo>
                <a:lnTo>
                  <a:pt x="493" y="696"/>
                </a:lnTo>
                <a:lnTo>
                  <a:pt x="497" y="696"/>
                </a:lnTo>
                <a:lnTo>
                  <a:pt x="502" y="693"/>
                </a:lnTo>
                <a:lnTo>
                  <a:pt x="513" y="682"/>
                </a:lnTo>
                <a:lnTo>
                  <a:pt x="524" y="672"/>
                </a:lnTo>
                <a:lnTo>
                  <a:pt x="528" y="669"/>
                </a:lnTo>
                <a:lnTo>
                  <a:pt x="532" y="669"/>
                </a:lnTo>
                <a:lnTo>
                  <a:pt x="532" y="669"/>
                </a:lnTo>
                <a:lnTo>
                  <a:pt x="533" y="671"/>
                </a:lnTo>
                <a:lnTo>
                  <a:pt x="532" y="672"/>
                </a:lnTo>
                <a:lnTo>
                  <a:pt x="524" y="678"/>
                </a:lnTo>
                <a:lnTo>
                  <a:pt x="517" y="685"/>
                </a:lnTo>
                <a:lnTo>
                  <a:pt x="513" y="689"/>
                </a:lnTo>
                <a:lnTo>
                  <a:pt x="512" y="694"/>
                </a:lnTo>
                <a:lnTo>
                  <a:pt x="512" y="694"/>
                </a:lnTo>
                <a:lnTo>
                  <a:pt x="513" y="700"/>
                </a:lnTo>
                <a:lnTo>
                  <a:pt x="515" y="704"/>
                </a:lnTo>
                <a:lnTo>
                  <a:pt x="519" y="707"/>
                </a:lnTo>
                <a:lnTo>
                  <a:pt x="521" y="711"/>
                </a:lnTo>
                <a:lnTo>
                  <a:pt x="521" y="711"/>
                </a:lnTo>
                <a:lnTo>
                  <a:pt x="523" y="715"/>
                </a:lnTo>
                <a:lnTo>
                  <a:pt x="526" y="720"/>
                </a:lnTo>
                <a:lnTo>
                  <a:pt x="530" y="724"/>
                </a:lnTo>
                <a:lnTo>
                  <a:pt x="535" y="725"/>
                </a:lnTo>
                <a:lnTo>
                  <a:pt x="546" y="729"/>
                </a:lnTo>
                <a:lnTo>
                  <a:pt x="552" y="729"/>
                </a:lnTo>
                <a:lnTo>
                  <a:pt x="552" y="729"/>
                </a:lnTo>
                <a:lnTo>
                  <a:pt x="550" y="725"/>
                </a:lnTo>
                <a:lnTo>
                  <a:pt x="544" y="720"/>
                </a:lnTo>
                <a:lnTo>
                  <a:pt x="539" y="713"/>
                </a:lnTo>
                <a:lnTo>
                  <a:pt x="539" y="711"/>
                </a:lnTo>
                <a:lnTo>
                  <a:pt x="539" y="707"/>
                </a:lnTo>
                <a:lnTo>
                  <a:pt x="539" y="707"/>
                </a:lnTo>
                <a:lnTo>
                  <a:pt x="541" y="705"/>
                </a:lnTo>
                <a:lnTo>
                  <a:pt x="544" y="707"/>
                </a:lnTo>
                <a:lnTo>
                  <a:pt x="548" y="707"/>
                </a:lnTo>
                <a:lnTo>
                  <a:pt x="552" y="705"/>
                </a:lnTo>
                <a:lnTo>
                  <a:pt x="552" y="705"/>
                </a:lnTo>
                <a:lnTo>
                  <a:pt x="552" y="702"/>
                </a:lnTo>
                <a:lnTo>
                  <a:pt x="552" y="691"/>
                </a:lnTo>
                <a:lnTo>
                  <a:pt x="552" y="685"/>
                </a:lnTo>
                <a:lnTo>
                  <a:pt x="554" y="678"/>
                </a:lnTo>
                <a:lnTo>
                  <a:pt x="559" y="671"/>
                </a:lnTo>
                <a:lnTo>
                  <a:pt x="566" y="662"/>
                </a:lnTo>
                <a:lnTo>
                  <a:pt x="566" y="662"/>
                </a:lnTo>
                <a:lnTo>
                  <a:pt x="570" y="667"/>
                </a:lnTo>
                <a:lnTo>
                  <a:pt x="574" y="669"/>
                </a:lnTo>
                <a:lnTo>
                  <a:pt x="581" y="671"/>
                </a:lnTo>
                <a:lnTo>
                  <a:pt x="581" y="671"/>
                </a:lnTo>
                <a:lnTo>
                  <a:pt x="583" y="672"/>
                </a:lnTo>
                <a:lnTo>
                  <a:pt x="585" y="674"/>
                </a:lnTo>
                <a:lnTo>
                  <a:pt x="585" y="682"/>
                </a:lnTo>
                <a:lnTo>
                  <a:pt x="585" y="691"/>
                </a:lnTo>
                <a:lnTo>
                  <a:pt x="585" y="691"/>
                </a:lnTo>
                <a:lnTo>
                  <a:pt x="586" y="689"/>
                </a:lnTo>
                <a:lnTo>
                  <a:pt x="590" y="683"/>
                </a:lnTo>
                <a:lnTo>
                  <a:pt x="594" y="674"/>
                </a:lnTo>
                <a:lnTo>
                  <a:pt x="594" y="663"/>
                </a:lnTo>
                <a:lnTo>
                  <a:pt x="594" y="663"/>
                </a:lnTo>
                <a:lnTo>
                  <a:pt x="597" y="662"/>
                </a:lnTo>
                <a:lnTo>
                  <a:pt x="601" y="654"/>
                </a:lnTo>
                <a:lnTo>
                  <a:pt x="601" y="654"/>
                </a:lnTo>
                <a:lnTo>
                  <a:pt x="603" y="651"/>
                </a:lnTo>
                <a:lnTo>
                  <a:pt x="601" y="649"/>
                </a:lnTo>
                <a:lnTo>
                  <a:pt x="596" y="643"/>
                </a:lnTo>
                <a:lnTo>
                  <a:pt x="594" y="640"/>
                </a:lnTo>
                <a:lnTo>
                  <a:pt x="592" y="634"/>
                </a:lnTo>
                <a:lnTo>
                  <a:pt x="590" y="625"/>
                </a:lnTo>
                <a:lnTo>
                  <a:pt x="590" y="614"/>
                </a:lnTo>
                <a:lnTo>
                  <a:pt x="590" y="614"/>
                </a:lnTo>
                <a:lnTo>
                  <a:pt x="590" y="610"/>
                </a:lnTo>
                <a:lnTo>
                  <a:pt x="588" y="609"/>
                </a:lnTo>
                <a:lnTo>
                  <a:pt x="583" y="605"/>
                </a:lnTo>
                <a:lnTo>
                  <a:pt x="583" y="605"/>
                </a:lnTo>
                <a:lnTo>
                  <a:pt x="579" y="599"/>
                </a:lnTo>
                <a:lnTo>
                  <a:pt x="579" y="598"/>
                </a:lnTo>
                <a:lnTo>
                  <a:pt x="581" y="598"/>
                </a:lnTo>
                <a:lnTo>
                  <a:pt x="581" y="598"/>
                </a:lnTo>
                <a:lnTo>
                  <a:pt x="588" y="599"/>
                </a:lnTo>
                <a:lnTo>
                  <a:pt x="596" y="599"/>
                </a:lnTo>
                <a:lnTo>
                  <a:pt x="603" y="598"/>
                </a:lnTo>
                <a:lnTo>
                  <a:pt x="603" y="598"/>
                </a:lnTo>
                <a:lnTo>
                  <a:pt x="603" y="576"/>
                </a:lnTo>
                <a:lnTo>
                  <a:pt x="605" y="565"/>
                </a:lnTo>
                <a:lnTo>
                  <a:pt x="603" y="559"/>
                </a:lnTo>
                <a:lnTo>
                  <a:pt x="603" y="559"/>
                </a:lnTo>
                <a:lnTo>
                  <a:pt x="596" y="559"/>
                </a:lnTo>
                <a:lnTo>
                  <a:pt x="588" y="557"/>
                </a:lnTo>
                <a:lnTo>
                  <a:pt x="585" y="556"/>
                </a:lnTo>
                <a:lnTo>
                  <a:pt x="581" y="552"/>
                </a:lnTo>
                <a:lnTo>
                  <a:pt x="581" y="552"/>
                </a:lnTo>
                <a:lnTo>
                  <a:pt x="586" y="552"/>
                </a:lnTo>
                <a:lnTo>
                  <a:pt x="594" y="552"/>
                </a:lnTo>
                <a:lnTo>
                  <a:pt x="599" y="552"/>
                </a:lnTo>
                <a:lnTo>
                  <a:pt x="603" y="548"/>
                </a:lnTo>
                <a:lnTo>
                  <a:pt x="603" y="548"/>
                </a:lnTo>
                <a:lnTo>
                  <a:pt x="603" y="530"/>
                </a:lnTo>
                <a:lnTo>
                  <a:pt x="601" y="517"/>
                </a:lnTo>
                <a:lnTo>
                  <a:pt x="601" y="514"/>
                </a:lnTo>
                <a:lnTo>
                  <a:pt x="599" y="512"/>
                </a:lnTo>
                <a:lnTo>
                  <a:pt x="599" y="512"/>
                </a:lnTo>
                <a:lnTo>
                  <a:pt x="592" y="514"/>
                </a:lnTo>
                <a:lnTo>
                  <a:pt x="586" y="514"/>
                </a:lnTo>
                <a:lnTo>
                  <a:pt x="581" y="512"/>
                </a:lnTo>
                <a:lnTo>
                  <a:pt x="576" y="510"/>
                </a:lnTo>
                <a:lnTo>
                  <a:pt x="576" y="510"/>
                </a:lnTo>
                <a:lnTo>
                  <a:pt x="574" y="508"/>
                </a:lnTo>
                <a:lnTo>
                  <a:pt x="572" y="504"/>
                </a:lnTo>
                <a:lnTo>
                  <a:pt x="572" y="499"/>
                </a:lnTo>
                <a:lnTo>
                  <a:pt x="570" y="495"/>
                </a:lnTo>
                <a:lnTo>
                  <a:pt x="570" y="493"/>
                </a:lnTo>
                <a:lnTo>
                  <a:pt x="568" y="492"/>
                </a:lnTo>
                <a:lnTo>
                  <a:pt x="568" y="492"/>
                </a:lnTo>
                <a:lnTo>
                  <a:pt x="557" y="488"/>
                </a:lnTo>
                <a:lnTo>
                  <a:pt x="546" y="482"/>
                </a:lnTo>
                <a:lnTo>
                  <a:pt x="541" y="477"/>
                </a:lnTo>
                <a:lnTo>
                  <a:pt x="535" y="473"/>
                </a:lnTo>
                <a:lnTo>
                  <a:pt x="535" y="473"/>
                </a:lnTo>
                <a:lnTo>
                  <a:pt x="532" y="468"/>
                </a:lnTo>
                <a:lnTo>
                  <a:pt x="532" y="462"/>
                </a:lnTo>
                <a:lnTo>
                  <a:pt x="532" y="459"/>
                </a:lnTo>
                <a:lnTo>
                  <a:pt x="532" y="459"/>
                </a:lnTo>
                <a:lnTo>
                  <a:pt x="541" y="462"/>
                </a:lnTo>
                <a:lnTo>
                  <a:pt x="544" y="462"/>
                </a:lnTo>
                <a:lnTo>
                  <a:pt x="550" y="461"/>
                </a:lnTo>
                <a:lnTo>
                  <a:pt x="552" y="431"/>
                </a:lnTo>
                <a:lnTo>
                  <a:pt x="552" y="431"/>
                </a:lnTo>
                <a:lnTo>
                  <a:pt x="548" y="431"/>
                </a:lnTo>
                <a:lnTo>
                  <a:pt x="541" y="430"/>
                </a:lnTo>
                <a:lnTo>
                  <a:pt x="541" y="430"/>
                </a:lnTo>
                <a:lnTo>
                  <a:pt x="537" y="426"/>
                </a:lnTo>
                <a:lnTo>
                  <a:pt x="533" y="422"/>
                </a:lnTo>
                <a:lnTo>
                  <a:pt x="532" y="419"/>
                </a:lnTo>
                <a:lnTo>
                  <a:pt x="532" y="419"/>
                </a:lnTo>
                <a:lnTo>
                  <a:pt x="535" y="420"/>
                </a:lnTo>
                <a:lnTo>
                  <a:pt x="543" y="422"/>
                </a:lnTo>
                <a:lnTo>
                  <a:pt x="543" y="422"/>
                </a:lnTo>
                <a:lnTo>
                  <a:pt x="550" y="422"/>
                </a:lnTo>
                <a:lnTo>
                  <a:pt x="554" y="420"/>
                </a:lnTo>
                <a:lnTo>
                  <a:pt x="557" y="387"/>
                </a:lnTo>
                <a:lnTo>
                  <a:pt x="557" y="387"/>
                </a:lnTo>
                <a:lnTo>
                  <a:pt x="552" y="387"/>
                </a:lnTo>
                <a:lnTo>
                  <a:pt x="546" y="386"/>
                </a:lnTo>
                <a:lnTo>
                  <a:pt x="541" y="384"/>
                </a:lnTo>
                <a:lnTo>
                  <a:pt x="539" y="378"/>
                </a:lnTo>
                <a:lnTo>
                  <a:pt x="539" y="377"/>
                </a:lnTo>
                <a:lnTo>
                  <a:pt x="539" y="377"/>
                </a:lnTo>
                <a:lnTo>
                  <a:pt x="552" y="373"/>
                </a:lnTo>
                <a:lnTo>
                  <a:pt x="563" y="367"/>
                </a:lnTo>
                <a:lnTo>
                  <a:pt x="572" y="360"/>
                </a:lnTo>
                <a:lnTo>
                  <a:pt x="579" y="353"/>
                </a:lnTo>
                <a:lnTo>
                  <a:pt x="586" y="344"/>
                </a:lnTo>
                <a:lnTo>
                  <a:pt x="592" y="333"/>
                </a:lnTo>
                <a:lnTo>
                  <a:pt x="597" y="324"/>
                </a:lnTo>
                <a:lnTo>
                  <a:pt x="599" y="313"/>
                </a:lnTo>
                <a:lnTo>
                  <a:pt x="599" y="313"/>
                </a:lnTo>
                <a:lnTo>
                  <a:pt x="608" y="316"/>
                </a:lnTo>
                <a:lnTo>
                  <a:pt x="614" y="316"/>
                </a:lnTo>
                <a:lnTo>
                  <a:pt x="618" y="316"/>
                </a:lnTo>
                <a:lnTo>
                  <a:pt x="618" y="316"/>
                </a:lnTo>
                <a:lnTo>
                  <a:pt x="619" y="303"/>
                </a:lnTo>
                <a:lnTo>
                  <a:pt x="619" y="289"/>
                </a:lnTo>
                <a:lnTo>
                  <a:pt x="619" y="289"/>
                </a:lnTo>
                <a:lnTo>
                  <a:pt x="610" y="287"/>
                </a:lnTo>
                <a:lnTo>
                  <a:pt x="607" y="285"/>
                </a:lnTo>
                <a:lnTo>
                  <a:pt x="603" y="28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nvGrpSpPr>
          <p:cNvPr id="190" name="Group 4"/>
          <p:cNvGrpSpPr>
            <a:grpSpLocks noChangeAspect="1"/>
          </p:cNvGrpSpPr>
          <p:nvPr userDrawn="1"/>
        </p:nvGrpSpPr>
        <p:grpSpPr bwMode="auto">
          <a:xfrm>
            <a:off x="5712948" y="3506788"/>
            <a:ext cx="3178175" cy="1325562"/>
            <a:chOff x="3612" y="2209"/>
            <a:chExt cx="2002" cy="835"/>
          </a:xfrm>
        </p:grpSpPr>
        <p:sp>
          <p:nvSpPr>
            <p:cNvPr id="191" name="AutoShape 3"/>
            <p:cNvSpPr>
              <a:spLocks noChangeAspect="1" noChangeArrowheads="1" noTextEdit="1"/>
            </p:cNvSpPr>
            <p:nvPr userDrawn="1"/>
          </p:nvSpPr>
          <p:spPr bwMode="auto">
            <a:xfrm>
              <a:off x="3612" y="2209"/>
              <a:ext cx="2002" cy="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2" name="Freeform 5"/>
            <p:cNvSpPr>
              <a:spLocks/>
            </p:cNvSpPr>
            <p:nvPr userDrawn="1"/>
          </p:nvSpPr>
          <p:spPr bwMode="auto">
            <a:xfrm>
              <a:off x="3612" y="2819"/>
              <a:ext cx="89" cy="79"/>
            </a:xfrm>
            <a:custGeom>
              <a:avLst/>
              <a:gdLst>
                <a:gd name="T0" fmla="*/ 73 w 89"/>
                <a:gd name="T1" fmla="*/ 15 h 79"/>
                <a:gd name="T2" fmla="*/ 46 w 89"/>
                <a:gd name="T3" fmla="*/ 79 h 79"/>
                <a:gd name="T4" fmla="*/ 43 w 89"/>
                <a:gd name="T5" fmla="*/ 79 h 79"/>
                <a:gd name="T6" fmla="*/ 16 w 89"/>
                <a:gd name="T7" fmla="*/ 15 h 79"/>
                <a:gd name="T8" fmla="*/ 16 w 89"/>
                <a:gd name="T9" fmla="*/ 15 h 79"/>
                <a:gd name="T10" fmla="*/ 13 w 89"/>
                <a:gd name="T11" fmla="*/ 10 h 79"/>
                <a:gd name="T12" fmla="*/ 11 w 89"/>
                <a:gd name="T13" fmla="*/ 7 h 79"/>
                <a:gd name="T14" fmla="*/ 6 w 89"/>
                <a:gd name="T15" fmla="*/ 5 h 79"/>
                <a:gd name="T16" fmla="*/ 0 w 89"/>
                <a:gd name="T17" fmla="*/ 5 h 79"/>
                <a:gd name="T18" fmla="*/ 0 w 89"/>
                <a:gd name="T19" fmla="*/ 0 h 79"/>
                <a:gd name="T20" fmla="*/ 42 w 89"/>
                <a:gd name="T21" fmla="*/ 0 h 79"/>
                <a:gd name="T22" fmla="*/ 42 w 89"/>
                <a:gd name="T23" fmla="*/ 5 h 79"/>
                <a:gd name="T24" fmla="*/ 42 w 89"/>
                <a:gd name="T25" fmla="*/ 5 h 79"/>
                <a:gd name="T26" fmla="*/ 35 w 89"/>
                <a:gd name="T27" fmla="*/ 5 h 79"/>
                <a:gd name="T28" fmla="*/ 32 w 89"/>
                <a:gd name="T29" fmla="*/ 7 h 79"/>
                <a:gd name="T30" fmla="*/ 31 w 89"/>
                <a:gd name="T31" fmla="*/ 8 h 79"/>
                <a:gd name="T32" fmla="*/ 31 w 89"/>
                <a:gd name="T33" fmla="*/ 10 h 79"/>
                <a:gd name="T34" fmla="*/ 32 w 89"/>
                <a:gd name="T35" fmla="*/ 14 h 79"/>
                <a:gd name="T36" fmla="*/ 51 w 89"/>
                <a:gd name="T37" fmla="*/ 55 h 79"/>
                <a:gd name="T38" fmla="*/ 68 w 89"/>
                <a:gd name="T39" fmla="*/ 14 h 79"/>
                <a:gd name="T40" fmla="*/ 68 w 89"/>
                <a:gd name="T41" fmla="*/ 14 h 79"/>
                <a:gd name="T42" fmla="*/ 69 w 89"/>
                <a:gd name="T43" fmla="*/ 10 h 79"/>
                <a:gd name="T44" fmla="*/ 69 w 89"/>
                <a:gd name="T45" fmla="*/ 8 h 79"/>
                <a:gd name="T46" fmla="*/ 68 w 89"/>
                <a:gd name="T47" fmla="*/ 7 h 79"/>
                <a:gd name="T48" fmla="*/ 65 w 89"/>
                <a:gd name="T49" fmla="*/ 5 h 79"/>
                <a:gd name="T50" fmla="*/ 58 w 89"/>
                <a:gd name="T51" fmla="*/ 5 h 79"/>
                <a:gd name="T52" fmla="*/ 58 w 89"/>
                <a:gd name="T53" fmla="*/ 0 h 79"/>
                <a:gd name="T54" fmla="*/ 89 w 89"/>
                <a:gd name="T55" fmla="*/ 0 h 79"/>
                <a:gd name="T56" fmla="*/ 89 w 89"/>
                <a:gd name="T57" fmla="*/ 5 h 79"/>
                <a:gd name="T58" fmla="*/ 89 w 89"/>
                <a:gd name="T59" fmla="*/ 5 h 79"/>
                <a:gd name="T60" fmla="*/ 84 w 89"/>
                <a:gd name="T61" fmla="*/ 5 h 79"/>
                <a:gd name="T62" fmla="*/ 80 w 89"/>
                <a:gd name="T63" fmla="*/ 7 h 79"/>
                <a:gd name="T64" fmla="*/ 76 w 89"/>
                <a:gd name="T65" fmla="*/ 10 h 79"/>
                <a:gd name="T66" fmla="*/ 73 w 89"/>
                <a:gd name="T67" fmla="*/ 15 h 79"/>
                <a:gd name="T68" fmla="*/ 73 w 89"/>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 h="79">
                  <a:moveTo>
                    <a:pt x="73" y="15"/>
                  </a:moveTo>
                  <a:lnTo>
                    <a:pt x="46" y="79"/>
                  </a:lnTo>
                  <a:lnTo>
                    <a:pt x="43" y="79"/>
                  </a:lnTo>
                  <a:lnTo>
                    <a:pt x="16" y="15"/>
                  </a:lnTo>
                  <a:lnTo>
                    <a:pt x="16" y="15"/>
                  </a:lnTo>
                  <a:lnTo>
                    <a:pt x="13" y="10"/>
                  </a:lnTo>
                  <a:lnTo>
                    <a:pt x="11" y="7"/>
                  </a:lnTo>
                  <a:lnTo>
                    <a:pt x="6" y="5"/>
                  </a:lnTo>
                  <a:lnTo>
                    <a:pt x="0" y="5"/>
                  </a:lnTo>
                  <a:lnTo>
                    <a:pt x="0" y="0"/>
                  </a:lnTo>
                  <a:lnTo>
                    <a:pt x="42" y="0"/>
                  </a:lnTo>
                  <a:lnTo>
                    <a:pt x="42" y="5"/>
                  </a:lnTo>
                  <a:lnTo>
                    <a:pt x="42" y="5"/>
                  </a:lnTo>
                  <a:lnTo>
                    <a:pt x="35" y="5"/>
                  </a:lnTo>
                  <a:lnTo>
                    <a:pt x="32" y="7"/>
                  </a:lnTo>
                  <a:lnTo>
                    <a:pt x="31" y="8"/>
                  </a:lnTo>
                  <a:lnTo>
                    <a:pt x="31" y="10"/>
                  </a:lnTo>
                  <a:lnTo>
                    <a:pt x="32" y="14"/>
                  </a:lnTo>
                  <a:lnTo>
                    <a:pt x="51" y="55"/>
                  </a:lnTo>
                  <a:lnTo>
                    <a:pt x="68" y="14"/>
                  </a:lnTo>
                  <a:lnTo>
                    <a:pt x="68" y="14"/>
                  </a:lnTo>
                  <a:lnTo>
                    <a:pt x="69" y="10"/>
                  </a:lnTo>
                  <a:lnTo>
                    <a:pt x="69" y="8"/>
                  </a:lnTo>
                  <a:lnTo>
                    <a:pt x="68" y="7"/>
                  </a:lnTo>
                  <a:lnTo>
                    <a:pt x="65" y="5"/>
                  </a:lnTo>
                  <a:lnTo>
                    <a:pt x="58" y="5"/>
                  </a:lnTo>
                  <a:lnTo>
                    <a:pt x="58" y="0"/>
                  </a:lnTo>
                  <a:lnTo>
                    <a:pt x="89" y="0"/>
                  </a:lnTo>
                  <a:lnTo>
                    <a:pt x="89" y="5"/>
                  </a:lnTo>
                  <a:lnTo>
                    <a:pt x="89" y="5"/>
                  </a:lnTo>
                  <a:lnTo>
                    <a:pt x="84" y="5"/>
                  </a:lnTo>
                  <a:lnTo>
                    <a:pt x="80" y="7"/>
                  </a:lnTo>
                  <a:lnTo>
                    <a:pt x="76" y="10"/>
                  </a:lnTo>
                  <a:lnTo>
                    <a:pt x="73" y="15"/>
                  </a:lnTo>
                  <a:lnTo>
                    <a:pt x="73"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3" name="Freeform 6"/>
            <p:cNvSpPr>
              <a:spLocks noEditPoints="1"/>
            </p:cNvSpPr>
            <p:nvPr userDrawn="1"/>
          </p:nvSpPr>
          <p:spPr bwMode="auto">
            <a:xfrm>
              <a:off x="3692" y="2817"/>
              <a:ext cx="89" cy="79"/>
            </a:xfrm>
            <a:custGeom>
              <a:avLst/>
              <a:gdLst>
                <a:gd name="T0" fmla="*/ 21 w 89"/>
                <a:gd name="T1" fmla="*/ 65 h 79"/>
                <a:gd name="T2" fmla="*/ 21 w 89"/>
                <a:gd name="T3" fmla="*/ 65 h 79"/>
                <a:gd name="T4" fmla="*/ 20 w 89"/>
                <a:gd name="T5" fmla="*/ 69 h 79"/>
                <a:gd name="T6" fmla="*/ 20 w 89"/>
                <a:gd name="T7" fmla="*/ 71 h 79"/>
                <a:gd name="T8" fmla="*/ 20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2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5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7 w 89"/>
                <a:gd name="T57" fmla="*/ 72 h 79"/>
                <a:gd name="T58" fmla="*/ 58 w 89"/>
                <a:gd name="T59" fmla="*/ 71 h 79"/>
                <a:gd name="T60" fmla="*/ 58 w 89"/>
                <a:gd name="T61" fmla="*/ 69 h 79"/>
                <a:gd name="T62" fmla="*/ 57 w 89"/>
                <a:gd name="T63" fmla="*/ 65 h 79"/>
                <a:gd name="T64" fmla="*/ 51 w 89"/>
                <a:gd name="T65" fmla="*/ 53 h 79"/>
                <a:gd name="T66" fmla="*/ 26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0" y="72"/>
                  </a:lnTo>
                  <a:lnTo>
                    <a:pt x="24" y="74"/>
                  </a:lnTo>
                  <a:lnTo>
                    <a:pt x="31" y="74"/>
                  </a:lnTo>
                  <a:lnTo>
                    <a:pt x="31" y="79"/>
                  </a:lnTo>
                  <a:lnTo>
                    <a:pt x="0" y="79"/>
                  </a:lnTo>
                  <a:lnTo>
                    <a:pt x="0" y="74"/>
                  </a:lnTo>
                  <a:lnTo>
                    <a:pt x="0" y="74"/>
                  </a:lnTo>
                  <a:lnTo>
                    <a:pt x="5" y="74"/>
                  </a:lnTo>
                  <a:lnTo>
                    <a:pt x="9" y="72"/>
                  </a:lnTo>
                  <a:lnTo>
                    <a:pt x="12" y="69"/>
                  </a:lnTo>
                  <a:lnTo>
                    <a:pt x="16" y="64"/>
                  </a:lnTo>
                  <a:lnTo>
                    <a:pt x="43" y="0"/>
                  </a:lnTo>
                  <a:lnTo>
                    <a:pt x="46" y="0"/>
                  </a:lnTo>
                  <a:lnTo>
                    <a:pt x="73" y="64"/>
                  </a:lnTo>
                  <a:lnTo>
                    <a:pt x="73" y="64"/>
                  </a:lnTo>
                  <a:lnTo>
                    <a:pt x="75" y="69"/>
                  </a:lnTo>
                  <a:lnTo>
                    <a:pt x="78" y="72"/>
                  </a:lnTo>
                  <a:lnTo>
                    <a:pt x="82" y="74"/>
                  </a:lnTo>
                  <a:lnTo>
                    <a:pt x="89" y="74"/>
                  </a:lnTo>
                  <a:lnTo>
                    <a:pt x="89" y="79"/>
                  </a:lnTo>
                  <a:lnTo>
                    <a:pt x="47" y="79"/>
                  </a:lnTo>
                  <a:lnTo>
                    <a:pt x="47" y="74"/>
                  </a:lnTo>
                  <a:lnTo>
                    <a:pt x="47" y="74"/>
                  </a:lnTo>
                  <a:lnTo>
                    <a:pt x="53" y="74"/>
                  </a:lnTo>
                  <a:lnTo>
                    <a:pt x="57" y="72"/>
                  </a:lnTo>
                  <a:lnTo>
                    <a:pt x="58" y="71"/>
                  </a:lnTo>
                  <a:lnTo>
                    <a:pt x="58" y="69"/>
                  </a:lnTo>
                  <a:lnTo>
                    <a:pt x="57" y="65"/>
                  </a:lnTo>
                  <a:lnTo>
                    <a:pt x="51" y="53"/>
                  </a:lnTo>
                  <a:lnTo>
                    <a:pt x="26"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4" name="Freeform 7"/>
            <p:cNvSpPr>
              <a:spLocks/>
            </p:cNvSpPr>
            <p:nvPr userDrawn="1"/>
          </p:nvSpPr>
          <p:spPr bwMode="auto">
            <a:xfrm>
              <a:off x="3789" y="2819"/>
              <a:ext cx="75" cy="77"/>
            </a:xfrm>
            <a:custGeom>
              <a:avLst/>
              <a:gdLst>
                <a:gd name="T0" fmla="*/ 0 w 75"/>
                <a:gd name="T1" fmla="*/ 5 h 77"/>
                <a:gd name="T2" fmla="*/ 0 w 75"/>
                <a:gd name="T3" fmla="*/ 0 h 77"/>
                <a:gd name="T4" fmla="*/ 40 w 75"/>
                <a:gd name="T5" fmla="*/ 0 h 77"/>
                <a:gd name="T6" fmla="*/ 40 w 75"/>
                <a:gd name="T7" fmla="*/ 5 h 77"/>
                <a:gd name="T8" fmla="*/ 40 w 75"/>
                <a:gd name="T9" fmla="*/ 5 h 77"/>
                <a:gd name="T10" fmla="*/ 35 w 75"/>
                <a:gd name="T11" fmla="*/ 5 h 77"/>
                <a:gd name="T12" fmla="*/ 33 w 75"/>
                <a:gd name="T13" fmla="*/ 6 h 77"/>
                <a:gd name="T14" fmla="*/ 31 w 75"/>
                <a:gd name="T15" fmla="*/ 7 h 77"/>
                <a:gd name="T16" fmla="*/ 29 w 75"/>
                <a:gd name="T17" fmla="*/ 11 h 77"/>
                <a:gd name="T18" fmla="*/ 28 w 75"/>
                <a:gd name="T19" fmla="*/ 19 h 77"/>
                <a:gd name="T20" fmla="*/ 28 w 75"/>
                <a:gd name="T21" fmla="*/ 56 h 77"/>
                <a:gd name="T22" fmla="*/ 28 w 75"/>
                <a:gd name="T23" fmla="*/ 56 h 77"/>
                <a:gd name="T24" fmla="*/ 29 w 75"/>
                <a:gd name="T25" fmla="*/ 64 h 77"/>
                <a:gd name="T26" fmla="*/ 31 w 75"/>
                <a:gd name="T27" fmla="*/ 68 h 77"/>
                <a:gd name="T28" fmla="*/ 33 w 75"/>
                <a:gd name="T29" fmla="*/ 69 h 77"/>
                <a:gd name="T30" fmla="*/ 35 w 75"/>
                <a:gd name="T31" fmla="*/ 70 h 77"/>
                <a:gd name="T32" fmla="*/ 40 w 75"/>
                <a:gd name="T33" fmla="*/ 70 h 77"/>
                <a:gd name="T34" fmla="*/ 55 w 75"/>
                <a:gd name="T35" fmla="*/ 70 h 77"/>
                <a:gd name="T36" fmla="*/ 55 w 75"/>
                <a:gd name="T37" fmla="*/ 70 h 77"/>
                <a:gd name="T38" fmla="*/ 62 w 75"/>
                <a:gd name="T39" fmla="*/ 70 h 77"/>
                <a:gd name="T40" fmla="*/ 66 w 75"/>
                <a:gd name="T41" fmla="*/ 68 h 77"/>
                <a:gd name="T42" fmla="*/ 68 w 75"/>
                <a:gd name="T43" fmla="*/ 66 h 77"/>
                <a:gd name="T44" fmla="*/ 70 w 75"/>
                <a:gd name="T45" fmla="*/ 62 h 77"/>
                <a:gd name="T46" fmla="*/ 70 w 75"/>
                <a:gd name="T47" fmla="*/ 58 h 77"/>
                <a:gd name="T48" fmla="*/ 75 w 75"/>
                <a:gd name="T49" fmla="*/ 58 h 77"/>
                <a:gd name="T50" fmla="*/ 74 w 75"/>
                <a:gd name="T51" fmla="*/ 77 h 77"/>
                <a:gd name="T52" fmla="*/ 0 w 75"/>
                <a:gd name="T53" fmla="*/ 77 h 77"/>
                <a:gd name="T54" fmla="*/ 0 w 75"/>
                <a:gd name="T55" fmla="*/ 72 h 77"/>
                <a:gd name="T56" fmla="*/ 0 w 75"/>
                <a:gd name="T57" fmla="*/ 72 h 77"/>
                <a:gd name="T58" fmla="*/ 7 w 75"/>
                <a:gd name="T59" fmla="*/ 72 h 77"/>
                <a:gd name="T60" fmla="*/ 9 w 75"/>
                <a:gd name="T61" fmla="*/ 71 h 77"/>
                <a:gd name="T62" fmla="*/ 11 w 75"/>
                <a:gd name="T63" fmla="*/ 70 h 77"/>
                <a:gd name="T64" fmla="*/ 12 w 75"/>
                <a:gd name="T65" fmla="*/ 66 h 77"/>
                <a:gd name="T66" fmla="*/ 12 w 75"/>
                <a:gd name="T67" fmla="*/ 58 h 77"/>
                <a:gd name="T68" fmla="*/ 12 w 75"/>
                <a:gd name="T69" fmla="*/ 19 h 77"/>
                <a:gd name="T70" fmla="*/ 12 w 75"/>
                <a:gd name="T71" fmla="*/ 19 h 77"/>
                <a:gd name="T72" fmla="*/ 12 w 75"/>
                <a:gd name="T73" fmla="*/ 11 h 77"/>
                <a:gd name="T74" fmla="*/ 11 w 75"/>
                <a:gd name="T75" fmla="*/ 7 h 77"/>
                <a:gd name="T76" fmla="*/ 9 w 75"/>
                <a:gd name="T77" fmla="*/ 6 h 77"/>
                <a:gd name="T78" fmla="*/ 7 w 75"/>
                <a:gd name="T79" fmla="*/ 5 h 77"/>
                <a:gd name="T80" fmla="*/ 0 w 75"/>
                <a:gd name="T81" fmla="*/ 5 h 77"/>
                <a:gd name="T82" fmla="*/ 0 w 75"/>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 h="77">
                  <a:moveTo>
                    <a:pt x="0" y="5"/>
                  </a:moveTo>
                  <a:lnTo>
                    <a:pt x="0" y="0"/>
                  </a:lnTo>
                  <a:lnTo>
                    <a:pt x="40" y="0"/>
                  </a:lnTo>
                  <a:lnTo>
                    <a:pt x="40" y="5"/>
                  </a:lnTo>
                  <a:lnTo>
                    <a:pt x="40" y="5"/>
                  </a:lnTo>
                  <a:lnTo>
                    <a:pt x="35" y="5"/>
                  </a:lnTo>
                  <a:lnTo>
                    <a:pt x="33" y="6"/>
                  </a:lnTo>
                  <a:lnTo>
                    <a:pt x="31" y="7"/>
                  </a:lnTo>
                  <a:lnTo>
                    <a:pt x="29" y="11"/>
                  </a:lnTo>
                  <a:lnTo>
                    <a:pt x="28" y="19"/>
                  </a:lnTo>
                  <a:lnTo>
                    <a:pt x="28" y="56"/>
                  </a:lnTo>
                  <a:lnTo>
                    <a:pt x="28" y="56"/>
                  </a:lnTo>
                  <a:lnTo>
                    <a:pt x="29" y="64"/>
                  </a:lnTo>
                  <a:lnTo>
                    <a:pt x="31" y="68"/>
                  </a:lnTo>
                  <a:lnTo>
                    <a:pt x="33" y="69"/>
                  </a:lnTo>
                  <a:lnTo>
                    <a:pt x="35" y="70"/>
                  </a:lnTo>
                  <a:lnTo>
                    <a:pt x="40" y="70"/>
                  </a:lnTo>
                  <a:lnTo>
                    <a:pt x="55" y="70"/>
                  </a:lnTo>
                  <a:lnTo>
                    <a:pt x="55" y="70"/>
                  </a:lnTo>
                  <a:lnTo>
                    <a:pt x="62" y="70"/>
                  </a:lnTo>
                  <a:lnTo>
                    <a:pt x="66" y="68"/>
                  </a:lnTo>
                  <a:lnTo>
                    <a:pt x="68" y="66"/>
                  </a:lnTo>
                  <a:lnTo>
                    <a:pt x="70" y="62"/>
                  </a:lnTo>
                  <a:lnTo>
                    <a:pt x="70" y="58"/>
                  </a:lnTo>
                  <a:lnTo>
                    <a:pt x="75" y="58"/>
                  </a:lnTo>
                  <a:lnTo>
                    <a:pt x="74" y="77"/>
                  </a:lnTo>
                  <a:lnTo>
                    <a:pt x="0" y="77"/>
                  </a:lnTo>
                  <a:lnTo>
                    <a:pt x="0" y="72"/>
                  </a:lnTo>
                  <a:lnTo>
                    <a:pt x="0" y="72"/>
                  </a:lnTo>
                  <a:lnTo>
                    <a:pt x="7" y="72"/>
                  </a:lnTo>
                  <a:lnTo>
                    <a:pt x="9" y="71"/>
                  </a:lnTo>
                  <a:lnTo>
                    <a:pt x="11" y="70"/>
                  </a:lnTo>
                  <a:lnTo>
                    <a:pt x="12" y="66"/>
                  </a:lnTo>
                  <a:lnTo>
                    <a:pt x="12" y="58"/>
                  </a:lnTo>
                  <a:lnTo>
                    <a:pt x="12" y="19"/>
                  </a:lnTo>
                  <a:lnTo>
                    <a:pt x="12" y="19"/>
                  </a:lnTo>
                  <a:lnTo>
                    <a:pt x="12" y="11"/>
                  </a:lnTo>
                  <a:lnTo>
                    <a:pt x="11"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5" name="Freeform 8"/>
            <p:cNvSpPr>
              <a:spLocks/>
            </p:cNvSpPr>
            <p:nvPr userDrawn="1"/>
          </p:nvSpPr>
          <p:spPr bwMode="auto">
            <a:xfrm>
              <a:off x="3864" y="2819"/>
              <a:ext cx="79" cy="77"/>
            </a:xfrm>
            <a:custGeom>
              <a:avLst/>
              <a:gdLst>
                <a:gd name="T0" fmla="*/ 79 w 79"/>
                <a:gd name="T1" fmla="*/ 19 h 77"/>
                <a:gd name="T2" fmla="*/ 75 w 79"/>
                <a:gd name="T3" fmla="*/ 19 h 77"/>
                <a:gd name="T4" fmla="*/ 75 w 79"/>
                <a:gd name="T5" fmla="*/ 15 h 77"/>
                <a:gd name="T6" fmla="*/ 75 w 79"/>
                <a:gd name="T7" fmla="*/ 15 h 77"/>
                <a:gd name="T8" fmla="*/ 73 w 79"/>
                <a:gd name="T9" fmla="*/ 11 h 77"/>
                <a:gd name="T10" fmla="*/ 71 w 79"/>
                <a:gd name="T11" fmla="*/ 9 h 77"/>
                <a:gd name="T12" fmla="*/ 66 w 79"/>
                <a:gd name="T13" fmla="*/ 7 h 77"/>
                <a:gd name="T14" fmla="*/ 60 w 79"/>
                <a:gd name="T15" fmla="*/ 7 h 77"/>
                <a:gd name="T16" fmla="*/ 47 w 79"/>
                <a:gd name="T17" fmla="*/ 7 h 77"/>
                <a:gd name="T18" fmla="*/ 47 w 79"/>
                <a:gd name="T19" fmla="*/ 58 h 77"/>
                <a:gd name="T20" fmla="*/ 47 w 79"/>
                <a:gd name="T21" fmla="*/ 58 h 77"/>
                <a:gd name="T22" fmla="*/ 48 w 79"/>
                <a:gd name="T23" fmla="*/ 66 h 77"/>
                <a:gd name="T24" fmla="*/ 49 w 79"/>
                <a:gd name="T25" fmla="*/ 70 h 77"/>
                <a:gd name="T26" fmla="*/ 51 w 79"/>
                <a:gd name="T27" fmla="*/ 71 h 77"/>
                <a:gd name="T28" fmla="*/ 53 w 79"/>
                <a:gd name="T29" fmla="*/ 72 h 77"/>
                <a:gd name="T30" fmla="*/ 59 w 79"/>
                <a:gd name="T31" fmla="*/ 72 h 77"/>
                <a:gd name="T32" fmla="*/ 59 w 79"/>
                <a:gd name="T33" fmla="*/ 77 h 77"/>
                <a:gd name="T34" fmla="*/ 19 w 79"/>
                <a:gd name="T35" fmla="*/ 77 h 77"/>
                <a:gd name="T36" fmla="*/ 19 w 79"/>
                <a:gd name="T37" fmla="*/ 72 h 77"/>
                <a:gd name="T38" fmla="*/ 19 w 79"/>
                <a:gd name="T39" fmla="*/ 72 h 77"/>
                <a:gd name="T40" fmla="*/ 25 w 79"/>
                <a:gd name="T41" fmla="*/ 72 h 77"/>
                <a:gd name="T42" fmla="*/ 28 w 79"/>
                <a:gd name="T43" fmla="*/ 71 h 77"/>
                <a:gd name="T44" fmla="*/ 30 w 79"/>
                <a:gd name="T45" fmla="*/ 70 h 77"/>
                <a:gd name="T46" fmla="*/ 31 w 79"/>
                <a:gd name="T47" fmla="*/ 66 h 77"/>
                <a:gd name="T48" fmla="*/ 32 w 79"/>
                <a:gd name="T49" fmla="*/ 58 h 77"/>
                <a:gd name="T50" fmla="*/ 32 w 79"/>
                <a:gd name="T51" fmla="*/ 7 h 77"/>
                <a:gd name="T52" fmla="*/ 19 w 79"/>
                <a:gd name="T53" fmla="*/ 7 h 77"/>
                <a:gd name="T54" fmla="*/ 19 w 79"/>
                <a:gd name="T55" fmla="*/ 7 h 77"/>
                <a:gd name="T56" fmla="*/ 11 w 79"/>
                <a:gd name="T57" fmla="*/ 7 h 77"/>
                <a:gd name="T58" fmla="*/ 8 w 79"/>
                <a:gd name="T59" fmla="*/ 9 h 77"/>
                <a:gd name="T60" fmla="*/ 6 w 79"/>
                <a:gd name="T61" fmla="*/ 11 h 77"/>
                <a:gd name="T62" fmla="*/ 4 w 79"/>
                <a:gd name="T63" fmla="*/ 15 h 77"/>
                <a:gd name="T64" fmla="*/ 4 w 79"/>
                <a:gd name="T65" fmla="*/ 19 h 77"/>
                <a:gd name="T66" fmla="*/ 0 w 79"/>
                <a:gd name="T67" fmla="*/ 19 h 77"/>
                <a:gd name="T68" fmla="*/ 1 w 79"/>
                <a:gd name="T69" fmla="*/ 0 h 77"/>
                <a:gd name="T70" fmla="*/ 78 w 79"/>
                <a:gd name="T71" fmla="*/ 0 h 77"/>
                <a:gd name="T72" fmla="*/ 79 w 79"/>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77">
                  <a:moveTo>
                    <a:pt x="79" y="19"/>
                  </a:moveTo>
                  <a:lnTo>
                    <a:pt x="75" y="19"/>
                  </a:lnTo>
                  <a:lnTo>
                    <a:pt x="75" y="15"/>
                  </a:lnTo>
                  <a:lnTo>
                    <a:pt x="75" y="15"/>
                  </a:lnTo>
                  <a:lnTo>
                    <a:pt x="73" y="11"/>
                  </a:lnTo>
                  <a:lnTo>
                    <a:pt x="71" y="9"/>
                  </a:lnTo>
                  <a:lnTo>
                    <a:pt x="66" y="7"/>
                  </a:lnTo>
                  <a:lnTo>
                    <a:pt x="60" y="7"/>
                  </a:lnTo>
                  <a:lnTo>
                    <a:pt x="47" y="7"/>
                  </a:lnTo>
                  <a:lnTo>
                    <a:pt x="47" y="58"/>
                  </a:lnTo>
                  <a:lnTo>
                    <a:pt x="47" y="58"/>
                  </a:lnTo>
                  <a:lnTo>
                    <a:pt x="48" y="66"/>
                  </a:lnTo>
                  <a:lnTo>
                    <a:pt x="49" y="70"/>
                  </a:lnTo>
                  <a:lnTo>
                    <a:pt x="51" y="71"/>
                  </a:lnTo>
                  <a:lnTo>
                    <a:pt x="53" y="72"/>
                  </a:lnTo>
                  <a:lnTo>
                    <a:pt x="59" y="72"/>
                  </a:lnTo>
                  <a:lnTo>
                    <a:pt x="59" y="77"/>
                  </a:lnTo>
                  <a:lnTo>
                    <a:pt x="19" y="77"/>
                  </a:lnTo>
                  <a:lnTo>
                    <a:pt x="19" y="72"/>
                  </a:lnTo>
                  <a:lnTo>
                    <a:pt x="19" y="72"/>
                  </a:lnTo>
                  <a:lnTo>
                    <a:pt x="25" y="72"/>
                  </a:lnTo>
                  <a:lnTo>
                    <a:pt x="28" y="71"/>
                  </a:lnTo>
                  <a:lnTo>
                    <a:pt x="30" y="70"/>
                  </a:lnTo>
                  <a:lnTo>
                    <a:pt x="31" y="66"/>
                  </a:lnTo>
                  <a:lnTo>
                    <a:pt x="32" y="58"/>
                  </a:lnTo>
                  <a:lnTo>
                    <a:pt x="32" y="7"/>
                  </a:lnTo>
                  <a:lnTo>
                    <a:pt x="19" y="7"/>
                  </a:lnTo>
                  <a:lnTo>
                    <a:pt x="19" y="7"/>
                  </a:lnTo>
                  <a:lnTo>
                    <a:pt x="11" y="7"/>
                  </a:lnTo>
                  <a:lnTo>
                    <a:pt x="8" y="9"/>
                  </a:lnTo>
                  <a:lnTo>
                    <a:pt x="6" y="11"/>
                  </a:lnTo>
                  <a:lnTo>
                    <a:pt x="4" y="15"/>
                  </a:lnTo>
                  <a:lnTo>
                    <a:pt x="4" y="19"/>
                  </a:lnTo>
                  <a:lnTo>
                    <a:pt x="0" y="19"/>
                  </a:lnTo>
                  <a:lnTo>
                    <a:pt x="1" y="0"/>
                  </a:lnTo>
                  <a:lnTo>
                    <a:pt x="78" y="0"/>
                  </a:lnTo>
                  <a:lnTo>
                    <a:pt x="79"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6" name="Freeform 9"/>
            <p:cNvSpPr>
              <a:spLocks/>
            </p:cNvSpPr>
            <p:nvPr userDrawn="1"/>
          </p:nvSpPr>
          <p:spPr bwMode="auto">
            <a:xfrm>
              <a:off x="3958"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1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1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1" y="6"/>
                  </a:lnTo>
                  <a:lnTo>
                    <a:pt x="30" y="7"/>
                  </a:lnTo>
                  <a:lnTo>
                    <a:pt x="28" y="11"/>
                  </a:lnTo>
                  <a:lnTo>
                    <a:pt x="28" y="19"/>
                  </a:lnTo>
                  <a:lnTo>
                    <a:pt x="28" y="58"/>
                  </a:lnTo>
                  <a:lnTo>
                    <a:pt x="28" y="58"/>
                  </a:lnTo>
                  <a:lnTo>
                    <a:pt x="28" y="66"/>
                  </a:lnTo>
                  <a:lnTo>
                    <a:pt x="30" y="70"/>
                  </a:lnTo>
                  <a:lnTo>
                    <a:pt x="31"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7" name="Freeform 10"/>
            <p:cNvSpPr>
              <a:spLocks noEditPoints="1"/>
            </p:cNvSpPr>
            <p:nvPr userDrawn="1"/>
          </p:nvSpPr>
          <p:spPr bwMode="auto">
            <a:xfrm>
              <a:off x="4017" y="2817"/>
              <a:ext cx="85" cy="81"/>
            </a:xfrm>
            <a:custGeom>
              <a:avLst/>
              <a:gdLst>
                <a:gd name="T0" fmla="*/ 43 w 85"/>
                <a:gd name="T1" fmla="*/ 81 h 81"/>
                <a:gd name="T2" fmla="*/ 26 w 85"/>
                <a:gd name="T3" fmla="*/ 78 h 81"/>
                <a:gd name="T4" fmla="*/ 13 w 85"/>
                <a:gd name="T5" fmla="*/ 69 h 81"/>
                <a:gd name="T6" fmla="*/ 4 w 85"/>
                <a:gd name="T7" fmla="*/ 56 h 81"/>
                <a:gd name="T8" fmla="*/ 0 w 85"/>
                <a:gd name="T9" fmla="*/ 40 h 81"/>
                <a:gd name="T10" fmla="*/ 1 w 85"/>
                <a:gd name="T11" fmla="*/ 32 h 81"/>
                <a:gd name="T12" fmla="*/ 8 w 85"/>
                <a:gd name="T13" fmla="*/ 19 h 81"/>
                <a:gd name="T14" fmla="*/ 20 w 85"/>
                <a:gd name="T15" fmla="*/ 8 h 81"/>
                <a:gd name="T16" fmla="*/ 35 w 85"/>
                <a:gd name="T17" fmla="*/ 1 h 81"/>
                <a:gd name="T18" fmla="*/ 43 w 85"/>
                <a:gd name="T19" fmla="*/ 0 h 81"/>
                <a:gd name="T20" fmla="*/ 59 w 85"/>
                <a:gd name="T21" fmla="*/ 3 h 81"/>
                <a:gd name="T22" fmla="*/ 72 w 85"/>
                <a:gd name="T23" fmla="*/ 12 h 81"/>
                <a:gd name="T24" fmla="*/ 82 w 85"/>
                <a:gd name="T25" fmla="*/ 25 h 81"/>
                <a:gd name="T26" fmla="*/ 85 w 85"/>
                <a:gd name="T27" fmla="*/ 40 h 81"/>
                <a:gd name="T28" fmla="*/ 84 w 85"/>
                <a:gd name="T29" fmla="*/ 49 h 81"/>
                <a:gd name="T30" fmla="*/ 78 w 85"/>
                <a:gd name="T31" fmla="*/ 63 h 81"/>
                <a:gd name="T32" fmla="*/ 66 w 85"/>
                <a:gd name="T33" fmla="*/ 73 h 81"/>
                <a:gd name="T34" fmla="*/ 51 w 85"/>
                <a:gd name="T35" fmla="*/ 80 h 81"/>
                <a:gd name="T36" fmla="*/ 43 w 85"/>
                <a:gd name="T37" fmla="*/ 81 h 81"/>
                <a:gd name="T38" fmla="*/ 43 w 85"/>
                <a:gd name="T39" fmla="*/ 7 h 81"/>
                <a:gd name="T40" fmla="*/ 32 w 85"/>
                <a:gd name="T41" fmla="*/ 10 h 81"/>
                <a:gd name="T42" fmla="*/ 24 w 85"/>
                <a:gd name="T43" fmla="*/ 17 h 81"/>
                <a:gd name="T44" fmla="*/ 20 w 85"/>
                <a:gd name="T45" fmla="*/ 29 h 81"/>
                <a:gd name="T46" fmla="*/ 18 w 85"/>
                <a:gd name="T47" fmla="*/ 40 h 81"/>
                <a:gd name="T48" fmla="*/ 19 w 85"/>
                <a:gd name="T49" fmla="*/ 46 h 81"/>
                <a:gd name="T50" fmla="*/ 21 w 85"/>
                <a:gd name="T51" fmla="*/ 58 h 81"/>
                <a:gd name="T52" fmla="*/ 27 w 85"/>
                <a:gd name="T53" fmla="*/ 68 h 81"/>
                <a:gd name="T54" fmla="*/ 37 w 85"/>
                <a:gd name="T55" fmla="*/ 73 h 81"/>
                <a:gd name="T56" fmla="*/ 43 w 85"/>
                <a:gd name="T57" fmla="*/ 74 h 81"/>
                <a:gd name="T58" fmla="*/ 54 w 85"/>
                <a:gd name="T59" fmla="*/ 71 h 81"/>
                <a:gd name="T60" fmla="*/ 63 w 85"/>
                <a:gd name="T61" fmla="*/ 64 h 81"/>
                <a:gd name="T62" fmla="*/ 67 w 85"/>
                <a:gd name="T63" fmla="*/ 52 h 81"/>
                <a:gd name="T64" fmla="*/ 68 w 85"/>
                <a:gd name="T65" fmla="*/ 40 h 81"/>
                <a:gd name="T66" fmla="*/ 68 w 85"/>
                <a:gd name="T67" fmla="*/ 35 h 81"/>
                <a:gd name="T68" fmla="*/ 65 w 85"/>
                <a:gd name="T69" fmla="*/ 23 h 81"/>
                <a:gd name="T70" fmla="*/ 58 w 85"/>
                <a:gd name="T71" fmla="*/ 13 h 81"/>
                <a:gd name="T72" fmla="*/ 49 w 85"/>
                <a:gd name="T73" fmla="*/ 8 h 81"/>
                <a:gd name="T74" fmla="*/ 43 w 85"/>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1">
                  <a:moveTo>
                    <a:pt x="43" y="81"/>
                  </a:moveTo>
                  <a:lnTo>
                    <a:pt x="43" y="81"/>
                  </a:lnTo>
                  <a:lnTo>
                    <a:pt x="35" y="80"/>
                  </a:lnTo>
                  <a:lnTo>
                    <a:pt x="26" y="78"/>
                  </a:lnTo>
                  <a:lnTo>
                    <a:pt x="20" y="73"/>
                  </a:lnTo>
                  <a:lnTo>
                    <a:pt x="13" y="69"/>
                  </a:lnTo>
                  <a:lnTo>
                    <a:pt x="8" y="63"/>
                  </a:lnTo>
                  <a:lnTo>
                    <a:pt x="4" y="56"/>
                  </a:lnTo>
                  <a:lnTo>
                    <a:pt x="1" y="49"/>
                  </a:lnTo>
                  <a:lnTo>
                    <a:pt x="0" y="40"/>
                  </a:lnTo>
                  <a:lnTo>
                    <a:pt x="0" y="40"/>
                  </a:lnTo>
                  <a:lnTo>
                    <a:pt x="1" y="32"/>
                  </a:lnTo>
                  <a:lnTo>
                    <a:pt x="4" y="25"/>
                  </a:lnTo>
                  <a:lnTo>
                    <a:pt x="8" y="19"/>
                  </a:lnTo>
                  <a:lnTo>
                    <a:pt x="13" y="12"/>
                  </a:lnTo>
                  <a:lnTo>
                    <a:pt x="20" y="8"/>
                  </a:lnTo>
                  <a:lnTo>
                    <a:pt x="26" y="3"/>
                  </a:lnTo>
                  <a:lnTo>
                    <a:pt x="35" y="1"/>
                  </a:lnTo>
                  <a:lnTo>
                    <a:pt x="43" y="0"/>
                  </a:lnTo>
                  <a:lnTo>
                    <a:pt x="43" y="0"/>
                  </a:lnTo>
                  <a:lnTo>
                    <a:pt x="51" y="1"/>
                  </a:lnTo>
                  <a:lnTo>
                    <a:pt x="59" y="3"/>
                  </a:lnTo>
                  <a:lnTo>
                    <a:pt x="66" y="8"/>
                  </a:lnTo>
                  <a:lnTo>
                    <a:pt x="72" y="12"/>
                  </a:lnTo>
                  <a:lnTo>
                    <a:pt x="78" y="19"/>
                  </a:lnTo>
                  <a:lnTo>
                    <a:pt x="82" y="25"/>
                  </a:lnTo>
                  <a:lnTo>
                    <a:pt x="84" y="32"/>
                  </a:lnTo>
                  <a:lnTo>
                    <a:pt x="85" y="40"/>
                  </a:lnTo>
                  <a:lnTo>
                    <a:pt x="85" y="40"/>
                  </a:lnTo>
                  <a:lnTo>
                    <a:pt x="84" y="49"/>
                  </a:lnTo>
                  <a:lnTo>
                    <a:pt x="82" y="56"/>
                  </a:lnTo>
                  <a:lnTo>
                    <a:pt x="78" y="63"/>
                  </a:lnTo>
                  <a:lnTo>
                    <a:pt x="72" y="69"/>
                  </a:lnTo>
                  <a:lnTo>
                    <a:pt x="66" y="73"/>
                  </a:lnTo>
                  <a:lnTo>
                    <a:pt x="59" y="78"/>
                  </a:lnTo>
                  <a:lnTo>
                    <a:pt x="51" y="80"/>
                  </a:lnTo>
                  <a:lnTo>
                    <a:pt x="43" y="81"/>
                  </a:lnTo>
                  <a:lnTo>
                    <a:pt x="43" y="81"/>
                  </a:lnTo>
                  <a:close/>
                  <a:moveTo>
                    <a:pt x="43" y="7"/>
                  </a:moveTo>
                  <a:lnTo>
                    <a:pt x="43" y="7"/>
                  </a:lnTo>
                  <a:lnTo>
                    <a:pt x="37" y="8"/>
                  </a:lnTo>
                  <a:lnTo>
                    <a:pt x="32" y="10"/>
                  </a:lnTo>
                  <a:lnTo>
                    <a:pt x="27" y="13"/>
                  </a:lnTo>
                  <a:lnTo>
                    <a:pt x="24" y="17"/>
                  </a:lnTo>
                  <a:lnTo>
                    <a:pt x="21" y="23"/>
                  </a:lnTo>
                  <a:lnTo>
                    <a:pt x="20" y="29"/>
                  </a:lnTo>
                  <a:lnTo>
                    <a:pt x="19" y="35"/>
                  </a:lnTo>
                  <a:lnTo>
                    <a:pt x="18" y="40"/>
                  </a:lnTo>
                  <a:lnTo>
                    <a:pt x="18" y="40"/>
                  </a:lnTo>
                  <a:lnTo>
                    <a:pt x="19" y="46"/>
                  </a:lnTo>
                  <a:lnTo>
                    <a:pt x="20" y="52"/>
                  </a:lnTo>
                  <a:lnTo>
                    <a:pt x="21" y="58"/>
                  </a:lnTo>
                  <a:lnTo>
                    <a:pt x="24" y="64"/>
                  </a:lnTo>
                  <a:lnTo>
                    <a:pt x="27" y="68"/>
                  </a:lnTo>
                  <a:lnTo>
                    <a:pt x="32" y="71"/>
                  </a:lnTo>
                  <a:lnTo>
                    <a:pt x="37" y="73"/>
                  </a:lnTo>
                  <a:lnTo>
                    <a:pt x="43" y="74"/>
                  </a:lnTo>
                  <a:lnTo>
                    <a:pt x="43" y="74"/>
                  </a:lnTo>
                  <a:lnTo>
                    <a:pt x="49" y="73"/>
                  </a:lnTo>
                  <a:lnTo>
                    <a:pt x="54" y="71"/>
                  </a:lnTo>
                  <a:lnTo>
                    <a:pt x="58" y="68"/>
                  </a:lnTo>
                  <a:lnTo>
                    <a:pt x="63" y="64"/>
                  </a:lnTo>
                  <a:lnTo>
                    <a:pt x="65" y="58"/>
                  </a:lnTo>
                  <a:lnTo>
                    <a:pt x="67" y="52"/>
                  </a:lnTo>
                  <a:lnTo>
                    <a:pt x="68" y="46"/>
                  </a:lnTo>
                  <a:lnTo>
                    <a:pt x="68" y="40"/>
                  </a:lnTo>
                  <a:lnTo>
                    <a:pt x="68" y="40"/>
                  </a:lnTo>
                  <a:lnTo>
                    <a:pt x="68" y="35"/>
                  </a:lnTo>
                  <a:lnTo>
                    <a:pt x="67" y="29"/>
                  </a:lnTo>
                  <a:lnTo>
                    <a:pt x="65" y="23"/>
                  </a:lnTo>
                  <a:lnTo>
                    <a:pt x="63" y="17"/>
                  </a:lnTo>
                  <a:lnTo>
                    <a:pt x="58" y="13"/>
                  </a:lnTo>
                  <a:lnTo>
                    <a:pt x="54" y="10"/>
                  </a:lnTo>
                  <a:lnTo>
                    <a:pt x="49" y="8"/>
                  </a:lnTo>
                  <a:lnTo>
                    <a:pt x="43" y="7"/>
                  </a:lnTo>
                  <a:lnTo>
                    <a:pt x="43"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8" name="Freeform 11"/>
            <p:cNvSpPr>
              <a:spLocks/>
            </p:cNvSpPr>
            <p:nvPr userDrawn="1"/>
          </p:nvSpPr>
          <p:spPr bwMode="auto">
            <a:xfrm>
              <a:off x="4122" y="2819"/>
              <a:ext cx="85" cy="79"/>
            </a:xfrm>
            <a:custGeom>
              <a:avLst/>
              <a:gdLst>
                <a:gd name="T0" fmla="*/ 67 w 85"/>
                <a:gd name="T1" fmla="*/ 19 h 79"/>
                <a:gd name="T2" fmla="*/ 67 w 85"/>
                <a:gd name="T3" fmla="*/ 19 h 79"/>
                <a:gd name="T4" fmla="*/ 66 w 85"/>
                <a:gd name="T5" fmla="*/ 11 h 79"/>
                <a:gd name="T6" fmla="*/ 65 w 85"/>
                <a:gd name="T7" fmla="*/ 7 h 79"/>
                <a:gd name="T8" fmla="*/ 63 w 85"/>
                <a:gd name="T9" fmla="*/ 6 h 79"/>
                <a:gd name="T10" fmla="*/ 61 w 85"/>
                <a:gd name="T11" fmla="*/ 5 h 79"/>
                <a:gd name="T12" fmla="*/ 56 w 85"/>
                <a:gd name="T13" fmla="*/ 5 h 79"/>
                <a:gd name="T14" fmla="*/ 56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70 w 85"/>
                <a:gd name="T35" fmla="*/ 79 h 79"/>
                <a:gd name="T36" fmla="*/ 18 w 85"/>
                <a:gd name="T37" fmla="*/ 17 h 79"/>
                <a:gd name="T38" fmla="*/ 18 w 85"/>
                <a:gd name="T39" fmla="*/ 58 h 79"/>
                <a:gd name="T40" fmla="*/ 18 w 85"/>
                <a:gd name="T41" fmla="*/ 58 h 79"/>
                <a:gd name="T42" fmla="*/ 18 w 85"/>
                <a:gd name="T43" fmla="*/ 66 h 79"/>
                <a:gd name="T44" fmla="*/ 20 w 85"/>
                <a:gd name="T45" fmla="*/ 70 h 79"/>
                <a:gd name="T46" fmla="*/ 21 w 85"/>
                <a:gd name="T47" fmla="*/ 71 h 79"/>
                <a:gd name="T48" fmla="*/ 23 w 85"/>
                <a:gd name="T49" fmla="*/ 72 h 79"/>
                <a:gd name="T50" fmla="*/ 30 w 85"/>
                <a:gd name="T51" fmla="*/ 72 h 79"/>
                <a:gd name="T52" fmla="*/ 30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5 w 85"/>
                <a:gd name="T87" fmla="*/ 0 h 79"/>
                <a:gd name="T88" fmla="*/ 67 w 85"/>
                <a:gd name="T89" fmla="*/ 51 h 79"/>
                <a:gd name="T90" fmla="*/ 67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7" y="19"/>
                  </a:moveTo>
                  <a:lnTo>
                    <a:pt x="67" y="19"/>
                  </a:lnTo>
                  <a:lnTo>
                    <a:pt x="66" y="11"/>
                  </a:lnTo>
                  <a:lnTo>
                    <a:pt x="65" y="7"/>
                  </a:lnTo>
                  <a:lnTo>
                    <a:pt x="63" y="6"/>
                  </a:lnTo>
                  <a:lnTo>
                    <a:pt x="61" y="5"/>
                  </a:lnTo>
                  <a:lnTo>
                    <a:pt x="56" y="5"/>
                  </a:lnTo>
                  <a:lnTo>
                    <a:pt x="56" y="0"/>
                  </a:lnTo>
                  <a:lnTo>
                    <a:pt x="85" y="0"/>
                  </a:lnTo>
                  <a:lnTo>
                    <a:pt x="85" y="5"/>
                  </a:lnTo>
                  <a:lnTo>
                    <a:pt x="85" y="5"/>
                  </a:lnTo>
                  <a:lnTo>
                    <a:pt x="78" y="5"/>
                  </a:lnTo>
                  <a:lnTo>
                    <a:pt x="76" y="6"/>
                  </a:lnTo>
                  <a:lnTo>
                    <a:pt x="75" y="7"/>
                  </a:lnTo>
                  <a:lnTo>
                    <a:pt x="73"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9" name="Freeform 12"/>
            <p:cNvSpPr>
              <a:spLocks/>
            </p:cNvSpPr>
            <p:nvPr userDrawn="1"/>
          </p:nvSpPr>
          <p:spPr bwMode="auto">
            <a:xfrm>
              <a:off x="4226" y="2819"/>
              <a:ext cx="70" cy="77"/>
            </a:xfrm>
            <a:custGeom>
              <a:avLst/>
              <a:gdLst>
                <a:gd name="T0" fmla="*/ 0 w 70"/>
                <a:gd name="T1" fmla="*/ 72 h 77"/>
                <a:gd name="T2" fmla="*/ 0 w 70"/>
                <a:gd name="T3" fmla="*/ 72 h 77"/>
                <a:gd name="T4" fmla="*/ 6 w 70"/>
                <a:gd name="T5" fmla="*/ 72 h 77"/>
                <a:gd name="T6" fmla="*/ 9 w 70"/>
                <a:gd name="T7" fmla="*/ 71 h 77"/>
                <a:gd name="T8" fmla="*/ 10 w 70"/>
                <a:gd name="T9" fmla="*/ 70 h 77"/>
                <a:gd name="T10" fmla="*/ 12 w 70"/>
                <a:gd name="T11" fmla="*/ 66 h 77"/>
                <a:gd name="T12" fmla="*/ 12 w 70"/>
                <a:gd name="T13" fmla="*/ 58 h 77"/>
                <a:gd name="T14" fmla="*/ 12 w 70"/>
                <a:gd name="T15" fmla="*/ 19 h 77"/>
                <a:gd name="T16" fmla="*/ 12 w 70"/>
                <a:gd name="T17" fmla="*/ 19 h 77"/>
                <a:gd name="T18" fmla="*/ 12 w 70"/>
                <a:gd name="T19" fmla="*/ 11 h 77"/>
                <a:gd name="T20" fmla="*/ 10 w 70"/>
                <a:gd name="T21" fmla="*/ 7 h 77"/>
                <a:gd name="T22" fmla="*/ 9 w 70"/>
                <a:gd name="T23" fmla="*/ 6 h 77"/>
                <a:gd name="T24" fmla="*/ 6 w 70"/>
                <a:gd name="T25" fmla="*/ 5 h 77"/>
                <a:gd name="T26" fmla="*/ 0 w 70"/>
                <a:gd name="T27" fmla="*/ 5 h 77"/>
                <a:gd name="T28" fmla="*/ 0 w 70"/>
                <a:gd name="T29" fmla="*/ 0 h 77"/>
                <a:gd name="T30" fmla="*/ 64 w 70"/>
                <a:gd name="T31" fmla="*/ 0 h 77"/>
                <a:gd name="T32" fmla="*/ 66 w 70"/>
                <a:gd name="T33" fmla="*/ 19 h 77"/>
                <a:gd name="T34" fmla="*/ 62 w 70"/>
                <a:gd name="T35" fmla="*/ 19 h 77"/>
                <a:gd name="T36" fmla="*/ 61 w 70"/>
                <a:gd name="T37" fmla="*/ 15 h 77"/>
                <a:gd name="T38" fmla="*/ 61 w 70"/>
                <a:gd name="T39" fmla="*/ 15 h 77"/>
                <a:gd name="T40" fmla="*/ 60 w 70"/>
                <a:gd name="T41" fmla="*/ 11 h 77"/>
                <a:gd name="T42" fmla="*/ 58 w 70"/>
                <a:gd name="T43" fmla="*/ 9 h 77"/>
                <a:gd name="T44" fmla="*/ 54 w 70"/>
                <a:gd name="T45" fmla="*/ 7 h 77"/>
                <a:gd name="T46" fmla="*/ 47 w 70"/>
                <a:gd name="T47" fmla="*/ 7 h 77"/>
                <a:gd name="T48" fmla="*/ 28 w 70"/>
                <a:gd name="T49" fmla="*/ 7 h 77"/>
                <a:gd name="T50" fmla="*/ 28 w 70"/>
                <a:gd name="T51" fmla="*/ 34 h 77"/>
                <a:gd name="T52" fmla="*/ 34 w 70"/>
                <a:gd name="T53" fmla="*/ 34 h 77"/>
                <a:gd name="T54" fmla="*/ 34 w 70"/>
                <a:gd name="T55" fmla="*/ 34 h 77"/>
                <a:gd name="T56" fmla="*/ 42 w 70"/>
                <a:gd name="T57" fmla="*/ 33 h 77"/>
                <a:gd name="T58" fmla="*/ 46 w 70"/>
                <a:gd name="T59" fmla="*/ 32 h 77"/>
                <a:gd name="T60" fmla="*/ 48 w 70"/>
                <a:gd name="T61" fmla="*/ 29 h 77"/>
                <a:gd name="T62" fmla="*/ 48 w 70"/>
                <a:gd name="T63" fmla="*/ 27 h 77"/>
                <a:gd name="T64" fmla="*/ 49 w 70"/>
                <a:gd name="T65" fmla="*/ 22 h 77"/>
                <a:gd name="T66" fmla="*/ 53 w 70"/>
                <a:gd name="T67" fmla="*/ 22 h 77"/>
                <a:gd name="T68" fmla="*/ 53 w 70"/>
                <a:gd name="T69" fmla="*/ 51 h 77"/>
                <a:gd name="T70" fmla="*/ 49 w 70"/>
                <a:gd name="T71" fmla="*/ 51 h 77"/>
                <a:gd name="T72" fmla="*/ 49 w 70"/>
                <a:gd name="T73" fmla="*/ 51 h 77"/>
                <a:gd name="T74" fmla="*/ 48 w 70"/>
                <a:gd name="T75" fmla="*/ 44 h 77"/>
                <a:gd name="T76" fmla="*/ 48 w 70"/>
                <a:gd name="T77" fmla="*/ 42 h 77"/>
                <a:gd name="T78" fmla="*/ 46 w 70"/>
                <a:gd name="T79" fmla="*/ 41 h 77"/>
                <a:gd name="T80" fmla="*/ 42 w 70"/>
                <a:gd name="T81" fmla="*/ 39 h 77"/>
                <a:gd name="T82" fmla="*/ 34 w 70"/>
                <a:gd name="T83" fmla="*/ 39 h 77"/>
                <a:gd name="T84" fmla="*/ 28 w 70"/>
                <a:gd name="T85" fmla="*/ 39 h 77"/>
                <a:gd name="T86" fmla="*/ 28 w 70"/>
                <a:gd name="T87" fmla="*/ 56 h 77"/>
                <a:gd name="T88" fmla="*/ 28 w 70"/>
                <a:gd name="T89" fmla="*/ 56 h 77"/>
                <a:gd name="T90" fmla="*/ 28 w 70"/>
                <a:gd name="T91" fmla="*/ 64 h 77"/>
                <a:gd name="T92" fmla="*/ 30 w 70"/>
                <a:gd name="T93" fmla="*/ 68 h 77"/>
                <a:gd name="T94" fmla="*/ 31 w 70"/>
                <a:gd name="T95" fmla="*/ 69 h 77"/>
                <a:gd name="T96" fmla="*/ 33 w 70"/>
                <a:gd name="T97" fmla="*/ 70 h 77"/>
                <a:gd name="T98" fmla="*/ 40 w 70"/>
                <a:gd name="T99" fmla="*/ 70 h 77"/>
                <a:gd name="T100" fmla="*/ 52 w 70"/>
                <a:gd name="T101" fmla="*/ 70 h 77"/>
                <a:gd name="T102" fmla="*/ 52 w 70"/>
                <a:gd name="T103" fmla="*/ 70 h 77"/>
                <a:gd name="T104" fmla="*/ 58 w 70"/>
                <a:gd name="T105" fmla="*/ 70 h 77"/>
                <a:gd name="T106" fmla="*/ 62 w 70"/>
                <a:gd name="T107" fmla="*/ 68 h 77"/>
                <a:gd name="T108" fmla="*/ 64 w 70"/>
                <a:gd name="T109" fmla="*/ 66 h 77"/>
                <a:gd name="T110" fmla="*/ 66 w 70"/>
                <a:gd name="T111" fmla="*/ 62 h 77"/>
                <a:gd name="T112" fmla="*/ 67 w 70"/>
                <a:gd name="T113" fmla="*/ 58 h 77"/>
                <a:gd name="T114" fmla="*/ 70 w 70"/>
                <a:gd name="T115" fmla="*/ 58 h 77"/>
                <a:gd name="T116" fmla="*/ 69 w 70"/>
                <a:gd name="T117" fmla="*/ 77 h 77"/>
                <a:gd name="T118" fmla="*/ 0 w 70"/>
                <a:gd name="T119" fmla="*/ 77 h 77"/>
                <a:gd name="T120" fmla="*/ 0 w 70"/>
                <a:gd name="T121"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77">
                  <a:moveTo>
                    <a:pt x="0" y="72"/>
                  </a:moveTo>
                  <a:lnTo>
                    <a:pt x="0" y="72"/>
                  </a:lnTo>
                  <a:lnTo>
                    <a:pt x="6" y="72"/>
                  </a:lnTo>
                  <a:lnTo>
                    <a:pt x="9" y="71"/>
                  </a:lnTo>
                  <a:lnTo>
                    <a:pt x="10" y="70"/>
                  </a:lnTo>
                  <a:lnTo>
                    <a:pt x="12" y="66"/>
                  </a:lnTo>
                  <a:lnTo>
                    <a:pt x="12" y="58"/>
                  </a:lnTo>
                  <a:lnTo>
                    <a:pt x="12" y="19"/>
                  </a:lnTo>
                  <a:lnTo>
                    <a:pt x="12" y="19"/>
                  </a:lnTo>
                  <a:lnTo>
                    <a:pt x="12" y="11"/>
                  </a:lnTo>
                  <a:lnTo>
                    <a:pt x="10" y="7"/>
                  </a:lnTo>
                  <a:lnTo>
                    <a:pt x="9" y="6"/>
                  </a:lnTo>
                  <a:lnTo>
                    <a:pt x="6" y="5"/>
                  </a:lnTo>
                  <a:lnTo>
                    <a:pt x="0" y="5"/>
                  </a:lnTo>
                  <a:lnTo>
                    <a:pt x="0" y="0"/>
                  </a:lnTo>
                  <a:lnTo>
                    <a:pt x="64" y="0"/>
                  </a:lnTo>
                  <a:lnTo>
                    <a:pt x="66" y="19"/>
                  </a:lnTo>
                  <a:lnTo>
                    <a:pt x="62" y="19"/>
                  </a:lnTo>
                  <a:lnTo>
                    <a:pt x="61" y="15"/>
                  </a:lnTo>
                  <a:lnTo>
                    <a:pt x="61" y="15"/>
                  </a:lnTo>
                  <a:lnTo>
                    <a:pt x="60" y="11"/>
                  </a:lnTo>
                  <a:lnTo>
                    <a:pt x="58" y="9"/>
                  </a:lnTo>
                  <a:lnTo>
                    <a:pt x="54" y="7"/>
                  </a:lnTo>
                  <a:lnTo>
                    <a:pt x="47" y="7"/>
                  </a:lnTo>
                  <a:lnTo>
                    <a:pt x="28" y="7"/>
                  </a:lnTo>
                  <a:lnTo>
                    <a:pt x="28" y="34"/>
                  </a:lnTo>
                  <a:lnTo>
                    <a:pt x="34" y="34"/>
                  </a:lnTo>
                  <a:lnTo>
                    <a:pt x="34" y="34"/>
                  </a:lnTo>
                  <a:lnTo>
                    <a:pt x="42" y="33"/>
                  </a:lnTo>
                  <a:lnTo>
                    <a:pt x="46" y="32"/>
                  </a:lnTo>
                  <a:lnTo>
                    <a:pt x="48" y="29"/>
                  </a:lnTo>
                  <a:lnTo>
                    <a:pt x="48" y="27"/>
                  </a:lnTo>
                  <a:lnTo>
                    <a:pt x="49" y="22"/>
                  </a:lnTo>
                  <a:lnTo>
                    <a:pt x="53" y="22"/>
                  </a:lnTo>
                  <a:lnTo>
                    <a:pt x="53" y="51"/>
                  </a:lnTo>
                  <a:lnTo>
                    <a:pt x="49" y="51"/>
                  </a:lnTo>
                  <a:lnTo>
                    <a:pt x="49" y="51"/>
                  </a:lnTo>
                  <a:lnTo>
                    <a:pt x="48" y="44"/>
                  </a:lnTo>
                  <a:lnTo>
                    <a:pt x="48" y="42"/>
                  </a:lnTo>
                  <a:lnTo>
                    <a:pt x="46" y="41"/>
                  </a:lnTo>
                  <a:lnTo>
                    <a:pt x="42" y="39"/>
                  </a:lnTo>
                  <a:lnTo>
                    <a:pt x="34" y="39"/>
                  </a:lnTo>
                  <a:lnTo>
                    <a:pt x="28" y="39"/>
                  </a:lnTo>
                  <a:lnTo>
                    <a:pt x="28" y="56"/>
                  </a:lnTo>
                  <a:lnTo>
                    <a:pt x="28" y="56"/>
                  </a:lnTo>
                  <a:lnTo>
                    <a:pt x="28" y="64"/>
                  </a:lnTo>
                  <a:lnTo>
                    <a:pt x="30" y="68"/>
                  </a:lnTo>
                  <a:lnTo>
                    <a:pt x="31" y="69"/>
                  </a:lnTo>
                  <a:lnTo>
                    <a:pt x="33" y="70"/>
                  </a:lnTo>
                  <a:lnTo>
                    <a:pt x="40" y="70"/>
                  </a:lnTo>
                  <a:lnTo>
                    <a:pt x="52" y="70"/>
                  </a:lnTo>
                  <a:lnTo>
                    <a:pt x="52" y="70"/>
                  </a:lnTo>
                  <a:lnTo>
                    <a:pt x="58" y="70"/>
                  </a:lnTo>
                  <a:lnTo>
                    <a:pt x="62" y="68"/>
                  </a:lnTo>
                  <a:lnTo>
                    <a:pt x="64" y="66"/>
                  </a:lnTo>
                  <a:lnTo>
                    <a:pt x="66" y="62"/>
                  </a:lnTo>
                  <a:lnTo>
                    <a:pt x="67" y="58"/>
                  </a:lnTo>
                  <a:lnTo>
                    <a:pt x="70" y="58"/>
                  </a:lnTo>
                  <a:lnTo>
                    <a:pt x="69" y="77"/>
                  </a:lnTo>
                  <a:lnTo>
                    <a:pt x="0" y="77"/>
                  </a:lnTo>
                  <a:lnTo>
                    <a:pt x="0"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0" name="Freeform 13"/>
            <p:cNvSpPr>
              <a:spLocks/>
            </p:cNvSpPr>
            <p:nvPr userDrawn="1"/>
          </p:nvSpPr>
          <p:spPr bwMode="auto">
            <a:xfrm>
              <a:off x="4315" y="2819"/>
              <a:ext cx="85" cy="79"/>
            </a:xfrm>
            <a:custGeom>
              <a:avLst/>
              <a:gdLst>
                <a:gd name="T0" fmla="*/ 54 w 85"/>
                <a:gd name="T1" fmla="*/ 0 h 79"/>
                <a:gd name="T2" fmla="*/ 85 w 85"/>
                <a:gd name="T3" fmla="*/ 5 h 79"/>
                <a:gd name="T4" fmla="*/ 79 w 85"/>
                <a:gd name="T5" fmla="*/ 5 h 79"/>
                <a:gd name="T6" fmla="*/ 75 w 85"/>
                <a:gd name="T7" fmla="*/ 7 h 79"/>
                <a:gd name="T8" fmla="*/ 73 w 85"/>
                <a:gd name="T9" fmla="*/ 19 h 79"/>
                <a:gd name="T10" fmla="*/ 73 w 85"/>
                <a:gd name="T11" fmla="*/ 49 h 79"/>
                <a:gd name="T12" fmla="*/ 71 w 85"/>
                <a:gd name="T13" fmla="*/ 62 h 79"/>
                <a:gd name="T14" fmla="*/ 65 w 85"/>
                <a:gd name="T15" fmla="*/ 71 h 79"/>
                <a:gd name="T16" fmla="*/ 55 w 85"/>
                <a:gd name="T17" fmla="*/ 77 h 79"/>
                <a:gd name="T18" fmla="*/ 43 w 85"/>
                <a:gd name="T19" fmla="*/ 79 h 79"/>
                <a:gd name="T20" fmla="*/ 37 w 85"/>
                <a:gd name="T21" fmla="*/ 78 h 79"/>
                <a:gd name="T22" fmla="*/ 26 w 85"/>
                <a:gd name="T23" fmla="*/ 75 h 79"/>
                <a:gd name="T24" fmla="*/ 17 w 85"/>
                <a:gd name="T25" fmla="*/ 67 h 79"/>
                <a:gd name="T26" fmla="*/ 13 w 85"/>
                <a:gd name="T27" fmla="*/ 55 h 79"/>
                <a:gd name="T28" fmla="*/ 12 w 85"/>
                <a:gd name="T29" fmla="*/ 19 h 79"/>
                <a:gd name="T30" fmla="*/ 12 w 85"/>
                <a:gd name="T31" fmla="*/ 11 h 79"/>
                <a:gd name="T32" fmla="*/ 9 w 85"/>
                <a:gd name="T33" fmla="*/ 6 h 79"/>
                <a:gd name="T34" fmla="*/ 0 w 85"/>
                <a:gd name="T35" fmla="*/ 5 h 79"/>
                <a:gd name="T36" fmla="*/ 40 w 85"/>
                <a:gd name="T37" fmla="*/ 0 h 79"/>
                <a:gd name="T38" fmla="*/ 40 w 85"/>
                <a:gd name="T39" fmla="*/ 5 h 79"/>
                <a:gd name="T40" fmla="*/ 32 w 85"/>
                <a:gd name="T41" fmla="*/ 6 h 79"/>
                <a:gd name="T42" fmla="*/ 29 w 85"/>
                <a:gd name="T43" fmla="*/ 11 h 79"/>
                <a:gd name="T44" fmla="*/ 28 w 85"/>
                <a:gd name="T45" fmla="*/ 47 h 79"/>
                <a:gd name="T46" fmla="*/ 29 w 85"/>
                <a:gd name="T47" fmla="*/ 53 h 79"/>
                <a:gd name="T48" fmla="*/ 31 w 85"/>
                <a:gd name="T49" fmla="*/ 62 h 79"/>
                <a:gd name="T50" fmla="*/ 37 w 85"/>
                <a:gd name="T51" fmla="*/ 67 h 79"/>
                <a:gd name="T52" fmla="*/ 44 w 85"/>
                <a:gd name="T53" fmla="*/ 70 h 79"/>
                <a:gd name="T54" fmla="*/ 47 w 85"/>
                <a:gd name="T55" fmla="*/ 70 h 79"/>
                <a:gd name="T56" fmla="*/ 55 w 85"/>
                <a:gd name="T57" fmla="*/ 69 h 79"/>
                <a:gd name="T58" fmla="*/ 61 w 85"/>
                <a:gd name="T59" fmla="*/ 65 h 79"/>
                <a:gd name="T60" fmla="*/ 65 w 85"/>
                <a:gd name="T61" fmla="*/ 57 h 79"/>
                <a:gd name="T62" fmla="*/ 67 w 85"/>
                <a:gd name="T63" fmla="*/ 47 h 79"/>
                <a:gd name="T64" fmla="*/ 67 w 85"/>
                <a:gd name="T65" fmla="*/ 19 h 79"/>
                <a:gd name="T66" fmla="*/ 65 w 85"/>
                <a:gd name="T67" fmla="*/ 7 h 79"/>
                <a:gd name="T68" fmla="*/ 60 w 85"/>
                <a:gd name="T69" fmla="*/ 5 h 79"/>
                <a:gd name="T70" fmla="*/ 54 w 85"/>
                <a:gd name="T71"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79">
                  <a:moveTo>
                    <a:pt x="54" y="5"/>
                  </a:moveTo>
                  <a:lnTo>
                    <a:pt x="54" y="0"/>
                  </a:lnTo>
                  <a:lnTo>
                    <a:pt x="85" y="0"/>
                  </a:lnTo>
                  <a:lnTo>
                    <a:pt x="85" y="5"/>
                  </a:lnTo>
                  <a:lnTo>
                    <a:pt x="85" y="5"/>
                  </a:lnTo>
                  <a:lnTo>
                    <a:pt x="79" y="5"/>
                  </a:lnTo>
                  <a:lnTo>
                    <a:pt x="77" y="6"/>
                  </a:lnTo>
                  <a:lnTo>
                    <a:pt x="75" y="7"/>
                  </a:lnTo>
                  <a:lnTo>
                    <a:pt x="73" y="11"/>
                  </a:lnTo>
                  <a:lnTo>
                    <a:pt x="73" y="19"/>
                  </a:lnTo>
                  <a:lnTo>
                    <a:pt x="73" y="49"/>
                  </a:lnTo>
                  <a:lnTo>
                    <a:pt x="73" y="49"/>
                  </a:lnTo>
                  <a:lnTo>
                    <a:pt x="72" y="55"/>
                  </a:lnTo>
                  <a:lnTo>
                    <a:pt x="71" y="62"/>
                  </a:lnTo>
                  <a:lnTo>
                    <a:pt x="68" y="67"/>
                  </a:lnTo>
                  <a:lnTo>
                    <a:pt x="65" y="71"/>
                  </a:lnTo>
                  <a:lnTo>
                    <a:pt x="59" y="75"/>
                  </a:lnTo>
                  <a:lnTo>
                    <a:pt x="55" y="77"/>
                  </a:lnTo>
                  <a:lnTo>
                    <a:pt x="49" y="78"/>
                  </a:lnTo>
                  <a:lnTo>
                    <a:pt x="43" y="79"/>
                  </a:lnTo>
                  <a:lnTo>
                    <a:pt x="43" y="79"/>
                  </a:lnTo>
                  <a:lnTo>
                    <a:pt x="37" y="78"/>
                  </a:lnTo>
                  <a:lnTo>
                    <a:pt x="31" y="77"/>
                  </a:lnTo>
                  <a:lnTo>
                    <a:pt x="26" y="75"/>
                  </a:lnTo>
                  <a:lnTo>
                    <a:pt x="22" y="71"/>
                  </a:lnTo>
                  <a:lnTo>
                    <a:pt x="17" y="67"/>
                  </a:lnTo>
                  <a:lnTo>
                    <a:pt x="15" y="62"/>
                  </a:lnTo>
                  <a:lnTo>
                    <a:pt x="13" y="55"/>
                  </a:lnTo>
                  <a:lnTo>
                    <a:pt x="12" y="49"/>
                  </a:lnTo>
                  <a:lnTo>
                    <a:pt x="12" y="19"/>
                  </a:lnTo>
                  <a:lnTo>
                    <a:pt x="12" y="19"/>
                  </a:lnTo>
                  <a:lnTo>
                    <a:pt x="12" y="11"/>
                  </a:lnTo>
                  <a:lnTo>
                    <a:pt x="10" y="7"/>
                  </a:lnTo>
                  <a:lnTo>
                    <a:pt x="9" y="6"/>
                  </a:lnTo>
                  <a:lnTo>
                    <a:pt x="7" y="5"/>
                  </a:lnTo>
                  <a:lnTo>
                    <a:pt x="0" y="5"/>
                  </a:lnTo>
                  <a:lnTo>
                    <a:pt x="0" y="0"/>
                  </a:lnTo>
                  <a:lnTo>
                    <a:pt x="40" y="0"/>
                  </a:lnTo>
                  <a:lnTo>
                    <a:pt x="40" y="5"/>
                  </a:lnTo>
                  <a:lnTo>
                    <a:pt x="40" y="5"/>
                  </a:lnTo>
                  <a:lnTo>
                    <a:pt x="35" y="5"/>
                  </a:lnTo>
                  <a:lnTo>
                    <a:pt x="32" y="6"/>
                  </a:lnTo>
                  <a:lnTo>
                    <a:pt x="30" y="7"/>
                  </a:lnTo>
                  <a:lnTo>
                    <a:pt x="29" y="11"/>
                  </a:lnTo>
                  <a:lnTo>
                    <a:pt x="28" y="19"/>
                  </a:lnTo>
                  <a:lnTo>
                    <a:pt x="28" y="47"/>
                  </a:lnTo>
                  <a:lnTo>
                    <a:pt x="28" y="47"/>
                  </a:lnTo>
                  <a:lnTo>
                    <a:pt x="29" y="53"/>
                  </a:lnTo>
                  <a:lnTo>
                    <a:pt x="30" y="57"/>
                  </a:lnTo>
                  <a:lnTo>
                    <a:pt x="31" y="62"/>
                  </a:lnTo>
                  <a:lnTo>
                    <a:pt x="34" y="65"/>
                  </a:lnTo>
                  <a:lnTo>
                    <a:pt x="37" y="67"/>
                  </a:lnTo>
                  <a:lnTo>
                    <a:pt x="40" y="69"/>
                  </a:lnTo>
                  <a:lnTo>
                    <a:pt x="44" y="70"/>
                  </a:lnTo>
                  <a:lnTo>
                    <a:pt x="47" y="70"/>
                  </a:lnTo>
                  <a:lnTo>
                    <a:pt x="47" y="70"/>
                  </a:lnTo>
                  <a:lnTo>
                    <a:pt x="52" y="70"/>
                  </a:lnTo>
                  <a:lnTo>
                    <a:pt x="55" y="69"/>
                  </a:lnTo>
                  <a:lnTo>
                    <a:pt x="58" y="67"/>
                  </a:lnTo>
                  <a:lnTo>
                    <a:pt x="61" y="65"/>
                  </a:lnTo>
                  <a:lnTo>
                    <a:pt x="64" y="62"/>
                  </a:lnTo>
                  <a:lnTo>
                    <a:pt x="65" y="57"/>
                  </a:lnTo>
                  <a:lnTo>
                    <a:pt x="66" y="53"/>
                  </a:lnTo>
                  <a:lnTo>
                    <a:pt x="67" y="47"/>
                  </a:lnTo>
                  <a:lnTo>
                    <a:pt x="67" y="19"/>
                  </a:lnTo>
                  <a:lnTo>
                    <a:pt x="67" y="19"/>
                  </a:lnTo>
                  <a:lnTo>
                    <a:pt x="66" y="11"/>
                  </a:lnTo>
                  <a:lnTo>
                    <a:pt x="65" y="7"/>
                  </a:lnTo>
                  <a:lnTo>
                    <a:pt x="63" y="6"/>
                  </a:lnTo>
                  <a:lnTo>
                    <a:pt x="60" y="5"/>
                  </a:lnTo>
                  <a:lnTo>
                    <a:pt x="54" y="5"/>
                  </a:lnTo>
                  <a:lnTo>
                    <a:pt x="5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1" name="Freeform 14"/>
            <p:cNvSpPr>
              <a:spLocks/>
            </p:cNvSpPr>
            <p:nvPr userDrawn="1"/>
          </p:nvSpPr>
          <p:spPr bwMode="auto">
            <a:xfrm>
              <a:off x="4405" y="2819"/>
              <a:ext cx="90" cy="79"/>
            </a:xfrm>
            <a:custGeom>
              <a:avLst/>
              <a:gdLst>
                <a:gd name="T0" fmla="*/ 74 w 90"/>
                <a:gd name="T1" fmla="*/ 15 h 79"/>
                <a:gd name="T2" fmla="*/ 47 w 90"/>
                <a:gd name="T3" fmla="*/ 79 h 79"/>
                <a:gd name="T4" fmla="*/ 43 w 90"/>
                <a:gd name="T5" fmla="*/ 79 h 79"/>
                <a:gd name="T6" fmla="*/ 17 w 90"/>
                <a:gd name="T7" fmla="*/ 15 h 79"/>
                <a:gd name="T8" fmla="*/ 17 w 90"/>
                <a:gd name="T9" fmla="*/ 15 h 79"/>
                <a:gd name="T10" fmla="*/ 13 w 90"/>
                <a:gd name="T11" fmla="*/ 10 h 79"/>
                <a:gd name="T12" fmla="*/ 11 w 90"/>
                <a:gd name="T13" fmla="*/ 7 h 79"/>
                <a:gd name="T14" fmla="*/ 7 w 90"/>
                <a:gd name="T15" fmla="*/ 5 h 79"/>
                <a:gd name="T16" fmla="*/ 0 w 90"/>
                <a:gd name="T17" fmla="*/ 5 h 79"/>
                <a:gd name="T18" fmla="*/ 0 w 90"/>
                <a:gd name="T19" fmla="*/ 0 h 79"/>
                <a:gd name="T20" fmla="*/ 42 w 90"/>
                <a:gd name="T21" fmla="*/ 0 h 79"/>
                <a:gd name="T22" fmla="*/ 42 w 90"/>
                <a:gd name="T23" fmla="*/ 5 h 79"/>
                <a:gd name="T24" fmla="*/ 42 w 90"/>
                <a:gd name="T25" fmla="*/ 5 h 79"/>
                <a:gd name="T26" fmla="*/ 36 w 90"/>
                <a:gd name="T27" fmla="*/ 5 h 79"/>
                <a:gd name="T28" fmla="*/ 33 w 90"/>
                <a:gd name="T29" fmla="*/ 7 h 79"/>
                <a:gd name="T30" fmla="*/ 32 w 90"/>
                <a:gd name="T31" fmla="*/ 8 h 79"/>
                <a:gd name="T32" fmla="*/ 32 w 90"/>
                <a:gd name="T33" fmla="*/ 10 h 79"/>
                <a:gd name="T34" fmla="*/ 33 w 90"/>
                <a:gd name="T35" fmla="*/ 14 h 79"/>
                <a:gd name="T36" fmla="*/ 50 w 90"/>
                <a:gd name="T37" fmla="*/ 55 h 79"/>
                <a:gd name="T38" fmla="*/ 68 w 90"/>
                <a:gd name="T39" fmla="*/ 14 h 79"/>
                <a:gd name="T40" fmla="*/ 68 w 90"/>
                <a:gd name="T41" fmla="*/ 14 h 79"/>
                <a:gd name="T42" fmla="*/ 69 w 90"/>
                <a:gd name="T43" fmla="*/ 10 h 79"/>
                <a:gd name="T44" fmla="*/ 69 w 90"/>
                <a:gd name="T45" fmla="*/ 8 h 79"/>
                <a:gd name="T46" fmla="*/ 68 w 90"/>
                <a:gd name="T47" fmla="*/ 7 h 79"/>
                <a:gd name="T48" fmla="*/ 65 w 90"/>
                <a:gd name="T49" fmla="*/ 5 h 79"/>
                <a:gd name="T50" fmla="*/ 59 w 90"/>
                <a:gd name="T51" fmla="*/ 5 h 79"/>
                <a:gd name="T52" fmla="*/ 59 w 90"/>
                <a:gd name="T53" fmla="*/ 0 h 79"/>
                <a:gd name="T54" fmla="*/ 90 w 90"/>
                <a:gd name="T55" fmla="*/ 0 h 79"/>
                <a:gd name="T56" fmla="*/ 90 w 90"/>
                <a:gd name="T57" fmla="*/ 5 h 79"/>
                <a:gd name="T58" fmla="*/ 90 w 90"/>
                <a:gd name="T59" fmla="*/ 5 h 79"/>
                <a:gd name="T60" fmla="*/ 84 w 90"/>
                <a:gd name="T61" fmla="*/ 5 h 79"/>
                <a:gd name="T62" fmla="*/ 80 w 90"/>
                <a:gd name="T63" fmla="*/ 7 h 79"/>
                <a:gd name="T64" fmla="*/ 77 w 90"/>
                <a:gd name="T65" fmla="*/ 10 h 79"/>
                <a:gd name="T66" fmla="*/ 74 w 90"/>
                <a:gd name="T67" fmla="*/ 15 h 79"/>
                <a:gd name="T68" fmla="*/ 74 w 90"/>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9">
                  <a:moveTo>
                    <a:pt x="74" y="15"/>
                  </a:moveTo>
                  <a:lnTo>
                    <a:pt x="47" y="79"/>
                  </a:lnTo>
                  <a:lnTo>
                    <a:pt x="43" y="79"/>
                  </a:lnTo>
                  <a:lnTo>
                    <a:pt x="17" y="15"/>
                  </a:lnTo>
                  <a:lnTo>
                    <a:pt x="17" y="15"/>
                  </a:lnTo>
                  <a:lnTo>
                    <a:pt x="13" y="10"/>
                  </a:lnTo>
                  <a:lnTo>
                    <a:pt x="11" y="7"/>
                  </a:lnTo>
                  <a:lnTo>
                    <a:pt x="7" y="5"/>
                  </a:lnTo>
                  <a:lnTo>
                    <a:pt x="0" y="5"/>
                  </a:lnTo>
                  <a:lnTo>
                    <a:pt x="0" y="0"/>
                  </a:lnTo>
                  <a:lnTo>
                    <a:pt x="42" y="0"/>
                  </a:lnTo>
                  <a:lnTo>
                    <a:pt x="42" y="5"/>
                  </a:lnTo>
                  <a:lnTo>
                    <a:pt x="42" y="5"/>
                  </a:lnTo>
                  <a:lnTo>
                    <a:pt x="36" y="5"/>
                  </a:lnTo>
                  <a:lnTo>
                    <a:pt x="33" y="7"/>
                  </a:lnTo>
                  <a:lnTo>
                    <a:pt x="32" y="8"/>
                  </a:lnTo>
                  <a:lnTo>
                    <a:pt x="32" y="10"/>
                  </a:lnTo>
                  <a:lnTo>
                    <a:pt x="33" y="14"/>
                  </a:lnTo>
                  <a:lnTo>
                    <a:pt x="50" y="55"/>
                  </a:lnTo>
                  <a:lnTo>
                    <a:pt x="68" y="14"/>
                  </a:lnTo>
                  <a:lnTo>
                    <a:pt x="68" y="14"/>
                  </a:lnTo>
                  <a:lnTo>
                    <a:pt x="69" y="10"/>
                  </a:lnTo>
                  <a:lnTo>
                    <a:pt x="69" y="8"/>
                  </a:lnTo>
                  <a:lnTo>
                    <a:pt x="68" y="7"/>
                  </a:lnTo>
                  <a:lnTo>
                    <a:pt x="65" y="5"/>
                  </a:lnTo>
                  <a:lnTo>
                    <a:pt x="59" y="5"/>
                  </a:lnTo>
                  <a:lnTo>
                    <a:pt x="59" y="0"/>
                  </a:lnTo>
                  <a:lnTo>
                    <a:pt x="90" y="0"/>
                  </a:lnTo>
                  <a:lnTo>
                    <a:pt x="90" y="5"/>
                  </a:lnTo>
                  <a:lnTo>
                    <a:pt x="90" y="5"/>
                  </a:lnTo>
                  <a:lnTo>
                    <a:pt x="84" y="5"/>
                  </a:lnTo>
                  <a:lnTo>
                    <a:pt x="80" y="7"/>
                  </a:lnTo>
                  <a:lnTo>
                    <a:pt x="77" y="10"/>
                  </a:lnTo>
                  <a:lnTo>
                    <a:pt x="74" y="15"/>
                  </a:lnTo>
                  <a:lnTo>
                    <a:pt x="74"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2" name="Freeform 15"/>
            <p:cNvSpPr>
              <a:spLocks noEditPoints="1"/>
            </p:cNvSpPr>
            <p:nvPr userDrawn="1"/>
          </p:nvSpPr>
          <p:spPr bwMode="auto">
            <a:xfrm>
              <a:off x="4502" y="2817"/>
              <a:ext cx="84" cy="81"/>
            </a:xfrm>
            <a:custGeom>
              <a:avLst/>
              <a:gdLst>
                <a:gd name="T0" fmla="*/ 42 w 84"/>
                <a:gd name="T1" fmla="*/ 81 h 81"/>
                <a:gd name="T2" fmla="*/ 26 w 84"/>
                <a:gd name="T3" fmla="*/ 78 h 81"/>
                <a:gd name="T4" fmla="*/ 12 w 84"/>
                <a:gd name="T5" fmla="*/ 69 h 81"/>
                <a:gd name="T6" fmla="*/ 3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6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2" y="69"/>
                  </a:lnTo>
                  <a:lnTo>
                    <a:pt x="8" y="63"/>
                  </a:lnTo>
                  <a:lnTo>
                    <a:pt x="3" y="56"/>
                  </a:lnTo>
                  <a:lnTo>
                    <a:pt x="1" y="49"/>
                  </a:lnTo>
                  <a:lnTo>
                    <a:pt x="0" y="40"/>
                  </a:lnTo>
                  <a:lnTo>
                    <a:pt x="0" y="40"/>
                  </a:lnTo>
                  <a:lnTo>
                    <a:pt x="1" y="32"/>
                  </a:lnTo>
                  <a:lnTo>
                    <a:pt x="3" y="25"/>
                  </a:lnTo>
                  <a:lnTo>
                    <a:pt x="8" y="19"/>
                  </a:lnTo>
                  <a:lnTo>
                    <a:pt x="12"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6" y="13"/>
                  </a:lnTo>
                  <a:lnTo>
                    <a:pt x="23" y="17"/>
                  </a:lnTo>
                  <a:lnTo>
                    <a:pt x="21" y="23"/>
                  </a:lnTo>
                  <a:lnTo>
                    <a:pt x="19" y="29"/>
                  </a:lnTo>
                  <a:lnTo>
                    <a:pt x="17" y="35"/>
                  </a:lnTo>
                  <a:lnTo>
                    <a:pt x="17" y="40"/>
                  </a:lnTo>
                  <a:lnTo>
                    <a:pt x="17" y="40"/>
                  </a:lnTo>
                  <a:lnTo>
                    <a:pt x="17" y="46"/>
                  </a:lnTo>
                  <a:lnTo>
                    <a:pt x="19" y="52"/>
                  </a:lnTo>
                  <a:lnTo>
                    <a:pt x="21" y="58"/>
                  </a:lnTo>
                  <a:lnTo>
                    <a:pt x="23" y="64"/>
                  </a:lnTo>
                  <a:lnTo>
                    <a:pt x="26"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3" name="Freeform 16"/>
            <p:cNvSpPr>
              <a:spLocks/>
            </p:cNvSpPr>
            <p:nvPr userDrawn="1"/>
          </p:nvSpPr>
          <p:spPr bwMode="auto">
            <a:xfrm>
              <a:off x="4611" y="2817"/>
              <a:ext cx="51" cy="81"/>
            </a:xfrm>
            <a:custGeom>
              <a:avLst/>
              <a:gdLst>
                <a:gd name="T0" fmla="*/ 0 w 51"/>
                <a:gd name="T1" fmla="*/ 81 h 81"/>
                <a:gd name="T2" fmla="*/ 3 w 51"/>
                <a:gd name="T3" fmla="*/ 53 h 81"/>
                <a:gd name="T4" fmla="*/ 5 w 51"/>
                <a:gd name="T5" fmla="*/ 57 h 81"/>
                <a:gd name="T6" fmla="*/ 10 w 51"/>
                <a:gd name="T7" fmla="*/ 66 h 81"/>
                <a:gd name="T8" fmla="*/ 16 w 51"/>
                <a:gd name="T9" fmla="*/ 71 h 81"/>
                <a:gd name="T10" fmla="*/ 22 w 51"/>
                <a:gd name="T11" fmla="*/ 74 h 81"/>
                <a:gd name="T12" fmla="*/ 27 w 51"/>
                <a:gd name="T13" fmla="*/ 74 h 81"/>
                <a:gd name="T14" fmla="*/ 35 w 51"/>
                <a:gd name="T15" fmla="*/ 72 h 81"/>
                <a:gd name="T16" fmla="*/ 40 w 51"/>
                <a:gd name="T17" fmla="*/ 63 h 81"/>
                <a:gd name="T18" fmla="*/ 39 w 51"/>
                <a:gd name="T19" fmla="*/ 59 h 81"/>
                <a:gd name="T20" fmla="*/ 34 w 51"/>
                <a:gd name="T21" fmla="*/ 52 h 81"/>
                <a:gd name="T22" fmla="*/ 18 w 51"/>
                <a:gd name="T23" fmla="*/ 43 h 81"/>
                <a:gd name="T24" fmla="*/ 11 w 51"/>
                <a:gd name="T25" fmla="*/ 39 h 81"/>
                <a:gd name="T26" fmla="*/ 3 w 51"/>
                <a:gd name="T27" fmla="*/ 31 h 81"/>
                <a:gd name="T28" fmla="*/ 1 w 51"/>
                <a:gd name="T29" fmla="*/ 24 h 81"/>
                <a:gd name="T30" fmla="*/ 1 w 51"/>
                <a:gd name="T31" fmla="*/ 20 h 81"/>
                <a:gd name="T32" fmla="*/ 3 w 51"/>
                <a:gd name="T33" fmla="*/ 12 h 81"/>
                <a:gd name="T34" fmla="*/ 7 w 51"/>
                <a:gd name="T35" fmla="*/ 6 h 81"/>
                <a:gd name="T36" fmla="*/ 14 w 51"/>
                <a:gd name="T37" fmla="*/ 2 h 81"/>
                <a:gd name="T38" fmla="*/ 22 w 51"/>
                <a:gd name="T39" fmla="*/ 0 h 81"/>
                <a:gd name="T40" fmla="*/ 28 w 51"/>
                <a:gd name="T41" fmla="*/ 1 h 81"/>
                <a:gd name="T42" fmla="*/ 39 w 51"/>
                <a:gd name="T43" fmla="*/ 6 h 81"/>
                <a:gd name="T44" fmla="*/ 41 w 51"/>
                <a:gd name="T45" fmla="*/ 3 h 81"/>
                <a:gd name="T46" fmla="*/ 45 w 51"/>
                <a:gd name="T47" fmla="*/ 0 h 81"/>
                <a:gd name="T48" fmla="*/ 42 w 51"/>
                <a:gd name="T49" fmla="*/ 28 h 81"/>
                <a:gd name="T50" fmla="*/ 41 w 51"/>
                <a:gd name="T51" fmla="*/ 20 h 81"/>
                <a:gd name="T52" fmla="*/ 35 w 51"/>
                <a:gd name="T53" fmla="*/ 10 h 81"/>
                <a:gd name="T54" fmla="*/ 28 w 51"/>
                <a:gd name="T55" fmla="*/ 7 h 81"/>
                <a:gd name="T56" fmla="*/ 24 w 51"/>
                <a:gd name="T57" fmla="*/ 6 h 81"/>
                <a:gd name="T58" fmla="*/ 17 w 51"/>
                <a:gd name="T59" fmla="*/ 9 h 81"/>
                <a:gd name="T60" fmla="*/ 14 w 51"/>
                <a:gd name="T61" fmla="*/ 16 h 81"/>
                <a:gd name="T62" fmla="*/ 14 w 51"/>
                <a:gd name="T63" fmla="*/ 20 h 81"/>
                <a:gd name="T64" fmla="*/ 19 w 51"/>
                <a:gd name="T65" fmla="*/ 26 h 81"/>
                <a:gd name="T66" fmla="*/ 35 w 51"/>
                <a:gd name="T67" fmla="*/ 36 h 81"/>
                <a:gd name="T68" fmla="*/ 42 w 51"/>
                <a:gd name="T69" fmla="*/ 39 h 81"/>
                <a:gd name="T70" fmla="*/ 50 w 51"/>
                <a:gd name="T71" fmla="*/ 51 h 81"/>
                <a:gd name="T72" fmla="*/ 51 w 51"/>
                <a:gd name="T73" fmla="*/ 57 h 81"/>
                <a:gd name="T74" fmla="*/ 51 w 51"/>
                <a:gd name="T75" fmla="*/ 63 h 81"/>
                <a:gd name="T76" fmla="*/ 47 w 51"/>
                <a:gd name="T77" fmla="*/ 71 h 81"/>
                <a:gd name="T78" fmla="*/ 41 w 51"/>
                <a:gd name="T79" fmla="*/ 77 h 81"/>
                <a:gd name="T80" fmla="*/ 32 w 51"/>
                <a:gd name="T81" fmla="*/ 80 h 81"/>
                <a:gd name="T82" fmla="*/ 27 w 51"/>
                <a:gd name="T83" fmla="*/ 81 h 81"/>
                <a:gd name="T84" fmla="*/ 15 w 51"/>
                <a:gd name="T85" fmla="*/ 78 h 81"/>
                <a:gd name="T86" fmla="*/ 7 w 51"/>
                <a:gd name="T87" fmla="*/ 74 h 81"/>
                <a:gd name="T88" fmla="*/ 3 w 51"/>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3" y="81"/>
                  </a:moveTo>
                  <a:lnTo>
                    <a:pt x="0" y="81"/>
                  </a:lnTo>
                  <a:lnTo>
                    <a:pt x="0" y="53"/>
                  </a:lnTo>
                  <a:lnTo>
                    <a:pt x="3" y="53"/>
                  </a:lnTo>
                  <a:lnTo>
                    <a:pt x="3" y="53"/>
                  </a:lnTo>
                  <a:lnTo>
                    <a:pt x="5" y="57"/>
                  </a:lnTo>
                  <a:lnTo>
                    <a:pt x="6" y="62"/>
                  </a:lnTo>
                  <a:lnTo>
                    <a:pt x="10" y="66"/>
                  </a:lnTo>
                  <a:lnTo>
                    <a:pt x="12" y="69"/>
                  </a:lnTo>
                  <a:lnTo>
                    <a:pt x="16" y="71"/>
                  </a:lnTo>
                  <a:lnTo>
                    <a:pt x="19" y="73"/>
                  </a:lnTo>
                  <a:lnTo>
                    <a:pt x="22" y="74"/>
                  </a:lnTo>
                  <a:lnTo>
                    <a:pt x="27" y="74"/>
                  </a:lnTo>
                  <a:lnTo>
                    <a:pt x="27" y="74"/>
                  </a:lnTo>
                  <a:lnTo>
                    <a:pt x="32" y="74"/>
                  </a:lnTo>
                  <a:lnTo>
                    <a:pt x="35"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3" y="12"/>
                  </a:lnTo>
                  <a:lnTo>
                    <a:pt x="4" y="9"/>
                  </a:lnTo>
                  <a:lnTo>
                    <a:pt x="7" y="6"/>
                  </a:lnTo>
                  <a:lnTo>
                    <a:pt x="11" y="3"/>
                  </a:lnTo>
                  <a:lnTo>
                    <a:pt x="14" y="2"/>
                  </a:lnTo>
                  <a:lnTo>
                    <a:pt x="18" y="1"/>
                  </a:lnTo>
                  <a:lnTo>
                    <a:pt x="22" y="0"/>
                  </a:lnTo>
                  <a:lnTo>
                    <a:pt x="22" y="0"/>
                  </a:lnTo>
                  <a:lnTo>
                    <a:pt x="28" y="1"/>
                  </a:lnTo>
                  <a:lnTo>
                    <a:pt x="32" y="2"/>
                  </a:lnTo>
                  <a:lnTo>
                    <a:pt x="39" y="6"/>
                  </a:lnTo>
                  <a:lnTo>
                    <a:pt x="39" y="6"/>
                  </a:lnTo>
                  <a:lnTo>
                    <a:pt x="41" y="3"/>
                  </a:lnTo>
                  <a:lnTo>
                    <a:pt x="42" y="0"/>
                  </a:lnTo>
                  <a:lnTo>
                    <a:pt x="45" y="0"/>
                  </a:lnTo>
                  <a:lnTo>
                    <a:pt x="45" y="28"/>
                  </a:lnTo>
                  <a:lnTo>
                    <a:pt x="42" y="28"/>
                  </a:lnTo>
                  <a:lnTo>
                    <a:pt x="42" y="28"/>
                  </a:lnTo>
                  <a:lnTo>
                    <a:pt x="41" y="20"/>
                  </a:lnTo>
                  <a:lnTo>
                    <a:pt x="37" y="13"/>
                  </a:lnTo>
                  <a:lnTo>
                    <a:pt x="35" y="10"/>
                  </a:lnTo>
                  <a:lnTo>
                    <a:pt x="32" y="8"/>
                  </a:lnTo>
                  <a:lnTo>
                    <a:pt x="28" y="7"/>
                  </a:lnTo>
                  <a:lnTo>
                    <a:pt x="24" y="6"/>
                  </a:lnTo>
                  <a:lnTo>
                    <a:pt x="24" y="6"/>
                  </a:lnTo>
                  <a:lnTo>
                    <a:pt x="20" y="7"/>
                  </a:lnTo>
                  <a:lnTo>
                    <a:pt x="17" y="9"/>
                  </a:lnTo>
                  <a:lnTo>
                    <a:pt x="14" y="12"/>
                  </a:lnTo>
                  <a:lnTo>
                    <a:pt x="14" y="16"/>
                  </a:lnTo>
                  <a:lnTo>
                    <a:pt x="14" y="16"/>
                  </a:lnTo>
                  <a:lnTo>
                    <a:pt x="14" y="20"/>
                  </a:lnTo>
                  <a:lnTo>
                    <a:pt x="16" y="23"/>
                  </a:lnTo>
                  <a:lnTo>
                    <a:pt x="19" y="26"/>
                  </a:lnTo>
                  <a:lnTo>
                    <a:pt x="24" y="29"/>
                  </a:lnTo>
                  <a:lnTo>
                    <a:pt x="35" y="36"/>
                  </a:lnTo>
                  <a:lnTo>
                    <a:pt x="35" y="36"/>
                  </a:lnTo>
                  <a:lnTo>
                    <a:pt x="42" y="39"/>
                  </a:lnTo>
                  <a:lnTo>
                    <a:pt x="47" y="44"/>
                  </a:lnTo>
                  <a:lnTo>
                    <a:pt x="50" y="51"/>
                  </a:lnTo>
                  <a:lnTo>
                    <a:pt x="51" y="54"/>
                  </a:lnTo>
                  <a:lnTo>
                    <a:pt x="51" y="57"/>
                  </a:lnTo>
                  <a:lnTo>
                    <a:pt x="51" y="57"/>
                  </a:lnTo>
                  <a:lnTo>
                    <a:pt x="51" y="63"/>
                  </a:lnTo>
                  <a:lnTo>
                    <a:pt x="49" y="67"/>
                  </a:lnTo>
                  <a:lnTo>
                    <a:pt x="47" y="71"/>
                  </a:lnTo>
                  <a:lnTo>
                    <a:pt x="44" y="74"/>
                  </a:lnTo>
                  <a:lnTo>
                    <a:pt x="41" y="77"/>
                  </a:lnTo>
                  <a:lnTo>
                    <a:pt x="36" y="79"/>
                  </a:lnTo>
                  <a:lnTo>
                    <a:pt x="32" y="80"/>
                  </a:lnTo>
                  <a:lnTo>
                    <a:pt x="27" y="81"/>
                  </a:lnTo>
                  <a:lnTo>
                    <a:pt x="27" y="81"/>
                  </a:lnTo>
                  <a:lnTo>
                    <a:pt x="20" y="80"/>
                  </a:lnTo>
                  <a:lnTo>
                    <a:pt x="15" y="78"/>
                  </a:lnTo>
                  <a:lnTo>
                    <a:pt x="7" y="74"/>
                  </a:lnTo>
                  <a:lnTo>
                    <a:pt x="7"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4" name="Freeform 17"/>
            <p:cNvSpPr>
              <a:spLocks/>
            </p:cNvSpPr>
            <p:nvPr userDrawn="1"/>
          </p:nvSpPr>
          <p:spPr bwMode="auto">
            <a:xfrm>
              <a:off x="4680" y="2819"/>
              <a:ext cx="78" cy="77"/>
            </a:xfrm>
            <a:custGeom>
              <a:avLst/>
              <a:gdLst>
                <a:gd name="T0" fmla="*/ 78 w 78"/>
                <a:gd name="T1" fmla="*/ 19 h 77"/>
                <a:gd name="T2" fmla="*/ 75 w 78"/>
                <a:gd name="T3" fmla="*/ 19 h 77"/>
                <a:gd name="T4" fmla="*/ 74 w 78"/>
                <a:gd name="T5" fmla="*/ 15 h 77"/>
                <a:gd name="T6" fmla="*/ 74 w 78"/>
                <a:gd name="T7" fmla="*/ 15 h 77"/>
                <a:gd name="T8" fmla="*/ 73 w 78"/>
                <a:gd name="T9" fmla="*/ 11 h 77"/>
                <a:gd name="T10" fmla="*/ 71 w 78"/>
                <a:gd name="T11" fmla="*/ 9 h 77"/>
                <a:gd name="T12" fmla="*/ 66 w 78"/>
                <a:gd name="T13" fmla="*/ 7 h 77"/>
                <a:gd name="T14" fmla="*/ 59 w 78"/>
                <a:gd name="T15" fmla="*/ 7 h 77"/>
                <a:gd name="T16" fmla="*/ 47 w 78"/>
                <a:gd name="T17" fmla="*/ 7 h 77"/>
                <a:gd name="T18" fmla="*/ 47 w 78"/>
                <a:gd name="T19" fmla="*/ 58 h 77"/>
                <a:gd name="T20" fmla="*/ 47 w 78"/>
                <a:gd name="T21" fmla="*/ 58 h 77"/>
                <a:gd name="T22" fmla="*/ 47 w 78"/>
                <a:gd name="T23" fmla="*/ 66 h 77"/>
                <a:gd name="T24" fmla="*/ 49 w 78"/>
                <a:gd name="T25" fmla="*/ 70 h 77"/>
                <a:gd name="T26" fmla="*/ 50 w 78"/>
                <a:gd name="T27" fmla="*/ 71 h 77"/>
                <a:gd name="T28" fmla="*/ 52 w 78"/>
                <a:gd name="T29" fmla="*/ 72 h 77"/>
                <a:gd name="T30" fmla="*/ 59 w 78"/>
                <a:gd name="T31" fmla="*/ 72 h 77"/>
                <a:gd name="T32" fmla="*/ 59 w 78"/>
                <a:gd name="T33" fmla="*/ 77 h 77"/>
                <a:gd name="T34" fmla="*/ 19 w 78"/>
                <a:gd name="T35" fmla="*/ 77 h 77"/>
                <a:gd name="T36" fmla="*/ 19 w 78"/>
                <a:gd name="T37" fmla="*/ 72 h 77"/>
                <a:gd name="T38" fmla="*/ 19 w 78"/>
                <a:gd name="T39" fmla="*/ 72 h 77"/>
                <a:gd name="T40" fmla="*/ 25 w 78"/>
                <a:gd name="T41" fmla="*/ 72 h 77"/>
                <a:gd name="T42" fmla="*/ 28 w 78"/>
                <a:gd name="T43" fmla="*/ 71 h 77"/>
                <a:gd name="T44" fmla="*/ 29 w 78"/>
                <a:gd name="T45" fmla="*/ 70 h 77"/>
                <a:gd name="T46" fmla="*/ 31 w 78"/>
                <a:gd name="T47" fmla="*/ 66 h 77"/>
                <a:gd name="T48" fmla="*/ 31 w 78"/>
                <a:gd name="T49" fmla="*/ 58 h 77"/>
                <a:gd name="T50" fmla="*/ 31 w 78"/>
                <a:gd name="T51" fmla="*/ 7 h 77"/>
                <a:gd name="T52" fmla="*/ 18 w 78"/>
                <a:gd name="T53" fmla="*/ 7 h 77"/>
                <a:gd name="T54" fmla="*/ 18 w 78"/>
                <a:gd name="T55" fmla="*/ 7 h 77"/>
                <a:gd name="T56" fmla="*/ 11 w 78"/>
                <a:gd name="T57" fmla="*/ 7 h 77"/>
                <a:gd name="T58" fmla="*/ 7 w 78"/>
                <a:gd name="T59" fmla="*/ 9 h 77"/>
                <a:gd name="T60" fmla="*/ 5 w 78"/>
                <a:gd name="T61" fmla="*/ 11 h 77"/>
                <a:gd name="T62" fmla="*/ 4 w 78"/>
                <a:gd name="T63" fmla="*/ 15 h 77"/>
                <a:gd name="T64" fmla="*/ 3 w 78"/>
                <a:gd name="T65" fmla="*/ 19 h 77"/>
                <a:gd name="T66" fmla="*/ 0 w 78"/>
                <a:gd name="T67" fmla="*/ 19 h 77"/>
                <a:gd name="T68" fmla="*/ 1 w 78"/>
                <a:gd name="T69" fmla="*/ 0 h 77"/>
                <a:gd name="T70" fmla="*/ 77 w 78"/>
                <a:gd name="T71" fmla="*/ 0 h 77"/>
                <a:gd name="T72" fmla="*/ 78 w 78"/>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7">
                  <a:moveTo>
                    <a:pt x="78" y="19"/>
                  </a:moveTo>
                  <a:lnTo>
                    <a:pt x="75" y="19"/>
                  </a:lnTo>
                  <a:lnTo>
                    <a:pt x="74" y="15"/>
                  </a:lnTo>
                  <a:lnTo>
                    <a:pt x="74" y="15"/>
                  </a:lnTo>
                  <a:lnTo>
                    <a:pt x="73" y="11"/>
                  </a:lnTo>
                  <a:lnTo>
                    <a:pt x="71" y="9"/>
                  </a:lnTo>
                  <a:lnTo>
                    <a:pt x="66" y="7"/>
                  </a:lnTo>
                  <a:lnTo>
                    <a:pt x="59" y="7"/>
                  </a:lnTo>
                  <a:lnTo>
                    <a:pt x="47" y="7"/>
                  </a:lnTo>
                  <a:lnTo>
                    <a:pt x="47" y="58"/>
                  </a:lnTo>
                  <a:lnTo>
                    <a:pt x="47" y="58"/>
                  </a:lnTo>
                  <a:lnTo>
                    <a:pt x="47" y="66"/>
                  </a:lnTo>
                  <a:lnTo>
                    <a:pt x="49" y="70"/>
                  </a:lnTo>
                  <a:lnTo>
                    <a:pt x="50" y="71"/>
                  </a:lnTo>
                  <a:lnTo>
                    <a:pt x="52" y="72"/>
                  </a:lnTo>
                  <a:lnTo>
                    <a:pt x="59" y="72"/>
                  </a:lnTo>
                  <a:lnTo>
                    <a:pt x="59" y="77"/>
                  </a:lnTo>
                  <a:lnTo>
                    <a:pt x="19" y="77"/>
                  </a:lnTo>
                  <a:lnTo>
                    <a:pt x="19" y="72"/>
                  </a:lnTo>
                  <a:lnTo>
                    <a:pt x="19" y="72"/>
                  </a:lnTo>
                  <a:lnTo>
                    <a:pt x="25" y="72"/>
                  </a:lnTo>
                  <a:lnTo>
                    <a:pt x="28" y="71"/>
                  </a:lnTo>
                  <a:lnTo>
                    <a:pt x="29" y="70"/>
                  </a:lnTo>
                  <a:lnTo>
                    <a:pt x="31" y="66"/>
                  </a:lnTo>
                  <a:lnTo>
                    <a:pt x="31" y="58"/>
                  </a:lnTo>
                  <a:lnTo>
                    <a:pt x="31" y="7"/>
                  </a:lnTo>
                  <a:lnTo>
                    <a:pt x="18" y="7"/>
                  </a:lnTo>
                  <a:lnTo>
                    <a:pt x="18" y="7"/>
                  </a:lnTo>
                  <a:lnTo>
                    <a:pt x="11" y="7"/>
                  </a:lnTo>
                  <a:lnTo>
                    <a:pt x="7" y="9"/>
                  </a:lnTo>
                  <a:lnTo>
                    <a:pt x="5" y="11"/>
                  </a:lnTo>
                  <a:lnTo>
                    <a:pt x="4" y="15"/>
                  </a:lnTo>
                  <a:lnTo>
                    <a:pt x="3" y="19"/>
                  </a:lnTo>
                  <a:lnTo>
                    <a:pt x="0" y="19"/>
                  </a:lnTo>
                  <a:lnTo>
                    <a:pt x="1" y="0"/>
                  </a:lnTo>
                  <a:lnTo>
                    <a:pt x="77" y="0"/>
                  </a:lnTo>
                  <a:lnTo>
                    <a:pt x="78"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5" name="Freeform 18"/>
            <p:cNvSpPr>
              <a:spLocks noEditPoints="1"/>
            </p:cNvSpPr>
            <p:nvPr userDrawn="1"/>
          </p:nvSpPr>
          <p:spPr bwMode="auto">
            <a:xfrm>
              <a:off x="4774" y="2817"/>
              <a:ext cx="84" cy="81"/>
            </a:xfrm>
            <a:custGeom>
              <a:avLst/>
              <a:gdLst>
                <a:gd name="T0" fmla="*/ 42 w 84"/>
                <a:gd name="T1" fmla="*/ 81 h 81"/>
                <a:gd name="T2" fmla="*/ 26 w 84"/>
                <a:gd name="T3" fmla="*/ 78 h 81"/>
                <a:gd name="T4" fmla="*/ 13 w 84"/>
                <a:gd name="T5" fmla="*/ 69 h 81"/>
                <a:gd name="T6" fmla="*/ 4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7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3" y="69"/>
                  </a:lnTo>
                  <a:lnTo>
                    <a:pt x="8" y="63"/>
                  </a:lnTo>
                  <a:lnTo>
                    <a:pt x="4" y="56"/>
                  </a:lnTo>
                  <a:lnTo>
                    <a:pt x="1" y="49"/>
                  </a:lnTo>
                  <a:lnTo>
                    <a:pt x="0" y="40"/>
                  </a:lnTo>
                  <a:lnTo>
                    <a:pt x="0" y="40"/>
                  </a:lnTo>
                  <a:lnTo>
                    <a:pt x="1" y="32"/>
                  </a:lnTo>
                  <a:lnTo>
                    <a:pt x="4" y="25"/>
                  </a:lnTo>
                  <a:lnTo>
                    <a:pt x="8" y="19"/>
                  </a:lnTo>
                  <a:lnTo>
                    <a:pt x="13"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7" y="13"/>
                  </a:lnTo>
                  <a:lnTo>
                    <a:pt x="23" y="17"/>
                  </a:lnTo>
                  <a:lnTo>
                    <a:pt x="21" y="23"/>
                  </a:lnTo>
                  <a:lnTo>
                    <a:pt x="19" y="29"/>
                  </a:lnTo>
                  <a:lnTo>
                    <a:pt x="17" y="35"/>
                  </a:lnTo>
                  <a:lnTo>
                    <a:pt x="17" y="40"/>
                  </a:lnTo>
                  <a:lnTo>
                    <a:pt x="17" y="40"/>
                  </a:lnTo>
                  <a:lnTo>
                    <a:pt x="17" y="46"/>
                  </a:lnTo>
                  <a:lnTo>
                    <a:pt x="19" y="52"/>
                  </a:lnTo>
                  <a:lnTo>
                    <a:pt x="21" y="58"/>
                  </a:lnTo>
                  <a:lnTo>
                    <a:pt x="23" y="64"/>
                  </a:lnTo>
                  <a:lnTo>
                    <a:pt x="27"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6" name="Freeform 19"/>
            <p:cNvSpPr>
              <a:spLocks/>
            </p:cNvSpPr>
            <p:nvPr userDrawn="1"/>
          </p:nvSpPr>
          <p:spPr bwMode="auto">
            <a:xfrm>
              <a:off x="4879" y="2819"/>
              <a:ext cx="85" cy="79"/>
            </a:xfrm>
            <a:custGeom>
              <a:avLst/>
              <a:gdLst>
                <a:gd name="T0" fmla="*/ 66 w 85"/>
                <a:gd name="T1" fmla="*/ 19 h 79"/>
                <a:gd name="T2" fmla="*/ 66 w 85"/>
                <a:gd name="T3" fmla="*/ 19 h 79"/>
                <a:gd name="T4" fmla="*/ 66 w 85"/>
                <a:gd name="T5" fmla="*/ 11 h 79"/>
                <a:gd name="T6" fmla="*/ 64 w 85"/>
                <a:gd name="T7" fmla="*/ 7 h 79"/>
                <a:gd name="T8" fmla="*/ 63 w 85"/>
                <a:gd name="T9" fmla="*/ 6 h 79"/>
                <a:gd name="T10" fmla="*/ 61 w 85"/>
                <a:gd name="T11" fmla="*/ 5 h 79"/>
                <a:gd name="T12" fmla="*/ 54 w 85"/>
                <a:gd name="T13" fmla="*/ 5 h 79"/>
                <a:gd name="T14" fmla="*/ 54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69 w 85"/>
                <a:gd name="T35" fmla="*/ 79 h 79"/>
                <a:gd name="T36" fmla="*/ 17 w 85"/>
                <a:gd name="T37" fmla="*/ 17 h 79"/>
                <a:gd name="T38" fmla="*/ 17 w 85"/>
                <a:gd name="T39" fmla="*/ 58 h 79"/>
                <a:gd name="T40" fmla="*/ 17 w 85"/>
                <a:gd name="T41" fmla="*/ 58 h 79"/>
                <a:gd name="T42" fmla="*/ 18 w 85"/>
                <a:gd name="T43" fmla="*/ 66 h 79"/>
                <a:gd name="T44" fmla="*/ 19 w 85"/>
                <a:gd name="T45" fmla="*/ 70 h 79"/>
                <a:gd name="T46" fmla="*/ 21 w 85"/>
                <a:gd name="T47" fmla="*/ 71 h 79"/>
                <a:gd name="T48" fmla="*/ 23 w 85"/>
                <a:gd name="T49" fmla="*/ 72 h 79"/>
                <a:gd name="T50" fmla="*/ 29 w 85"/>
                <a:gd name="T51" fmla="*/ 72 h 79"/>
                <a:gd name="T52" fmla="*/ 29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4 w 85"/>
                <a:gd name="T87" fmla="*/ 0 h 79"/>
                <a:gd name="T88" fmla="*/ 66 w 85"/>
                <a:gd name="T89" fmla="*/ 51 h 79"/>
                <a:gd name="T90" fmla="*/ 66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6" y="19"/>
                  </a:moveTo>
                  <a:lnTo>
                    <a:pt x="66" y="19"/>
                  </a:lnTo>
                  <a:lnTo>
                    <a:pt x="66" y="11"/>
                  </a:lnTo>
                  <a:lnTo>
                    <a:pt x="64" y="7"/>
                  </a:lnTo>
                  <a:lnTo>
                    <a:pt x="63" y="6"/>
                  </a:lnTo>
                  <a:lnTo>
                    <a:pt x="61" y="5"/>
                  </a:lnTo>
                  <a:lnTo>
                    <a:pt x="54" y="5"/>
                  </a:lnTo>
                  <a:lnTo>
                    <a:pt x="54" y="0"/>
                  </a:lnTo>
                  <a:lnTo>
                    <a:pt x="85" y="0"/>
                  </a:lnTo>
                  <a:lnTo>
                    <a:pt x="85" y="5"/>
                  </a:lnTo>
                  <a:lnTo>
                    <a:pt x="85" y="5"/>
                  </a:lnTo>
                  <a:lnTo>
                    <a:pt x="78" y="5"/>
                  </a:lnTo>
                  <a:lnTo>
                    <a:pt x="76" y="6"/>
                  </a:lnTo>
                  <a:lnTo>
                    <a:pt x="75" y="7"/>
                  </a:lnTo>
                  <a:lnTo>
                    <a:pt x="73" y="11"/>
                  </a:lnTo>
                  <a:lnTo>
                    <a:pt x="73" y="19"/>
                  </a:lnTo>
                  <a:lnTo>
                    <a:pt x="73" y="79"/>
                  </a:lnTo>
                  <a:lnTo>
                    <a:pt x="69" y="79"/>
                  </a:lnTo>
                  <a:lnTo>
                    <a:pt x="17" y="17"/>
                  </a:lnTo>
                  <a:lnTo>
                    <a:pt x="17" y="58"/>
                  </a:lnTo>
                  <a:lnTo>
                    <a:pt x="17" y="58"/>
                  </a:lnTo>
                  <a:lnTo>
                    <a:pt x="18" y="66"/>
                  </a:lnTo>
                  <a:lnTo>
                    <a:pt x="19" y="70"/>
                  </a:lnTo>
                  <a:lnTo>
                    <a:pt x="21" y="71"/>
                  </a:lnTo>
                  <a:lnTo>
                    <a:pt x="23" y="72"/>
                  </a:lnTo>
                  <a:lnTo>
                    <a:pt x="29" y="72"/>
                  </a:lnTo>
                  <a:lnTo>
                    <a:pt x="29"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4" y="0"/>
                  </a:lnTo>
                  <a:lnTo>
                    <a:pt x="66" y="51"/>
                  </a:lnTo>
                  <a:lnTo>
                    <a:pt x="66"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7" name="Freeform 20"/>
            <p:cNvSpPr>
              <a:spLocks/>
            </p:cNvSpPr>
            <p:nvPr userDrawn="1"/>
          </p:nvSpPr>
          <p:spPr bwMode="auto">
            <a:xfrm>
              <a:off x="5010" y="2819"/>
              <a:ext cx="95" cy="77"/>
            </a:xfrm>
            <a:custGeom>
              <a:avLst/>
              <a:gdLst>
                <a:gd name="T0" fmla="*/ 78 w 95"/>
                <a:gd name="T1" fmla="*/ 65 h 77"/>
                <a:gd name="T2" fmla="*/ 87 w 95"/>
                <a:gd name="T3" fmla="*/ 70 h 77"/>
                <a:gd name="T4" fmla="*/ 95 w 95"/>
                <a:gd name="T5" fmla="*/ 72 h 77"/>
                <a:gd name="T6" fmla="*/ 54 w 95"/>
                <a:gd name="T7" fmla="*/ 77 h 77"/>
                <a:gd name="T8" fmla="*/ 54 w 95"/>
                <a:gd name="T9" fmla="*/ 72 h 77"/>
                <a:gd name="T10" fmla="*/ 60 w 95"/>
                <a:gd name="T11" fmla="*/ 71 h 77"/>
                <a:gd name="T12" fmla="*/ 58 w 95"/>
                <a:gd name="T13" fmla="*/ 65 h 77"/>
                <a:gd name="T14" fmla="*/ 28 w 95"/>
                <a:gd name="T15" fmla="*/ 42 h 77"/>
                <a:gd name="T16" fmla="*/ 28 w 95"/>
                <a:gd name="T17" fmla="*/ 58 h 77"/>
                <a:gd name="T18" fmla="*/ 30 w 95"/>
                <a:gd name="T19" fmla="*/ 70 h 77"/>
                <a:gd name="T20" fmla="*/ 33 w 95"/>
                <a:gd name="T21" fmla="*/ 72 h 77"/>
                <a:gd name="T22" fmla="*/ 40 w 95"/>
                <a:gd name="T23" fmla="*/ 77 h 77"/>
                <a:gd name="T24" fmla="*/ 0 w 95"/>
                <a:gd name="T25" fmla="*/ 72 h 77"/>
                <a:gd name="T26" fmla="*/ 6 w 95"/>
                <a:gd name="T27" fmla="*/ 72 h 77"/>
                <a:gd name="T28" fmla="*/ 9 w 95"/>
                <a:gd name="T29" fmla="*/ 70 h 77"/>
                <a:gd name="T30" fmla="*/ 12 w 95"/>
                <a:gd name="T31" fmla="*/ 58 h 77"/>
                <a:gd name="T32" fmla="*/ 12 w 95"/>
                <a:gd name="T33" fmla="*/ 19 h 77"/>
                <a:gd name="T34" fmla="*/ 9 w 95"/>
                <a:gd name="T35" fmla="*/ 7 h 77"/>
                <a:gd name="T36" fmla="*/ 6 w 95"/>
                <a:gd name="T37" fmla="*/ 5 h 77"/>
                <a:gd name="T38" fmla="*/ 0 w 95"/>
                <a:gd name="T39" fmla="*/ 0 h 77"/>
                <a:gd name="T40" fmla="*/ 40 w 95"/>
                <a:gd name="T41" fmla="*/ 5 h 77"/>
                <a:gd name="T42" fmla="*/ 33 w 95"/>
                <a:gd name="T43" fmla="*/ 5 h 77"/>
                <a:gd name="T44" fmla="*/ 30 w 95"/>
                <a:gd name="T45" fmla="*/ 7 h 77"/>
                <a:gd name="T46" fmla="*/ 28 w 95"/>
                <a:gd name="T47" fmla="*/ 19 h 77"/>
                <a:gd name="T48" fmla="*/ 54 w 95"/>
                <a:gd name="T49" fmla="*/ 14 h 77"/>
                <a:gd name="T50" fmla="*/ 57 w 95"/>
                <a:gd name="T51" fmla="*/ 12 h 77"/>
                <a:gd name="T52" fmla="*/ 60 w 95"/>
                <a:gd name="T53" fmla="*/ 7 h 77"/>
                <a:gd name="T54" fmla="*/ 58 w 95"/>
                <a:gd name="T55" fmla="*/ 5 h 77"/>
                <a:gd name="T56" fmla="*/ 55 w 95"/>
                <a:gd name="T57" fmla="*/ 0 h 77"/>
                <a:gd name="T58" fmla="*/ 85 w 95"/>
                <a:gd name="T59" fmla="*/ 5 h 77"/>
                <a:gd name="T60" fmla="*/ 78 w 95"/>
                <a:gd name="T61" fmla="*/ 5 h 77"/>
                <a:gd name="T62" fmla="*/ 67 w 95"/>
                <a:gd name="T63" fmla="*/ 10 h 77"/>
                <a:gd name="T64" fmla="*/ 44 w 95"/>
                <a:gd name="T6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77">
                  <a:moveTo>
                    <a:pt x="78" y="65"/>
                  </a:moveTo>
                  <a:lnTo>
                    <a:pt x="78" y="65"/>
                  </a:lnTo>
                  <a:lnTo>
                    <a:pt x="83" y="68"/>
                  </a:lnTo>
                  <a:lnTo>
                    <a:pt x="87" y="70"/>
                  </a:lnTo>
                  <a:lnTo>
                    <a:pt x="91" y="72"/>
                  </a:lnTo>
                  <a:lnTo>
                    <a:pt x="95" y="72"/>
                  </a:lnTo>
                  <a:lnTo>
                    <a:pt x="95" y="77"/>
                  </a:lnTo>
                  <a:lnTo>
                    <a:pt x="54" y="77"/>
                  </a:lnTo>
                  <a:lnTo>
                    <a:pt x="54" y="72"/>
                  </a:lnTo>
                  <a:lnTo>
                    <a:pt x="54" y="72"/>
                  </a:lnTo>
                  <a:lnTo>
                    <a:pt x="57" y="72"/>
                  </a:lnTo>
                  <a:lnTo>
                    <a:pt x="60" y="71"/>
                  </a:lnTo>
                  <a:lnTo>
                    <a:pt x="60" y="69"/>
                  </a:lnTo>
                  <a:lnTo>
                    <a:pt x="58" y="65"/>
                  </a:lnTo>
                  <a:lnTo>
                    <a:pt x="33" y="38"/>
                  </a:lnTo>
                  <a:lnTo>
                    <a:pt x="28" y="42"/>
                  </a:lnTo>
                  <a:lnTo>
                    <a:pt x="28" y="58"/>
                  </a:lnTo>
                  <a:lnTo>
                    <a:pt x="28" y="58"/>
                  </a:lnTo>
                  <a:lnTo>
                    <a:pt x="28" y="66"/>
                  </a:lnTo>
                  <a:lnTo>
                    <a:pt x="30" y="70"/>
                  </a:lnTo>
                  <a:lnTo>
                    <a:pt x="31" y="71"/>
                  </a:lnTo>
                  <a:lnTo>
                    <a:pt x="33" y="72"/>
                  </a:lnTo>
                  <a:lnTo>
                    <a:pt x="40" y="72"/>
                  </a:lnTo>
                  <a:lnTo>
                    <a:pt x="40" y="77"/>
                  </a:lnTo>
                  <a:lnTo>
                    <a:pt x="0" y="77"/>
                  </a:lnTo>
                  <a:lnTo>
                    <a:pt x="0" y="72"/>
                  </a:lnTo>
                  <a:lnTo>
                    <a:pt x="0" y="72"/>
                  </a:lnTo>
                  <a:lnTo>
                    <a:pt x="6" y="72"/>
                  </a:lnTo>
                  <a:lnTo>
                    <a:pt x="8" y="71"/>
                  </a:lnTo>
                  <a:lnTo>
                    <a:pt x="9" y="70"/>
                  </a:lnTo>
                  <a:lnTo>
                    <a:pt x="12" y="66"/>
                  </a:lnTo>
                  <a:lnTo>
                    <a:pt x="12" y="58"/>
                  </a:lnTo>
                  <a:lnTo>
                    <a:pt x="12" y="19"/>
                  </a:lnTo>
                  <a:lnTo>
                    <a:pt x="12" y="19"/>
                  </a:lnTo>
                  <a:lnTo>
                    <a:pt x="12" y="11"/>
                  </a:lnTo>
                  <a:lnTo>
                    <a:pt x="9" y="7"/>
                  </a:lnTo>
                  <a:lnTo>
                    <a:pt x="8" y="6"/>
                  </a:lnTo>
                  <a:lnTo>
                    <a:pt x="6" y="5"/>
                  </a:lnTo>
                  <a:lnTo>
                    <a:pt x="0" y="5"/>
                  </a:lnTo>
                  <a:lnTo>
                    <a:pt x="0" y="0"/>
                  </a:lnTo>
                  <a:lnTo>
                    <a:pt x="40" y="0"/>
                  </a:lnTo>
                  <a:lnTo>
                    <a:pt x="40" y="5"/>
                  </a:lnTo>
                  <a:lnTo>
                    <a:pt x="40" y="5"/>
                  </a:lnTo>
                  <a:lnTo>
                    <a:pt x="33" y="5"/>
                  </a:lnTo>
                  <a:lnTo>
                    <a:pt x="31" y="6"/>
                  </a:lnTo>
                  <a:lnTo>
                    <a:pt x="30" y="7"/>
                  </a:lnTo>
                  <a:lnTo>
                    <a:pt x="28" y="11"/>
                  </a:lnTo>
                  <a:lnTo>
                    <a:pt x="28" y="19"/>
                  </a:lnTo>
                  <a:lnTo>
                    <a:pt x="28" y="36"/>
                  </a:lnTo>
                  <a:lnTo>
                    <a:pt x="54" y="14"/>
                  </a:lnTo>
                  <a:lnTo>
                    <a:pt x="54" y="14"/>
                  </a:lnTo>
                  <a:lnTo>
                    <a:pt x="57" y="12"/>
                  </a:lnTo>
                  <a:lnTo>
                    <a:pt x="59" y="9"/>
                  </a:lnTo>
                  <a:lnTo>
                    <a:pt x="60" y="7"/>
                  </a:lnTo>
                  <a:lnTo>
                    <a:pt x="59" y="6"/>
                  </a:lnTo>
                  <a:lnTo>
                    <a:pt x="58" y="5"/>
                  </a:lnTo>
                  <a:lnTo>
                    <a:pt x="55" y="5"/>
                  </a:lnTo>
                  <a:lnTo>
                    <a:pt x="55" y="0"/>
                  </a:lnTo>
                  <a:lnTo>
                    <a:pt x="85" y="0"/>
                  </a:lnTo>
                  <a:lnTo>
                    <a:pt x="85" y="5"/>
                  </a:lnTo>
                  <a:lnTo>
                    <a:pt x="85" y="5"/>
                  </a:lnTo>
                  <a:lnTo>
                    <a:pt x="78" y="5"/>
                  </a:lnTo>
                  <a:lnTo>
                    <a:pt x="72" y="7"/>
                  </a:lnTo>
                  <a:lnTo>
                    <a:pt x="67" y="10"/>
                  </a:lnTo>
                  <a:lnTo>
                    <a:pt x="61" y="14"/>
                  </a:lnTo>
                  <a:lnTo>
                    <a:pt x="44" y="29"/>
                  </a:lnTo>
                  <a:lnTo>
                    <a:pt x="78" y="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8" name="Freeform 21"/>
            <p:cNvSpPr>
              <a:spLocks noEditPoints="1"/>
            </p:cNvSpPr>
            <p:nvPr userDrawn="1"/>
          </p:nvSpPr>
          <p:spPr bwMode="auto">
            <a:xfrm>
              <a:off x="5109"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9 w 89"/>
                <a:gd name="T71" fmla="*/ 24 h 79"/>
                <a:gd name="T72" fmla="*/ 29 w 89"/>
                <a:gd name="T73" fmla="*/ 48 h 79"/>
                <a:gd name="T74" fmla="*/ 49 w 89"/>
                <a:gd name="T75" fmla="*/ 48 h 79"/>
                <a:gd name="T76" fmla="*/ 39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2" y="74"/>
                  </a:lnTo>
                  <a:lnTo>
                    <a:pt x="89" y="74"/>
                  </a:lnTo>
                  <a:lnTo>
                    <a:pt x="89" y="79"/>
                  </a:lnTo>
                  <a:lnTo>
                    <a:pt x="47" y="79"/>
                  </a:lnTo>
                  <a:lnTo>
                    <a:pt x="47" y="74"/>
                  </a:lnTo>
                  <a:lnTo>
                    <a:pt x="47" y="74"/>
                  </a:lnTo>
                  <a:lnTo>
                    <a:pt x="53" y="74"/>
                  </a:lnTo>
                  <a:lnTo>
                    <a:pt x="58" y="72"/>
                  </a:lnTo>
                  <a:lnTo>
                    <a:pt x="58" y="71"/>
                  </a:lnTo>
                  <a:lnTo>
                    <a:pt x="58" y="69"/>
                  </a:lnTo>
                  <a:lnTo>
                    <a:pt x="57" y="65"/>
                  </a:lnTo>
                  <a:lnTo>
                    <a:pt x="51" y="53"/>
                  </a:lnTo>
                  <a:lnTo>
                    <a:pt x="27" y="53"/>
                  </a:lnTo>
                  <a:lnTo>
                    <a:pt x="21" y="65"/>
                  </a:lnTo>
                  <a:close/>
                  <a:moveTo>
                    <a:pt x="39" y="24"/>
                  </a:moveTo>
                  <a:lnTo>
                    <a:pt x="29" y="48"/>
                  </a:lnTo>
                  <a:lnTo>
                    <a:pt x="49" y="48"/>
                  </a:lnTo>
                  <a:lnTo>
                    <a:pt x="39"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9" name="Freeform 22"/>
            <p:cNvSpPr>
              <a:spLocks/>
            </p:cNvSpPr>
            <p:nvPr userDrawn="1"/>
          </p:nvSpPr>
          <p:spPr bwMode="auto">
            <a:xfrm>
              <a:off x="5207" y="2819"/>
              <a:ext cx="86" cy="79"/>
            </a:xfrm>
            <a:custGeom>
              <a:avLst/>
              <a:gdLst>
                <a:gd name="T0" fmla="*/ 67 w 86"/>
                <a:gd name="T1" fmla="*/ 19 h 79"/>
                <a:gd name="T2" fmla="*/ 67 w 86"/>
                <a:gd name="T3" fmla="*/ 19 h 79"/>
                <a:gd name="T4" fmla="*/ 67 w 86"/>
                <a:gd name="T5" fmla="*/ 11 h 79"/>
                <a:gd name="T6" fmla="*/ 65 w 86"/>
                <a:gd name="T7" fmla="*/ 7 h 79"/>
                <a:gd name="T8" fmla="*/ 64 w 86"/>
                <a:gd name="T9" fmla="*/ 6 h 79"/>
                <a:gd name="T10" fmla="*/ 62 w 86"/>
                <a:gd name="T11" fmla="*/ 5 h 79"/>
                <a:gd name="T12" fmla="*/ 55 w 86"/>
                <a:gd name="T13" fmla="*/ 5 h 79"/>
                <a:gd name="T14" fmla="*/ 55 w 86"/>
                <a:gd name="T15" fmla="*/ 0 h 79"/>
                <a:gd name="T16" fmla="*/ 86 w 86"/>
                <a:gd name="T17" fmla="*/ 0 h 79"/>
                <a:gd name="T18" fmla="*/ 86 w 86"/>
                <a:gd name="T19" fmla="*/ 5 h 79"/>
                <a:gd name="T20" fmla="*/ 86 w 86"/>
                <a:gd name="T21" fmla="*/ 5 h 79"/>
                <a:gd name="T22" fmla="*/ 79 w 86"/>
                <a:gd name="T23" fmla="*/ 5 h 79"/>
                <a:gd name="T24" fmla="*/ 77 w 86"/>
                <a:gd name="T25" fmla="*/ 6 h 79"/>
                <a:gd name="T26" fmla="*/ 75 w 86"/>
                <a:gd name="T27" fmla="*/ 7 h 79"/>
                <a:gd name="T28" fmla="*/ 74 w 86"/>
                <a:gd name="T29" fmla="*/ 11 h 79"/>
                <a:gd name="T30" fmla="*/ 73 w 86"/>
                <a:gd name="T31" fmla="*/ 19 h 79"/>
                <a:gd name="T32" fmla="*/ 73 w 86"/>
                <a:gd name="T33" fmla="*/ 79 h 79"/>
                <a:gd name="T34" fmla="*/ 70 w 86"/>
                <a:gd name="T35" fmla="*/ 79 h 79"/>
                <a:gd name="T36" fmla="*/ 18 w 86"/>
                <a:gd name="T37" fmla="*/ 17 h 79"/>
                <a:gd name="T38" fmla="*/ 18 w 86"/>
                <a:gd name="T39" fmla="*/ 58 h 79"/>
                <a:gd name="T40" fmla="*/ 18 w 86"/>
                <a:gd name="T41" fmla="*/ 58 h 79"/>
                <a:gd name="T42" fmla="*/ 18 w 86"/>
                <a:gd name="T43" fmla="*/ 66 h 79"/>
                <a:gd name="T44" fmla="*/ 20 w 86"/>
                <a:gd name="T45" fmla="*/ 70 h 79"/>
                <a:gd name="T46" fmla="*/ 21 w 86"/>
                <a:gd name="T47" fmla="*/ 71 h 79"/>
                <a:gd name="T48" fmla="*/ 23 w 86"/>
                <a:gd name="T49" fmla="*/ 72 h 79"/>
                <a:gd name="T50" fmla="*/ 30 w 86"/>
                <a:gd name="T51" fmla="*/ 72 h 79"/>
                <a:gd name="T52" fmla="*/ 30 w 86"/>
                <a:gd name="T53" fmla="*/ 77 h 79"/>
                <a:gd name="T54" fmla="*/ 0 w 86"/>
                <a:gd name="T55" fmla="*/ 77 h 79"/>
                <a:gd name="T56" fmla="*/ 0 w 86"/>
                <a:gd name="T57" fmla="*/ 72 h 79"/>
                <a:gd name="T58" fmla="*/ 0 w 86"/>
                <a:gd name="T59" fmla="*/ 72 h 79"/>
                <a:gd name="T60" fmla="*/ 6 w 86"/>
                <a:gd name="T61" fmla="*/ 72 h 79"/>
                <a:gd name="T62" fmla="*/ 8 w 86"/>
                <a:gd name="T63" fmla="*/ 71 h 79"/>
                <a:gd name="T64" fmla="*/ 10 w 86"/>
                <a:gd name="T65" fmla="*/ 70 h 79"/>
                <a:gd name="T66" fmla="*/ 11 w 86"/>
                <a:gd name="T67" fmla="*/ 66 h 79"/>
                <a:gd name="T68" fmla="*/ 12 w 86"/>
                <a:gd name="T69" fmla="*/ 58 h 79"/>
                <a:gd name="T70" fmla="*/ 12 w 86"/>
                <a:gd name="T71" fmla="*/ 19 h 79"/>
                <a:gd name="T72" fmla="*/ 12 w 86"/>
                <a:gd name="T73" fmla="*/ 19 h 79"/>
                <a:gd name="T74" fmla="*/ 11 w 86"/>
                <a:gd name="T75" fmla="*/ 11 h 79"/>
                <a:gd name="T76" fmla="*/ 10 w 86"/>
                <a:gd name="T77" fmla="*/ 7 h 79"/>
                <a:gd name="T78" fmla="*/ 8 w 86"/>
                <a:gd name="T79" fmla="*/ 6 h 79"/>
                <a:gd name="T80" fmla="*/ 6 w 86"/>
                <a:gd name="T81" fmla="*/ 5 h 79"/>
                <a:gd name="T82" fmla="*/ 0 w 86"/>
                <a:gd name="T83" fmla="*/ 5 h 79"/>
                <a:gd name="T84" fmla="*/ 0 w 86"/>
                <a:gd name="T85" fmla="*/ 0 h 79"/>
                <a:gd name="T86" fmla="*/ 25 w 86"/>
                <a:gd name="T87" fmla="*/ 0 h 79"/>
                <a:gd name="T88" fmla="*/ 67 w 86"/>
                <a:gd name="T89" fmla="*/ 51 h 79"/>
                <a:gd name="T90" fmla="*/ 67 w 86"/>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79">
                  <a:moveTo>
                    <a:pt x="67" y="19"/>
                  </a:moveTo>
                  <a:lnTo>
                    <a:pt x="67" y="19"/>
                  </a:lnTo>
                  <a:lnTo>
                    <a:pt x="67" y="11"/>
                  </a:lnTo>
                  <a:lnTo>
                    <a:pt x="65" y="7"/>
                  </a:lnTo>
                  <a:lnTo>
                    <a:pt x="64" y="6"/>
                  </a:lnTo>
                  <a:lnTo>
                    <a:pt x="62" y="5"/>
                  </a:lnTo>
                  <a:lnTo>
                    <a:pt x="55" y="5"/>
                  </a:lnTo>
                  <a:lnTo>
                    <a:pt x="55" y="0"/>
                  </a:lnTo>
                  <a:lnTo>
                    <a:pt x="86" y="0"/>
                  </a:lnTo>
                  <a:lnTo>
                    <a:pt x="86" y="5"/>
                  </a:lnTo>
                  <a:lnTo>
                    <a:pt x="86" y="5"/>
                  </a:lnTo>
                  <a:lnTo>
                    <a:pt x="79" y="5"/>
                  </a:lnTo>
                  <a:lnTo>
                    <a:pt x="77" y="6"/>
                  </a:lnTo>
                  <a:lnTo>
                    <a:pt x="75" y="7"/>
                  </a:lnTo>
                  <a:lnTo>
                    <a:pt x="74"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10" y="70"/>
                  </a:lnTo>
                  <a:lnTo>
                    <a:pt x="11" y="66"/>
                  </a:lnTo>
                  <a:lnTo>
                    <a:pt x="12" y="58"/>
                  </a:lnTo>
                  <a:lnTo>
                    <a:pt x="12" y="19"/>
                  </a:lnTo>
                  <a:lnTo>
                    <a:pt x="12" y="19"/>
                  </a:lnTo>
                  <a:lnTo>
                    <a:pt x="11" y="11"/>
                  </a:lnTo>
                  <a:lnTo>
                    <a:pt x="10"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0" name="Freeform 23"/>
            <p:cNvSpPr>
              <a:spLocks/>
            </p:cNvSpPr>
            <p:nvPr userDrawn="1"/>
          </p:nvSpPr>
          <p:spPr bwMode="auto">
            <a:xfrm>
              <a:off x="5314" y="2817"/>
              <a:ext cx="52" cy="81"/>
            </a:xfrm>
            <a:custGeom>
              <a:avLst/>
              <a:gdLst>
                <a:gd name="T0" fmla="*/ 0 w 52"/>
                <a:gd name="T1" fmla="*/ 81 h 81"/>
                <a:gd name="T2" fmla="*/ 3 w 52"/>
                <a:gd name="T3" fmla="*/ 53 h 81"/>
                <a:gd name="T4" fmla="*/ 4 w 52"/>
                <a:gd name="T5" fmla="*/ 57 h 81"/>
                <a:gd name="T6" fmla="*/ 10 w 52"/>
                <a:gd name="T7" fmla="*/ 66 h 81"/>
                <a:gd name="T8" fmla="*/ 15 w 52"/>
                <a:gd name="T9" fmla="*/ 71 h 81"/>
                <a:gd name="T10" fmla="*/ 23 w 52"/>
                <a:gd name="T11" fmla="*/ 74 h 81"/>
                <a:gd name="T12" fmla="*/ 27 w 52"/>
                <a:gd name="T13" fmla="*/ 74 h 81"/>
                <a:gd name="T14" fmla="*/ 36 w 52"/>
                <a:gd name="T15" fmla="*/ 72 h 81"/>
                <a:gd name="T16" fmla="*/ 40 w 52"/>
                <a:gd name="T17" fmla="*/ 63 h 81"/>
                <a:gd name="T18" fmla="*/ 39 w 52"/>
                <a:gd name="T19" fmla="*/ 59 h 81"/>
                <a:gd name="T20" fmla="*/ 34 w 52"/>
                <a:gd name="T21" fmla="*/ 52 h 81"/>
                <a:gd name="T22" fmla="*/ 18 w 52"/>
                <a:gd name="T23" fmla="*/ 43 h 81"/>
                <a:gd name="T24" fmla="*/ 11 w 52"/>
                <a:gd name="T25" fmla="*/ 39 h 81"/>
                <a:gd name="T26" fmla="*/ 3 w 52"/>
                <a:gd name="T27" fmla="*/ 31 h 81"/>
                <a:gd name="T28" fmla="*/ 1 w 52"/>
                <a:gd name="T29" fmla="*/ 24 h 81"/>
                <a:gd name="T30" fmla="*/ 1 w 52"/>
                <a:gd name="T31" fmla="*/ 20 h 81"/>
                <a:gd name="T32" fmla="*/ 2 w 52"/>
                <a:gd name="T33" fmla="*/ 12 h 81"/>
                <a:gd name="T34" fmla="*/ 8 w 52"/>
                <a:gd name="T35" fmla="*/ 6 h 81"/>
                <a:gd name="T36" fmla="*/ 14 w 52"/>
                <a:gd name="T37" fmla="*/ 2 h 81"/>
                <a:gd name="T38" fmla="*/ 23 w 52"/>
                <a:gd name="T39" fmla="*/ 0 h 81"/>
                <a:gd name="T40" fmla="*/ 28 w 52"/>
                <a:gd name="T41" fmla="*/ 1 h 81"/>
                <a:gd name="T42" fmla="*/ 39 w 52"/>
                <a:gd name="T43" fmla="*/ 6 h 81"/>
                <a:gd name="T44" fmla="*/ 41 w 52"/>
                <a:gd name="T45" fmla="*/ 3 h 81"/>
                <a:gd name="T46" fmla="*/ 45 w 52"/>
                <a:gd name="T47" fmla="*/ 0 h 81"/>
                <a:gd name="T48" fmla="*/ 42 w 52"/>
                <a:gd name="T49" fmla="*/ 28 h 81"/>
                <a:gd name="T50" fmla="*/ 41 w 52"/>
                <a:gd name="T51" fmla="*/ 20 h 81"/>
                <a:gd name="T52" fmla="*/ 34 w 52"/>
                <a:gd name="T53" fmla="*/ 10 h 81"/>
                <a:gd name="T54" fmla="*/ 28 w 52"/>
                <a:gd name="T55" fmla="*/ 7 h 81"/>
                <a:gd name="T56" fmla="*/ 24 w 52"/>
                <a:gd name="T57" fmla="*/ 6 h 81"/>
                <a:gd name="T58" fmla="*/ 16 w 52"/>
                <a:gd name="T59" fmla="*/ 9 h 81"/>
                <a:gd name="T60" fmla="*/ 13 w 52"/>
                <a:gd name="T61" fmla="*/ 16 h 81"/>
                <a:gd name="T62" fmla="*/ 14 w 52"/>
                <a:gd name="T63" fmla="*/ 20 h 81"/>
                <a:gd name="T64" fmla="*/ 19 w 52"/>
                <a:gd name="T65" fmla="*/ 26 h 81"/>
                <a:gd name="T66" fmla="*/ 36 w 52"/>
                <a:gd name="T67" fmla="*/ 36 h 81"/>
                <a:gd name="T68" fmla="*/ 42 w 52"/>
                <a:gd name="T69" fmla="*/ 39 h 81"/>
                <a:gd name="T70" fmla="*/ 51 w 52"/>
                <a:gd name="T71" fmla="*/ 51 h 81"/>
                <a:gd name="T72" fmla="*/ 52 w 52"/>
                <a:gd name="T73" fmla="*/ 57 h 81"/>
                <a:gd name="T74" fmla="*/ 52 w 52"/>
                <a:gd name="T75" fmla="*/ 63 h 81"/>
                <a:gd name="T76" fmla="*/ 47 w 52"/>
                <a:gd name="T77" fmla="*/ 71 h 81"/>
                <a:gd name="T78" fmla="*/ 41 w 52"/>
                <a:gd name="T79" fmla="*/ 77 h 81"/>
                <a:gd name="T80" fmla="*/ 31 w 52"/>
                <a:gd name="T81" fmla="*/ 80 h 81"/>
                <a:gd name="T82" fmla="*/ 27 w 52"/>
                <a:gd name="T83" fmla="*/ 81 h 81"/>
                <a:gd name="T84" fmla="*/ 15 w 52"/>
                <a:gd name="T85" fmla="*/ 78 h 81"/>
                <a:gd name="T86" fmla="*/ 8 w 52"/>
                <a:gd name="T87" fmla="*/ 74 h 81"/>
                <a:gd name="T88" fmla="*/ 3 w 52"/>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81">
                  <a:moveTo>
                    <a:pt x="3" y="81"/>
                  </a:moveTo>
                  <a:lnTo>
                    <a:pt x="0" y="81"/>
                  </a:lnTo>
                  <a:lnTo>
                    <a:pt x="0" y="53"/>
                  </a:lnTo>
                  <a:lnTo>
                    <a:pt x="3" y="53"/>
                  </a:lnTo>
                  <a:lnTo>
                    <a:pt x="3" y="53"/>
                  </a:lnTo>
                  <a:lnTo>
                    <a:pt x="4" y="57"/>
                  </a:lnTo>
                  <a:lnTo>
                    <a:pt x="6" y="62"/>
                  </a:lnTo>
                  <a:lnTo>
                    <a:pt x="10" y="66"/>
                  </a:lnTo>
                  <a:lnTo>
                    <a:pt x="12" y="69"/>
                  </a:lnTo>
                  <a:lnTo>
                    <a:pt x="15" y="71"/>
                  </a:lnTo>
                  <a:lnTo>
                    <a:pt x="19" y="73"/>
                  </a:lnTo>
                  <a:lnTo>
                    <a:pt x="23" y="74"/>
                  </a:lnTo>
                  <a:lnTo>
                    <a:pt x="27" y="74"/>
                  </a:lnTo>
                  <a:lnTo>
                    <a:pt x="27" y="74"/>
                  </a:lnTo>
                  <a:lnTo>
                    <a:pt x="32" y="74"/>
                  </a:lnTo>
                  <a:lnTo>
                    <a:pt x="36"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2" y="12"/>
                  </a:lnTo>
                  <a:lnTo>
                    <a:pt x="4" y="9"/>
                  </a:lnTo>
                  <a:lnTo>
                    <a:pt x="8" y="6"/>
                  </a:lnTo>
                  <a:lnTo>
                    <a:pt x="11" y="3"/>
                  </a:lnTo>
                  <a:lnTo>
                    <a:pt x="14" y="2"/>
                  </a:lnTo>
                  <a:lnTo>
                    <a:pt x="18" y="1"/>
                  </a:lnTo>
                  <a:lnTo>
                    <a:pt x="23" y="0"/>
                  </a:lnTo>
                  <a:lnTo>
                    <a:pt x="23" y="0"/>
                  </a:lnTo>
                  <a:lnTo>
                    <a:pt x="28" y="1"/>
                  </a:lnTo>
                  <a:lnTo>
                    <a:pt x="32" y="2"/>
                  </a:lnTo>
                  <a:lnTo>
                    <a:pt x="39" y="6"/>
                  </a:lnTo>
                  <a:lnTo>
                    <a:pt x="39" y="6"/>
                  </a:lnTo>
                  <a:lnTo>
                    <a:pt x="41" y="3"/>
                  </a:lnTo>
                  <a:lnTo>
                    <a:pt x="42" y="0"/>
                  </a:lnTo>
                  <a:lnTo>
                    <a:pt x="45" y="0"/>
                  </a:lnTo>
                  <a:lnTo>
                    <a:pt x="45" y="28"/>
                  </a:lnTo>
                  <a:lnTo>
                    <a:pt x="42" y="28"/>
                  </a:lnTo>
                  <a:lnTo>
                    <a:pt x="42" y="28"/>
                  </a:lnTo>
                  <a:lnTo>
                    <a:pt x="41" y="20"/>
                  </a:lnTo>
                  <a:lnTo>
                    <a:pt x="38" y="13"/>
                  </a:lnTo>
                  <a:lnTo>
                    <a:pt x="34" y="10"/>
                  </a:lnTo>
                  <a:lnTo>
                    <a:pt x="32" y="8"/>
                  </a:lnTo>
                  <a:lnTo>
                    <a:pt x="28" y="7"/>
                  </a:lnTo>
                  <a:lnTo>
                    <a:pt x="24" y="6"/>
                  </a:lnTo>
                  <a:lnTo>
                    <a:pt x="24" y="6"/>
                  </a:lnTo>
                  <a:lnTo>
                    <a:pt x="19" y="7"/>
                  </a:lnTo>
                  <a:lnTo>
                    <a:pt x="16" y="9"/>
                  </a:lnTo>
                  <a:lnTo>
                    <a:pt x="14" y="12"/>
                  </a:lnTo>
                  <a:lnTo>
                    <a:pt x="13" y="16"/>
                  </a:lnTo>
                  <a:lnTo>
                    <a:pt x="13" y="16"/>
                  </a:lnTo>
                  <a:lnTo>
                    <a:pt x="14" y="20"/>
                  </a:lnTo>
                  <a:lnTo>
                    <a:pt x="16" y="23"/>
                  </a:lnTo>
                  <a:lnTo>
                    <a:pt x="19" y="26"/>
                  </a:lnTo>
                  <a:lnTo>
                    <a:pt x="24" y="29"/>
                  </a:lnTo>
                  <a:lnTo>
                    <a:pt x="36" y="36"/>
                  </a:lnTo>
                  <a:lnTo>
                    <a:pt x="36" y="36"/>
                  </a:lnTo>
                  <a:lnTo>
                    <a:pt x="42" y="39"/>
                  </a:lnTo>
                  <a:lnTo>
                    <a:pt x="47" y="44"/>
                  </a:lnTo>
                  <a:lnTo>
                    <a:pt x="51" y="51"/>
                  </a:lnTo>
                  <a:lnTo>
                    <a:pt x="52" y="54"/>
                  </a:lnTo>
                  <a:lnTo>
                    <a:pt x="52" y="57"/>
                  </a:lnTo>
                  <a:lnTo>
                    <a:pt x="52" y="57"/>
                  </a:lnTo>
                  <a:lnTo>
                    <a:pt x="52" y="63"/>
                  </a:lnTo>
                  <a:lnTo>
                    <a:pt x="49" y="67"/>
                  </a:lnTo>
                  <a:lnTo>
                    <a:pt x="47" y="71"/>
                  </a:lnTo>
                  <a:lnTo>
                    <a:pt x="44" y="74"/>
                  </a:lnTo>
                  <a:lnTo>
                    <a:pt x="41" y="77"/>
                  </a:lnTo>
                  <a:lnTo>
                    <a:pt x="37" y="79"/>
                  </a:lnTo>
                  <a:lnTo>
                    <a:pt x="31" y="80"/>
                  </a:lnTo>
                  <a:lnTo>
                    <a:pt x="27" y="81"/>
                  </a:lnTo>
                  <a:lnTo>
                    <a:pt x="27" y="81"/>
                  </a:lnTo>
                  <a:lnTo>
                    <a:pt x="20" y="80"/>
                  </a:lnTo>
                  <a:lnTo>
                    <a:pt x="15" y="78"/>
                  </a:lnTo>
                  <a:lnTo>
                    <a:pt x="8" y="74"/>
                  </a:lnTo>
                  <a:lnTo>
                    <a:pt x="8"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1" name="Freeform 24"/>
            <p:cNvSpPr>
              <a:spLocks/>
            </p:cNvSpPr>
            <p:nvPr userDrawn="1"/>
          </p:nvSpPr>
          <p:spPr bwMode="auto">
            <a:xfrm>
              <a:off x="5386" y="2819"/>
              <a:ext cx="73" cy="77"/>
            </a:xfrm>
            <a:custGeom>
              <a:avLst/>
              <a:gdLst>
                <a:gd name="T0" fmla="*/ 0 w 73"/>
                <a:gd name="T1" fmla="*/ 5 h 77"/>
                <a:gd name="T2" fmla="*/ 0 w 73"/>
                <a:gd name="T3" fmla="*/ 0 h 77"/>
                <a:gd name="T4" fmla="*/ 40 w 73"/>
                <a:gd name="T5" fmla="*/ 0 h 77"/>
                <a:gd name="T6" fmla="*/ 40 w 73"/>
                <a:gd name="T7" fmla="*/ 5 h 77"/>
                <a:gd name="T8" fmla="*/ 40 w 73"/>
                <a:gd name="T9" fmla="*/ 5 h 77"/>
                <a:gd name="T10" fmla="*/ 33 w 73"/>
                <a:gd name="T11" fmla="*/ 5 h 77"/>
                <a:gd name="T12" fmla="*/ 31 w 73"/>
                <a:gd name="T13" fmla="*/ 6 h 77"/>
                <a:gd name="T14" fmla="*/ 30 w 73"/>
                <a:gd name="T15" fmla="*/ 7 h 77"/>
                <a:gd name="T16" fmla="*/ 28 w 73"/>
                <a:gd name="T17" fmla="*/ 11 h 77"/>
                <a:gd name="T18" fmla="*/ 28 w 73"/>
                <a:gd name="T19" fmla="*/ 19 h 77"/>
                <a:gd name="T20" fmla="*/ 28 w 73"/>
                <a:gd name="T21" fmla="*/ 56 h 77"/>
                <a:gd name="T22" fmla="*/ 28 w 73"/>
                <a:gd name="T23" fmla="*/ 56 h 77"/>
                <a:gd name="T24" fmla="*/ 28 w 73"/>
                <a:gd name="T25" fmla="*/ 64 h 77"/>
                <a:gd name="T26" fmla="*/ 30 w 73"/>
                <a:gd name="T27" fmla="*/ 68 h 77"/>
                <a:gd name="T28" fmla="*/ 31 w 73"/>
                <a:gd name="T29" fmla="*/ 69 h 77"/>
                <a:gd name="T30" fmla="*/ 33 w 73"/>
                <a:gd name="T31" fmla="*/ 70 h 77"/>
                <a:gd name="T32" fmla="*/ 40 w 73"/>
                <a:gd name="T33" fmla="*/ 70 h 77"/>
                <a:gd name="T34" fmla="*/ 55 w 73"/>
                <a:gd name="T35" fmla="*/ 70 h 77"/>
                <a:gd name="T36" fmla="*/ 55 w 73"/>
                <a:gd name="T37" fmla="*/ 70 h 77"/>
                <a:gd name="T38" fmla="*/ 61 w 73"/>
                <a:gd name="T39" fmla="*/ 70 h 77"/>
                <a:gd name="T40" fmla="*/ 66 w 73"/>
                <a:gd name="T41" fmla="*/ 68 h 77"/>
                <a:gd name="T42" fmla="*/ 68 w 73"/>
                <a:gd name="T43" fmla="*/ 66 h 77"/>
                <a:gd name="T44" fmla="*/ 69 w 73"/>
                <a:gd name="T45" fmla="*/ 62 h 77"/>
                <a:gd name="T46" fmla="*/ 70 w 73"/>
                <a:gd name="T47" fmla="*/ 58 h 77"/>
                <a:gd name="T48" fmla="*/ 73 w 73"/>
                <a:gd name="T49" fmla="*/ 58 h 77"/>
                <a:gd name="T50" fmla="*/ 72 w 73"/>
                <a:gd name="T51" fmla="*/ 77 h 77"/>
                <a:gd name="T52" fmla="*/ 0 w 73"/>
                <a:gd name="T53" fmla="*/ 77 h 77"/>
                <a:gd name="T54" fmla="*/ 0 w 73"/>
                <a:gd name="T55" fmla="*/ 72 h 77"/>
                <a:gd name="T56" fmla="*/ 0 w 73"/>
                <a:gd name="T57" fmla="*/ 72 h 77"/>
                <a:gd name="T58" fmla="*/ 7 w 73"/>
                <a:gd name="T59" fmla="*/ 72 h 77"/>
                <a:gd name="T60" fmla="*/ 9 w 73"/>
                <a:gd name="T61" fmla="*/ 71 h 77"/>
                <a:gd name="T62" fmla="*/ 10 w 73"/>
                <a:gd name="T63" fmla="*/ 70 h 77"/>
                <a:gd name="T64" fmla="*/ 12 w 73"/>
                <a:gd name="T65" fmla="*/ 66 h 77"/>
                <a:gd name="T66" fmla="*/ 12 w 73"/>
                <a:gd name="T67" fmla="*/ 58 h 77"/>
                <a:gd name="T68" fmla="*/ 12 w 73"/>
                <a:gd name="T69" fmla="*/ 19 h 77"/>
                <a:gd name="T70" fmla="*/ 12 w 73"/>
                <a:gd name="T71" fmla="*/ 19 h 77"/>
                <a:gd name="T72" fmla="*/ 12 w 73"/>
                <a:gd name="T73" fmla="*/ 11 h 77"/>
                <a:gd name="T74" fmla="*/ 10 w 73"/>
                <a:gd name="T75" fmla="*/ 7 h 77"/>
                <a:gd name="T76" fmla="*/ 9 w 73"/>
                <a:gd name="T77" fmla="*/ 6 h 77"/>
                <a:gd name="T78" fmla="*/ 7 w 73"/>
                <a:gd name="T79" fmla="*/ 5 h 77"/>
                <a:gd name="T80" fmla="*/ 0 w 73"/>
                <a:gd name="T81" fmla="*/ 5 h 77"/>
                <a:gd name="T82" fmla="*/ 0 w 73"/>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77">
                  <a:moveTo>
                    <a:pt x="0" y="5"/>
                  </a:moveTo>
                  <a:lnTo>
                    <a:pt x="0" y="0"/>
                  </a:lnTo>
                  <a:lnTo>
                    <a:pt x="40" y="0"/>
                  </a:lnTo>
                  <a:lnTo>
                    <a:pt x="40" y="5"/>
                  </a:lnTo>
                  <a:lnTo>
                    <a:pt x="40" y="5"/>
                  </a:lnTo>
                  <a:lnTo>
                    <a:pt x="33" y="5"/>
                  </a:lnTo>
                  <a:lnTo>
                    <a:pt x="31" y="6"/>
                  </a:lnTo>
                  <a:lnTo>
                    <a:pt x="30" y="7"/>
                  </a:lnTo>
                  <a:lnTo>
                    <a:pt x="28" y="11"/>
                  </a:lnTo>
                  <a:lnTo>
                    <a:pt x="28" y="19"/>
                  </a:lnTo>
                  <a:lnTo>
                    <a:pt x="28" y="56"/>
                  </a:lnTo>
                  <a:lnTo>
                    <a:pt x="28" y="56"/>
                  </a:lnTo>
                  <a:lnTo>
                    <a:pt x="28" y="64"/>
                  </a:lnTo>
                  <a:lnTo>
                    <a:pt x="30" y="68"/>
                  </a:lnTo>
                  <a:lnTo>
                    <a:pt x="31" y="69"/>
                  </a:lnTo>
                  <a:lnTo>
                    <a:pt x="33" y="70"/>
                  </a:lnTo>
                  <a:lnTo>
                    <a:pt x="40" y="70"/>
                  </a:lnTo>
                  <a:lnTo>
                    <a:pt x="55" y="70"/>
                  </a:lnTo>
                  <a:lnTo>
                    <a:pt x="55" y="70"/>
                  </a:lnTo>
                  <a:lnTo>
                    <a:pt x="61" y="70"/>
                  </a:lnTo>
                  <a:lnTo>
                    <a:pt x="66" y="68"/>
                  </a:lnTo>
                  <a:lnTo>
                    <a:pt x="68" y="66"/>
                  </a:lnTo>
                  <a:lnTo>
                    <a:pt x="69" y="62"/>
                  </a:lnTo>
                  <a:lnTo>
                    <a:pt x="70" y="58"/>
                  </a:lnTo>
                  <a:lnTo>
                    <a:pt x="73" y="58"/>
                  </a:lnTo>
                  <a:lnTo>
                    <a:pt x="72" y="77"/>
                  </a:lnTo>
                  <a:lnTo>
                    <a:pt x="0" y="77"/>
                  </a:ln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2" name="Freeform 25"/>
            <p:cNvSpPr>
              <a:spLocks/>
            </p:cNvSpPr>
            <p:nvPr userDrawn="1"/>
          </p:nvSpPr>
          <p:spPr bwMode="auto">
            <a:xfrm>
              <a:off x="5475"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3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3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3" y="6"/>
                  </a:lnTo>
                  <a:lnTo>
                    <a:pt x="30" y="7"/>
                  </a:lnTo>
                  <a:lnTo>
                    <a:pt x="28" y="11"/>
                  </a:lnTo>
                  <a:lnTo>
                    <a:pt x="28" y="19"/>
                  </a:lnTo>
                  <a:lnTo>
                    <a:pt x="28" y="58"/>
                  </a:lnTo>
                  <a:lnTo>
                    <a:pt x="28" y="58"/>
                  </a:lnTo>
                  <a:lnTo>
                    <a:pt x="28" y="66"/>
                  </a:lnTo>
                  <a:lnTo>
                    <a:pt x="30" y="70"/>
                  </a:lnTo>
                  <a:lnTo>
                    <a:pt x="33"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3" name="Freeform 26"/>
            <p:cNvSpPr>
              <a:spLocks noEditPoints="1"/>
            </p:cNvSpPr>
            <p:nvPr userDrawn="1"/>
          </p:nvSpPr>
          <p:spPr bwMode="auto">
            <a:xfrm>
              <a:off x="5525"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3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4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3" y="74"/>
                  </a:lnTo>
                  <a:lnTo>
                    <a:pt x="89" y="74"/>
                  </a:lnTo>
                  <a:lnTo>
                    <a:pt x="89" y="79"/>
                  </a:lnTo>
                  <a:lnTo>
                    <a:pt x="47" y="79"/>
                  </a:lnTo>
                  <a:lnTo>
                    <a:pt x="47" y="74"/>
                  </a:lnTo>
                  <a:lnTo>
                    <a:pt x="47" y="74"/>
                  </a:lnTo>
                  <a:lnTo>
                    <a:pt x="54" y="74"/>
                  </a:lnTo>
                  <a:lnTo>
                    <a:pt x="58" y="72"/>
                  </a:lnTo>
                  <a:lnTo>
                    <a:pt x="58" y="71"/>
                  </a:lnTo>
                  <a:lnTo>
                    <a:pt x="58" y="69"/>
                  </a:lnTo>
                  <a:lnTo>
                    <a:pt x="57" y="65"/>
                  </a:lnTo>
                  <a:lnTo>
                    <a:pt x="51" y="53"/>
                  </a:lnTo>
                  <a:lnTo>
                    <a:pt x="27"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4" name="Freeform 27"/>
            <p:cNvSpPr>
              <a:spLocks/>
            </p:cNvSpPr>
            <p:nvPr userDrawn="1"/>
          </p:nvSpPr>
          <p:spPr bwMode="auto">
            <a:xfrm>
              <a:off x="3901" y="2963"/>
              <a:ext cx="50" cy="81"/>
            </a:xfrm>
            <a:custGeom>
              <a:avLst/>
              <a:gdLst>
                <a:gd name="T0" fmla="*/ 2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7 w 50"/>
                <a:gd name="T19" fmla="*/ 47 h 81"/>
                <a:gd name="T20" fmla="*/ 15 w 50"/>
                <a:gd name="T21" fmla="*/ 40 h 81"/>
                <a:gd name="T22" fmla="*/ 6 w 50"/>
                <a:gd name="T23" fmla="*/ 33 h 81"/>
                <a:gd name="T24" fmla="*/ 1 w 50"/>
                <a:gd name="T25" fmla="*/ 20 h 81"/>
                <a:gd name="T26" fmla="*/ 1 w 50"/>
                <a:gd name="T27" fmla="*/ 15 h 81"/>
                <a:gd name="T28" fmla="*/ 5 w 50"/>
                <a:gd name="T29" fmla="*/ 9 h 81"/>
                <a:gd name="T30" fmla="*/ 10 w 50"/>
                <a:gd name="T31" fmla="*/ 4 h 81"/>
                <a:gd name="T32" fmla="*/ 17 w 50"/>
                <a:gd name="T33" fmla="*/ 1 h 81"/>
                <a:gd name="T34" fmla="*/ 22 w 50"/>
                <a:gd name="T35" fmla="*/ 0 h 81"/>
                <a:gd name="T36" fmla="*/ 31 w 50"/>
                <a:gd name="T37" fmla="*/ 3 h 81"/>
                <a:gd name="T38" fmla="*/ 38 w 50"/>
                <a:gd name="T39" fmla="*/ 6 h 81"/>
                <a:gd name="T40" fmla="*/ 41 w 50"/>
                <a:gd name="T41" fmla="*/ 0 h 81"/>
                <a:gd name="T42" fmla="*/ 43 w 50"/>
                <a:gd name="T43" fmla="*/ 28 h 81"/>
                <a:gd name="T44" fmla="*/ 41 w 50"/>
                <a:gd name="T45" fmla="*/ 28 h 81"/>
                <a:gd name="T46" fmla="*/ 38 w 50"/>
                <a:gd name="T47" fmla="*/ 17 h 81"/>
                <a:gd name="T48" fmla="*/ 34 w 50"/>
                <a:gd name="T49" fmla="*/ 10 h 81"/>
                <a:gd name="T50" fmla="*/ 27 w 50"/>
                <a:gd name="T51" fmla="*/ 7 h 81"/>
                <a:gd name="T52" fmla="*/ 22 w 50"/>
                <a:gd name="T53" fmla="*/ 6 h 81"/>
                <a:gd name="T54" fmla="*/ 13 w 50"/>
                <a:gd name="T55" fmla="*/ 9 h 81"/>
                <a:gd name="T56" fmla="*/ 10 w 50"/>
                <a:gd name="T57" fmla="*/ 17 h 81"/>
                <a:gd name="T58" fmla="*/ 10 w 50"/>
                <a:gd name="T59" fmla="*/ 22 h 81"/>
                <a:gd name="T60" fmla="*/ 17 w 50"/>
                <a:gd name="T61" fmla="*/ 28 h 81"/>
                <a:gd name="T62" fmla="*/ 37 w 50"/>
                <a:gd name="T63" fmla="*/ 39 h 81"/>
                <a:gd name="T64" fmla="*/ 43 w 50"/>
                <a:gd name="T65" fmla="*/ 43 h 81"/>
                <a:gd name="T66" fmla="*/ 50 w 50"/>
                <a:gd name="T67" fmla="*/ 53 h 81"/>
                <a:gd name="T68" fmla="*/ 50 w 50"/>
                <a:gd name="T69" fmla="*/ 58 h 81"/>
                <a:gd name="T70" fmla="*/ 49 w 50"/>
                <a:gd name="T71" fmla="*/ 67 h 81"/>
                <a:gd name="T72" fmla="*/ 43 w 50"/>
                <a:gd name="T73" fmla="*/ 75 h 81"/>
                <a:gd name="T74" fmla="*/ 36 w 50"/>
                <a:gd name="T75" fmla="*/ 79 h 81"/>
                <a:gd name="T76" fmla="*/ 26 w 50"/>
                <a:gd name="T77" fmla="*/ 81 h 81"/>
                <a:gd name="T78" fmla="*/ 20 w 50"/>
                <a:gd name="T79" fmla="*/ 80 h 81"/>
                <a:gd name="T80" fmla="*/ 7 w 50"/>
                <a:gd name="T81" fmla="*/ 75 h 81"/>
                <a:gd name="T82" fmla="*/ 5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2" y="53"/>
                  </a:lnTo>
                  <a:lnTo>
                    <a:pt x="2" y="53"/>
                  </a:lnTo>
                  <a:lnTo>
                    <a:pt x="3" y="56"/>
                  </a:lnTo>
                  <a:lnTo>
                    <a:pt x="5" y="61"/>
                  </a:lnTo>
                  <a:lnTo>
                    <a:pt x="6" y="65"/>
                  </a:lnTo>
                  <a:lnTo>
                    <a:pt x="9" y="68"/>
                  </a:lnTo>
                  <a:lnTo>
                    <a:pt x="13" y="72"/>
                  </a:lnTo>
                  <a:lnTo>
                    <a:pt x="19" y="75"/>
                  </a:lnTo>
                  <a:lnTo>
                    <a:pt x="26" y="76"/>
                  </a:lnTo>
                  <a:lnTo>
                    <a:pt x="26" y="76"/>
                  </a:lnTo>
                  <a:lnTo>
                    <a:pt x="32" y="75"/>
                  </a:lnTo>
                  <a:lnTo>
                    <a:pt x="37" y="71"/>
                  </a:lnTo>
                  <a:lnTo>
                    <a:pt x="41" y="67"/>
                  </a:lnTo>
                  <a:lnTo>
                    <a:pt x="42" y="62"/>
                  </a:lnTo>
                  <a:lnTo>
                    <a:pt x="42" y="62"/>
                  </a:lnTo>
                  <a:lnTo>
                    <a:pt x="41" y="57"/>
                  </a:lnTo>
                  <a:lnTo>
                    <a:pt x="38" y="54"/>
                  </a:lnTo>
                  <a:lnTo>
                    <a:pt x="34" y="50"/>
                  </a:lnTo>
                  <a:lnTo>
                    <a:pt x="27" y="47"/>
                  </a:lnTo>
                  <a:lnTo>
                    <a:pt x="15" y="40"/>
                  </a:lnTo>
                  <a:lnTo>
                    <a:pt x="15" y="40"/>
                  </a:lnTo>
                  <a:lnTo>
                    <a:pt x="10" y="37"/>
                  </a:lnTo>
                  <a:lnTo>
                    <a:pt x="6" y="33"/>
                  </a:lnTo>
                  <a:lnTo>
                    <a:pt x="2" y="26"/>
                  </a:lnTo>
                  <a:lnTo>
                    <a:pt x="1" y="20"/>
                  </a:lnTo>
                  <a:lnTo>
                    <a:pt x="1" y="20"/>
                  </a:lnTo>
                  <a:lnTo>
                    <a:pt x="1" y="15"/>
                  </a:lnTo>
                  <a:lnTo>
                    <a:pt x="2" y="12"/>
                  </a:lnTo>
                  <a:lnTo>
                    <a:pt x="5" y="9"/>
                  </a:lnTo>
                  <a:lnTo>
                    <a:pt x="7" y="6"/>
                  </a:lnTo>
                  <a:lnTo>
                    <a:pt x="10" y="4"/>
                  </a:lnTo>
                  <a:lnTo>
                    <a:pt x="13" y="3"/>
                  </a:lnTo>
                  <a:lnTo>
                    <a:pt x="17" y="1"/>
                  </a:lnTo>
                  <a:lnTo>
                    <a:pt x="22" y="0"/>
                  </a:lnTo>
                  <a:lnTo>
                    <a:pt x="22" y="0"/>
                  </a:lnTo>
                  <a:lnTo>
                    <a:pt x="27" y="1"/>
                  </a:lnTo>
                  <a:lnTo>
                    <a:pt x="31" y="3"/>
                  </a:lnTo>
                  <a:lnTo>
                    <a:pt x="38" y="6"/>
                  </a:lnTo>
                  <a:lnTo>
                    <a:pt x="38" y="6"/>
                  </a:lnTo>
                  <a:lnTo>
                    <a:pt x="40" y="4"/>
                  </a:lnTo>
                  <a:lnTo>
                    <a:pt x="41" y="0"/>
                  </a:lnTo>
                  <a:lnTo>
                    <a:pt x="43" y="0"/>
                  </a:lnTo>
                  <a:lnTo>
                    <a:pt x="43" y="28"/>
                  </a:lnTo>
                  <a:lnTo>
                    <a:pt x="41" y="28"/>
                  </a:lnTo>
                  <a:lnTo>
                    <a:pt x="41" y="28"/>
                  </a:lnTo>
                  <a:lnTo>
                    <a:pt x="40" y="20"/>
                  </a:lnTo>
                  <a:lnTo>
                    <a:pt x="38" y="17"/>
                  </a:lnTo>
                  <a:lnTo>
                    <a:pt x="37" y="13"/>
                  </a:lnTo>
                  <a:lnTo>
                    <a:pt x="34" y="10"/>
                  </a:lnTo>
                  <a:lnTo>
                    <a:pt x="30" y="8"/>
                  </a:lnTo>
                  <a:lnTo>
                    <a:pt x="27" y="7"/>
                  </a:lnTo>
                  <a:lnTo>
                    <a:pt x="22" y="6"/>
                  </a:lnTo>
                  <a:lnTo>
                    <a:pt x="22" y="6"/>
                  </a:lnTo>
                  <a:lnTo>
                    <a:pt x="16" y="7"/>
                  </a:lnTo>
                  <a:lnTo>
                    <a:pt x="13" y="9"/>
                  </a:lnTo>
                  <a:lnTo>
                    <a:pt x="10" y="12"/>
                  </a:lnTo>
                  <a:lnTo>
                    <a:pt x="10" y="17"/>
                  </a:lnTo>
                  <a:lnTo>
                    <a:pt x="10" y="17"/>
                  </a:lnTo>
                  <a:lnTo>
                    <a:pt x="10" y="22"/>
                  </a:lnTo>
                  <a:lnTo>
                    <a:pt x="13" y="25"/>
                  </a:lnTo>
                  <a:lnTo>
                    <a:pt x="17" y="28"/>
                  </a:lnTo>
                  <a:lnTo>
                    <a:pt x="25" y="33"/>
                  </a:lnTo>
                  <a:lnTo>
                    <a:pt x="37" y="39"/>
                  </a:lnTo>
                  <a:lnTo>
                    <a:pt x="37" y="39"/>
                  </a:lnTo>
                  <a:lnTo>
                    <a:pt x="43" y="43"/>
                  </a:lnTo>
                  <a:lnTo>
                    <a:pt x="48" y="48"/>
                  </a:lnTo>
                  <a:lnTo>
                    <a:pt x="50" y="53"/>
                  </a:lnTo>
                  <a:lnTo>
                    <a:pt x="50" y="58"/>
                  </a:lnTo>
                  <a:lnTo>
                    <a:pt x="50" y="58"/>
                  </a:lnTo>
                  <a:lnTo>
                    <a:pt x="50" y="63"/>
                  </a:lnTo>
                  <a:lnTo>
                    <a:pt x="49" y="67"/>
                  </a:lnTo>
                  <a:lnTo>
                    <a:pt x="45" y="71"/>
                  </a:lnTo>
                  <a:lnTo>
                    <a:pt x="43" y="75"/>
                  </a:lnTo>
                  <a:lnTo>
                    <a:pt x="39" y="77"/>
                  </a:lnTo>
                  <a:lnTo>
                    <a:pt x="36" y="79"/>
                  </a:lnTo>
                  <a:lnTo>
                    <a:pt x="30" y="80"/>
                  </a:lnTo>
                  <a:lnTo>
                    <a:pt x="26" y="81"/>
                  </a:lnTo>
                  <a:lnTo>
                    <a:pt x="26" y="81"/>
                  </a:lnTo>
                  <a:lnTo>
                    <a:pt x="20" y="80"/>
                  </a:lnTo>
                  <a:lnTo>
                    <a:pt x="14" y="78"/>
                  </a:lnTo>
                  <a:lnTo>
                    <a:pt x="7" y="75"/>
                  </a:lnTo>
                  <a:lnTo>
                    <a:pt x="7" y="75"/>
                  </a:lnTo>
                  <a:lnTo>
                    <a:pt x="5"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5" name="Freeform 28"/>
            <p:cNvSpPr>
              <a:spLocks/>
            </p:cNvSpPr>
            <p:nvPr userDrawn="1"/>
          </p:nvSpPr>
          <p:spPr bwMode="auto">
            <a:xfrm>
              <a:off x="3967" y="2966"/>
              <a:ext cx="78" cy="76"/>
            </a:xfrm>
            <a:custGeom>
              <a:avLst/>
              <a:gdLst>
                <a:gd name="T0" fmla="*/ 21 w 78"/>
                <a:gd name="T1" fmla="*/ 73 h 76"/>
                <a:gd name="T2" fmla="*/ 21 w 78"/>
                <a:gd name="T3" fmla="*/ 73 h 76"/>
                <a:gd name="T4" fmla="*/ 28 w 78"/>
                <a:gd name="T5" fmla="*/ 73 h 76"/>
                <a:gd name="T6" fmla="*/ 30 w 78"/>
                <a:gd name="T7" fmla="*/ 72 h 76"/>
                <a:gd name="T8" fmla="*/ 32 w 78"/>
                <a:gd name="T9" fmla="*/ 70 h 76"/>
                <a:gd name="T10" fmla="*/ 33 w 78"/>
                <a:gd name="T11" fmla="*/ 66 h 76"/>
                <a:gd name="T12" fmla="*/ 34 w 78"/>
                <a:gd name="T13" fmla="*/ 59 h 76"/>
                <a:gd name="T14" fmla="*/ 34 w 78"/>
                <a:gd name="T15" fmla="*/ 5 h 76"/>
                <a:gd name="T16" fmla="*/ 17 w 78"/>
                <a:gd name="T17" fmla="*/ 5 h 76"/>
                <a:gd name="T18" fmla="*/ 17 w 78"/>
                <a:gd name="T19" fmla="*/ 5 h 76"/>
                <a:gd name="T20" fmla="*/ 11 w 78"/>
                <a:gd name="T21" fmla="*/ 5 h 76"/>
                <a:gd name="T22" fmla="*/ 6 w 78"/>
                <a:gd name="T23" fmla="*/ 7 h 76"/>
                <a:gd name="T24" fmla="*/ 4 w 78"/>
                <a:gd name="T25" fmla="*/ 10 h 76"/>
                <a:gd name="T26" fmla="*/ 3 w 78"/>
                <a:gd name="T27" fmla="*/ 15 h 76"/>
                <a:gd name="T28" fmla="*/ 2 w 78"/>
                <a:gd name="T29" fmla="*/ 17 h 76"/>
                <a:gd name="T30" fmla="*/ 0 w 78"/>
                <a:gd name="T31" fmla="*/ 17 h 76"/>
                <a:gd name="T32" fmla="*/ 1 w 78"/>
                <a:gd name="T33" fmla="*/ 0 h 76"/>
                <a:gd name="T34" fmla="*/ 77 w 78"/>
                <a:gd name="T35" fmla="*/ 0 h 76"/>
                <a:gd name="T36" fmla="*/ 78 w 78"/>
                <a:gd name="T37" fmla="*/ 17 h 76"/>
                <a:gd name="T38" fmla="*/ 75 w 78"/>
                <a:gd name="T39" fmla="*/ 17 h 76"/>
                <a:gd name="T40" fmla="*/ 75 w 78"/>
                <a:gd name="T41" fmla="*/ 15 h 76"/>
                <a:gd name="T42" fmla="*/ 75 w 78"/>
                <a:gd name="T43" fmla="*/ 15 h 76"/>
                <a:gd name="T44" fmla="*/ 74 w 78"/>
                <a:gd name="T45" fmla="*/ 10 h 76"/>
                <a:gd name="T46" fmla="*/ 72 w 78"/>
                <a:gd name="T47" fmla="*/ 7 h 76"/>
                <a:gd name="T48" fmla="*/ 68 w 78"/>
                <a:gd name="T49" fmla="*/ 5 h 76"/>
                <a:gd name="T50" fmla="*/ 60 w 78"/>
                <a:gd name="T51" fmla="*/ 5 h 76"/>
                <a:gd name="T52" fmla="*/ 44 w 78"/>
                <a:gd name="T53" fmla="*/ 5 h 76"/>
                <a:gd name="T54" fmla="*/ 44 w 78"/>
                <a:gd name="T55" fmla="*/ 59 h 76"/>
                <a:gd name="T56" fmla="*/ 44 w 78"/>
                <a:gd name="T57" fmla="*/ 59 h 76"/>
                <a:gd name="T58" fmla="*/ 44 w 78"/>
                <a:gd name="T59" fmla="*/ 66 h 76"/>
                <a:gd name="T60" fmla="*/ 46 w 78"/>
                <a:gd name="T61" fmla="*/ 70 h 76"/>
                <a:gd name="T62" fmla="*/ 47 w 78"/>
                <a:gd name="T63" fmla="*/ 72 h 76"/>
                <a:gd name="T64" fmla="*/ 49 w 78"/>
                <a:gd name="T65" fmla="*/ 73 h 76"/>
                <a:gd name="T66" fmla="*/ 56 w 78"/>
                <a:gd name="T67" fmla="*/ 73 h 76"/>
                <a:gd name="T68" fmla="*/ 56 w 78"/>
                <a:gd name="T69" fmla="*/ 76 h 76"/>
                <a:gd name="T70" fmla="*/ 21 w 78"/>
                <a:gd name="T71" fmla="*/ 76 h 76"/>
                <a:gd name="T72" fmla="*/ 21 w 78"/>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6">
                  <a:moveTo>
                    <a:pt x="21" y="73"/>
                  </a:moveTo>
                  <a:lnTo>
                    <a:pt x="21" y="73"/>
                  </a:lnTo>
                  <a:lnTo>
                    <a:pt x="28" y="73"/>
                  </a:lnTo>
                  <a:lnTo>
                    <a:pt x="30" y="72"/>
                  </a:lnTo>
                  <a:lnTo>
                    <a:pt x="32" y="70"/>
                  </a:lnTo>
                  <a:lnTo>
                    <a:pt x="33" y="66"/>
                  </a:lnTo>
                  <a:lnTo>
                    <a:pt x="34" y="59"/>
                  </a:lnTo>
                  <a:lnTo>
                    <a:pt x="34" y="5"/>
                  </a:lnTo>
                  <a:lnTo>
                    <a:pt x="17" y="5"/>
                  </a:lnTo>
                  <a:lnTo>
                    <a:pt x="17" y="5"/>
                  </a:lnTo>
                  <a:lnTo>
                    <a:pt x="11" y="5"/>
                  </a:lnTo>
                  <a:lnTo>
                    <a:pt x="6" y="7"/>
                  </a:lnTo>
                  <a:lnTo>
                    <a:pt x="4" y="10"/>
                  </a:lnTo>
                  <a:lnTo>
                    <a:pt x="3" y="15"/>
                  </a:lnTo>
                  <a:lnTo>
                    <a:pt x="2" y="17"/>
                  </a:lnTo>
                  <a:lnTo>
                    <a:pt x="0" y="17"/>
                  </a:lnTo>
                  <a:lnTo>
                    <a:pt x="1" y="0"/>
                  </a:lnTo>
                  <a:lnTo>
                    <a:pt x="77" y="0"/>
                  </a:lnTo>
                  <a:lnTo>
                    <a:pt x="78" y="17"/>
                  </a:lnTo>
                  <a:lnTo>
                    <a:pt x="75" y="17"/>
                  </a:lnTo>
                  <a:lnTo>
                    <a:pt x="75" y="15"/>
                  </a:lnTo>
                  <a:lnTo>
                    <a:pt x="75" y="15"/>
                  </a:lnTo>
                  <a:lnTo>
                    <a:pt x="74" y="10"/>
                  </a:lnTo>
                  <a:lnTo>
                    <a:pt x="72" y="7"/>
                  </a:lnTo>
                  <a:lnTo>
                    <a:pt x="68" y="5"/>
                  </a:lnTo>
                  <a:lnTo>
                    <a:pt x="60" y="5"/>
                  </a:lnTo>
                  <a:lnTo>
                    <a:pt x="44" y="5"/>
                  </a:lnTo>
                  <a:lnTo>
                    <a:pt x="44" y="59"/>
                  </a:lnTo>
                  <a:lnTo>
                    <a:pt x="44" y="59"/>
                  </a:lnTo>
                  <a:lnTo>
                    <a:pt x="44" y="66"/>
                  </a:lnTo>
                  <a:lnTo>
                    <a:pt x="46" y="70"/>
                  </a:lnTo>
                  <a:lnTo>
                    <a:pt x="47" y="72"/>
                  </a:lnTo>
                  <a:lnTo>
                    <a:pt x="49" y="73"/>
                  </a:lnTo>
                  <a:lnTo>
                    <a:pt x="56" y="73"/>
                  </a:lnTo>
                  <a:lnTo>
                    <a:pt x="56" y="76"/>
                  </a:lnTo>
                  <a:lnTo>
                    <a:pt x="21" y="76"/>
                  </a:lnTo>
                  <a:lnTo>
                    <a:pt x="21"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6" name="Freeform 29"/>
            <p:cNvSpPr>
              <a:spLocks noEditPoints="1"/>
            </p:cNvSpPr>
            <p:nvPr userDrawn="1"/>
          </p:nvSpPr>
          <p:spPr bwMode="auto">
            <a:xfrm>
              <a:off x="4044" y="2963"/>
              <a:ext cx="87" cy="79"/>
            </a:xfrm>
            <a:custGeom>
              <a:avLst/>
              <a:gdLst>
                <a:gd name="T0" fmla="*/ 0 w 87"/>
                <a:gd name="T1" fmla="*/ 76 h 79"/>
                <a:gd name="T2" fmla="*/ 0 w 87"/>
                <a:gd name="T3" fmla="*/ 76 h 79"/>
                <a:gd name="T4" fmla="*/ 6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8 w 87"/>
                <a:gd name="T23" fmla="*/ 73 h 79"/>
                <a:gd name="T24" fmla="*/ 81 w 87"/>
                <a:gd name="T25" fmla="*/ 76 h 79"/>
                <a:gd name="T26" fmla="*/ 87 w 87"/>
                <a:gd name="T27" fmla="*/ 76 h 79"/>
                <a:gd name="T28" fmla="*/ 87 w 87"/>
                <a:gd name="T29" fmla="*/ 79 h 79"/>
                <a:gd name="T30" fmla="*/ 52 w 87"/>
                <a:gd name="T31" fmla="*/ 79 h 79"/>
                <a:gd name="T32" fmla="*/ 52 w 87"/>
                <a:gd name="T33" fmla="*/ 76 h 79"/>
                <a:gd name="T34" fmla="*/ 52 w 87"/>
                <a:gd name="T35" fmla="*/ 76 h 79"/>
                <a:gd name="T36" fmla="*/ 58 w 87"/>
                <a:gd name="T37" fmla="*/ 76 h 79"/>
                <a:gd name="T38" fmla="*/ 63 w 87"/>
                <a:gd name="T39" fmla="*/ 73 h 79"/>
                <a:gd name="T40" fmla="*/ 63 w 87"/>
                <a:gd name="T41" fmla="*/ 72 h 79"/>
                <a:gd name="T42" fmla="*/ 64 w 87"/>
                <a:gd name="T43" fmla="*/ 71 h 79"/>
                <a:gd name="T44" fmla="*/ 63 w 87"/>
                <a:gd name="T45" fmla="*/ 66 h 79"/>
                <a:gd name="T46" fmla="*/ 56 w 87"/>
                <a:gd name="T47" fmla="*/ 52 h 79"/>
                <a:gd name="T48" fmla="*/ 25 w 87"/>
                <a:gd name="T49" fmla="*/ 52 h 79"/>
                <a:gd name="T50" fmla="*/ 20 w 87"/>
                <a:gd name="T51" fmla="*/ 66 h 79"/>
                <a:gd name="T52" fmla="*/ 20 w 87"/>
                <a:gd name="T53" fmla="*/ 66 h 79"/>
                <a:gd name="T54" fmla="*/ 19 w 87"/>
                <a:gd name="T55" fmla="*/ 70 h 79"/>
                <a:gd name="T56" fmla="*/ 19 w 87"/>
                <a:gd name="T57" fmla="*/ 72 h 79"/>
                <a:gd name="T58" fmla="*/ 20 w 87"/>
                <a:gd name="T59" fmla="*/ 73 h 79"/>
                <a:gd name="T60" fmla="*/ 23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6" y="76"/>
                  </a:lnTo>
                  <a:lnTo>
                    <a:pt x="10" y="73"/>
                  </a:lnTo>
                  <a:lnTo>
                    <a:pt x="12" y="70"/>
                  </a:lnTo>
                  <a:lnTo>
                    <a:pt x="15" y="65"/>
                  </a:lnTo>
                  <a:lnTo>
                    <a:pt x="42" y="0"/>
                  </a:lnTo>
                  <a:lnTo>
                    <a:pt x="44" y="0"/>
                  </a:lnTo>
                  <a:lnTo>
                    <a:pt x="72" y="65"/>
                  </a:lnTo>
                  <a:lnTo>
                    <a:pt x="72" y="65"/>
                  </a:lnTo>
                  <a:lnTo>
                    <a:pt x="74" y="70"/>
                  </a:lnTo>
                  <a:lnTo>
                    <a:pt x="78" y="73"/>
                  </a:lnTo>
                  <a:lnTo>
                    <a:pt x="81" y="76"/>
                  </a:lnTo>
                  <a:lnTo>
                    <a:pt x="87" y="76"/>
                  </a:lnTo>
                  <a:lnTo>
                    <a:pt x="87" y="79"/>
                  </a:lnTo>
                  <a:lnTo>
                    <a:pt x="52" y="79"/>
                  </a:lnTo>
                  <a:lnTo>
                    <a:pt x="52" y="76"/>
                  </a:lnTo>
                  <a:lnTo>
                    <a:pt x="52" y="76"/>
                  </a:lnTo>
                  <a:lnTo>
                    <a:pt x="58" y="76"/>
                  </a:lnTo>
                  <a:lnTo>
                    <a:pt x="63" y="73"/>
                  </a:lnTo>
                  <a:lnTo>
                    <a:pt x="63" y="72"/>
                  </a:lnTo>
                  <a:lnTo>
                    <a:pt x="64" y="71"/>
                  </a:lnTo>
                  <a:lnTo>
                    <a:pt x="63" y="66"/>
                  </a:lnTo>
                  <a:lnTo>
                    <a:pt x="56" y="52"/>
                  </a:lnTo>
                  <a:lnTo>
                    <a:pt x="25" y="52"/>
                  </a:lnTo>
                  <a:lnTo>
                    <a:pt x="20" y="66"/>
                  </a:lnTo>
                  <a:lnTo>
                    <a:pt x="20" y="66"/>
                  </a:lnTo>
                  <a:lnTo>
                    <a:pt x="19" y="70"/>
                  </a:lnTo>
                  <a:lnTo>
                    <a:pt x="19" y="72"/>
                  </a:lnTo>
                  <a:lnTo>
                    <a:pt x="20" y="73"/>
                  </a:lnTo>
                  <a:lnTo>
                    <a:pt x="23"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7" name="Freeform 30"/>
            <p:cNvSpPr>
              <a:spLocks/>
            </p:cNvSpPr>
            <p:nvPr userDrawn="1"/>
          </p:nvSpPr>
          <p:spPr bwMode="auto">
            <a:xfrm>
              <a:off x="4130" y="2966"/>
              <a:ext cx="80" cy="76"/>
            </a:xfrm>
            <a:custGeom>
              <a:avLst/>
              <a:gdLst>
                <a:gd name="T0" fmla="*/ 23 w 80"/>
                <a:gd name="T1" fmla="*/ 73 h 76"/>
                <a:gd name="T2" fmla="*/ 23 w 80"/>
                <a:gd name="T3" fmla="*/ 73 h 76"/>
                <a:gd name="T4" fmla="*/ 29 w 80"/>
                <a:gd name="T5" fmla="*/ 73 h 76"/>
                <a:gd name="T6" fmla="*/ 31 w 80"/>
                <a:gd name="T7" fmla="*/ 72 h 76"/>
                <a:gd name="T8" fmla="*/ 32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2 w 80"/>
                <a:gd name="T21" fmla="*/ 5 h 76"/>
                <a:gd name="T22" fmla="*/ 8 w 80"/>
                <a:gd name="T23" fmla="*/ 7 h 76"/>
                <a:gd name="T24" fmla="*/ 6 w 80"/>
                <a:gd name="T25" fmla="*/ 10 h 76"/>
                <a:gd name="T26" fmla="*/ 3 w 80"/>
                <a:gd name="T27" fmla="*/ 15 h 76"/>
                <a:gd name="T28" fmla="*/ 3 w 80"/>
                <a:gd name="T29" fmla="*/ 17 h 76"/>
                <a:gd name="T30" fmla="*/ 0 w 80"/>
                <a:gd name="T31" fmla="*/ 17 h 76"/>
                <a:gd name="T32" fmla="*/ 1 w 80"/>
                <a:gd name="T33" fmla="*/ 0 h 76"/>
                <a:gd name="T34" fmla="*/ 79 w 80"/>
                <a:gd name="T35" fmla="*/ 0 h 76"/>
                <a:gd name="T36" fmla="*/ 80 w 80"/>
                <a:gd name="T37" fmla="*/ 17 h 76"/>
                <a:gd name="T38" fmla="*/ 77 w 80"/>
                <a:gd name="T39" fmla="*/ 17 h 76"/>
                <a:gd name="T40" fmla="*/ 77 w 80"/>
                <a:gd name="T41" fmla="*/ 15 h 76"/>
                <a:gd name="T42" fmla="*/ 77 w 80"/>
                <a:gd name="T43" fmla="*/ 15 h 76"/>
                <a:gd name="T44" fmla="*/ 74 w 80"/>
                <a:gd name="T45" fmla="*/ 10 h 76"/>
                <a:gd name="T46" fmla="*/ 72 w 80"/>
                <a:gd name="T47" fmla="*/ 7 h 76"/>
                <a:gd name="T48" fmla="*/ 68 w 80"/>
                <a:gd name="T49" fmla="*/ 5 h 76"/>
                <a:gd name="T50" fmla="*/ 62 w 80"/>
                <a:gd name="T51" fmla="*/ 5 h 76"/>
                <a:gd name="T52" fmla="*/ 45 w 80"/>
                <a:gd name="T53" fmla="*/ 5 h 76"/>
                <a:gd name="T54" fmla="*/ 45 w 80"/>
                <a:gd name="T55" fmla="*/ 59 h 76"/>
                <a:gd name="T56" fmla="*/ 45 w 80"/>
                <a:gd name="T57" fmla="*/ 59 h 76"/>
                <a:gd name="T58" fmla="*/ 45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29" y="73"/>
                  </a:lnTo>
                  <a:lnTo>
                    <a:pt x="31" y="72"/>
                  </a:lnTo>
                  <a:lnTo>
                    <a:pt x="32" y="70"/>
                  </a:lnTo>
                  <a:lnTo>
                    <a:pt x="35" y="66"/>
                  </a:lnTo>
                  <a:lnTo>
                    <a:pt x="35" y="59"/>
                  </a:lnTo>
                  <a:lnTo>
                    <a:pt x="35" y="5"/>
                  </a:lnTo>
                  <a:lnTo>
                    <a:pt x="19" y="5"/>
                  </a:lnTo>
                  <a:lnTo>
                    <a:pt x="19" y="5"/>
                  </a:lnTo>
                  <a:lnTo>
                    <a:pt x="12" y="5"/>
                  </a:lnTo>
                  <a:lnTo>
                    <a:pt x="8" y="7"/>
                  </a:lnTo>
                  <a:lnTo>
                    <a:pt x="6" y="10"/>
                  </a:lnTo>
                  <a:lnTo>
                    <a:pt x="3" y="15"/>
                  </a:lnTo>
                  <a:lnTo>
                    <a:pt x="3" y="17"/>
                  </a:lnTo>
                  <a:lnTo>
                    <a:pt x="0" y="17"/>
                  </a:lnTo>
                  <a:lnTo>
                    <a:pt x="1" y="0"/>
                  </a:lnTo>
                  <a:lnTo>
                    <a:pt x="79" y="0"/>
                  </a:lnTo>
                  <a:lnTo>
                    <a:pt x="80" y="17"/>
                  </a:lnTo>
                  <a:lnTo>
                    <a:pt x="77" y="17"/>
                  </a:lnTo>
                  <a:lnTo>
                    <a:pt x="77" y="15"/>
                  </a:lnTo>
                  <a:lnTo>
                    <a:pt x="77" y="15"/>
                  </a:lnTo>
                  <a:lnTo>
                    <a:pt x="74" y="10"/>
                  </a:lnTo>
                  <a:lnTo>
                    <a:pt x="72" y="7"/>
                  </a:lnTo>
                  <a:lnTo>
                    <a:pt x="68" y="5"/>
                  </a:lnTo>
                  <a:lnTo>
                    <a:pt x="62" y="5"/>
                  </a:lnTo>
                  <a:lnTo>
                    <a:pt x="45" y="5"/>
                  </a:lnTo>
                  <a:lnTo>
                    <a:pt x="45" y="59"/>
                  </a:lnTo>
                  <a:lnTo>
                    <a:pt x="45" y="59"/>
                  </a:lnTo>
                  <a:lnTo>
                    <a:pt x="45"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8" name="Freeform 31"/>
            <p:cNvSpPr>
              <a:spLocks/>
            </p:cNvSpPr>
            <p:nvPr userDrawn="1"/>
          </p:nvSpPr>
          <p:spPr bwMode="auto">
            <a:xfrm>
              <a:off x="4227" y="2963"/>
              <a:ext cx="49" cy="81"/>
            </a:xfrm>
            <a:custGeom>
              <a:avLst/>
              <a:gdLst>
                <a:gd name="T0" fmla="*/ 2 w 49"/>
                <a:gd name="T1" fmla="*/ 53 h 81"/>
                <a:gd name="T2" fmla="*/ 2 w 49"/>
                <a:gd name="T3" fmla="*/ 56 h 81"/>
                <a:gd name="T4" fmla="*/ 5 w 49"/>
                <a:gd name="T5" fmla="*/ 65 h 81"/>
                <a:gd name="T6" fmla="*/ 12 w 49"/>
                <a:gd name="T7" fmla="*/ 72 h 81"/>
                <a:gd name="T8" fmla="*/ 26 w 49"/>
                <a:gd name="T9" fmla="*/ 76 h 81"/>
                <a:gd name="T10" fmla="*/ 31 w 49"/>
                <a:gd name="T11" fmla="*/ 75 h 81"/>
                <a:gd name="T12" fmla="*/ 40 w 49"/>
                <a:gd name="T13" fmla="*/ 67 h 81"/>
                <a:gd name="T14" fmla="*/ 41 w 49"/>
                <a:gd name="T15" fmla="*/ 62 h 81"/>
                <a:gd name="T16" fmla="*/ 38 w 49"/>
                <a:gd name="T17" fmla="*/ 54 h 81"/>
                <a:gd name="T18" fmla="*/ 27 w 49"/>
                <a:gd name="T19" fmla="*/ 47 h 81"/>
                <a:gd name="T20" fmla="*/ 15 w 49"/>
                <a:gd name="T21" fmla="*/ 40 h 81"/>
                <a:gd name="T22" fmla="*/ 4 w 49"/>
                <a:gd name="T23" fmla="*/ 33 h 81"/>
                <a:gd name="T24" fmla="*/ 0 w 49"/>
                <a:gd name="T25" fmla="*/ 20 h 81"/>
                <a:gd name="T26" fmla="*/ 1 w 49"/>
                <a:gd name="T27" fmla="*/ 15 h 81"/>
                <a:gd name="T28" fmla="*/ 4 w 49"/>
                <a:gd name="T29" fmla="*/ 9 h 81"/>
                <a:gd name="T30" fmla="*/ 10 w 49"/>
                <a:gd name="T31" fmla="*/ 4 h 81"/>
                <a:gd name="T32" fmla="*/ 17 w 49"/>
                <a:gd name="T33" fmla="*/ 1 h 81"/>
                <a:gd name="T34" fmla="*/ 22 w 49"/>
                <a:gd name="T35" fmla="*/ 0 h 81"/>
                <a:gd name="T36" fmla="*/ 30 w 49"/>
                <a:gd name="T37" fmla="*/ 3 h 81"/>
                <a:gd name="T38" fmla="*/ 37 w 49"/>
                <a:gd name="T39" fmla="*/ 6 h 81"/>
                <a:gd name="T40" fmla="*/ 41 w 49"/>
                <a:gd name="T41" fmla="*/ 0 h 81"/>
                <a:gd name="T42" fmla="*/ 43 w 49"/>
                <a:gd name="T43" fmla="*/ 28 h 81"/>
                <a:gd name="T44" fmla="*/ 41 w 49"/>
                <a:gd name="T45" fmla="*/ 28 h 81"/>
                <a:gd name="T46" fmla="*/ 38 w 49"/>
                <a:gd name="T47" fmla="*/ 17 h 81"/>
                <a:gd name="T48" fmla="*/ 33 w 49"/>
                <a:gd name="T49" fmla="*/ 10 h 81"/>
                <a:gd name="T50" fmla="*/ 26 w 49"/>
                <a:gd name="T51" fmla="*/ 7 h 81"/>
                <a:gd name="T52" fmla="*/ 22 w 49"/>
                <a:gd name="T53" fmla="*/ 6 h 81"/>
                <a:gd name="T54" fmla="*/ 12 w 49"/>
                <a:gd name="T55" fmla="*/ 9 h 81"/>
                <a:gd name="T56" fmla="*/ 9 w 49"/>
                <a:gd name="T57" fmla="*/ 17 h 81"/>
                <a:gd name="T58" fmla="*/ 10 w 49"/>
                <a:gd name="T59" fmla="*/ 22 h 81"/>
                <a:gd name="T60" fmla="*/ 17 w 49"/>
                <a:gd name="T61" fmla="*/ 28 h 81"/>
                <a:gd name="T62" fmla="*/ 37 w 49"/>
                <a:gd name="T63" fmla="*/ 39 h 81"/>
                <a:gd name="T64" fmla="*/ 42 w 49"/>
                <a:gd name="T65" fmla="*/ 43 h 81"/>
                <a:gd name="T66" fmla="*/ 48 w 49"/>
                <a:gd name="T67" fmla="*/ 53 h 81"/>
                <a:gd name="T68" fmla="*/ 49 w 49"/>
                <a:gd name="T69" fmla="*/ 58 h 81"/>
                <a:gd name="T70" fmla="*/ 47 w 49"/>
                <a:gd name="T71" fmla="*/ 67 h 81"/>
                <a:gd name="T72" fmla="*/ 42 w 49"/>
                <a:gd name="T73" fmla="*/ 75 h 81"/>
                <a:gd name="T74" fmla="*/ 34 w 49"/>
                <a:gd name="T75" fmla="*/ 79 h 81"/>
                <a:gd name="T76" fmla="*/ 26 w 49"/>
                <a:gd name="T77" fmla="*/ 81 h 81"/>
                <a:gd name="T78" fmla="*/ 19 w 49"/>
                <a:gd name="T79" fmla="*/ 80 h 81"/>
                <a:gd name="T80" fmla="*/ 5 w 49"/>
                <a:gd name="T81" fmla="*/ 75 h 81"/>
                <a:gd name="T82" fmla="*/ 3 w 49"/>
                <a:gd name="T83" fmla="*/ 78 h 81"/>
                <a:gd name="T84" fmla="*/ 0 w 49"/>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1">
                  <a:moveTo>
                    <a:pt x="0" y="53"/>
                  </a:moveTo>
                  <a:lnTo>
                    <a:pt x="2" y="53"/>
                  </a:lnTo>
                  <a:lnTo>
                    <a:pt x="2" y="53"/>
                  </a:lnTo>
                  <a:lnTo>
                    <a:pt x="2" y="56"/>
                  </a:lnTo>
                  <a:lnTo>
                    <a:pt x="3" y="61"/>
                  </a:lnTo>
                  <a:lnTo>
                    <a:pt x="5" y="65"/>
                  </a:lnTo>
                  <a:lnTo>
                    <a:pt x="8" y="68"/>
                  </a:lnTo>
                  <a:lnTo>
                    <a:pt x="12" y="72"/>
                  </a:lnTo>
                  <a:lnTo>
                    <a:pt x="18" y="75"/>
                  </a:lnTo>
                  <a:lnTo>
                    <a:pt x="26" y="76"/>
                  </a:lnTo>
                  <a:lnTo>
                    <a:pt x="26" y="76"/>
                  </a:lnTo>
                  <a:lnTo>
                    <a:pt x="31" y="75"/>
                  </a:lnTo>
                  <a:lnTo>
                    <a:pt x="37" y="71"/>
                  </a:lnTo>
                  <a:lnTo>
                    <a:pt x="40" y="67"/>
                  </a:lnTo>
                  <a:lnTo>
                    <a:pt x="41" y="62"/>
                  </a:lnTo>
                  <a:lnTo>
                    <a:pt x="41" y="62"/>
                  </a:lnTo>
                  <a:lnTo>
                    <a:pt x="40" y="57"/>
                  </a:lnTo>
                  <a:lnTo>
                    <a:pt x="38" y="54"/>
                  </a:lnTo>
                  <a:lnTo>
                    <a:pt x="32" y="50"/>
                  </a:lnTo>
                  <a:lnTo>
                    <a:pt x="27" y="47"/>
                  </a:lnTo>
                  <a:lnTo>
                    <a:pt x="15" y="40"/>
                  </a:lnTo>
                  <a:lnTo>
                    <a:pt x="15" y="40"/>
                  </a:lnTo>
                  <a:lnTo>
                    <a:pt x="10" y="37"/>
                  </a:lnTo>
                  <a:lnTo>
                    <a:pt x="4" y="33"/>
                  </a:lnTo>
                  <a:lnTo>
                    <a:pt x="2" y="26"/>
                  </a:lnTo>
                  <a:lnTo>
                    <a:pt x="0" y="20"/>
                  </a:lnTo>
                  <a:lnTo>
                    <a:pt x="0" y="20"/>
                  </a:lnTo>
                  <a:lnTo>
                    <a:pt x="1" y="15"/>
                  </a:lnTo>
                  <a:lnTo>
                    <a:pt x="2" y="12"/>
                  </a:lnTo>
                  <a:lnTo>
                    <a:pt x="4" y="9"/>
                  </a:lnTo>
                  <a:lnTo>
                    <a:pt x="6" y="6"/>
                  </a:lnTo>
                  <a:lnTo>
                    <a:pt x="10" y="4"/>
                  </a:lnTo>
                  <a:lnTo>
                    <a:pt x="13" y="3"/>
                  </a:lnTo>
                  <a:lnTo>
                    <a:pt x="17" y="1"/>
                  </a:lnTo>
                  <a:lnTo>
                    <a:pt x="22" y="0"/>
                  </a:lnTo>
                  <a:lnTo>
                    <a:pt x="22" y="0"/>
                  </a:lnTo>
                  <a:lnTo>
                    <a:pt x="27" y="1"/>
                  </a:lnTo>
                  <a:lnTo>
                    <a:pt x="30" y="3"/>
                  </a:lnTo>
                  <a:lnTo>
                    <a:pt x="37" y="6"/>
                  </a:lnTo>
                  <a:lnTo>
                    <a:pt x="37" y="6"/>
                  </a:lnTo>
                  <a:lnTo>
                    <a:pt x="39" y="4"/>
                  </a:lnTo>
                  <a:lnTo>
                    <a:pt x="41" y="0"/>
                  </a:lnTo>
                  <a:lnTo>
                    <a:pt x="43" y="0"/>
                  </a:lnTo>
                  <a:lnTo>
                    <a:pt x="43" y="28"/>
                  </a:lnTo>
                  <a:lnTo>
                    <a:pt x="41" y="28"/>
                  </a:lnTo>
                  <a:lnTo>
                    <a:pt x="41" y="28"/>
                  </a:lnTo>
                  <a:lnTo>
                    <a:pt x="39" y="20"/>
                  </a:lnTo>
                  <a:lnTo>
                    <a:pt x="38" y="17"/>
                  </a:lnTo>
                  <a:lnTo>
                    <a:pt x="35" y="13"/>
                  </a:lnTo>
                  <a:lnTo>
                    <a:pt x="33" y="10"/>
                  </a:lnTo>
                  <a:lnTo>
                    <a:pt x="30" y="8"/>
                  </a:lnTo>
                  <a:lnTo>
                    <a:pt x="26" y="7"/>
                  </a:lnTo>
                  <a:lnTo>
                    <a:pt x="22" y="6"/>
                  </a:lnTo>
                  <a:lnTo>
                    <a:pt x="22" y="6"/>
                  </a:lnTo>
                  <a:lnTo>
                    <a:pt x="16" y="7"/>
                  </a:lnTo>
                  <a:lnTo>
                    <a:pt x="12" y="9"/>
                  </a:lnTo>
                  <a:lnTo>
                    <a:pt x="10" y="12"/>
                  </a:lnTo>
                  <a:lnTo>
                    <a:pt x="9" y="17"/>
                  </a:lnTo>
                  <a:lnTo>
                    <a:pt x="9" y="17"/>
                  </a:lnTo>
                  <a:lnTo>
                    <a:pt x="10" y="22"/>
                  </a:lnTo>
                  <a:lnTo>
                    <a:pt x="13" y="25"/>
                  </a:lnTo>
                  <a:lnTo>
                    <a:pt x="17" y="28"/>
                  </a:lnTo>
                  <a:lnTo>
                    <a:pt x="25" y="33"/>
                  </a:lnTo>
                  <a:lnTo>
                    <a:pt x="37" y="39"/>
                  </a:lnTo>
                  <a:lnTo>
                    <a:pt x="37" y="39"/>
                  </a:lnTo>
                  <a:lnTo>
                    <a:pt x="42" y="43"/>
                  </a:lnTo>
                  <a:lnTo>
                    <a:pt x="46" y="48"/>
                  </a:lnTo>
                  <a:lnTo>
                    <a:pt x="48" y="53"/>
                  </a:lnTo>
                  <a:lnTo>
                    <a:pt x="49" y="58"/>
                  </a:lnTo>
                  <a:lnTo>
                    <a:pt x="49" y="58"/>
                  </a:lnTo>
                  <a:lnTo>
                    <a:pt x="49" y="63"/>
                  </a:lnTo>
                  <a:lnTo>
                    <a:pt x="47" y="67"/>
                  </a:lnTo>
                  <a:lnTo>
                    <a:pt x="45" y="71"/>
                  </a:lnTo>
                  <a:lnTo>
                    <a:pt x="42" y="75"/>
                  </a:lnTo>
                  <a:lnTo>
                    <a:pt x="39" y="77"/>
                  </a:lnTo>
                  <a:lnTo>
                    <a:pt x="34" y="79"/>
                  </a:lnTo>
                  <a:lnTo>
                    <a:pt x="30" y="80"/>
                  </a:lnTo>
                  <a:lnTo>
                    <a:pt x="26" y="81"/>
                  </a:lnTo>
                  <a:lnTo>
                    <a:pt x="26" y="81"/>
                  </a:lnTo>
                  <a:lnTo>
                    <a:pt x="19" y="80"/>
                  </a:lnTo>
                  <a:lnTo>
                    <a:pt x="14" y="78"/>
                  </a:lnTo>
                  <a:lnTo>
                    <a:pt x="5" y="75"/>
                  </a:lnTo>
                  <a:lnTo>
                    <a:pt x="5" y="75"/>
                  </a:lnTo>
                  <a:lnTo>
                    <a:pt x="3"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9" name="Freeform 32"/>
            <p:cNvSpPr>
              <a:spLocks noEditPoints="1"/>
            </p:cNvSpPr>
            <p:nvPr userDrawn="1"/>
          </p:nvSpPr>
          <p:spPr bwMode="auto">
            <a:xfrm>
              <a:off x="4298" y="2966"/>
              <a:ext cx="74" cy="76"/>
            </a:xfrm>
            <a:custGeom>
              <a:avLst/>
              <a:gdLst>
                <a:gd name="T0" fmla="*/ 0 w 74"/>
                <a:gd name="T1" fmla="*/ 73 h 76"/>
                <a:gd name="T2" fmla="*/ 9 w 74"/>
                <a:gd name="T3" fmla="*/ 72 h 76"/>
                <a:gd name="T4" fmla="*/ 12 w 74"/>
                <a:gd name="T5" fmla="*/ 66 h 76"/>
                <a:gd name="T6" fmla="*/ 12 w 74"/>
                <a:gd name="T7" fmla="*/ 17 h 76"/>
                <a:gd name="T8" fmla="*/ 12 w 74"/>
                <a:gd name="T9" fmla="*/ 9 h 76"/>
                <a:gd name="T10" fmla="*/ 9 w 74"/>
                <a:gd name="T11" fmla="*/ 4 h 76"/>
                <a:gd name="T12" fmla="*/ 0 w 74"/>
                <a:gd name="T13" fmla="*/ 3 h 76"/>
                <a:gd name="T14" fmla="*/ 33 w 74"/>
                <a:gd name="T15" fmla="*/ 0 h 76"/>
                <a:gd name="T16" fmla="*/ 40 w 74"/>
                <a:gd name="T17" fmla="*/ 1 h 76"/>
                <a:gd name="T18" fmla="*/ 49 w 74"/>
                <a:gd name="T19" fmla="*/ 4 h 76"/>
                <a:gd name="T20" fmla="*/ 56 w 74"/>
                <a:gd name="T21" fmla="*/ 9 h 76"/>
                <a:gd name="T22" fmla="*/ 60 w 74"/>
                <a:gd name="T23" fmla="*/ 17 h 76"/>
                <a:gd name="T24" fmla="*/ 60 w 74"/>
                <a:gd name="T25" fmla="*/ 21 h 76"/>
                <a:gd name="T26" fmla="*/ 59 w 74"/>
                <a:gd name="T27" fmla="*/ 29 h 76"/>
                <a:gd name="T28" fmla="*/ 55 w 74"/>
                <a:gd name="T29" fmla="*/ 35 h 76"/>
                <a:gd name="T30" fmla="*/ 47 w 74"/>
                <a:gd name="T31" fmla="*/ 40 h 76"/>
                <a:gd name="T32" fmla="*/ 38 w 74"/>
                <a:gd name="T33" fmla="*/ 43 h 76"/>
                <a:gd name="T34" fmla="*/ 51 w 74"/>
                <a:gd name="T35" fmla="*/ 57 h 76"/>
                <a:gd name="T36" fmla="*/ 62 w 74"/>
                <a:gd name="T37" fmla="*/ 68 h 76"/>
                <a:gd name="T38" fmla="*/ 74 w 74"/>
                <a:gd name="T39" fmla="*/ 73 h 76"/>
                <a:gd name="T40" fmla="*/ 53 w 74"/>
                <a:gd name="T41" fmla="*/ 76 h 76"/>
                <a:gd name="T42" fmla="*/ 21 w 74"/>
                <a:gd name="T43" fmla="*/ 43 h 76"/>
                <a:gd name="T44" fmla="*/ 21 w 74"/>
                <a:gd name="T45" fmla="*/ 59 h 76"/>
                <a:gd name="T46" fmla="*/ 24 w 74"/>
                <a:gd name="T47" fmla="*/ 70 h 76"/>
                <a:gd name="T48" fmla="*/ 28 w 74"/>
                <a:gd name="T49" fmla="*/ 73 h 76"/>
                <a:gd name="T50" fmla="*/ 34 w 74"/>
                <a:gd name="T51" fmla="*/ 76 h 76"/>
                <a:gd name="T52" fmla="*/ 0 w 74"/>
                <a:gd name="T53" fmla="*/ 73 h 76"/>
                <a:gd name="T54" fmla="*/ 33 w 74"/>
                <a:gd name="T55" fmla="*/ 38 h 76"/>
                <a:gd name="T56" fmla="*/ 40 w 74"/>
                <a:gd name="T57" fmla="*/ 36 h 76"/>
                <a:gd name="T58" fmla="*/ 45 w 74"/>
                <a:gd name="T59" fmla="*/ 33 h 76"/>
                <a:gd name="T60" fmla="*/ 49 w 74"/>
                <a:gd name="T61" fmla="*/ 21 h 76"/>
                <a:gd name="T62" fmla="*/ 48 w 74"/>
                <a:gd name="T63" fmla="*/ 15 h 76"/>
                <a:gd name="T64" fmla="*/ 43 w 74"/>
                <a:gd name="T65" fmla="*/ 7 h 76"/>
                <a:gd name="T66" fmla="*/ 37 w 74"/>
                <a:gd name="T67" fmla="*/ 5 h 76"/>
                <a:gd name="T68" fmla="*/ 21 w 74"/>
                <a:gd name="T69" fmla="*/ 5 h 76"/>
                <a:gd name="T70" fmla="*/ 33 w 74"/>
                <a:gd name="T71"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76">
                  <a:moveTo>
                    <a:pt x="0" y="73"/>
                  </a:moveTo>
                  <a:lnTo>
                    <a:pt x="0" y="73"/>
                  </a:lnTo>
                  <a:lnTo>
                    <a:pt x="6" y="73"/>
                  </a:lnTo>
                  <a:lnTo>
                    <a:pt x="9" y="72"/>
                  </a:lnTo>
                  <a:lnTo>
                    <a:pt x="10" y="70"/>
                  </a:lnTo>
                  <a:lnTo>
                    <a:pt x="12" y="66"/>
                  </a:lnTo>
                  <a:lnTo>
                    <a:pt x="12" y="59"/>
                  </a:lnTo>
                  <a:lnTo>
                    <a:pt x="12" y="17"/>
                  </a:lnTo>
                  <a:lnTo>
                    <a:pt x="12" y="17"/>
                  </a:lnTo>
                  <a:lnTo>
                    <a:pt x="12" y="9"/>
                  </a:lnTo>
                  <a:lnTo>
                    <a:pt x="10" y="5"/>
                  </a:lnTo>
                  <a:lnTo>
                    <a:pt x="9" y="4"/>
                  </a:lnTo>
                  <a:lnTo>
                    <a:pt x="6" y="3"/>
                  </a:lnTo>
                  <a:lnTo>
                    <a:pt x="0" y="3"/>
                  </a:lnTo>
                  <a:lnTo>
                    <a:pt x="0" y="0"/>
                  </a:lnTo>
                  <a:lnTo>
                    <a:pt x="33" y="0"/>
                  </a:lnTo>
                  <a:lnTo>
                    <a:pt x="33" y="0"/>
                  </a:lnTo>
                  <a:lnTo>
                    <a:pt x="40" y="1"/>
                  </a:lnTo>
                  <a:lnTo>
                    <a:pt x="45" y="2"/>
                  </a:lnTo>
                  <a:lnTo>
                    <a:pt x="49" y="4"/>
                  </a:lnTo>
                  <a:lnTo>
                    <a:pt x="54" y="6"/>
                  </a:lnTo>
                  <a:lnTo>
                    <a:pt x="56" y="9"/>
                  </a:lnTo>
                  <a:lnTo>
                    <a:pt x="58" y="12"/>
                  </a:lnTo>
                  <a:lnTo>
                    <a:pt x="60" y="17"/>
                  </a:lnTo>
                  <a:lnTo>
                    <a:pt x="60" y="21"/>
                  </a:lnTo>
                  <a:lnTo>
                    <a:pt x="60" y="21"/>
                  </a:lnTo>
                  <a:lnTo>
                    <a:pt x="60" y="25"/>
                  </a:lnTo>
                  <a:lnTo>
                    <a:pt x="59" y="29"/>
                  </a:lnTo>
                  <a:lnTo>
                    <a:pt x="57" y="33"/>
                  </a:lnTo>
                  <a:lnTo>
                    <a:pt x="55" y="35"/>
                  </a:lnTo>
                  <a:lnTo>
                    <a:pt x="52" y="38"/>
                  </a:lnTo>
                  <a:lnTo>
                    <a:pt x="47" y="40"/>
                  </a:lnTo>
                  <a:lnTo>
                    <a:pt x="43" y="41"/>
                  </a:lnTo>
                  <a:lnTo>
                    <a:pt x="38" y="43"/>
                  </a:lnTo>
                  <a:lnTo>
                    <a:pt x="51" y="57"/>
                  </a:lnTo>
                  <a:lnTo>
                    <a:pt x="51" y="57"/>
                  </a:lnTo>
                  <a:lnTo>
                    <a:pt x="56" y="63"/>
                  </a:lnTo>
                  <a:lnTo>
                    <a:pt x="62" y="68"/>
                  </a:lnTo>
                  <a:lnTo>
                    <a:pt x="68" y="72"/>
                  </a:lnTo>
                  <a:lnTo>
                    <a:pt x="74" y="73"/>
                  </a:lnTo>
                  <a:lnTo>
                    <a:pt x="74" y="76"/>
                  </a:lnTo>
                  <a:lnTo>
                    <a:pt x="53" y="76"/>
                  </a:lnTo>
                  <a:lnTo>
                    <a:pt x="28" y="43"/>
                  </a:lnTo>
                  <a:lnTo>
                    <a:pt x="21" y="43"/>
                  </a:lnTo>
                  <a:lnTo>
                    <a:pt x="21" y="59"/>
                  </a:lnTo>
                  <a:lnTo>
                    <a:pt x="21" y="59"/>
                  </a:lnTo>
                  <a:lnTo>
                    <a:pt x="23" y="66"/>
                  </a:lnTo>
                  <a:lnTo>
                    <a:pt x="24" y="70"/>
                  </a:lnTo>
                  <a:lnTo>
                    <a:pt x="26" y="72"/>
                  </a:lnTo>
                  <a:lnTo>
                    <a:pt x="28" y="73"/>
                  </a:lnTo>
                  <a:lnTo>
                    <a:pt x="34" y="73"/>
                  </a:lnTo>
                  <a:lnTo>
                    <a:pt x="34" y="76"/>
                  </a:lnTo>
                  <a:lnTo>
                    <a:pt x="0" y="76"/>
                  </a:lnTo>
                  <a:lnTo>
                    <a:pt x="0" y="73"/>
                  </a:lnTo>
                  <a:close/>
                  <a:moveTo>
                    <a:pt x="33" y="38"/>
                  </a:moveTo>
                  <a:lnTo>
                    <a:pt x="33" y="38"/>
                  </a:lnTo>
                  <a:lnTo>
                    <a:pt x="37" y="37"/>
                  </a:lnTo>
                  <a:lnTo>
                    <a:pt x="40" y="36"/>
                  </a:lnTo>
                  <a:lnTo>
                    <a:pt x="43" y="35"/>
                  </a:lnTo>
                  <a:lnTo>
                    <a:pt x="45" y="33"/>
                  </a:lnTo>
                  <a:lnTo>
                    <a:pt x="48" y="27"/>
                  </a:lnTo>
                  <a:lnTo>
                    <a:pt x="49" y="21"/>
                  </a:lnTo>
                  <a:lnTo>
                    <a:pt x="49" y="21"/>
                  </a:lnTo>
                  <a:lnTo>
                    <a:pt x="48" y="15"/>
                  </a:lnTo>
                  <a:lnTo>
                    <a:pt x="45" y="9"/>
                  </a:lnTo>
                  <a:lnTo>
                    <a:pt x="43" y="7"/>
                  </a:lnTo>
                  <a:lnTo>
                    <a:pt x="40" y="6"/>
                  </a:lnTo>
                  <a:lnTo>
                    <a:pt x="37" y="5"/>
                  </a:lnTo>
                  <a:lnTo>
                    <a:pt x="33" y="5"/>
                  </a:lnTo>
                  <a:lnTo>
                    <a:pt x="21" y="5"/>
                  </a:lnTo>
                  <a:lnTo>
                    <a:pt x="21" y="38"/>
                  </a:lnTo>
                  <a:lnTo>
                    <a:pt x="33"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0" name="Freeform 33"/>
            <p:cNvSpPr>
              <a:spLocks noEditPoints="1"/>
            </p:cNvSpPr>
            <p:nvPr userDrawn="1"/>
          </p:nvSpPr>
          <p:spPr bwMode="auto">
            <a:xfrm>
              <a:off x="4376" y="2935"/>
              <a:ext cx="88" cy="107"/>
            </a:xfrm>
            <a:custGeom>
              <a:avLst/>
              <a:gdLst>
                <a:gd name="T0" fmla="*/ 0 w 88"/>
                <a:gd name="T1" fmla="*/ 104 h 107"/>
                <a:gd name="T2" fmla="*/ 10 w 88"/>
                <a:gd name="T3" fmla="*/ 101 h 107"/>
                <a:gd name="T4" fmla="*/ 16 w 88"/>
                <a:gd name="T5" fmla="*/ 93 h 107"/>
                <a:gd name="T6" fmla="*/ 45 w 88"/>
                <a:gd name="T7" fmla="*/ 28 h 107"/>
                <a:gd name="T8" fmla="*/ 72 w 88"/>
                <a:gd name="T9" fmla="*/ 93 h 107"/>
                <a:gd name="T10" fmla="*/ 78 w 88"/>
                <a:gd name="T11" fmla="*/ 101 h 107"/>
                <a:gd name="T12" fmla="*/ 88 w 88"/>
                <a:gd name="T13" fmla="*/ 104 h 107"/>
                <a:gd name="T14" fmla="*/ 52 w 88"/>
                <a:gd name="T15" fmla="*/ 107 h 107"/>
                <a:gd name="T16" fmla="*/ 52 w 88"/>
                <a:gd name="T17" fmla="*/ 104 h 107"/>
                <a:gd name="T18" fmla="*/ 63 w 88"/>
                <a:gd name="T19" fmla="*/ 101 h 107"/>
                <a:gd name="T20" fmla="*/ 64 w 88"/>
                <a:gd name="T21" fmla="*/ 99 h 107"/>
                <a:gd name="T22" fmla="*/ 56 w 88"/>
                <a:gd name="T23" fmla="*/ 80 h 107"/>
                <a:gd name="T24" fmla="*/ 20 w 88"/>
                <a:gd name="T25" fmla="*/ 94 h 107"/>
                <a:gd name="T26" fmla="*/ 19 w 88"/>
                <a:gd name="T27" fmla="*/ 98 h 107"/>
                <a:gd name="T28" fmla="*/ 20 w 88"/>
                <a:gd name="T29" fmla="*/ 101 h 107"/>
                <a:gd name="T30" fmla="*/ 29 w 88"/>
                <a:gd name="T31" fmla="*/ 104 h 107"/>
                <a:gd name="T32" fmla="*/ 0 w 88"/>
                <a:gd name="T33" fmla="*/ 107 h 107"/>
                <a:gd name="T34" fmla="*/ 54 w 88"/>
                <a:gd name="T35" fmla="*/ 76 h 107"/>
                <a:gd name="T36" fmla="*/ 27 w 88"/>
                <a:gd name="T37" fmla="*/ 76 h 107"/>
                <a:gd name="T38" fmla="*/ 33 w 88"/>
                <a:gd name="T39" fmla="*/ 11 h 107"/>
                <a:gd name="T40" fmla="*/ 34 w 88"/>
                <a:gd name="T41" fmla="*/ 7 h 107"/>
                <a:gd name="T42" fmla="*/ 39 w 88"/>
                <a:gd name="T43" fmla="*/ 2 h 107"/>
                <a:gd name="T44" fmla="*/ 43 w 88"/>
                <a:gd name="T45" fmla="*/ 0 h 107"/>
                <a:gd name="T46" fmla="*/ 51 w 88"/>
                <a:gd name="T47" fmla="*/ 4 h 107"/>
                <a:gd name="T48" fmla="*/ 54 w 88"/>
                <a:gd name="T49" fmla="*/ 11 h 107"/>
                <a:gd name="T50" fmla="*/ 53 w 88"/>
                <a:gd name="T51" fmla="*/ 16 h 107"/>
                <a:gd name="T52" fmla="*/ 48 w 88"/>
                <a:gd name="T53" fmla="*/ 21 h 107"/>
                <a:gd name="T54" fmla="*/ 43 w 88"/>
                <a:gd name="T55" fmla="*/ 21 h 107"/>
                <a:gd name="T56" fmla="*/ 36 w 88"/>
                <a:gd name="T57" fmla="*/ 19 h 107"/>
                <a:gd name="T58" fmla="*/ 33 w 88"/>
                <a:gd name="T59" fmla="*/ 11 h 107"/>
                <a:gd name="T60" fmla="*/ 49 w 88"/>
                <a:gd name="T61" fmla="*/ 11 h 107"/>
                <a:gd name="T62" fmla="*/ 49 w 88"/>
                <a:gd name="T63" fmla="*/ 9 h 107"/>
                <a:gd name="T64" fmla="*/ 46 w 88"/>
                <a:gd name="T65" fmla="*/ 6 h 107"/>
                <a:gd name="T66" fmla="*/ 43 w 88"/>
                <a:gd name="T67" fmla="*/ 5 h 107"/>
                <a:gd name="T68" fmla="*/ 39 w 88"/>
                <a:gd name="T69" fmla="*/ 7 h 107"/>
                <a:gd name="T70" fmla="*/ 37 w 88"/>
                <a:gd name="T71" fmla="*/ 11 h 107"/>
                <a:gd name="T72" fmla="*/ 38 w 88"/>
                <a:gd name="T73" fmla="*/ 13 h 107"/>
                <a:gd name="T74" fmla="*/ 41 w 88"/>
                <a:gd name="T75" fmla="*/ 17 h 107"/>
                <a:gd name="T76" fmla="*/ 43 w 88"/>
                <a:gd name="T77" fmla="*/ 17 h 107"/>
                <a:gd name="T78" fmla="*/ 48 w 88"/>
                <a:gd name="T79" fmla="*/ 16 h 107"/>
                <a:gd name="T80" fmla="*/ 49 w 88"/>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 h="107">
                  <a:moveTo>
                    <a:pt x="0" y="104"/>
                  </a:moveTo>
                  <a:lnTo>
                    <a:pt x="0" y="104"/>
                  </a:lnTo>
                  <a:lnTo>
                    <a:pt x="6" y="104"/>
                  </a:lnTo>
                  <a:lnTo>
                    <a:pt x="10" y="101"/>
                  </a:lnTo>
                  <a:lnTo>
                    <a:pt x="12" y="98"/>
                  </a:lnTo>
                  <a:lnTo>
                    <a:pt x="16" y="93"/>
                  </a:lnTo>
                  <a:lnTo>
                    <a:pt x="42" y="28"/>
                  </a:lnTo>
                  <a:lnTo>
                    <a:pt x="45" y="28"/>
                  </a:lnTo>
                  <a:lnTo>
                    <a:pt x="72" y="93"/>
                  </a:lnTo>
                  <a:lnTo>
                    <a:pt x="72" y="93"/>
                  </a:lnTo>
                  <a:lnTo>
                    <a:pt x="75" y="98"/>
                  </a:lnTo>
                  <a:lnTo>
                    <a:pt x="78" y="101"/>
                  </a:lnTo>
                  <a:lnTo>
                    <a:pt x="81" y="104"/>
                  </a:lnTo>
                  <a:lnTo>
                    <a:pt x="88" y="104"/>
                  </a:lnTo>
                  <a:lnTo>
                    <a:pt x="88" y="107"/>
                  </a:lnTo>
                  <a:lnTo>
                    <a:pt x="52" y="107"/>
                  </a:lnTo>
                  <a:lnTo>
                    <a:pt x="52" y="104"/>
                  </a:lnTo>
                  <a:lnTo>
                    <a:pt x="52" y="104"/>
                  </a:lnTo>
                  <a:lnTo>
                    <a:pt x="59" y="104"/>
                  </a:lnTo>
                  <a:lnTo>
                    <a:pt x="63" y="101"/>
                  </a:lnTo>
                  <a:lnTo>
                    <a:pt x="63" y="100"/>
                  </a:lnTo>
                  <a:lnTo>
                    <a:pt x="64" y="99"/>
                  </a:lnTo>
                  <a:lnTo>
                    <a:pt x="63" y="94"/>
                  </a:lnTo>
                  <a:lnTo>
                    <a:pt x="56" y="80"/>
                  </a:lnTo>
                  <a:lnTo>
                    <a:pt x="25" y="80"/>
                  </a:lnTo>
                  <a:lnTo>
                    <a:pt x="20" y="94"/>
                  </a:lnTo>
                  <a:lnTo>
                    <a:pt x="20" y="94"/>
                  </a:lnTo>
                  <a:lnTo>
                    <a:pt x="19" y="98"/>
                  </a:lnTo>
                  <a:lnTo>
                    <a:pt x="19" y="100"/>
                  </a:lnTo>
                  <a:lnTo>
                    <a:pt x="20" y="101"/>
                  </a:lnTo>
                  <a:lnTo>
                    <a:pt x="23" y="104"/>
                  </a:lnTo>
                  <a:lnTo>
                    <a:pt x="29" y="104"/>
                  </a:lnTo>
                  <a:lnTo>
                    <a:pt x="29" y="107"/>
                  </a:lnTo>
                  <a:lnTo>
                    <a:pt x="0" y="107"/>
                  </a:lnTo>
                  <a:lnTo>
                    <a:pt x="0" y="104"/>
                  </a:lnTo>
                  <a:close/>
                  <a:moveTo>
                    <a:pt x="54" y="76"/>
                  </a:moveTo>
                  <a:lnTo>
                    <a:pt x="41" y="46"/>
                  </a:lnTo>
                  <a:lnTo>
                    <a:pt x="27" y="76"/>
                  </a:lnTo>
                  <a:lnTo>
                    <a:pt x="54" y="76"/>
                  </a:lnTo>
                  <a:close/>
                  <a:moveTo>
                    <a:pt x="33" y="11"/>
                  </a:moveTo>
                  <a:lnTo>
                    <a:pt x="33" y="11"/>
                  </a:lnTo>
                  <a:lnTo>
                    <a:pt x="34" y="7"/>
                  </a:lnTo>
                  <a:lnTo>
                    <a:pt x="36" y="4"/>
                  </a:lnTo>
                  <a:lnTo>
                    <a:pt x="39" y="2"/>
                  </a:lnTo>
                  <a:lnTo>
                    <a:pt x="43" y="0"/>
                  </a:lnTo>
                  <a:lnTo>
                    <a:pt x="43" y="0"/>
                  </a:lnTo>
                  <a:lnTo>
                    <a:pt x="48" y="2"/>
                  </a:lnTo>
                  <a:lnTo>
                    <a:pt x="51" y="4"/>
                  </a:lnTo>
                  <a:lnTo>
                    <a:pt x="53" y="7"/>
                  </a:lnTo>
                  <a:lnTo>
                    <a:pt x="54" y="11"/>
                  </a:lnTo>
                  <a:lnTo>
                    <a:pt x="54" y="11"/>
                  </a:lnTo>
                  <a:lnTo>
                    <a:pt x="53" y="16"/>
                  </a:lnTo>
                  <a:lnTo>
                    <a:pt x="51" y="19"/>
                  </a:lnTo>
                  <a:lnTo>
                    <a:pt x="48" y="21"/>
                  </a:lnTo>
                  <a:lnTo>
                    <a:pt x="43" y="21"/>
                  </a:lnTo>
                  <a:lnTo>
                    <a:pt x="43" y="21"/>
                  </a:lnTo>
                  <a:lnTo>
                    <a:pt x="39" y="21"/>
                  </a:lnTo>
                  <a:lnTo>
                    <a:pt x="36" y="19"/>
                  </a:lnTo>
                  <a:lnTo>
                    <a:pt x="34" y="16"/>
                  </a:lnTo>
                  <a:lnTo>
                    <a:pt x="33" y="11"/>
                  </a:lnTo>
                  <a:lnTo>
                    <a:pt x="33" y="11"/>
                  </a:lnTo>
                  <a:close/>
                  <a:moveTo>
                    <a:pt x="49" y="11"/>
                  </a:moveTo>
                  <a:lnTo>
                    <a:pt x="49" y="11"/>
                  </a:lnTo>
                  <a:lnTo>
                    <a:pt x="49" y="9"/>
                  </a:lnTo>
                  <a:lnTo>
                    <a:pt x="48" y="7"/>
                  </a:lnTo>
                  <a:lnTo>
                    <a:pt x="46" y="6"/>
                  </a:lnTo>
                  <a:lnTo>
                    <a:pt x="43" y="5"/>
                  </a:lnTo>
                  <a:lnTo>
                    <a:pt x="43" y="5"/>
                  </a:lnTo>
                  <a:lnTo>
                    <a:pt x="41" y="6"/>
                  </a:lnTo>
                  <a:lnTo>
                    <a:pt x="39" y="7"/>
                  </a:lnTo>
                  <a:lnTo>
                    <a:pt x="38" y="9"/>
                  </a:lnTo>
                  <a:lnTo>
                    <a:pt x="37" y="11"/>
                  </a:lnTo>
                  <a:lnTo>
                    <a:pt x="37" y="11"/>
                  </a:lnTo>
                  <a:lnTo>
                    <a:pt x="38" y="13"/>
                  </a:lnTo>
                  <a:lnTo>
                    <a:pt x="39" y="16"/>
                  </a:lnTo>
                  <a:lnTo>
                    <a:pt x="41" y="17"/>
                  </a:lnTo>
                  <a:lnTo>
                    <a:pt x="43" y="17"/>
                  </a:lnTo>
                  <a:lnTo>
                    <a:pt x="43" y="17"/>
                  </a:lnTo>
                  <a:lnTo>
                    <a:pt x="46" y="17"/>
                  </a:lnTo>
                  <a:lnTo>
                    <a:pt x="48" y="16"/>
                  </a:lnTo>
                  <a:lnTo>
                    <a:pt x="49" y="13"/>
                  </a:lnTo>
                  <a:lnTo>
                    <a:pt x="49" y="11"/>
                  </a:lnTo>
                  <a:lnTo>
                    <a:pt x="49"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1" name="Freeform 34"/>
            <p:cNvSpPr>
              <a:spLocks noEditPoints="1"/>
            </p:cNvSpPr>
            <p:nvPr userDrawn="1"/>
          </p:nvSpPr>
          <p:spPr bwMode="auto">
            <a:xfrm>
              <a:off x="4473" y="2966"/>
              <a:ext cx="77" cy="76"/>
            </a:xfrm>
            <a:custGeom>
              <a:avLst/>
              <a:gdLst>
                <a:gd name="T0" fmla="*/ 0 w 77"/>
                <a:gd name="T1" fmla="*/ 73 h 76"/>
                <a:gd name="T2" fmla="*/ 9 w 77"/>
                <a:gd name="T3" fmla="*/ 72 h 76"/>
                <a:gd name="T4" fmla="*/ 12 w 77"/>
                <a:gd name="T5" fmla="*/ 66 h 76"/>
                <a:gd name="T6" fmla="*/ 12 w 77"/>
                <a:gd name="T7" fmla="*/ 17 h 76"/>
                <a:gd name="T8" fmla="*/ 12 w 77"/>
                <a:gd name="T9" fmla="*/ 9 h 76"/>
                <a:gd name="T10" fmla="*/ 9 w 77"/>
                <a:gd name="T11" fmla="*/ 4 h 76"/>
                <a:gd name="T12" fmla="*/ 0 w 77"/>
                <a:gd name="T13" fmla="*/ 3 h 76"/>
                <a:gd name="T14" fmla="*/ 35 w 77"/>
                <a:gd name="T15" fmla="*/ 0 h 76"/>
                <a:gd name="T16" fmla="*/ 44 w 77"/>
                <a:gd name="T17" fmla="*/ 1 h 76"/>
                <a:gd name="T18" fmla="*/ 60 w 77"/>
                <a:gd name="T19" fmla="*/ 6 h 76"/>
                <a:gd name="T20" fmla="*/ 71 w 77"/>
                <a:gd name="T21" fmla="*/ 17 h 76"/>
                <a:gd name="T22" fmla="*/ 75 w 77"/>
                <a:gd name="T23" fmla="*/ 30 h 76"/>
                <a:gd name="T24" fmla="*/ 77 w 77"/>
                <a:gd name="T25" fmla="*/ 38 h 76"/>
                <a:gd name="T26" fmla="*/ 74 w 77"/>
                <a:gd name="T27" fmla="*/ 52 h 76"/>
                <a:gd name="T28" fmla="*/ 66 w 77"/>
                <a:gd name="T29" fmla="*/ 64 h 76"/>
                <a:gd name="T30" fmla="*/ 53 w 77"/>
                <a:gd name="T31" fmla="*/ 73 h 76"/>
                <a:gd name="T32" fmla="*/ 35 w 77"/>
                <a:gd name="T33" fmla="*/ 76 h 76"/>
                <a:gd name="T34" fmla="*/ 0 w 77"/>
                <a:gd name="T35" fmla="*/ 73 h 76"/>
                <a:gd name="T36" fmla="*/ 35 w 77"/>
                <a:gd name="T37" fmla="*/ 70 h 76"/>
                <a:gd name="T38" fmla="*/ 50 w 77"/>
                <a:gd name="T39" fmla="*/ 68 h 76"/>
                <a:gd name="T40" fmla="*/ 58 w 77"/>
                <a:gd name="T41" fmla="*/ 60 h 76"/>
                <a:gd name="T42" fmla="*/ 63 w 77"/>
                <a:gd name="T43" fmla="*/ 49 h 76"/>
                <a:gd name="T44" fmla="*/ 65 w 77"/>
                <a:gd name="T45" fmla="*/ 38 h 76"/>
                <a:gd name="T46" fmla="*/ 64 w 77"/>
                <a:gd name="T47" fmla="*/ 32 h 76"/>
                <a:gd name="T48" fmla="*/ 62 w 77"/>
                <a:gd name="T49" fmla="*/ 21 h 76"/>
                <a:gd name="T50" fmla="*/ 55 w 77"/>
                <a:gd name="T51" fmla="*/ 11 h 76"/>
                <a:gd name="T52" fmla="*/ 42 w 77"/>
                <a:gd name="T53" fmla="*/ 5 h 76"/>
                <a:gd name="T54" fmla="*/ 22 w 77"/>
                <a:gd name="T55" fmla="*/ 5 h 76"/>
                <a:gd name="T56" fmla="*/ 22 w 77"/>
                <a:gd name="T57" fmla="*/ 57 h 76"/>
                <a:gd name="T58" fmla="*/ 24 w 77"/>
                <a:gd name="T59" fmla="*/ 68 h 76"/>
                <a:gd name="T60" fmla="*/ 27 w 77"/>
                <a:gd name="T61" fmla="*/ 70 h 76"/>
                <a:gd name="T62" fmla="*/ 35 w 77"/>
                <a:gd name="T63"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0"/>
                  </a:lnTo>
                  <a:lnTo>
                    <a:pt x="44" y="1"/>
                  </a:lnTo>
                  <a:lnTo>
                    <a:pt x="53" y="3"/>
                  </a:lnTo>
                  <a:lnTo>
                    <a:pt x="60" y="6"/>
                  </a:lnTo>
                  <a:lnTo>
                    <a:pt x="66" y="11"/>
                  </a:lnTo>
                  <a:lnTo>
                    <a:pt x="71" y="17"/>
                  </a:lnTo>
                  <a:lnTo>
                    <a:pt x="74" y="23"/>
                  </a:lnTo>
                  <a:lnTo>
                    <a:pt x="75" y="30"/>
                  </a:lnTo>
                  <a:lnTo>
                    <a:pt x="77" y="38"/>
                  </a:lnTo>
                  <a:lnTo>
                    <a:pt x="77" y="38"/>
                  </a:lnTo>
                  <a:lnTo>
                    <a:pt x="75" y="46"/>
                  </a:lnTo>
                  <a:lnTo>
                    <a:pt x="74" y="52"/>
                  </a:lnTo>
                  <a:lnTo>
                    <a:pt x="71" y="59"/>
                  </a:lnTo>
                  <a:lnTo>
                    <a:pt x="66" y="64"/>
                  </a:lnTo>
                  <a:lnTo>
                    <a:pt x="60" y="69"/>
                  </a:lnTo>
                  <a:lnTo>
                    <a:pt x="53" y="73"/>
                  </a:lnTo>
                  <a:lnTo>
                    <a:pt x="44" y="75"/>
                  </a:lnTo>
                  <a:lnTo>
                    <a:pt x="35" y="76"/>
                  </a:lnTo>
                  <a:lnTo>
                    <a:pt x="0" y="76"/>
                  </a:lnTo>
                  <a:lnTo>
                    <a:pt x="0" y="73"/>
                  </a:lnTo>
                  <a:close/>
                  <a:moveTo>
                    <a:pt x="35" y="70"/>
                  </a:moveTo>
                  <a:lnTo>
                    <a:pt x="35" y="70"/>
                  </a:lnTo>
                  <a:lnTo>
                    <a:pt x="42" y="70"/>
                  </a:lnTo>
                  <a:lnTo>
                    <a:pt x="50" y="68"/>
                  </a:lnTo>
                  <a:lnTo>
                    <a:pt x="55" y="64"/>
                  </a:lnTo>
                  <a:lnTo>
                    <a:pt x="58" y="60"/>
                  </a:lnTo>
                  <a:lnTo>
                    <a:pt x="62" y="54"/>
                  </a:lnTo>
                  <a:lnTo>
                    <a:pt x="63" y="49"/>
                  </a:lnTo>
                  <a:lnTo>
                    <a:pt x="64" y="44"/>
                  </a:lnTo>
                  <a:lnTo>
                    <a:pt x="65" y="38"/>
                  </a:lnTo>
                  <a:lnTo>
                    <a:pt x="65" y="38"/>
                  </a:lnTo>
                  <a:lnTo>
                    <a:pt x="64" y="32"/>
                  </a:lnTo>
                  <a:lnTo>
                    <a:pt x="63" y="26"/>
                  </a:lnTo>
                  <a:lnTo>
                    <a:pt x="62" y="21"/>
                  </a:lnTo>
                  <a:lnTo>
                    <a:pt x="58" y="16"/>
                  </a:lnTo>
                  <a:lnTo>
                    <a:pt x="55" y="11"/>
                  </a:lnTo>
                  <a:lnTo>
                    <a:pt x="50" y="8"/>
                  </a:lnTo>
                  <a:lnTo>
                    <a:pt x="42" y="5"/>
                  </a:lnTo>
                  <a:lnTo>
                    <a:pt x="35" y="5"/>
                  </a:lnTo>
                  <a:lnTo>
                    <a:pt x="22" y="5"/>
                  </a:lnTo>
                  <a:lnTo>
                    <a:pt x="22" y="57"/>
                  </a:lnTo>
                  <a:lnTo>
                    <a:pt x="22" y="57"/>
                  </a:lnTo>
                  <a:lnTo>
                    <a:pt x="23" y="64"/>
                  </a:lnTo>
                  <a:lnTo>
                    <a:pt x="24" y="68"/>
                  </a:lnTo>
                  <a:lnTo>
                    <a:pt x="26" y="69"/>
                  </a:lnTo>
                  <a:lnTo>
                    <a:pt x="27" y="70"/>
                  </a:lnTo>
                  <a:lnTo>
                    <a:pt x="34" y="70"/>
                  </a:lnTo>
                  <a:lnTo>
                    <a:pt x="35" y="7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2" name="Freeform 35"/>
            <p:cNvSpPr>
              <a:spLocks/>
            </p:cNvSpPr>
            <p:nvPr userDrawn="1"/>
          </p:nvSpPr>
          <p:spPr bwMode="auto">
            <a:xfrm>
              <a:off x="4569" y="2966"/>
              <a:ext cx="63" cy="76"/>
            </a:xfrm>
            <a:custGeom>
              <a:avLst/>
              <a:gdLst>
                <a:gd name="T0" fmla="*/ 0 w 63"/>
                <a:gd name="T1" fmla="*/ 73 h 76"/>
                <a:gd name="T2" fmla="*/ 0 w 63"/>
                <a:gd name="T3" fmla="*/ 73 h 76"/>
                <a:gd name="T4" fmla="*/ 6 w 63"/>
                <a:gd name="T5" fmla="*/ 73 h 76"/>
                <a:gd name="T6" fmla="*/ 9 w 63"/>
                <a:gd name="T7" fmla="*/ 72 h 76"/>
                <a:gd name="T8" fmla="*/ 11 w 63"/>
                <a:gd name="T9" fmla="*/ 70 h 76"/>
                <a:gd name="T10" fmla="*/ 12 w 63"/>
                <a:gd name="T11" fmla="*/ 66 h 76"/>
                <a:gd name="T12" fmla="*/ 13 w 63"/>
                <a:gd name="T13" fmla="*/ 59 h 76"/>
                <a:gd name="T14" fmla="*/ 13 w 63"/>
                <a:gd name="T15" fmla="*/ 17 h 76"/>
                <a:gd name="T16" fmla="*/ 13 w 63"/>
                <a:gd name="T17" fmla="*/ 17 h 76"/>
                <a:gd name="T18" fmla="*/ 12 w 63"/>
                <a:gd name="T19" fmla="*/ 9 h 76"/>
                <a:gd name="T20" fmla="*/ 11 w 63"/>
                <a:gd name="T21" fmla="*/ 5 h 76"/>
                <a:gd name="T22" fmla="*/ 9 w 63"/>
                <a:gd name="T23" fmla="*/ 4 h 76"/>
                <a:gd name="T24" fmla="*/ 6 w 63"/>
                <a:gd name="T25" fmla="*/ 3 h 76"/>
                <a:gd name="T26" fmla="*/ 0 w 63"/>
                <a:gd name="T27" fmla="*/ 3 h 76"/>
                <a:gd name="T28" fmla="*/ 0 w 63"/>
                <a:gd name="T29" fmla="*/ 0 h 76"/>
                <a:gd name="T30" fmla="*/ 58 w 63"/>
                <a:gd name="T31" fmla="*/ 0 h 76"/>
                <a:gd name="T32" fmla="*/ 59 w 63"/>
                <a:gd name="T33" fmla="*/ 17 h 76"/>
                <a:gd name="T34" fmla="*/ 57 w 63"/>
                <a:gd name="T35" fmla="*/ 17 h 76"/>
                <a:gd name="T36" fmla="*/ 56 w 63"/>
                <a:gd name="T37" fmla="*/ 14 h 76"/>
                <a:gd name="T38" fmla="*/ 56 w 63"/>
                <a:gd name="T39" fmla="*/ 14 h 76"/>
                <a:gd name="T40" fmla="*/ 55 w 63"/>
                <a:gd name="T41" fmla="*/ 10 h 76"/>
                <a:gd name="T42" fmla="*/ 53 w 63"/>
                <a:gd name="T43" fmla="*/ 7 h 76"/>
                <a:gd name="T44" fmla="*/ 48 w 63"/>
                <a:gd name="T45" fmla="*/ 5 h 76"/>
                <a:gd name="T46" fmla="*/ 41 w 63"/>
                <a:gd name="T47" fmla="*/ 5 h 76"/>
                <a:gd name="T48" fmla="*/ 22 w 63"/>
                <a:gd name="T49" fmla="*/ 5 h 76"/>
                <a:gd name="T50" fmla="*/ 22 w 63"/>
                <a:gd name="T51" fmla="*/ 33 h 76"/>
                <a:gd name="T52" fmla="*/ 29 w 63"/>
                <a:gd name="T53" fmla="*/ 33 h 76"/>
                <a:gd name="T54" fmla="*/ 29 w 63"/>
                <a:gd name="T55" fmla="*/ 33 h 76"/>
                <a:gd name="T56" fmla="*/ 36 w 63"/>
                <a:gd name="T57" fmla="*/ 33 h 76"/>
                <a:gd name="T58" fmla="*/ 41 w 63"/>
                <a:gd name="T59" fmla="*/ 31 h 76"/>
                <a:gd name="T60" fmla="*/ 42 w 63"/>
                <a:gd name="T61" fmla="*/ 30 h 76"/>
                <a:gd name="T62" fmla="*/ 43 w 63"/>
                <a:gd name="T63" fmla="*/ 27 h 76"/>
                <a:gd name="T64" fmla="*/ 43 w 63"/>
                <a:gd name="T65" fmla="*/ 21 h 76"/>
                <a:gd name="T66" fmla="*/ 46 w 63"/>
                <a:gd name="T67" fmla="*/ 21 h 76"/>
                <a:gd name="T68" fmla="*/ 46 w 63"/>
                <a:gd name="T69" fmla="*/ 50 h 76"/>
                <a:gd name="T70" fmla="*/ 43 w 63"/>
                <a:gd name="T71" fmla="*/ 50 h 76"/>
                <a:gd name="T72" fmla="*/ 43 w 63"/>
                <a:gd name="T73" fmla="*/ 50 h 76"/>
                <a:gd name="T74" fmla="*/ 43 w 63"/>
                <a:gd name="T75" fmla="*/ 44 h 76"/>
                <a:gd name="T76" fmla="*/ 42 w 63"/>
                <a:gd name="T77" fmla="*/ 41 h 76"/>
                <a:gd name="T78" fmla="*/ 41 w 63"/>
                <a:gd name="T79" fmla="*/ 40 h 76"/>
                <a:gd name="T80" fmla="*/ 36 w 63"/>
                <a:gd name="T81" fmla="*/ 38 h 76"/>
                <a:gd name="T82" fmla="*/ 29 w 63"/>
                <a:gd name="T83" fmla="*/ 38 h 76"/>
                <a:gd name="T84" fmla="*/ 22 w 63"/>
                <a:gd name="T85" fmla="*/ 38 h 76"/>
                <a:gd name="T86" fmla="*/ 22 w 63"/>
                <a:gd name="T87" fmla="*/ 57 h 76"/>
                <a:gd name="T88" fmla="*/ 22 w 63"/>
                <a:gd name="T89" fmla="*/ 57 h 76"/>
                <a:gd name="T90" fmla="*/ 22 w 63"/>
                <a:gd name="T91" fmla="*/ 64 h 76"/>
                <a:gd name="T92" fmla="*/ 25 w 63"/>
                <a:gd name="T93" fmla="*/ 68 h 76"/>
                <a:gd name="T94" fmla="*/ 26 w 63"/>
                <a:gd name="T95" fmla="*/ 69 h 76"/>
                <a:gd name="T96" fmla="*/ 28 w 63"/>
                <a:gd name="T97" fmla="*/ 70 h 76"/>
                <a:gd name="T98" fmla="*/ 34 w 63"/>
                <a:gd name="T99" fmla="*/ 70 h 76"/>
                <a:gd name="T100" fmla="*/ 45 w 63"/>
                <a:gd name="T101" fmla="*/ 70 h 76"/>
                <a:gd name="T102" fmla="*/ 45 w 63"/>
                <a:gd name="T103" fmla="*/ 70 h 76"/>
                <a:gd name="T104" fmla="*/ 53 w 63"/>
                <a:gd name="T105" fmla="*/ 70 h 76"/>
                <a:gd name="T106" fmla="*/ 57 w 63"/>
                <a:gd name="T107" fmla="*/ 68 h 76"/>
                <a:gd name="T108" fmla="*/ 59 w 63"/>
                <a:gd name="T109" fmla="*/ 66 h 76"/>
                <a:gd name="T110" fmla="*/ 60 w 63"/>
                <a:gd name="T111" fmla="*/ 62 h 76"/>
                <a:gd name="T112" fmla="*/ 60 w 63"/>
                <a:gd name="T113" fmla="*/ 59 h 76"/>
                <a:gd name="T114" fmla="*/ 63 w 63"/>
                <a:gd name="T115" fmla="*/ 59 h 76"/>
                <a:gd name="T116" fmla="*/ 62 w 63"/>
                <a:gd name="T117" fmla="*/ 76 h 76"/>
                <a:gd name="T118" fmla="*/ 0 w 63"/>
                <a:gd name="T119" fmla="*/ 76 h 76"/>
                <a:gd name="T120" fmla="*/ 0 w 63"/>
                <a:gd name="T1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76">
                  <a:moveTo>
                    <a:pt x="0" y="73"/>
                  </a:moveTo>
                  <a:lnTo>
                    <a:pt x="0" y="73"/>
                  </a:lnTo>
                  <a:lnTo>
                    <a:pt x="6" y="73"/>
                  </a:lnTo>
                  <a:lnTo>
                    <a:pt x="9" y="72"/>
                  </a:lnTo>
                  <a:lnTo>
                    <a:pt x="11" y="70"/>
                  </a:lnTo>
                  <a:lnTo>
                    <a:pt x="12" y="66"/>
                  </a:lnTo>
                  <a:lnTo>
                    <a:pt x="13" y="59"/>
                  </a:lnTo>
                  <a:lnTo>
                    <a:pt x="13" y="17"/>
                  </a:lnTo>
                  <a:lnTo>
                    <a:pt x="13" y="17"/>
                  </a:lnTo>
                  <a:lnTo>
                    <a:pt x="12" y="9"/>
                  </a:lnTo>
                  <a:lnTo>
                    <a:pt x="11" y="5"/>
                  </a:lnTo>
                  <a:lnTo>
                    <a:pt x="9" y="4"/>
                  </a:lnTo>
                  <a:lnTo>
                    <a:pt x="6" y="3"/>
                  </a:lnTo>
                  <a:lnTo>
                    <a:pt x="0" y="3"/>
                  </a:lnTo>
                  <a:lnTo>
                    <a:pt x="0" y="0"/>
                  </a:lnTo>
                  <a:lnTo>
                    <a:pt x="58" y="0"/>
                  </a:lnTo>
                  <a:lnTo>
                    <a:pt x="59" y="17"/>
                  </a:lnTo>
                  <a:lnTo>
                    <a:pt x="57" y="17"/>
                  </a:lnTo>
                  <a:lnTo>
                    <a:pt x="56" y="14"/>
                  </a:lnTo>
                  <a:lnTo>
                    <a:pt x="56" y="14"/>
                  </a:lnTo>
                  <a:lnTo>
                    <a:pt x="55" y="10"/>
                  </a:lnTo>
                  <a:lnTo>
                    <a:pt x="53" y="7"/>
                  </a:lnTo>
                  <a:lnTo>
                    <a:pt x="48" y="5"/>
                  </a:lnTo>
                  <a:lnTo>
                    <a:pt x="41" y="5"/>
                  </a:lnTo>
                  <a:lnTo>
                    <a:pt x="22" y="5"/>
                  </a:lnTo>
                  <a:lnTo>
                    <a:pt x="22" y="33"/>
                  </a:lnTo>
                  <a:lnTo>
                    <a:pt x="29" y="33"/>
                  </a:lnTo>
                  <a:lnTo>
                    <a:pt x="29" y="33"/>
                  </a:lnTo>
                  <a:lnTo>
                    <a:pt x="36" y="33"/>
                  </a:lnTo>
                  <a:lnTo>
                    <a:pt x="41" y="31"/>
                  </a:lnTo>
                  <a:lnTo>
                    <a:pt x="42" y="30"/>
                  </a:lnTo>
                  <a:lnTo>
                    <a:pt x="43" y="27"/>
                  </a:lnTo>
                  <a:lnTo>
                    <a:pt x="43" y="21"/>
                  </a:lnTo>
                  <a:lnTo>
                    <a:pt x="46" y="21"/>
                  </a:lnTo>
                  <a:lnTo>
                    <a:pt x="46" y="50"/>
                  </a:lnTo>
                  <a:lnTo>
                    <a:pt x="43" y="50"/>
                  </a:lnTo>
                  <a:lnTo>
                    <a:pt x="43" y="50"/>
                  </a:lnTo>
                  <a:lnTo>
                    <a:pt x="43" y="44"/>
                  </a:lnTo>
                  <a:lnTo>
                    <a:pt x="42" y="41"/>
                  </a:lnTo>
                  <a:lnTo>
                    <a:pt x="41" y="40"/>
                  </a:lnTo>
                  <a:lnTo>
                    <a:pt x="36" y="38"/>
                  </a:lnTo>
                  <a:lnTo>
                    <a:pt x="29" y="38"/>
                  </a:lnTo>
                  <a:lnTo>
                    <a:pt x="22" y="38"/>
                  </a:lnTo>
                  <a:lnTo>
                    <a:pt x="22" y="57"/>
                  </a:lnTo>
                  <a:lnTo>
                    <a:pt x="22" y="57"/>
                  </a:lnTo>
                  <a:lnTo>
                    <a:pt x="22" y="64"/>
                  </a:lnTo>
                  <a:lnTo>
                    <a:pt x="25" y="68"/>
                  </a:lnTo>
                  <a:lnTo>
                    <a:pt x="26" y="69"/>
                  </a:lnTo>
                  <a:lnTo>
                    <a:pt x="28" y="70"/>
                  </a:lnTo>
                  <a:lnTo>
                    <a:pt x="34" y="70"/>
                  </a:lnTo>
                  <a:lnTo>
                    <a:pt x="45" y="70"/>
                  </a:lnTo>
                  <a:lnTo>
                    <a:pt x="45" y="70"/>
                  </a:lnTo>
                  <a:lnTo>
                    <a:pt x="53" y="70"/>
                  </a:lnTo>
                  <a:lnTo>
                    <a:pt x="57" y="68"/>
                  </a:lnTo>
                  <a:lnTo>
                    <a:pt x="59" y="66"/>
                  </a:lnTo>
                  <a:lnTo>
                    <a:pt x="60" y="62"/>
                  </a:lnTo>
                  <a:lnTo>
                    <a:pt x="60" y="59"/>
                  </a:lnTo>
                  <a:lnTo>
                    <a:pt x="63" y="59"/>
                  </a:lnTo>
                  <a:lnTo>
                    <a:pt x="62"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3" name="Freeform 36"/>
            <p:cNvSpPr>
              <a:spLocks/>
            </p:cNvSpPr>
            <p:nvPr userDrawn="1"/>
          </p:nvSpPr>
          <p:spPr bwMode="auto">
            <a:xfrm>
              <a:off x="4648" y="2966"/>
              <a:ext cx="80" cy="76"/>
            </a:xfrm>
            <a:custGeom>
              <a:avLst/>
              <a:gdLst>
                <a:gd name="T0" fmla="*/ 23 w 80"/>
                <a:gd name="T1" fmla="*/ 73 h 76"/>
                <a:gd name="T2" fmla="*/ 23 w 80"/>
                <a:gd name="T3" fmla="*/ 73 h 76"/>
                <a:gd name="T4" fmla="*/ 30 w 80"/>
                <a:gd name="T5" fmla="*/ 73 h 76"/>
                <a:gd name="T6" fmla="*/ 32 w 80"/>
                <a:gd name="T7" fmla="*/ 72 h 76"/>
                <a:gd name="T8" fmla="*/ 33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1 w 80"/>
                <a:gd name="T21" fmla="*/ 5 h 76"/>
                <a:gd name="T22" fmla="*/ 8 w 80"/>
                <a:gd name="T23" fmla="*/ 7 h 76"/>
                <a:gd name="T24" fmla="*/ 6 w 80"/>
                <a:gd name="T25" fmla="*/ 10 h 76"/>
                <a:gd name="T26" fmla="*/ 4 w 80"/>
                <a:gd name="T27" fmla="*/ 15 h 76"/>
                <a:gd name="T28" fmla="*/ 4 w 80"/>
                <a:gd name="T29" fmla="*/ 17 h 76"/>
                <a:gd name="T30" fmla="*/ 0 w 80"/>
                <a:gd name="T31" fmla="*/ 17 h 76"/>
                <a:gd name="T32" fmla="*/ 2 w 80"/>
                <a:gd name="T33" fmla="*/ 0 h 76"/>
                <a:gd name="T34" fmla="*/ 78 w 80"/>
                <a:gd name="T35" fmla="*/ 0 h 76"/>
                <a:gd name="T36" fmla="*/ 80 w 80"/>
                <a:gd name="T37" fmla="*/ 17 h 76"/>
                <a:gd name="T38" fmla="*/ 77 w 80"/>
                <a:gd name="T39" fmla="*/ 17 h 76"/>
                <a:gd name="T40" fmla="*/ 76 w 80"/>
                <a:gd name="T41" fmla="*/ 15 h 76"/>
                <a:gd name="T42" fmla="*/ 76 w 80"/>
                <a:gd name="T43" fmla="*/ 15 h 76"/>
                <a:gd name="T44" fmla="*/ 75 w 80"/>
                <a:gd name="T45" fmla="*/ 10 h 76"/>
                <a:gd name="T46" fmla="*/ 73 w 80"/>
                <a:gd name="T47" fmla="*/ 7 h 76"/>
                <a:gd name="T48" fmla="*/ 68 w 80"/>
                <a:gd name="T49" fmla="*/ 5 h 76"/>
                <a:gd name="T50" fmla="*/ 62 w 80"/>
                <a:gd name="T51" fmla="*/ 5 h 76"/>
                <a:gd name="T52" fmla="*/ 46 w 80"/>
                <a:gd name="T53" fmla="*/ 5 h 76"/>
                <a:gd name="T54" fmla="*/ 46 w 80"/>
                <a:gd name="T55" fmla="*/ 59 h 76"/>
                <a:gd name="T56" fmla="*/ 46 w 80"/>
                <a:gd name="T57" fmla="*/ 59 h 76"/>
                <a:gd name="T58" fmla="*/ 46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30" y="73"/>
                  </a:lnTo>
                  <a:lnTo>
                    <a:pt x="32" y="72"/>
                  </a:lnTo>
                  <a:lnTo>
                    <a:pt x="33" y="70"/>
                  </a:lnTo>
                  <a:lnTo>
                    <a:pt x="35" y="66"/>
                  </a:lnTo>
                  <a:lnTo>
                    <a:pt x="35" y="59"/>
                  </a:lnTo>
                  <a:lnTo>
                    <a:pt x="35" y="5"/>
                  </a:lnTo>
                  <a:lnTo>
                    <a:pt x="19" y="5"/>
                  </a:lnTo>
                  <a:lnTo>
                    <a:pt x="19" y="5"/>
                  </a:lnTo>
                  <a:lnTo>
                    <a:pt x="11" y="5"/>
                  </a:lnTo>
                  <a:lnTo>
                    <a:pt x="8" y="7"/>
                  </a:lnTo>
                  <a:lnTo>
                    <a:pt x="6" y="10"/>
                  </a:lnTo>
                  <a:lnTo>
                    <a:pt x="4" y="15"/>
                  </a:lnTo>
                  <a:lnTo>
                    <a:pt x="4" y="17"/>
                  </a:lnTo>
                  <a:lnTo>
                    <a:pt x="0" y="17"/>
                  </a:lnTo>
                  <a:lnTo>
                    <a:pt x="2" y="0"/>
                  </a:lnTo>
                  <a:lnTo>
                    <a:pt x="78" y="0"/>
                  </a:lnTo>
                  <a:lnTo>
                    <a:pt x="80" y="17"/>
                  </a:lnTo>
                  <a:lnTo>
                    <a:pt x="77" y="17"/>
                  </a:lnTo>
                  <a:lnTo>
                    <a:pt x="76" y="15"/>
                  </a:lnTo>
                  <a:lnTo>
                    <a:pt x="76" y="15"/>
                  </a:lnTo>
                  <a:lnTo>
                    <a:pt x="75" y="10"/>
                  </a:lnTo>
                  <a:lnTo>
                    <a:pt x="73" y="7"/>
                  </a:lnTo>
                  <a:lnTo>
                    <a:pt x="68" y="5"/>
                  </a:lnTo>
                  <a:lnTo>
                    <a:pt x="62" y="5"/>
                  </a:lnTo>
                  <a:lnTo>
                    <a:pt x="46" y="5"/>
                  </a:lnTo>
                  <a:lnTo>
                    <a:pt x="46" y="59"/>
                  </a:lnTo>
                  <a:lnTo>
                    <a:pt x="46" y="59"/>
                  </a:lnTo>
                  <a:lnTo>
                    <a:pt x="46"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4" name="Freeform 37"/>
            <p:cNvSpPr>
              <a:spLocks/>
            </p:cNvSpPr>
            <p:nvPr userDrawn="1"/>
          </p:nvSpPr>
          <p:spPr bwMode="auto">
            <a:xfrm>
              <a:off x="4744" y="2963"/>
              <a:ext cx="51" cy="81"/>
            </a:xfrm>
            <a:custGeom>
              <a:avLst/>
              <a:gdLst>
                <a:gd name="T0" fmla="*/ 3 w 51"/>
                <a:gd name="T1" fmla="*/ 53 h 81"/>
                <a:gd name="T2" fmla="*/ 3 w 51"/>
                <a:gd name="T3" fmla="*/ 56 h 81"/>
                <a:gd name="T4" fmla="*/ 7 w 51"/>
                <a:gd name="T5" fmla="*/ 65 h 81"/>
                <a:gd name="T6" fmla="*/ 13 w 51"/>
                <a:gd name="T7" fmla="*/ 72 h 81"/>
                <a:gd name="T8" fmla="*/ 26 w 51"/>
                <a:gd name="T9" fmla="*/ 76 h 81"/>
                <a:gd name="T10" fmla="*/ 32 w 51"/>
                <a:gd name="T11" fmla="*/ 75 h 81"/>
                <a:gd name="T12" fmla="*/ 41 w 51"/>
                <a:gd name="T13" fmla="*/ 67 h 81"/>
                <a:gd name="T14" fmla="*/ 42 w 51"/>
                <a:gd name="T15" fmla="*/ 62 h 81"/>
                <a:gd name="T16" fmla="*/ 38 w 51"/>
                <a:gd name="T17" fmla="*/ 54 h 81"/>
                <a:gd name="T18" fmla="*/ 28 w 51"/>
                <a:gd name="T19" fmla="*/ 47 h 81"/>
                <a:gd name="T20" fmla="*/ 15 w 51"/>
                <a:gd name="T21" fmla="*/ 40 h 81"/>
                <a:gd name="T22" fmla="*/ 6 w 51"/>
                <a:gd name="T23" fmla="*/ 33 h 81"/>
                <a:gd name="T24" fmla="*/ 1 w 51"/>
                <a:gd name="T25" fmla="*/ 20 h 81"/>
                <a:gd name="T26" fmla="*/ 2 w 51"/>
                <a:gd name="T27" fmla="*/ 15 h 81"/>
                <a:gd name="T28" fmla="*/ 4 w 51"/>
                <a:gd name="T29" fmla="*/ 9 h 81"/>
                <a:gd name="T30" fmla="*/ 11 w 51"/>
                <a:gd name="T31" fmla="*/ 4 h 81"/>
                <a:gd name="T32" fmla="*/ 18 w 51"/>
                <a:gd name="T33" fmla="*/ 1 h 81"/>
                <a:gd name="T34" fmla="*/ 23 w 51"/>
                <a:gd name="T35" fmla="*/ 0 h 81"/>
                <a:gd name="T36" fmla="*/ 31 w 51"/>
                <a:gd name="T37" fmla="*/ 3 h 81"/>
                <a:gd name="T38" fmla="*/ 38 w 51"/>
                <a:gd name="T39" fmla="*/ 6 h 81"/>
                <a:gd name="T40" fmla="*/ 42 w 51"/>
                <a:gd name="T41" fmla="*/ 0 h 81"/>
                <a:gd name="T42" fmla="*/ 44 w 51"/>
                <a:gd name="T43" fmla="*/ 28 h 81"/>
                <a:gd name="T44" fmla="*/ 41 w 51"/>
                <a:gd name="T45" fmla="*/ 28 h 81"/>
                <a:gd name="T46" fmla="*/ 39 w 51"/>
                <a:gd name="T47" fmla="*/ 17 h 81"/>
                <a:gd name="T48" fmla="*/ 35 w 51"/>
                <a:gd name="T49" fmla="*/ 10 h 81"/>
                <a:gd name="T50" fmla="*/ 27 w 51"/>
                <a:gd name="T51" fmla="*/ 7 h 81"/>
                <a:gd name="T52" fmla="*/ 22 w 51"/>
                <a:gd name="T53" fmla="*/ 6 h 81"/>
                <a:gd name="T54" fmla="*/ 13 w 51"/>
                <a:gd name="T55" fmla="*/ 9 h 81"/>
                <a:gd name="T56" fmla="*/ 10 w 51"/>
                <a:gd name="T57" fmla="*/ 17 h 81"/>
                <a:gd name="T58" fmla="*/ 11 w 51"/>
                <a:gd name="T59" fmla="*/ 22 h 81"/>
                <a:gd name="T60" fmla="*/ 18 w 51"/>
                <a:gd name="T61" fmla="*/ 28 h 81"/>
                <a:gd name="T62" fmla="*/ 38 w 51"/>
                <a:gd name="T63" fmla="*/ 39 h 81"/>
                <a:gd name="T64" fmla="*/ 43 w 51"/>
                <a:gd name="T65" fmla="*/ 43 h 81"/>
                <a:gd name="T66" fmla="*/ 50 w 51"/>
                <a:gd name="T67" fmla="*/ 53 h 81"/>
                <a:gd name="T68" fmla="*/ 51 w 51"/>
                <a:gd name="T69" fmla="*/ 58 h 81"/>
                <a:gd name="T70" fmla="*/ 49 w 51"/>
                <a:gd name="T71" fmla="*/ 67 h 81"/>
                <a:gd name="T72" fmla="*/ 43 w 51"/>
                <a:gd name="T73" fmla="*/ 75 h 81"/>
                <a:gd name="T74" fmla="*/ 36 w 51"/>
                <a:gd name="T75" fmla="*/ 79 h 81"/>
                <a:gd name="T76" fmla="*/ 26 w 51"/>
                <a:gd name="T77" fmla="*/ 81 h 81"/>
                <a:gd name="T78" fmla="*/ 20 w 51"/>
                <a:gd name="T79" fmla="*/ 80 h 81"/>
                <a:gd name="T80" fmla="*/ 7 w 51"/>
                <a:gd name="T81" fmla="*/ 75 h 81"/>
                <a:gd name="T82" fmla="*/ 4 w 51"/>
                <a:gd name="T83" fmla="*/ 78 h 81"/>
                <a:gd name="T84" fmla="*/ 0 w 51"/>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1">
                  <a:moveTo>
                    <a:pt x="0" y="53"/>
                  </a:moveTo>
                  <a:lnTo>
                    <a:pt x="3" y="53"/>
                  </a:lnTo>
                  <a:lnTo>
                    <a:pt x="3" y="53"/>
                  </a:lnTo>
                  <a:lnTo>
                    <a:pt x="3" y="56"/>
                  </a:lnTo>
                  <a:lnTo>
                    <a:pt x="4" y="61"/>
                  </a:lnTo>
                  <a:lnTo>
                    <a:pt x="7"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4" y="50"/>
                  </a:lnTo>
                  <a:lnTo>
                    <a:pt x="28" y="47"/>
                  </a:lnTo>
                  <a:lnTo>
                    <a:pt x="15" y="40"/>
                  </a:lnTo>
                  <a:lnTo>
                    <a:pt x="15" y="40"/>
                  </a:lnTo>
                  <a:lnTo>
                    <a:pt x="10" y="37"/>
                  </a:lnTo>
                  <a:lnTo>
                    <a:pt x="6" y="33"/>
                  </a:lnTo>
                  <a:lnTo>
                    <a:pt x="2" y="26"/>
                  </a:lnTo>
                  <a:lnTo>
                    <a:pt x="1" y="20"/>
                  </a:lnTo>
                  <a:lnTo>
                    <a:pt x="1" y="20"/>
                  </a:lnTo>
                  <a:lnTo>
                    <a:pt x="2" y="15"/>
                  </a:lnTo>
                  <a:lnTo>
                    <a:pt x="3" y="12"/>
                  </a:lnTo>
                  <a:lnTo>
                    <a:pt x="4" y="9"/>
                  </a:lnTo>
                  <a:lnTo>
                    <a:pt x="8" y="6"/>
                  </a:lnTo>
                  <a:lnTo>
                    <a:pt x="11" y="4"/>
                  </a:lnTo>
                  <a:lnTo>
                    <a:pt x="14" y="3"/>
                  </a:lnTo>
                  <a:lnTo>
                    <a:pt x="18" y="1"/>
                  </a:lnTo>
                  <a:lnTo>
                    <a:pt x="23" y="0"/>
                  </a:lnTo>
                  <a:lnTo>
                    <a:pt x="23" y="0"/>
                  </a:lnTo>
                  <a:lnTo>
                    <a:pt x="27" y="1"/>
                  </a:lnTo>
                  <a:lnTo>
                    <a:pt x="31" y="3"/>
                  </a:lnTo>
                  <a:lnTo>
                    <a:pt x="38" y="6"/>
                  </a:lnTo>
                  <a:lnTo>
                    <a:pt x="38" y="6"/>
                  </a:lnTo>
                  <a:lnTo>
                    <a:pt x="40" y="4"/>
                  </a:lnTo>
                  <a:lnTo>
                    <a:pt x="42" y="0"/>
                  </a:lnTo>
                  <a:lnTo>
                    <a:pt x="44" y="0"/>
                  </a:lnTo>
                  <a:lnTo>
                    <a:pt x="44" y="28"/>
                  </a:lnTo>
                  <a:lnTo>
                    <a:pt x="41" y="28"/>
                  </a:lnTo>
                  <a:lnTo>
                    <a:pt x="41" y="28"/>
                  </a:lnTo>
                  <a:lnTo>
                    <a:pt x="40" y="20"/>
                  </a:lnTo>
                  <a:lnTo>
                    <a:pt x="39" y="17"/>
                  </a:lnTo>
                  <a:lnTo>
                    <a:pt x="37" y="13"/>
                  </a:lnTo>
                  <a:lnTo>
                    <a:pt x="35" y="10"/>
                  </a:lnTo>
                  <a:lnTo>
                    <a:pt x="31" y="8"/>
                  </a:lnTo>
                  <a:lnTo>
                    <a:pt x="27" y="7"/>
                  </a:lnTo>
                  <a:lnTo>
                    <a:pt x="22" y="6"/>
                  </a:lnTo>
                  <a:lnTo>
                    <a:pt x="22" y="6"/>
                  </a:lnTo>
                  <a:lnTo>
                    <a:pt x="17" y="7"/>
                  </a:lnTo>
                  <a:lnTo>
                    <a:pt x="13" y="9"/>
                  </a:lnTo>
                  <a:lnTo>
                    <a:pt x="11" y="12"/>
                  </a:lnTo>
                  <a:lnTo>
                    <a:pt x="10" y="17"/>
                  </a:lnTo>
                  <a:lnTo>
                    <a:pt x="10" y="17"/>
                  </a:lnTo>
                  <a:lnTo>
                    <a:pt x="11" y="22"/>
                  </a:lnTo>
                  <a:lnTo>
                    <a:pt x="13" y="25"/>
                  </a:lnTo>
                  <a:lnTo>
                    <a:pt x="18" y="28"/>
                  </a:lnTo>
                  <a:lnTo>
                    <a:pt x="25" y="33"/>
                  </a:lnTo>
                  <a:lnTo>
                    <a:pt x="38" y="39"/>
                  </a:lnTo>
                  <a:lnTo>
                    <a:pt x="38" y="39"/>
                  </a:lnTo>
                  <a:lnTo>
                    <a:pt x="43" y="43"/>
                  </a:lnTo>
                  <a:lnTo>
                    <a:pt x="47" y="48"/>
                  </a:lnTo>
                  <a:lnTo>
                    <a:pt x="50" y="53"/>
                  </a:lnTo>
                  <a:lnTo>
                    <a:pt x="51" y="58"/>
                  </a:lnTo>
                  <a:lnTo>
                    <a:pt x="51" y="58"/>
                  </a:lnTo>
                  <a:lnTo>
                    <a:pt x="50" y="63"/>
                  </a:lnTo>
                  <a:lnTo>
                    <a:pt x="49" y="67"/>
                  </a:lnTo>
                  <a:lnTo>
                    <a:pt x="46" y="71"/>
                  </a:lnTo>
                  <a:lnTo>
                    <a:pt x="43" y="75"/>
                  </a:lnTo>
                  <a:lnTo>
                    <a:pt x="40" y="77"/>
                  </a:lnTo>
                  <a:lnTo>
                    <a:pt x="36" y="79"/>
                  </a:lnTo>
                  <a:lnTo>
                    <a:pt x="31" y="80"/>
                  </a:lnTo>
                  <a:lnTo>
                    <a:pt x="26" y="81"/>
                  </a:lnTo>
                  <a:lnTo>
                    <a:pt x="26" y="81"/>
                  </a:lnTo>
                  <a:lnTo>
                    <a:pt x="20" y="80"/>
                  </a:lnTo>
                  <a:lnTo>
                    <a:pt x="14" y="78"/>
                  </a:lnTo>
                  <a:lnTo>
                    <a:pt x="7" y="75"/>
                  </a:lnTo>
                  <a:lnTo>
                    <a:pt x="7"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5" name="Freeform 38"/>
            <p:cNvSpPr>
              <a:spLocks/>
            </p:cNvSpPr>
            <p:nvPr userDrawn="1"/>
          </p:nvSpPr>
          <p:spPr bwMode="auto">
            <a:xfrm>
              <a:off x="4847" y="2966"/>
              <a:ext cx="89" cy="76"/>
            </a:xfrm>
            <a:custGeom>
              <a:avLst/>
              <a:gdLst>
                <a:gd name="T0" fmla="*/ 0 w 89"/>
                <a:gd name="T1" fmla="*/ 73 h 76"/>
                <a:gd name="T2" fmla="*/ 9 w 89"/>
                <a:gd name="T3" fmla="*/ 72 h 76"/>
                <a:gd name="T4" fmla="*/ 12 w 89"/>
                <a:gd name="T5" fmla="*/ 66 h 76"/>
                <a:gd name="T6" fmla="*/ 12 w 89"/>
                <a:gd name="T7" fmla="*/ 17 h 76"/>
                <a:gd name="T8" fmla="*/ 12 w 89"/>
                <a:gd name="T9" fmla="*/ 9 h 76"/>
                <a:gd name="T10" fmla="*/ 9 w 89"/>
                <a:gd name="T11" fmla="*/ 4 h 76"/>
                <a:gd name="T12" fmla="*/ 0 w 89"/>
                <a:gd name="T13" fmla="*/ 3 h 76"/>
                <a:gd name="T14" fmla="*/ 35 w 89"/>
                <a:gd name="T15" fmla="*/ 0 h 76"/>
                <a:gd name="T16" fmla="*/ 35 w 89"/>
                <a:gd name="T17" fmla="*/ 3 h 76"/>
                <a:gd name="T18" fmla="*/ 26 w 89"/>
                <a:gd name="T19" fmla="*/ 4 h 76"/>
                <a:gd name="T20" fmla="*/ 23 w 89"/>
                <a:gd name="T21" fmla="*/ 9 h 76"/>
                <a:gd name="T22" fmla="*/ 22 w 89"/>
                <a:gd name="T23" fmla="*/ 35 h 76"/>
                <a:gd name="T24" fmla="*/ 49 w 89"/>
                <a:gd name="T25" fmla="*/ 12 h 76"/>
                <a:gd name="T26" fmla="*/ 54 w 89"/>
                <a:gd name="T27" fmla="*/ 5 h 76"/>
                <a:gd name="T28" fmla="*/ 53 w 89"/>
                <a:gd name="T29" fmla="*/ 3 h 76"/>
                <a:gd name="T30" fmla="*/ 49 w 89"/>
                <a:gd name="T31" fmla="*/ 0 h 76"/>
                <a:gd name="T32" fmla="*/ 78 w 89"/>
                <a:gd name="T33" fmla="*/ 3 h 76"/>
                <a:gd name="T34" fmla="*/ 71 w 89"/>
                <a:gd name="T35" fmla="*/ 3 h 76"/>
                <a:gd name="T36" fmla="*/ 61 w 89"/>
                <a:gd name="T37" fmla="*/ 8 h 76"/>
                <a:gd name="T38" fmla="*/ 33 w 89"/>
                <a:gd name="T39" fmla="*/ 32 h 76"/>
                <a:gd name="T40" fmla="*/ 72 w 89"/>
                <a:gd name="T41" fmla="*/ 66 h 76"/>
                <a:gd name="T42" fmla="*/ 81 w 89"/>
                <a:gd name="T43" fmla="*/ 70 h 76"/>
                <a:gd name="T44" fmla="*/ 89 w 89"/>
                <a:gd name="T45" fmla="*/ 73 h 76"/>
                <a:gd name="T46" fmla="*/ 53 w 89"/>
                <a:gd name="T47" fmla="*/ 76 h 76"/>
                <a:gd name="T48" fmla="*/ 53 w 89"/>
                <a:gd name="T49" fmla="*/ 73 h 76"/>
                <a:gd name="T50" fmla="*/ 61 w 89"/>
                <a:gd name="T51" fmla="*/ 70 h 76"/>
                <a:gd name="T52" fmla="*/ 57 w 89"/>
                <a:gd name="T53" fmla="*/ 66 h 76"/>
                <a:gd name="T54" fmla="*/ 22 w 89"/>
                <a:gd name="T55" fmla="*/ 40 h 76"/>
                <a:gd name="T56" fmla="*/ 22 w 89"/>
                <a:gd name="T57" fmla="*/ 59 h 76"/>
                <a:gd name="T58" fmla="*/ 24 w 89"/>
                <a:gd name="T59" fmla="*/ 70 h 76"/>
                <a:gd name="T60" fmla="*/ 28 w 89"/>
                <a:gd name="T61" fmla="*/ 73 h 76"/>
                <a:gd name="T62" fmla="*/ 35 w 89"/>
                <a:gd name="T63" fmla="*/ 76 h 76"/>
                <a:gd name="T64" fmla="*/ 0 w 89"/>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3"/>
                  </a:lnTo>
                  <a:lnTo>
                    <a:pt x="35" y="3"/>
                  </a:lnTo>
                  <a:lnTo>
                    <a:pt x="28" y="3"/>
                  </a:lnTo>
                  <a:lnTo>
                    <a:pt x="26" y="4"/>
                  </a:lnTo>
                  <a:lnTo>
                    <a:pt x="24" y="5"/>
                  </a:lnTo>
                  <a:lnTo>
                    <a:pt x="23" y="9"/>
                  </a:lnTo>
                  <a:lnTo>
                    <a:pt x="22" y="17"/>
                  </a:lnTo>
                  <a:lnTo>
                    <a:pt x="22" y="35"/>
                  </a:lnTo>
                  <a:lnTo>
                    <a:pt x="49" y="12"/>
                  </a:lnTo>
                  <a:lnTo>
                    <a:pt x="49" y="12"/>
                  </a:lnTo>
                  <a:lnTo>
                    <a:pt x="53" y="8"/>
                  </a:lnTo>
                  <a:lnTo>
                    <a:pt x="54" y="5"/>
                  </a:lnTo>
                  <a:lnTo>
                    <a:pt x="54" y="4"/>
                  </a:lnTo>
                  <a:lnTo>
                    <a:pt x="53" y="3"/>
                  </a:lnTo>
                  <a:lnTo>
                    <a:pt x="49" y="3"/>
                  </a:lnTo>
                  <a:lnTo>
                    <a:pt x="49" y="0"/>
                  </a:lnTo>
                  <a:lnTo>
                    <a:pt x="78" y="0"/>
                  </a:lnTo>
                  <a:lnTo>
                    <a:pt x="78" y="3"/>
                  </a:lnTo>
                  <a:lnTo>
                    <a:pt x="78" y="3"/>
                  </a:lnTo>
                  <a:lnTo>
                    <a:pt x="71" y="3"/>
                  </a:lnTo>
                  <a:lnTo>
                    <a:pt x="66" y="5"/>
                  </a:lnTo>
                  <a:lnTo>
                    <a:pt x="61" y="8"/>
                  </a:lnTo>
                  <a:lnTo>
                    <a:pt x="55" y="12"/>
                  </a:lnTo>
                  <a:lnTo>
                    <a:pt x="33" y="32"/>
                  </a:lnTo>
                  <a:lnTo>
                    <a:pt x="72" y="66"/>
                  </a:lnTo>
                  <a:lnTo>
                    <a:pt x="72" y="66"/>
                  </a:lnTo>
                  <a:lnTo>
                    <a:pt x="76" y="68"/>
                  </a:lnTo>
                  <a:lnTo>
                    <a:pt x="81" y="70"/>
                  </a:lnTo>
                  <a:lnTo>
                    <a:pt x="85" y="73"/>
                  </a:lnTo>
                  <a:lnTo>
                    <a:pt x="89" y="73"/>
                  </a:lnTo>
                  <a:lnTo>
                    <a:pt x="89" y="76"/>
                  </a:lnTo>
                  <a:lnTo>
                    <a:pt x="53" y="76"/>
                  </a:lnTo>
                  <a:lnTo>
                    <a:pt x="53" y="73"/>
                  </a:lnTo>
                  <a:lnTo>
                    <a:pt x="53" y="73"/>
                  </a:lnTo>
                  <a:lnTo>
                    <a:pt x="57" y="73"/>
                  </a:lnTo>
                  <a:lnTo>
                    <a:pt x="61" y="70"/>
                  </a:lnTo>
                  <a:lnTo>
                    <a:pt x="61" y="68"/>
                  </a:lnTo>
                  <a:lnTo>
                    <a:pt x="57" y="66"/>
                  </a:lnTo>
                  <a:lnTo>
                    <a:pt x="26" y="38"/>
                  </a:lnTo>
                  <a:lnTo>
                    <a:pt x="22" y="40"/>
                  </a:lnTo>
                  <a:lnTo>
                    <a:pt x="22" y="59"/>
                  </a:lnTo>
                  <a:lnTo>
                    <a:pt x="22" y="59"/>
                  </a:lnTo>
                  <a:lnTo>
                    <a:pt x="23" y="66"/>
                  </a:lnTo>
                  <a:lnTo>
                    <a:pt x="24" y="70"/>
                  </a:lnTo>
                  <a:lnTo>
                    <a:pt x="26" y="72"/>
                  </a:lnTo>
                  <a:lnTo>
                    <a:pt x="28" y="73"/>
                  </a:lnTo>
                  <a:lnTo>
                    <a:pt x="35" y="73"/>
                  </a:lnTo>
                  <a:lnTo>
                    <a:pt x="35"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6" name="Freeform 39"/>
            <p:cNvSpPr>
              <a:spLocks noEditPoints="1"/>
            </p:cNvSpPr>
            <p:nvPr userDrawn="1"/>
          </p:nvSpPr>
          <p:spPr bwMode="auto">
            <a:xfrm>
              <a:off x="4940" y="2963"/>
              <a:ext cx="87" cy="79"/>
            </a:xfrm>
            <a:custGeom>
              <a:avLst/>
              <a:gdLst>
                <a:gd name="T0" fmla="*/ 0 w 87"/>
                <a:gd name="T1" fmla="*/ 76 h 79"/>
                <a:gd name="T2" fmla="*/ 0 w 87"/>
                <a:gd name="T3" fmla="*/ 76 h 79"/>
                <a:gd name="T4" fmla="*/ 5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7 w 87"/>
                <a:gd name="T23" fmla="*/ 73 h 79"/>
                <a:gd name="T24" fmla="*/ 80 w 87"/>
                <a:gd name="T25" fmla="*/ 76 h 79"/>
                <a:gd name="T26" fmla="*/ 87 w 87"/>
                <a:gd name="T27" fmla="*/ 76 h 79"/>
                <a:gd name="T28" fmla="*/ 87 w 87"/>
                <a:gd name="T29" fmla="*/ 79 h 79"/>
                <a:gd name="T30" fmla="*/ 51 w 87"/>
                <a:gd name="T31" fmla="*/ 79 h 79"/>
                <a:gd name="T32" fmla="*/ 51 w 87"/>
                <a:gd name="T33" fmla="*/ 76 h 79"/>
                <a:gd name="T34" fmla="*/ 51 w 87"/>
                <a:gd name="T35" fmla="*/ 76 h 79"/>
                <a:gd name="T36" fmla="*/ 58 w 87"/>
                <a:gd name="T37" fmla="*/ 76 h 79"/>
                <a:gd name="T38" fmla="*/ 62 w 87"/>
                <a:gd name="T39" fmla="*/ 73 h 79"/>
                <a:gd name="T40" fmla="*/ 62 w 87"/>
                <a:gd name="T41" fmla="*/ 72 h 79"/>
                <a:gd name="T42" fmla="*/ 63 w 87"/>
                <a:gd name="T43" fmla="*/ 71 h 79"/>
                <a:gd name="T44" fmla="*/ 62 w 87"/>
                <a:gd name="T45" fmla="*/ 66 h 79"/>
                <a:gd name="T46" fmla="*/ 56 w 87"/>
                <a:gd name="T47" fmla="*/ 52 h 79"/>
                <a:gd name="T48" fmla="*/ 26 w 87"/>
                <a:gd name="T49" fmla="*/ 52 h 79"/>
                <a:gd name="T50" fmla="*/ 19 w 87"/>
                <a:gd name="T51" fmla="*/ 66 h 79"/>
                <a:gd name="T52" fmla="*/ 19 w 87"/>
                <a:gd name="T53" fmla="*/ 66 h 79"/>
                <a:gd name="T54" fmla="*/ 18 w 87"/>
                <a:gd name="T55" fmla="*/ 70 h 79"/>
                <a:gd name="T56" fmla="*/ 18 w 87"/>
                <a:gd name="T57" fmla="*/ 72 h 79"/>
                <a:gd name="T58" fmla="*/ 19 w 87"/>
                <a:gd name="T59" fmla="*/ 73 h 79"/>
                <a:gd name="T60" fmla="*/ 22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5" y="76"/>
                  </a:lnTo>
                  <a:lnTo>
                    <a:pt x="10" y="73"/>
                  </a:lnTo>
                  <a:lnTo>
                    <a:pt x="12" y="70"/>
                  </a:lnTo>
                  <a:lnTo>
                    <a:pt x="15" y="65"/>
                  </a:lnTo>
                  <a:lnTo>
                    <a:pt x="42" y="0"/>
                  </a:lnTo>
                  <a:lnTo>
                    <a:pt x="44" y="0"/>
                  </a:lnTo>
                  <a:lnTo>
                    <a:pt x="72" y="65"/>
                  </a:lnTo>
                  <a:lnTo>
                    <a:pt x="72" y="65"/>
                  </a:lnTo>
                  <a:lnTo>
                    <a:pt x="74" y="70"/>
                  </a:lnTo>
                  <a:lnTo>
                    <a:pt x="77" y="73"/>
                  </a:lnTo>
                  <a:lnTo>
                    <a:pt x="80" y="76"/>
                  </a:lnTo>
                  <a:lnTo>
                    <a:pt x="87" y="76"/>
                  </a:lnTo>
                  <a:lnTo>
                    <a:pt x="87" y="79"/>
                  </a:lnTo>
                  <a:lnTo>
                    <a:pt x="51" y="79"/>
                  </a:lnTo>
                  <a:lnTo>
                    <a:pt x="51" y="76"/>
                  </a:lnTo>
                  <a:lnTo>
                    <a:pt x="51" y="76"/>
                  </a:lnTo>
                  <a:lnTo>
                    <a:pt x="58" y="76"/>
                  </a:lnTo>
                  <a:lnTo>
                    <a:pt x="62" y="73"/>
                  </a:lnTo>
                  <a:lnTo>
                    <a:pt x="62" y="72"/>
                  </a:lnTo>
                  <a:lnTo>
                    <a:pt x="63" y="71"/>
                  </a:lnTo>
                  <a:lnTo>
                    <a:pt x="62" y="66"/>
                  </a:lnTo>
                  <a:lnTo>
                    <a:pt x="56" y="52"/>
                  </a:lnTo>
                  <a:lnTo>
                    <a:pt x="26" y="52"/>
                  </a:lnTo>
                  <a:lnTo>
                    <a:pt x="19" y="66"/>
                  </a:lnTo>
                  <a:lnTo>
                    <a:pt x="19" y="66"/>
                  </a:lnTo>
                  <a:lnTo>
                    <a:pt x="18" y="70"/>
                  </a:lnTo>
                  <a:lnTo>
                    <a:pt x="18" y="72"/>
                  </a:lnTo>
                  <a:lnTo>
                    <a:pt x="19" y="73"/>
                  </a:lnTo>
                  <a:lnTo>
                    <a:pt x="22"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7" name="Freeform 40"/>
            <p:cNvSpPr>
              <a:spLocks/>
            </p:cNvSpPr>
            <p:nvPr userDrawn="1"/>
          </p:nvSpPr>
          <p:spPr bwMode="auto">
            <a:xfrm>
              <a:off x="5037" y="2966"/>
              <a:ext cx="82" cy="78"/>
            </a:xfrm>
            <a:custGeom>
              <a:avLst/>
              <a:gdLst>
                <a:gd name="T0" fmla="*/ 16 w 82"/>
                <a:gd name="T1" fmla="*/ 15 h 78"/>
                <a:gd name="T2" fmla="*/ 16 w 82"/>
                <a:gd name="T3" fmla="*/ 59 h 78"/>
                <a:gd name="T4" fmla="*/ 16 w 82"/>
                <a:gd name="T5" fmla="*/ 59 h 78"/>
                <a:gd name="T6" fmla="*/ 17 w 82"/>
                <a:gd name="T7" fmla="*/ 66 h 78"/>
                <a:gd name="T8" fmla="*/ 18 w 82"/>
                <a:gd name="T9" fmla="*/ 70 h 78"/>
                <a:gd name="T10" fmla="*/ 20 w 82"/>
                <a:gd name="T11" fmla="*/ 72 h 78"/>
                <a:gd name="T12" fmla="*/ 22 w 82"/>
                <a:gd name="T13" fmla="*/ 73 h 78"/>
                <a:gd name="T14" fmla="*/ 29 w 82"/>
                <a:gd name="T15" fmla="*/ 73 h 78"/>
                <a:gd name="T16" fmla="*/ 29 w 82"/>
                <a:gd name="T17" fmla="*/ 76 h 78"/>
                <a:gd name="T18" fmla="*/ 0 w 82"/>
                <a:gd name="T19" fmla="*/ 76 h 78"/>
                <a:gd name="T20" fmla="*/ 0 w 82"/>
                <a:gd name="T21" fmla="*/ 73 h 78"/>
                <a:gd name="T22" fmla="*/ 0 w 82"/>
                <a:gd name="T23" fmla="*/ 73 h 78"/>
                <a:gd name="T24" fmla="*/ 6 w 82"/>
                <a:gd name="T25" fmla="*/ 73 h 78"/>
                <a:gd name="T26" fmla="*/ 8 w 82"/>
                <a:gd name="T27" fmla="*/ 72 h 78"/>
                <a:gd name="T28" fmla="*/ 9 w 82"/>
                <a:gd name="T29" fmla="*/ 70 h 78"/>
                <a:gd name="T30" fmla="*/ 11 w 82"/>
                <a:gd name="T31" fmla="*/ 66 h 78"/>
                <a:gd name="T32" fmla="*/ 11 w 82"/>
                <a:gd name="T33" fmla="*/ 59 h 78"/>
                <a:gd name="T34" fmla="*/ 11 w 82"/>
                <a:gd name="T35" fmla="*/ 17 h 78"/>
                <a:gd name="T36" fmla="*/ 11 w 82"/>
                <a:gd name="T37" fmla="*/ 17 h 78"/>
                <a:gd name="T38" fmla="*/ 11 w 82"/>
                <a:gd name="T39" fmla="*/ 9 h 78"/>
                <a:gd name="T40" fmla="*/ 9 w 82"/>
                <a:gd name="T41" fmla="*/ 5 h 78"/>
                <a:gd name="T42" fmla="*/ 8 w 82"/>
                <a:gd name="T43" fmla="*/ 4 h 78"/>
                <a:gd name="T44" fmla="*/ 6 w 82"/>
                <a:gd name="T45" fmla="*/ 3 h 78"/>
                <a:gd name="T46" fmla="*/ 0 w 82"/>
                <a:gd name="T47" fmla="*/ 3 h 78"/>
                <a:gd name="T48" fmla="*/ 0 w 82"/>
                <a:gd name="T49" fmla="*/ 0 h 78"/>
                <a:gd name="T50" fmla="*/ 17 w 82"/>
                <a:gd name="T51" fmla="*/ 0 h 78"/>
                <a:gd name="T52" fmla="*/ 65 w 82"/>
                <a:gd name="T53" fmla="*/ 60 h 78"/>
                <a:gd name="T54" fmla="*/ 65 w 82"/>
                <a:gd name="T55" fmla="*/ 17 h 78"/>
                <a:gd name="T56" fmla="*/ 65 w 82"/>
                <a:gd name="T57" fmla="*/ 17 h 78"/>
                <a:gd name="T58" fmla="*/ 65 w 82"/>
                <a:gd name="T59" fmla="*/ 9 h 78"/>
                <a:gd name="T60" fmla="*/ 64 w 82"/>
                <a:gd name="T61" fmla="*/ 5 h 78"/>
                <a:gd name="T62" fmla="*/ 62 w 82"/>
                <a:gd name="T63" fmla="*/ 4 h 78"/>
                <a:gd name="T64" fmla="*/ 60 w 82"/>
                <a:gd name="T65" fmla="*/ 3 h 78"/>
                <a:gd name="T66" fmla="*/ 53 w 82"/>
                <a:gd name="T67" fmla="*/ 3 h 78"/>
                <a:gd name="T68" fmla="*/ 53 w 82"/>
                <a:gd name="T69" fmla="*/ 0 h 78"/>
                <a:gd name="T70" fmla="*/ 82 w 82"/>
                <a:gd name="T71" fmla="*/ 0 h 78"/>
                <a:gd name="T72" fmla="*/ 82 w 82"/>
                <a:gd name="T73" fmla="*/ 3 h 78"/>
                <a:gd name="T74" fmla="*/ 82 w 82"/>
                <a:gd name="T75" fmla="*/ 3 h 78"/>
                <a:gd name="T76" fmla="*/ 76 w 82"/>
                <a:gd name="T77" fmla="*/ 3 h 78"/>
                <a:gd name="T78" fmla="*/ 74 w 82"/>
                <a:gd name="T79" fmla="*/ 4 h 78"/>
                <a:gd name="T80" fmla="*/ 73 w 82"/>
                <a:gd name="T81" fmla="*/ 5 h 78"/>
                <a:gd name="T82" fmla="*/ 71 w 82"/>
                <a:gd name="T83" fmla="*/ 9 h 78"/>
                <a:gd name="T84" fmla="*/ 71 w 82"/>
                <a:gd name="T85" fmla="*/ 17 h 78"/>
                <a:gd name="T86" fmla="*/ 71 w 82"/>
                <a:gd name="T87" fmla="*/ 78 h 78"/>
                <a:gd name="T88" fmla="*/ 67 w 82"/>
                <a:gd name="T89" fmla="*/ 78 h 78"/>
                <a:gd name="T90" fmla="*/ 16 w 82"/>
                <a:gd name="T91"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78">
                  <a:moveTo>
                    <a:pt x="16" y="15"/>
                  </a:moveTo>
                  <a:lnTo>
                    <a:pt x="16" y="59"/>
                  </a:lnTo>
                  <a:lnTo>
                    <a:pt x="16" y="59"/>
                  </a:lnTo>
                  <a:lnTo>
                    <a:pt x="17" y="66"/>
                  </a:lnTo>
                  <a:lnTo>
                    <a:pt x="18" y="70"/>
                  </a:lnTo>
                  <a:lnTo>
                    <a:pt x="20" y="72"/>
                  </a:lnTo>
                  <a:lnTo>
                    <a:pt x="22" y="73"/>
                  </a:lnTo>
                  <a:lnTo>
                    <a:pt x="29" y="73"/>
                  </a:lnTo>
                  <a:lnTo>
                    <a:pt x="29" y="76"/>
                  </a:lnTo>
                  <a:lnTo>
                    <a:pt x="0" y="76"/>
                  </a:lnTo>
                  <a:lnTo>
                    <a:pt x="0" y="73"/>
                  </a:ln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17" y="0"/>
                  </a:lnTo>
                  <a:lnTo>
                    <a:pt x="65" y="60"/>
                  </a:lnTo>
                  <a:lnTo>
                    <a:pt x="65" y="17"/>
                  </a:lnTo>
                  <a:lnTo>
                    <a:pt x="65" y="17"/>
                  </a:lnTo>
                  <a:lnTo>
                    <a:pt x="65" y="9"/>
                  </a:lnTo>
                  <a:lnTo>
                    <a:pt x="64" y="5"/>
                  </a:lnTo>
                  <a:lnTo>
                    <a:pt x="62" y="4"/>
                  </a:lnTo>
                  <a:lnTo>
                    <a:pt x="60" y="3"/>
                  </a:lnTo>
                  <a:lnTo>
                    <a:pt x="53" y="3"/>
                  </a:lnTo>
                  <a:lnTo>
                    <a:pt x="53" y="0"/>
                  </a:lnTo>
                  <a:lnTo>
                    <a:pt x="82" y="0"/>
                  </a:lnTo>
                  <a:lnTo>
                    <a:pt x="82" y="3"/>
                  </a:lnTo>
                  <a:lnTo>
                    <a:pt x="82" y="3"/>
                  </a:lnTo>
                  <a:lnTo>
                    <a:pt x="76" y="3"/>
                  </a:lnTo>
                  <a:lnTo>
                    <a:pt x="74" y="4"/>
                  </a:lnTo>
                  <a:lnTo>
                    <a:pt x="73" y="5"/>
                  </a:lnTo>
                  <a:lnTo>
                    <a:pt x="71" y="9"/>
                  </a:lnTo>
                  <a:lnTo>
                    <a:pt x="71" y="17"/>
                  </a:lnTo>
                  <a:lnTo>
                    <a:pt x="71" y="78"/>
                  </a:lnTo>
                  <a:lnTo>
                    <a:pt x="67" y="78"/>
                  </a:lnTo>
                  <a:lnTo>
                    <a:pt x="16"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8" name="Freeform 41"/>
            <p:cNvSpPr>
              <a:spLocks/>
            </p:cNvSpPr>
            <p:nvPr userDrawn="1"/>
          </p:nvSpPr>
          <p:spPr bwMode="auto">
            <a:xfrm>
              <a:off x="5141" y="2963"/>
              <a:ext cx="50" cy="81"/>
            </a:xfrm>
            <a:custGeom>
              <a:avLst/>
              <a:gdLst>
                <a:gd name="T0" fmla="*/ 3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8 w 50"/>
                <a:gd name="T19" fmla="*/ 47 h 81"/>
                <a:gd name="T20" fmla="*/ 15 w 50"/>
                <a:gd name="T21" fmla="*/ 40 h 81"/>
                <a:gd name="T22" fmla="*/ 5 w 50"/>
                <a:gd name="T23" fmla="*/ 33 h 81"/>
                <a:gd name="T24" fmla="*/ 1 w 50"/>
                <a:gd name="T25" fmla="*/ 20 h 81"/>
                <a:gd name="T26" fmla="*/ 2 w 50"/>
                <a:gd name="T27" fmla="*/ 15 h 81"/>
                <a:gd name="T28" fmla="*/ 4 w 50"/>
                <a:gd name="T29" fmla="*/ 9 h 81"/>
                <a:gd name="T30" fmla="*/ 11 w 50"/>
                <a:gd name="T31" fmla="*/ 4 h 81"/>
                <a:gd name="T32" fmla="*/ 18 w 50"/>
                <a:gd name="T33" fmla="*/ 1 h 81"/>
                <a:gd name="T34" fmla="*/ 22 w 50"/>
                <a:gd name="T35" fmla="*/ 0 h 81"/>
                <a:gd name="T36" fmla="*/ 31 w 50"/>
                <a:gd name="T37" fmla="*/ 3 h 81"/>
                <a:gd name="T38" fmla="*/ 38 w 50"/>
                <a:gd name="T39" fmla="*/ 6 h 81"/>
                <a:gd name="T40" fmla="*/ 41 w 50"/>
                <a:gd name="T41" fmla="*/ 0 h 81"/>
                <a:gd name="T42" fmla="*/ 44 w 50"/>
                <a:gd name="T43" fmla="*/ 28 h 81"/>
                <a:gd name="T44" fmla="*/ 41 w 50"/>
                <a:gd name="T45" fmla="*/ 28 h 81"/>
                <a:gd name="T46" fmla="*/ 39 w 50"/>
                <a:gd name="T47" fmla="*/ 17 h 81"/>
                <a:gd name="T48" fmla="*/ 34 w 50"/>
                <a:gd name="T49" fmla="*/ 10 h 81"/>
                <a:gd name="T50" fmla="*/ 27 w 50"/>
                <a:gd name="T51" fmla="*/ 7 h 81"/>
                <a:gd name="T52" fmla="*/ 21 w 50"/>
                <a:gd name="T53" fmla="*/ 6 h 81"/>
                <a:gd name="T54" fmla="*/ 13 w 50"/>
                <a:gd name="T55" fmla="*/ 9 h 81"/>
                <a:gd name="T56" fmla="*/ 10 w 50"/>
                <a:gd name="T57" fmla="*/ 17 h 81"/>
                <a:gd name="T58" fmla="*/ 11 w 50"/>
                <a:gd name="T59" fmla="*/ 22 h 81"/>
                <a:gd name="T60" fmla="*/ 18 w 50"/>
                <a:gd name="T61" fmla="*/ 28 h 81"/>
                <a:gd name="T62" fmla="*/ 36 w 50"/>
                <a:gd name="T63" fmla="*/ 39 h 81"/>
                <a:gd name="T64" fmla="*/ 43 w 50"/>
                <a:gd name="T65" fmla="*/ 43 h 81"/>
                <a:gd name="T66" fmla="*/ 49 w 50"/>
                <a:gd name="T67" fmla="*/ 53 h 81"/>
                <a:gd name="T68" fmla="*/ 50 w 50"/>
                <a:gd name="T69" fmla="*/ 58 h 81"/>
                <a:gd name="T70" fmla="*/ 48 w 50"/>
                <a:gd name="T71" fmla="*/ 67 h 81"/>
                <a:gd name="T72" fmla="*/ 43 w 50"/>
                <a:gd name="T73" fmla="*/ 75 h 81"/>
                <a:gd name="T74" fmla="*/ 35 w 50"/>
                <a:gd name="T75" fmla="*/ 79 h 81"/>
                <a:gd name="T76" fmla="*/ 26 w 50"/>
                <a:gd name="T77" fmla="*/ 81 h 81"/>
                <a:gd name="T78" fmla="*/ 19 w 50"/>
                <a:gd name="T79" fmla="*/ 80 h 81"/>
                <a:gd name="T80" fmla="*/ 6 w 50"/>
                <a:gd name="T81" fmla="*/ 75 h 81"/>
                <a:gd name="T82" fmla="*/ 4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3" y="53"/>
                  </a:lnTo>
                  <a:lnTo>
                    <a:pt x="3" y="53"/>
                  </a:lnTo>
                  <a:lnTo>
                    <a:pt x="3" y="56"/>
                  </a:lnTo>
                  <a:lnTo>
                    <a:pt x="4" y="61"/>
                  </a:lnTo>
                  <a:lnTo>
                    <a:pt x="6"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3" y="50"/>
                  </a:lnTo>
                  <a:lnTo>
                    <a:pt x="28" y="47"/>
                  </a:lnTo>
                  <a:lnTo>
                    <a:pt x="15" y="40"/>
                  </a:lnTo>
                  <a:lnTo>
                    <a:pt x="15" y="40"/>
                  </a:lnTo>
                  <a:lnTo>
                    <a:pt x="10" y="37"/>
                  </a:lnTo>
                  <a:lnTo>
                    <a:pt x="5" y="33"/>
                  </a:lnTo>
                  <a:lnTo>
                    <a:pt x="2" y="26"/>
                  </a:lnTo>
                  <a:lnTo>
                    <a:pt x="1" y="20"/>
                  </a:lnTo>
                  <a:lnTo>
                    <a:pt x="1" y="20"/>
                  </a:lnTo>
                  <a:lnTo>
                    <a:pt x="2" y="15"/>
                  </a:lnTo>
                  <a:lnTo>
                    <a:pt x="3" y="12"/>
                  </a:lnTo>
                  <a:lnTo>
                    <a:pt x="4" y="9"/>
                  </a:lnTo>
                  <a:lnTo>
                    <a:pt x="7" y="6"/>
                  </a:lnTo>
                  <a:lnTo>
                    <a:pt x="11" y="4"/>
                  </a:lnTo>
                  <a:lnTo>
                    <a:pt x="14" y="3"/>
                  </a:lnTo>
                  <a:lnTo>
                    <a:pt x="18" y="1"/>
                  </a:lnTo>
                  <a:lnTo>
                    <a:pt x="22" y="0"/>
                  </a:lnTo>
                  <a:lnTo>
                    <a:pt x="22" y="0"/>
                  </a:lnTo>
                  <a:lnTo>
                    <a:pt x="27" y="1"/>
                  </a:lnTo>
                  <a:lnTo>
                    <a:pt x="31" y="3"/>
                  </a:lnTo>
                  <a:lnTo>
                    <a:pt x="38" y="6"/>
                  </a:lnTo>
                  <a:lnTo>
                    <a:pt x="38" y="6"/>
                  </a:lnTo>
                  <a:lnTo>
                    <a:pt x="40" y="4"/>
                  </a:lnTo>
                  <a:lnTo>
                    <a:pt x="41" y="0"/>
                  </a:lnTo>
                  <a:lnTo>
                    <a:pt x="44" y="0"/>
                  </a:lnTo>
                  <a:lnTo>
                    <a:pt x="44" y="28"/>
                  </a:lnTo>
                  <a:lnTo>
                    <a:pt x="41" y="28"/>
                  </a:lnTo>
                  <a:lnTo>
                    <a:pt x="41" y="28"/>
                  </a:lnTo>
                  <a:lnTo>
                    <a:pt x="40" y="20"/>
                  </a:lnTo>
                  <a:lnTo>
                    <a:pt x="39" y="17"/>
                  </a:lnTo>
                  <a:lnTo>
                    <a:pt x="36" y="13"/>
                  </a:lnTo>
                  <a:lnTo>
                    <a:pt x="34" y="10"/>
                  </a:lnTo>
                  <a:lnTo>
                    <a:pt x="31" y="8"/>
                  </a:lnTo>
                  <a:lnTo>
                    <a:pt x="27" y="7"/>
                  </a:lnTo>
                  <a:lnTo>
                    <a:pt x="21" y="6"/>
                  </a:lnTo>
                  <a:lnTo>
                    <a:pt x="21" y="6"/>
                  </a:lnTo>
                  <a:lnTo>
                    <a:pt x="17" y="7"/>
                  </a:lnTo>
                  <a:lnTo>
                    <a:pt x="13" y="9"/>
                  </a:lnTo>
                  <a:lnTo>
                    <a:pt x="11" y="12"/>
                  </a:lnTo>
                  <a:lnTo>
                    <a:pt x="10" y="17"/>
                  </a:lnTo>
                  <a:lnTo>
                    <a:pt x="10" y="17"/>
                  </a:lnTo>
                  <a:lnTo>
                    <a:pt x="11" y="22"/>
                  </a:lnTo>
                  <a:lnTo>
                    <a:pt x="13" y="25"/>
                  </a:lnTo>
                  <a:lnTo>
                    <a:pt x="18" y="28"/>
                  </a:lnTo>
                  <a:lnTo>
                    <a:pt x="25" y="33"/>
                  </a:lnTo>
                  <a:lnTo>
                    <a:pt x="36" y="39"/>
                  </a:lnTo>
                  <a:lnTo>
                    <a:pt x="36" y="39"/>
                  </a:lnTo>
                  <a:lnTo>
                    <a:pt x="43" y="43"/>
                  </a:lnTo>
                  <a:lnTo>
                    <a:pt x="47" y="48"/>
                  </a:lnTo>
                  <a:lnTo>
                    <a:pt x="49" y="53"/>
                  </a:lnTo>
                  <a:lnTo>
                    <a:pt x="50" y="58"/>
                  </a:lnTo>
                  <a:lnTo>
                    <a:pt x="50" y="58"/>
                  </a:lnTo>
                  <a:lnTo>
                    <a:pt x="49" y="63"/>
                  </a:lnTo>
                  <a:lnTo>
                    <a:pt x="48" y="67"/>
                  </a:lnTo>
                  <a:lnTo>
                    <a:pt x="46" y="71"/>
                  </a:lnTo>
                  <a:lnTo>
                    <a:pt x="43" y="75"/>
                  </a:lnTo>
                  <a:lnTo>
                    <a:pt x="40" y="77"/>
                  </a:lnTo>
                  <a:lnTo>
                    <a:pt x="35" y="79"/>
                  </a:lnTo>
                  <a:lnTo>
                    <a:pt x="31" y="80"/>
                  </a:lnTo>
                  <a:lnTo>
                    <a:pt x="26" y="81"/>
                  </a:lnTo>
                  <a:lnTo>
                    <a:pt x="26" y="81"/>
                  </a:lnTo>
                  <a:lnTo>
                    <a:pt x="19" y="80"/>
                  </a:lnTo>
                  <a:lnTo>
                    <a:pt x="14" y="78"/>
                  </a:lnTo>
                  <a:lnTo>
                    <a:pt x="6" y="75"/>
                  </a:lnTo>
                  <a:lnTo>
                    <a:pt x="6"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29" name="Freeform 42"/>
            <p:cNvSpPr>
              <a:spLocks/>
            </p:cNvSpPr>
            <p:nvPr userDrawn="1"/>
          </p:nvSpPr>
          <p:spPr bwMode="auto">
            <a:xfrm>
              <a:off x="5213" y="2966"/>
              <a:ext cx="67" cy="76"/>
            </a:xfrm>
            <a:custGeom>
              <a:avLst/>
              <a:gdLst>
                <a:gd name="T0" fmla="*/ 0 w 67"/>
                <a:gd name="T1" fmla="*/ 73 h 76"/>
                <a:gd name="T2" fmla="*/ 0 w 67"/>
                <a:gd name="T3" fmla="*/ 73 h 76"/>
                <a:gd name="T4" fmla="*/ 5 w 67"/>
                <a:gd name="T5" fmla="*/ 73 h 76"/>
                <a:gd name="T6" fmla="*/ 7 w 67"/>
                <a:gd name="T7" fmla="*/ 72 h 76"/>
                <a:gd name="T8" fmla="*/ 10 w 67"/>
                <a:gd name="T9" fmla="*/ 70 h 76"/>
                <a:gd name="T10" fmla="*/ 11 w 67"/>
                <a:gd name="T11" fmla="*/ 66 h 76"/>
                <a:gd name="T12" fmla="*/ 12 w 67"/>
                <a:gd name="T13" fmla="*/ 59 h 76"/>
                <a:gd name="T14" fmla="*/ 12 w 67"/>
                <a:gd name="T15" fmla="*/ 17 h 76"/>
                <a:gd name="T16" fmla="*/ 12 w 67"/>
                <a:gd name="T17" fmla="*/ 17 h 76"/>
                <a:gd name="T18" fmla="*/ 11 w 67"/>
                <a:gd name="T19" fmla="*/ 9 h 76"/>
                <a:gd name="T20" fmla="*/ 10 w 67"/>
                <a:gd name="T21" fmla="*/ 5 h 76"/>
                <a:gd name="T22" fmla="*/ 7 w 67"/>
                <a:gd name="T23" fmla="*/ 4 h 76"/>
                <a:gd name="T24" fmla="*/ 5 w 67"/>
                <a:gd name="T25" fmla="*/ 3 h 76"/>
                <a:gd name="T26" fmla="*/ 0 w 67"/>
                <a:gd name="T27" fmla="*/ 3 h 76"/>
                <a:gd name="T28" fmla="*/ 0 w 67"/>
                <a:gd name="T29" fmla="*/ 0 h 76"/>
                <a:gd name="T30" fmla="*/ 33 w 67"/>
                <a:gd name="T31" fmla="*/ 0 h 76"/>
                <a:gd name="T32" fmla="*/ 33 w 67"/>
                <a:gd name="T33" fmla="*/ 3 h 76"/>
                <a:gd name="T34" fmla="*/ 33 w 67"/>
                <a:gd name="T35" fmla="*/ 3 h 76"/>
                <a:gd name="T36" fmla="*/ 27 w 67"/>
                <a:gd name="T37" fmla="*/ 3 h 76"/>
                <a:gd name="T38" fmla="*/ 25 w 67"/>
                <a:gd name="T39" fmla="*/ 4 h 76"/>
                <a:gd name="T40" fmla="*/ 24 w 67"/>
                <a:gd name="T41" fmla="*/ 5 h 76"/>
                <a:gd name="T42" fmla="*/ 21 w 67"/>
                <a:gd name="T43" fmla="*/ 9 h 76"/>
                <a:gd name="T44" fmla="*/ 21 w 67"/>
                <a:gd name="T45" fmla="*/ 17 h 76"/>
                <a:gd name="T46" fmla="*/ 21 w 67"/>
                <a:gd name="T47" fmla="*/ 57 h 76"/>
                <a:gd name="T48" fmla="*/ 21 w 67"/>
                <a:gd name="T49" fmla="*/ 57 h 76"/>
                <a:gd name="T50" fmla="*/ 21 w 67"/>
                <a:gd name="T51" fmla="*/ 64 h 76"/>
                <a:gd name="T52" fmla="*/ 24 w 67"/>
                <a:gd name="T53" fmla="*/ 68 h 76"/>
                <a:gd name="T54" fmla="*/ 25 w 67"/>
                <a:gd name="T55" fmla="*/ 69 h 76"/>
                <a:gd name="T56" fmla="*/ 27 w 67"/>
                <a:gd name="T57" fmla="*/ 70 h 76"/>
                <a:gd name="T58" fmla="*/ 33 w 67"/>
                <a:gd name="T59" fmla="*/ 70 h 76"/>
                <a:gd name="T60" fmla="*/ 48 w 67"/>
                <a:gd name="T61" fmla="*/ 70 h 76"/>
                <a:gd name="T62" fmla="*/ 48 w 67"/>
                <a:gd name="T63" fmla="*/ 70 h 76"/>
                <a:gd name="T64" fmla="*/ 56 w 67"/>
                <a:gd name="T65" fmla="*/ 70 h 76"/>
                <a:gd name="T66" fmla="*/ 60 w 67"/>
                <a:gd name="T67" fmla="*/ 68 h 76"/>
                <a:gd name="T68" fmla="*/ 62 w 67"/>
                <a:gd name="T69" fmla="*/ 66 h 76"/>
                <a:gd name="T70" fmla="*/ 63 w 67"/>
                <a:gd name="T71" fmla="*/ 62 h 76"/>
                <a:gd name="T72" fmla="*/ 63 w 67"/>
                <a:gd name="T73" fmla="*/ 59 h 76"/>
                <a:gd name="T74" fmla="*/ 67 w 67"/>
                <a:gd name="T75" fmla="*/ 59 h 76"/>
                <a:gd name="T76" fmla="*/ 66 w 67"/>
                <a:gd name="T77" fmla="*/ 76 h 76"/>
                <a:gd name="T78" fmla="*/ 0 w 67"/>
                <a:gd name="T79" fmla="*/ 76 h 76"/>
                <a:gd name="T80" fmla="*/ 0 w 67"/>
                <a:gd name="T8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6">
                  <a:moveTo>
                    <a:pt x="0" y="73"/>
                  </a:moveTo>
                  <a:lnTo>
                    <a:pt x="0" y="73"/>
                  </a:lnTo>
                  <a:lnTo>
                    <a:pt x="5" y="73"/>
                  </a:lnTo>
                  <a:lnTo>
                    <a:pt x="7" y="72"/>
                  </a:lnTo>
                  <a:lnTo>
                    <a:pt x="10" y="70"/>
                  </a:lnTo>
                  <a:lnTo>
                    <a:pt x="11" y="66"/>
                  </a:lnTo>
                  <a:lnTo>
                    <a:pt x="12" y="59"/>
                  </a:lnTo>
                  <a:lnTo>
                    <a:pt x="12" y="17"/>
                  </a:lnTo>
                  <a:lnTo>
                    <a:pt x="12" y="17"/>
                  </a:lnTo>
                  <a:lnTo>
                    <a:pt x="11" y="9"/>
                  </a:lnTo>
                  <a:lnTo>
                    <a:pt x="10" y="5"/>
                  </a:lnTo>
                  <a:lnTo>
                    <a:pt x="7" y="4"/>
                  </a:lnTo>
                  <a:lnTo>
                    <a:pt x="5" y="3"/>
                  </a:lnTo>
                  <a:lnTo>
                    <a:pt x="0" y="3"/>
                  </a:lnTo>
                  <a:lnTo>
                    <a:pt x="0" y="0"/>
                  </a:lnTo>
                  <a:lnTo>
                    <a:pt x="33" y="0"/>
                  </a:lnTo>
                  <a:lnTo>
                    <a:pt x="33" y="3"/>
                  </a:lnTo>
                  <a:lnTo>
                    <a:pt x="33" y="3"/>
                  </a:lnTo>
                  <a:lnTo>
                    <a:pt x="27" y="3"/>
                  </a:lnTo>
                  <a:lnTo>
                    <a:pt x="25" y="4"/>
                  </a:lnTo>
                  <a:lnTo>
                    <a:pt x="24" y="5"/>
                  </a:lnTo>
                  <a:lnTo>
                    <a:pt x="21" y="9"/>
                  </a:lnTo>
                  <a:lnTo>
                    <a:pt x="21" y="17"/>
                  </a:lnTo>
                  <a:lnTo>
                    <a:pt x="21" y="57"/>
                  </a:lnTo>
                  <a:lnTo>
                    <a:pt x="21" y="57"/>
                  </a:lnTo>
                  <a:lnTo>
                    <a:pt x="21" y="64"/>
                  </a:lnTo>
                  <a:lnTo>
                    <a:pt x="24" y="68"/>
                  </a:lnTo>
                  <a:lnTo>
                    <a:pt x="25" y="69"/>
                  </a:lnTo>
                  <a:lnTo>
                    <a:pt x="27" y="70"/>
                  </a:lnTo>
                  <a:lnTo>
                    <a:pt x="33" y="70"/>
                  </a:lnTo>
                  <a:lnTo>
                    <a:pt x="48" y="70"/>
                  </a:lnTo>
                  <a:lnTo>
                    <a:pt x="48" y="70"/>
                  </a:lnTo>
                  <a:lnTo>
                    <a:pt x="56" y="70"/>
                  </a:lnTo>
                  <a:lnTo>
                    <a:pt x="60" y="68"/>
                  </a:lnTo>
                  <a:lnTo>
                    <a:pt x="62" y="66"/>
                  </a:lnTo>
                  <a:lnTo>
                    <a:pt x="63" y="62"/>
                  </a:lnTo>
                  <a:lnTo>
                    <a:pt x="63" y="59"/>
                  </a:lnTo>
                  <a:lnTo>
                    <a:pt x="67" y="59"/>
                  </a:lnTo>
                  <a:lnTo>
                    <a:pt x="66"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0" name="Freeform 43"/>
            <p:cNvSpPr>
              <a:spLocks/>
            </p:cNvSpPr>
            <p:nvPr userDrawn="1"/>
          </p:nvSpPr>
          <p:spPr bwMode="auto">
            <a:xfrm>
              <a:off x="5295" y="2966"/>
              <a:ext cx="34" cy="76"/>
            </a:xfrm>
            <a:custGeom>
              <a:avLst/>
              <a:gdLst>
                <a:gd name="T0" fmla="*/ 0 w 34"/>
                <a:gd name="T1" fmla="*/ 73 h 76"/>
                <a:gd name="T2" fmla="*/ 0 w 34"/>
                <a:gd name="T3" fmla="*/ 73 h 76"/>
                <a:gd name="T4" fmla="*/ 6 w 34"/>
                <a:gd name="T5" fmla="*/ 73 h 76"/>
                <a:gd name="T6" fmla="*/ 8 w 34"/>
                <a:gd name="T7" fmla="*/ 72 h 76"/>
                <a:gd name="T8" fmla="*/ 9 w 34"/>
                <a:gd name="T9" fmla="*/ 70 h 76"/>
                <a:gd name="T10" fmla="*/ 11 w 34"/>
                <a:gd name="T11" fmla="*/ 66 h 76"/>
                <a:gd name="T12" fmla="*/ 11 w 34"/>
                <a:gd name="T13" fmla="*/ 59 h 76"/>
                <a:gd name="T14" fmla="*/ 11 w 34"/>
                <a:gd name="T15" fmla="*/ 17 h 76"/>
                <a:gd name="T16" fmla="*/ 11 w 34"/>
                <a:gd name="T17" fmla="*/ 17 h 76"/>
                <a:gd name="T18" fmla="*/ 11 w 34"/>
                <a:gd name="T19" fmla="*/ 9 h 76"/>
                <a:gd name="T20" fmla="*/ 9 w 34"/>
                <a:gd name="T21" fmla="*/ 5 h 76"/>
                <a:gd name="T22" fmla="*/ 8 w 34"/>
                <a:gd name="T23" fmla="*/ 4 h 76"/>
                <a:gd name="T24" fmla="*/ 6 w 34"/>
                <a:gd name="T25" fmla="*/ 3 h 76"/>
                <a:gd name="T26" fmla="*/ 0 w 34"/>
                <a:gd name="T27" fmla="*/ 3 h 76"/>
                <a:gd name="T28" fmla="*/ 0 w 34"/>
                <a:gd name="T29" fmla="*/ 0 h 76"/>
                <a:gd name="T30" fmla="*/ 34 w 34"/>
                <a:gd name="T31" fmla="*/ 0 h 76"/>
                <a:gd name="T32" fmla="*/ 34 w 34"/>
                <a:gd name="T33" fmla="*/ 3 h 76"/>
                <a:gd name="T34" fmla="*/ 34 w 34"/>
                <a:gd name="T35" fmla="*/ 3 h 76"/>
                <a:gd name="T36" fmla="*/ 28 w 34"/>
                <a:gd name="T37" fmla="*/ 3 h 76"/>
                <a:gd name="T38" fmla="*/ 25 w 34"/>
                <a:gd name="T39" fmla="*/ 4 h 76"/>
                <a:gd name="T40" fmla="*/ 23 w 34"/>
                <a:gd name="T41" fmla="*/ 5 h 76"/>
                <a:gd name="T42" fmla="*/ 22 w 34"/>
                <a:gd name="T43" fmla="*/ 9 h 76"/>
                <a:gd name="T44" fmla="*/ 21 w 34"/>
                <a:gd name="T45" fmla="*/ 17 h 76"/>
                <a:gd name="T46" fmla="*/ 21 w 34"/>
                <a:gd name="T47" fmla="*/ 59 h 76"/>
                <a:gd name="T48" fmla="*/ 21 w 34"/>
                <a:gd name="T49" fmla="*/ 59 h 76"/>
                <a:gd name="T50" fmla="*/ 22 w 34"/>
                <a:gd name="T51" fmla="*/ 66 h 76"/>
                <a:gd name="T52" fmla="*/ 23 w 34"/>
                <a:gd name="T53" fmla="*/ 70 h 76"/>
                <a:gd name="T54" fmla="*/ 25 w 34"/>
                <a:gd name="T55" fmla="*/ 72 h 76"/>
                <a:gd name="T56" fmla="*/ 28 w 34"/>
                <a:gd name="T57" fmla="*/ 73 h 76"/>
                <a:gd name="T58" fmla="*/ 34 w 34"/>
                <a:gd name="T59" fmla="*/ 73 h 76"/>
                <a:gd name="T60" fmla="*/ 34 w 34"/>
                <a:gd name="T61" fmla="*/ 76 h 76"/>
                <a:gd name="T62" fmla="*/ 0 w 34"/>
                <a:gd name="T63" fmla="*/ 76 h 76"/>
                <a:gd name="T64" fmla="*/ 0 w 34"/>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76">
                  <a:moveTo>
                    <a:pt x="0" y="73"/>
                  </a:move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34" y="0"/>
                  </a:lnTo>
                  <a:lnTo>
                    <a:pt x="34" y="3"/>
                  </a:lnTo>
                  <a:lnTo>
                    <a:pt x="34" y="3"/>
                  </a:lnTo>
                  <a:lnTo>
                    <a:pt x="28" y="3"/>
                  </a:lnTo>
                  <a:lnTo>
                    <a:pt x="25" y="4"/>
                  </a:lnTo>
                  <a:lnTo>
                    <a:pt x="23" y="5"/>
                  </a:lnTo>
                  <a:lnTo>
                    <a:pt x="22" y="9"/>
                  </a:lnTo>
                  <a:lnTo>
                    <a:pt x="21" y="17"/>
                  </a:lnTo>
                  <a:lnTo>
                    <a:pt x="21" y="59"/>
                  </a:lnTo>
                  <a:lnTo>
                    <a:pt x="21" y="59"/>
                  </a:lnTo>
                  <a:lnTo>
                    <a:pt x="22" y="66"/>
                  </a:lnTo>
                  <a:lnTo>
                    <a:pt x="23" y="70"/>
                  </a:lnTo>
                  <a:lnTo>
                    <a:pt x="25" y="72"/>
                  </a:lnTo>
                  <a:lnTo>
                    <a:pt x="28" y="73"/>
                  </a:lnTo>
                  <a:lnTo>
                    <a:pt x="34" y="73"/>
                  </a:lnTo>
                  <a:lnTo>
                    <a:pt x="34"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1" name="Freeform 44"/>
            <p:cNvSpPr>
              <a:spLocks noEditPoints="1"/>
            </p:cNvSpPr>
            <p:nvPr userDrawn="1"/>
          </p:nvSpPr>
          <p:spPr bwMode="auto">
            <a:xfrm>
              <a:off x="4419" y="2209"/>
              <a:ext cx="365" cy="496"/>
            </a:xfrm>
            <a:custGeom>
              <a:avLst/>
              <a:gdLst>
                <a:gd name="T0" fmla="*/ 284 w 365"/>
                <a:gd name="T1" fmla="*/ 465 h 496"/>
                <a:gd name="T2" fmla="*/ 109 w 365"/>
                <a:gd name="T3" fmla="*/ 443 h 496"/>
                <a:gd name="T4" fmla="*/ 188 w 365"/>
                <a:gd name="T5" fmla="*/ 293 h 496"/>
                <a:gd name="T6" fmla="*/ 169 w 365"/>
                <a:gd name="T7" fmla="*/ 328 h 496"/>
                <a:gd name="T8" fmla="*/ 70 w 365"/>
                <a:gd name="T9" fmla="*/ 351 h 496"/>
                <a:gd name="T10" fmla="*/ 64 w 365"/>
                <a:gd name="T11" fmla="*/ 368 h 496"/>
                <a:gd name="T12" fmla="*/ 98 w 365"/>
                <a:gd name="T13" fmla="*/ 386 h 496"/>
                <a:gd name="T14" fmla="*/ 82 w 365"/>
                <a:gd name="T15" fmla="*/ 409 h 496"/>
                <a:gd name="T16" fmla="*/ 121 w 365"/>
                <a:gd name="T17" fmla="*/ 413 h 496"/>
                <a:gd name="T18" fmla="*/ 160 w 365"/>
                <a:gd name="T19" fmla="*/ 374 h 496"/>
                <a:gd name="T20" fmla="*/ 217 w 365"/>
                <a:gd name="T21" fmla="*/ 361 h 496"/>
                <a:gd name="T22" fmla="*/ 25 w 365"/>
                <a:gd name="T23" fmla="*/ 434 h 496"/>
                <a:gd name="T24" fmla="*/ 79 w 365"/>
                <a:gd name="T25" fmla="*/ 479 h 496"/>
                <a:gd name="T26" fmla="*/ 106 w 365"/>
                <a:gd name="T27" fmla="*/ 454 h 496"/>
                <a:gd name="T28" fmla="*/ 105 w 365"/>
                <a:gd name="T29" fmla="*/ 421 h 496"/>
                <a:gd name="T30" fmla="*/ 29 w 365"/>
                <a:gd name="T31" fmla="*/ 417 h 496"/>
                <a:gd name="T32" fmla="*/ 81 w 365"/>
                <a:gd name="T33" fmla="*/ 62 h 496"/>
                <a:gd name="T34" fmla="*/ 51 w 365"/>
                <a:gd name="T35" fmla="*/ 40 h 496"/>
                <a:gd name="T36" fmla="*/ 68 w 365"/>
                <a:gd name="T37" fmla="*/ 71 h 496"/>
                <a:gd name="T38" fmla="*/ 91 w 365"/>
                <a:gd name="T39" fmla="*/ 42 h 496"/>
                <a:gd name="T40" fmla="*/ 55 w 365"/>
                <a:gd name="T41" fmla="*/ 97 h 496"/>
                <a:gd name="T42" fmla="*/ 103 w 365"/>
                <a:gd name="T43" fmla="*/ 196 h 496"/>
                <a:gd name="T44" fmla="*/ 96 w 365"/>
                <a:gd name="T45" fmla="*/ 64 h 496"/>
                <a:gd name="T46" fmla="*/ 123 w 365"/>
                <a:gd name="T47" fmla="*/ 47 h 496"/>
                <a:gd name="T48" fmla="*/ 249 w 365"/>
                <a:gd name="T49" fmla="*/ 37 h 496"/>
                <a:gd name="T50" fmla="*/ 219 w 365"/>
                <a:gd name="T51" fmla="*/ 41 h 496"/>
                <a:gd name="T52" fmla="*/ 206 w 365"/>
                <a:gd name="T53" fmla="*/ 23 h 496"/>
                <a:gd name="T54" fmla="*/ 177 w 365"/>
                <a:gd name="T55" fmla="*/ 25 h 496"/>
                <a:gd name="T56" fmla="*/ 209 w 365"/>
                <a:gd name="T57" fmla="*/ 48 h 496"/>
                <a:gd name="T58" fmla="*/ 272 w 365"/>
                <a:gd name="T59" fmla="*/ 127 h 496"/>
                <a:gd name="T60" fmla="*/ 320 w 365"/>
                <a:gd name="T61" fmla="*/ 97 h 496"/>
                <a:gd name="T62" fmla="*/ 155 w 365"/>
                <a:gd name="T63" fmla="*/ 80 h 496"/>
                <a:gd name="T64" fmla="*/ 325 w 365"/>
                <a:gd name="T65" fmla="*/ 168 h 496"/>
                <a:gd name="T66" fmla="*/ 272 w 365"/>
                <a:gd name="T67" fmla="*/ 93 h 496"/>
                <a:gd name="T68" fmla="*/ 275 w 365"/>
                <a:gd name="T69" fmla="*/ 225 h 496"/>
                <a:gd name="T70" fmla="*/ 300 w 365"/>
                <a:gd name="T71" fmla="*/ 172 h 496"/>
                <a:gd name="T72" fmla="*/ 305 w 365"/>
                <a:gd name="T73" fmla="*/ 251 h 496"/>
                <a:gd name="T74" fmla="*/ 224 w 365"/>
                <a:gd name="T75" fmla="*/ 157 h 496"/>
                <a:gd name="T76" fmla="*/ 243 w 365"/>
                <a:gd name="T77" fmla="*/ 123 h 496"/>
                <a:gd name="T78" fmla="*/ 206 w 365"/>
                <a:gd name="T79" fmla="*/ 54 h 496"/>
                <a:gd name="T80" fmla="*/ 133 w 365"/>
                <a:gd name="T81" fmla="*/ 102 h 496"/>
                <a:gd name="T82" fmla="*/ 171 w 365"/>
                <a:gd name="T83" fmla="*/ 110 h 496"/>
                <a:gd name="T84" fmla="*/ 119 w 365"/>
                <a:gd name="T85" fmla="*/ 126 h 496"/>
                <a:gd name="T86" fmla="*/ 148 w 365"/>
                <a:gd name="T87" fmla="*/ 124 h 496"/>
                <a:gd name="T88" fmla="*/ 154 w 365"/>
                <a:gd name="T89" fmla="*/ 169 h 496"/>
                <a:gd name="T90" fmla="*/ 14 w 365"/>
                <a:gd name="T91" fmla="*/ 202 h 496"/>
                <a:gd name="T92" fmla="*/ 12 w 365"/>
                <a:gd name="T93" fmla="*/ 215 h 496"/>
                <a:gd name="T94" fmla="*/ 41 w 365"/>
                <a:gd name="T95" fmla="*/ 233 h 496"/>
                <a:gd name="T96" fmla="*/ 47 w 365"/>
                <a:gd name="T97" fmla="*/ 248 h 496"/>
                <a:gd name="T98" fmla="*/ 77 w 365"/>
                <a:gd name="T99" fmla="*/ 250 h 496"/>
                <a:gd name="T100" fmla="*/ 151 w 365"/>
                <a:gd name="T101" fmla="*/ 230 h 496"/>
                <a:gd name="T102" fmla="*/ 264 w 365"/>
                <a:gd name="T103" fmla="*/ 289 h 496"/>
                <a:gd name="T104" fmla="*/ 279 w 365"/>
                <a:gd name="T105" fmla="*/ 369 h 496"/>
                <a:gd name="T106" fmla="*/ 291 w 365"/>
                <a:gd name="T107" fmla="*/ 409 h 496"/>
                <a:gd name="T108" fmla="*/ 305 w 365"/>
                <a:gd name="T109" fmla="*/ 431 h 496"/>
                <a:gd name="T110" fmla="*/ 284 w 365"/>
                <a:gd name="T111" fmla="*/ 455 h 496"/>
                <a:gd name="T112" fmla="*/ 308 w 365"/>
                <a:gd name="T113" fmla="*/ 470 h 496"/>
                <a:gd name="T114" fmla="*/ 338 w 365"/>
                <a:gd name="T115" fmla="*/ 442 h 496"/>
                <a:gd name="T116" fmla="*/ 343 w 365"/>
                <a:gd name="T117" fmla="*/ 404 h 496"/>
                <a:gd name="T118" fmla="*/ 353 w 365"/>
                <a:gd name="T119" fmla="*/ 350 h 496"/>
                <a:gd name="T120" fmla="*/ 324 w 365"/>
                <a:gd name="T121" fmla="*/ 320 h 496"/>
                <a:gd name="T122" fmla="*/ 341 w 365"/>
                <a:gd name="T123" fmla="*/ 25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496">
                  <a:moveTo>
                    <a:pt x="99" y="463"/>
                  </a:moveTo>
                  <a:lnTo>
                    <a:pt x="99" y="463"/>
                  </a:lnTo>
                  <a:lnTo>
                    <a:pt x="112" y="472"/>
                  </a:lnTo>
                  <a:lnTo>
                    <a:pt x="123" y="478"/>
                  </a:lnTo>
                  <a:lnTo>
                    <a:pt x="123" y="478"/>
                  </a:lnTo>
                  <a:lnTo>
                    <a:pt x="141" y="486"/>
                  </a:lnTo>
                  <a:lnTo>
                    <a:pt x="153" y="489"/>
                  </a:lnTo>
                  <a:lnTo>
                    <a:pt x="166" y="492"/>
                  </a:lnTo>
                  <a:lnTo>
                    <a:pt x="181" y="494"/>
                  </a:lnTo>
                  <a:lnTo>
                    <a:pt x="197" y="496"/>
                  </a:lnTo>
                  <a:lnTo>
                    <a:pt x="214" y="496"/>
                  </a:lnTo>
                  <a:lnTo>
                    <a:pt x="233" y="496"/>
                  </a:lnTo>
                  <a:lnTo>
                    <a:pt x="233" y="496"/>
                  </a:lnTo>
                  <a:lnTo>
                    <a:pt x="250" y="493"/>
                  </a:lnTo>
                  <a:lnTo>
                    <a:pt x="265" y="491"/>
                  </a:lnTo>
                  <a:lnTo>
                    <a:pt x="278" y="487"/>
                  </a:lnTo>
                  <a:lnTo>
                    <a:pt x="288" y="484"/>
                  </a:lnTo>
                  <a:lnTo>
                    <a:pt x="302" y="477"/>
                  </a:lnTo>
                  <a:lnTo>
                    <a:pt x="306" y="474"/>
                  </a:lnTo>
                  <a:lnTo>
                    <a:pt x="306" y="474"/>
                  </a:lnTo>
                  <a:lnTo>
                    <a:pt x="299" y="472"/>
                  </a:lnTo>
                  <a:lnTo>
                    <a:pt x="294" y="469"/>
                  </a:lnTo>
                  <a:lnTo>
                    <a:pt x="285" y="461"/>
                  </a:lnTo>
                  <a:lnTo>
                    <a:pt x="285" y="461"/>
                  </a:lnTo>
                  <a:lnTo>
                    <a:pt x="284" y="465"/>
                  </a:lnTo>
                  <a:lnTo>
                    <a:pt x="284" y="465"/>
                  </a:lnTo>
                  <a:lnTo>
                    <a:pt x="283" y="473"/>
                  </a:lnTo>
                  <a:lnTo>
                    <a:pt x="283" y="473"/>
                  </a:lnTo>
                  <a:lnTo>
                    <a:pt x="279" y="472"/>
                  </a:lnTo>
                  <a:lnTo>
                    <a:pt x="279" y="472"/>
                  </a:lnTo>
                  <a:lnTo>
                    <a:pt x="276" y="470"/>
                  </a:lnTo>
                  <a:lnTo>
                    <a:pt x="272" y="466"/>
                  </a:lnTo>
                  <a:lnTo>
                    <a:pt x="270" y="462"/>
                  </a:lnTo>
                  <a:lnTo>
                    <a:pt x="269" y="457"/>
                  </a:lnTo>
                  <a:lnTo>
                    <a:pt x="269" y="457"/>
                  </a:lnTo>
                  <a:lnTo>
                    <a:pt x="269" y="456"/>
                  </a:lnTo>
                  <a:lnTo>
                    <a:pt x="269" y="456"/>
                  </a:lnTo>
                  <a:lnTo>
                    <a:pt x="260" y="459"/>
                  </a:lnTo>
                  <a:lnTo>
                    <a:pt x="249" y="462"/>
                  </a:lnTo>
                  <a:lnTo>
                    <a:pt x="235" y="465"/>
                  </a:lnTo>
                  <a:lnTo>
                    <a:pt x="221" y="466"/>
                  </a:lnTo>
                  <a:lnTo>
                    <a:pt x="221" y="466"/>
                  </a:lnTo>
                  <a:lnTo>
                    <a:pt x="195" y="465"/>
                  </a:lnTo>
                  <a:lnTo>
                    <a:pt x="182" y="464"/>
                  </a:lnTo>
                  <a:lnTo>
                    <a:pt x="169" y="462"/>
                  </a:lnTo>
                  <a:lnTo>
                    <a:pt x="156" y="460"/>
                  </a:lnTo>
                  <a:lnTo>
                    <a:pt x="143" y="456"/>
                  </a:lnTo>
                  <a:lnTo>
                    <a:pt x="131" y="452"/>
                  </a:lnTo>
                  <a:lnTo>
                    <a:pt x="119" y="447"/>
                  </a:lnTo>
                  <a:lnTo>
                    <a:pt x="119" y="447"/>
                  </a:lnTo>
                  <a:lnTo>
                    <a:pt x="109" y="443"/>
                  </a:lnTo>
                  <a:lnTo>
                    <a:pt x="109" y="443"/>
                  </a:lnTo>
                  <a:lnTo>
                    <a:pt x="109" y="444"/>
                  </a:lnTo>
                  <a:lnTo>
                    <a:pt x="109" y="446"/>
                  </a:lnTo>
                  <a:lnTo>
                    <a:pt x="110" y="451"/>
                  </a:lnTo>
                  <a:lnTo>
                    <a:pt x="116" y="458"/>
                  </a:lnTo>
                  <a:lnTo>
                    <a:pt x="116" y="458"/>
                  </a:lnTo>
                  <a:lnTo>
                    <a:pt x="110" y="457"/>
                  </a:lnTo>
                  <a:lnTo>
                    <a:pt x="105" y="459"/>
                  </a:lnTo>
                  <a:lnTo>
                    <a:pt x="105" y="459"/>
                  </a:lnTo>
                  <a:lnTo>
                    <a:pt x="102" y="461"/>
                  </a:lnTo>
                  <a:lnTo>
                    <a:pt x="99" y="463"/>
                  </a:lnTo>
                  <a:close/>
                  <a:moveTo>
                    <a:pt x="256" y="288"/>
                  </a:moveTo>
                  <a:lnTo>
                    <a:pt x="256" y="288"/>
                  </a:lnTo>
                  <a:lnTo>
                    <a:pt x="251" y="285"/>
                  </a:lnTo>
                  <a:lnTo>
                    <a:pt x="246" y="282"/>
                  </a:lnTo>
                  <a:lnTo>
                    <a:pt x="236" y="277"/>
                  </a:lnTo>
                  <a:lnTo>
                    <a:pt x="236" y="277"/>
                  </a:lnTo>
                  <a:lnTo>
                    <a:pt x="240" y="274"/>
                  </a:lnTo>
                  <a:lnTo>
                    <a:pt x="242" y="272"/>
                  </a:lnTo>
                  <a:lnTo>
                    <a:pt x="242" y="271"/>
                  </a:lnTo>
                  <a:lnTo>
                    <a:pt x="242" y="271"/>
                  </a:lnTo>
                  <a:lnTo>
                    <a:pt x="239" y="270"/>
                  </a:lnTo>
                  <a:lnTo>
                    <a:pt x="237" y="270"/>
                  </a:lnTo>
                  <a:lnTo>
                    <a:pt x="237" y="270"/>
                  </a:lnTo>
                  <a:lnTo>
                    <a:pt x="219" y="277"/>
                  </a:lnTo>
                  <a:lnTo>
                    <a:pt x="203" y="285"/>
                  </a:lnTo>
                  <a:lnTo>
                    <a:pt x="188" y="293"/>
                  </a:lnTo>
                  <a:lnTo>
                    <a:pt x="176" y="301"/>
                  </a:lnTo>
                  <a:lnTo>
                    <a:pt x="176" y="301"/>
                  </a:lnTo>
                  <a:lnTo>
                    <a:pt x="176" y="301"/>
                  </a:lnTo>
                  <a:lnTo>
                    <a:pt x="176" y="301"/>
                  </a:lnTo>
                  <a:lnTo>
                    <a:pt x="172" y="303"/>
                  </a:lnTo>
                  <a:lnTo>
                    <a:pt x="169" y="303"/>
                  </a:lnTo>
                  <a:lnTo>
                    <a:pt x="163" y="303"/>
                  </a:lnTo>
                  <a:lnTo>
                    <a:pt x="157" y="301"/>
                  </a:lnTo>
                  <a:lnTo>
                    <a:pt x="155" y="300"/>
                  </a:lnTo>
                  <a:lnTo>
                    <a:pt x="154" y="309"/>
                  </a:lnTo>
                  <a:lnTo>
                    <a:pt x="154" y="309"/>
                  </a:lnTo>
                  <a:lnTo>
                    <a:pt x="161" y="313"/>
                  </a:lnTo>
                  <a:lnTo>
                    <a:pt x="164" y="314"/>
                  </a:lnTo>
                  <a:lnTo>
                    <a:pt x="164" y="314"/>
                  </a:lnTo>
                  <a:lnTo>
                    <a:pt x="159" y="315"/>
                  </a:lnTo>
                  <a:lnTo>
                    <a:pt x="155" y="317"/>
                  </a:lnTo>
                  <a:lnTo>
                    <a:pt x="153" y="318"/>
                  </a:lnTo>
                  <a:lnTo>
                    <a:pt x="156" y="327"/>
                  </a:lnTo>
                  <a:lnTo>
                    <a:pt x="156" y="327"/>
                  </a:lnTo>
                  <a:lnTo>
                    <a:pt x="161" y="325"/>
                  </a:lnTo>
                  <a:lnTo>
                    <a:pt x="164" y="323"/>
                  </a:lnTo>
                  <a:lnTo>
                    <a:pt x="170" y="322"/>
                  </a:lnTo>
                  <a:lnTo>
                    <a:pt x="170" y="322"/>
                  </a:lnTo>
                  <a:lnTo>
                    <a:pt x="170" y="323"/>
                  </a:lnTo>
                  <a:lnTo>
                    <a:pt x="170" y="323"/>
                  </a:lnTo>
                  <a:lnTo>
                    <a:pt x="169" y="328"/>
                  </a:lnTo>
                  <a:lnTo>
                    <a:pt x="168" y="332"/>
                  </a:lnTo>
                  <a:lnTo>
                    <a:pt x="165" y="337"/>
                  </a:lnTo>
                  <a:lnTo>
                    <a:pt x="161" y="342"/>
                  </a:lnTo>
                  <a:lnTo>
                    <a:pt x="151" y="350"/>
                  </a:lnTo>
                  <a:lnTo>
                    <a:pt x="146" y="354"/>
                  </a:lnTo>
                  <a:lnTo>
                    <a:pt x="139" y="356"/>
                  </a:lnTo>
                  <a:lnTo>
                    <a:pt x="139" y="356"/>
                  </a:lnTo>
                  <a:lnTo>
                    <a:pt x="128" y="360"/>
                  </a:lnTo>
                  <a:lnTo>
                    <a:pt x="120" y="361"/>
                  </a:lnTo>
                  <a:lnTo>
                    <a:pt x="113" y="361"/>
                  </a:lnTo>
                  <a:lnTo>
                    <a:pt x="110" y="360"/>
                  </a:lnTo>
                  <a:lnTo>
                    <a:pt x="110" y="360"/>
                  </a:lnTo>
                  <a:lnTo>
                    <a:pt x="104" y="356"/>
                  </a:lnTo>
                  <a:lnTo>
                    <a:pt x="100" y="350"/>
                  </a:lnTo>
                  <a:lnTo>
                    <a:pt x="97" y="346"/>
                  </a:lnTo>
                  <a:lnTo>
                    <a:pt x="96" y="344"/>
                  </a:lnTo>
                  <a:lnTo>
                    <a:pt x="94" y="344"/>
                  </a:lnTo>
                  <a:lnTo>
                    <a:pt x="94" y="344"/>
                  </a:lnTo>
                  <a:lnTo>
                    <a:pt x="92" y="344"/>
                  </a:lnTo>
                  <a:lnTo>
                    <a:pt x="90" y="345"/>
                  </a:lnTo>
                  <a:lnTo>
                    <a:pt x="90" y="345"/>
                  </a:lnTo>
                  <a:lnTo>
                    <a:pt x="83" y="344"/>
                  </a:lnTo>
                  <a:lnTo>
                    <a:pt x="78" y="345"/>
                  </a:lnTo>
                  <a:lnTo>
                    <a:pt x="73" y="347"/>
                  </a:lnTo>
                  <a:lnTo>
                    <a:pt x="71" y="348"/>
                  </a:lnTo>
                  <a:lnTo>
                    <a:pt x="70" y="351"/>
                  </a:lnTo>
                  <a:lnTo>
                    <a:pt x="70" y="351"/>
                  </a:lnTo>
                  <a:lnTo>
                    <a:pt x="78" y="350"/>
                  </a:lnTo>
                  <a:lnTo>
                    <a:pt x="82" y="351"/>
                  </a:lnTo>
                  <a:lnTo>
                    <a:pt x="82" y="352"/>
                  </a:lnTo>
                  <a:lnTo>
                    <a:pt x="81" y="354"/>
                  </a:lnTo>
                  <a:lnTo>
                    <a:pt x="81" y="354"/>
                  </a:lnTo>
                  <a:lnTo>
                    <a:pt x="79" y="356"/>
                  </a:lnTo>
                  <a:lnTo>
                    <a:pt x="79" y="358"/>
                  </a:lnTo>
                  <a:lnTo>
                    <a:pt x="81" y="360"/>
                  </a:lnTo>
                  <a:lnTo>
                    <a:pt x="84" y="362"/>
                  </a:lnTo>
                  <a:lnTo>
                    <a:pt x="98" y="370"/>
                  </a:lnTo>
                  <a:lnTo>
                    <a:pt x="98" y="370"/>
                  </a:lnTo>
                  <a:lnTo>
                    <a:pt x="98" y="371"/>
                  </a:lnTo>
                  <a:lnTo>
                    <a:pt x="98" y="371"/>
                  </a:lnTo>
                  <a:lnTo>
                    <a:pt x="97" y="371"/>
                  </a:lnTo>
                  <a:lnTo>
                    <a:pt x="97" y="371"/>
                  </a:lnTo>
                  <a:lnTo>
                    <a:pt x="94" y="371"/>
                  </a:lnTo>
                  <a:lnTo>
                    <a:pt x="89" y="369"/>
                  </a:lnTo>
                  <a:lnTo>
                    <a:pt x="77" y="364"/>
                  </a:lnTo>
                  <a:lnTo>
                    <a:pt x="77" y="364"/>
                  </a:lnTo>
                  <a:lnTo>
                    <a:pt x="74" y="364"/>
                  </a:lnTo>
                  <a:lnTo>
                    <a:pt x="73" y="364"/>
                  </a:lnTo>
                  <a:lnTo>
                    <a:pt x="70" y="366"/>
                  </a:lnTo>
                  <a:lnTo>
                    <a:pt x="70" y="366"/>
                  </a:lnTo>
                  <a:lnTo>
                    <a:pt x="67" y="366"/>
                  </a:lnTo>
                  <a:lnTo>
                    <a:pt x="64" y="368"/>
                  </a:lnTo>
                  <a:lnTo>
                    <a:pt x="61" y="369"/>
                  </a:lnTo>
                  <a:lnTo>
                    <a:pt x="59" y="371"/>
                  </a:lnTo>
                  <a:lnTo>
                    <a:pt x="55" y="373"/>
                  </a:lnTo>
                  <a:lnTo>
                    <a:pt x="54" y="376"/>
                  </a:lnTo>
                  <a:lnTo>
                    <a:pt x="54" y="379"/>
                  </a:lnTo>
                  <a:lnTo>
                    <a:pt x="55" y="384"/>
                  </a:lnTo>
                  <a:lnTo>
                    <a:pt x="55" y="384"/>
                  </a:lnTo>
                  <a:lnTo>
                    <a:pt x="59" y="379"/>
                  </a:lnTo>
                  <a:lnTo>
                    <a:pt x="62" y="376"/>
                  </a:lnTo>
                  <a:lnTo>
                    <a:pt x="64" y="376"/>
                  </a:lnTo>
                  <a:lnTo>
                    <a:pt x="66" y="376"/>
                  </a:lnTo>
                  <a:lnTo>
                    <a:pt x="66" y="376"/>
                  </a:lnTo>
                  <a:lnTo>
                    <a:pt x="67" y="377"/>
                  </a:lnTo>
                  <a:lnTo>
                    <a:pt x="66" y="380"/>
                  </a:lnTo>
                  <a:lnTo>
                    <a:pt x="67" y="383"/>
                  </a:lnTo>
                  <a:lnTo>
                    <a:pt x="67" y="385"/>
                  </a:lnTo>
                  <a:lnTo>
                    <a:pt x="69" y="386"/>
                  </a:lnTo>
                  <a:lnTo>
                    <a:pt x="69" y="386"/>
                  </a:lnTo>
                  <a:lnTo>
                    <a:pt x="71" y="387"/>
                  </a:lnTo>
                  <a:lnTo>
                    <a:pt x="76" y="387"/>
                  </a:lnTo>
                  <a:lnTo>
                    <a:pt x="84" y="386"/>
                  </a:lnTo>
                  <a:lnTo>
                    <a:pt x="93" y="385"/>
                  </a:lnTo>
                  <a:lnTo>
                    <a:pt x="96" y="385"/>
                  </a:lnTo>
                  <a:lnTo>
                    <a:pt x="98" y="386"/>
                  </a:lnTo>
                  <a:lnTo>
                    <a:pt x="98" y="386"/>
                  </a:lnTo>
                  <a:lnTo>
                    <a:pt x="98" y="386"/>
                  </a:lnTo>
                  <a:lnTo>
                    <a:pt x="96" y="387"/>
                  </a:lnTo>
                  <a:lnTo>
                    <a:pt x="89" y="388"/>
                  </a:lnTo>
                  <a:lnTo>
                    <a:pt x="80" y="389"/>
                  </a:lnTo>
                  <a:lnTo>
                    <a:pt x="77" y="391"/>
                  </a:lnTo>
                  <a:lnTo>
                    <a:pt x="76" y="392"/>
                  </a:lnTo>
                  <a:lnTo>
                    <a:pt x="76" y="392"/>
                  </a:lnTo>
                  <a:lnTo>
                    <a:pt x="76" y="395"/>
                  </a:lnTo>
                  <a:lnTo>
                    <a:pt x="76" y="395"/>
                  </a:lnTo>
                  <a:lnTo>
                    <a:pt x="76" y="397"/>
                  </a:lnTo>
                  <a:lnTo>
                    <a:pt x="74" y="400"/>
                  </a:lnTo>
                  <a:lnTo>
                    <a:pt x="71" y="403"/>
                  </a:lnTo>
                  <a:lnTo>
                    <a:pt x="70" y="407"/>
                  </a:lnTo>
                  <a:lnTo>
                    <a:pt x="70" y="407"/>
                  </a:lnTo>
                  <a:lnTo>
                    <a:pt x="70" y="409"/>
                  </a:lnTo>
                  <a:lnTo>
                    <a:pt x="71" y="413"/>
                  </a:lnTo>
                  <a:lnTo>
                    <a:pt x="74" y="416"/>
                  </a:lnTo>
                  <a:lnTo>
                    <a:pt x="78" y="419"/>
                  </a:lnTo>
                  <a:lnTo>
                    <a:pt x="78" y="419"/>
                  </a:lnTo>
                  <a:lnTo>
                    <a:pt x="78" y="418"/>
                  </a:lnTo>
                  <a:lnTo>
                    <a:pt x="78" y="415"/>
                  </a:lnTo>
                  <a:lnTo>
                    <a:pt x="78" y="411"/>
                  </a:lnTo>
                  <a:lnTo>
                    <a:pt x="78" y="409"/>
                  </a:lnTo>
                  <a:lnTo>
                    <a:pt x="79" y="408"/>
                  </a:lnTo>
                  <a:lnTo>
                    <a:pt x="79" y="408"/>
                  </a:lnTo>
                  <a:lnTo>
                    <a:pt x="81" y="408"/>
                  </a:lnTo>
                  <a:lnTo>
                    <a:pt x="82" y="409"/>
                  </a:lnTo>
                  <a:lnTo>
                    <a:pt x="84" y="412"/>
                  </a:lnTo>
                  <a:lnTo>
                    <a:pt x="86" y="413"/>
                  </a:lnTo>
                  <a:lnTo>
                    <a:pt x="86" y="413"/>
                  </a:lnTo>
                  <a:lnTo>
                    <a:pt x="89" y="413"/>
                  </a:lnTo>
                  <a:lnTo>
                    <a:pt x="91" y="411"/>
                  </a:lnTo>
                  <a:lnTo>
                    <a:pt x="95" y="406"/>
                  </a:lnTo>
                  <a:lnTo>
                    <a:pt x="102" y="401"/>
                  </a:lnTo>
                  <a:lnTo>
                    <a:pt x="105" y="398"/>
                  </a:lnTo>
                  <a:lnTo>
                    <a:pt x="109" y="395"/>
                  </a:lnTo>
                  <a:lnTo>
                    <a:pt x="109" y="395"/>
                  </a:lnTo>
                  <a:lnTo>
                    <a:pt x="113" y="393"/>
                  </a:lnTo>
                  <a:lnTo>
                    <a:pt x="117" y="392"/>
                  </a:lnTo>
                  <a:lnTo>
                    <a:pt x="118" y="393"/>
                  </a:lnTo>
                  <a:lnTo>
                    <a:pt x="118" y="394"/>
                  </a:lnTo>
                  <a:lnTo>
                    <a:pt x="117" y="398"/>
                  </a:lnTo>
                  <a:lnTo>
                    <a:pt x="118" y="400"/>
                  </a:lnTo>
                  <a:lnTo>
                    <a:pt x="119" y="401"/>
                  </a:lnTo>
                  <a:lnTo>
                    <a:pt x="119" y="401"/>
                  </a:lnTo>
                  <a:lnTo>
                    <a:pt x="122" y="402"/>
                  </a:lnTo>
                  <a:lnTo>
                    <a:pt x="123" y="404"/>
                  </a:lnTo>
                  <a:lnTo>
                    <a:pt x="123" y="405"/>
                  </a:lnTo>
                  <a:lnTo>
                    <a:pt x="122" y="407"/>
                  </a:lnTo>
                  <a:lnTo>
                    <a:pt x="119" y="411"/>
                  </a:lnTo>
                  <a:lnTo>
                    <a:pt x="118" y="413"/>
                  </a:lnTo>
                  <a:lnTo>
                    <a:pt x="118" y="413"/>
                  </a:lnTo>
                  <a:lnTo>
                    <a:pt x="121" y="413"/>
                  </a:lnTo>
                  <a:lnTo>
                    <a:pt x="125" y="412"/>
                  </a:lnTo>
                  <a:lnTo>
                    <a:pt x="129" y="407"/>
                  </a:lnTo>
                  <a:lnTo>
                    <a:pt x="132" y="405"/>
                  </a:lnTo>
                  <a:lnTo>
                    <a:pt x="133" y="402"/>
                  </a:lnTo>
                  <a:lnTo>
                    <a:pt x="133" y="402"/>
                  </a:lnTo>
                  <a:lnTo>
                    <a:pt x="134" y="401"/>
                  </a:lnTo>
                  <a:lnTo>
                    <a:pt x="135" y="400"/>
                  </a:lnTo>
                  <a:lnTo>
                    <a:pt x="137" y="399"/>
                  </a:lnTo>
                  <a:lnTo>
                    <a:pt x="138" y="398"/>
                  </a:lnTo>
                  <a:lnTo>
                    <a:pt x="138" y="398"/>
                  </a:lnTo>
                  <a:lnTo>
                    <a:pt x="139" y="397"/>
                  </a:lnTo>
                  <a:lnTo>
                    <a:pt x="139" y="394"/>
                  </a:lnTo>
                  <a:lnTo>
                    <a:pt x="139" y="392"/>
                  </a:lnTo>
                  <a:lnTo>
                    <a:pt x="139" y="390"/>
                  </a:lnTo>
                  <a:lnTo>
                    <a:pt x="139" y="390"/>
                  </a:lnTo>
                  <a:lnTo>
                    <a:pt x="140" y="389"/>
                  </a:lnTo>
                  <a:lnTo>
                    <a:pt x="142" y="388"/>
                  </a:lnTo>
                  <a:lnTo>
                    <a:pt x="147" y="386"/>
                  </a:lnTo>
                  <a:lnTo>
                    <a:pt x="151" y="385"/>
                  </a:lnTo>
                  <a:lnTo>
                    <a:pt x="152" y="384"/>
                  </a:lnTo>
                  <a:lnTo>
                    <a:pt x="152" y="383"/>
                  </a:lnTo>
                  <a:lnTo>
                    <a:pt x="152" y="383"/>
                  </a:lnTo>
                  <a:lnTo>
                    <a:pt x="152" y="379"/>
                  </a:lnTo>
                  <a:lnTo>
                    <a:pt x="154" y="376"/>
                  </a:lnTo>
                  <a:lnTo>
                    <a:pt x="156" y="375"/>
                  </a:lnTo>
                  <a:lnTo>
                    <a:pt x="160" y="374"/>
                  </a:lnTo>
                  <a:lnTo>
                    <a:pt x="160" y="374"/>
                  </a:lnTo>
                  <a:lnTo>
                    <a:pt x="161" y="375"/>
                  </a:lnTo>
                  <a:lnTo>
                    <a:pt x="162" y="378"/>
                  </a:lnTo>
                  <a:lnTo>
                    <a:pt x="165" y="381"/>
                  </a:lnTo>
                  <a:lnTo>
                    <a:pt x="168" y="384"/>
                  </a:lnTo>
                  <a:lnTo>
                    <a:pt x="171" y="386"/>
                  </a:lnTo>
                  <a:lnTo>
                    <a:pt x="171" y="386"/>
                  </a:lnTo>
                  <a:lnTo>
                    <a:pt x="184" y="379"/>
                  </a:lnTo>
                  <a:lnTo>
                    <a:pt x="184" y="379"/>
                  </a:lnTo>
                  <a:lnTo>
                    <a:pt x="189" y="377"/>
                  </a:lnTo>
                  <a:lnTo>
                    <a:pt x="192" y="375"/>
                  </a:lnTo>
                  <a:lnTo>
                    <a:pt x="192" y="375"/>
                  </a:lnTo>
                  <a:lnTo>
                    <a:pt x="190" y="372"/>
                  </a:lnTo>
                  <a:lnTo>
                    <a:pt x="188" y="370"/>
                  </a:lnTo>
                  <a:lnTo>
                    <a:pt x="185" y="366"/>
                  </a:lnTo>
                  <a:lnTo>
                    <a:pt x="185" y="366"/>
                  </a:lnTo>
                  <a:lnTo>
                    <a:pt x="185" y="363"/>
                  </a:lnTo>
                  <a:lnTo>
                    <a:pt x="185" y="362"/>
                  </a:lnTo>
                  <a:lnTo>
                    <a:pt x="185" y="362"/>
                  </a:lnTo>
                  <a:lnTo>
                    <a:pt x="189" y="365"/>
                  </a:lnTo>
                  <a:lnTo>
                    <a:pt x="193" y="369"/>
                  </a:lnTo>
                  <a:lnTo>
                    <a:pt x="198" y="372"/>
                  </a:lnTo>
                  <a:lnTo>
                    <a:pt x="198" y="372"/>
                  </a:lnTo>
                  <a:lnTo>
                    <a:pt x="213" y="362"/>
                  </a:lnTo>
                  <a:lnTo>
                    <a:pt x="213" y="362"/>
                  </a:lnTo>
                  <a:lnTo>
                    <a:pt x="217" y="361"/>
                  </a:lnTo>
                  <a:lnTo>
                    <a:pt x="217" y="361"/>
                  </a:lnTo>
                  <a:lnTo>
                    <a:pt x="217" y="361"/>
                  </a:lnTo>
                  <a:lnTo>
                    <a:pt x="217" y="361"/>
                  </a:lnTo>
                  <a:lnTo>
                    <a:pt x="214" y="359"/>
                  </a:lnTo>
                  <a:lnTo>
                    <a:pt x="211" y="355"/>
                  </a:lnTo>
                  <a:lnTo>
                    <a:pt x="208" y="350"/>
                  </a:lnTo>
                  <a:lnTo>
                    <a:pt x="208" y="348"/>
                  </a:lnTo>
                  <a:lnTo>
                    <a:pt x="209" y="347"/>
                  </a:lnTo>
                  <a:lnTo>
                    <a:pt x="209" y="347"/>
                  </a:lnTo>
                  <a:lnTo>
                    <a:pt x="210" y="346"/>
                  </a:lnTo>
                  <a:lnTo>
                    <a:pt x="210" y="344"/>
                  </a:lnTo>
                  <a:lnTo>
                    <a:pt x="208" y="337"/>
                  </a:lnTo>
                  <a:lnTo>
                    <a:pt x="206" y="332"/>
                  </a:lnTo>
                  <a:lnTo>
                    <a:pt x="206" y="330"/>
                  </a:lnTo>
                  <a:lnTo>
                    <a:pt x="208" y="328"/>
                  </a:lnTo>
                  <a:lnTo>
                    <a:pt x="208" y="328"/>
                  </a:lnTo>
                  <a:lnTo>
                    <a:pt x="238" y="313"/>
                  </a:lnTo>
                  <a:lnTo>
                    <a:pt x="264" y="301"/>
                  </a:lnTo>
                  <a:lnTo>
                    <a:pt x="264" y="301"/>
                  </a:lnTo>
                  <a:lnTo>
                    <a:pt x="262" y="297"/>
                  </a:lnTo>
                  <a:lnTo>
                    <a:pt x="260" y="292"/>
                  </a:lnTo>
                  <a:lnTo>
                    <a:pt x="256" y="288"/>
                  </a:lnTo>
                  <a:close/>
                  <a:moveTo>
                    <a:pt x="24" y="430"/>
                  </a:moveTo>
                  <a:lnTo>
                    <a:pt x="24" y="430"/>
                  </a:lnTo>
                  <a:lnTo>
                    <a:pt x="24" y="432"/>
                  </a:lnTo>
                  <a:lnTo>
                    <a:pt x="25" y="434"/>
                  </a:lnTo>
                  <a:lnTo>
                    <a:pt x="26" y="437"/>
                  </a:lnTo>
                  <a:lnTo>
                    <a:pt x="26" y="437"/>
                  </a:lnTo>
                  <a:lnTo>
                    <a:pt x="31" y="440"/>
                  </a:lnTo>
                  <a:lnTo>
                    <a:pt x="33" y="440"/>
                  </a:lnTo>
                  <a:lnTo>
                    <a:pt x="35" y="438"/>
                  </a:lnTo>
                  <a:lnTo>
                    <a:pt x="35" y="438"/>
                  </a:lnTo>
                  <a:lnTo>
                    <a:pt x="36" y="436"/>
                  </a:lnTo>
                  <a:lnTo>
                    <a:pt x="36" y="434"/>
                  </a:lnTo>
                  <a:lnTo>
                    <a:pt x="36" y="432"/>
                  </a:lnTo>
                  <a:lnTo>
                    <a:pt x="37" y="430"/>
                  </a:lnTo>
                  <a:lnTo>
                    <a:pt x="37" y="430"/>
                  </a:lnTo>
                  <a:lnTo>
                    <a:pt x="38" y="429"/>
                  </a:lnTo>
                  <a:lnTo>
                    <a:pt x="38" y="429"/>
                  </a:lnTo>
                  <a:lnTo>
                    <a:pt x="38" y="429"/>
                  </a:lnTo>
                  <a:lnTo>
                    <a:pt x="40" y="428"/>
                  </a:lnTo>
                  <a:lnTo>
                    <a:pt x="40" y="428"/>
                  </a:lnTo>
                  <a:lnTo>
                    <a:pt x="52" y="433"/>
                  </a:lnTo>
                  <a:lnTo>
                    <a:pt x="64" y="440"/>
                  </a:lnTo>
                  <a:lnTo>
                    <a:pt x="86" y="455"/>
                  </a:lnTo>
                  <a:lnTo>
                    <a:pt x="86" y="455"/>
                  </a:lnTo>
                  <a:lnTo>
                    <a:pt x="90" y="457"/>
                  </a:lnTo>
                  <a:lnTo>
                    <a:pt x="90" y="457"/>
                  </a:lnTo>
                  <a:lnTo>
                    <a:pt x="86" y="463"/>
                  </a:lnTo>
                  <a:lnTo>
                    <a:pt x="86" y="463"/>
                  </a:lnTo>
                  <a:lnTo>
                    <a:pt x="81" y="474"/>
                  </a:lnTo>
                  <a:lnTo>
                    <a:pt x="79" y="479"/>
                  </a:lnTo>
                  <a:lnTo>
                    <a:pt x="79" y="484"/>
                  </a:lnTo>
                  <a:lnTo>
                    <a:pt x="79" y="484"/>
                  </a:lnTo>
                  <a:lnTo>
                    <a:pt x="80" y="486"/>
                  </a:lnTo>
                  <a:lnTo>
                    <a:pt x="81" y="488"/>
                  </a:lnTo>
                  <a:lnTo>
                    <a:pt x="83" y="489"/>
                  </a:lnTo>
                  <a:lnTo>
                    <a:pt x="85" y="490"/>
                  </a:lnTo>
                  <a:lnTo>
                    <a:pt x="85" y="490"/>
                  </a:lnTo>
                  <a:lnTo>
                    <a:pt x="89" y="489"/>
                  </a:lnTo>
                  <a:lnTo>
                    <a:pt x="91" y="488"/>
                  </a:lnTo>
                  <a:lnTo>
                    <a:pt x="93" y="486"/>
                  </a:lnTo>
                  <a:lnTo>
                    <a:pt x="94" y="484"/>
                  </a:lnTo>
                  <a:lnTo>
                    <a:pt x="94" y="484"/>
                  </a:lnTo>
                  <a:lnTo>
                    <a:pt x="94" y="481"/>
                  </a:lnTo>
                  <a:lnTo>
                    <a:pt x="93" y="480"/>
                  </a:lnTo>
                  <a:lnTo>
                    <a:pt x="92" y="477"/>
                  </a:lnTo>
                  <a:lnTo>
                    <a:pt x="90" y="477"/>
                  </a:lnTo>
                  <a:lnTo>
                    <a:pt x="89" y="476"/>
                  </a:lnTo>
                  <a:lnTo>
                    <a:pt x="89" y="476"/>
                  </a:lnTo>
                  <a:lnTo>
                    <a:pt x="92" y="469"/>
                  </a:lnTo>
                  <a:lnTo>
                    <a:pt x="92" y="469"/>
                  </a:lnTo>
                  <a:lnTo>
                    <a:pt x="94" y="463"/>
                  </a:lnTo>
                  <a:lnTo>
                    <a:pt x="96" y="459"/>
                  </a:lnTo>
                  <a:lnTo>
                    <a:pt x="99" y="457"/>
                  </a:lnTo>
                  <a:lnTo>
                    <a:pt x="102" y="455"/>
                  </a:lnTo>
                  <a:lnTo>
                    <a:pt x="105" y="454"/>
                  </a:lnTo>
                  <a:lnTo>
                    <a:pt x="106" y="454"/>
                  </a:lnTo>
                  <a:lnTo>
                    <a:pt x="106" y="454"/>
                  </a:lnTo>
                  <a:lnTo>
                    <a:pt x="106" y="452"/>
                  </a:lnTo>
                  <a:lnTo>
                    <a:pt x="104" y="448"/>
                  </a:lnTo>
                  <a:lnTo>
                    <a:pt x="104" y="446"/>
                  </a:lnTo>
                  <a:lnTo>
                    <a:pt x="104" y="442"/>
                  </a:lnTo>
                  <a:lnTo>
                    <a:pt x="105" y="437"/>
                  </a:lnTo>
                  <a:lnTo>
                    <a:pt x="107" y="433"/>
                  </a:lnTo>
                  <a:lnTo>
                    <a:pt x="107" y="433"/>
                  </a:lnTo>
                  <a:lnTo>
                    <a:pt x="111" y="423"/>
                  </a:lnTo>
                  <a:lnTo>
                    <a:pt x="113" y="415"/>
                  </a:lnTo>
                  <a:lnTo>
                    <a:pt x="113" y="415"/>
                  </a:lnTo>
                  <a:lnTo>
                    <a:pt x="113" y="412"/>
                  </a:lnTo>
                  <a:lnTo>
                    <a:pt x="112" y="409"/>
                  </a:lnTo>
                  <a:lnTo>
                    <a:pt x="110" y="407"/>
                  </a:lnTo>
                  <a:lnTo>
                    <a:pt x="107" y="406"/>
                  </a:lnTo>
                  <a:lnTo>
                    <a:pt x="107" y="406"/>
                  </a:lnTo>
                  <a:lnTo>
                    <a:pt x="105" y="407"/>
                  </a:lnTo>
                  <a:lnTo>
                    <a:pt x="102" y="408"/>
                  </a:lnTo>
                  <a:lnTo>
                    <a:pt x="100" y="411"/>
                  </a:lnTo>
                  <a:lnTo>
                    <a:pt x="99" y="413"/>
                  </a:lnTo>
                  <a:lnTo>
                    <a:pt x="99" y="413"/>
                  </a:lnTo>
                  <a:lnTo>
                    <a:pt x="99" y="416"/>
                  </a:lnTo>
                  <a:lnTo>
                    <a:pt x="99" y="418"/>
                  </a:lnTo>
                  <a:lnTo>
                    <a:pt x="102" y="420"/>
                  </a:lnTo>
                  <a:lnTo>
                    <a:pt x="105" y="421"/>
                  </a:lnTo>
                  <a:lnTo>
                    <a:pt x="105" y="421"/>
                  </a:lnTo>
                  <a:lnTo>
                    <a:pt x="105" y="421"/>
                  </a:lnTo>
                  <a:lnTo>
                    <a:pt x="102" y="431"/>
                  </a:lnTo>
                  <a:lnTo>
                    <a:pt x="97" y="436"/>
                  </a:lnTo>
                  <a:lnTo>
                    <a:pt x="97" y="436"/>
                  </a:lnTo>
                  <a:lnTo>
                    <a:pt x="93" y="434"/>
                  </a:lnTo>
                  <a:lnTo>
                    <a:pt x="93" y="434"/>
                  </a:lnTo>
                  <a:lnTo>
                    <a:pt x="71" y="422"/>
                  </a:lnTo>
                  <a:lnTo>
                    <a:pt x="60" y="418"/>
                  </a:lnTo>
                  <a:lnTo>
                    <a:pt x="48" y="415"/>
                  </a:lnTo>
                  <a:lnTo>
                    <a:pt x="48" y="415"/>
                  </a:lnTo>
                  <a:lnTo>
                    <a:pt x="49" y="412"/>
                  </a:lnTo>
                  <a:lnTo>
                    <a:pt x="49" y="412"/>
                  </a:lnTo>
                  <a:lnTo>
                    <a:pt x="52" y="406"/>
                  </a:lnTo>
                  <a:lnTo>
                    <a:pt x="52" y="404"/>
                  </a:lnTo>
                  <a:lnTo>
                    <a:pt x="52" y="404"/>
                  </a:lnTo>
                  <a:lnTo>
                    <a:pt x="51" y="405"/>
                  </a:lnTo>
                  <a:lnTo>
                    <a:pt x="47" y="407"/>
                  </a:lnTo>
                  <a:lnTo>
                    <a:pt x="47" y="407"/>
                  </a:lnTo>
                  <a:lnTo>
                    <a:pt x="41" y="409"/>
                  </a:lnTo>
                  <a:lnTo>
                    <a:pt x="37" y="411"/>
                  </a:lnTo>
                  <a:lnTo>
                    <a:pt x="37" y="411"/>
                  </a:lnTo>
                  <a:lnTo>
                    <a:pt x="35" y="411"/>
                  </a:lnTo>
                  <a:lnTo>
                    <a:pt x="33" y="411"/>
                  </a:lnTo>
                  <a:lnTo>
                    <a:pt x="33" y="411"/>
                  </a:lnTo>
                  <a:lnTo>
                    <a:pt x="32" y="412"/>
                  </a:lnTo>
                  <a:lnTo>
                    <a:pt x="29" y="417"/>
                  </a:lnTo>
                  <a:lnTo>
                    <a:pt x="29" y="417"/>
                  </a:lnTo>
                  <a:lnTo>
                    <a:pt x="27" y="423"/>
                  </a:lnTo>
                  <a:lnTo>
                    <a:pt x="27" y="423"/>
                  </a:lnTo>
                  <a:lnTo>
                    <a:pt x="25" y="427"/>
                  </a:lnTo>
                  <a:lnTo>
                    <a:pt x="24" y="430"/>
                  </a:lnTo>
                  <a:close/>
                  <a:moveTo>
                    <a:pt x="29" y="71"/>
                  </a:moveTo>
                  <a:lnTo>
                    <a:pt x="29" y="71"/>
                  </a:lnTo>
                  <a:lnTo>
                    <a:pt x="38" y="70"/>
                  </a:lnTo>
                  <a:lnTo>
                    <a:pt x="43" y="69"/>
                  </a:lnTo>
                  <a:lnTo>
                    <a:pt x="42" y="47"/>
                  </a:lnTo>
                  <a:lnTo>
                    <a:pt x="42" y="47"/>
                  </a:lnTo>
                  <a:lnTo>
                    <a:pt x="32" y="45"/>
                  </a:lnTo>
                  <a:lnTo>
                    <a:pt x="32" y="45"/>
                  </a:lnTo>
                  <a:lnTo>
                    <a:pt x="28" y="45"/>
                  </a:lnTo>
                  <a:lnTo>
                    <a:pt x="26" y="46"/>
                  </a:lnTo>
                  <a:lnTo>
                    <a:pt x="24" y="47"/>
                  </a:lnTo>
                  <a:lnTo>
                    <a:pt x="23" y="49"/>
                  </a:lnTo>
                  <a:lnTo>
                    <a:pt x="22" y="53"/>
                  </a:lnTo>
                  <a:lnTo>
                    <a:pt x="22" y="55"/>
                  </a:lnTo>
                  <a:lnTo>
                    <a:pt x="22" y="61"/>
                  </a:lnTo>
                  <a:lnTo>
                    <a:pt x="22" y="61"/>
                  </a:lnTo>
                  <a:lnTo>
                    <a:pt x="23" y="66"/>
                  </a:lnTo>
                  <a:lnTo>
                    <a:pt x="25" y="69"/>
                  </a:lnTo>
                  <a:lnTo>
                    <a:pt x="26" y="70"/>
                  </a:lnTo>
                  <a:lnTo>
                    <a:pt x="29" y="71"/>
                  </a:lnTo>
                  <a:close/>
                  <a:moveTo>
                    <a:pt x="81" y="62"/>
                  </a:moveTo>
                  <a:lnTo>
                    <a:pt x="81" y="62"/>
                  </a:lnTo>
                  <a:lnTo>
                    <a:pt x="81" y="56"/>
                  </a:lnTo>
                  <a:lnTo>
                    <a:pt x="81" y="56"/>
                  </a:lnTo>
                  <a:lnTo>
                    <a:pt x="81" y="44"/>
                  </a:lnTo>
                  <a:lnTo>
                    <a:pt x="81" y="44"/>
                  </a:lnTo>
                  <a:lnTo>
                    <a:pt x="81" y="42"/>
                  </a:lnTo>
                  <a:lnTo>
                    <a:pt x="81" y="41"/>
                  </a:lnTo>
                  <a:lnTo>
                    <a:pt x="80" y="40"/>
                  </a:lnTo>
                  <a:lnTo>
                    <a:pt x="80" y="40"/>
                  </a:lnTo>
                  <a:lnTo>
                    <a:pt x="76" y="40"/>
                  </a:lnTo>
                  <a:lnTo>
                    <a:pt x="76" y="40"/>
                  </a:lnTo>
                  <a:lnTo>
                    <a:pt x="74" y="44"/>
                  </a:lnTo>
                  <a:lnTo>
                    <a:pt x="73" y="40"/>
                  </a:lnTo>
                  <a:lnTo>
                    <a:pt x="73" y="40"/>
                  </a:lnTo>
                  <a:lnTo>
                    <a:pt x="66" y="40"/>
                  </a:lnTo>
                  <a:lnTo>
                    <a:pt x="66" y="40"/>
                  </a:lnTo>
                  <a:lnTo>
                    <a:pt x="65" y="44"/>
                  </a:lnTo>
                  <a:lnTo>
                    <a:pt x="63" y="40"/>
                  </a:lnTo>
                  <a:lnTo>
                    <a:pt x="63" y="40"/>
                  </a:lnTo>
                  <a:lnTo>
                    <a:pt x="57" y="40"/>
                  </a:lnTo>
                  <a:lnTo>
                    <a:pt x="57" y="40"/>
                  </a:lnTo>
                  <a:lnTo>
                    <a:pt x="56" y="44"/>
                  </a:lnTo>
                  <a:lnTo>
                    <a:pt x="54" y="40"/>
                  </a:lnTo>
                  <a:lnTo>
                    <a:pt x="54" y="40"/>
                  </a:lnTo>
                  <a:lnTo>
                    <a:pt x="51" y="40"/>
                  </a:lnTo>
                  <a:lnTo>
                    <a:pt x="51" y="40"/>
                  </a:lnTo>
                  <a:lnTo>
                    <a:pt x="50" y="41"/>
                  </a:lnTo>
                  <a:lnTo>
                    <a:pt x="49" y="42"/>
                  </a:lnTo>
                  <a:lnTo>
                    <a:pt x="49" y="44"/>
                  </a:lnTo>
                  <a:lnTo>
                    <a:pt x="49" y="44"/>
                  </a:lnTo>
                  <a:lnTo>
                    <a:pt x="49" y="56"/>
                  </a:lnTo>
                  <a:lnTo>
                    <a:pt x="49" y="56"/>
                  </a:lnTo>
                  <a:lnTo>
                    <a:pt x="49" y="69"/>
                  </a:lnTo>
                  <a:lnTo>
                    <a:pt x="49" y="69"/>
                  </a:lnTo>
                  <a:lnTo>
                    <a:pt x="52" y="69"/>
                  </a:lnTo>
                  <a:lnTo>
                    <a:pt x="54" y="68"/>
                  </a:lnTo>
                  <a:lnTo>
                    <a:pt x="54" y="68"/>
                  </a:lnTo>
                  <a:lnTo>
                    <a:pt x="55" y="64"/>
                  </a:lnTo>
                  <a:lnTo>
                    <a:pt x="56" y="63"/>
                  </a:lnTo>
                  <a:lnTo>
                    <a:pt x="56" y="63"/>
                  </a:lnTo>
                  <a:lnTo>
                    <a:pt x="56" y="71"/>
                  </a:lnTo>
                  <a:lnTo>
                    <a:pt x="56" y="71"/>
                  </a:lnTo>
                  <a:lnTo>
                    <a:pt x="59" y="71"/>
                  </a:lnTo>
                  <a:lnTo>
                    <a:pt x="61" y="71"/>
                  </a:lnTo>
                  <a:lnTo>
                    <a:pt x="62" y="69"/>
                  </a:lnTo>
                  <a:lnTo>
                    <a:pt x="62" y="69"/>
                  </a:lnTo>
                  <a:lnTo>
                    <a:pt x="64" y="66"/>
                  </a:lnTo>
                  <a:lnTo>
                    <a:pt x="65" y="63"/>
                  </a:lnTo>
                  <a:lnTo>
                    <a:pt x="65" y="63"/>
                  </a:lnTo>
                  <a:lnTo>
                    <a:pt x="65" y="71"/>
                  </a:lnTo>
                  <a:lnTo>
                    <a:pt x="65" y="71"/>
                  </a:lnTo>
                  <a:lnTo>
                    <a:pt x="68" y="71"/>
                  </a:lnTo>
                  <a:lnTo>
                    <a:pt x="71" y="69"/>
                  </a:lnTo>
                  <a:lnTo>
                    <a:pt x="71" y="69"/>
                  </a:lnTo>
                  <a:lnTo>
                    <a:pt x="73" y="66"/>
                  </a:lnTo>
                  <a:lnTo>
                    <a:pt x="74" y="63"/>
                  </a:lnTo>
                  <a:lnTo>
                    <a:pt x="74" y="63"/>
                  </a:lnTo>
                  <a:lnTo>
                    <a:pt x="74" y="69"/>
                  </a:lnTo>
                  <a:lnTo>
                    <a:pt x="74" y="69"/>
                  </a:lnTo>
                  <a:lnTo>
                    <a:pt x="76" y="68"/>
                  </a:lnTo>
                  <a:lnTo>
                    <a:pt x="76" y="68"/>
                  </a:lnTo>
                  <a:lnTo>
                    <a:pt x="79" y="67"/>
                  </a:lnTo>
                  <a:lnTo>
                    <a:pt x="79" y="67"/>
                  </a:lnTo>
                  <a:lnTo>
                    <a:pt x="80" y="66"/>
                  </a:lnTo>
                  <a:lnTo>
                    <a:pt x="81" y="62"/>
                  </a:lnTo>
                  <a:close/>
                  <a:moveTo>
                    <a:pt x="93" y="74"/>
                  </a:moveTo>
                  <a:lnTo>
                    <a:pt x="93" y="67"/>
                  </a:lnTo>
                  <a:lnTo>
                    <a:pt x="93" y="67"/>
                  </a:lnTo>
                  <a:lnTo>
                    <a:pt x="92" y="66"/>
                  </a:lnTo>
                  <a:lnTo>
                    <a:pt x="91" y="62"/>
                  </a:lnTo>
                  <a:lnTo>
                    <a:pt x="91" y="59"/>
                  </a:lnTo>
                  <a:lnTo>
                    <a:pt x="91" y="59"/>
                  </a:lnTo>
                  <a:lnTo>
                    <a:pt x="91" y="56"/>
                  </a:lnTo>
                  <a:lnTo>
                    <a:pt x="92" y="53"/>
                  </a:lnTo>
                  <a:lnTo>
                    <a:pt x="93" y="51"/>
                  </a:lnTo>
                  <a:lnTo>
                    <a:pt x="93" y="44"/>
                  </a:lnTo>
                  <a:lnTo>
                    <a:pt x="93" y="44"/>
                  </a:lnTo>
                  <a:lnTo>
                    <a:pt x="91" y="42"/>
                  </a:lnTo>
                  <a:lnTo>
                    <a:pt x="89" y="41"/>
                  </a:lnTo>
                  <a:lnTo>
                    <a:pt x="86" y="41"/>
                  </a:lnTo>
                  <a:lnTo>
                    <a:pt x="86" y="64"/>
                  </a:lnTo>
                  <a:lnTo>
                    <a:pt x="86" y="64"/>
                  </a:lnTo>
                  <a:lnTo>
                    <a:pt x="85" y="68"/>
                  </a:lnTo>
                  <a:lnTo>
                    <a:pt x="83" y="71"/>
                  </a:lnTo>
                  <a:lnTo>
                    <a:pt x="80" y="73"/>
                  </a:lnTo>
                  <a:lnTo>
                    <a:pt x="76" y="74"/>
                  </a:lnTo>
                  <a:lnTo>
                    <a:pt x="76" y="74"/>
                  </a:lnTo>
                  <a:lnTo>
                    <a:pt x="67" y="76"/>
                  </a:lnTo>
                  <a:lnTo>
                    <a:pt x="60" y="76"/>
                  </a:lnTo>
                  <a:lnTo>
                    <a:pt x="53" y="76"/>
                  </a:lnTo>
                  <a:lnTo>
                    <a:pt x="53" y="76"/>
                  </a:lnTo>
                  <a:lnTo>
                    <a:pt x="54" y="83"/>
                  </a:lnTo>
                  <a:lnTo>
                    <a:pt x="54" y="83"/>
                  </a:lnTo>
                  <a:lnTo>
                    <a:pt x="56" y="85"/>
                  </a:lnTo>
                  <a:lnTo>
                    <a:pt x="57" y="86"/>
                  </a:lnTo>
                  <a:lnTo>
                    <a:pt x="85" y="86"/>
                  </a:lnTo>
                  <a:lnTo>
                    <a:pt x="93" y="74"/>
                  </a:lnTo>
                  <a:close/>
                  <a:moveTo>
                    <a:pt x="57" y="102"/>
                  </a:moveTo>
                  <a:lnTo>
                    <a:pt x="85" y="102"/>
                  </a:lnTo>
                  <a:lnTo>
                    <a:pt x="85" y="102"/>
                  </a:lnTo>
                  <a:lnTo>
                    <a:pt x="88" y="97"/>
                  </a:lnTo>
                  <a:lnTo>
                    <a:pt x="86" y="91"/>
                  </a:lnTo>
                  <a:lnTo>
                    <a:pt x="57" y="91"/>
                  </a:lnTo>
                  <a:lnTo>
                    <a:pt x="55" y="97"/>
                  </a:lnTo>
                  <a:lnTo>
                    <a:pt x="57" y="102"/>
                  </a:lnTo>
                  <a:close/>
                  <a:moveTo>
                    <a:pt x="85" y="107"/>
                  </a:moveTo>
                  <a:lnTo>
                    <a:pt x="57" y="107"/>
                  </a:lnTo>
                  <a:lnTo>
                    <a:pt x="57" y="145"/>
                  </a:lnTo>
                  <a:lnTo>
                    <a:pt x="82" y="145"/>
                  </a:lnTo>
                  <a:lnTo>
                    <a:pt x="90" y="139"/>
                  </a:lnTo>
                  <a:lnTo>
                    <a:pt x="85" y="107"/>
                  </a:lnTo>
                  <a:close/>
                  <a:moveTo>
                    <a:pt x="98" y="154"/>
                  </a:moveTo>
                  <a:lnTo>
                    <a:pt x="98" y="154"/>
                  </a:lnTo>
                  <a:lnTo>
                    <a:pt x="94" y="149"/>
                  </a:lnTo>
                  <a:lnTo>
                    <a:pt x="94" y="149"/>
                  </a:lnTo>
                  <a:lnTo>
                    <a:pt x="93" y="144"/>
                  </a:lnTo>
                  <a:lnTo>
                    <a:pt x="84" y="150"/>
                  </a:lnTo>
                  <a:lnTo>
                    <a:pt x="56" y="150"/>
                  </a:lnTo>
                  <a:lnTo>
                    <a:pt x="56" y="150"/>
                  </a:lnTo>
                  <a:lnTo>
                    <a:pt x="56" y="161"/>
                  </a:lnTo>
                  <a:lnTo>
                    <a:pt x="56" y="171"/>
                  </a:lnTo>
                  <a:lnTo>
                    <a:pt x="56" y="171"/>
                  </a:lnTo>
                  <a:lnTo>
                    <a:pt x="63" y="176"/>
                  </a:lnTo>
                  <a:lnTo>
                    <a:pt x="70" y="182"/>
                  </a:lnTo>
                  <a:lnTo>
                    <a:pt x="89" y="159"/>
                  </a:lnTo>
                  <a:lnTo>
                    <a:pt x="98" y="154"/>
                  </a:lnTo>
                  <a:close/>
                  <a:moveTo>
                    <a:pt x="93" y="162"/>
                  </a:moveTo>
                  <a:lnTo>
                    <a:pt x="76" y="184"/>
                  </a:lnTo>
                  <a:lnTo>
                    <a:pt x="103" y="196"/>
                  </a:lnTo>
                  <a:lnTo>
                    <a:pt x="103" y="196"/>
                  </a:lnTo>
                  <a:lnTo>
                    <a:pt x="116" y="188"/>
                  </a:lnTo>
                  <a:lnTo>
                    <a:pt x="127" y="181"/>
                  </a:lnTo>
                  <a:lnTo>
                    <a:pt x="140" y="172"/>
                  </a:lnTo>
                  <a:lnTo>
                    <a:pt x="103" y="158"/>
                  </a:lnTo>
                  <a:lnTo>
                    <a:pt x="93" y="162"/>
                  </a:lnTo>
                  <a:close/>
                  <a:moveTo>
                    <a:pt x="108" y="52"/>
                  </a:moveTo>
                  <a:lnTo>
                    <a:pt x="108" y="52"/>
                  </a:lnTo>
                  <a:lnTo>
                    <a:pt x="108" y="29"/>
                  </a:lnTo>
                  <a:lnTo>
                    <a:pt x="108" y="29"/>
                  </a:lnTo>
                  <a:lnTo>
                    <a:pt x="109" y="27"/>
                  </a:lnTo>
                  <a:lnTo>
                    <a:pt x="109" y="27"/>
                  </a:lnTo>
                  <a:lnTo>
                    <a:pt x="109" y="25"/>
                  </a:lnTo>
                  <a:lnTo>
                    <a:pt x="109" y="23"/>
                  </a:lnTo>
                  <a:lnTo>
                    <a:pt x="95" y="23"/>
                  </a:lnTo>
                  <a:lnTo>
                    <a:pt x="95" y="23"/>
                  </a:lnTo>
                  <a:lnTo>
                    <a:pt x="95" y="26"/>
                  </a:lnTo>
                  <a:lnTo>
                    <a:pt x="95" y="26"/>
                  </a:lnTo>
                  <a:lnTo>
                    <a:pt x="96" y="28"/>
                  </a:lnTo>
                  <a:lnTo>
                    <a:pt x="97" y="29"/>
                  </a:lnTo>
                  <a:lnTo>
                    <a:pt x="97" y="52"/>
                  </a:lnTo>
                  <a:lnTo>
                    <a:pt x="97" y="52"/>
                  </a:lnTo>
                  <a:lnTo>
                    <a:pt x="96" y="53"/>
                  </a:lnTo>
                  <a:lnTo>
                    <a:pt x="95" y="59"/>
                  </a:lnTo>
                  <a:lnTo>
                    <a:pt x="95" y="59"/>
                  </a:lnTo>
                  <a:lnTo>
                    <a:pt x="95" y="61"/>
                  </a:lnTo>
                  <a:lnTo>
                    <a:pt x="96" y="64"/>
                  </a:lnTo>
                  <a:lnTo>
                    <a:pt x="97" y="67"/>
                  </a:lnTo>
                  <a:lnTo>
                    <a:pt x="97" y="85"/>
                  </a:lnTo>
                  <a:lnTo>
                    <a:pt x="97" y="85"/>
                  </a:lnTo>
                  <a:lnTo>
                    <a:pt x="97" y="86"/>
                  </a:lnTo>
                  <a:lnTo>
                    <a:pt x="96" y="88"/>
                  </a:lnTo>
                  <a:lnTo>
                    <a:pt x="96" y="88"/>
                  </a:lnTo>
                  <a:lnTo>
                    <a:pt x="96" y="91"/>
                  </a:lnTo>
                  <a:lnTo>
                    <a:pt x="109" y="91"/>
                  </a:lnTo>
                  <a:lnTo>
                    <a:pt x="109" y="91"/>
                  </a:lnTo>
                  <a:lnTo>
                    <a:pt x="109" y="87"/>
                  </a:lnTo>
                  <a:lnTo>
                    <a:pt x="109" y="87"/>
                  </a:lnTo>
                  <a:lnTo>
                    <a:pt x="108" y="85"/>
                  </a:lnTo>
                  <a:lnTo>
                    <a:pt x="107" y="67"/>
                  </a:lnTo>
                  <a:lnTo>
                    <a:pt x="107" y="67"/>
                  </a:lnTo>
                  <a:lnTo>
                    <a:pt x="109" y="63"/>
                  </a:lnTo>
                  <a:lnTo>
                    <a:pt x="110" y="61"/>
                  </a:lnTo>
                  <a:lnTo>
                    <a:pt x="110" y="59"/>
                  </a:lnTo>
                  <a:lnTo>
                    <a:pt x="110" y="59"/>
                  </a:lnTo>
                  <a:lnTo>
                    <a:pt x="109" y="55"/>
                  </a:lnTo>
                  <a:lnTo>
                    <a:pt x="108" y="52"/>
                  </a:lnTo>
                  <a:close/>
                  <a:moveTo>
                    <a:pt x="136" y="70"/>
                  </a:moveTo>
                  <a:lnTo>
                    <a:pt x="156" y="48"/>
                  </a:lnTo>
                  <a:lnTo>
                    <a:pt x="156" y="48"/>
                  </a:lnTo>
                  <a:lnTo>
                    <a:pt x="126" y="48"/>
                  </a:lnTo>
                  <a:lnTo>
                    <a:pt x="126" y="48"/>
                  </a:lnTo>
                  <a:lnTo>
                    <a:pt x="123" y="47"/>
                  </a:lnTo>
                  <a:lnTo>
                    <a:pt x="120" y="45"/>
                  </a:lnTo>
                  <a:lnTo>
                    <a:pt x="116" y="44"/>
                  </a:lnTo>
                  <a:lnTo>
                    <a:pt x="114" y="43"/>
                  </a:lnTo>
                  <a:lnTo>
                    <a:pt x="114" y="43"/>
                  </a:lnTo>
                  <a:lnTo>
                    <a:pt x="111" y="49"/>
                  </a:lnTo>
                  <a:lnTo>
                    <a:pt x="111" y="49"/>
                  </a:lnTo>
                  <a:lnTo>
                    <a:pt x="113" y="53"/>
                  </a:lnTo>
                  <a:lnTo>
                    <a:pt x="114" y="56"/>
                  </a:lnTo>
                  <a:lnTo>
                    <a:pt x="116" y="59"/>
                  </a:lnTo>
                  <a:lnTo>
                    <a:pt x="116" y="59"/>
                  </a:lnTo>
                  <a:lnTo>
                    <a:pt x="114" y="62"/>
                  </a:lnTo>
                  <a:lnTo>
                    <a:pt x="113" y="66"/>
                  </a:lnTo>
                  <a:lnTo>
                    <a:pt x="111" y="69"/>
                  </a:lnTo>
                  <a:lnTo>
                    <a:pt x="111" y="69"/>
                  </a:lnTo>
                  <a:lnTo>
                    <a:pt x="116" y="75"/>
                  </a:lnTo>
                  <a:lnTo>
                    <a:pt x="116" y="75"/>
                  </a:lnTo>
                  <a:lnTo>
                    <a:pt x="119" y="73"/>
                  </a:lnTo>
                  <a:lnTo>
                    <a:pt x="126" y="70"/>
                  </a:lnTo>
                  <a:lnTo>
                    <a:pt x="126" y="70"/>
                  </a:lnTo>
                  <a:lnTo>
                    <a:pt x="136" y="70"/>
                  </a:lnTo>
                  <a:close/>
                  <a:moveTo>
                    <a:pt x="228" y="70"/>
                  </a:moveTo>
                  <a:lnTo>
                    <a:pt x="255" y="35"/>
                  </a:lnTo>
                  <a:lnTo>
                    <a:pt x="255" y="35"/>
                  </a:lnTo>
                  <a:lnTo>
                    <a:pt x="254" y="35"/>
                  </a:lnTo>
                  <a:lnTo>
                    <a:pt x="252" y="35"/>
                  </a:lnTo>
                  <a:lnTo>
                    <a:pt x="249" y="37"/>
                  </a:lnTo>
                  <a:lnTo>
                    <a:pt x="249" y="37"/>
                  </a:lnTo>
                  <a:lnTo>
                    <a:pt x="247" y="39"/>
                  </a:lnTo>
                  <a:lnTo>
                    <a:pt x="246" y="41"/>
                  </a:lnTo>
                  <a:lnTo>
                    <a:pt x="245" y="44"/>
                  </a:lnTo>
                  <a:lnTo>
                    <a:pt x="245" y="44"/>
                  </a:lnTo>
                  <a:lnTo>
                    <a:pt x="243" y="42"/>
                  </a:lnTo>
                  <a:lnTo>
                    <a:pt x="242" y="41"/>
                  </a:lnTo>
                  <a:lnTo>
                    <a:pt x="238" y="41"/>
                  </a:lnTo>
                  <a:lnTo>
                    <a:pt x="235" y="41"/>
                  </a:lnTo>
                  <a:lnTo>
                    <a:pt x="234" y="42"/>
                  </a:lnTo>
                  <a:lnTo>
                    <a:pt x="234" y="42"/>
                  </a:lnTo>
                  <a:lnTo>
                    <a:pt x="236" y="47"/>
                  </a:lnTo>
                  <a:lnTo>
                    <a:pt x="236" y="51"/>
                  </a:lnTo>
                  <a:lnTo>
                    <a:pt x="234" y="53"/>
                  </a:lnTo>
                  <a:lnTo>
                    <a:pt x="232" y="53"/>
                  </a:lnTo>
                  <a:lnTo>
                    <a:pt x="232" y="53"/>
                  </a:lnTo>
                  <a:lnTo>
                    <a:pt x="228" y="52"/>
                  </a:lnTo>
                  <a:lnTo>
                    <a:pt x="227" y="49"/>
                  </a:lnTo>
                  <a:lnTo>
                    <a:pt x="227" y="46"/>
                  </a:lnTo>
                  <a:lnTo>
                    <a:pt x="227" y="46"/>
                  </a:lnTo>
                  <a:lnTo>
                    <a:pt x="224" y="48"/>
                  </a:lnTo>
                  <a:lnTo>
                    <a:pt x="222" y="48"/>
                  </a:lnTo>
                  <a:lnTo>
                    <a:pt x="219" y="46"/>
                  </a:lnTo>
                  <a:lnTo>
                    <a:pt x="219" y="46"/>
                  </a:lnTo>
                  <a:lnTo>
                    <a:pt x="218" y="44"/>
                  </a:lnTo>
                  <a:lnTo>
                    <a:pt x="219" y="41"/>
                  </a:lnTo>
                  <a:lnTo>
                    <a:pt x="223" y="40"/>
                  </a:lnTo>
                  <a:lnTo>
                    <a:pt x="227" y="39"/>
                  </a:lnTo>
                  <a:lnTo>
                    <a:pt x="227" y="39"/>
                  </a:lnTo>
                  <a:lnTo>
                    <a:pt x="227" y="37"/>
                  </a:lnTo>
                  <a:lnTo>
                    <a:pt x="226" y="33"/>
                  </a:lnTo>
                  <a:lnTo>
                    <a:pt x="224" y="31"/>
                  </a:lnTo>
                  <a:lnTo>
                    <a:pt x="224" y="31"/>
                  </a:lnTo>
                  <a:lnTo>
                    <a:pt x="221" y="30"/>
                  </a:lnTo>
                  <a:lnTo>
                    <a:pt x="219" y="30"/>
                  </a:lnTo>
                  <a:lnTo>
                    <a:pt x="216" y="31"/>
                  </a:lnTo>
                  <a:lnTo>
                    <a:pt x="216" y="31"/>
                  </a:lnTo>
                  <a:lnTo>
                    <a:pt x="218" y="30"/>
                  </a:lnTo>
                  <a:lnTo>
                    <a:pt x="219" y="28"/>
                  </a:lnTo>
                  <a:lnTo>
                    <a:pt x="220" y="26"/>
                  </a:lnTo>
                  <a:lnTo>
                    <a:pt x="220" y="26"/>
                  </a:lnTo>
                  <a:lnTo>
                    <a:pt x="220" y="20"/>
                  </a:lnTo>
                  <a:lnTo>
                    <a:pt x="218" y="18"/>
                  </a:lnTo>
                  <a:lnTo>
                    <a:pt x="217" y="16"/>
                  </a:lnTo>
                  <a:lnTo>
                    <a:pt x="217" y="15"/>
                  </a:lnTo>
                  <a:lnTo>
                    <a:pt x="217" y="15"/>
                  </a:lnTo>
                  <a:lnTo>
                    <a:pt x="217" y="15"/>
                  </a:lnTo>
                  <a:lnTo>
                    <a:pt x="213" y="16"/>
                  </a:lnTo>
                  <a:lnTo>
                    <a:pt x="210" y="17"/>
                  </a:lnTo>
                  <a:lnTo>
                    <a:pt x="207" y="19"/>
                  </a:lnTo>
                  <a:lnTo>
                    <a:pt x="207" y="19"/>
                  </a:lnTo>
                  <a:lnTo>
                    <a:pt x="206" y="23"/>
                  </a:lnTo>
                  <a:lnTo>
                    <a:pt x="205" y="25"/>
                  </a:lnTo>
                  <a:lnTo>
                    <a:pt x="206" y="27"/>
                  </a:lnTo>
                  <a:lnTo>
                    <a:pt x="206" y="27"/>
                  </a:lnTo>
                  <a:lnTo>
                    <a:pt x="204" y="24"/>
                  </a:lnTo>
                  <a:lnTo>
                    <a:pt x="203" y="21"/>
                  </a:lnTo>
                  <a:lnTo>
                    <a:pt x="199" y="20"/>
                  </a:lnTo>
                  <a:lnTo>
                    <a:pt x="199" y="20"/>
                  </a:lnTo>
                  <a:lnTo>
                    <a:pt x="196" y="20"/>
                  </a:lnTo>
                  <a:lnTo>
                    <a:pt x="194" y="21"/>
                  </a:lnTo>
                  <a:lnTo>
                    <a:pt x="192" y="23"/>
                  </a:lnTo>
                  <a:lnTo>
                    <a:pt x="192" y="23"/>
                  </a:lnTo>
                  <a:lnTo>
                    <a:pt x="194" y="27"/>
                  </a:lnTo>
                  <a:lnTo>
                    <a:pt x="195" y="31"/>
                  </a:lnTo>
                  <a:lnTo>
                    <a:pt x="194" y="33"/>
                  </a:lnTo>
                  <a:lnTo>
                    <a:pt x="192" y="34"/>
                  </a:lnTo>
                  <a:lnTo>
                    <a:pt x="192" y="34"/>
                  </a:lnTo>
                  <a:lnTo>
                    <a:pt x="189" y="33"/>
                  </a:lnTo>
                  <a:lnTo>
                    <a:pt x="186" y="31"/>
                  </a:lnTo>
                  <a:lnTo>
                    <a:pt x="186" y="28"/>
                  </a:lnTo>
                  <a:lnTo>
                    <a:pt x="186" y="28"/>
                  </a:lnTo>
                  <a:lnTo>
                    <a:pt x="184" y="30"/>
                  </a:lnTo>
                  <a:lnTo>
                    <a:pt x="182" y="31"/>
                  </a:lnTo>
                  <a:lnTo>
                    <a:pt x="179" y="30"/>
                  </a:lnTo>
                  <a:lnTo>
                    <a:pt x="179" y="30"/>
                  </a:lnTo>
                  <a:lnTo>
                    <a:pt x="177" y="28"/>
                  </a:lnTo>
                  <a:lnTo>
                    <a:pt x="177" y="25"/>
                  </a:lnTo>
                  <a:lnTo>
                    <a:pt x="179" y="23"/>
                  </a:lnTo>
                  <a:lnTo>
                    <a:pt x="185" y="20"/>
                  </a:lnTo>
                  <a:lnTo>
                    <a:pt x="185" y="20"/>
                  </a:lnTo>
                  <a:lnTo>
                    <a:pt x="184" y="19"/>
                  </a:lnTo>
                  <a:lnTo>
                    <a:pt x="183" y="16"/>
                  </a:lnTo>
                  <a:lnTo>
                    <a:pt x="180" y="14"/>
                  </a:lnTo>
                  <a:lnTo>
                    <a:pt x="178" y="14"/>
                  </a:lnTo>
                  <a:lnTo>
                    <a:pt x="176" y="14"/>
                  </a:lnTo>
                  <a:lnTo>
                    <a:pt x="176" y="14"/>
                  </a:lnTo>
                  <a:lnTo>
                    <a:pt x="178" y="11"/>
                  </a:lnTo>
                  <a:lnTo>
                    <a:pt x="179" y="9"/>
                  </a:lnTo>
                  <a:lnTo>
                    <a:pt x="179" y="5"/>
                  </a:lnTo>
                  <a:lnTo>
                    <a:pt x="179" y="5"/>
                  </a:lnTo>
                  <a:lnTo>
                    <a:pt x="178" y="3"/>
                  </a:lnTo>
                  <a:lnTo>
                    <a:pt x="177" y="1"/>
                  </a:lnTo>
                  <a:lnTo>
                    <a:pt x="175" y="0"/>
                  </a:lnTo>
                  <a:lnTo>
                    <a:pt x="167" y="43"/>
                  </a:lnTo>
                  <a:lnTo>
                    <a:pt x="188" y="52"/>
                  </a:lnTo>
                  <a:lnTo>
                    <a:pt x="188" y="52"/>
                  </a:lnTo>
                  <a:lnTo>
                    <a:pt x="193" y="48"/>
                  </a:lnTo>
                  <a:lnTo>
                    <a:pt x="193" y="48"/>
                  </a:lnTo>
                  <a:lnTo>
                    <a:pt x="197" y="46"/>
                  </a:lnTo>
                  <a:lnTo>
                    <a:pt x="202" y="46"/>
                  </a:lnTo>
                  <a:lnTo>
                    <a:pt x="205" y="47"/>
                  </a:lnTo>
                  <a:lnTo>
                    <a:pt x="209" y="48"/>
                  </a:lnTo>
                  <a:lnTo>
                    <a:pt x="209" y="48"/>
                  </a:lnTo>
                  <a:lnTo>
                    <a:pt x="213" y="51"/>
                  </a:lnTo>
                  <a:lnTo>
                    <a:pt x="216" y="53"/>
                  </a:lnTo>
                  <a:lnTo>
                    <a:pt x="217" y="56"/>
                  </a:lnTo>
                  <a:lnTo>
                    <a:pt x="217" y="58"/>
                  </a:lnTo>
                  <a:lnTo>
                    <a:pt x="217" y="58"/>
                  </a:lnTo>
                  <a:lnTo>
                    <a:pt x="216" y="61"/>
                  </a:lnTo>
                  <a:lnTo>
                    <a:pt x="214" y="64"/>
                  </a:lnTo>
                  <a:lnTo>
                    <a:pt x="228" y="70"/>
                  </a:lnTo>
                  <a:close/>
                  <a:moveTo>
                    <a:pt x="328" y="64"/>
                  </a:moveTo>
                  <a:lnTo>
                    <a:pt x="346" y="57"/>
                  </a:lnTo>
                  <a:lnTo>
                    <a:pt x="328" y="49"/>
                  </a:lnTo>
                  <a:lnTo>
                    <a:pt x="328" y="49"/>
                  </a:lnTo>
                  <a:lnTo>
                    <a:pt x="299" y="49"/>
                  </a:lnTo>
                  <a:lnTo>
                    <a:pt x="253" y="48"/>
                  </a:lnTo>
                  <a:lnTo>
                    <a:pt x="238" y="67"/>
                  </a:lnTo>
                  <a:lnTo>
                    <a:pt x="238" y="67"/>
                  </a:lnTo>
                  <a:lnTo>
                    <a:pt x="328" y="64"/>
                  </a:lnTo>
                  <a:close/>
                  <a:moveTo>
                    <a:pt x="306" y="157"/>
                  </a:moveTo>
                  <a:lnTo>
                    <a:pt x="306" y="157"/>
                  </a:lnTo>
                  <a:lnTo>
                    <a:pt x="296" y="152"/>
                  </a:lnTo>
                  <a:lnTo>
                    <a:pt x="288" y="147"/>
                  </a:lnTo>
                  <a:lnTo>
                    <a:pt x="281" y="142"/>
                  </a:lnTo>
                  <a:lnTo>
                    <a:pt x="276" y="135"/>
                  </a:lnTo>
                  <a:lnTo>
                    <a:pt x="276" y="135"/>
                  </a:lnTo>
                  <a:lnTo>
                    <a:pt x="274" y="131"/>
                  </a:lnTo>
                  <a:lnTo>
                    <a:pt x="272" y="127"/>
                  </a:lnTo>
                  <a:lnTo>
                    <a:pt x="272" y="121"/>
                  </a:lnTo>
                  <a:lnTo>
                    <a:pt x="274" y="116"/>
                  </a:lnTo>
                  <a:lnTo>
                    <a:pt x="276" y="111"/>
                  </a:lnTo>
                  <a:lnTo>
                    <a:pt x="278" y="106"/>
                  </a:lnTo>
                  <a:lnTo>
                    <a:pt x="281" y="102"/>
                  </a:lnTo>
                  <a:lnTo>
                    <a:pt x="286" y="99"/>
                  </a:lnTo>
                  <a:lnTo>
                    <a:pt x="286" y="99"/>
                  </a:lnTo>
                  <a:lnTo>
                    <a:pt x="289" y="101"/>
                  </a:lnTo>
                  <a:lnTo>
                    <a:pt x="289" y="103"/>
                  </a:lnTo>
                  <a:lnTo>
                    <a:pt x="290" y="105"/>
                  </a:lnTo>
                  <a:lnTo>
                    <a:pt x="290" y="105"/>
                  </a:lnTo>
                  <a:lnTo>
                    <a:pt x="304" y="104"/>
                  </a:lnTo>
                  <a:lnTo>
                    <a:pt x="304" y="104"/>
                  </a:lnTo>
                  <a:lnTo>
                    <a:pt x="304" y="100"/>
                  </a:lnTo>
                  <a:lnTo>
                    <a:pt x="304" y="97"/>
                  </a:lnTo>
                  <a:lnTo>
                    <a:pt x="302" y="95"/>
                  </a:lnTo>
                  <a:lnTo>
                    <a:pt x="302" y="95"/>
                  </a:lnTo>
                  <a:lnTo>
                    <a:pt x="307" y="98"/>
                  </a:lnTo>
                  <a:lnTo>
                    <a:pt x="308" y="101"/>
                  </a:lnTo>
                  <a:lnTo>
                    <a:pt x="309" y="104"/>
                  </a:lnTo>
                  <a:lnTo>
                    <a:pt x="309" y="104"/>
                  </a:lnTo>
                  <a:lnTo>
                    <a:pt x="322" y="105"/>
                  </a:lnTo>
                  <a:lnTo>
                    <a:pt x="322" y="105"/>
                  </a:lnTo>
                  <a:lnTo>
                    <a:pt x="321" y="101"/>
                  </a:lnTo>
                  <a:lnTo>
                    <a:pt x="320" y="97"/>
                  </a:lnTo>
                  <a:lnTo>
                    <a:pt x="320" y="97"/>
                  </a:lnTo>
                  <a:lnTo>
                    <a:pt x="324" y="100"/>
                  </a:lnTo>
                  <a:lnTo>
                    <a:pt x="328" y="102"/>
                  </a:lnTo>
                  <a:lnTo>
                    <a:pt x="331" y="106"/>
                  </a:lnTo>
                  <a:lnTo>
                    <a:pt x="334" y="110"/>
                  </a:lnTo>
                  <a:lnTo>
                    <a:pt x="336" y="117"/>
                  </a:lnTo>
                  <a:lnTo>
                    <a:pt x="337" y="124"/>
                  </a:lnTo>
                  <a:lnTo>
                    <a:pt x="337" y="124"/>
                  </a:lnTo>
                  <a:lnTo>
                    <a:pt x="336" y="131"/>
                  </a:lnTo>
                  <a:lnTo>
                    <a:pt x="333" y="138"/>
                  </a:lnTo>
                  <a:lnTo>
                    <a:pt x="328" y="143"/>
                  </a:lnTo>
                  <a:lnTo>
                    <a:pt x="324" y="147"/>
                  </a:lnTo>
                  <a:lnTo>
                    <a:pt x="324" y="147"/>
                  </a:lnTo>
                  <a:lnTo>
                    <a:pt x="314" y="153"/>
                  </a:lnTo>
                  <a:lnTo>
                    <a:pt x="306" y="157"/>
                  </a:lnTo>
                  <a:close/>
                  <a:moveTo>
                    <a:pt x="293" y="248"/>
                  </a:moveTo>
                  <a:lnTo>
                    <a:pt x="293" y="248"/>
                  </a:lnTo>
                  <a:lnTo>
                    <a:pt x="291" y="247"/>
                  </a:lnTo>
                  <a:lnTo>
                    <a:pt x="291" y="247"/>
                  </a:lnTo>
                  <a:lnTo>
                    <a:pt x="291" y="247"/>
                  </a:lnTo>
                  <a:lnTo>
                    <a:pt x="291" y="247"/>
                  </a:lnTo>
                  <a:lnTo>
                    <a:pt x="293" y="248"/>
                  </a:lnTo>
                  <a:close/>
                  <a:moveTo>
                    <a:pt x="166" y="77"/>
                  </a:moveTo>
                  <a:lnTo>
                    <a:pt x="166" y="77"/>
                  </a:lnTo>
                  <a:lnTo>
                    <a:pt x="165" y="78"/>
                  </a:lnTo>
                  <a:lnTo>
                    <a:pt x="161" y="78"/>
                  </a:lnTo>
                  <a:lnTo>
                    <a:pt x="155" y="80"/>
                  </a:lnTo>
                  <a:lnTo>
                    <a:pt x="155" y="80"/>
                  </a:lnTo>
                  <a:lnTo>
                    <a:pt x="154" y="76"/>
                  </a:lnTo>
                  <a:lnTo>
                    <a:pt x="154" y="72"/>
                  </a:lnTo>
                  <a:lnTo>
                    <a:pt x="154" y="72"/>
                  </a:lnTo>
                  <a:lnTo>
                    <a:pt x="156" y="72"/>
                  </a:lnTo>
                  <a:lnTo>
                    <a:pt x="160" y="73"/>
                  </a:lnTo>
                  <a:lnTo>
                    <a:pt x="164" y="74"/>
                  </a:lnTo>
                  <a:lnTo>
                    <a:pt x="166" y="77"/>
                  </a:lnTo>
                  <a:close/>
                  <a:moveTo>
                    <a:pt x="355" y="213"/>
                  </a:moveTo>
                  <a:lnTo>
                    <a:pt x="355" y="213"/>
                  </a:lnTo>
                  <a:lnTo>
                    <a:pt x="361" y="214"/>
                  </a:lnTo>
                  <a:lnTo>
                    <a:pt x="364" y="213"/>
                  </a:lnTo>
                  <a:lnTo>
                    <a:pt x="364" y="213"/>
                  </a:lnTo>
                  <a:lnTo>
                    <a:pt x="364" y="206"/>
                  </a:lnTo>
                  <a:lnTo>
                    <a:pt x="362" y="197"/>
                  </a:lnTo>
                  <a:lnTo>
                    <a:pt x="362" y="197"/>
                  </a:lnTo>
                  <a:lnTo>
                    <a:pt x="360" y="197"/>
                  </a:lnTo>
                  <a:lnTo>
                    <a:pt x="356" y="197"/>
                  </a:lnTo>
                  <a:lnTo>
                    <a:pt x="352" y="196"/>
                  </a:lnTo>
                  <a:lnTo>
                    <a:pt x="349" y="192"/>
                  </a:lnTo>
                  <a:lnTo>
                    <a:pt x="349" y="192"/>
                  </a:lnTo>
                  <a:lnTo>
                    <a:pt x="347" y="188"/>
                  </a:lnTo>
                  <a:lnTo>
                    <a:pt x="347" y="188"/>
                  </a:lnTo>
                  <a:lnTo>
                    <a:pt x="340" y="179"/>
                  </a:lnTo>
                  <a:lnTo>
                    <a:pt x="333" y="173"/>
                  </a:lnTo>
                  <a:lnTo>
                    <a:pt x="325" y="168"/>
                  </a:lnTo>
                  <a:lnTo>
                    <a:pt x="318" y="163"/>
                  </a:lnTo>
                  <a:lnTo>
                    <a:pt x="318" y="163"/>
                  </a:lnTo>
                  <a:lnTo>
                    <a:pt x="329" y="157"/>
                  </a:lnTo>
                  <a:lnTo>
                    <a:pt x="337" y="150"/>
                  </a:lnTo>
                  <a:lnTo>
                    <a:pt x="341" y="145"/>
                  </a:lnTo>
                  <a:lnTo>
                    <a:pt x="345" y="141"/>
                  </a:lnTo>
                  <a:lnTo>
                    <a:pt x="345" y="141"/>
                  </a:lnTo>
                  <a:lnTo>
                    <a:pt x="347" y="136"/>
                  </a:lnTo>
                  <a:lnTo>
                    <a:pt x="348" y="130"/>
                  </a:lnTo>
                  <a:lnTo>
                    <a:pt x="349" y="124"/>
                  </a:lnTo>
                  <a:lnTo>
                    <a:pt x="349" y="116"/>
                  </a:lnTo>
                  <a:lnTo>
                    <a:pt x="347" y="109"/>
                  </a:lnTo>
                  <a:lnTo>
                    <a:pt x="343" y="101"/>
                  </a:lnTo>
                  <a:lnTo>
                    <a:pt x="338" y="95"/>
                  </a:lnTo>
                  <a:lnTo>
                    <a:pt x="334" y="91"/>
                  </a:lnTo>
                  <a:lnTo>
                    <a:pt x="329" y="88"/>
                  </a:lnTo>
                  <a:lnTo>
                    <a:pt x="329" y="88"/>
                  </a:lnTo>
                  <a:lnTo>
                    <a:pt x="322" y="85"/>
                  </a:lnTo>
                  <a:lnTo>
                    <a:pt x="315" y="83"/>
                  </a:lnTo>
                  <a:lnTo>
                    <a:pt x="309" y="83"/>
                  </a:lnTo>
                  <a:lnTo>
                    <a:pt x="303" y="82"/>
                  </a:lnTo>
                  <a:lnTo>
                    <a:pt x="292" y="84"/>
                  </a:lnTo>
                  <a:lnTo>
                    <a:pt x="283" y="86"/>
                  </a:lnTo>
                  <a:lnTo>
                    <a:pt x="283" y="86"/>
                  </a:lnTo>
                  <a:lnTo>
                    <a:pt x="278" y="89"/>
                  </a:lnTo>
                  <a:lnTo>
                    <a:pt x="272" y="93"/>
                  </a:lnTo>
                  <a:lnTo>
                    <a:pt x="268" y="98"/>
                  </a:lnTo>
                  <a:lnTo>
                    <a:pt x="265" y="103"/>
                  </a:lnTo>
                  <a:lnTo>
                    <a:pt x="262" y="110"/>
                  </a:lnTo>
                  <a:lnTo>
                    <a:pt x="261" y="116"/>
                  </a:lnTo>
                  <a:lnTo>
                    <a:pt x="260" y="124"/>
                  </a:lnTo>
                  <a:lnTo>
                    <a:pt x="261" y="131"/>
                  </a:lnTo>
                  <a:lnTo>
                    <a:pt x="261" y="131"/>
                  </a:lnTo>
                  <a:lnTo>
                    <a:pt x="263" y="136"/>
                  </a:lnTo>
                  <a:lnTo>
                    <a:pt x="265" y="142"/>
                  </a:lnTo>
                  <a:lnTo>
                    <a:pt x="268" y="147"/>
                  </a:lnTo>
                  <a:lnTo>
                    <a:pt x="271" y="150"/>
                  </a:lnTo>
                  <a:lnTo>
                    <a:pt x="281" y="157"/>
                  </a:lnTo>
                  <a:lnTo>
                    <a:pt x="292" y="163"/>
                  </a:lnTo>
                  <a:lnTo>
                    <a:pt x="292" y="163"/>
                  </a:lnTo>
                  <a:lnTo>
                    <a:pt x="283" y="168"/>
                  </a:lnTo>
                  <a:lnTo>
                    <a:pt x="277" y="174"/>
                  </a:lnTo>
                  <a:lnTo>
                    <a:pt x="275" y="177"/>
                  </a:lnTo>
                  <a:lnTo>
                    <a:pt x="274" y="182"/>
                  </a:lnTo>
                  <a:lnTo>
                    <a:pt x="272" y="186"/>
                  </a:lnTo>
                  <a:lnTo>
                    <a:pt x="271" y="191"/>
                  </a:lnTo>
                  <a:lnTo>
                    <a:pt x="271" y="191"/>
                  </a:lnTo>
                  <a:lnTo>
                    <a:pt x="272" y="198"/>
                  </a:lnTo>
                  <a:lnTo>
                    <a:pt x="275" y="205"/>
                  </a:lnTo>
                  <a:lnTo>
                    <a:pt x="276" y="214"/>
                  </a:lnTo>
                  <a:lnTo>
                    <a:pt x="276" y="219"/>
                  </a:lnTo>
                  <a:lnTo>
                    <a:pt x="275" y="225"/>
                  </a:lnTo>
                  <a:lnTo>
                    <a:pt x="275" y="225"/>
                  </a:lnTo>
                  <a:lnTo>
                    <a:pt x="276" y="225"/>
                  </a:lnTo>
                  <a:lnTo>
                    <a:pt x="280" y="224"/>
                  </a:lnTo>
                  <a:lnTo>
                    <a:pt x="285" y="220"/>
                  </a:lnTo>
                  <a:lnTo>
                    <a:pt x="285" y="220"/>
                  </a:lnTo>
                  <a:lnTo>
                    <a:pt x="288" y="213"/>
                  </a:lnTo>
                  <a:lnTo>
                    <a:pt x="289" y="206"/>
                  </a:lnTo>
                  <a:lnTo>
                    <a:pt x="289" y="199"/>
                  </a:lnTo>
                  <a:lnTo>
                    <a:pt x="289" y="199"/>
                  </a:lnTo>
                  <a:lnTo>
                    <a:pt x="291" y="202"/>
                  </a:lnTo>
                  <a:lnTo>
                    <a:pt x="292" y="207"/>
                  </a:lnTo>
                  <a:lnTo>
                    <a:pt x="292" y="212"/>
                  </a:lnTo>
                  <a:lnTo>
                    <a:pt x="291" y="216"/>
                  </a:lnTo>
                  <a:lnTo>
                    <a:pt x="291" y="216"/>
                  </a:lnTo>
                  <a:lnTo>
                    <a:pt x="295" y="214"/>
                  </a:lnTo>
                  <a:lnTo>
                    <a:pt x="297" y="212"/>
                  </a:lnTo>
                  <a:lnTo>
                    <a:pt x="299" y="210"/>
                  </a:lnTo>
                  <a:lnTo>
                    <a:pt x="299" y="210"/>
                  </a:lnTo>
                  <a:lnTo>
                    <a:pt x="300" y="202"/>
                  </a:lnTo>
                  <a:lnTo>
                    <a:pt x="300" y="195"/>
                  </a:lnTo>
                  <a:lnTo>
                    <a:pt x="298" y="189"/>
                  </a:lnTo>
                  <a:lnTo>
                    <a:pt x="296" y="185"/>
                  </a:lnTo>
                  <a:lnTo>
                    <a:pt x="296" y="185"/>
                  </a:lnTo>
                  <a:lnTo>
                    <a:pt x="296" y="181"/>
                  </a:lnTo>
                  <a:lnTo>
                    <a:pt x="297" y="176"/>
                  </a:lnTo>
                  <a:lnTo>
                    <a:pt x="300" y="172"/>
                  </a:lnTo>
                  <a:lnTo>
                    <a:pt x="304" y="170"/>
                  </a:lnTo>
                  <a:lnTo>
                    <a:pt x="304" y="170"/>
                  </a:lnTo>
                  <a:lnTo>
                    <a:pt x="314" y="175"/>
                  </a:lnTo>
                  <a:lnTo>
                    <a:pt x="314" y="175"/>
                  </a:lnTo>
                  <a:lnTo>
                    <a:pt x="319" y="178"/>
                  </a:lnTo>
                  <a:lnTo>
                    <a:pt x="325" y="184"/>
                  </a:lnTo>
                  <a:lnTo>
                    <a:pt x="332" y="191"/>
                  </a:lnTo>
                  <a:lnTo>
                    <a:pt x="335" y="196"/>
                  </a:lnTo>
                  <a:lnTo>
                    <a:pt x="337" y="201"/>
                  </a:lnTo>
                  <a:lnTo>
                    <a:pt x="337" y="201"/>
                  </a:lnTo>
                  <a:lnTo>
                    <a:pt x="339" y="207"/>
                  </a:lnTo>
                  <a:lnTo>
                    <a:pt x="341" y="214"/>
                  </a:lnTo>
                  <a:lnTo>
                    <a:pt x="341" y="220"/>
                  </a:lnTo>
                  <a:lnTo>
                    <a:pt x="341" y="225"/>
                  </a:lnTo>
                  <a:lnTo>
                    <a:pt x="339" y="232"/>
                  </a:lnTo>
                  <a:lnTo>
                    <a:pt x="337" y="236"/>
                  </a:lnTo>
                  <a:lnTo>
                    <a:pt x="337" y="236"/>
                  </a:lnTo>
                  <a:lnTo>
                    <a:pt x="333" y="242"/>
                  </a:lnTo>
                  <a:lnTo>
                    <a:pt x="327" y="247"/>
                  </a:lnTo>
                  <a:lnTo>
                    <a:pt x="322" y="250"/>
                  </a:lnTo>
                  <a:lnTo>
                    <a:pt x="314" y="251"/>
                  </a:lnTo>
                  <a:lnTo>
                    <a:pt x="314" y="251"/>
                  </a:lnTo>
                  <a:lnTo>
                    <a:pt x="313" y="251"/>
                  </a:lnTo>
                  <a:lnTo>
                    <a:pt x="313" y="251"/>
                  </a:lnTo>
                  <a:lnTo>
                    <a:pt x="305" y="251"/>
                  </a:lnTo>
                  <a:lnTo>
                    <a:pt x="305" y="251"/>
                  </a:lnTo>
                  <a:lnTo>
                    <a:pt x="297" y="249"/>
                  </a:lnTo>
                  <a:lnTo>
                    <a:pt x="297" y="249"/>
                  </a:lnTo>
                  <a:lnTo>
                    <a:pt x="291" y="247"/>
                  </a:lnTo>
                  <a:lnTo>
                    <a:pt x="291" y="247"/>
                  </a:lnTo>
                  <a:lnTo>
                    <a:pt x="284" y="244"/>
                  </a:lnTo>
                  <a:lnTo>
                    <a:pt x="275" y="237"/>
                  </a:lnTo>
                  <a:lnTo>
                    <a:pt x="264" y="230"/>
                  </a:lnTo>
                  <a:lnTo>
                    <a:pt x="253" y="219"/>
                  </a:lnTo>
                  <a:lnTo>
                    <a:pt x="253" y="219"/>
                  </a:lnTo>
                  <a:lnTo>
                    <a:pt x="239" y="202"/>
                  </a:lnTo>
                  <a:lnTo>
                    <a:pt x="229" y="190"/>
                  </a:lnTo>
                  <a:lnTo>
                    <a:pt x="229" y="190"/>
                  </a:lnTo>
                  <a:lnTo>
                    <a:pt x="235" y="192"/>
                  </a:lnTo>
                  <a:lnTo>
                    <a:pt x="239" y="192"/>
                  </a:lnTo>
                  <a:lnTo>
                    <a:pt x="245" y="192"/>
                  </a:lnTo>
                  <a:lnTo>
                    <a:pt x="245" y="192"/>
                  </a:lnTo>
                  <a:lnTo>
                    <a:pt x="245" y="183"/>
                  </a:lnTo>
                  <a:lnTo>
                    <a:pt x="246" y="173"/>
                  </a:lnTo>
                  <a:lnTo>
                    <a:pt x="246" y="173"/>
                  </a:lnTo>
                  <a:lnTo>
                    <a:pt x="246" y="164"/>
                  </a:lnTo>
                  <a:lnTo>
                    <a:pt x="246" y="164"/>
                  </a:lnTo>
                  <a:lnTo>
                    <a:pt x="242" y="164"/>
                  </a:lnTo>
                  <a:lnTo>
                    <a:pt x="235" y="163"/>
                  </a:lnTo>
                  <a:lnTo>
                    <a:pt x="231" y="161"/>
                  </a:lnTo>
                  <a:lnTo>
                    <a:pt x="227" y="159"/>
                  </a:lnTo>
                  <a:lnTo>
                    <a:pt x="224" y="157"/>
                  </a:lnTo>
                  <a:lnTo>
                    <a:pt x="222" y="154"/>
                  </a:lnTo>
                  <a:lnTo>
                    <a:pt x="222" y="154"/>
                  </a:lnTo>
                  <a:lnTo>
                    <a:pt x="224" y="155"/>
                  </a:lnTo>
                  <a:lnTo>
                    <a:pt x="228" y="156"/>
                  </a:lnTo>
                  <a:lnTo>
                    <a:pt x="233" y="157"/>
                  </a:lnTo>
                  <a:lnTo>
                    <a:pt x="233" y="157"/>
                  </a:lnTo>
                  <a:lnTo>
                    <a:pt x="241" y="157"/>
                  </a:lnTo>
                  <a:lnTo>
                    <a:pt x="247" y="156"/>
                  </a:lnTo>
                  <a:lnTo>
                    <a:pt x="247" y="156"/>
                  </a:lnTo>
                  <a:lnTo>
                    <a:pt x="248" y="146"/>
                  </a:lnTo>
                  <a:lnTo>
                    <a:pt x="248" y="138"/>
                  </a:lnTo>
                  <a:lnTo>
                    <a:pt x="248" y="138"/>
                  </a:lnTo>
                  <a:lnTo>
                    <a:pt x="248" y="129"/>
                  </a:lnTo>
                  <a:lnTo>
                    <a:pt x="248" y="129"/>
                  </a:lnTo>
                  <a:lnTo>
                    <a:pt x="241" y="129"/>
                  </a:lnTo>
                  <a:lnTo>
                    <a:pt x="233" y="128"/>
                  </a:lnTo>
                  <a:lnTo>
                    <a:pt x="233" y="128"/>
                  </a:lnTo>
                  <a:lnTo>
                    <a:pt x="226" y="125"/>
                  </a:lnTo>
                  <a:lnTo>
                    <a:pt x="223" y="123"/>
                  </a:lnTo>
                  <a:lnTo>
                    <a:pt x="221" y="119"/>
                  </a:lnTo>
                  <a:lnTo>
                    <a:pt x="221" y="119"/>
                  </a:lnTo>
                  <a:lnTo>
                    <a:pt x="224" y="120"/>
                  </a:lnTo>
                  <a:lnTo>
                    <a:pt x="233" y="123"/>
                  </a:lnTo>
                  <a:lnTo>
                    <a:pt x="233" y="123"/>
                  </a:lnTo>
                  <a:lnTo>
                    <a:pt x="238" y="123"/>
                  </a:lnTo>
                  <a:lnTo>
                    <a:pt x="243" y="123"/>
                  </a:lnTo>
                  <a:lnTo>
                    <a:pt x="247" y="121"/>
                  </a:lnTo>
                  <a:lnTo>
                    <a:pt x="249" y="120"/>
                  </a:lnTo>
                  <a:lnTo>
                    <a:pt x="249" y="120"/>
                  </a:lnTo>
                  <a:lnTo>
                    <a:pt x="249" y="103"/>
                  </a:lnTo>
                  <a:lnTo>
                    <a:pt x="249" y="103"/>
                  </a:lnTo>
                  <a:lnTo>
                    <a:pt x="249" y="99"/>
                  </a:lnTo>
                  <a:lnTo>
                    <a:pt x="249" y="93"/>
                  </a:lnTo>
                  <a:lnTo>
                    <a:pt x="249" y="93"/>
                  </a:lnTo>
                  <a:lnTo>
                    <a:pt x="246" y="93"/>
                  </a:lnTo>
                  <a:lnTo>
                    <a:pt x="240" y="92"/>
                  </a:lnTo>
                  <a:lnTo>
                    <a:pt x="233" y="89"/>
                  </a:lnTo>
                  <a:lnTo>
                    <a:pt x="229" y="87"/>
                  </a:lnTo>
                  <a:lnTo>
                    <a:pt x="225" y="84"/>
                  </a:lnTo>
                  <a:lnTo>
                    <a:pt x="225" y="84"/>
                  </a:lnTo>
                  <a:lnTo>
                    <a:pt x="224" y="82"/>
                  </a:lnTo>
                  <a:lnTo>
                    <a:pt x="224" y="80"/>
                  </a:lnTo>
                  <a:lnTo>
                    <a:pt x="225" y="75"/>
                  </a:lnTo>
                  <a:lnTo>
                    <a:pt x="225" y="75"/>
                  </a:lnTo>
                  <a:lnTo>
                    <a:pt x="206" y="67"/>
                  </a:lnTo>
                  <a:lnTo>
                    <a:pt x="206" y="67"/>
                  </a:lnTo>
                  <a:lnTo>
                    <a:pt x="208" y="64"/>
                  </a:lnTo>
                  <a:lnTo>
                    <a:pt x="209" y="62"/>
                  </a:lnTo>
                  <a:lnTo>
                    <a:pt x="210" y="59"/>
                  </a:lnTo>
                  <a:lnTo>
                    <a:pt x="210" y="59"/>
                  </a:lnTo>
                  <a:lnTo>
                    <a:pt x="209" y="56"/>
                  </a:lnTo>
                  <a:lnTo>
                    <a:pt x="206" y="54"/>
                  </a:lnTo>
                  <a:lnTo>
                    <a:pt x="203" y="53"/>
                  </a:lnTo>
                  <a:lnTo>
                    <a:pt x="198" y="53"/>
                  </a:lnTo>
                  <a:lnTo>
                    <a:pt x="198" y="53"/>
                  </a:lnTo>
                  <a:lnTo>
                    <a:pt x="194" y="54"/>
                  </a:lnTo>
                  <a:lnTo>
                    <a:pt x="191" y="56"/>
                  </a:lnTo>
                  <a:lnTo>
                    <a:pt x="189" y="59"/>
                  </a:lnTo>
                  <a:lnTo>
                    <a:pt x="164" y="48"/>
                  </a:lnTo>
                  <a:lnTo>
                    <a:pt x="146" y="68"/>
                  </a:lnTo>
                  <a:lnTo>
                    <a:pt x="146" y="68"/>
                  </a:lnTo>
                  <a:lnTo>
                    <a:pt x="145" y="69"/>
                  </a:lnTo>
                  <a:lnTo>
                    <a:pt x="145" y="71"/>
                  </a:lnTo>
                  <a:lnTo>
                    <a:pt x="145" y="73"/>
                  </a:lnTo>
                  <a:lnTo>
                    <a:pt x="145" y="73"/>
                  </a:lnTo>
                  <a:lnTo>
                    <a:pt x="145" y="74"/>
                  </a:lnTo>
                  <a:lnTo>
                    <a:pt x="143" y="75"/>
                  </a:lnTo>
                  <a:lnTo>
                    <a:pt x="143" y="75"/>
                  </a:lnTo>
                  <a:lnTo>
                    <a:pt x="138" y="82"/>
                  </a:lnTo>
                  <a:lnTo>
                    <a:pt x="138" y="82"/>
                  </a:lnTo>
                  <a:lnTo>
                    <a:pt x="135" y="87"/>
                  </a:lnTo>
                  <a:lnTo>
                    <a:pt x="135" y="87"/>
                  </a:lnTo>
                  <a:lnTo>
                    <a:pt x="133" y="91"/>
                  </a:lnTo>
                  <a:lnTo>
                    <a:pt x="131" y="95"/>
                  </a:lnTo>
                  <a:lnTo>
                    <a:pt x="131" y="95"/>
                  </a:lnTo>
                  <a:lnTo>
                    <a:pt x="131" y="96"/>
                  </a:lnTo>
                  <a:lnTo>
                    <a:pt x="131" y="98"/>
                  </a:lnTo>
                  <a:lnTo>
                    <a:pt x="133" y="102"/>
                  </a:lnTo>
                  <a:lnTo>
                    <a:pt x="138" y="107"/>
                  </a:lnTo>
                  <a:lnTo>
                    <a:pt x="138" y="107"/>
                  </a:lnTo>
                  <a:lnTo>
                    <a:pt x="138" y="107"/>
                  </a:lnTo>
                  <a:lnTo>
                    <a:pt x="139" y="106"/>
                  </a:lnTo>
                  <a:lnTo>
                    <a:pt x="140" y="106"/>
                  </a:lnTo>
                  <a:lnTo>
                    <a:pt x="140" y="106"/>
                  </a:lnTo>
                  <a:lnTo>
                    <a:pt x="143" y="110"/>
                  </a:lnTo>
                  <a:lnTo>
                    <a:pt x="143" y="110"/>
                  </a:lnTo>
                  <a:lnTo>
                    <a:pt x="145" y="109"/>
                  </a:lnTo>
                  <a:lnTo>
                    <a:pt x="147" y="104"/>
                  </a:lnTo>
                  <a:lnTo>
                    <a:pt x="147" y="104"/>
                  </a:lnTo>
                  <a:lnTo>
                    <a:pt x="150" y="100"/>
                  </a:lnTo>
                  <a:lnTo>
                    <a:pt x="154" y="97"/>
                  </a:lnTo>
                  <a:lnTo>
                    <a:pt x="154" y="97"/>
                  </a:lnTo>
                  <a:lnTo>
                    <a:pt x="159" y="95"/>
                  </a:lnTo>
                  <a:lnTo>
                    <a:pt x="163" y="95"/>
                  </a:lnTo>
                  <a:lnTo>
                    <a:pt x="163" y="95"/>
                  </a:lnTo>
                  <a:lnTo>
                    <a:pt x="167" y="95"/>
                  </a:lnTo>
                  <a:lnTo>
                    <a:pt x="170" y="98"/>
                  </a:lnTo>
                  <a:lnTo>
                    <a:pt x="170" y="98"/>
                  </a:lnTo>
                  <a:lnTo>
                    <a:pt x="172" y="100"/>
                  </a:lnTo>
                  <a:lnTo>
                    <a:pt x="174" y="104"/>
                  </a:lnTo>
                  <a:lnTo>
                    <a:pt x="174" y="109"/>
                  </a:lnTo>
                  <a:lnTo>
                    <a:pt x="174" y="112"/>
                  </a:lnTo>
                  <a:lnTo>
                    <a:pt x="174" y="112"/>
                  </a:lnTo>
                  <a:lnTo>
                    <a:pt x="171" y="110"/>
                  </a:lnTo>
                  <a:lnTo>
                    <a:pt x="171" y="110"/>
                  </a:lnTo>
                  <a:lnTo>
                    <a:pt x="167" y="109"/>
                  </a:lnTo>
                  <a:lnTo>
                    <a:pt x="163" y="107"/>
                  </a:lnTo>
                  <a:lnTo>
                    <a:pt x="156" y="107"/>
                  </a:lnTo>
                  <a:lnTo>
                    <a:pt x="150" y="109"/>
                  </a:lnTo>
                  <a:lnTo>
                    <a:pt x="150" y="109"/>
                  </a:lnTo>
                  <a:lnTo>
                    <a:pt x="142" y="112"/>
                  </a:lnTo>
                  <a:lnTo>
                    <a:pt x="129" y="116"/>
                  </a:lnTo>
                  <a:lnTo>
                    <a:pt x="129" y="116"/>
                  </a:lnTo>
                  <a:lnTo>
                    <a:pt x="126" y="117"/>
                  </a:lnTo>
                  <a:lnTo>
                    <a:pt x="123" y="117"/>
                  </a:lnTo>
                  <a:lnTo>
                    <a:pt x="121" y="116"/>
                  </a:lnTo>
                  <a:lnTo>
                    <a:pt x="120" y="113"/>
                  </a:lnTo>
                  <a:lnTo>
                    <a:pt x="120" y="113"/>
                  </a:lnTo>
                  <a:lnTo>
                    <a:pt x="120" y="110"/>
                  </a:lnTo>
                  <a:lnTo>
                    <a:pt x="120" y="107"/>
                  </a:lnTo>
                  <a:lnTo>
                    <a:pt x="121" y="105"/>
                  </a:lnTo>
                  <a:lnTo>
                    <a:pt x="121" y="105"/>
                  </a:lnTo>
                  <a:lnTo>
                    <a:pt x="117" y="107"/>
                  </a:lnTo>
                  <a:lnTo>
                    <a:pt x="114" y="110"/>
                  </a:lnTo>
                  <a:lnTo>
                    <a:pt x="112" y="113"/>
                  </a:lnTo>
                  <a:lnTo>
                    <a:pt x="112" y="113"/>
                  </a:lnTo>
                  <a:lnTo>
                    <a:pt x="112" y="117"/>
                  </a:lnTo>
                  <a:lnTo>
                    <a:pt x="113" y="121"/>
                  </a:lnTo>
                  <a:lnTo>
                    <a:pt x="116" y="124"/>
                  </a:lnTo>
                  <a:lnTo>
                    <a:pt x="119" y="126"/>
                  </a:lnTo>
                  <a:lnTo>
                    <a:pt x="119" y="126"/>
                  </a:lnTo>
                  <a:lnTo>
                    <a:pt x="123" y="126"/>
                  </a:lnTo>
                  <a:lnTo>
                    <a:pt x="128" y="125"/>
                  </a:lnTo>
                  <a:lnTo>
                    <a:pt x="138" y="120"/>
                  </a:lnTo>
                  <a:lnTo>
                    <a:pt x="138" y="120"/>
                  </a:lnTo>
                  <a:lnTo>
                    <a:pt x="148" y="115"/>
                  </a:lnTo>
                  <a:lnTo>
                    <a:pt x="148" y="115"/>
                  </a:lnTo>
                  <a:lnTo>
                    <a:pt x="152" y="114"/>
                  </a:lnTo>
                  <a:lnTo>
                    <a:pt x="155" y="113"/>
                  </a:lnTo>
                  <a:lnTo>
                    <a:pt x="160" y="114"/>
                  </a:lnTo>
                  <a:lnTo>
                    <a:pt x="164" y="115"/>
                  </a:lnTo>
                  <a:lnTo>
                    <a:pt x="164" y="115"/>
                  </a:lnTo>
                  <a:lnTo>
                    <a:pt x="168" y="118"/>
                  </a:lnTo>
                  <a:lnTo>
                    <a:pt x="170" y="120"/>
                  </a:lnTo>
                  <a:lnTo>
                    <a:pt x="170" y="120"/>
                  </a:lnTo>
                  <a:lnTo>
                    <a:pt x="168" y="123"/>
                  </a:lnTo>
                  <a:lnTo>
                    <a:pt x="166" y="125"/>
                  </a:lnTo>
                  <a:lnTo>
                    <a:pt x="161" y="126"/>
                  </a:lnTo>
                  <a:lnTo>
                    <a:pt x="161" y="126"/>
                  </a:lnTo>
                  <a:lnTo>
                    <a:pt x="157" y="125"/>
                  </a:lnTo>
                  <a:lnTo>
                    <a:pt x="154" y="124"/>
                  </a:lnTo>
                  <a:lnTo>
                    <a:pt x="151" y="121"/>
                  </a:lnTo>
                  <a:lnTo>
                    <a:pt x="149" y="119"/>
                  </a:lnTo>
                  <a:lnTo>
                    <a:pt x="149" y="119"/>
                  </a:lnTo>
                  <a:lnTo>
                    <a:pt x="148" y="124"/>
                  </a:lnTo>
                  <a:lnTo>
                    <a:pt x="148" y="124"/>
                  </a:lnTo>
                  <a:lnTo>
                    <a:pt x="147" y="126"/>
                  </a:lnTo>
                  <a:lnTo>
                    <a:pt x="147" y="128"/>
                  </a:lnTo>
                  <a:lnTo>
                    <a:pt x="147" y="129"/>
                  </a:lnTo>
                  <a:lnTo>
                    <a:pt x="147" y="131"/>
                  </a:lnTo>
                  <a:lnTo>
                    <a:pt x="147" y="131"/>
                  </a:lnTo>
                  <a:lnTo>
                    <a:pt x="146" y="132"/>
                  </a:lnTo>
                  <a:lnTo>
                    <a:pt x="145" y="134"/>
                  </a:lnTo>
                  <a:lnTo>
                    <a:pt x="140" y="138"/>
                  </a:lnTo>
                  <a:lnTo>
                    <a:pt x="140" y="138"/>
                  </a:lnTo>
                  <a:lnTo>
                    <a:pt x="134" y="141"/>
                  </a:lnTo>
                  <a:lnTo>
                    <a:pt x="128" y="142"/>
                  </a:lnTo>
                  <a:lnTo>
                    <a:pt x="128" y="142"/>
                  </a:lnTo>
                  <a:lnTo>
                    <a:pt x="133" y="152"/>
                  </a:lnTo>
                  <a:lnTo>
                    <a:pt x="133" y="152"/>
                  </a:lnTo>
                  <a:lnTo>
                    <a:pt x="137" y="158"/>
                  </a:lnTo>
                  <a:lnTo>
                    <a:pt x="139" y="162"/>
                  </a:lnTo>
                  <a:lnTo>
                    <a:pt x="141" y="165"/>
                  </a:lnTo>
                  <a:lnTo>
                    <a:pt x="141" y="165"/>
                  </a:lnTo>
                  <a:lnTo>
                    <a:pt x="146" y="164"/>
                  </a:lnTo>
                  <a:lnTo>
                    <a:pt x="153" y="161"/>
                  </a:lnTo>
                  <a:lnTo>
                    <a:pt x="153" y="161"/>
                  </a:lnTo>
                  <a:lnTo>
                    <a:pt x="159" y="157"/>
                  </a:lnTo>
                  <a:lnTo>
                    <a:pt x="162" y="153"/>
                  </a:lnTo>
                  <a:lnTo>
                    <a:pt x="162" y="153"/>
                  </a:lnTo>
                  <a:lnTo>
                    <a:pt x="157" y="162"/>
                  </a:lnTo>
                  <a:lnTo>
                    <a:pt x="154" y="169"/>
                  </a:lnTo>
                  <a:lnTo>
                    <a:pt x="150" y="172"/>
                  </a:lnTo>
                  <a:lnTo>
                    <a:pt x="147" y="175"/>
                  </a:lnTo>
                  <a:lnTo>
                    <a:pt x="147" y="175"/>
                  </a:lnTo>
                  <a:lnTo>
                    <a:pt x="132" y="185"/>
                  </a:lnTo>
                  <a:lnTo>
                    <a:pt x="112" y="197"/>
                  </a:lnTo>
                  <a:lnTo>
                    <a:pt x="102" y="202"/>
                  </a:lnTo>
                  <a:lnTo>
                    <a:pt x="91" y="206"/>
                  </a:lnTo>
                  <a:lnTo>
                    <a:pt x="79" y="211"/>
                  </a:lnTo>
                  <a:lnTo>
                    <a:pt x="67" y="213"/>
                  </a:lnTo>
                  <a:lnTo>
                    <a:pt x="67" y="213"/>
                  </a:lnTo>
                  <a:lnTo>
                    <a:pt x="64" y="213"/>
                  </a:lnTo>
                  <a:lnTo>
                    <a:pt x="60" y="211"/>
                  </a:lnTo>
                  <a:lnTo>
                    <a:pt x="52" y="205"/>
                  </a:lnTo>
                  <a:lnTo>
                    <a:pt x="45" y="200"/>
                  </a:lnTo>
                  <a:lnTo>
                    <a:pt x="40" y="195"/>
                  </a:lnTo>
                  <a:lnTo>
                    <a:pt x="40" y="195"/>
                  </a:lnTo>
                  <a:lnTo>
                    <a:pt x="39" y="195"/>
                  </a:lnTo>
                  <a:lnTo>
                    <a:pt x="37" y="193"/>
                  </a:lnTo>
                  <a:lnTo>
                    <a:pt x="35" y="195"/>
                  </a:lnTo>
                  <a:lnTo>
                    <a:pt x="32" y="197"/>
                  </a:lnTo>
                  <a:lnTo>
                    <a:pt x="32" y="197"/>
                  </a:lnTo>
                  <a:lnTo>
                    <a:pt x="29" y="197"/>
                  </a:lnTo>
                  <a:lnTo>
                    <a:pt x="24" y="197"/>
                  </a:lnTo>
                  <a:lnTo>
                    <a:pt x="19" y="198"/>
                  </a:lnTo>
                  <a:lnTo>
                    <a:pt x="17" y="200"/>
                  </a:lnTo>
                  <a:lnTo>
                    <a:pt x="14" y="202"/>
                  </a:lnTo>
                  <a:lnTo>
                    <a:pt x="14" y="202"/>
                  </a:lnTo>
                  <a:lnTo>
                    <a:pt x="14" y="203"/>
                  </a:lnTo>
                  <a:lnTo>
                    <a:pt x="18" y="203"/>
                  </a:lnTo>
                  <a:lnTo>
                    <a:pt x="21" y="202"/>
                  </a:lnTo>
                  <a:lnTo>
                    <a:pt x="25" y="203"/>
                  </a:lnTo>
                  <a:lnTo>
                    <a:pt x="25" y="203"/>
                  </a:lnTo>
                  <a:lnTo>
                    <a:pt x="26" y="204"/>
                  </a:lnTo>
                  <a:lnTo>
                    <a:pt x="25" y="205"/>
                  </a:lnTo>
                  <a:lnTo>
                    <a:pt x="24" y="206"/>
                  </a:lnTo>
                  <a:lnTo>
                    <a:pt x="24" y="208"/>
                  </a:lnTo>
                  <a:lnTo>
                    <a:pt x="24" y="208"/>
                  </a:lnTo>
                  <a:lnTo>
                    <a:pt x="24" y="210"/>
                  </a:lnTo>
                  <a:lnTo>
                    <a:pt x="26" y="212"/>
                  </a:lnTo>
                  <a:lnTo>
                    <a:pt x="31" y="214"/>
                  </a:lnTo>
                  <a:lnTo>
                    <a:pt x="42" y="218"/>
                  </a:lnTo>
                  <a:lnTo>
                    <a:pt x="42" y="218"/>
                  </a:lnTo>
                  <a:lnTo>
                    <a:pt x="43" y="219"/>
                  </a:lnTo>
                  <a:lnTo>
                    <a:pt x="43" y="220"/>
                  </a:lnTo>
                  <a:lnTo>
                    <a:pt x="43" y="220"/>
                  </a:lnTo>
                  <a:lnTo>
                    <a:pt x="36" y="219"/>
                  </a:lnTo>
                  <a:lnTo>
                    <a:pt x="31" y="217"/>
                  </a:lnTo>
                  <a:lnTo>
                    <a:pt x="23" y="214"/>
                  </a:lnTo>
                  <a:lnTo>
                    <a:pt x="23" y="214"/>
                  </a:lnTo>
                  <a:lnTo>
                    <a:pt x="18" y="213"/>
                  </a:lnTo>
                  <a:lnTo>
                    <a:pt x="14" y="213"/>
                  </a:lnTo>
                  <a:lnTo>
                    <a:pt x="12" y="215"/>
                  </a:lnTo>
                  <a:lnTo>
                    <a:pt x="12" y="217"/>
                  </a:lnTo>
                  <a:lnTo>
                    <a:pt x="12" y="217"/>
                  </a:lnTo>
                  <a:lnTo>
                    <a:pt x="11" y="218"/>
                  </a:lnTo>
                  <a:lnTo>
                    <a:pt x="10" y="218"/>
                  </a:lnTo>
                  <a:lnTo>
                    <a:pt x="7" y="220"/>
                  </a:lnTo>
                  <a:lnTo>
                    <a:pt x="5" y="221"/>
                  </a:lnTo>
                  <a:lnTo>
                    <a:pt x="3" y="225"/>
                  </a:lnTo>
                  <a:lnTo>
                    <a:pt x="2" y="228"/>
                  </a:lnTo>
                  <a:lnTo>
                    <a:pt x="0" y="233"/>
                  </a:lnTo>
                  <a:lnTo>
                    <a:pt x="0" y="233"/>
                  </a:lnTo>
                  <a:lnTo>
                    <a:pt x="2" y="233"/>
                  </a:lnTo>
                  <a:lnTo>
                    <a:pt x="6" y="229"/>
                  </a:lnTo>
                  <a:lnTo>
                    <a:pt x="9" y="227"/>
                  </a:lnTo>
                  <a:lnTo>
                    <a:pt x="10" y="226"/>
                  </a:lnTo>
                  <a:lnTo>
                    <a:pt x="11" y="227"/>
                  </a:lnTo>
                  <a:lnTo>
                    <a:pt x="11" y="227"/>
                  </a:lnTo>
                  <a:lnTo>
                    <a:pt x="13" y="231"/>
                  </a:lnTo>
                  <a:lnTo>
                    <a:pt x="17" y="233"/>
                  </a:lnTo>
                  <a:lnTo>
                    <a:pt x="21" y="233"/>
                  </a:lnTo>
                  <a:lnTo>
                    <a:pt x="25" y="233"/>
                  </a:lnTo>
                  <a:lnTo>
                    <a:pt x="35" y="232"/>
                  </a:lnTo>
                  <a:lnTo>
                    <a:pt x="38" y="232"/>
                  </a:lnTo>
                  <a:lnTo>
                    <a:pt x="41" y="233"/>
                  </a:lnTo>
                  <a:lnTo>
                    <a:pt x="41" y="233"/>
                  </a:lnTo>
                  <a:lnTo>
                    <a:pt x="41" y="233"/>
                  </a:lnTo>
                  <a:lnTo>
                    <a:pt x="41" y="233"/>
                  </a:lnTo>
                  <a:lnTo>
                    <a:pt x="39" y="234"/>
                  </a:lnTo>
                  <a:lnTo>
                    <a:pt x="31" y="235"/>
                  </a:lnTo>
                  <a:lnTo>
                    <a:pt x="26" y="236"/>
                  </a:lnTo>
                  <a:lnTo>
                    <a:pt x="23" y="239"/>
                  </a:lnTo>
                  <a:lnTo>
                    <a:pt x="21" y="241"/>
                  </a:lnTo>
                  <a:lnTo>
                    <a:pt x="21" y="242"/>
                  </a:lnTo>
                  <a:lnTo>
                    <a:pt x="22" y="243"/>
                  </a:lnTo>
                  <a:lnTo>
                    <a:pt x="22" y="243"/>
                  </a:lnTo>
                  <a:lnTo>
                    <a:pt x="20" y="245"/>
                  </a:lnTo>
                  <a:lnTo>
                    <a:pt x="18" y="249"/>
                  </a:lnTo>
                  <a:lnTo>
                    <a:pt x="17" y="251"/>
                  </a:lnTo>
                  <a:lnTo>
                    <a:pt x="17" y="255"/>
                  </a:lnTo>
                  <a:lnTo>
                    <a:pt x="18" y="258"/>
                  </a:lnTo>
                  <a:lnTo>
                    <a:pt x="20" y="262"/>
                  </a:lnTo>
                  <a:lnTo>
                    <a:pt x="20" y="262"/>
                  </a:lnTo>
                  <a:lnTo>
                    <a:pt x="21" y="257"/>
                  </a:lnTo>
                  <a:lnTo>
                    <a:pt x="24" y="253"/>
                  </a:lnTo>
                  <a:lnTo>
                    <a:pt x="25" y="251"/>
                  </a:lnTo>
                  <a:lnTo>
                    <a:pt x="27" y="251"/>
                  </a:lnTo>
                  <a:lnTo>
                    <a:pt x="27" y="251"/>
                  </a:lnTo>
                  <a:lnTo>
                    <a:pt x="32" y="253"/>
                  </a:lnTo>
                  <a:lnTo>
                    <a:pt x="35" y="254"/>
                  </a:lnTo>
                  <a:lnTo>
                    <a:pt x="38" y="254"/>
                  </a:lnTo>
                  <a:lnTo>
                    <a:pt x="42" y="251"/>
                  </a:lnTo>
                  <a:lnTo>
                    <a:pt x="42" y="251"/>
                  </a:lnTo>
                  <a:lnTo>
                    <a:pt x="47" y="248"/>
                  </a:lnTo>
                  <a:lnTo>
                    <a:pt x="50" y="246"/>
                  </a:lnTo>
                  <a:lnTo>
                    <a:pt x="55" y="244"/>
                  </a:lnTo>
                  <a:lnTo>
                    <a:pt x="55" y="244"/>
                  </a:lnTo>
                  <a:lnTo>
                    <a:pt x="56" y="246"/>
                  </a:lnTo>
                  <a:lnTo>
                    <a:pt x="57" y="249"/>
                  </a:lnTo>
                  <a:lnTo>
                    <a:pt x="57" y="249"/>
                  </a:lnTo>
                  <a:lnTo>
                    <a:pt x="60" y="250"/>
                  </a:lnTo>
                  <a:lnTo>
                    <a:pt x="61" y="251"/>
                  </a:lnTo>
                  <a:lnTo>
                    <a:pt x="62" y="253"/>
                  </a:lnTo>
                  <a:lnTo>
                    <a:pt x="62" y="253"/>
                  </a:lnTo>
                  <a:lnTo>
                    <a:pt x="61" y="255"/>
                  </a:lnTo>
                  <a:lnTo>
                    <a:pt x="59" y="258"/>
                  </a:lnTo>
                  <a:lnTo>
                    <a:pt x="56" y="260"/>
                  </a:lnTo>
                  <a:lnTo>
                    <a:pt x="56" y="260"/>
                  </a:lnTo>
                  <a:lnTo>
                    <a:pt x="57" y="260"/>
                  </a:lnTo>
                  <a:lnTo>
                    <a:pt x="61" y="260"/>
                  </a:lnTo>
                  <a:lnTo>
                    <a:pt x="64" y="259"/>
                  </a:lnTo>
                  <a:lnTo>
                    <a:pt x="66" y="257"/>
                  </a:lnTo>
                  <a:lnTo>
                    <a:pt x="68" y="254"/>
                  </a:lnTo>
                  <a:lnTo>
                    <a:pt x="68" y="254"/>
                  </a:lnTo>
                  <a:lnTo>
                    <a:pt x="69" y="253"/>
                  </a:lnTo>
                  <a:lnTo>
                    <a:pt x="70" y="253"/>
                  </a:lnTo>
                  <a:lnTo>
                    <a:pt x="74" y="253"/>
                  </a:lnTo>
                  <a:lnTo>
                    <a:pt x="74" y="253"/>
                  </a:lnTo>
                  <a:lnTo>
                    <a:pt x="76" y="251"/>
                  </a:lnTo>
                  <a:lnTo>
                    <a:pt x="77" y="250"/>
                  </a:lnTo>
                  <a:lnTo>
                    <a:pt x="77" y="247"/>
                  </a:lnTo>
                  <a:lnTo>
                    <a:pt x="76" y="244"/>
                  </a:lnTo>
                  <a:lnTo>
                    <a:pt x="77" y="243"/>
                  </a:lnTo>
                  <a:lnTo>
                    <a:pt x="78" y="241"/>
                  </a:lnTo>
                  <a:lnTo>
                    <a:pt x="78" y="241"/>
                  </a:lnTo>
                  <a:lnTo>
                    <a:pt x="82" y="237"/>
                  </a:lnTo>
                  <a:lnTo>
                    <a:pt x="86" y="234"/>
                  </a:lnTo>
                  <a:lnTo>
                    <a:pt x="96" y="230"/>
                  </a:lnTo>
                  <a:lnTo>
                    <a:pt x="96" y="230"/>
                  </a:lnTo>
                  <a:lnTo>
                    <a:pt x="95" y="234"/>
                  </a:lnTo>
                  <a:lnTo>
                    <a:pt x="95" y="239"/>
                  </a:lnTo>
                  <a:lnTo>
                    <a:pt x="97" y="244"/>
                  </a:lnTo>
                  <a:lnTo>
                    <a:pt x="121" y="237"/>
                  </a:lnTo>
                  <a:lnTo>
                    <a:pt x="121" y="237"/>
                  </a:lnTo>
                  <a:lnTo>
                    <a:pt x="120" y="233"/>
                  </a:lnTo>
                  <a:lnTo>
                    <a:pt x="121" y="228"/>
                  </a:lnTo>
                  <a:lnTo>
                    <a:pt x="123" y="222"/>
                  </a:lnTo>
                  <a:lnTo>
                    <a:pt x="127" y="217"/>
                  </a:lnTo>
                  <a:lnTo>
                    <a:pt x="127" y="217"/>
                  </a:lnTo>
                  <a:lnTo>
                    <a:pt x="127" y="219"/>
                  </a:lnTo>
                  <a:lnTo>
                    <a:pt x="126" y="225"/>
                  </a:lnTo>
                  <a:lnTo>
                    <a:pt x="126" y="231"/>
                  </a:lnTo>
                  <a:lnTo>
                    <a:pt x="126" y="234"/>
                  </a:lnTo>
                  <a:lnTo>
                    <a:pt x="127" y="236"/>
                  </a:lnTo>
                  <a:lnTo>
                    <a:pt x="151" y="230"/>
                  </a:lnTo>
                  <a:lnTo>
                    <a:pt x="151" y="230"/>
                  </a:lnTo>
                  <a:lnTo>
                    <a:pt x="150" y="227"/>
                  </a:lnTo>
                  <a:lnTo>
                    <a:pt x="150" y="222"/>
                  </a:lnTo>
                  <a:lnTo>
                    <a:pt x="152" y="215"/>
                  </a:lnTo>
                  <a:lnTo>
                    <a:pt x="152" y="215"/>
                  </a:lnTo>
                  <a:lnTo>
                    <a:pt x="154" y="224"/>
                  </a:lnTo>
                  <a:lnTo>
                    <a:pt x="157" y="231"/>
                  </a:lnTo>
                  <a:lnTo>
                    <a:pt x="163" y="237"/>
                  </a:lnTo>
                  <a:lnTo>
                    <a:pt x="166" y="240"/>
                  </a:lnTo>
                  <a:lnTo>
                    <a:pt x="170" y="242"/>
                  </a:lnTo>
                  <a:lnTo>
                    <a:pt x="170" y="242"/>
                  </a:lnTo>
                  <a:lnTo>
                    <a:pt x="183" y="247"/>
                  </a:lnTo>
                  <a:lnTo>
                    <a:pt x="197" y="251"/>
                  </a:lnTo>
                  <a:lnTo>
                    <a:pt x="229" y="261"/>
                  </a:lnTo>
                  <a:lnTo>
                    <a:pt x="229" y="261"/>
                  </a:lnTo>
                  <a:lnTo>
                    <a:pt x="240" y="264"/>
                  </a:lnTo>
                  <a:lnTo>
                    <a:pt x="248" y="268"/>
                  </a:lnTo>
                  <a:lnTo>
                    <a:pt x="248" y="268"/>
                  </a:lnTo>
                  <a:lnTo>
                    <a:pt x="249" y="269"/>
                  </a:lnTo>
                  <a:lnTo>
                    <a:pt x="250" y="270"/>
                  </a:lnTo>
                  <a:lnTo>
                    <a:pt x="249" y="273"/>
                  </a:lnTo>
                  <a:lnTo>
                    <a:pt x="246" y="275"/>
                  </a:lnTo>
                  <a:lnTo>
                    <a:pt x="246" y="275"/>
                  </a:lnTo>
                  <a:lnTo>
                    <a:pt x="250" y="278"/>
                  </a:lnTo>
                  <a:lnTo>
                    <a:pt x="259" y="284"/>
                  </a:lnTo>
                  <a:lnTo>
                    <a:pt x="259" y="284"/>
                  </a:lnTo>
                  <a:lnTo>
                    <a:pt x="264" y="289"/>
                  </a:lnTo>
                  <a:lnTo>
                    <a:pt x="267" y="296"/>
                  </a:lnTo>
                  <a:lnTo>
                    <a:pt x="270" y="304"/>
                  </a:lnTo>
                  <a:lnTo>
                    <a:pt x="272" y="313"/>
                  </a:lnTo>
                  <a:lnTo>
                    <a:pt x="272" y="313"/>
                  </a:lnTo>
                  <a:lnTo>
                    <a:pt x="274" y="320"/>
                  </a:lnTo>
                  <a:lnTo>
                    <a:pt x="275" y="328"/>
                  </a:lnTo>
                  <a:lnTo>
                    <a:pt x="275" y="334"/>
                  </a:lnTo>
                  <a:lnTo>
                    <a:pt x="275" y="337"/>
                  </a:lnTo>
                  <a:lnTo>
                    <a:pt x="274" y="339"/>
                  </a:lnTo>
                  <a:lnTo>
                    <a:pt x="274" y="339"/>
                  </a:lnTo>
                  <a:lnTo>
                    <a:pt x="271" y="341"/>
                  </a:lnTo>
                  <a:lnTo>
                    <a:pt x="269" y="342"/>
                  </a:lnTo>
                  <a:lnTo>
                    <a:pt x="266" y="343"/>
                  </a:lnTo>
                  <a:lnTo>
                    <a:pt x="260" y="345"/>
                  </a:lnTo>
                  <a:lnTo>
                    <a:pt x="262" y="354"/>
                  </a:lnTo>
                  <a:lnTo>
                    <a:pt x="262" y="354"/>
                  </a:lnTo>
                  <a:lnTo>
                    <a:pt x="266" y="354"/>
                  </a:lnTo>
                  <a:lnTo>
                    <a:pt x="270" y="352"/>
                  </a:lnTo>
                  <a:lnTo>
                    <a:pt x="275" y="351"/>
                  </a:lnTo>
                  <a:lnTo>
                    <a:pt x="275" y="351"/>
                  </a:lnTo>
                  <a:lnTo>
                    <a:pt x="274" y="352"/>
                  </a:lnTo>
                  <a:lnTo>
                    <a:pt x="274" y="352"/>
                  </a:lnTo>
                  <a:lnTo>
                    <a:pt x="270" y="358"/>
                  </a:lnTo>
                  <a:lnTo>
                    <a:pt x="269" y="362"/>
                  </a:lnTo>
                  <a:lnTo>
                    <a:pt x="279" y="369"/>
                  </a:lnTo>
                  <a:lnTo>
                    <a:pt x="279" y="369"/>
                  </a:lnTo>
                  <a:lnTo>
                    <a:pt x="283" y="358"/>
                  </a:lnTo>
                  <a:lnTo>
                    <a:pt x="285" y="355"/>
                  </a:lnTo>
                  <a:lnTo>
                    <a:pt x="288" y="352"/>
                  </a:lnTo>
                  <a:lnTo>
                    <a:pt x="288" y="352"/>
                  </a:lnTo>
                  <a:lnTo>
                    <a:pt x="290" y="352"/>
                  </a:lnTo>
                  <a:lnTo>
                    <a:pt x="293" y="354"/>
                  </a:lnTo>
                  <a:lnTo>
                    <a:pt x="297" y="356"/>
                  </a:lnTo>
                  <a:lnTo>
                    <a:pt x="302" y="358"/>
                  </a:lnTo>
                  <a:lnTo>
                    <a:pt x="306" y="362"/>
                  </a:lnTo>
                  <a:lnTo>
                    <a:pt x="311" y="368"/>
                  </a:lnTo>
                  <a:lnTo>
                    <a:pt x="315" y="373"/>
                  </a:lnTo>
                  <a:lnTo>
                    <a:pt x="319" y="379"/>
                  </a:lnTo>
                  <a:lnTo>
                    <a:pt x="319" y="379"/>
                  </a:lnTo>
                  <a:lnTo>
                    <a:pt x="320" y="385"/>
                  </a:lnTo>
                  <a:lnTo>
                    <a:pt x="321" y="390"/>
                  </a:lnTo>
                  <a:lnTo>
                    <a:pt x="321" y="395"/>
                  </a:lnTo>
                  <a:lnTo>
                    <a:pt x="320" y="402"/>
                  </a:lnTo>
                  <a:lnTo>
                    <a:pt x="319" y="407"/>
                  </a:lnTo>
                  <a:lnTo>
                    <a:pt x="317" y="412"/>
                  </a:lnTo>
                  <a:lnTo>
                    <a:pt x="313" y="415"/>
                  </a:lnTo>
                  <a:lnTo>
                    <a:pt x="310" y="417"/>
                  </a:lnTo>
                  <a:lnTo>
                    <a:pt x="310" y="417"/>
                  </a:lnTo>
                  <a:lnTo>
                    <a:pt x="307" y="417"/>
                  </a:lnTo>
                  <a:lnTo>
                    <a:pt x="304" y="416"/>
                  </a:lnTo>
                  <a:lnTo>
                    <a:pt x="297" y="413"/>
                  </a:lnTo>
                  <a:lnTo>
                    <a:pt x="291" y="409"/>
                  </a:lnTo>
                  <a:lnTo>
                    <a:pt x="289" y="409"/>
                  </a:lnTo>
                  <a:lnTo>
                    <a:pt x="286" y="412"/>
                  </a:lnTo>
                  <a:lnTo>
                    <a:pt x="286" y="412"/>
                  </a:lnTo>
                  <a:lnTo>
                    <a:pt x="285" y="414"/>
                  </a:lnTo>
                  <a:lnTo>
                    <a:pt x="282" y="415"/>
                  </a:lnTo>
                  <a:lnTo>
                    <a:pt x="277" y="418"/>
                  </a:lnTo>
                  <a:lnTo>
                    <a:pt x="274" y="420"/>
                  </a:lnTo>
                  <a:lnTo>
                    <a:pt x="272" y="423"/>
                  </a:lnTo>
                  <a:lnTo>
                    <a:pt x="272" y="428"/>
                  </a:lnTo>
                  <a:lnTo>
                    <a:pt x="274" y="433"/>
                  </a:lnTo>
                  <a:lnTo>
                    <a:pt x="274" y="433"/>
                  </a:lnTo>
                  <a:lnTo>
                    <a:pt x="278" y="428"/>
                  </a:lnTo>
                  <a:lnTo>
                    <a:pt x="281" y="426"/>
                  </a:lnTo>
                  <a:lnTo>
                    <a:pt x="283" y="426"/>
                  </a:lnTo>
                  <a:lnTo>
                    <a:pt x="283" y="426"/>
                  </a:lnTo>
                  <a:lnTo>
                    <a:pt x="284" y="427"/>
                  </a:lnTo>
                  <a:lnTo>
                    <a:pt x="284" y="428"/>
                  </a:lnTo>
                  <a:lnTo>
                    <a:pt x="286" y="431"/>
                  </a:lnTo>
                  <a:lnTo>
                    <a:pt x="286" y="431"/>
                  </a:lnTo>
                  <a:lnTo>
                    <a:pt x="288" y="431"/>
                  </a:lnTo>
                  <a:lnTo>
                    <a:pt x="290" y="431"/>
                  </a:lnTo>
                  <a:lnTo>
                    <a:pt x="296" y="431"/>
                  </a:lnTo>
                  <a:lnTo>
                    <a:pt x="302" y="430"/>
                  </a:lnTo>
                  <a:lnTo>
                    <a:pt x="304" y="430"/>
                  </a:lnTo>
                  <a:lnTo>
                    <a:pt x="305" y="431"/>
                  </a:lnTo>
                  <a:lnTo>
                    <a:pt x="305" y="431"/>
                  </a:lnTo>
                  <a:lnTo>
                    <a:pt x="305" y="432"/>
                  </a:lnTo>
                  <a:lnTo>
                    <a:pt x="304" y="432"/>
                  </a:lnTo>
                  <a:lnTo>
                    <a:pt x="300" y="432"/>
                  </a:lnTo>
                  <a:lnTo>
                    <a:pt x="300" y="432"/>
                  </a:lnTo>
                  <a:lnTo>
                    <a:pt x="290" y="434"/>
                  </a:lnTo>
                  <a:lnTo>
                    <a:pt x="284" y="436"/>
                  </a:lnTo>
                  <a:lnTo>
                    <a:pt x="282" y="438"/>
                  </a:lnTo>
                  <a:lnTo>
                    <a:pt x="282" y="438"/>
                  </a:lnTo>
                  <a:lnTo>
                    <a:pt x="282" y="441"/>
                  </a:lnTo>
                  <a:lnTo>
                    <a:pt x="282" y="443"/>
                  </a:lnTo>
                  <a:lnTo>
                    <a:pt x="282" y="443"/>
                  </a:lnTo>
                  <a:lnTo>
                    <a:pt x="280" y="445"/>
                  </a:lnTo>
                  <a:lnTo>
                    <a:pt x="277" y="447"/>
                  </a:lnTo>
                  <a:lnTo>
                    <a:pt x="275" y="451"/>
                  </a:lnTo>
                  <a:lnTo>
                    <a:pt x="274" y="454"/>
                  </a:lnTo>
                  <a:lnTo>
                    <a:pt x="274" y="457"/>
                  </a:lnTo>
                  <a:lnTo>
                    <a:pt x="274" y="457"/>
                  </a:lnTo>
                  <a:lnTo>
                    <a:pt x="275" y="461"/>
                  </a:lnTo>
                  <a:lnTo>
                    <a:pt x="277" y="463"/>
                  </a:lnTo>
                  <a:lnTo>
                    <a:pt x="280" y="466"/>
                  </a:lnTo>
                  <a:lnTo>
                    <a:pt x="280" y="466"/>
                  </a:lnTo>
                  <a:lnTo>
                    <a:pt x="280" y="464"/>
                  </a:lnTo>
                  <a:lnTo>
                    <a:pt x="280" y="461"/>
                  </a:lnTo>
                  <a:lnTo>
                    <a:pt x="281" y="457"/>
                  </a:lnTo>
                  <a:lnTo>
                    <a:pt x="282" y="455"/>
                  </a:lnTo>
                  <a:lnTo>
                    <a:pt x="284" y="455"/>
                  </a:lnTo>
                  <a:lnTo>
                    <a:pt x="284" y="455"/>
                  </a:lnTo>
                  <a:lnTo>
                    <a:pt x="285" y="455"/>
                  </a:lnTo>
                  <a:lnTo>
                    <a:pt x="286" y="456"/>
                  </a:lnTo>
                  <a:lnTo>
                    <a:pt x="289" y="458"/>
                  </a:lnTo>
                  <a:lnTo>
                    <a:pt x="291" y="458"/>
                  </a:lnTo>
                  <a:lnTo>
                    <a:pt x="291" y="458"/>
                  </a:lnTo>
                  <a:lnTo>
                    <a:pt x="293" y="458"/>
                  </a:lnTo>
                  <a:lnTo>
                    <a:pt x="296" y="456"/>
                  </a:lnTo>
                  <a:lnTo>
                    <a:pt x="303" y="449"/>
                  </a:lnTo>
                  <a:lnTo>
                    <a:pt x="309" y="444"/>
                  </a:lnTo>
                  <a:lnTo>
                    <a:pt x="311" y="442"/>
                  </a:lnTo>
                  <a:lnTo>
                    <a:pt x="313" y="442"/>
                  </a:lnTo>
                  <a:lnTo>
                    <a:pt x="313" y="442"/>
                  </a:lnTo>
                  <a:lnTo>
                    <a:pt x="313" y="443"/>
                  </a:lnTo>
                  <a:lnTo>
                    <a:pt x="312" y="444"/>
                  </a:lnTo>
                  <a:lnTo>
                    <a:pt x="309" y="447"/>
                  </a:lnTo>
                  <a:lnTo>
                    <a:pt x="305" y="451"/>
                  </a:lnTo>
                  <a:lnTo>
                    <a:pt x="303" y="454"/>
                  </a:lnTo>
                  <a:lnTo>
                    <a:pt x="302" y="457"/>
                  </a:lnTo>
                  <a:lnTo>
                    <a:pt x="302" y="457"/>
                  </a:lnTo>
                  <a:lnTo>
                    <a:pt x="303" y="460"/>
                  </a:lnTo>
                  <a:lnTo>
                    <a:pt x="304" y="462"/>
                  </a:lnTo>
                  <a:lnTo>
                    <a:pt x="306" y="464"/>
                  </a:lnTo>
                  <a:lnTo>
                    <a:pt x="307" y="466"/>
                  </a:lnTo>
                  <a:lnTo>
                    <a:pt x="307" y="466"/>
                  </a:lnTo>
                  <a:lnTo>
                    <a:pt x="308" y="470"/>
                  </a:lnTo>
                  <a:lnTo>
                    <a:pt x="309" y="472"/>
                  </a:lnTo>
                  <a:lnTo>
                    <a:pt x="312" y="474"/>
                  </a:lnTo>
                  <a:lnTo>
                    <a:pt x="315" y="475"/>
                  </a:lnTo>
                  <a:lnTo>
                    <a:pt x="322" y="477"/>
                  </a:lnTo>
                  <a:lnTo>
                    <a:pt x="325" y="477"/>
                  </a:lnTo>
                  <a:lnTo>
                    <a:pt x="325" y="477"/>
                  </a:lnTo>
                  <a:lnTo>
                    <a:pt x="324" y="475"/>
                  </a:lnTo>
                  <a:lnTo>
                    <a:pt x="321" y="472"/>
                  </a:lnTo>
                  <a:lnTo>
                    <a:pt x="318" y="467"/>
                  </a:lnTo>
                  <a:lnTo>
                    <a:pt x="317" y="466"/>
                  </a:lnTo>
                  <a:lnTo>
                    <a:pt x="318" y="464"/>
                  </a:lnTo>
                  <a:lnTo>
                    <a:pt x="318" y="464"/>
                  </a:lnTo>
                  <a:lnTo>
                    <a:pt x="319" y="464"/>
                  </a:lnTo>
                  <a:lnTo>
                    <a:pt x="321" y="464"/>
                  </a:lnTo>
                  <a:lnTo>
                    <a:pt x="323" y="464"/>
                  </a:lnTo>
                  <a:lnTo>
                    <a:pt x="325" y="464"/>
                  </a:lnTo>
                  <a:lnTo>
                    <a:pt x="325" y="464"/>
                  </a:lnTo>
                  <a:lnTo>
                    <a:pt x="325" y="461"/>
                  </a:lnTo>
                  <a:lnTo>
                    <a:pt x="325" y="456"/>
                  </a:lnTo>
                  <a:lnTo>
                    <a:pt x="325" y="451"/>
                  </a:lnTo>
                  <a:lnTo>
                    <a:pt x="326" y="447"/>
                  </a:lnTo>
                  <a:lnTo>
                    <a:pt x="329" y="443"/>
                  </a:lnTo>
                  <a:lnTo>
                    <a:pt x="334" y="437"/>
                  </a:lnTo>
                  <a:lnTo>
                    <a:pt x="334" y="437"/>
                  </a:lnTo>
                  <a:lnTo>
                    <a:pt x="336" y="441"/>
                  </a:lnTo>
                  <a:lnTo>
                    <a:pt x="338" y="442"/>
                  </a:lnTo>
                  <a:lnTo>
                    <a:pt x="342" y="444"/>
                  </a:lnTo>
                  <a:lnTo>
                    <a:pt x="342" y="444"/>
                  </a:lnTo>
                  <a:lnTo>
                    <a:pt x="343" y="444"/>
                  </a:lnTo>
                  <a:lnTo>
                    <a:pt x="345" y="445"/>
                  </a:lnTo>
                  <a:lnTo>
                    <a:pt x="345" y="449"/>
                  </a:lnTo>
                  <a:lnTo>
                    <a:pt x="345" y="455"/>
                  </a:lnTo>
                  <a:lnTo>
                    <a:pt x="345" y="455"/>
                  </a:lnTo>
                  <a:lnTo>
                    <a:pt x="346" y="454"/>
                  </a:lnTo>
                  <a:lnTo>
                    <a:pt x="348" y="450"/>
                  </a:lnTo>
                  <a:lnTo>
                    <a:pt x="350" y="445"/>
                  </a:lnTo>
                  <a:lnTo>
                    <a:pt x="350" y="440"/>
                  </a:lnTo>
                  <a:lnTo>
                    <a:pt x="350" y="440"/>
                  </a:lnTo>
                  <a:lnTo>
                    <a:pt x="352" y="437"/>
                  </a:lnTo>
                  <a:lnTo>
                    <a:pt x="354" y="434"/>
                  </a:lnTo>
                  <a:lnTo>
                    <a:pt x="354" y="434"/>
                  </a:lnTo>
                  <a:lnTo>
                    <a:pt x="354" y="431"/>
                  </a:lnTo>
                  <a:lnTo>
                    <a:pt x="354" y="430"/>
                  </a:lnTo>
                  <a:lnTo>
                    <a:pt x="351" y="427"/>
                  </a:lnTo>
                  <a:lnTo>
                    <a:pt x="350" y="424"/>
                  </a:lnTo>
                  <a:lnTo>
                    <a:pt x="348" y="421"/>
                  </a:lnTo>
                  <a:lnTo>
                    <a:pt x="348" y="417"/>
                  </a:lnTo>
                  <a:lnTo>
                    <a:pt x="348" y="409"/>
                  </a:lnTo>
                  <a:lnTo>
                    <a:pt x="348" y="409"/>
                  </a:lnTo>
                  <a:lnTo>
                    <a:pt x="347" y="407"/>
                  </a:lnTo>
                  <a:lnTo>
                    <a:pt x="347" y="406"/>
                  </a:lnTo>
                  <a:lnTo>
                    <a:pt x="343" y="404"/>
                  </a:lnTo>
                  <a:lnTo>
                    <a:pt x="343" y="404"/>
                  </a:lnTo>
                  <a:lnTo>
                    <a:pt x="341" y="401"/>
                  </a:lnTo>
                  <a:lnTo>
                    <a:pt x="341" y="400"/>
                  </a:lnTo>
                  <a:lnTo>
                    <a:pt x="342" y="400"/>
                  </a:lnTo>
                  <a:lnTo>
                    <a:pt x="342" y="400"/>
                  </a:lnTo>
                  <a:lnTo>
                    <a:pt x="347" y="401"/>
                  </a:lnTo>
                  <a:lnTo>
                    <a:pt x="350" y="401"/>
                  </a:lnTo>
                  <a:lnTo>
                    <a:pt x="354" y="400"/>
                  </a:lnTo>
                  <a:lnTo>
                    <a:pt x="354" y="400"/>
                  </a:lnTo>
                  <a:lnTo>
                    <a:pt x="355" y="388"/>
                  </a:lnTo>
                  <a:lnTo>
                    <a:pt x="355" y="380"/>
                  </a:lnTo>
                  <a:lnTo>
                    <a:pt x="355" y="377"/>
                  </a:lnTo>
                  <a:lnTo>
                    <a:pt x="355" y="377"/>
                  </a:lnTo>
                  <a:lnTo>
                    <a:pt x="350" y="377"/>
                  </a:lnTo>
                  <a:lnTo>
                    <a:pt x="347" y="376"/>
                  </a:lnTo>
                  <a:lnTo>
                    <a:pt x="343" y="375"/>
                  </a:lnTo>
                  <a:lnTo>
                    <a:pt x="342" y="373"/>
                  </a:lnTo>
                  <a:lnTo>
                    <a:pt x="342" y="373"/>
                  </a:lnTo>
                  <a:lnTo>
                    <a:pt x="346" y="373"/>
                  </a:lnTo>
                  <a:lnTo>
                    <a:pt x="350" y="373"/>
                  </a:lnTo>
                  <a:lnTo>
                    <a:pt x="353" y="373"/>
                  </a:lnTo>
                  <a:lnTo>
                    <a:pt x="355" y="372"/>
                  </a:lnTo>
                  <a:lnTo>
                    <a:pt x="355" y="372"/>
                  </a:lnTo>
                  <a:lnTo>
                    <a:pt x="355" y="360"/>
                  </a:lnTo>
                  <a:lnTo>
                    <a:pt x="354" y="352"/>
                  </a:lnTo>
                  <a:lnTo>
                    <a:pt x="353" y="350"/>
                  </a:lnTo>
                  <a:lnTo>
                    <a:pt x="353" y="349"/>
                  </a:lnTo>
                  <a:lnTo>
                    <a:pt x="353" y="349"/>
                  </a:lnTo>
                  <a:lnTo>
                    <a:pt x="349" y="350"/>
                  </a:lnTo>
                  <a:lnTo>
                    <a:pt x="346" y="350"/>
                  </a:lnTo>
                  <a:lnTo>
                    <a:pt x="342" y="349"/>
                  </a:lnTo>
                  <a:lnTo>
                    <a:pt x="339" y="348"/>
                  </a:lnTo>
                  <a:lnTo>
                    <a:pt x="339" y="348"/>
                  </a:lnTo>
                  <a:lnTo>
                    <a:pt x="337" y="347"/>
                  </a:lnTo>
                  <a:lnTo>
                    <a:pt x="337" y="345"/>
                  </a:lnTo>
                  <a:lnTo>
                    <a:pt x="337" y="342"/>
                  </a:lnTo>
                  <a:lnTo>
                    <a:pt x="336" y="340"/>
                  </a:lnTo>
                  <a:lnTo>
                    <a:pt x="336" y="339"/>
                  </a:lnTo>
                  <a:lnTo>
                    <a:pt x="334" y="337"/>
                  </a:lnTo>
                  <a:lnTo>
                    <a:pt x="334" y="337"/>
                  </a:lnTo>
                  <a:lnTo>
                    <a:pt x="327" y="335"/>
                  </a:lnTo>
                  <a:lnTo>
                    <a:pt x="322" y="332"/>
                  </a:lnTo>
                  <a:lnTo>
                    <a:pt x="318" y="329"/>
                  </a:lnTo>
                  <a:lnTo>
                    <a:pt x="315" y="327"/>
                  </a:lnTo>
                  <a:lnTo>
                    <a:pt x="315" y="327"/>
                  </a:lnTo>
                  <a:lnTo>
                    <a:pt x="313" y="323"/>
                  </a:lnTo>
                  <a:lnTo>
                    <a:pt x="313" y="320"/>
                  </a:lnTo>
                  <a:lnTo>
                    <a:pt x="313" y="318"/>
                  </a:lnTo>
                  <a:lnTo>
                    <a:pt x="313" y="318"/>
                  </a:lnTo>
                  <a:lnTo>
                    <a:pt x="319" y="320"/>
                  </a:lnTo>
                  <a:lnTo>
                    <a:pt x="321" y="320"/>
                  </a:lnTo>
                  <a:lnTo>
                    <a:pt x="324" y="320"/>
                  </a:lnTo>
                  <a:lnTo>
                    <a:pt x="325" y="302"/>
                  </a:lnTo>
                  <a:lnTo>
                    <a:pt x="325" y="302"/>
                  </a:lnTo>
                  <a:lnTo>
                    <a:pt x="323" y="302"/>
                  </a:lnTo>
                  <a:lnTo>
                    <a:pt x="319" y="301"/>
                  </a:lnTo>
                  <a:lnTo>
                    <a:pt x="319" y="301"/>
                  </a:lnTo>
                  <a:lnTo>
                    <a:pt x="317" y="299"/>
                  </a:lnTo>
                  <a:lnTo>
                    <a:pt x="314" y="297"/>
                  </a:lnTo>
                  <a:lnTo>
                    <a:pt x="313" y="294"/>
                  </a:lnTo>
                  <a:lnTo>
                    <a:pt x="313" y="294"/>
                  </a:lnTo>
                  <a:lnTo>
                    <a:pt x="314" y="296"/>
                  </a:lnTo>
                  <a:lnTo>
                    <a:pt x="320" y="297"/>
                  </a:lnTo>
                  <a:lnTo>
                    <a:pt x="320" y="297"/>
                  </a:lnTo>
                  <a:lnTo>
                    <a:pt x="324" y="297"/>
                  </a:lnTo>
                  <a:lnTo>
                    <a:pt x="326" y="296"/>
                  </a:lnTo>
                  <a:lnTo>
                    <a:pt x="328" y="276"/>
                  </a:lnTo>
                  <a:lnTo>
                    <a:pt x="328" y="276"/>
                  </a:lnTo>
                  <a:lnTo>
                    <a:pt x="325" y="276"/>
                  </a:lnTo>
                  <a:lnTo>
                    <a:pt x="322" y="276"/>
                  </a:lnTo>
                  <a:lnTo>
                    <a:pt x="319" y="274"/>
                  </a:lnTo>
                  <a:lnTo>
                    <a:pt x="318" y="271"/>
                  </a:lnTo>
                  <a:lnTo>
                    <a:pt x="318" y="270"/>
                  </a:lnTo>
                  <a:lnTo>
                    <a:pt x="318" y="270"/>
                  </a:lnTo>
                  <a:lnTo>
                    <a:pt x="325" y="268"/>
                  </a:lnTo>
                  <a:lnTo>
                    <a:pt x="332" y="264"/>
                  </a:lnTo>
                  <a:lnTo>
                    <a:pt x="337" y="260"/>
                  </a:lnTo>
                  <a:lnTo>
                    <a:pt x="341" y="256"/>
                  </a:lnTo>
                  <a:lnTo>
                    <a:pt x="346" y="250"/>
                  </a:lnTo>
                  <a:lnTo>
                    <a:pt x="349" y="244"/>
                  </a:lnTo>
                  <a:lnTo>
                    <a:pt x="352" y="239"/>
                  </a:lnTo>
                  <a:lnTo>
                    <a:pt x="353" y="232"/>
                  </a:lnTo>
                  <a:lnTo>
                    <a:pt x="353" y="232"/>
                  </a:lnTo>
                  <a:lnTo>
                    <a:pt x="359" y="234"/>
                  </a:lnTo>
                  <a:lnTo>
                    <a:pt x="361" y="234"/>
                  </a:lnTo>
                  <a:lnTo>
                    <a:pt x="364" y="234"/>
                  </a:lnTo>
                  <a:lnTo>
                    <a:pt x="364" y="234"/>
                  </a:lnTo>
                  <a:lnTo>
                    <a:pt x="365" y="227"/>
                  </a:lnTo>
                  <a:lnTo>
                    <a:pt x="365" y="218"/>
                  </a:lnTo>
                  <a:lnTo>
                    <a:pt x="365" y="218"/>
                  </a:lnTo>
                  <a:lnTo>
                    <a:pt x="360" y="217"/>
                  </a:lnTo>
                  <a:lnTo>
                    <a:pt x="357" y="216"/>
                  </a:lnTo>
                  <a:lnTo>
                    <a:pt x="355" y="21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2" name="Freeform 45"/>
            <p:cNvSpPr>
              <a:spLocks/>
            </p:cNvSpPr>
            <p:nvPr userDrawn="1"/>
          </p:nvSpPr>
          <p:spPr bwMode="auto">
            <a:xfrm>
              <a:off x="4518" y="2652"/>
              <a:ext cx="207" cy="53"/>
            </a:xfrm>
            <a:custGeom>
              <a:avLst/>
              <a:gdLst>
                <a:gd name="T0" fmla="*/ 0 w 207"/>
                <a:gd name="T1" fmla="*/ 20 h 53"/>
                <a:gd name="T2" fmla="*/ 0 w 207"/>
                <a:gd name="T3" fmla="*/ 20 h 53"/>
                <a:gd name="T4" fmla="*/ 13 w 207"/>
                <a:gd name="T5" fmla="*/ 29 h 53"/>
                <a:gd name="T6" fmla="*/ 24 w 207"/>
                <a:gd name="T7" fmla="*/ 35 h 53"/>
                <a:gd name="T8" fmla="*/ 24 w 207"/>
                <a:gd name="T9" fmla="*/ 35 h 53"/>
                <a:gd name="T10" fmla="*/ 42 w 207"/>
                <a:gd name="T11" fmla="*/ 43 h 53"/>
                <a:gd name="T12" fmla="*/ 54 w 207"/>
                <a:gd name="T13" fmla="*/ 46 h 53"/>
                <a:gd name="T14" fmla="*/ 67 w 207"/>
                <a:gd name="T15" fmla="*/ 49 h 53"/>
                <a:gd name="T16" fmla="*/ 82 w 207"/>
                <a:gd name="T17" fmla="*/ 51 h 53"/>
                <a:gd name="T18" fmla="*/ 98 w 207"/>
                <a:gd name="T19" fmla="*/ 53 h 53"/>
                <a:gd name="T20" fmla="*/ 115 w 207"/>
                <a:gd name="T21" fmla="*/ 53 h 53"/>
                <a:gd name="T22" fmla="*/ 134 w 207"/>
                <a:gd name="T23" fmla="*/ 53 h 53"/>
                <a:gd name="T24" fmla="*/ 134 w 207"/>
                <a:gd name="T25" fmla="*/ 53 h 53"/>
                <a:gd name="T26" fmla="*/ 151 w 207"/>
                <a:gd name="T27" fmla="*/ 50 h 53"/>
                <a:gd name="T28" fmla="*/ 166 w 207"/>
                <a:gd name="T29" fmla="*/ 48 h 53"/>
                <a:gd name="T30" fmla="*/ 179 w 207"/>
                <a:gd name="T31" fmla="*/ 44 h 53"/>
                <a:gd name="T32" fmla="*/ 189 w 207"/>
                <a:gd name="T33" fmla="*/ 41 h 53"/>
                <a:gd name="T34" fmla="*/ 203 w 207"/>
                <a:gd name="T35" fmla="*/ 34 h 53"/>
                <a:gd name="T36" fmla="*/ 207 w 207"/>
                <a:gd name="T37" fmla="*/ 31 h 53"/>
                <a:gd name="T38" fmla="*/ 207 w 207"/>
                <a:gd name="T39" fmla="*/ 31 h 53"/>
                <a:gd name="T40" fmla="*/ 200 w 207"/>
                <a:gd name="T41" fmla="*/ 29 h 53"/>
                <a:gd name="T42" fmla="*/ 195 w 207"/>
                <a:gd name="T43" fmla="*/ 26 h 53"/>
                <a:gd name="T44" fmla="*/ 186 w 207"/>
                <a:gd name="T45" fmla="*/ 18 h 53"/>
                <a:gd name="T46" fmla="*/ 186 w 207"/>
                <a:gd name="T47" fmla="*/ 18 h 53"/>
                <a:gd name="T48" fmla="*/ 185 w 207"/>
                <a:gd name="T49" fmla="*/ 22 h 53"/>
                <a:gd name="T50" fmla="*/ 185 w 207"/>
                <a:gd name="T51" fmla="*/ 22 h 53"/>
                <a:gd name="T52" fmla="*/ 184 w 207"/>
                <a:gd name="T53" fmla="*/ 30 h 53"/>
                <a:gd name="T54" fmla="*/ 184 w 207"/>
                <a:gd name="T55" fmla="*/ 30 h 53"/>
                <a:gd name="T56" fmla="*/ 180 w 207"/>
                <a:gd name="T57" fmla="*/ 29 h 53"/>
                <a:gd name="T58" fmla="*/ 180 w 207"/>
                <a:gd name="T59" fmla="*/ 29 h 53"/>
                <a:gd name="T60" fmla="*/ 177 w 207"/>
                <a:gd name="T61" fmla="*/ 27 h 53"/>
                <a:gd name="T62" fmla="*/ 173 w 207"/>
                <a:gd name="T63" fmla="*/ 23 h 53"/>
                <a:gd name="T64" fmla="*/ 171 w 207"/>
                <a:gd name="T65" fmla="*/ 19 h 53"/>
                <a:gd name="T66" fmla="*/ 170 w 207"/>
                <a:gd name="T67" fmla="*/ 14 h 53"/>
                <a:gd name="T68" fmla="*/ 170 w 207"/>
                <a:gd name="T69" fmla="*/ 14 h 53"/>
                <a:gd name="T70" fmla="*/ 170 w 207"/>
                <a:gd name="T71" fmla="*/ 13 h 53"/>
                <a:gd name="T72" fmla="*/ 170 w 207"/>
                <a:gd name="T73" fmla="*/ 13 h 53"/>
                <a:gd name="T74" fmla="*/ 161 w 207"/>
                <a:gd name="T75" fmla="*/ 16 h 53"/>
                <a:gd name="T76" fmla="*/ 150 w 207"/>
                <a:gd name="T77" fmla="*/ 19 h 53"/>
                <a:gd name="T78" fmla="*/ 136 w 207"/>
                <a:gd name="T79" fmla="*/ 22 h 53"/>
                <a:gd name="T80" fmla="*/ 122 w 207"/>
                <a:gd name="T81" fmla="*/ 23 h 53"/>
                <a:gd name="T82" fmla="*/ 122 w 207"/>
                <a:gd name="T83" fmla="*/ 23 h 53"/>
                <a:gd name="T84" fmla="*/ 96 w 207"/>
                <a:gd name="T85" fmla="*/ 22 h 53"/>
                <a:gd name="T86" fmla="*/ 83 w 207"/>
                <a:gd name="T87" fmla="*/ 21 h 53"/>
                <a:gd name="T88" fmla="*/ 70 w 207"/>
                <a:gd name="T89" fmla="*/ 19 h 53"/>
                <a:gd name="T90" fmla="*/ 57 w 207"/>
                <a:gd name="T91" fmla="*/ 17 h 53"/>
                <a:gd name="T92" fmla="*/ 44 w 207"/>
                <a:gd name="T93" fmla="*/ 13 h 53"/>
                <a:gd name="T94" fmla="*/ 32 w 207"/>
                <a:gd name="T95" fmla="*/ 9 h 53"/>
                <a:gd name="T96" fmla="*/ 20 w 207"/>
                <a:gd name="T97" fmla="*/ 4 h 53"/>
                <a:gd name="T98" fmla="*/ 20 w 207"/>
                <a:gd name="T99" fmla="*/ 4 h 53"/>
                <a:gd name="T100" fmla="*/ 10 w 207"/>
                <a:gd name="T101" fmla="*/ 0 h 53"/>
                <a:gd name="T102" fmla="*/ 10 w 207"/>
                <a:gd name="T103" fmla="*/ 0 h 53"/>
                <a:gd name="T104" fmla="*/ 10 w 207"/>
                <a:gd name="T105" fmla="*/ 1 h 53"/>
                <a:gd name="T106" fmla="*/ 10 w 207"/>
                <a:gd name="T107" fmla="*/ 3 h 53"/>
                <a:gd name="T108" fmla="*/ 11 w 207"/>
                <a:gd name="T109" fmla="*/ 8 h 53"/>
                <a:gd name="T110" fmla="*/ 17 w 207"/>
                <a:gd name="T111" fmla="*/ 15 h 53"/>
                <a:gd name="T112" fmla="*/ 17 w 207"/>
                <a:gd name="T113" fmla="*/ 15 h 53"/>
                <a:gd name="T114" fmla="*/ 11 w 207"/>
                <a:gd name="T115" fmla="*/ 14 h 53"/>
                <a:gd name="T116" fmla="*/ 6 w 207"/>
                <a:gd name="T117" fmla="*/ 16 h 53"/>
                <a:gd name="T118" fmla="*/ 6 w 207"/>
                <a:gd name="T119" fmla="*/ 16 h 53"/>
                <a:gd name="T120" fmla="*/ 3 w 207"/>
                <a:gd name="T121" fmla="*/ 18 h 53"/>
                <a:gd name="T122" fmla="*/ 0 w 207"/>
                <a:gd name="T12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7" h="53">
                  <a:moveTo>
                    <a:pt x="0" y="20"/>
                  </a:moveTo>
                  <a:lnTo>
                    <a:pt x="0" y="20"/>
                  </a:lnTo>
                  <a:lnTo>
                    <a:pt x="13" y="29"/>
                  </a:lnTo>
                  <a:lnTo>
                    <a:pt x="24" y="35"/>
                  </a:lnTo>
                  <a:lnTo>
                    <a:pt x="24" y="35"/>
                  </a:lnTo>
                  <a:lnTo>
                    <a:pt x="42" y="43"/>
                  </a:lnTo>
                  <a:lnTo>
                    <a:pt x="54" y="46"/>
                  </a:lnTo>
                  <a:lnTo>
                    <a:pt x="67" y="49"/>
                  </a:lnTo>
                  <a:lnTo>
                    <a:pt x="82" y="51"/>
                  </a:lnTo>
                  <a:lnTo>
                    <a:pt x="98" y="53"/>
                  </a:lnTo>
                  <a:lnTo>
                    <a:pt x="115" y="53"/>
                  </a:lnTo>
                  <a:lnTo>
                    <a:pt x="134" y="53"/>
                  </a:lnTo>
                  <a:lnTo>
                    <a:pt x="134" y="53"/>
                  </a:lnTo>
                  <a:lnTo>
                    <a:pt x="151" y="50"/>
                  </a:lnTo>
                  <a:lnTo>
                    <a:pt x="166" y="48"/>
                  </a:lnTo>
                  <a:lnTo>
                    <a:pt x="179" y="44"/>
                  </a:lnTo>
                  <a:lnTo>
                    <a:pt x="189" y="41"/>
                  </a:lnTo>
                  <a:lnTo>
                    <a:pt x="203" y="34"/>
                  </a:lnTo>
                  <a:lnTo>
                    <a:pt x="207" y="31"/>
                  </a:lnTo>
                  <a:lnTo>
                    <a:pt x="207" y="31"/>
                  </a:lnTo>
                  <a:lnTo>
                    <a:pt x="200" y="29"/>
                  </a:lnTo>
                  <a:lnTo>
                    <a:pt x="195" y="26"/>
                  </a:lnTo>
                  <a:lnTo>
                    <a:pt x="186" y="18"/>
                  </a:lnTo>
                  <a:lnTo>
                    <a:pt x="186" y="18"/>
                  </a:lnTo>
                  <a:lnTo>
                    <a:pt x="185" y="22"/>
                  </a:lnTo>
                  <a:lnTo>
                    <a:pt x="185" y="22"/>
                  </a:lnTo>
                  <a:lnTo>
                    <a:pt x="184" y="30"/>
                  </a:lnTo>
                  <a:lnTo>
                    <a:pt x="184" y="30"/>
                  </a:lnTo>
                  <a:lnTo>
                    <a:pt x="180" y="29"/>
                  </a:lnTo>
                  <a:lnTo>
                    <a:pt x="180" y="29"/>
                  </a:lnTo>
                  <a:lnTo>
                    <a:pt x="177" y="27"/>
                  </a:lnTo>
                  <a:lnTo>
                    <a:pt x="173" y="23"/>
                  </a:lnTo>
                  <a:lnTo>
                    <a:pt x="171" y="19"/>
                  </a:lnTo>
                  <a:lnTo>
                    <a:pt x="170" y="14"/>
                  </a:lnTo>
                  <a:lnTo>
                    <a:pt x="170" y="14"/>
                  </a:lnTo>
                  <a:lnTo>
                    <a:pt x="170" y="13"/>
                  </a:lnTo>
                  <a:lnTo>
                    <a:pt x="170" y="13"/>
                  </a:lnTo>
                  <a:lnTo>
                    <a:pt x="161" y="16"/>
                  </a:lnTo>
                  <a:lnTo>
                    <a:pt x="150" y="19"/>
                  </a:lnTo>
                  <a:lnTo>
                    <a:pt x="136" y="22"/>
                  </a:lnTo>
                  <a:lnTo>
                    <a:pt x="122" y="23"/>
                  </a:lnTo>
                  <a:lnTo>
                    <a:pt x="122" y="23"/>
                  </a:lnTo>
                  <a:lnTo>
                    <a:pt x="96" y="22"/>
                  </a:lnTo>
                  <a:lnTo>
                    <a:pt x="83" y="21"/>
                  </a:lnTo>
                  <a:lnTo>
                    <a:pt x="70" y="19"/>
                  </a:lnTo>
                  <a:lnTo>
                    <a:pt x="57" y="17"/>
                  </a:lnTo>
                  <a:lnTo>
                    <a:pt x="44" y="13"/>
                  </a:lnTo>
                  <a:lnTo>
                    <a:pt x="32" y="9"/>
                  </a:lnTo>
                  <a:lnTo>
                    <a:pt x="20" y="4"/>
                  </a:lnTo>
                  <a:lnTo>
                    <a:pt x="20" y="4"/>
                  </a:lnTo>
                  <a:lnTo>
                    <a:pt x="10" y="0"/>
                  </a:lnTo>
                  <a:lnTo>
                    <a:pt x="10" y="0"/>
                  </a:lnTo>
                  <a:lnTo>
                    <a:pt x="10" y="1"/>
                  </a:lnTo>
                  <a:lnTo>
                    <a:pt x="10" y="3"/>
                  </a:lnTo>
                  <a:lnTo>
                    <a:pt x="11" y="8"/>
                  </a:lnTo>
                  <a:lnTo>
                    <a:pt x="17" y="15"/>
                  </a:lnTo>
                  <a:lnTo>
                    <a:pt x="17" y="15"/>
                  </a:lnTo>
                  <a:lnTo>
                    <a:pt x="11" y="14"/>
                  </a:lnTo>
                  <a:lnTo>
                    <a:pt x="6" y="16"/>
                  </a:lnTo>
                  <a:lnTo>
                    <a:pt x="6" y="16"/>
                  </a:lnTo>
                  <a:lnTo>
                    <a:pt x="3" y="18"/>
                  </a:lnTo>
                  <a:lnTo>
                    <a:pt x="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3" name="Freeform 46"/>
            <p:cNvSpPr>
              <a:spLocks/>
            </p:cNvSpPr>
            <p:nvPr userDrawn="1"/>
          </p:nvSpPr>
          <p:spPr bwMode="auto">
            <a:xfrm>
              <a:off x="4473" y="2479"/>
              <a:ext cx="210" cy="149"/>
            </a:xfrm>
            <a:custGeom>
              <a:avLst/>
              <a:gdLst>
                <a:gd name="T0" fmla="*/ 192 w 210"/>
                <a:gd name="T1" fmla="*/ 12 h 149"/>
                <a:gd name="T2" fmla="*/ 188 w 210"/>
                <a:gd name="T3" fmla="*/ 2 h 149"/>
                <a:gd name="T4" fmla="*/ 183 w 210"/>
                <a:gd name="T5" fmla="*/ 0 h 149"/>
                <a:gd name="T6" fmla="*/ 134 w 210"/>
                <a:gd name="T7" fmla="*/ 23 h 149"/>
                <a:gd name="T8" fmla="*/ 122 w 210"/>
                <a:gd name="T9" fmla="*/ 31 h 149"/>
                <a:gd name="T10" fmla="*/ 103 w 210"/>
                <a:gd name="T11" fmla="*/ 31 h 149"/>
                <a:gd name="T12" fmla="*/ 107 w 210"/>
                <a:gd name="T13" fmla="*/ 43 h 149"/>
                <a:gd name="T14" fmla="*/ 101 w 210"/>
                <a:gd name="T15" fmla="*/ 47 h 149"/>
                <a:gd name="T16" fmla="*/ 107 w 210"/>
                <a:gd name="T17" fmla="*/ 55 h 149"/>
                <a:gd name="T18" fmla="*/ 116 w 210"/>
                <a:gd name="T19" fmla="*/ 53 h 149"/>
                <a:gd name="T20" fmla="*/ 111 w 210"/>
                <a:gd name="T21" fmla="*/ 67 h 149"/>
                <a:gd name="T22" fmla="*/ 85 w 210"/>
                <a:gd name="T23" fmla="*/ 86 h 149"/>
                <a:gd name="T24" fmla="*/ 59 w 210"/>
                <a:gd name="T25" fmla="*/ 91 h 149"/>
                <a:gd name="T26" fmla="*/ 46 w 210"/>
                <a:gd name="T27" fmla="*/ 80 h 149"/>
                <a:gd name="T28" fmla="*/ 40 w 210"/>
                <a:gd name="T29" fmla="*/ 74 h 149"/>
                <a:gd name="T30" fmla="*/ 29 w 210"/>
                <a:gd name="T31" fmla="*/ 74 h 149"/>
                <a:gd name="T32" fmla="*/ 16 w 210"/>
                <a:gd name="T33" fmla="*/ 81 h 149"/>
                <a:gd name="T34" fmla="*/ 28 w 210"/>
                <a:gd name="T35" fmla="*/ 82 h 149"/>
                <a:gd name="T36" fmla="*/ 25 w 210"/>
                <a:gd name="T37" fmla="*/ 88 h 149"/>
                <a:gd name="T38" fmla="*/ 44 w 210"/>
                <a:gd name="T39" fmla="*/ 100 h 149"/>
                <a:gd name="T40" fmla="*/ 43 w 210"/>
                <a:gd name="T41" fmla="*/ 101 h 149"/>
                <a:gd name="T42" fmla="*/ 23 w 210"/>
                <a:gd name="T43" fmla="*/ 94 h 149"/>
                <a:gd name="T44" fmla="*/ 16 w 210"/>
                <a:gd name="T45" fmla="*/ 96 h 149"/>
                <a:gd name="T46" fmla="*/ 5 w 210"/>
                <a:gd name="T47" fmla="*/ 101 h 149"/>
                <a:gd name="T48" fmla="*/ 1 w 210"/>
                <a:gd name="T49" fmla="*/ 114 h 149"/>
                <a:gd name="T50" fmla="*/ 10 w 210"/>
                <a:gd name="T51" fmla="*/ 106 h 149"/>
                <a:gd name="T52" fmla="*/ 12 w 210"/>
                <a:gd name="T53" fmla="*/ 110 h 149"/>
                <a:gd name="T54" fmla="*/ 15 w 210"/>
                <a:gd name="T55" fmla="*/ 116 h 149"/>
                <a:gd name="T56" fmla="*/ 39 w 210"/>
                <a:gd name="T57" fmla="*/ 115 h 149"/>
                <a:gd name="T58" fmla="*/ 44 w 210"/>
                <a:gd name="T59" fmla="*/ 116 h 149"/>
                <a:gd name="T60" fmla="*/ 23 w 210"/>
                <a:gd name="T61" fmla="*/ 121 h 149"/>
                <a:gd name="T62" fmla="*/ 22 w 210"/>
                <a:gd name="T63" fmla="*/ 125 h 149"/>
                <a:gd name="T64" fmla="*/ 16 w 210"/>
                <a:gd name="T65" fmla="*/ 137 h 149"/>
                <a:gd name="T66" fmla="*/ 20 w 210"/>
                <a:gd name="T67" fmla="*/ 146 h 149"/>
                <a:gd name="T68" fmla="*/ 24 w 210"/>
                <a:gd name="T69" fmla="*/ 145 h 149"/>
                <a:gd name="T70" fmla="*/ 25 w 210"/>
                <a:gd name="T71" fmla="*/ 138 h 149"/>
                <a:gd name="T72" fmla="*/ 32 w 210"/>
                <a:gd name="T73" fmla="*/ 143 h 149"/>
                <a:gd name="T74" fmla="*/ 41 w 210"/>
                <a:gd name="T75" fmla="*/ 136 h 149"/>
                <a:gd name="T76" fmla="*/ 55 w 210"/>
                <a:gd name="T77" fmla="*/ 125 h 149"/>
                <a:gd name="T78" fmla="*/ 64 w 210"/>
                <a:gd name="T79" fmla="*/ 124 h 149"/>
                <a:gd name="T80" fmla="*/ 65 w 210"/>
                <a:gd name="T81" fmla="*/ 131 h 149"/>
                <a:gd name="T82" fmla="*/ 68 w 210"/>
                <a:gd name="T83" fmla="*/ 137 h 149"/>
                <a:gd name="T84" fmla="*/ 67 w 210"/>
                <a:gd name="T85" fmla="*/ 143 h 149"/>
                <a:gd name="T86" fmla="*/ 79 w 210"/>
                <a:gd name="T87" fmla="*/ 132 h 149"/>
                <a:gd name="T88" fmla="*/ 83 w 210"/>
                <a:gd name="T89" fmla="*/ 129 h 149"/>
                <a:gd name="T90" fmla="*/ 85 w 210"/>
                <a:gd name="T91" fmla="*/ 124 h 149"/>
                <a:gd name="T92" fmla="*/ 86 w 210"/>
                <a:gd name="T93" fmla="*/ 119 h 149"/>
                <a:gd name="T94" fmla="*/ 98 w 210"/>
                <a:gd name="T95" fmla="*/ 114 h 149"/>
                <a:gd name="T96" fmla="*/ 100 w 210"/>
                <a:gd name="T97" fmla="*/ 106 h 149"/>
                <a:gd name="T98" fmla="*/ 107 w 210"/>
                <a:gd name="T99" fmla="*/ 105 h 149"/>
                <a:gd name="T100" fmla="*/ 117 w 210"/>
                <a:gd name="T101" fmla="*/ 116 h 149"/>
                <a:gd name="T102" fmla="*/ 135 w 210"/>
                <a:gd name="T103" fmla="*/ 107 h 149"/>
                <a:gd name="T104" fmla="*/ 134 w 210"/>
                <a:gd name="T105" fmla="*/ 100 h 149"/>
                <a:gd name="T106" fmla="*/ 131 w 210"/>
                <a:gd name="T107" fmla="*/ 92 h 149"/>
                <a:gd name="T108" fmla="*/ 144 w 210"/>
                <a:gd name="T109" fmla="*/ 102 h 149"/>
                <a:gd name="T110" fmla="*/ 163 w 210"/>
                <a:gd name="T111" fmla="*/ 91 h 149"/>
                <a:gd name="T112" fmla="*/ 160 w 210"/>
                <a:gd name="T113" fmla="*/ 89 h 149"/>
                <a:gd name="T114" fmla="*/ 155 w 210"/>
                <a:gd name="T115" fmla="*/ 77 h 149"/>
                <a:gd name="T116" fmla="*/ 154 w 210"/>
                <a:gd name="T117" fmla="*/ 67 h 149"/>
                <a:gd name="T118" fmla="*/ 154 w 210"/>
                <a:gd name="T119" fmla="*/ 58 h 149"/>
                <a:gd name="T120" fmla="*/ 208 w 210"/>
                <a:gd name="T12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 h="149">
                  <a:moveTo>
                    <a:pt x="202" y="18"/>
                  </a:moveTo>
                  <a:lnTo>
                    <a:pt x="202" y="18"/>
                  </a:lnTo>
                  <a:lnTo>
                    <a:pt x="197" y="15"/>
                  </a:lnTo>
                  <a:lnTo>
                    <a:pt x="192" y="12"/>
                  </a:lnTo>
                  <a:lnTo>
                    <a:pt x="182" y="7"/>
                  </a:lnTo>
                  <a:lnTo>
                    <a:pt x="182" y="7"/>
                  </a:lnTo>
                  <a:lnTo>
                    <a:pt x="186" y="4"/>
                  </a:lnTo>
                  <a:lnTo>
                    <a:pt x="188" y="2"/>
                  </a:lnTo>
                  <a:lnTo>
                    <a:pt x="188" y="1"/>
                  </a:lnTo>
                  <a:lnTo>
                    <a:pt x="188" y="1"/>
                  </a:lnTo>
                  <a:lnTo>
                    <a:pt x="185" y="0"/>
                  </a:lnTo>
                  <a:lnTo>
                    <a:pt x="183" y="0"/>
                  </a:lnTo>
                  <a:lnTo>
                    <a:pt x="183" y="0"/>
                  </a:lnTo>
                  <a:lnTo>
                    <a:pt x="165" y="7"/>
                  </a:lnTo>
                  <a:lnTo>
                    <a:pt x="149" y="15"/>
                  </a:lnTo>
                  <a:lnTo>
                    <a:pt x="134" y="23"/>
                  </a:lnTo>
                  <a:lnTo>
                    <a:pt x="122" y="31"/>
                  </a:lnTo>
                  <a:lnTo>
                    <a:pt x="122" y="31"/>
                  </a:lnTo>
                  <a:lnTo>
                    <a:pt x="122" y="31"/>
                  </a:lnTo>
                  <a:lnTo>
                    <a:pt x="122" y="31"/>
                  </a:lnTo>
                  <a:lnTo>
                    <a:pt x="118" y="33"/>
                  </a:lnTo>
                  <a:lnTo>
                    <a:pt x="115" y="33"/>
                  </a:lnTo>
                  <a:lnTo>
                    <a:pt x="109" y="33"/>
                  </a:lnTo>
                  <a:lnTo>
                    <a:pt x="103" y="31"/>
                  </a:lnTo>
                  <a:lnTo>
                    <a:pt x="101" y="30"/>
                  </a:lnTo>
                  <a:lnTo>
                    <a:pt x="100" y="39"/>
                  </a:lnTo>
                  <a:lnTo>
                    <a:pt x="100" y="39"/>
                  </a:lnTo>
                  <a:lnTo>
                    <a:pt x="107" y="43"/>
                  </a:lnTo>
                  <a:lnTo>
                    <a:pt x="110" y="44"/>
                  </a:lnTo>
                  <a:lnTo>
                    <a:pt x="110" y="44"/>
                  </a:lnTo>
                  <a:lnTo>
                    <a:pt x="105" y="45"/>
                  </a:lnTo>
                  <a:lnTo>
                    <a:pt x="101" y="47"/>
                  </a:lnTo>
                  <a:lnTo>
                    <a:pt x="99" y="48"/>
                  </a:lnTo>
                  <a:lnTo>
                    <a:pt x="102" y="57"/>
                  </a:lnTo>
                  <a:lnTo>
                    <a:pt x="102" y="57"/>
                  </a:lnTo>
                  <a:lnTo>
                    <a:pt x="107" y="55"/>
                  </a:lnTo>
                  <a:lnTo>
                    <a:pt x="110" y="53"/>
                  </a:lnTo>
                  <a:lnTo>
                    <a:pt x="116" y="52"/>
                  </a:lnTo>
                  <a:lnTo>
                    <a:pt x="116" y="52"/>
                  </a:lnTo>
                  <a:lnTo>
                    <a:pt x="116" y="53"/>
                  </a:lnTo>
                  <a:lnTo>
                    <a:pt x="116" y="53"/>
                  </a:lnTo>
                  <a:lnTo>
                    <a:pt x="115" y="58"/>
                  </a:lnTo>
                  <a:lnTo>
                    <a:pt x="114" y="62"/>
                  </a:lnTo>
                  <a:lnTo>
                    <a:pt x="111" y="67"/>
                  </a:lnTo>
                  <a:lnTo>
                    <a:pt x="107" y="72"/>
                  </a:lnTo>
                  <a:lnTo>
                    <a:pt x="97" y="80"/>
                  </a:lnTo>
                  <a:lnTo>
                    <a:pt x="92" y="84"/>
                  </a:lnTo>
                  <a:lnTo>
                    <a:pt x="85" y="86"/>
                  </a:lnTo>
                  <a:lnTo>
                    <a:pt x="85" y="86"/>
                  </a:lnTo>
                  <a:lnTo>
                    <a:pt x="74" y="90"/>
                  </a:lnTo>
                  <a:lnTo>
                    <a:pt x="66" y="91"/>
                  </a:lnTo>
                  <a:lnTo>
                    <a:pt x="59" y="91"/>
                  </a:lnTo>
                  <a:lnTo>
                    <a:pt x="56" y="90"/>
                  </a:lnTo>
                  <a:lnTo>
                    <a:pt x="56" y="90"/>
                  </a:lnTo>
                  <a:lnTo>
                    <a:pt x="50" y="86"/>
                  </a:lnTo>
                  <a:lnTo>
                    <a:pt x="46" y="80"/>
                  </a:lnTo>
                  <a:lnTo>
                    <a:pt x="43" y="76"/>
                  </a:lnTo>
                  <a:lnTo>
                    <a:pt x="42" y="74"/>
                  </a:lnTo>
                  <a:lnTo>
                    <a:pt x="40" y="74"/>
                  </a:lnTo>
                  <a:lnTo>
                    <a:pt x="40" y="74"/>
                  </a:lnTo>
                  <a:lnTo>
                    <a:pt x="38" y="74"/>
                  </a:lnTo>
                  <a:lnTo>
                    <a:pt x="36" y="75"/>
                  </a:lnTo>
                  <a:lnTo>
                    <a:pt x="36" y="75"/>
                  </a:lnTo>
                  <a:lnTo>
                    <a:pt x="29" y="74"/>
                  </a:lnTo>
                  <a:lnTo>
                    <a:pt x="24" y="75"/>
                  </a:lnTo>
                  <a:lnTo>
                    <a:pt x="19" y="77"/>
                  </a:lnTo>
                  <a:lnTo>
                    <a:pt x="17" y="78"/>
                  </a:lnTo>
                  <a:lnTo>
                    <a:pt x="16" y="81"/>
                  </a:lnTo>
                  <a:lnTo>
                    <a:pt x="16" y="81"/>
                  </a:lnTo>
                  <a:lnTo>
                    <a:pt x="24" y="80"/>
                  </a:lnTo>
                  <a:lnTo>
                    <a:pt x="28" y="81"/>
                  </a:lnTo>
                  <a:lnTo>
                    <a:pt x="28" y="82"/>
                  </a:lnTo>
                  <a:lnTo>
                    <a:pt x="27" y="84"/>
                  </a:lnTo>
                  <a:lnTo>
                    <a:pt x="27" y="84"/>
                  </a:lnTo>
                  <a:lnTo>
                    <a:pt x="25" y="86"/>
                  </a:lnTo>
                  <a:lnTo>
                    <a:pt x="25" y="88"/>
                  </a:lnTo>
                  <a:lnTo>
                    <a:pt x="27" y="90"/>
                  </a:lnTo>
                  <a:lnTo>
                    <a:pt x="30" y="92"/>
                  </a:lnTo>
                  <a:lnTo>
                    <a:pt x="44" y="100"/>
                  </a:lnTo>
                  <a:lnTo>
                    <a:pt x="44" y="100"/>
                  </a:lnTo>
                  <a:lnTo>
                    <a:pt x="44" y="101"/>
                  </a:lnTo>
                  <a:lnTo>
                    <a:pt x="44" y="101"/>
                  </a:lnTo>
                  <a:lnTo>
                    <a:pt x="43" y="101"/>
                  </a:lnTo>
                  <a:lnTo>
                    <a:pt x="43" y="101"/>
                  </a:lnTo>
                  <a:lnTo>
                    <a:pt x="40" y="101"/>
                  </a:lnTo>
                  <a:lnTo>
                    <a:pt x="35" y="99"/>
                  </a:lnTo>
                  <a:lnTo>
                    <a:pt x="23" y="94"/>
                  </a:lnTo>
                  <a:lnTo>
                    <a:pt x="23" y="94"/>
                  </a:lnTo>
                  <a:lnTo>
                    <a:pt x="20" y="94"/>
                  </a:lnTo>
                  <a:lnTo>
                    <a:pt x="19" y="94"/>
                  </a:lnTo>
                  <a:lnTo>
                    <a:pt x="16" y="96"/>
                  </a:lnTo>
                  <a:lnTo>
                    <a:pt x="16" y="96"/>
                  </a:lnTo>
                  <a:lnTo>
                    <a:pt x="13" y="96"/>
                  </a:lnTo>
                  <a:lnTo>
                    <a:pt x="10" y="98"/>
                  </a:lnTo>
                  <a:lnTo>
                    <a:pt x="7" y="99"/>
                  </a:lnTo>
                  <a:lnTo>
                    <a:pt x="5" y="101"/>
                  </a:lnTo>
                  <a:lnTo>
                    <a:pt x="1" y="103"/>
                  </a:lnTo>
                  <a:lnTo>
                    <a:pt x="0" y="106"/>
                  </a:lnTo>
                  <a:lnTo>
                    <a:pt x="0" y="109"/>
                  </a:lnTo>
                  <a:lnTo>
                    <a:pt x="1" y="114"/>
                  </a:lnTo>
                  <a:lnTo>
                    <a:pt x="1" y="114"/>
                  </a:lnTo>
                  <a:lnTo>
                    <a:pt x="5" y="109"/>
                  </a:lnTo>
                  <a:lnTo>
                    <a:pt x="8" y="106"/>
                  </a:lnTo>
                  <a:lnTo>
                    <a:pt x="10" y="106"/>
                  </a:lnTo>
                  <a:lnTo>
                    <a:pt x="12" y="106"/>
                  </a:lnTo>
                  <a:lnTo>
                    <a:pt x="12" y="106"/>
                  </a:lnTo>
                  <a:lnTo>
                    <a:pt x="13" y="107"/>
                  </a:lnTo>
                  <a:lnTo>
                    <a:pt x="12" y="110"/>
                  </a:lnTo>
                  <a:lnTo>
                    <a:pt x="13" y="113"/>
                  </a:lnTo>
                  <a:lnTo>
                    <a:pt x="13" y="115"/>
                  </a:lnTo>
                  <a:lnTo>
                    <a:pt x="15" y="116"/>
                  </a:lnTo>
                  <a:lnTo>
                    <a:pt x="15" y="116"/>
                  </a:lnTo>
                  <a:lnTo>
                    <a:pt x="17" y="117"/>
                  </a:lnTo>
                  <a:lnTo>
                    <a:pt x="22" y="117"/>
                  </a:lnTo>
                  <a:lnTo>
                    <a:pt x="30" y="116"/>
                  </a:lnTo>
                  <a:lnTo>
                    <a:pt x="39" y="115"/>
                  </a:lnTo>
                  <a:lnTo>
                    <a:pt x="42" y="115"/>
                  </a:lnTo>
                  <a:lnTo>
                    <a:pt x="44" y="116"/>
                  </a:lnTo>
                  <a:lnTo>
                    <a:pt x="44" y="116"/>
                  </a:lnTo>
                  <a:lnTo>
                    <a:pt x="44" y="116"/>
                  </a:lnTo>
                  <a:lnTo>
                    <a:pt x="42" y="117"/>
                  </a:lnTo>
                  <a:lnTo>
                    <a:pt x="35" y="118"/>
                  </a:lnTo>
                  <a:lnTo>
                    <a:pt x="26" y="119"/>
                  </a:lnTo>
                  <a:lnTo>
                    <a:pt x="23" y="121"/>
                  </a:lnTo>
                  <a:lnTo>
                    <a:pt x="22" y="122"/>
                  </a:lnTo>
                  <a:lnTo>
                    <a:pt x="22" y="122"/>
                  </a:lnTo>
                  <a:lnTo>
                    <a:pt x="22" y="125"/>
                  </a:lnTo>
                  <a:lnTo>
                    <a:pt x="22" y="125"/>
                  </a:lnTo>
                  <a:lnTo>
                    <a:pt x="22" y="127"/>
                  </a:lnTo>
                  <a:lnTo>
                    <a:pt x="20" y="130"/>
                  </a:lnTo>
                  <a:lnTo>
                    <a:pt x="17" y="133"/>
                  </a:lnTo>
                  <a:lnTo>
                    <a:pt x="16" y="137"/>
                  </a:lnTo>
                  <a:lnTo>
                    <a:pt x="16" y="137"/>
                  </a:lnTo>
                  <a:lnTo>
                    <a:pt x="16" y="139"/>
                  </a:lnTo>
                  <a:lnTo>
                    <a:pt x="17" y="143"/>
                  </a:lnTo>
                  <a:lnTo>
                    <a:pt x="20" y="146"/>
                  </a:lnTo>
                  <a:lnTo>
                    <a:pt x="24" y="149"/>
                  </a:lnTo>
                  <a:lnTo>
                    <a:pt x="24" y="149"/>
                  </a:lnTo>
                  <a:lnTo>
                    <a:pt x="24" y="148"/>
                  </a:lnTo>
                  <a:lnTo>
                    <a:pt x="24" y="145"/>
                  </a:lnTo>
                  <a:lnTo>
                    <a:pt x="24" y="141"/>
                  </a:lnTo>
                  <a:lnTo>
                    <a:pt x="24" y="139"/>
                  </a:lnTo>
                  <a:lnTo>
                    <a:pt x="25" y="138"/>
                  </a:lnTo>
                  <a:lnTo>
                    <a:pt x="25" y="138"/>
                  </a:lnTo>
                  <a:lnTo>
                    <a:pt x="27" y="138"/>
                  </a:lnTo>
                  <a:lnTo>
                    <a:pt x="28" y="139"/>
                  </a:lnTo>
                  <a:lnTo>
                    <a:pt x="30" y="142"/>
                  </a:lnTo>
                  <a:lnTo>
                    <a:pt x="32" y="143"/>
                  </a:lnTo>
                  <a:lnTo>
                    <a:pt x="32" y="143"/>
                  </a:lnTo>
                  <a:lnTo>
                    <a:pt x="35" y="143"/>
                  </a:lnTo>
                  <a:lnTo>
                    <a:pt x="37" y="141"/>
                  </a:lnTo>
                  <a:lnTo>
                    <a:pt x="41" y="136"/>
                  </a:lnTo>
                  <a:lnTo>
                    <a:pt x="48" y="131"/>
                  </a:lnTo>
                  <a:lnTo>
                    <a:pt x="51" y="128"/>
                  </a:lnTo>
                  <a:lnTo>
                    <a:pt x="55" y="125"/>
                  </a:lnTo>
                  <a:lnTo>
                    <a:pt x="55" y="125"/>
                  </a:lnTo>
                  <a:lnTo>
                    <a:pt x="59" y="123"/>
                  </a:lnTo>
                  <a:lnTo>
                    <a:pt x="63" y="122"/>
                  </a:lnTo>
                  <a:lnTo>
                    <a:pt x="64" y="123"/>
                  </a:lnTo>
                  <a:lnTo>
                    <a:pt x="64" y="124"/>
                  </a:lnTo>
                  <a:lnTo>
                    <a:pt x="63" y="128"/>
                  </a:lnTo>
                  <a:lnTo>
                    <a:pt x="64" y="130"/>
                  </a:lnTo>
                  <a:lnTo>
                    <a:pt x="65" y="131"/>
                  </a:lnTo>
                  <a:lnTo>
                    <a:pt x="65" y="131"/>
                  </a:lnTo>
                  <a:lnTo>
                    <a:pt x="68" y="132"/>
                  </a:lnTo>
                  <a:lnTo>
                    <a:pt x="69" y="134"/>
                  </a:lnTo>
                  <a:lnTo>
                    <a:pt x="69" y="135"/>
                  </a:lnTo>
                  <a:lnTo>
                    <a:pt x="68" y="137"/>
                  </a:lnTo>
                  <a:lnTo>
                    <a:pt x="65" y="141"/>
                  </a:lnTo>
                  <a:lnTo>
                    <a:pt x="64" y="143"/>
                  </a:lnTo>
                  <a:lnTo>
                    <a:pt x="64" y="143"/>
                  </a:lnTo>
                  <a:lnTo>
                    <a:pt x="67" y="143"/>
                  </a:lnTo>
                  <a:lnTo>
                    <a:pt x="71" y="142"/>
                  </a:lnTo>
                  <a:lnTo>
                    <a:pt x="75" y="137"/>
                  </a:lnTo>
                  <a:lnTo>
                    <a:pt x="78" y="135"/>
                  </a:lnTo>
                  <a:lnTo>
                    <a:pt x="79" y="132"/>
                  </a:lnTo>
                  <a:lnTo>
                    <a:pt x="79" y="132"/>
                  </a:lnTo>
                  <a:lnTo>
                    <a:pt x="80" y="131"/>
                  </a:lnTo>
                  <a:lnTo>
                    <a:pt x="81" y="130"/>
                  </a:lnTo>
                  <a:lnTo>
                    <a:pt x="83" y="129"/>
                  </a:lnTo>
                  <a:lnTo>
                    <a:pt x="84" y="128"/>
                  </a:lnTo>
                  <a:lnTo>
                    <a:pt x="84" y="128"/>
                  </a:lnTo>
                  <a:lnTo>
                    <a:pt x="85" y="127"/>
                  </a:lnTo>
                  <a:lnTo>
                    <a:pt x="85" y="124"/>
                  </a:lnTo>
                  <a:lnTo>
                    <a:pt x="85" y="122"/>
                  </a:lnTo>
                  <a:lnTo>
                    <a:pt x="85" y="120"/>
                  </a:lnTo>
                  <a:lnTo>
                    <a:pt x="85" y="120"/>
                  </a:lnTo>
                  <a:lnTo>
                    <a:pt x="86" y="119"/>
                  </a:lnTo>
                  <a:lnTo>
                    <a:pt x="88" y="118"/>
                  </a:lnTo>
                  <a:lnTo>
                    <a:pt x="93" y="116"/>
                  </a:lnTo>
                  <a:lnTo>
                    <a:pt x="97" y="115"/>
                  </a:lnTo>
                  <a:lnTo>
                    <a:pt x="98" y="114"/>
                  </a:lnTo>
                  <a:lnTo>
                    <a:pt x="98" y="113"/>
                  </a:lnTo>
                  <a:lnTo>
                    <a:pt x="98" y="113"/>
                  </a:lnTo>
                  <a:lnTo>
                    <a:pt x="98" y="109"/>
                  </a:lnTo>
                  <a:lnTo>
                    <a:pt x="100" y="106"/>
                  </a:lnTo>
                  <a:lnTo>
                    <a:pt x="102" y="105"/>
                  </a:lnTo>
                  <a:lnTo>
                    <a:pt x="106" y="104"/>
                  </a:lnTo>
                  <a:lnTo>
                    <a:pt x="106" y="104"/>
                  </a:lnTo>
                  <a:lnTo>
                    <a:pt x="107" y="105"/>
                  </a:lnTo>
                  <a:lnTo>
                    <a:pt x="108" y="108"/>
                  </a:lnTo>
                  <a:lnTo>
                    <a:pt x="111" y="111"/>
                  </a:lnTo>
                  <a:lnTo>
                    <a:pt x="114" y="114"/>
                  </a:lnTo>
                  <a:lnTo>
                    <a:pt x="117" y="116"/>
                  </a:lnTo>
                  <a:lnTo>
                    <a:pt x="117" y="116"/>
                  </a:lnTo>
                  <a:lnTo>
                    <a:pt x="130" y="109"/>
                  </a:lnTo>
                  <a:lnTo>
                    <a:pt x="130" y="109"/>
                  </a:lnTo>
                  <a:lnTo>
                    <a:pt x="135" y="107"/>
                  </a:lnTo>
                  <a:lnTo>
                    <a:pt x="138" y="105"/>
                  </a:lnTo>
                  <a:lnTo>
                    <a:pt x="138" y="105"/>
                  </a:lnTo>
                  <a:lnTo>
                    <a:pt x="136" y="102"/>
                  </a:lnTo>
                  <a:lnTo>
                    <a:pt x="134" y="100"/>
                  </a:lnTo>
                  <a:lnTo>
                    <a:pt x="131" y="96"/>
                  </a:lnTo>
                  <a:lnTo>
                    <a:pt x="131" y="96"/>
                  </a:lnTo>
                  <a:lnTo>
                    <a:pt x="131" y="93"/>
                  </a:lnTo>
                  <a:lnTo>
                    <a:pt x="131" y="92"/>
                  </a:lnTo>
                  <a:lnTo>
                    <a:pt x="131" y="92"/>
                  </a:lnTo>
                  <a:lnTo>
                    <a:pt x="135" y="95"/>
                  </a:lnTo>
                  <a:lnTo>
                    <a:pt x="139" y="99"/>
                  </a:lnTo>
                  <a:lnTo>
                    <a:pt x="144" y="102"/>
                  </a:lnTo>
                  <a:lnTo>
                    <a:pt x="144" y="102"/>
                  </a:lnTo>
                  <a:lnTo>
                    <a:pt x="159" y="92"/>
                  </a:lnTo>
                  <a:lnTo>
                    <a:pt x="159" y="92"/>
                  </a:lnTo>
                  <a:lnTo>
                    <a:pt x="163" y="91"/>
                  </a:lnTo>
                  <a:lnTo>
                    <a:pt x="163" y="91"/>
                  </a:lnTo>
                  <a:lnTo>
                    <a:pt x="163" y="91"/>
                  </a:lnTo>
                  <a:lnTo>
                    <a:pt x="163" y="91"/>
                  </a:lnTo>
                  <a:lnTo>
                    <a:pt x="160" y="89"/>
                  </a:lnTo>
                  <a:lnTo>
                    <a:pt x="157" y="85"/>
                  </a:lnTo>
                  <a:lnTo>
                    <a:pt x="154" y="80"/>
                  </a:lnTo>
                  <a:lnTo>
                    <a:pt x="154" y="78"/>
                  </a:lnTo>
                  <a:lnTo>
                    <a:pt x="155" y="77"/>
                  </a:lnTo>
                  <a:lnTo>
                    <a:pt x="155" y="77"/>
                  </a:lnTo>
                  <a:lnTo>
                    <a:pt x="156" y="76"/>
                  </a:lnTo>
                  <a:lnTo>
                    <a:pt x="156" y="74"/>
                  </a:lnTo>
                  <a:lnTo>
                    <a:pt x="154" y="67"/>
                  </a:lnTo>
                  <a:lnTo>
                    <a:pt x="152" y="62"/>
                  </a:lnTo>
                  <a:lnTo>
                    <a:pt x="152" y="60"/>
                  </a:lnTo>
                  <a:lnTo>
                    <a:pt x="154" y="58"/>
                  </a:lnTo>
                  <a:lnTo>
                    <a:pt x="154" y="58"/>
                  </a:lnTo>
                  <a:lnTo>
                    <a:pt x="184" y="43"/>
                  </a:lnTo>
                  <a:lnTo>
                    <a:pt x="210" y="31"/>
                  </a:lnTo>
                  <a:lnTo>
                    <a:pt x="210" y="31"/>
                  </a:lnTo>
                  <a:lnTo>
                    <a:pt x="208" y="27"/>
                  </a:lnTo>
                  <a:lnTo>
                    <a:pt x="206" y="22"/>
                  </a:lnTo>
                  <a:lnTo>
                    <a:pt x="202" y="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4" name="Freeform 47"/>
            <p:cNvSpPr>
              <a:spLocks/>
            </p:cNvSpPr>
            <p:nvPr userDrawn="1"/>
          </p:nvSpPr>
          <p:spPr bwMode="auto">
            <a:xfrm>
              <a:off x="4443" y="2613"/>
              <a:ext cx="89" cy="86"/>
            </a:xfrm>
            <a:custGeom>
              <a:avLst/>
              <a:gdLst>
                <a:gd name="T0" fmla="*/ 0 w 89"/>
                <a:gd name="T1" fmla="*/ 26 h 86"/>
                <a:gd name="T2" fmla="*/ 1 w 89"/>
                <a:gd name="T3" fmla="*/ 30 h 86"/>
                <a:gd name="T4" fmla="*/ 2 w 89"/>
                <a:gd name="T5" fmla="*/ 33 h 86"/>
                <a:gd name="T6" fmla="*/ 9 w 89"/>
                <a:gd name="T7" fmla="*/ 36 h 86"/>
                <a:gd name="T8" fmla="*/ 11 w 89"/>
                <a:gd name="T9" fmla="*/ 34 h 86"/>
                <a:gd name="T10" fmla="*/ 12 w 89"/>
                <a:gd name="T11" fmla="*/ 30 h 86"/>
                <a:gd name="T12" fmla="*/ 13 w 89"/>
                <a:gd name="T13" fmla="*/ 26 h 86"/>
                <a:gd name="T14" fmla="*/ 14 w 89"/>
                <a:gd name="T15" fmla="*/ 25 h 86"/>
                <a:gd name="T16" fmla="*/ 14 w 89"/>
                <a:gd name="T17" fmla="*/ 25 h 86"/>
                <a:gd name="T18" fmla="*/ 16 w 89"/>
                <a:gd name="T19" fmla="*/ 24 h 86"/>
                <a:gd name="T20" fmla="*/ 40 w 89"/>
                <a:gd name="T21" fmla="*/ 36 h 86"/>
                <a:gd name="T22" fmla="*/ 62 w 89"/>
                <a:gd name="T23" fmla="*/ 51 h 86"/>
                <a:gd name="T24" fmla="*/ 66 w 89"/>
                <a:gd name="T25" fmla="*/ 53 h 86"/>
                <a:gd name="T26" fmla="*/ 62 w 89"/>
                <a:gd name="T27" fmla="*/ 59 h 86"/>
                <a:gd name="T28" fmla="*/ 55 w 89"/>
                <a:gd name="T29" fmla="*/ 75 h 86"/>
                <a:gd name="T30" fmla="*/ 55 w 89"/>
                <a:gd name="T31" fmla="*/ 80 h 86"/>
                <a:gd name="T32" fmla="*/ 57 w 89"/>
                <a:gd name="T33" fmla="*/ 84 h 86"/>
                <a:gd name="T34" fmla="*/ 61 w 89"/>
                <a:gd name="T35" fmla="*/ 86 h 86"/>
                <a:gd name="T36" fmla="*/ 65 w 89"/>
                <a:gd name="T37" fmla="*/ 85 h 86"/>
                <a:gd name="T38" fmla="*/ 69 w 89"/>
                <a:gd name="T39" fmla="*/ 82 h 86"/>
                <a:gd name="T40" fmla="*/ 70 w 89"/>
                <a:gd name="T41" fmla="*/ 80 h 86"/>
                <a:gd name="T42" fmla="*/ 69 w 89"/>
                <a:gd name="T43" fmla="*/ 76 h 86"/>
                <a:gd name="T44" fmla="*/ 66 w 89"/>
                <a:gd name="T45" fmla="*/ 73 h 86"/>
                <a:gd name="T46" fmla="*/ 65 w 89"/>
                <a:gd name="T47" fmla="*/ 72 h 86"/>
                <a:gd name="T48" fmla="*/ 68 w 89"/>
                <a:gd name="T49" fmla="*/ 65 h 86"/>
                <a:gd name="T50" fmla="*/ 72 w 89"/>
                <a:gd name="T51" fmla="*/ 55 h 86"/>
                <a:gd name="T52" fmla="*/ 78 w 89"/>
                <a:gd name="T53" fmla="*/ 51 h 86"/>
                <a:gd name="T54" fmla="*/ 82 w 89"/>
                <a:gd name="T55" fmla="*/ 50 h 86"/>
                <a:gd name="T56" fmla="*/ 82 w 89"/>
                <a:gd name="T57" fmla="*/ 48 h 86"/>
                <a:gd name="T58" fmla="*/ 80 w 89"/>
                <a:gd name="T59" fmla="*/ 42 h 86"/>
                <a:gd name="T60" fmla="*/ 81 w 89"/>
                <a:gd name="T61" fmla="*/ 33 h 86"/>
                <a:gd name="T62" fmla="*/ 83 w 89"/>
                <a:gd name="T63" fmla="*/ 29 h 86"/>
                <a:gd name="T64" fmla="*/ 89 w 89"/>
                <a:gd name="T65" fmla="*/ 11 h 86"/>
                <a:gd name="T66" fmla="*/ 89 w 89"/>
                <a:gd name="T67" fmla="*/ 8 h 86"/>
                <a:gd name="T68" fmla="*/ 86 w 89"/>
                <a:gd name="T69" fmla="*/ 3 h 86"/>
                <a:gd name="T70" fmla="*/ 83 w 89"/>
                <a:gd name="T71" fmla="*/ 2 h 86"/>
                <a:gd name="T72" fmla="*/ 78 w 89"/>
                <a:gd name="T73" fmla="*/ 4 h 86"/>
                <a:gd name="T74" fmla="*/ 75 w 89"/>
                <a:gd name="T75" fmla="*/ 9 h 86"/>
                <a:gd name="T76" fmla="*/ 75 w 89"/>
                <a:gd name="T77" fmla="*/ 12 h 86"/>
                <a:gd name="T78" fmla="*/ 78 w 89"/>
                <a:gd name="T79" fmla="*/ 16 h 86"/>
                <a:gd name="T80" fmla="*/ 81 w 89"/>
                <a:gd name="T81" fmla="*/ 17 h 86"/>
                <a:gd name="T82" fmla="*/ 78 w 89"/>
                <a:gd name="T83" fmla="*/ 27 h 86"/>
                <a:gd name="T84" fmla="*/ 73 w 89"/>
                <a:gd name="T85" fmla="*/ 32 h 86"/>
                <a:gd name="T86" fmla="*/ 69 w 89"/>
                <a:gd name="T87" fmla="*/ 30 h 86"/>
                <a:gd name="T88" fmla="*/ 36 w 89"/>
                <a:gd name="T89" fmla="*/ 14 h 86"/>
                <a:gd name="T90" fmla="*/ 24 w 89"/>
                <a:gd name="T91" fmla="*/ 11 h 86"/>
                <a:gd name="T92" fmla="*/ 25 w 89"/>
                <a:gd name="T93" fmla="*/ 8 h 86"/>
                <a:gd name="T94" fmla="*/ 28 w 89"/>
                <a:gd name="T95" fmla="*/ 0 h 86"/>
                <a:gd name="T96" fmla="*/ 27 w 89"/>
                <a:gd name="T97" fmla="*/ 1 h 86"/>
                <a:gd name="T98" fmla="*/ 23 w 89"/>
                <a:gd name="T99" fmla="*/ 3 h 86"/>
                <a:gd name="T100" fmla="*/ 13 w 89"/>
                <a:gd name="T101" fmla="*/ 7 h 86"/>
                <a:gd name="T102" fmla="*/ 11 w 89"/>
                <a:gd name="T103" fmla="*/ 7 h 86"/>
                <a:gd name="T104" fmla="*/ 9 w 89"/>
                <a:gd name="T105" fmla="*/ 7 h 86"/>
                <a:gd name="T106" fmla="*/ 5 w 89"/>
                <a:gd name="T107" fmla="*/ 13 h 86"/>
                <a:gd name="T108" fmla="*/ 3 w 89"/>
                <a:gd name="T109" fmla="*/ 19 h 86"/>
                <a:gd name="T110" fmla="*/ 1 w 89"/>
                <a:gd name="T111"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6">
                  <a:moveTo>
                    <a:pt x="0" y="26"/>
                  </a:moveTo>
                  <a:lnTo>
                    <a:pt x="0" y="26"/>
                  </a:lnTo>
                  <a:lnTo>
                    <a:pt x="0" y="28"/>
                  </a:lnTo>
                  <a:lnTo>
                    <a:pt x="1" y="30"/>
                  </a:lnTo>
                  <a:lnTo>
                    <a:pt x="2" y="33"/>
                  </a:lnTo>
                  <a:lnTo>
                    <a:pt x="2" y="33"/>
                  </a:lnTo>
                  <a:lnTo>
                    <a:pt x="7" y="36"/>
                  </a:lnTo>
                  <a:lnTo>
                    <a:pt x="9" y="36"/>
                  </a:lnTo>
                  <a:lnTo>
                    <a:pt x="11" y="34"/>
                  </a:lnTo>
                  <a:lnTo>
                    <a:pt x="11" y="34"/>
                  </a:lnTo>
                  <a:lnTo>
                    <a:pt x="12" y="32"/>
                  </a:lnTo>
                  <a:lnTo>
                    <a:pt x="12" y="30"/>
                  </a:lnTo>
                  <a:lnTo>
                    <a:pt x="12" y="28"/>
                  </a:lnTo>
                  <a:lnTo>
                    <a:pt x="13" y="26"/>
                  </a:lnTo>
                  <a:lnTo>
                    <a:pt x="13" y="26"/>
                  </a:lnTo>
                  <a:lnTo>
                    <a:pt x="14" y="25"/>
                  </a:lnTo>
                  <a:lnTo>
                    <a:pt x="14" y="25"/>
                  </a:lnTo>
                  <a:lnTo>
                    <a:pt x="14" y="25"/>
                  </a:lnTo>
                  <a:lnTo>
                    <a:pt x="16" y="24"/>
                  </a:lnTo>
                  <a:lnTo>
                    <a:pt x="16" y="24"/>
                  </a:lnTo>
                  <a:lnTo>
                    <a:pt x="28" y="29"/>
                  </a:lnTo>
                  <a:lnTo>
                    <a:pt x="40" y="36"/>
                  </a:lnTo>
                  <a:lnTo>
                    <a:pt x="62" y="51"/>
                  </a:lnTo>
                  <a:lnTo>
                    <a:pt x="62" y="51"/>
                  </a:lnTo>
                  <a:lnTo>
                    <a:pt x="66" y="53"/>
                  </a:lnTo>
                  <a:lnTo>
                    <a:pt x="66" y="53"/>
                  </a:lnTo>
                  <a:lnTo>
                    <a:pt x="62" y="59"/>
                  </a:lnTo>
                  <a:lnTo>
                    <a:pt x="62" y="59"/>
                  </a:lnTo>
                  <a:lnTo>
                    <a:pt x="57" y="70"/>
                  </a:lnTo>
                  <a:lnTo>
                    <a:pt x="55" y="75"/>
                  </a:lnTo>
                  <a:lnTo>
                    <a:pt x="55" y="80"/>
                  </a:lnTo>
                  <a:lnTo>
                    <a:pt x="55" y="80"/>
                  </a:lnTo>
                  <a:lnTo>
                    <a:pt x="56" y="82"/>
                  </a:lnTo>
                  <a:lnTo>
                    <a:pt x="57" y="84"/>
                  </a:lnTo>
                  <a:lnTo>
                    <a:pt x="59" y="85"/>
                  </a:lnTo>
                  <a:lnTo>
                    <a:pt x="61" y="86"/>
                  </a:lnTo>
                  <a:lnTo>
                    <a:pt x="61" y="86"/>
                  </a:lnTo>
                  <a:lnTo>
                    <a:pt x="65" y="85"/>
                  </a:lnTo>
                  <a:lnTo>
                    <a:pt x="67" y="84"/>
                  </a:lnTo>
                  <a:lnTo>
                    <a:pt x="69" y="82"/>
                  </a:lnTo>
                  <a:lnTo>
                    <a:pt x="70" y="80"/>
                  </a:lnTo>
                  <a:lnTo>
                    <a:pt x="70" y="80"/>
                  </a:lnTo>
                  <a:lnTo>
                    <a:pt x="70" y="77"/>
                  </a:lnTo>
                  <a:lnTo>
                    <a:pt x="69" y="76"/>
                  </a:lnTo>
                  <a:lnTo>
                    <a:pt x="68" y="73"/>
                  </a:lnTo>
                  <a:lnTo>
                    <a:pt x="66" y="73"/>
                  </a:lnTo>
                  <a:lnTo>
                    <a:pt x="65" y="72"/>
                  </a:lnTo>
                  <a:lnTo>
                    <a:pt x="65" y="72"/>
                  </a:lnTo>
                  <a:lnTo>
                    <a:pt x="68" y="65"/>
                  </a:lnTo>
                  <a:lnTo>
                    <a:pt x="68" y="65"/>
                  </a:lnTo>
                  <a:lnTo>
                    <a:pt x="70" y="59"/>
                  </a:lnTo>
                  <a:lnTo>
                    <a:pt x="72" y="55"/>
                  </a:lnTo>
                  <a:lnTo>
                    <a:pt x="75" y="53"/>
                  </a:lnTo>
                  <a:lnTo>
                    <a:pt x="78" y="51"/>
                  </a:lnTo>
                  <a:lnTo>
                    <a:pt x="81" y="50"/>
                  </a:lnTo>
                  <a:lnTo>
                    <a:pt x="82" y="50"/>
                  </a:lnTo>
                  <a:lnTo>
                    <a:pt x="82" y="50"/>
                  </a:lnTo>
                  <a:lnTo>
                    <a:pt x="82" y="48"/>
                  </a:lnTo>
                  <a:lnTo>
                    <a:pt x="80" y="44"/>
                  </a:lnTo>
                  <a:lnTo>
                    <a:pt x="80" y="42"/>
                  </a:lnTo>
                  <a:lnTo>
                    <a:pt x="80" y="38"/>
                  </a:lnTo>
                  <a:lnTo>
                    <a:pt x="81" y="33"/>
                  </a:lnTo>
                  <a:lnTo>
                    <a:pt x="83" y="29"/>
                  </a:lnTo>
                  <a:lnTo>
                    <a:pt x="83" y="29"/>
                  </a:lnTo>
                  <a:lnTo>
                    <a:pt x="87" y="19"/>
                  </a:lnTo>
                  <a:lnTo>
                    <a:pt x="89" y="11"/>
                  </a:lnTo>
                  <a:lnTo>
                    <a:pt x="89" y="11"/>
                  </a:lnTo>
                  <a:lnTo>
                    <a:pt x="89" y="8"/>
                  </a:lnTo>
                  <a:lnTo>
                    <a:pt x="88" y="5"/>
                  </a:lnTo>
                  <a:lnTo>
                    <a:pt x="86" y="3"/>
                  </a:lnTo>
                  <a:lnTo>
                    <a:pt x="83" y="2"/>
                  </a:lnTo>
                  <a:lnTo>
                    <a:pt x="83" y="2"/>
                  </a:lnTo>
                  <a:lnTo>
                    <a:pt x="81" y="3"/>
                  </a:lnTo>
                  <a:lnTo>
                    <a:pt x="78" y="4"/>
                  </a:lnTo>
                  <a:lnTo>
                    <a:pt x="76" y="7"/>
                  </a:lnTo>
                  <a:lnTo>
                    <a:pt x="75" y="9"/>
                  </a:lnTo>
                  <a:lnTo>
                    <a:pt x="75" y="9"/>
                  </a:lnTo>
                  <a:lnTo>
                    <a:pt x="75" y="12"/>
                  </a:lnTo>
                  <a:lnTo>
                    <a:pt x="75" y="14"/>
                  </a:lnTo>
                  <a:lnTo>
                    <a:pt x="78" y="16"/>
                  </a:lnTo>
                  <a:lnTo>
                    <a:pt x="81" y="17"/>
                  </a:lnTo>
                  <a:lnTo>
                    <a:pt x="81" y="17"/>
                  </a:lnTo>
                  <a:lnTo>
                    <a:pt x="81" y="17"/>
                  </a:lnTo>
                  <a:lnTo>
                    <a:pt x="78" y="27"/>
                  </a:lnTo>
                  <a:lnTo>
                    <a:pt x="73" y="32"/>
                  </a:lnTo>
                  <a:lnTo>
                    <a:pt x="73" y="32"/>
                  </a:lnTo>
                  <a:lnTo>
                    <a:pt x="69" y="30"/>
                  </a:lnTo>
                  <a:lnTo>
                    <a:pt x="69" y="30"/>
                  </a:lnTo>
                  <a:lnTo>
                    <a:pt x="47" y="18"/>
                  </a:lnTo>
                  <a:lnTo>
                    <a:pt x="36" y="14"/>
                  </a:lnTo>
                  <a:lnTo>
                    <a:pt x="24" y="11"/>
                  </a:lnTo>
                  <a:lnTo>
                    <a:pt x="24" y="11"/>
                  </a:lnTo>
                  <a:lnTo>
                    <a:pt x="25" y="8"/>
                  </a:lnTo>
                  <a:lnTo>
                    <a:pt x="25" y="8"/>
                  </a:lnTo>
                  <a:lnTo>
                    <a:pt x="28" y="2"/>
                  </a:lnTo>
                  <a:lnTo>
                    <a:pt x="28" y="0"/>
                  </a:lnTo>
                  <a:lnTo>
                    <a:pt x="28" y="0"/>
                  </a:lnTo>
                  <a:lnTo>
                    <a:pt x="27" y="1"/>
                  </a:lnTo>
                  <a:lnTo>
                    <a:pt x="23" y="3"/>
                  </a:lnTo>
                  <a:lnTo>
                    <a:pt x="23" y="3"/>
                  </a:lnTo>
                  <a:lnTo>
                    <a:pt x="17" y="5"/>
                  </a:lnTo>
                  <a:lnTo>
                    <a:pt x="13" y="7"/>
                  </a:lnTo>
                  <a:lnTo>
                    <a:pt x="13" y="7"/>
                  </a:lnTo>
                  <a:lnTo>
                    <a:pt x="11" y="7"/>
                  </a:lnTo>
                  <a:lnTo>
                    <a:pt x="9" y="7"/>
                  </a:lnTo>
                  <a:lnTo>
                    <a:pt x="9" y="7"/>
                  </a:lnTo>
                  <a:lnTo>
                    <a:pt x="8" y="8"/>
                  </a:lnTo>
                  <a:lnTo>
                    <a:pt x="5" y="13"/>
                  </a:lnTo>
                  <a:lnTo>
                    <a:pt x="5" y="13"/>
                  </a:lnTo>
                  <a:lnTo>
                    <a:pt x="3" y="19"/>
                  </a:lnTo>
                  <a:lnTo>
                    <a:pt x="3" y="19"/>
                  </a:lnTo>
                  <a:lnTo>
                    <a:pt x="1" y="23"/>
                  </a:lnTo>
                  <a:lnTo>
                    <a:pt x="0"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5" name="Freeform 48"/>
            <p:cNvSpPr>
              <a:spLocks/>
            </p:cNvSpPr>
            <p:nvPr userDrawn="1"/>
          </p:nvSpPr>
          <p:spPr bwMode="auto">
            <a:xfrm>
              <a:off x="4441" y="2254"/>
              <a:ext cx="21" cy="26"/>
            </a:xfrm>
            <a:custGeom>
              <a:avLst/>
              <a:gdLst>
                <a:gd name="T0" fmla="*/ 7 w 21"/>
                <a:gd name="T1" fmla="*/ 26 h 26"/>
                <a:gd name="T2" fmla="*/ 7 w 21"/>
                <a:gd name="T3" fmla="*/ 26 h 26"/>
                <a:gd name="T4" fmla="*/ 16 w 21"/>
                <a:gd name="T5" fmla="*/ 25 h 26"/>
                <a:gd name="T6" fmla="*/ 21 w 21"/>
                <a:gd name="T7" fmla="*/ 24 h 26"/>
                <a:gd name="T8" fmla="*/ 20 w 21"/>
                <a:gd name="T9" fmla="*/ 2 h 26"/>
                <a:gd name="T10" fmla="*/ 20 w 21"/>
                <a:gd name="T11" fmla="*/ 2 h 26"/>
                <a:gd name="T12" fmla="*/ 10 w 21"/>
                <a:gd name="T13" fmla="*/ 0 h 26"/>
                <a:gd name="T14" fmla="*/ 10 w 21"/>
                <a:gd name="T15" fmla="*/ 0 h 26"/>
                <a:gd name="T16" fmla="*/ 6 w 21"/>
                <a:gd name="T17" fmla="*/ 0 h 26"/>
                <a:gd name="T18" fmla="*/ 4 w 21"/>
                <a:gd name="T19" fmla="*/ 1 h 26"/>
                <a:gd name="T20" fmla="*/ 2 w 21"/>
                <a:gd name="T21" fmla="*/ 2 h 26"/>
                <a:gd name="T22" fmla="*/ 1 w 21"/>
                <a:gd name="T23" fmla="*/ 4 h 26"/>
                <a:gd name="T24" fmla="*/ 0 w 21"/>
                <a:gd name="T25" fmla="*/ 8 h 26"/>
                <a:gd name="T26" fmla="*/ 0 w 21"/>
                <a:gd name="T27" fmla="*/ 10 h 26"/>
                <a:gd name="T28" fmla="*/ 0 w 21"/>
                <a:gd name="T29" fmla="*/ 16 h 26"/>
                <a:gd name="T30" fmla="*/ 0 w 21"/>
                <a:gd name="T31" fmla="*/ 16 h 26"/>
                <a:gd name="T32" fmla="*/ 1 w 21"/>
                <a:gd name="T33" fmla="*/ 21 h 26"/>
                <a:gd name="T34" fmla="*/ 3 w 21"/>
                <a:gd name="T35" fmla="*/ 24 h 26"/>
                <a:gd name="T36" fmla="*/ 4 w 21"/>
                <a:gd name="T37" fmla="*/ 25 h 26"/>
                <a:gd name="T38" fmla="*/ 7 w 21"/>
                <a:gd name="T3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26">
                  <a:moveTo>
                    <a:pt x="7" y="26"/>
                  </a:moveTo>
                  <a:lnTo>
                    <a:pt x="7" y="26"/>
                  </a:lnTo>
                  <a:lnTo>
                    <a:pt x="16" y="25"/>
                  </a:lnTo>
                  <a:lnTo>
                    <a:pt x="21" y="24"/>
                  </a:lnTo>
                  <a:lnTo>
                    <a:pt x="20" y="2"/>
                  </a:lnTo>
                  <a:lnTo>
                    <a:pt x="20" y="2"/>
                  </a:lnTo>
                  <a:lnTo>
                    <a:pt x="10" y="0"/>
                  </a:lnTo>
                  <a:lnTo>
                    <a:pt x="10" y="0"/>
                  </a:lnTo>
                  <a:lnTo>
                    <a:pt x="6" y="0"/>
                  </a:lnTo>
                  <a:lnTo>
                    <a:pt x="4" y="1"/>
                  </a:lnTo>
                  <a:lnTo>
                    <a:pt x="2" y="2"/>
                  </a:lnTo>
                  <a:lnTo>
                    <a:pt x="1" y="4"/>
                  </a:lnTo>
                  <a:lnTo>
                    <a:pt x="0" y="8"/>
                  </a:lnTo>
                  <a:lnTo>
                    <a:pt x="0" y="10"/>
                  </a:lnTo>
                  <a:lnTo>
                    <a:pt x="0" y="16"/>
                  </a:lnTo>
                  <a:lnTo>
                    <a:pt x="0" y="16"/>
                  </a:lnTo>
                  <a:lnTo>
                    <a:pt x="1" y="21"/>
                  </a:lnTo>
                  <a:lnTo>
                    <a:pt x="3" y="24"/>
                  </a:lnTo>
                  <a:lnTo>
                    <a:pt x="4" y="25"/>
                  </a:lnTo>
                  <a:lnTo>
                    <a:pt x="7"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6" name="Freeform 49"/>
            <p:cNvSpPr>
              <a:spLocks/>
            </p:cNvSpPr>
            <p:nvPr userDrawn="1"/>
          </p:nvSpPr>
          <p:spPr bwMode="auto">
            <a:xfrm>
              <a:off x="4468" y="2249"/>
              <a:ext cx="32" cy="31"/>
            </a:xfrm>
            <a:custGeom>
              <a:avLst/>
              <a:gdLst>
                <a:gd name="T0" fmla="*/ 32 w 32"/>
                <a:gd name="T1" fmla="*/ 22 h 31"/>
                <a:gd name="T2" fmla="*/ 32 w 32"/>
                <a:gd name="T3" fmla="*/ 16 h 31"/>
                <a:gd name="T4" fmla="*/ 32 w 32"/>
                <a:gd name="T5" fmla="*/ 4 h 31"/>
                <a:gd name="T6" fmla="*/ 32 w 32"/>
                <a:gd name="T7" fmla="*/ 1 h 31"/>
                <a:gd name="T8" fmla="*/ 31 w 32"/>
                <a:gd name="T9" fmla="*/ 0 h 31"/>
                <a:gd name="T10" fmla="*/ 27 w 32"/>
                <a:gd name="T11" fmla="*/ 0 h 31"/>
                <a:gd name="T12" fmla="*/ 24 w 32"/>
                <a:gd name="T13" fmla="*/ 0 h 31"/>
                <a:gd name="T14" fmla="*/ 17 w 32"/>
                <a:gd name="T15" fmla="*/ 0 h 31"/>
                <a:gd name="T16" fmla="*/ 16 w 32"/>
                <a:gd name="T17" fmla="*/ 4 h 31"/>
                <a:gd name="T18" fmla="*/ 14 w 32"/>
                <a:gd name="T19" fmla="*/ 0 h 31"/>
                <a:gd name="T20" fmla="*/ 8 w 32"/>
                <a:gd name="T21" fmla="*/ 0 h 31"/>
                <a:gd name="T22" fmla="*/ 5 w 32"/>
                <a:gd name="T23" fmla="*/ 0 h 31"/>
                <a:gd name="T24" fmla="*/ 2 w 32"/>
                <a:gd name="T25" fmla="*/ 0 h 31"/>
                <a:gd name="T26" fmla="*/ 1 w 32"/>
                <a:gd name="T27" fmla="*/ 1 h 31"/>
                <a:gd name="T28" fmla="*/ 0 w 32"/>
                <a:gd name="T29" fmla="*/ 4 h 31"/>
                <a:gd name="T30" fmla="*/ 0 w 32"/>
                <a:gd name="T31" fmla="*/ 16 h 31"/>
                <a:gd name="T32" fmla="*/ 0 w 32"/>
                <a:gd name="T33" fmla="*/ 29 h 31"/>
                <a:gd name="T34" fmla="*/ 3 w 32"/>
                <a:gd name="T35" fmla="*/ 29 h 31"/>
                <a:gd name="T36" fmla="*/ 5 w 32"/>
                <a:gd name="T37" fmla="*/ 28 h 31"/>
                <a:gd name="T38" fmla="*/ 7 w 32"/>
                <a:gd name="T39" fmla="*/ 23 h 31"/>
                <a:gd name="T40" fmla="*/ 7 w 32"/>
                <a:gd name="T41" fmla="*/ 31 h 31"/>
                <a:gd name="T42" fmla="*/ 10 w 32"/>
                <a:gd name="T43" fmla="*/ 31 h 31"/>
                <a:gd name="T44" fmla="*/ 13 w 32"/>
                <a:gd name="T45" fmla="*/ 29 h 31"/>
                <a:gd name="T46" fmla="*/ 15 w 32"/>
                <a:gd name="T47" fmla="*/ 26 h 31"/>
                <a:gd name="T48" fmla="*/ 16 w 32"/>
                <a:gd name="T49" fmla="*/ 23 h 31"/>
                <a:gd name="T50" fmla="*/ 16 w 32"/>
                <a:gd name="T51" fmla="*/ 31 h 31"/>
                <a:gd name="T52" fmla="*/ 22 w 32"/>
                <a:gd name="T53" fmla="*/ 29 h 31"/>
                <a:gd name="T54" fmla="*/ 24 w 32"/>
                <a:gd name="T55" fmla="*/ 26 h 31"/>
                <a:gd name="T56" fmla="*/ 25 w 32"/>
                <a:gd name="T57" fmla="*/ 23 h 31"/>
                <a:gd name="T58" fmla="*/ 25 w 32"/>
                <a:gd name="T59" fmla="*/ 29 h 31"/>
                <a:gd name="T60" fmla="*/ 27 w 32"/>
                <a:gd name="T61" fmla="*/ 28 h 31"/>
                <a:gd name="T62" fmla="*/ 30 w 32"/>
                <a:gd name="T63" fmla="*/ 27 h 31"/>
                <a:gd name="T64" fmla="*/ 32 w 32"/>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32" y="22"/>
                  </a:moveTo>
                  <a:lnTo>
                    <a:pt x="32" y="22"/>
                  </a:lnTo>
                  <a:lnTo>
                    <a:pt x="32" y="16"/>
                  </a:lnTo>
                  <a:lnTo>
                    <a:pt x="32" y="16"/>
                  </a:lnTo>
                  <a:lnTo>
                    <a:pt x="32" y="4"/>
                  </a:lnTo>
                  <a:lnTo>
                    <a:pt x="32" y="4"/>
                  </a:lnTo>
                  <a:lnTo>
                    <a:pt x="32" y="2"/>
                  </a:lnTo>
                  <a:lnTo>
                    <a:pt x="32" y="1"/>
                  </a:lnTo>
                  <a:lnTo>
                    <a:pt x="31" y="0"/>
                  </a:lnTo>
                  <a:lnTo>
                    <a:pt x="31" y="0"/>
                  </a:lnTo>
                  <a:lnTo>
                    <a:pt x="27" y="0"/>
                  </a:lnTo>
                  <a:lnTo>
                    <a:pt x="27" y="0"/>
                  </a:lnTo>
                  <a:lnTo>
                    <a:pt x="25" y="4"/>
                  </a:lnTo>
                  <a:lnTo>
                    <a:pt x="24" y="0"/>
                  </a:lnTo>
                  <a:lnTo>
                    <a:pt x="24" y="0"/>
                  </a:lnTo>
                  <a:lnTo>
                    <a:pt x="17" y="0"/>
                  </a:lnTo>
                  <a:lnTo>
                    <a:pt x="17" y="0"/>
                  </a:lnTo>
                  <a:lnTo>
                    <a:pt x="16" y="4"/>
                  </a:lnTo>
                  <a:lnTo>
                    <a:pt x="14" y="0"/>
                  </a:lnTo>
                  <a:lnTo>
                    <a:pt x="14" y="0"/>
                  </a:lnTo>
                  <a:lnTo>
                    <a:pt x="8" y="0"/>
                  </a:lnTo>
                  <a:lnTo>
                    <a:pt x="8" y="0"/>
                  </a:lnTo>
                  <a:lnTo>
                    <a:pt x="7" y="4"/>
                  </a:lnTo>
                  <a:lnTo>
                    <a:pt x="5" y="0"/>
                  </a:lnTo>
                  <a:lnTo>
                    <a:pt x="5" y="0"/>
                  </a:lnTo>
                  <a:lnTo>
                    <a:pt x="2" y="0"/>
                  </a:lnTo>
                  <a:lnTo>
                    <a:pt x="2" y="0"/>
                  </a:lnTo>
                  <a:lnTo>
                    <a:pt x="1" y="1"/>
                  </a:lnTo>
                  <a:lnTo>
                    <a:pt x="0" y="2"/>
                  </a:lnTo>
                  <a:lnTo>
                    <a:pt x="0" y="4"/>
                  </a:lnTo>
                  <a:lnTo>
                    <a:pt x="0" y="4"/>
                  </a:lnTo>
                  <a:lnTo>
                    <a:pt x="0" y="16"/>
                  </a:lnTo>
                  <a:lnTo>
                    <a:pt x="0" y="16"/>
                  </a:lnTo>
                  <a:lnTo>
                    <a:pt x="0" y="29"/>
                  </a:lnTo>
                  <a:lnTo>
                    <a:pt x="0" y="29"/>
                  </a:lnTo>
                  <a:lnTo>
                    <a:pt x="3" y="29"/>
                  </a:lnTo>
                  <a:lnTo>
                    <a:pt x="5" y="28"/>
                  </a:lnTo>
                  <a:lnTo>
                    <a:pt x="5" y="28"/>
                  </a:lnTo>
                  <a:lnTo>
                    <a:pt x="6" y="24"/>
                  </a:lnTo>
                  <a:lnTo>
                    <a:pt x="7" y="23"/>
                  </a:lnTo>
                  <a:lnTo>
                    <a:pt x="7" y="23"/>
                  </a:lnTo>
                  <a:lnTo>
                    <a:pt x="7" y="31"/>
                  </a:lnTo>
                  <a:lnTo>
                    <a:pt x="7" y="31"/>
                  </a:lnTo>
                  <a:lnTo>
                    <a:pt x="10" y="31"/>
                  </a:lnTo>
                  <a:lnTo>
                    <a:pt x="12" y="31"/>
                  </a:lnTo>
                  <a:lnTo>
                    <a:pt x="13" y="29"/>
                  </a:lnTo>
                  <a:lnTo>
                    <a:pt x="13" y="29"/>
                  </a:lnTo>
                  <a:lnTo>
                    <a:pt x="15" y="26"/>
                  </a:lnTo>
                  <a:lnTo>
                    <a:pt x="16" y="23"/>
                  </a:lnTo>
                  <a:lnTo>
                    <a:pt x="16" y="23"/>
                  </a:lnTo>
                  <a:lnTo>
                    <a:pt x="16" y="31"/>
                  </a:lnTo>
                  <a:lnTo>
                    <a:pt x="16" y="31"/>
                  </a:lnTo>
                  <a:lnTo>
                    <a:pt x="19" y="31"/>
                  </a:lnTo>
                  <a:lnTo>
                    <a:pt x="22" y="29"/>
                  </a:lnTo>
                  <a:lnTo>
                    <a:pt x="22" y="29"/>
                  </a:lnTo>
                  <a:lnTo>
                    <a:pt x="24" y="26"/>
                  </a:lnTo>
                  <a:lnTo>
                    <a:pt x="25" y="23"/>
                  </a:lnTo>
                  <a:lnTo>
                    <a:pt x="25" y="23"/>
                  </a:lnTo>
                  <a:lnTo>
                    <a:pt x="25" y="29"/>
                  </a:lnTo>
                  <a:lnTo>
                    <a:pt x="25" y="29"/>
                  </a:lnTo>
                  <a:lnTo>
                    <a:pt x="27" y="28"/>
                  </a:lnTo>
                  <a:lnTo>
                    <a:pt x="27" y="28"/>
                  </a:lnTo>
                  <a:lnTo>
                    <a:pt x="30" y="27"/>
                  </a:lnTo>
                  <a:lnTo>
                    <a:pt x="30" y="27"/>
                  </a:lnTo>
                  <a:lnTo>
                    <a:pt x="31" y="26"/>
                  </a:lnTo>
                  <a:lnTo>
                    <a:pt x="32" y="2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7" name="Freeform 50"/>
            <p:cNvSpPr>
              <a:spLocks/>
            </p:cNvSpPr>
            <p:nvPr userDrawn="1"/>
          </p:nvSpPr>
          <p:spPr bwMode="auto">
            <a:xfrm>
              <a:off x="4472" y="2250"/>
              <a:ext cx="40" cy="45"/>
            </a:xfrm>
            <a:custGeom>
              <a:avLst/>
              <a:gdLst>
                <a:gd name="T0" fmla="*/ 40 w 40"/>
                <a:gd name="T1" fmla="*/ 33 h 45"/>
                <a:gd name="T2" fmla="*/ 40 w 40"/>
                <a:gd name="T3" fmla="*/ 26 h 45"/>
                <a:gd name="T4" fmla="*/ 40 w 40"/>
                <a:gd name="T5" fmla="*/ 26 h 45"/>
                <a:gd name="T6" fmla="*/ 39 w 40"/>
                <a:gd name="T7" fmla="*/ 25 h 45"/>
                <a:gd name="T8" fmla="*/ 38 w 40"/>
                <a:gd name="T9" fmla="*/ 21 h 45"/>
                <a:gd name="T10" fmla="*/ 38 w 40"/>
                <a:gd name="T11" fmla="*/ 18 h 45"/>
                <a:gd name="T12" fmla="*/ 38 w 40"/>
                <a:gd name="T13" fmla="*/ 18 h 45"/>
                <a:gd name="T14" fmla="*/ 38 w 40"/>
                <a:gd name="T15" fmla="*/ 15 h 45"/>
                <a:gd name="T16" fmla="*/ 39 w 40"/>
                <a:gd name="T17" fmla="*/ 12 h 45"/>
                <a:gd name="T18" fmla="*/ 40 w 40"/>
                <a:gd name="T19" fmla="*/ 10 h 45"/>
                <a:gd name="T20" fmla="*/ 40 w 40"/>
                <a:gd name="T21" fmla="*/ 3 h 45"/>
                <a:gd name="T22" fmla="*/ 40 w 40"/>
                <a:gd name="T23" fmla="*/ 3 h 45"/>
                <a:gd name="T24" fmla="*/ 38 w 40"/>
                <a:gd name="T25" fmla="*/ 1 h 45"/>
                <a:gd name="T26" fmla="*/ 36 w 40"/>
                <a:gd name="T27" fmla="*/ 0 h 45"/>
                <a:gd name="T28" fmla="*/ 33 w 40"/>
                <a:gd name="T29" fmla="*/ 0 h 45"/>
                <a:gd name="T30" fmla="*/ 33 w 40"/>
                <a:gd name="T31" fmla="*/ 23 h 45"/>
                <a:gd name="T32" fmla="*/ 33 w 40"/>
                <a:gd name="T33" fmla="*/ 23 h 45"/>
                <a:gd name="T34" fmla="*/ 32 w 40"/>
                <a:gd name="T35" fmla="*/ 27 h 45"/>
                <a:gd name="T36" fmla="*/ 30 w 40"/>
                <a:gd name="T37" fmla="*/ 30 h 45"/>
                <a:gd name="T38" fmla="*/ 27 w 40"/>
                <a:gd name="T39" fmla="*/ 32 h 45"/>
                <a:gd name="T40" fmla="*/ 23 w 40"/>
                <a:gd name="T41" fmla="*/ 33 h 45"/>
                <a:gd name="T42" fmla="*/ 23 w 40"/>
                <a:gd name="T43" fmla="*/ 33 h 45"/>
                <a:gd name="T44" fmla="*/ 14 w 40"/>
                <a:gd name="T45" fmla="*/ 35 h 45"/>
                <a:gd name="T46" fmla="*/ 7 w 40"/>
                <a:gd name="T47" fmla="*/ 35 h 45"/>
                <a:gd name="T48" fmla="*/ 0 w 40"/>
                <a:gd name="T49" fmla="*/ 35 h 45"/>
                <a:gd name="T50" fmla="*/ 0 w 40"/>
                <a:gd name="T51" fmla="*/ 35 h 45"/>
                <a:gd name="T52" fmla="*/ 1 w 40"/>
                <a:gd name="T53" fmla="*/ 42 h 45"/>
                <a:gd name="T54" fmla="*/ 1 w 40"/>
                <a:gd name="T55" fmla="*/ 42 h 45"/>
                <a:gd name="T56" fmla="*/ 3 w 40"/>
                <a:gd name="T57" fmla="*/ 44 h 45"/>
                <a:gd name="T58" fmla="*/ 4 w 40"/>
                <a:gd name="T59" fmla="*/ 45 h 45"/>
                <a:gd name="T60" fmla="*/ 32 w 40"/>
                <a:gd name="T61" fmla="*/ 45 h 45"/>
                <a:gd name="T62" fmla="*/ 40 w 40"/>
                <a:gd name="T63"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5">
                  <a:moveTo>
                    <a:pt x="40" y="33"/>
                  </a:moveTo>
                  <a:lnTo>
                    <a:pt x="40" y="26"/>
                  </a:lnTo>
                  <a:lnTo>
                    <a:pt x="40" y="26"/>
                  </a:lnTo>
                  <a:lnTo>
                    <a:pt x="39" y="25"/>
                  </a:lnTo>
                  <a:lnTo>
                    <a:pt x="38" y="21"/>
                  </a:lnTo>
                  <a:lnTo>
                    <a:pt x="38" y="18"/>
                  </a:lnTo>
                  <a:lnTo>
                    <a:pt x="38" y="18"/>
                  </a:lnTo>
                  <a:lnTo>
                    <a:pt x="38" y="15"/>
                  </a:lnTo>
                  <a:lnTo>
                    <a:pt x="39" y="12"/>
                  </a:lnTo>
                  <a:lnTo>
                    <a:pt x="40" y="10"/>
                  </a:lnTo>
                  <a:lnTo>
                    <a:pt x="40" y="3"/>
                  </a:lnTo>
                  <a:lnTo>
                    <a:pt x="40" y="3"/>
                  </a:lnTo>
                  <a:lnTo>
                    <a:pt x="38" y="1"/>
                  </a:lnTo>
                  <a:lnTo>
                    <a:pt x="36" y="0"/>
                  </a:lnTo>
                  <a:lnTo>
                    <a:pt x="33" y="0"/>
                  </a:lnTo>
                  <a:lnTo>
                    <a:pt x="33" y="23"/>
                  </a:lnTo>
                  <a:lnTo>
                    <a:pt x="33" y="23"/>
                  </a:lnTo>
                  <a:lnTo>
                    <a:pt x="32" y="27"/>
                  </a:lnTo>
                  <a:lnTo>
                    <a:pt x="30" y="30"/>
                  </a:lnTo>
                  <a:lnTo>
                    <a:pt x="27" y="32"/>
                  </a:lnTo>
                  <a:lnTo>
                    <a:pt x="23" y="33"/>
                  </a:lnTo>
                  <a:lnTo>
                    <a:pt x="23" y="33"/>
                  </a:lnTo>
                  <a:lnTo>
                    <a:pt x="14" y="35"/>
                  </a:lnTo>
                  <a:lnTo>
                    <a:pt x="7" y="35"/>
                  </a:lnTo>
                  <a:lnTo>
                    <a:pt x="0" y="35"/>
                  </a:lnTo>
                  <a:lnTo>
                    <a:pt x="0" y="35"/>
                  </a:lnTo>
                  <a:lnTo>
                    <a:pt x="1" y="42"/>
                  </a:lnTo>
                  <a:lnTo>
                    <a:pt x="1" y="42"/>
                  </a:lnTo>
                  <a:lnTo>
                    <a:pt x="3" y="44"/>
                  </a:lnTo>
                  <a:lnTo>
                    <a:pt x="4" y="45"/>
                  </a:lnTo>
                  <a:lnTo>
                    <a:pt x="32" y="45"/>
                  </a:lnTo>
                  <a:lnTo>
                    <a:pt x="40" y="3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8" name="Freeform 51"/>
            <p:cNvSpPr>
              <a:spLocks/>
            </p:cNvSpPr>
            <p:nvPr userDrawn="1"/>
          </p:nvSpPr>
          <p:spPr bwMode="auto">
            <a:xfrm>
              <a:off x="4474" y="2300"/>
              <a:ext cx="33" cy="11"/>
            </a:xfrm>
            <a:custGeom>
              <a:avLst/>
              <a:gdLst>
                <a:gd name="T0" fmla="*/ 2 w 33"/>
                <a:gd name="T1" fmla="*/ 11 h 11"/>
                <a:gd name="T2" fmla="*/ 30 w 33"/>
                <a:gd name="T3" fmla="*/ 11 h 11"/>
                <a:gd name="T4" fmla="*/ 30 w 33"/>
                <a:gd name="T5" fmla="*/ 11 h 11"/>
                <a:gd name="T6" fmla="*/ 33 w 33"/>
                <a:gd name="T7" fmla="*/ 6 h 11"/>
                <a:gd name="T8" fmla="*/ 31 w 33"/>
                <a:gd name="T9" fmla="*/ 0 h 11"/>
                <a:gd name="T10" fmla="*/ 2 w 33"/>
                <a:gd name="T11" fmla="*/ 0 h 11"/>
                <a:gd name="T12" fmla="*/ 0 w 33"/>
                <a:gd name="T13" fmla="*/ 6 h 11"/>
                <a:gd name="T14" fmla="*/ 2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 y="11"/>
                  </a:moveTo>
                  <a:lnTo>
                    <a:pt x="30" y="11"/>
                  </a:lnTo>
                  <a:lnTo>
                    <a:pt x="30" y="11"/>
                  </a:lnTo>
                  <a:lnTo>
                    <a:pt x="33" y="6"/>
                  </a:lnTo>
                  <a:lnTo>
                    <a:pt x="31" y="0"/>
                  </a:lnTo>
                  <a:lnTo>
                    <a:pt x="2" y="0"/>
                  </a:lnTo>
                  <a:lnTo>
                    <a:pt x="0" y="6"/>
                  </a:lnTo>
                  <a:lnTo>
                    <a:pt x="2" y="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39" name="Freeform 52"/>
            <p:cNvSpPr>
              <a:spLocks/>
            </p:cNvSpPr>
            <p:nvPr userDrawn="1"/>
          </p:nvSpPr>
          <p:spPr bwMode="auto">
            <a:xfrm>
              <a:off x="4476" y="2316"/>
              <a:ext cx="33" cy="38"/>
            </a:xfrm>
            <a:custGeom>
              <a:avLst/>
              <a:gdLst>
                <a:gd name="T0" fmla="*/ 28 w 33"/>
                <a:gd name="T1" fmla="*/ 0 h 38"/>
                <a:gd name="T2" fmla="*/ 0 w 33"/>
                <a:gd name="T3" fmla="*/ 0 h 38"/>
                <a:gd name="T4" fmla="*/ 0 w 33"/>
                <a:gd name="T5" fmla="*/ 38 h 38"/>
                <a:gd name="T6" fmla="*/ 25 w 33"/>
                <a:gd name="T7" fmla="*/ 38 h 38"/>
                <a:gd name="T8" fmla="*/ 33 w 33"/>
                <a:gd name="T9" fmla="*/ 32 h 38"/>
                <a:gd name="T10" fmla="*/ 28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28" y="0"/>
                  </a:moveTo>
                  <a:lnTo>
                    <a:pt x="0" y="0"/>
                  </a:lnTo>
                  <a:lnTo>
                    <a:pt x="0" y="38"/>
                  </a:lnTo>
                  <a:lnTo>
                    <a:pt x="25" y="38"/>
                  </a:lnTo>
                  <a:lnTo>
                    <a:pt x="33" y="32"/>
                  </a:lnTo>
                  <a:lnTo>
                    <a:pt x="28"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0" name="Freeform 53"/>
            <p:cNvSpPr>
              <a:spLocks/>
            </p:cNvSpPr>
            <p:nvPr userDrawn="1"/>
          </p:nvSpPr>
          <p:spPr bwMode="auto">
            <a:xfrm>
              <a:off x="4475" y="2353"/>
              <a:ext cx="42" cy="38"/>
            </a:xfrm>
            <a:custGeom>
              <a:avLst/>
              <a:gdLst>
                <a:gd name="T0" fmla="*/ 42 w 42"/>
                <a:gd name="T1" fmla="*/ 10 h 38"/>
                <a:gd name="T2" fmla="*/ 42 w 42"/>
                <a:gd name="T3" fmla="*/ 10 h 38"/>
                <a:gd name="T4" fmla="*/ 38 w 42"/>
                <a:gd name="T5" fmla="*/ 5 h 38"/>
                <a:gd name="T6" fmla="*/ 38 w 42"/>
                <a:gd name="T7" fmla="*/ 5 h 38"/>
                <a:gd name="T8" fmla="*/ 37 w 42"/>
                <a:gd name="T9" fmla="*/ 0 h 38"/>
                <a:gd name="T10" fmla="*/ 28 w 42"/>
                <a:gd name="T11" fmla="*/ 6 h 38"/>
                <a:gd name="T12" fmla="*/ 0 w 42"/>
                <a:gd name="T13" fmla="*/ 6 h 38"/>
                <a:gd name="T14" fmla="*/ 0 w 42"/>
                <a:gd name="T15" fmla="*/ 6 h 38"/>
                <a:gd name="T16" fmla="*/ 0 w 42"/>
                <a:gd name="T17" fmla="*/ 17 h 38"/>
                <a:gd name="T18" fmla="*/ 0 w 42"/>
                <a:gd name="T19" fmla="*/ 27 h 38"/>
                <a:gd name="T20" fmla="*/ 0 w 42"/>
                <a:gd name="T21" fmla="*/ 27 h 38"/>
                <a:gd name="T22" fmla="*/ 7 w 42"/>
                <a:gd name="T23" fmla="*/ 32 h 38"/>
                <a:gd name="T24" fmla="*/ 14 w 42"/>
                <a:gd name="T25" fmla="*/ 38 h 38"/>
                <a:gd name="T26" fmla="*/ 33 w 42"/>
                <a:gd name="T27" fmla="*/ 15 h 38"/>
                <a:gd name="T28" fmla="*/ 42 w 42"/>
                <a:gd name="T29"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38">
                  <a:moveTo>
                    <a:pt x="42" y="10"/>
                  </a:moveTo>
                  <a:lnTo>
                    <a:pt x="42" y="10"/>
                  </a:lnTo>
                  <a:lnTo>
                    <a:pt x="38" y="5"/>
                  </a:lnTo>
                  <a:lnTo>
                    <a:pt x="38" y="5"/>
                  </a:lnTo>
                  <a:lnTo>
                    <a:pt x="37" y="0"/>
                  </a:lnTo>
                  <a:lnTo>
                    <a:pt x="28" y="6"/>
                  </a:lnTo>
                  <a:lnTo>
                    <a:pt x="0" y="6"/>
                  </a:lnTo>
                  <a:lnTo>
                    <a:pt x="0" y="6"/>
                  </a:lnTo>
                  <a:lnTo>
                    <a:pt x="0" y="17"/>
                  </a:lnTo>
                  <a:lnTo>
                    <a:pt x="0" y="27"/>
                  </a:lnTo>
                  <a:lnTo>
                    <a:pt x="0" y="27"/>
                  </a:lnTo>
                  <a:lnTo>
                    <a:pt x="7" y="32"/>
                  </a:lnTo>
                  <a:lnTo>
                    <a:pt x="14" y="38"/>
                  </a:lnTo>
                  <a:lnTo>
                    <a:pt x="33" y="15"/>
                  </a:lnTo>
                  <a:lnTo>
                    <a:pt x="42"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1" name="Freeform 54"/>
            <p:cNvSpPr>
              <a:spLocks/>
            </p:cNvSpPr>
            <p:nvPr userDrawn="1"/>
          </p:nvSpPr>
          <p:spPr bwMode="auto">
            <a:xfrm>
              <a:off x="4495" y="2367"/>
              <a:ext cx="64" cy="38"/>
            </a:xfrm>
            <a:custGeom>
              <a:avLst/>
              <a:gdLst>
                <a:gd name="T0" fmla="*/ 17 w 64"/>
                <a:gd name="T1" fmla="*/ 4 h 38"/>
                <a:gd name="T2" fmla="*/ 0 w 64"/>
                <a:gd name="T3" fmla="*/ 26 h 38"/>
                <a:gd name="T4" fmla="*/ 27 w 64"/>
                <a:gd name="T5" fmla="*/ 38 h 38"/>
                <a:gd name="T6" fmla="*/ 27 w 64"/>
                <a:gd name="T7" fmla="*/ 38 h 38"/>
                <a:gd name="T8" fmla="*/ 40 w 64"/>
                <a:gd name="T9" fmla="*/ 30 h 38"/>
                <a:gd name="T10" fmla="*/ 51 w 64"/>
                <a:gd name="T11" fmla="*/ 23 h 38"/>
                <a:gd name="T12" fmla="*/ 64 w 64"/>
                <a:gd name="T13" fmla="*/ 14 h 38"/>
                <a:gd name="T14" fmla="*/ 27 w 64"/>
                <a:gd name="T15" fmla="*/ 0 h 38"/>
                <a:gd name="T16" fmla="*/ 17 w 64"/>
                <a:gd name="T1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8">
                  <a:moveTo>
                    <a:pt x="17" y="4"/>
                  </a:moveTo>
                  <a:lnTo>
                    <a:pt x="0" y="26"/>
                  </a:lnTo>
                  <a:lnTo>
                    <a:pt x="27" y="38"/>
                  </a:lnTo>
                  <a:lnTo>
                    <a:pt x="27" y="38"/>
                  </a:lnTo>
                  <a:lnTo>
                    <a:pt x="40" y="30"/>
                  </a:lnTo>
                  <a:lnTo>
                    <a:pt x="51" y="23"/>
                  </a:lnTo>
                  <a:lnTo>
                    <a:pt x="64" y="14"/>
                  </a:lnTo>
                  <a:lnTo>
                    <a:pt x="27" y="0"/>
                  </a:lnTo>
                  <a:lnTo>
                    <a:pt x="17" y="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2" name="Freeform 55"/>
            <p:cNvSpPr>
              <a:spLocks/>
            </p:cNvSpPr>
            <p:nvPr userDrawn="1"/>
          </p:nvSpPr>
          <p:spPr bwMode="auto">
            <a:xfrm>
              <a:off x="4514" y="2232"/>
              <a:ext cx="15" cy="68"/>
            </a:xfrm>
            <a:custGeom>
              <a:avLst/>
              <a:gdLst>
                <a:gd name="T0" fmla="*/ 13 w 15"/>
                <a:gd name="T1" fmla="*/ 29 h 68"/>
                <a:gd name="T2" fmla="*/ 13 w 15"/>
                <a:gd name="T3" fmla="*/ 29 h 68"/>
                <a:gd name="T4" fmla="*/ 13 w 15"/>
                <a:gd name="T5" fmla="*/ 6 h 68"/>
                <a:gd name="T6" fmla="*/ 13 w 15"/>
                <a:gd name="T7" fmla="*/ 6 h 68"/>
                <a:gd name="T8" fmla="*/ 14 w 15"/>
                <a:gd name="T9" fmla="*/ 4 h 68"/>
                <a:gd name="T10" fmla="*/ 14 w 15"/>
                <a:gd name="T11" fmla="*/ 4 h 68"/>
                <a:gd name="T12" fmla="*/ 14 w 15"/>
                <a:gd name="T13" fmla="*/ 2 h 68"/>
                <a:gd name="T14" fmla="*/ 14 w 15"/>
                <a:gd name="T15" fmla="*/ 0 h 68"/>
                <a:gd name="T16" fmla="*/ 0 w 15"/>
                <a:gd name="T17" fmla="*/ 0 h 68"/>
                <a:gd name="T18" fmla="*/ 0 w 15"/>
                <a:gd name="T19" fmla="*/ 0 h 68"/>
                <a:gd name="T20" fmla="*/ 0 w 15"/>
                <a:gd name="T21" fmla="*/ 3 h 68"/>
                <a:gd name="T22" fmla="*/ 0 w 15"/>
                <a:gd name="T23" fmla="*/ 3 h 68"/>
                <a:gd name="T24" fmla="*/ 1 w 15"/>
                <a:gd name="T25" fmla="*/ 5 h 68"/>
                <a:gd name="T26" fmla="*/ 2 w 15"/>
                <a:gd name="T27" fmla="*/ 6 h 68"/>
                <a:gd name="T28" fmla="*/ 2 w 15"/>
                <a:gd name="T29" fmla="*/ 29 h 68"/>
                <a:gd name="T30" fmla="*/ 2 w 15"/>
                <a:gd name="T31" fmla="*/ 29 h 68"/>
                <a:gd name="T32" fmla="*/ 1 w 15"/>
                <a:gd name="T33" fmla="*/ 30 h 68"/>
                <a:gd name="T34" fmla="*/ 0 w 15"/>
                <a:gd name="T35" fmla="*/ 36 h 68"/>
                <a:gd name="T36" fmla="*/ 0 w 15"/>
                <a:gd name="T37" fmla="*/ 36 h 68"/>
                <a:gd name="T38" fmla="*/ 0 w 15"/>
                <a:gd name="T39" fmla="*/ 38 h 68"/>
                <a:gd name="T40" fmla="*/ 1 w 15"/>
                <a:gd name="T41" fmla="*/ 41 h 68"/>
                <a:gd name="T42" fmla="*/ 2 w 15"/>
                <a:gd name="T43" fmla="*/ 44 h 68"/>
                <a:gd name="T44" fmla="*/ 2 w 15"/>
                <a:gd name="T45" fmla="*/ 62 h 68"/>
                <a:gd name="T46" fmla="*/ 2 w 15"/>
                <a:gd name="T47" fmla="*/ 62 h 68"/>
                <a:gd name="T48" fmla="*/ 2 w 15"/>
                <a:gd name="T49" fmla="*/ 63 h 68"/>
                <a:gd name="T50" fmla="*/ 1 w 15"/>
                <a:gd name="T51" fmla="*/ 65 h 68"/>
                <a:gd name="T52" fmla="*/ 1 w 15"/>
                <a:gd name="T53" fmla="*/ 65 h 68"/>
                <a:gd name="T54" fmla="*/ 1 w 15"/>
                <a:gd name="T55" fmla="*/ 68 h 68"/>
                <a:gd name="T56" fmla="*/ 14 w 15"/>
                <a:gd name="T57" fmla="*/ 68 h 68"/>
                <a:gd name="T58" fmla="*/ 14 w 15"/>
                <a:gd name="T59" fmla="*/ 68 h 68"/>
                <a:gd name="T60" fmla="*/ 14 w 15"/>
                <a:gd name="T61" fmla="*/ 64 h 68"/>
                <a:gd name="T62" fmla="*/ 14 w 15"/>
                <a:gd name="T63" fmla="*/ 64 h 68"/>
                <a:gd name="T64" fmla="*/ 13 w 15"/>
                <a:gd name="T65" fmla="*/ 62 h 68"/>
                <a:gd name="T66" fmla="*/ 12 w 15"/>
                <a:gd name="T67" fmla="*/ 44 h 68"/>
                <a:gd name="T68" fmla="*/ 12 w 15"/>
                <a:gd name="T69" fmla="*/ 44 h 68"/>
                <a:gd name="T70" fmla="*/ 14 w 15"/>
                <a:gd name="T71" fmla="*/ 40 h 68"/>
                <a:gd name="T72" fmla="*/ 15 w 15"/>
                <a:gd name="T73" fmla="*/ 38 h 68"/>
                <a:gd name="T74" fmla="*/ 15 w 15"/>
                <a:gd name="T75" fmla="*/ 36 h 68"/>
                <a:gd name="T76" fmla="*/ 15 w 15"/>
                <a:gd name="T77" fmla="*/ 36 h 68"/>
                <a:gd name="T78" fmla="*/ 14 w 15"/>
                <a:gd name="T79" fmla="*/ 32 h 68"/>
                <a:gd name="T80" fmla="*/ 13 w 15"/>
                <a:gd name="T8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 h="68">
                  <a:moveTo>
                    <a:pt x="13" y="29"/>
                  </a:moveTo>
                  <a:lnTo>
                    <a:pt x="13" y="29"/>
                  </a:lnTo>
                  <a:lnTo>
                    <a:pt x="13" y="6"/>
                  </a:lnTo>
                  <a:lnTo>
                    <a:pt x="13" y="6"/>
                  </a:lnTo>
                  <a:lnTo>
                    <a:pt x="14" y="4"/>
                  </a:lnTo>
                  <a:lnTo>
                    <a:pt x="14" y="4"/>
                  </a:lnTo>
                  <a:lnTo>
                    <a:pt x="14" y="2"/>
                  </a:lnTo>
                  <a:lnTo>
                    <a:pt x="14" y="0"/>
                  </a:lnTo>
                  <a:lnTo>
                    <a:pt x="0" y="0"/>
                  </a:lnTo>
                  <a:lnTo>
                    <a:pt x="0" y="0"/>
                  </a:lnTo>
                  <a:lnTo>
                    <a:pt x="0" y="3"/>
                  </a:lnTo>
                  <a:lnTo>
                    <a:pt x="0" y="3"/>
                  </a:lnTo>
                  <a:lnTo>
                    <a:pt x="1" y="5"/>
                  </a:lnTo>
                  <a:lnTo>
                    <a:pt x="2" y="6"/>
                  </a:lnTo>
                  <a:lnTo>
                    <a:pt x="2" y="29"/>
                  </a:lnTo>
                  <a:lnTo>
                    <a:pt x="2" y="29"/>
                  </a:lnTo>
                  <a:lnTo>
                    <a:pt x="1" y="30"/>
                  </a:lnTo>
                  <a:lnTo>
                    <a:pt x="0" y="36"/>
                  </a:lnTo>
                  <a:lnTo>
                    <a:pt x="0" y="36"/>
                  </a:lnTo>
                  <a:lnTo>
                    <a:pt x="0" y="38"/>
                  </a:lnTo>
                  <a:lnTo>
                    <a:pt x="1" y="41"/>
                  </a:lnTo>
                  <a:lnTo>
                    <a:pt x="2" y="44"/>
                  </a:lnTo>
                  <a:lnTo>
                    <a:pt x="2" y="62"/>
                  </a:lnTo>
                  <a:lnTo>
                    <a:pt x="2" y="62"/>
                  </a:lnTo>
                  <a:lnTo>
                    <a:pt x="2" y="63"/>
                  </a:lnTo>
                  <a:lnTo>
                    <a:pt x="1" y="65"/>
                  </a:lnTo>
                  <a:lnTo>
                    <a:pt x="1" y="65"/>
                  </a:lnTo>
                  <a:lnTo>
                    <a:pt x="1" y="68"/>
                  </a:lnTo>
                  <a:lnTo>
                    <a:pt x="14" y="68"/>
                  </a:lnTo>
                  <a:lnTo>
                    <a:pt x="14" y="68"/>
                  </a:lnTo>
                  <a:lnTo>
                    <a:pt x="14" y="64"/>
                  </a:lnTo>
                  <a:lnTo>
                    <a:pt x="14" y="64"/>
                  </a:lnTo>
                  <a:lnTo>
                    <a:pt x="13" y="62"/>
                  </a:lnTo>
                  <a:lnTo>
                    <a:pt x="12" y="44"/>
                  </a:lnTo>
                  <a:lnTo>
                    <a:pt x="12" y="44"/>
                  </a:lnTo>
                  <a:lnTo>
                    <a:pt x="14" y="40"/>
                  </a:lnTo>
                  <a:lnTo>
                    <a:pt x="15" y="38"/>
                  </a:lnTo>
                  <a:lnTo>
                    <a:pt x="15" y="36"/>
                  </a:lnTo>
                  <a:lnTo>
                    <a:pt x="15" y="36"/>
                  </a:lnTo>
                  <a:lnTo>
                    <a:pt x="14" y="32"/>
                  </a:lnTo>
                  <a:lnTo>
                    <a:pt x="13" y="2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3" name="Freeform 56"/>
            <p:cNvSpPr>
              <a:spLocks/>
            </p:cNvSpPr>
            <p:nvPr userDrawn="1"/>
          </p:nvSpPr>
          <p:spPr bwMode="auto">
            <a:xfrm>
              <a:off x="4530" y="2252"/>
              <a:ext cx="45" cy="32"/>
            </a:xfrm>
            <a:custGeom>
              <a:avLst/>
              <a:gdLst>
                <a:gd name="T0" fmla="*/ 25 w 45"/>
                <a:gd name="T1" fmla="*/ 27 h 32"/>
                <a:gd name="T2" fmla="*/ 45 w 45"/>
                <a:gd name="T3" fmla="*/ 5 h 32"/>
                <a:gd name="T4" fmla="*/ 45 w 45"/>
                <a:gd name="T5" fmla="*/ 5 h 32"/>
                <a:gd name="T6" fmla="*/ 15 w 45"/>
                <a:gd name="T7" fmla="*/ 5 h 32"/>
                <a:gd name="T8" fmla="*/ 15 w 45"/>
                <a:gd name="T9" fmla="*/ 5 h 32"/>
                <a:gd name="T10" fmla="*/ 12 w 45"/>
                <a:gd name="T11" fmla="*/ 4 h 32"/>
                <a:gd name="T12" fmla="*/ 9 w 45"/>
                <a:gd name="T13" fmla="*/ 2 h 32"/>
                <a:gd name="T14" fmla="*/ 5 w 45"/>
                <a:gd name="T15" fmla="*/ 1 h 32"/>
                <a:gd name="T16" fmla="*/ 3 w 45"/>
                <a:gd name="T17" fmla="*/ 0 h 32"/>
                <a:gd name="T18" fmla="*/ 3 w 45"/>
                <a:gd name="T19" fmla="*/ 0 h 32"/>
                <a:gd name="T20" fmla="*/ 0 w 45"/>
                <a:gd name="T21" fmla="*/ 6 h 32"/>
                <a:gd name="T22" fmla="*/ 0 w 45"/>
                <a:gd name="T23" fmla="*/ 6 h 32"/>
                <a:gd name="T24" fmla="*/ 2 w 45"/>
                <a:gd name="T25" fmla="*/ 10 h 32"/>
                <a:gd name="T26" fmla="*/ 3 w 45"/>
                <a:gd name="T27" fmla="*/ 13 h 32"/>
                <a:gd name="T28" fmla="*/ 5 w 45"/>
                <a:gd name="T29" fmla="*/ 16 h 32"/>
                <a:gd name="T30" fmla="*/ 5 w 45"/>
                <a:gd name="T31" fmla="*/ 16 h 32"/>
                <a:gd name="T32" fmla="*/ 3 w 45"/>
                <a:gd name="T33" fmla="*/ 19 h 32"/>
                <a:gd name="T34" fmla="*/ 2 w 45"/>
                <a:gd name="T35" fmla="*/ 23 h 32"/>
                <a:gd name="T36" fmla="*/ 0 w 45"/>
                <a:gd name="T37" fmla="*/ 26 h 32"/>
                <a:gd name="T38" fmla="*/ 0 w 45"/>
                <a:gd name="T39" fmla="*/ 26 h 32"/>
                <a:gd name="T40" fmla="*/ 5 w 45"/>
                <a:gd name="T41" fmla="*/ 32 h 32"/>
                <a:gd name="T42" fmla="*/ 5 w 45"/>
                <a:gd name="T43" fmla="*/ 32 h 32"/>
                <a:gd name="T44" fmla="*/ 8 w 45"/>
                <a:gd name="T45" fmla="*/ 30 h 32"/>
                <a:gd name="T46" fmla="*/ 15 w 45"/>
                <a:gd name="T47" fmla="*/ 27 h 32"/>
                <a:gd name="T48" fmla="*/ 15 w 45"/>
                <a:gd name="T49" fmla="*/ 27 h 32"/>
                <a:gd name="T50" fmla="*/ 25 w 45"/>
                <a:gd name="T51"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32">
                  <a:moveTo>
                    <a:pt x="25" y="27"/>
                  </a:moveTo>
                  <a:lnTo>
                    <a:pt x="45" y="5"/>
                  </a:lnTo>
                  <a:lnTo>
                    <a:pt x="45" y="5"/>
                  </a:lnTo>
                  <a:lnTo>
                    <a:pt x="15" y="5"/>
                  </a:lnTo>
                  <a:lnTo>
                    <a:pt x="15" y="5"/>
                  </a:lnTo>
                  <a:lnTo>
                    <a:pt x="12" y="4"/>
                  </a:lnTo>
                  <a:lnTo>
                    <a:pt x="9" y="2"/>
                  </a:lnTo>
                  <a:lnTo>
                    <a:pt x="5" y="1"/>
                  </a:lnTo>
                  <a:lnTo>
                    <a:pt x="3" y="0"/>
                  </a:lnTo>
                  <a:lnTo>
                    <a:pt x="3" y="0"/>
                  </a:lnTo>
                  <a:lnTo>
                    <a:pt x="0" y="6"/>
                  </a:lnTo>
                  <a:lnTo>
                    <a:pt x="0" y="6"/>
                  </a:lnTo>
                  <a:lnTo>
                    <a:pt x="2" y="10"/>
                  </a:lnTo>
                  <a:lnTo>
                    <a:pt x="3" y="13"/>
                  </a:lnTo>
                  <a:lnTo>
                    <a:pt x="5" y="16"/>
                  </a:lnTo>
                  <a:lnTo>
                    <a:pt x="5" y="16"/>
                  </a:lnTo>
                  <a:lnTo>
                    <a:pt x="3" y="19"/>
                  </a:lnTo>
                  <a:lnTo>
                    <a:pt x="2" y="23"/>
                  </a:lnTo>
                  <a:lnTo>
                    <a:pt x="0" y="26"/>
                  </a:lnTo>
                  <a:lnTo>
                    <a:pt x="0" y="26"/>
                  </a:lnTo>
                  <a:lnTo>
                    <a:pt x="5" y="32"/>
                  </a:lnTo>
                  <a:lnTo>
                    <a:pt x="5" y="32"/>
                  </a:lnTo>
                  <a:lnTo>
                    <a:pt x="8" y="30"/>
                  </a:lnTo>
                  <a:lnTo>
                    <a:pt x="15" y="27"/>
                  </a:lnTo>
                  <a:lnTo>
                    <a:pt x="15" y="27"/>
                  </a:lnTo>
                  <a:lnTo>
                    <a:pt x="25" y="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4" name="Freeform 57"/>
            <p:cNvSpPr>
              <a:spLocks/>
            </p:cNvSpPr>
            <p:nvPr userDrawn="1"/>
          </p:nvSpPr>
          <p:spPr bwMode="auto">
            <a:xfrm>
              <a:off x="4586" y="2209"/>
              <a:ext cx="88" cy="70"/>
            </a:xfrm>
            <a:custGeom>
              <a:avLst/>
              <a:gdLst>
                <a:gd name="T0" fmla="*/ 88 w 88"/>
                <a:gd name="T1" fmla="*/ 35 h 70"/>
                <a:gd name="T2" fmla="*/ 87 w 88"/>
                <a:gd name="T3" fmla="*/ 35 h 70"/>
                <a:gd name="T4" fmla="*/ 82 w 88"/>
                <a:gd name="T5" fmla="*/ 37 h 70"/>
                <a:gd name="T6" fmla="*/ 80 w 88"/>
                <a:gd name="T7" fmla="*/ 39 h 70"/>
                <a:gd name="T8" fmla="*/ 78 w 88"/>
                <a:gd name="T9" fmla="*/ 44 h 70"/>
                <a:gd name="T10" fmla="*/ 76 w 88"/>
                <a:gd name="T11" fmla="*/ 42 h 70"/>
                <a:gd name="T12" fmla="*/ 71 w 88"/>
                <a:gd name="T13" fmla="*/ 41 h 70"/>
                <a:gd name="T14" fmla="*/ 67 w 88"/>
                <a:gd name="T15" fmla="*/ 42 h 70"/>
                <a:gd name="T16" fmla="*/ 69 w 88"/>
                <a:gd name="T17" fmla="*/ 47 h 70"/>
                <a:gd name="T18" fmla="*/ 67 w 88"/>
                <a:gd name="T19" fmla="*/ 53 h 70"/>
                <a:gd name="T20" fmla="*/ 65 w 88"/>
                <a:gd name="T21" fmla="*/ 53 h 70"/>
                <a:gd name="T22" fmla="*/ 60 w 88"/>
                <a:gd name="T23" fmla="*/ 49 h 70"/>
                <a:gd name="T24" fmla="*/ 60 w 88"/>
                <a:gd name="T25" fmla="*/ 46 h 70"/>
                <a:gd name="T26" fmla="*/ 55 w 88"/>
                <a:gd name="T27" fmla="*/ 48 h 70"/>
                <a:gd name="T28" fmla="*/ 52 w 88"/>
                <a:gd name="T29" fmla="*/ 46 h 70"/>
                <a:gd name="T30" fmla="*/ 52 w 88"/>
                <a:gd name="T31" fmla="*/ 41 h 70"/>
                <a:gd name="T32" fmla="*/ 60 w 88"/>
                <a:gd name="T33" fmla="*/ 39 h 70"/>
                <a:gd name="T34" fmla="*/ 60 w 88"/>
                <a:gd name="T35" fmla="*/ 37 h 70"/>
                <a:gd name="T36" fmla="*/ 57 w 88"/>
                <a:gd name="T37" fmla="*/ 31 h 70"/>
                <a:gd name="T38" fmla="*/ 54 w 88"/>
                <a:gd name="T39" fmla="*/ 30 h 70"/>
                <a:gd name="T40" fmla="*/ 49 w 88"/>
                <a:gd name="T41" fmla="*/ 31 h 70"/>
                <a:gd name="T42" fmla="*/ 51 w 88"/>
                <a:gd name="T43" fmla="*/ 30 h 70"/>
                <a:gd name="T44" fmla="*/ 53 w 88"/>
                <a:gd name="T45" fmla="*/ 26 h 70"/>
                <a:gd name="T46" fmla="*/ 53 w 88"/>
                <a:gd name="T47" fmla="*/ 20 h 70"/>
                <a:gd name="T48" fmla="*/ 50 w 88"/>
                <a:gd name="T49" fmla="*/ 16 h 70"/>
                <a:gd name="T50" fmla="*/ 50 w 88"/>
                <a:gd name="T51" fmla="*/ 15 h 70"/>
                <a:gd name="T52" fmla="*/ 46 w 88"/>
                <a:gd name="T53" fmla="*/ 16 h 70"/>
                <a:gd name="T54" fmla="*/ 40 w 88"/>
                <a:gd name="T55" fmla="*/ 19 h 70"/>
                <a:gd name="T56" fmla="*/ 39 w 88"/>
                <a:gd name="T57" fmla="*/ 23 h 70"/>
                <a:gd name="T58" fmla="*/ 39 w 88"/>
                <a:gd name="T59" fmla="*/ 27 h 70"/>
                <a:gd name="T60" fmla="*/ 37 w 88"/>
                <a:gd name="T61" fmla="*/ 24 h 70"/>
                <a:gd name="T62" fmla="*/ 32 w 88"/>
                <a:gd name="T63" fmla="*/ 20 h 70"/>
                <a:gd name="T64" fmla="*/ 29 w 88"/>
                <a:gd name="T65" fmla="*/ 20 h 70"/>
                <a:gd name="T66" fmla="*/ 25 w 88"/>
                <a:gd name="T67" fmla="*/ 23 h 70"/>
                <a:gd name="T68" fmla="*/ 27 w 88"/>
                <a:gd name="T69" fmla="*/ 27 h 70"/>
                <a:gd name="T70" fmla="*/ 27 w 88"/>
                <a:gd name="T71" fmla="*/ 33 h 70"/>
                <a:gd name="T72" fmla="*/ 25 w 88"/>
                <a:gd name="T73" fmla="*/ 34 h 70"/>
                <a:gd name="T74" fmla="*/ 19 w 88"/>
                <a:gd name="T75" fmla="*/ 31 h 70"/>
                <a:gd name="T76" fmla="*/ 19 w 88"/>
                <a:gd name="T77" fmla="*/ 28 h 70"/>
                <a:gd name="T78" fmla="*/ 15 w 88"/>
                <a:gd name="T79" fmla="*/ 31 h 70"/>
                <a:gd name="T80" fmla="*/ 12 w 88"/>
                <a:gd name="T81" fmla="*/ 30 h 70"/>
                <a:gd name="T82" fmla="*/ 10 w 88"/>
                <a:gd name="T83" fmla="*/ 25 h 70"/>
                <a:gd name="T84" fmla="*/ 18 w 88"/>
                <a:gd name="T85" fmla="*/ 20 h 70"/>
                <a:gd name="T86" fmla="*/ 17 w 88"/>
                <a:gd name="T87" fmla="*/ 19 h 70"/>
                <a:gd name="T88" fmla="*/ 13 w 88"/>
                <a:gd name="T89" fmla="*/ 14 h 70"/>
                <a:gd name="T90" fmla="*/ 9 w 88"/>
                <a:gd name="T91" fmla="*/ 14 h 70"/>
                <a:gd name="T92" fmla="*/ 11 w 88"/>
                <a:gd name="T93" fmla="*/ 11 h 70"/>
                <a:gd name="T94" fmla="*/ 12 w 88"/>
                <a:gd name="T95" fmla="*/ 5 h 70"/>
                <a:gd name="T96" fmla="*/ 11 w 88"/>
                <a:gd name="T97" fmla="*/ 3 h 70"/>
                <a:gd name="T98" fmla="*/ 8 w 88"/>
                <a:gd name="T99" fmla="*/ 0 h 70"/>
                <a:gd name="T100" fmla="*/ 21 w 88"/>
                <a:gd name="T101" fmla="*/ 52 h 70"/>
                <a:gd name="T102" fmla="*/ 26 w 88"/>
                <a:gd name="T103" fmla="*/ 48 h 70"/>
                <a:gd name="T104" fmla="*/ 30 w 88"/>
                <a:gd name="T105" fmla="*/ 46 h 70"/>
                <a:gd name="T106" fmla="*/ 38 w 88"/>
                <a:gd name="T107" fmla="*/ 47 h 70"/>
                <a:gd name="T108" fmla="*/ 42 w 88"/>
                <a:gd name="T109" fmla="*/ 48 h 70"/>
                <a:gd name="T110" fmla="*/ 49 w 88"/>
                <a:gd name="T111" fmla="*/ 53 h 70"/>
                <a:gd name="T112" fmla="*/ 50 w 88"/>
                <a:gd name="T113" fmla="*/ 58 h 70"/>
                <a:gd name="T114" fmla="*/ 49 w 88"/>
                <a:gd name="T115" fmla="*/ 61 h 70"/>
                <a:gd name="T116" fmla="*/ 61 w 88"/>
                <a:gd name="T1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70">
                  <a:moveTo>
                    <a:pt x="61" y="70"/>
                  </a:moveTo>
                  <a:lnTo>
                    <a:pt x="88" y="35"/>
                  </a:lnTo>
                  <a:lnTo>
                    <a:pt x="88" y="35"/>
                  </a:lnTo>
                  <a:lnTo>
                    <a:pt x="87" y="35"/>
                  </a:lnTo>
                  <a:lnTo>
                    <a:pt x="85" y="35"/>
                  </a:lnTo>
                  <a:lnTo>
                    <a:pt x="82" y="37"/>
                  </a:lnTo>
                  <a:lnTo>
                    <a:pt x="82" y="37"/>
                  </a:lnTo>
                  <a:lnTo>
                    <a:pt x="80" y="39"/>
                  </a:lnTo>
                  <a:lnTo>
                    <a:pt x="79" y="41"/>
                  </a:lnTo>
                  <a:lnTo>
                    <a:pt x="78" y="44"/>
                  </a:lnTo>
                  <a:lnTo>
                    <a:pt x="78" y="44"/>
                  </a:lnTo>
                  <a:lnTo>
                    <a:pt x="76" y="42"/>
                  </a:lnTo>
                  <a:lnTo>
                    <a:pt x="75" y="41"/>
                  </a:lnTo>
                  <a:lnTo>
                    <a:pt x="71" y="41"/>
                  </a:lnTo>
                  <a:lnTo>
                    <a:pt x="68" y="41"/>
                  </a:lnTo>
                  <a:lnTo>
                    <a:pt x="67" y="42"/>
                  </a:lnTo>
                  <a:lnTo>
                    <a:pt x="67" y="42"/>
                  </a:lnTo>
                  <a:lnTo>
                    <a:pt x="69" y="47"/>
                  </a:lnTo>
                  <a:lnTo>
                    <a:pt x="69" y="51"/>
                  </a:lnTo>
                  <a:lnTo>
                    <a:pt x="67" y="53"/>
                  </a:lnTo>
                  <a:lnTo>
                    <a:pt x="65" y="53"/>
                  </a:lnTo>
                  <a:lnTo>
                    <a:pt x="65" y="53"/>
                  </a:lnTo>
                  <a:lnTo>
                    <a:pt x="61" y="52"/>
                  </a:lnTo>
                  <a:lnTo>
                    <a:pt x="60" y="49"/>
                  </a:lnTo>
                  <a:lnTo>
                    <a:pt x="60" y="46"/>
                  </a:lnTo>
                  <a:lnTo>
                    <a:pt x="60" y="46"/>
                  </a:lnTo>
                  <a:lnTo>
                    <a:pt x="57" y="48"/>
                  </a:lnTo>
                  <a:lnTo>
                    <a:pt x="55" y="48"/>
                  </a:lnTo>
                  <a:lnTo>
                    <a:pt x="52" y="46"/>
                  </a:lnTo>
                  <a:lnTo>
                    <a:pt x="52" y="46"/>
                  </a:lnTo>
                  <a:lnTo>
                    <a:pt x="51" y="44"/>
                  </a:lnTo>
                  <a:lnTo>
                    <a:pt x="52" y="41"/>
                  </a:lnTo>
                  <a:lnTo>
                    <a:pt x="56" y="40"/>
                  </a:lnTo>
                  <a:lnTo>
                    <a:pt x="60" y="39"/>
                  </a:lnTo>
                  <a:lnTo>
                    <a:pt x="60" y="39"/>
                  </a:lnTo>
                  <a:lnTo>
                    <a:pt x="60" y="37"/>
                  </a:lnTo>
                  <a:lnTo>
                    <a:pt x="59" y="33"/>
                  </a:lnTo>
                  <a:lnTo>
                    <a:pt x="57" y="31"/>
                  </a:lnTo>
                  <a:lnTo>
                    <a:pt x="57" y="31"/>
                  </a:lnTo>
                  <a:lnTo>
                    <a:pt x="54" y="30"/>
                  </a:lnTo>
                  <a:lnTo>
                    <a:pt x="52" y="30"/>
                  </a:lnTo>
                  <a:lnTo>
                    <a:pt x="49" y="31"/>
                  </a:lnTo>
                  <a:lnTo>
                    <a:pt x="49" y="31"/>
                  </a:lnTo>
                  <a:lnTo>
                    <a:pt x="51" y="30"/>
                  </a:lnTo>
                  <a:lnTo>
                    <a:pt x="52" y="28"/>
                  </a:lnTo>
                  <a:lnTo>
                    <a:pt x="53" y="26"/>
                  </a:lnTo>
                  <a:lnTo>
                    <a:pt x="53" y="26"/>
                  </a:lnTo>
                  <a:lnTo>
                    <a:pt x="53" y="20"/>
                  </a:lnTo>
                  <a:lnTo>
                    <a:pt x="51" y="18"/>
                  </a:lnTo>
                  <a:lnTo>
                    <a:pt x="50" y="16"/>
                  </a:lnTo>
                  <a:lnTo>
                    <a:pt x="50" y="15"/>
                  </a:lnTo>
                  <a:lnTo>
                    <a:pt x="50" y="15"/>
                  </a:lnTo>
                  <a:lnTo>
                    <a:pt x="50" y="15"/>
                  </a:lnTo>
                  <a:lnTo>
                    <a:pt x="46" y="16"/>
                  </a:lnTo>
                  <a:lnTo>
                    <a:pt x="43" y="17"/>
                  </a:lnTo>
                  <a:lnTo>
                    <a:pt x="40" y="19"/>
                  </a:lnTo>
                  <a:lnTo>
                    <a:pt x="40" y="19"/>
                  </a:lnTo>
                  <a:lnTo>
                    <a:pt x="39" y="23"/>
                  </a:lnTo>
                  <a:lnTo>
                    <a:pt x="38" y="25"/>
                  </a:lnTo>
                  <a:lnTo>
                    <a:pt x="39" y="27"/>
                  </a:lnTo>
                  <a:lnTo>
                    <a:pt x="39" y="27"/>
                  </a:lnTo>
                  <a:lnTo>
                    <a:pt x="37" y="24"/>
                  </a:lnTo>
                  <a:lnTo>
                    <a:pt x="36" y="21"/>
                  </a:lnTo>
                  <a:lnTo>
                    <a:pt x="32" y="20"/>
                  </a:lnTo>
                  <a:lnTo>
                    <a:pt x="32" y="20"/>
                  </a:lnTo>
                  <a:lnTo>
                    <a:pt x="29" y="20"/>
                  </a:lnTo>
                  <a:lnTo>
                    <a:pt x="27" y="21"/>
                  </a:lnTo>
                  <a:lnTo>
                    <a:pt x="25" y="23"/>
                  </a:lnTo>
                  <a:lnTo>
                    <a:pt x="25" y="23"/>
                  </a:lnTo>
                  <a:lnTo>
                    <a:pt x="27" y="27"/>
                  </a:lnTo>
                  <a:lnTo>
                    <a:pt x="28" y="31"/>
                  </a:lnTo>
                  <a:lnTo>
                    <a:pt x="27" y="33"/>
                  </a:lnTo>
                  <a:lnTo>
                    <a:pt x="25" y="34"/>
                  </a:lnTo>
                  <a:lnTo>
                    <a:pt x="25" y="34"/>
                  </a:lnTo>
                  <a:lnTo>
                    <a:pt x="22" y="33"/>
                  </a:lnTo>
                  <a:lnTo>
                    <a:pt x="19" y="31"/>
                  </a:lnTo>
                  <a:lnTo>
                    <a:pt x="19" y="28"/>
                  </a:lnTo>
                  <a:lnTo>
                    <a:pt x="19" y="28"/>
                  </a:lnTo>
                  <a:lnTo>
                    <a:pt x="17" y="30"/>
                  </a:lnTo>
                  <a:lnTo>
                    <a:pt x="15" y="31"/>
                  </a:lnTo>
                  <a:lnTo>
                    <a:pt x="12" y="30"/>
                  </a:lnTo>
                  <a:lnTo>
                    <a:pt x="12" y="30"/>
                  </a:lnTo>
                  <a:lnTo>
                    <a:pt x="10" y="28"/>
                  </a:lnTo>
                  <a:lnTo>
                    <a:pt x="10" y="25"/>
                  </a:lnTo>
                  <a:lnTo>
                    <a:pt x="12" y="23"/>
                  </a:lnTo>
                  <a:lnTo>
                    <a:pt x="18" y="20"/>
                  </a:lnTo>
                  <a:lnTo>
                    <a:pt x="18" y="20"/>
                  </a:lnTo>
                  <a:lnTo>
                    <a:pt x="17" y="19"/>
                  </a:lnTo>
                  <a:lnTo>
                    <a:pt x="16" y="16"/>
                  </a:lnTo>
                  <a:lnTo>
                    <a:pt x="13" y="14"/>
                  </a:lnTo>
                  <a:lnTo>
                    <a:pt x="11" y="14"/>
                  </a:lnTo>
                  <a:lnTo>
                    <a:pt x="9" y="14"/>
                  </a:lnTo>
                  <a:lnTo>
                    <a:pt x="9" y="14"/>
                  </a:lnTo>
                  <a:lnTo>
                    <a:pt x="11" y="11"/>
                  </a:lnTo>
                  <a:lnTo>
                    <a:pt x="12" y="9"/>
                  </a:lnTo>
                  <a:lnTo>
                    <a:pt x="12" y="5"/>
                  </a:lnTo>
                  <a:lnTo>
                    <a:pt x="12" y="5"/>
                  </a:lnTo>
                  <a:lnTo>
                    <a:pt x="11" y="3"/>
                  </a:lnTo>
                  <a:lnTo>
                    <a:pt x="10" y="1"/>
                  </a:lnTo>
                  <a:lnTo>
                    <a:pt x="8" y="0"/>
                  </a:lnTo>
                  <a:lnTo>
                    <a:pt x="0" y="43"/>
                  </a:lnTo>
                  <a:lnTo>
                    <a:pt x="21" y="52"/>
                  </a:lnTo>
                  <a:lnTo>
                    <a:pt x="21" y="52"/>
                  </a:lnTo>
                  <a:lnTo>
                    <a:pt x="26" y="48"/>
                  </a:lnTo>
                  <a:lnTo>
                    <a:pt x="26" y="48"/>
                  </a:lnTo>
                  <a:lnTo>
                    <a:pt x="30" y="46"/>
                  </a:lnTo>
                  <a:lnTo>
                    <a:pt x="35" y="46"/>
                  </a:lnTo>
                  <a:lnTo>
                    <a:pt x="38" y="47"/>
                  </a:lnTo>
                  <a:lnTo>
                    <a:pt x="42" y="48"/>
                  </a:lnTo>
                  <a:lnTo>
                    <a:pt x="42" y="48"/>
                  </a:lnTo>
                  <a:lnTo>
                    <a:pt x="46" y="51"/>
                  </a:lnTo>
                  <a:lnTo>
                    <a:pt x="49" y="53"/>
                  </a:lnTo>
                  <a:lnTo>
                    <a:pt x="50" y="56"/>
                  </a:lnTo>
                  <a:lnTo>
                    <a:pt x="50" y="58"/>
                  </a:lnTo>
                  <a:lnTo>
                    <a:pt x="50" y="58"/>
                  </a:lnTo>
                  <a:lnTo>
                    <a:pt x="49" y="61"/>
                  </a:lnTo>
                  <a:lnTo>
                    <a:pt x="47" y="64"/>
                  </a:lnTo>
                  <a:lnTo>
                    <a:pt x="61" y="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5" name="Freeform 58"/>
            <p:cNvSpPr>
              <a:spLocks/>
            </p:cNvSpPr>
            <p:nvPr userDrawn="1"/>
          </p:nvSpPr>
          <p:spPr bwMode="auto">
            <a:xfrm>
              <a:off x="4657" y="2257"/>
              <a:ext cx="108" cy="19"/>
            </a:xfrm>
            <a:custGeom>
              <a:avLst/>
              <a:gdLst>
                <a:gd name="T0" fmla="*/ 90 w 108"/>
                <a:gd name="T1" fmla="*/ 16 h 19"/>
                <a:gd name="T2" fmla="*/ 108 w 108"/>
                <a:gd name="T3" fmla="*/ 9 h 19"/>
                <a:gd name="T4" fmla="*/ 90 w 108"/>
                <a:gd name="T5" fmla="*/ 1 h 19"/>
                <a:gd name="T6" fmla="*/ 90 w 108"/>
                <a:gd name="T7" fmla="*/ 1 h 19"/>
                <a:gd name="T8" fmla="*/ 61 w 108"/>
                <a:gd name="T9" fmla="*/ 1 h 19"/>
                <a:gd name="T10" fmla="*/ 15 w 108"/>
                <a:gd name="T11" fmla="*/ 0 h 19"/>
                <a:gd name="T12" fmla="*/ 0 w 108"/>
                <a:gd name="T13" fmla="*/ 19 h 19"/>
                <a:gd name="T14" fmla="*/ 0 w 108"/>
                <a:gd name="T15" fmla="*/ 19 h 19"/>
                <a:gd name="T16" fmla="*/ 90 w 108"/>
                <a:gd name="T1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9">
                  <a:moveTo>
                    <a:pt x="90" y="16"/>
                  </a:moveTo>
                  <a:lnTo>
                    <a:pt x="108" y="9"/>
                  </a:lnTo>
                  <a:lnTo>
                    <a:pt x="90" y="1"/>
                  </a:lnTo>
                  <a:lnTo>
                    <a:pt x="90" y="1"/>
                  </a:lnTo>
                  <a:lnTo>
                    <a:pt x="61" y="1"/>
                  </a:lnTo>
                  <a:lnTo>
                    <a:pt x="15" y="0"/>
                  </a:lnTo>
                  <a:lnTo>
                    <a:pt x="0" y="19"/>
                  </a:lnTo>
                  <a:lnTo>
                    <a:pt x="0" y="19"/>
                  </a:lnTo>
                  <a:lnTo>
                    <a:pt x="90"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6" name="Freeform 59"/>
            <p:cNvSpPr>
              <a:spLocks/>
            </p:cNvSpPr>
            <p:nvPr userDrawn="1"/>
          </p:nvSpPr>
          <p:spPr bwMode="auto">
            <a:xfrm>
              <a:off x="4691" y="2304"/>
              <a:ext cx="65" cy="62"/>
            </a:xfrm>
            <a:custGeom>
              <a:avLst/>
              <a:gdLst>
                <a:gd name="T0" fmla="*/ 34 w 65"/>
                <a:gd name="T1" fmla="*/ 62 h 62"/>
                <a:gd name="T2" fmla="*/ 34 w 65"/>
                <a:gd name="T3" fmla="*/ 62 h 62"/>
                <a:gd name="T4" fmla="*/ 24 w 65"/>
                <a:gd name="T5" fmla="*/ 57 h 62"/>
                <a:gd name="T6" fmla="*/ 16 w 65"/>
                <a:gd name="T7" fmla="*/ 52 h 62"/>
                <a:gd name="T8" fmla="*/ 9 w 65"/>
                <a:gd name="T9" fmla="*/ 47 h 62"/>
                <a:gd name="T10" fmla="*/ 4 w 65"/>
                <a:gd name="T11" fmla="*/ 40 h 62"/>
                <a:gd name="T12" fmla="*/ 4 w 65"/>
                <a:gd name="T13" fmla="*/ 40 h 62"/>
                <a:gd name="T14" fmla="*/ 2 w 65"/>
                <a:gd name="T15" fmla="*/ 36 h 62"/>
                <a:gd name="T16" fmla="*/ 0 w 65"/>
                <a:gd name="T17" fmla="*/ 32 h 62"/>
                <a:gd name="T18" fmla="*/ 0 w 65"/>
                <a:gd name="T19" fmla="*/ 26 h 62"/>
                <a:gd name="T20" fmla="*/ 2 w 65"/>
                <a:gd name="T21" fmla="*/ 21 h 62"/>
                <a:gd name="T22" fmla="*/ 4 w 65"/>
                <a:gd name="T23" fmla="*/ 16 h 62"/>
                <a:gd name="T24" fmla="*/ 6 w 65"/>
                <a:gd name="T25" fmla="*/ 11 h 62"/>
                <a:gd name="T26" fmla="*/ 9 w 65"/>
                <a:gd name="T27" fmla="*/ 7 h 62"/>
                <a:gd name="T28" fmla="*/ 14 w 65"/>
                <a:gd name="T29" fmla="*/ 4 h 62"/>
                <a:gd name="T30" fmla="*/ 14 w 65"/>
                <a:gd name="T31" fmla="*/ 4 h 62"/>
                <a:gd name="T32" fmla="*/ 17 w 65"/>
                <a:gd name="T33" fmla="*/ 6 h 62"/>
                <a:gd name="T34" fmla="*/ 17 w 65"/>
                <a:gd name="T35" fmla="*/ 8 h 62"/>
                <a:gd name="T36" fmla="*/ 18 w 65"/>
                <a:gd name="T37" fmla="*/ 10 h 62"/>
                <a:gd name="T38" fmla="*/ 18 w 65"/>
                <a:gd name="T39" fmla="*/ 10 h 62"/>
                <a:gd name="T40" fmla="*/ 32 w 65"/>
                <a:gd name="T41" fmla="*/ 9 h 62"/>
                <a:gd name="T42" fmla="*/ 32 w 65"/>
                <a:gd name="T43" fmla="*/ 9 h 62"/>
                <a:gd name="T44" fmla="*/ 32 w 65"/>
                <a:gd name="T45" fmla="*/ 5 h 62"/>
                <a:gd name="T46" fmla="*/ 32 w 65"/>
                <a:gd name="T47" fmla="*/ 2 h 62"/>
                <a:gd name="T48" fmla="*/ 30 w 65"/>
                <a:gd name="T49" fmla="*/ 0 h 62"/>
                <a:gd name="T50" fmla="*/ 30 w 65"/>
                <a:gd name="T51" fmla="*/ 0 h 62"/>
                <a:gd name="T52" fmla="*/ 35 w 65"/>
                <a:gd name="T53" fmla="*/ 3 h 62"/>
                <a:gd name="T54" fmla="*/ 36 w 65"/>
                <a:gd name="T55" fmla="*/ 6 h 62"/>
                <a:gd name="T56" fmla="*/ 37 w 65"/>
                <a:gd name="T57" fmla="*/ 9 h 62"/>
                <a:gd name="T58" fmla="*/ 37 w 65"/>
                <a:gd name="T59" fmla="*/ 9 h 62"/>
                <a:gd name="T60" fmla="*/ 50 w 65"/>
                <a:gd name="T61" fmla="*/ 10 h 62"/>
                <a:gd name="T62" fmla="*/ 50 w 65"/>
                <a:gd name="T63" fmla="*/ 10 h 62"/>
                <a:gd name="T64" fmla="*/ 49 w 65"/>
                <a:gd name="T65" fmla="*/ 6 h 62"/>
                <a:gd name="T66" fmla="*/ 48 w 65"/>
                <a:gd name="T67" fmla="*/ 2 h 62"/>
                <a:gd name="T68" fmla="*/ 48 w 65"/>
                <a:gd name="T69" fmla="*/ 2 h 62"/>
                <a:gd name="T70" fmla="*/ 52 w 65"/>
                <a:gd name="T71" fmla="*/ 5 h 62"/>
                <a:gd name="T72" fmla="*/ 56 w 65"/>
                <a:gd name="T73" fmla="*/ 7 h 62"/>
                <a:gd name="T74" fmla="*/ 59 w 65"/>
                <a:gd name="T75" fmla="*/ 11 h 62"/>
                <a:gd name="T76" fmla="*/ 62 w 65"/>
                <a:gd name="T77" fmla="*/ 15 h 62"/>
                <a:gd name="T78" fmla="*/ 64 w 65"/>
                <a:gd name="T79" fmla="*/ 22 h 62"/>
                <a:gd name="T80" fmla="*/ 65 w 65"/>
                <a:gd name="T81" fmla="*/ 29 h 62"/>
                <a:gd name="T82" fmla="*/ 65 w 65"/>
                <a:gd name="T83" fmla="*/ 29 h 62"/>
                <a:gd name="T84" fmla="*/ 64 w 65"/>
                <a:gd name="T85" fmla="*/ 36 h 62"/>
                <a:gd name="T86" fmla="*/ 61 w 65"/>
                <a:gd name="T87" fmla="*/ 43 h 62"/>
                <a:gd name="T88" fmla="*/ 56 w 65"/>
                <a:gd name="T89" fmla="*/ 48 h 62"/>
                <a:gd name="T90" fmla="*/ 52 w 65"/>
                <a:gd name="T91" fmla="*/ 52 h 62"/>
                <a:gd name="T92" fmla="*/ 52 w 65"/>
                <a:gd name="T93" fmla="*/ 52 h 62"/>
                <a:gd name="T94" fmla="*/ 42 w 65"/>
                <a:gd name="T95" fmla="*/ 58 h 62"/>
                <a:gd name="T96" fmla="*/ 34 w 65"/>
                <a:gd name="T9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62">
                  <a:moveTo>
                    <a:pt x="34" y="62"/>
                  </a:moveTo>
                  <a:lnTo>
                    <a:pt x="34" y="62"/>
                  </a:lnTo>
                  <a:lnTo>
                    <a:pt x="24" y="57"/>
                  </a:lnTo>
                  <a:lnTo>
                    <a:pt x="16" y="52"/>
                  </a:lnTo>
                  <a:lnTo>
                    <a:pt x="9" y="47"/>
                  </a:lnTo>
                  <a:lnTo>
                    <a:pt x="4" y="40"/>
                  </a:lnTo>
                  <a:lnTo>
                    <a:pt x="4" y="40"/>
                  </a:lnTo>
                  <a:lnTo>
                    <a:pt x="2" y="36"/>
                  </a:lnTo>
                  <a:lnTo>
                    <a:pt x="0" y="32"/>
                  </a:lnTo>
                  <a:lnTo>
                    <a:pt x="0" y="26"/>
                  </a:lnTo>
                  <a:lnTo>
                    <a:pt x="2" y="21"/>
                  </a:lnTo>
                  <a:lnTo>
                    <a:pt x="4" y="16"/>
                  </a:lnTo>
                  <a:lnTo>
                    <a:pt x="6" y="11"/>
                  </a:lnTo>
                  <a:lnTo>
                    <a:pt x="9" y="7"/>
                  </a:lnTo>
                  <a:lnTo>
                    <a:pt x="14" y="4"/>
                  </a:lnTo>
                  <a:lnTo>
                    <a:pt x="14" y="4"/>
                  </a:lnTo>
                  <a:lnTo>
                    <a:pt x="17" y="6"/>
                  </a:lnTo>
                  <a:lnTo>
                    <a:pt x="17" y="8"/>
                  </a:lnTo>
                  <a:lnTo>
                    <a:pt x="18" y="10"/>
                  </a:lnTo>
                  <a:lnTo>
                    <a:pt x="18" y="10"/>
                  </a:lnTo>
                  <a:lnTo>
                    <a:pt x="32" y="9"/>
                  </a:lnTo>
                  <a:lnTo>
                    <a:pt x="32" y="9"/>
                  </a:lnTo>
                  <a:lnTo>
                    <a:pt x="32" y="5"/>
                  </a:lnTo>
                  <a:lnTo>
                    <a:pt x="32" y="2"/>
                  </a:lnTo>
                  <a:lnTo>
                    <a:pt x="30" y="0"/>
                  </a:lnTo>
                  <a:lnTo>
                    <a:pt x="30" y="0"/>
                  </a:lnTo>
                  <a:lnTo>
                    <a:pt x="35" y="3"/>
                  </a:lnTo>
                  <a:lnTo>
                    <a:pt x="36" y="6"/>
                  </a:lnTo>
                  <a:lnTo>
                    <a:pt x="37" y="9"/>
                  </a:lnTo>
                  <a:lnTo>
                    <a:pt x="37" y="9"/>
                  </a:lnTo>
                  <a:lnTo>
                    <a:pt x="50" y="10"/>
                  </a:lnTo>
                  <a:lnTo>
                    <a:pt x="50" y="10"/>
                  </a:lnTo>
                  <a:lnTo>
                    <a:pt x="49" y="6"/>
                  </a:lnTo>
                  <a:lnTo>
                    <a:pt x="48" y="2"/>
                  </a:lnTo>
                  <a:lnTo>
                    <a:pt x="48" y="2"/>
                  </a:lnTo>
                  <a:lnTo>
                    <a:pt x="52" y="5"/>
                  </a:lnTo>
                  <a:lnTo>
                    <a:pt x="56" y="7"/>
                  </a:lnTo>
                  <a:lnTo>
                    <a:pt x="59" y="11"/>
                  </a:lnTo>
                  <a:lnTo>
                    <a:pt x="62" y="15"/>
                  </a:lnTo>
                  <a:lnTo>
                    <a:pt x="64" y="22"/>
                  </a:lnTo>
                  <a:lnTo>
                    <a:pt x="65" y="29"/>
                  </a:lnTo>
                  <a:lnTo>
                    <a:pt x="65" y="29"/>
                  </a:lnTo>
                  <a:lnTo>
                    <a:pt x="64" y="36"/>
                  </a:lnTo>
                  <a:lnTo>
                    <a:pt x="61" y="43"/>
                  </a:lnTo>
                  <a:lnTo>
                    <a:pt x="56" y="48"/>
                  </a:lnTo>
                  <a:lnTo>
                    <a:pt x="52" y="52"/>
                  </a:lnTo>
                  <a:lnTo>
                    <a:pt x="52" y="52"/>
                  </a:lnTo>
                  <a:lnTo>
                    <a:pt x="42" y="58"/>
                  </a:lnTo>
                  <a:lnTo>
                    <a:pt x="34" y="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7" name="Freeform 60"/>
            <p:cNvSpPr>
              <a:spLocks/>
            </p:cNvSpPr>
            <p:nvPr userDrawn="1"/>
          </p:nvSpPr>
          <p:spPr bwMode="auto">
            <a:xfrm>
              <a:off x="4710" y="2456"/>
              <a:ext cx="2" cy="1"/>
            </a:xfrm>
            <a:custGeom>
              <a:avLst/>
              <a:gdLst>
                <a:gd name="T0" fmla="*/ 2 w 2"/>
                <a:gd name="T1" fmla="*/ 1 h 1"/>
                <a:gd name="T2" fmla="*/ 2 w 2"/>
                <a:gd name="T3" fmla="*/ 1 h 1"/>
                <a:gd name="T4" fmla="*/ 0 w 2"/>
                <a:gd name="T5" fmla="*/ 0 h 1"/>
                <a:gd name="T6" fmla="*/ 0 w 2"/>
                <a:gd name="T7" fmla="*/ 0 h 1"/>
                <a:gd name="T8" fmla="*/ 0 w 2"/>
                <a:gd name="T9" fmla="*/ 0 h 1"/>
                <a:gd name="T10" fmla="*/ 0 w 2"/>
                <a:gd name="T11" fmla="*/ 0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0" y="0"/>
                  </a:lnTo>
                  <a:lnTo>
                    <a:pt x="0" y="0"/>
                  </a:lnTo>
                  <a:lnTo>
                    <a:pt x="0" y="0"/>
                  </a:lnTo>
                  <a:lnTo>
                    <a:pt x="0" y="0"/>
                  </a:lnTo>
                  <a:lnTo>
                    <a:pt x="2" y="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8" name="Freeform 61"/>
            <p:cNvSpPr>
              <a:spLocks/>
            </p:cNvSpPr>
            <p:nvPr userDrawn="1"/>
          </p:nvSpPr>
          <p:spPr bwMode="auto">
            <a:xfrm>
              <a:off x="4573" y="2281"/>
              <a:ext cx="12" cy="8"/>
            </a:xfrm>
            <a:custGeom>
              <a:avLst/>
              <a:gdLst>
                <a:gd name="T0" fmla="*/ 12 w 12"/>
                <a:gd name="T1" fmla="*/ 5 h 8"/>
                <a:gd name="T2" fmla="*/ 12 w 12"/>
                <a:gd name="T3" fmla="*/ 5 h 8"/>
                <a:gd name="T4" fmla="*/ 11 w 12"/>
                <a:gd name="T5" fmla="*/ 6 h 8"/>
                <a:gd name="T6" fmla="*/ 7 w 12"/>
                <a:gd name="T7" fmla="*/ 6 h 8"/>
                <a:gd name="T8" fmla="*/ 1 w 12"/>
                <a:gd name="T9" fmla="*/ 8 h 8"/>
                <a:gd name="T10" fmla="*/ 1 w 12"/>
                <a:gd name="T11" fmla="*/ 8 h 8"/>
                <a:gd name="T12" fmla="*/ 0 w 12"/>
                <a:gd name="T13" fmla="*/ 4 h 8"/>
                <a:gd name="T14" fmla="*/ 0 w 12"/>
                <a:gd name="T15" fmla="*/ 0 h 8"/>
                <a:gd name="T16" fmla="*/ 0 w 12"/>
                <a:gd name="T17" fmla="*/ 0 h 8"/>
                <a:gd name="T18" fmla="*/ 2 w 12"/>
                <a:gd name="T19" fmla="*/ 0 h 8"/>
                <a:gd name="T20" fmla="*/ 6 w 12"/>
                <a:gd name="T21" fmla="*/ 1 h 8"/>
                <a:gd name="T22" fmla="*/ 10 w 12"/>
                <a:gd name="T23" fmla="*/ 2 h 8"/>
                <a:gd name="T24" fmla="*/ 12 w 12"/>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12" y="5"/>
                  </a:moveTo>
                  <a:lnTo>
                    <a:pt x="12" y="5"/>
                  </a:lnTo>
                  <a:lnTo>
                    <a:pt x="11" y="6"/>
                  </a:lnTo>
                  <a:lnTo>
                    <a:pt x="7" y="6"/>
                  </a:lnTo>
                  <a:lnTo>
                    <a:pt x="1" y="8"/>
                  </a:lnTo>
                  <a:lnTo>
                    <a:pt x="1" y="8"/>
                  </a:lnTo>
                  <a:lnTo>
                    <a:pt x="0" y="4"/>
                  </a:lnTo>
                  <a:lnTo>
                    <a:pt x="0" y="0"/>
                  </a:lnTo>
                  <a:lnTo>
                    <a:pt x="0" y="0"/>
                  </a:lnTo>
                  <a:lnTo>
                    <a:pt x="2" y="0"/>
                  </a:lnTo>
                  <a:lnTo>
                    <a:pt x="6" y="1"/>
                  </a:lnTo>
                  <a:lnTo>
                    <a:pt x="10" y="2"/>
                  </a:lnTo>
                  <a:lnTo>
                    <a:pt x="12" y="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9" name="Freeform 62"/>
            <p:cNvSpPr>
              <a:spLocks/>
            </p:cNvSpPr>
            <p:nvPr userDrawn="1"/>
          </p:nvSpPr>
          <p:spPr bwMode="auto">
            <a:xfrm>
              <a:off x="4419" y="2257"/>
              <a:ext cx="365" cy="429"/>
            </a:xfrm>
            <a:custGeom>
              <a:avLst/>
              <a:gdLst>
                <a:gd name="T0" fmla="*/ 349 w 365"/>
                <a:gd name="T1" fmla="*/ 144 h 429"/>
                <a:gd name="T2" fmla="*/ 347 w 365"/>
                <a:gd name="T3" fmla="*/ 88 h 429"/>
                <a:gd name="T4" fmla="*/ 303 w 365"/>
                <a:gd name="T5" fmla="*/ 34 h 429"/>
                <a:gd name="T6" fmla="*/ 263 w 365"/>
                <a:gd name="T7" fmla="*/ 88 h 429"/>
                <a:gd name="T8" fmla="*/ 271 w 365"/>
                <a:gd name="T9" fmla="*/ 143 h 429"/>
                <a:gd name="T10" fmla="*/ 289 w 365"/>
                <a:gd name="T11" fmla="*/ 151 h 429"/>
                <a:gd name="T12" fmla="*/ 298 w 365"/>
                <a:gd name="T13" fmla="*/ 141 h 429"/>
                <a:gd name="T14" fmla="*/ 335 w 365"/>
                <a:gd name="T15" fmla="*/ 148 h 429"/>
                <a:gd name="T16" fmla="*/ 314 w 365"/>
                <a:gd name="T17" fmla="*/ 203 h 429"/>
                <a:gd name="T18" fmla="*/ 253 w 365"/>
                <a:gd name="T19" fmla="*/ 171 h 429"/>
                <a:gd name="T20" fmla="*/ 246 w 365"/>
                <a:gd name="T21" fmla="*/ 116 h 429"/>
                <a:gd name="T22" fmla="*/ 247 w 365"/>
                <a:gd name="T23" fmla="*/ 108 h 429"/>
                <a:gd name="T24" fmla="*/ 221 w 365"/>
                <a:gd name="T25" fmla="*/ 71 h 429"/>
                <a:gd name="T26" fmla="*/ 249 w 365"/>
                <a:gd name="T27" fmla="*/ 45 h 429"/>
                <a:gd name="T28" fmla="*/ 208 w 365"/>
                <a:gd name="T29" fmla="*/ 16 h 429"/>
                <a:gd name="T30" fmla="*/ 146 w 365"/>
                <a:gd name="T31" fmla="*/ 20 h 429"/>
                <a:gd name="T32" fmla="*/ 133 w 365"/>
                <a:gd name="T33" fmla="*/ 43 h 429"/>
                <a:gd name="T34" fmla="*/ 143 w 365"/>
                <a:gd name="T35" fmla="*/ 62 h 429"/>
                <a:gd name="T36" fmla="*/ 172 w 365"/>
                <a:gd name="T37" fmla="*/ 52 h 429"/>
                <a:gd name="T38" fmla="*/ 129 w 365"/>
                <a:gd name="T39" fmla="*/ 68 h 429"/>
                <a:gd name="T40" fmla="*/ 112 w 365"/>
                <a:gd name="T41" fmla="*/ 65 h 429"/>
                <a:gd name="T42" fmla="*/ 152 w 365"/>
                <a:gd name="T43" fmla="*/ 66 h 429"/>
                <a:gd name="T44" fmla="*/ 154 w 365"/>
                <a:gd name="T45" fmla="*/ 76 h 429"/>
                <a:gd name="T46" fmla="*/ 140 w 365"/>
                <a:gd name="T47" fmla="*/ 90 h 429"/>
                <a:gd name="T48" fmla="*/ 153 w 365"/>
                <a:gd name="T49" fmla="*/ 113 h 429"/>
                <a:gd name="T50" fmla="*/ 79 w 365"/>
                <a:gd name="T51" fmla="*/ 163 h 429"/>
                <a:gd name="T52" fmla="*/ 32 w 365"/>
                <a:gd name="T53" fmla="*/ 149 h 429"/>
                <a:gd name="T54" fmla="*/ 25 w 365"/>
                <a:gd name="T55" fmla="*/ 157 h 429"/>
                <a:gd name="T56" fmla="*/ 31 w 365"/>
                <a:gd name="T57" fmla="*/ 169 h 429"/>
                <a:gd name="T58" fmla="*/ 2 w 365"/>
                <a:gd name="T59" fmla="*/ 180 h 429"/>
                <a:gd name="T60" fmla="*/ 35 w 365"/>
                <a:gd name="T61" fmla="*/ 184 h 429"/>
                <a:gd name="T62" fmla="*/ 22 w 365"/>
                <a:gd name="T63" fmla="*/ 195 h 429"/>
                <a:gd name="T64" fmla="*/ 32 w 365"/>
                <a:gd name="T65" fmla="*/ 205 h 429"/>
                <a:gd name="T66" fmla="*/ 61 w 365"/>
                <a:gd name="T67" fmla="*/ 203 h 429"/>
                <a:gd name="T68" fmla="*/ 69 w 365"/>
                <a:gd name="T69" fmla="*/ 205 h 429"/>
                <a:gd name="T70" fmla="*/ 96 w 365"/>
                <a:gd name="T71" fmla="*/ 182 h 429"/>
                <a:gd name="T72" fmla="*/ 126 w 365"/>
                <a:gd name="T73" fmla="*/ 177 h 429"/>
                <a:gd name="T74" fmla="*/ 166 w 365"/>
                <a:gd name="T75" fmla="*/ 192 h 429"/>
                <a:gd name="T76" fmla="*/ 246 w 365"/>
                <a:gd name="T77" fmla="*/ 227 h 429"/>
                <a:gd name="T78" fmla="*/ 275 w 365"/>
                <a:gd name="T79" fmla="*/ 289 h 429"/>
                <a:gd name="T80" fmla="*/ 274 w 365"/>
                <a:gd name="T81" fmla="*/ 304 h 429"/>
                <a:gd name="T82" fmla="*/ 302 w 365"/>
                <a:gd name="T83" fmla="*/ 310 h 429"/>
                <a:gd name="T84" fmla="*/ 310 w 365"/>
                <a:gd name="T85" fmla="*/ 369 h 429"/>
                <a:gd name="T86" fmla="*/ 272 w 365"/>
                <a:gd name="T87" fmla="*/ 375 h 429"/>
                <a:gd name="T88" fmla="*/ 290 w 365"/>
                <a:gd name="T89" fmla="*/ 383 h 429"/>
                <a:gd name="T90" fmla="*/ 282 w 365"/>
                <a:gd name="T91" fmla="*/ 390 h 429"/>
                <a:gd name="T92" fmla="*/ 280 w 365"/>
                <a:gd name="T93" fmla="*/ 418 h 429"/>
                <a:gd name="T94" fmla="*/ 296 w 365"/>
                <a:gd name="T95" fmla="*/ 408 h 429"/>
                <a:gd name="T96" fmla="*/ 303 w 365"/>
                <a:gd name="T97" fmla="*/ 412 h 429"/>
                <a:gd name="T98" fmla="*/ 321 w 365"/>
                <a:gd name="T99" fmla="*/ 424 h 429"/>
                <a:gd name="T100" fmla="*/ 326 w 365"/>
                <a:gd name="T101" fmla="*/ 399 h 429"/>
                <a:gd name="T102" fmla="*/ 346 w 365"/>
                <a:gd name="T103" fmla="*/ 406 h 429"/>
                <a:gd name="T104" fmla="*/ 348 w 365"/>
                <a:gd name="T105" fmla="*/ 369 h 429"/>
                <a:gd name="T106" fmla="*/ 354 w 365"/>
                <a:gd name="T107" fmla="*/ 352 h 429"/>
                <a:gd name="T108" fmla="*/ 353 w 365"/>
                <a:gd name="T109" fmla="*/ 325 h 429"/>
                <a:gd name="T110" fmla="*/ 337 w 365"/>
                <a:gd name="T111" fmla="*/ 299 h 429"/>
                <a:gd name="T112" fmla="*/ 313 w 365"/>
                <a:gd name="T113" fmla="*/ 272 h 429"/>
                <a:gd name="T114" fmla="*/ 313 w 365"/>
                <a:gd name="T115" fmla="*/ 246 h 429"/>
                <a:gd name="T116" fmla="*/ 318 w 365"/>
                <a:gd name="T117" fmla="*/ 222 h 429"/>
                <a:gd name="T118" fmla="*/ 364 w 365"/>
                <a:gd name="T119" fmla="*/ 18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 h="429">
                  <a:moveTo>
                    <a:pt x="355" y="165"/>
                  </a:moveTo>
                  <a:lnTo>
                    <a:pt x="355" y="165"/>
                  </a:lnTo>
                  <a:lnTo>
                    <a:pt x="361" y="166"/>
                  </a:lnTo>
                  <a:lnTo>
                    <a:pt x="364" y="165"/>
                  </a:lnTo>
                  <a:lnTo>
                    <a:pt x="364" y="165"/>
                  </a:lnTo>
                  <a:lnTo>
                    <a:pt x="364" y="158"/>
                  </a:lnTo>
                  <a:lnTo>
                    <a:pt x="362" y="149"/>
                  </a:lnTo>
                  <a:lnTo>
                    <a:pt x="362" y="149"/>
                  </a:lnTo>
                  <a:lnTo>
                    <a:pt x="360" y="149"/>
                  </a:lnTo>
                  <a:lnTo>
                    <a:pt x="356" y="149"/>
                  </a:lnTo>
                  <a:lnTo>
                    <a:pt x="352" y="148"/>
                  </a:lnTo>
                  <a:lnTo>
                    <a:pt x="349" y="144"/>
                  </a:lnTo>
                  <a:lnTo>
                    <a:pt x="349" y="144"/>
                  </a:lnTo>
                  <a:lnTo>
                    <a:pt x="347" y="140"/>
                  </a:lnTo>
                  <a:lnTo>
                    <a:pt x="347" y="140"/>
                  </a:lnTo>
                  <a:lnTo>
                    <a:pt x="340" y="131"/>
                  </a:lnTo>
                  <a:lnTo>
                    <a:pt x="333" y="125"/>
                  </a:lnTo>
                  <a:lnTo>
                    <a:pt x="325" y="120"/>
                  </a:lnTo>
                  <a:lnTo>
                    <a:pt x="318" y="115"/>
                  </a:lnTo>
                  <a:lnTo>
                    <a:pt x="318" y="115"/>
                  </a:lnTo>
                  <a:lnTo>
                    <a:pt x="329" y="109"/>
                  </a:lnTo>
                  <a:lnTo>
                    <a:pt x="337" y="102"/>
                  </a:lnTo>
                  <a:lnTo>
                    <a:pt x="341" y="97"/>
                  </a:lnTo>
                  <a:lnTo>
                    <a:pt x="345" y="93"/>
                  </a:lnTo>
                  <a:lnTo>
                    <a:pt x="345" y="93"/>
                  </a:lnTo>
                  <a:lnTo>
                    <a:pt x="347" y="88"/>
                  </a:lnTo>
                  <a:lnTo>
                    <a:pt x="348" y="82"/>
                  </a:lnTo>
                  <a:lnTo>
                    <a:pt x="349" y="76"/>
                  </a:lnTo>
                  <a:lnTo>
                    <a:pt x="349" y="68"/>
                  </a:lnTo>
                  <a:lnTo>
                    <a:pt x="347" y="61"/>
                  </a:lnTo>
                  <a:lnTo>
                    <a:pt x="343" y="53"/>
                  </a:lnTo>
                  <a:lnTo>
                    <a:pt x="338" y="47"/>
                  </a:lnTo>
                  <a:lnTo>
                    <a:pt x="334" y="43"/>
                  </a:lnTo>
                  <a:lnTo>
                    <a:pt x="329" y="40"/>
                  </a:lnTo>
                  <a:lnTo>
                    <a:pt x="329" y="40"/>
                  </a:lnTo>
                  <a:lnTo>
                    <a:pt x="322" y="37"/>
                  </a:lnTo>
                  <a:lnTo>
                    <a:pt x="315" y="35"/>
                  </a:lnTo>
                  <a:lnTo>
                    <a:pt x="309" y="35"/>
                  </a:lnTo>
                  <a:lnTo>
                    <a:pt x="303" y="34"/>
                  </a:lnTo>
                  <a:lnTo>
                    <a:pt x="292" y="36"/>
                  </a:lnTo>
                  <a:lnTo>
                    <a:pt x="283" y="38"/>
                  </a:lnTo>
                  <a:lnTo>
                    <a:pt x="283" y="38"/>
                  </a:lnTo>
                  <a:lnTo>
                    <a:pt x="278" y="41"/>
                  </a:lnTo>
                  <a:lnTo>
                    <a:pt x="272" y="45"/>
                  </a:lnTo>
                  <a:lnTo>
                    <a:pt x="268" y="50"/>
                  </a:lnTo>
                  <a:lnTo>
                    <a:pt x="265" y="55"/>
                  </a:lnTo>
                  <a:lnTo>
                    <a:pt x="262" y="62"/>
                  </a:lnTo>
                  <a:lnTo>
                    <a:pt x="261" y="68"/>
                  </a:lnTo>
                  <a:lnTo>
                    <a:pt x="260" y="76"/>
                  </a:lnTo>
                  <a:lnTo>
                    <a:pt x="261" y="83"/>
                  </a:lnTo>
                  <a:lnTo>
                    <a:pt x="261" y="83"/>
                  </a:lnTo>
                  <a:lnTo>
                    <a:pt x="263" y="88"/>
                  </a:lnTo>
                  <a:lnTo>
                    <a:pt x="265" y="94"/>
                  </a:lnTo>
                  <a:lnTo>
                    <a:pt x="268" y="99"/>
                  </a:lnTo>
                  <a:lnTo>
                    <a:pt x="271" y="102"/>
                  </a:lnTo>
                  <a:lnTo>
                    <a:pt x="281" y="109"/>
                  </a:lnTo>
                  <a:lnTo>
                    <a:pt x="292" y="115"/>
                  </a:lnTo>
                  <a:lnTo>
                    <a:pt x="292" y="115"/>
                  </a:lnTo>
                  <a:lnTo>
                    <a:pt x="283" y="120"/>
                  </a:lnTo>
                  <a:lnTo>
                    <a:pt x="277" y="126"/>
                  </a:lnTo>
                  <a:lnTo>
                    <a:pt x="275" y="129"/>
                  </a:lnTo>
                  <a:lnTo>
                    <a:pt x="274" y="134"/>
                  </a:lnTo>
                  <a:lnTo>
                    <a:pt x="272" y="138"/>
                  </a:lnTo>
                  <a:lnTo>
                    <a:pt x="271" y="143"/>
                  </a:lnTo>
                  <a:lnTo>
                    <a:pt x="271" y="143"/>
                  </a:lnTo>
                  <a:lnTo>
                    <a:pt x="272" y="150"/>
                  </a:lnTo>
                  <a:lnTo>
                    <a:pt x="275" y="157"/>
                  </a:lnTo>
                  <a:lnTo>
                    <a:pt x="276" y="166"/>
                  </a:lnTo>
                  <a:lnTo>
                    <a:pt x="276" y="171"/>
                  </a:lnTo>
                  <a:lnTo>
                    <a:pt x="275" y="177"/>
                  </a:lnTo>
                  <a:lnTo>
                    <a:pt x="275" y="177"/>
                  </a:lnTo>
                  <a:lnTo>
                    <a:pt x="276" y="177"/>
                  </a:lnTo>
                  <a:lnTo>
                    <a:pt x="280" y="176"/>
                  </a:lnTo>
                  <a:lnTo>
                    <a:pt x="285" y="172"/>
                  </a:lnTo>
                  <a:lnTo>
                    <a:pt x="285" y="172"/>
                  </a:lnTo>
                  <a:lnTo>
                    <a:pt x="288" y="165"/>
                  </a:lnTo>
                  <a:lnTo>
                    <a:pt x="289" y="158"/>
                  </a:lnTo>
                  <a:lnTo>
                    <a:pt x="289" y="151"/>
                  </a:lnTo>
                  <a:lnTo>
                    <a:pt x="289" y="151"/>
                  </a:lnTo>
                  <a:lnTo>
                    <a:pt x="291" y="154"/>
                  </a:lnTo>
                  <a:lnTo>
                    <a:pt x="292" y="159"/>
                  </a:lnTo>
                  <a:lnTo>
                    <a:pt x="292" y="164"/>
                  </a:lnTo>
                  <a:lnTo>
                    <a:pt x="291" y="168"/>
                  </a:lnTo>
                  <a:lnTo>
                    <a:pt x="291" y="168"/>
                  </a:lnTo>
                  <a:lnTo>
                    <a:pt x="295" y="166"/>
                  </a:lnTo>
                  <a:lnTo>
                    <a:pt x="297" y="164"/>
                  </a:lnTo>
                  <a:lnTo>
                    <a:pt x="299" y="162"/>
                  </a:lnTo>
                  <a:lnTo>
                    <a:pt x="299" y="162"/>
                  </a:lnTo>
                  <a:lnTo>
                    <a:pt x="300" y="154"/>
                  </a:lnTo>
                  <a:lnTo>
                    <a:pt x="300" y="147"/>
                  </a:lnTo>
                  <a:lnTo>
                    <a:pt x="298" y="141"/>
                  </a:lnTo>
                  <a:lnTo>
                    <a:pt x="296" y="137"/>
                  </a:lnTo>
                  <a:lnTo>
                    <a:pt x="296" y="137"/>
                  </a:lnTo>
                  <a:lnTo>
                    <a:pt x="296" y="133"/>
                  </a:lnTo>
                  <a:lnTo>
                    <a:pt x="297" y="128"/>
                  </a:lnTo>
                  <a:lnTo>
                    <a:pt x="300" y="124"/>
                  </a:lnTo>
                  <a:lnTo>
                    <a:pt x="304" y="122"/>
                  </a:lnTo>
                  <a:lnTo>
                    <a:pt x="304" y="122"/>
                  </a:lnTo>
                  <a:lnTo>
                    <a:pt x="314" y="127"/>
                  </a:lnTo>
                  <a:lnTo>
                    <a:pt x="314" y="127"/>
                  </a:lnTo>
                  <a:lnTo>
                    <a:pt x="319" y="130"/>
                  </a:lnTo>
                  <a:lnTo>
                    <a:pt x="325" y="136"/>
                  </a:lnTo>
                  <a:lnTo>
                    <a:pt x="332" y="143"/>
                  </a:lnTo>
                  <a:lnTo>
                    <a:pt x="335" y="148"/>
                  </a:lnTo>
                  <a:lnTo>
                    <a:pt x="337" y="153"/>
                  </a:lnTo>
                  <a:lnTo>
                    <a:pt x="337" y="153"/>
                  </a:lnTo>
                  <a:lnTo>
                    <a:pt x="339" y="159"/>
                  </a:lnTo>
                  <a:lnTo>
                    <a:pt x="341" y="166"/>
                  </a:lnTo>
                  <a:lnTo>
                    <a:pt x="341" y="172"/>
                  </a:lnTo>
                  <a:lnTo>
                    <a:pt x="341" y="177"/>
                  </a:lnTo>
                  <a:lnTo>
                    <a:pt x="339" y="184"/>
                  </a:lnTo>
                  <a:lnTo>
                    <a:pt x="337" y="188"/>
                  </a:lnTo>
                  <a:lnTo>
                    <a:pt x="337" y="188"/>
                  </a:lnTo>
                  <a:lnTo>
                    <a:pt x="333" y="194"/>
                  </a:lnTo>
                  <a:lnTo>
                    <a:pt x="327" y="199"/>
                  </a:lnTo>
                  <a:lnTo>
                    <a:pt x="322" y="202"/>
                  </a:lnTo>
                  <a:lnTo>
                    <a:pt x="314" y="203"/>
                  </a:lnTo>
                  <a:lnTo>
                    <a:pt x="314" y="203"/>
                  </a:lnTo>
                  <a:lnTo>
                    <a:pt x="313" y="203"/>
                  </a:lnTo>
                  <a:lnTo>
                    <a:pt x="313" y="203"/>
                  </a:lnTo>
                  <a:lnTo>
                    <a:pt x="305" y="203"/>
                  </a:lnTo>
                  <a:lnTo>
                    <a:pt x="305" y="203"/>
                  </a:lnTo>
                  <a:lnTo>
                    <a:pt x="297" y="201"/>
                  </a:lnTo>
                  <a:lnTo>
                    <a:pt x="297" y="201"/>
                  </a:lnTo>
                  <a:lnTo>
                    <a:pt x="291" y="199"/>
                  </a:lnTo>
                  <a:lnTo>
                    <a:pt x="291" y="199"/>
                  </a:lnTo>
                  <a:lnTo>
                    <a:pt x="284" y="196"/>
                  </a:lnTo>
                  <a:lnTo>
                    <a:pt x="275" y="189"/>
                  </a:lnTo>
                  <a:lnTo>
                    <a:pt x="264" y="182"/>
                  </a:lnTo>
                  <a:lnTo>
                    <a:pt x="253" y="171"/>
                  </a:lnTo>
                  <a:lnTo>
                    <a:pt x="253" y="171"/>
                  </a:lnTo>
                  <a:lnTo>
                    <a:pt x="239" y="154"/>
                  </a:lnTo>
                  <a:lnTo>
                    <a:pt x="229" y="142"/>
                  </a:lnTo>
                  <a:lnTo>
                    <a:pt x="229" y="142"/>
                  </a:lnTo>
                  <a:lnTo>
                    <a:pt x="235" y="144"/>
                  </a:lnTo>
                  <a:lnTo>
                    <a:pt x="239" y="144"/>
                  </a:lnTo>
                  <a:lnTo>
                    <a:pt x="245" y="144"/>
                  </a:lnTo>
                  <a:lnTo>
                    <a:pt x="245" y="144"/>
                  </a:lnTo>
                  <a:lnTo>
                    <a:pt x="245" y="135"/>
                  </a:lnTo>
                  <a:lnTo>
                    <a:pt x="246" y="125"/>
                  </a:lnTo>
                  <a:lnTo>
                    <a:pt x="246" y="125"/>
                  </a:lnTo>
                  <a:lnTo>
                    <a:pt x="246" y="116"/>
                  </a:lnTo>
                  <a:lnTo>
                    <a:pt x="246" y="116"/>
                  </a:lnTo>
                  <a:lnTo>
                    <a:pt x="242" y="116"/>
                  </a:lnTo>
                  <a:lnTo>
                    <a:pt x="235" y="115"/>
                  </a:lnTo>
                  <a:lnTo>
                    <a:pt x="231" y="113"/>
                  </a:lnTo>
                  <a:lnTo>
                    <a:pt x="227" y="111"/>
                  </a:lnTo>
                  <a:lnTo>
                    <a:pt x="224" y="109"/>
                  </a:lnTo>
                  <a:lnTo>
                    <a:pt x="222" y="106"/>
                  </a:lnTo>
                  <a:lnTo>
                    <a:pt x="222" y="106"/>
                  </a:lnTo>
                  <a:lnTo>
                    <a:pt x="224" y="107"/>
                  </a:lnTo>
                  <a:lnTo>
                    <a:pt x="228" y="108"/>
                  </a:lnTo>
                  <a:lnTo>
                    <a:pt x="233" y="109"/>
                  </a:lnTo>
                  <a:lnTo>
                    <a:pt x="233" y="109"/>
                  </a:lnTo>
                  <a:lnTo>
                    <a:pt x="241" y="109"/>
                  </a:lnTo>
                  <a:lnTo>
                    <a:pt x="247" y="108"/>
                  </a:lnTo>
                  <a:lnTo>
                    <a:pt x="247" y="108"/>
                  </a:lnTo>
                  <a:lnTo>
                    <a:pt x="248" y="98"/>
                  </a:lnTo>
                  <a:lnTo>
                    <a:pt x="248" y="90"/>
                  </a:lnTo>
                  <a:lnTo>
                    <a:pt x="248" y="90"/>
                  </a:lnTo>
                  <a:lnTo>
                    <a:pt x="248" y="81"/>
                  </a:lnTo>
                  <a:lnTo>
                    <a:pt x="248" y="81"/>
                  </a:lnTo>
                  <a:lnTo>
                    <a:pt x="241" y="81"/>
                  </a:lnTo>
                  <a:lnTo>
                    <a:pt x="233" y="80"/>
                  </a:lnTo>
                  <a:lnTo>
                    <a:pt x="233" y="80"/>
                  </a:lnTo>
                  <a:lnTo>
                    <a:pt x="226" y="77"/>
                  </a:lnTo>
                  <a:lnTo>
                    <a:pt x="223" y="75"/>
                  </a:lnTo>
                  <a:lnTo>
                    <a:pt x="221" y="71"/>
                  </a:lnTo>
                  <a:lnTo>
                    <a:pt x="221" y="71"/>
                  </a:lnTo>
                  <a:lnTo>
                    <a:pt x="224" y="72"/>
                  </a:lnTo>
                  <a:lnTo>
                    <a:pt x="233" y="75"/>
                  </a:lnTo>
                  <a:lnTo>
                    <a:pt x="233" y="75"/>
                  </a:lnTo>
                  <a:lnTo>
                    <a:pt x="238" y="75"/>
                  </a:lnTo>
                  <a:lnTo>
                    <a:pt x="243" y="75"/>
                  </a:lnTo>
                  <a:lnTo>
                    <a:pt x="247" y="73"/>
                  </a:lnTo>
                  <a:lnTo>
                    <a:pt x="249" y="72"/>
                  </a:lnTo>
                  <a:lnTo>
                    <a:pt x="249" y="72"/>
                  </a:lnTo>
                  <a:lnTo>
                    <a:pt x="249" y="55"/>
                  </a:lnTo>
                  <a:lnTo>
                    <a:pt x="249" y="55"/>
                  </a:lnTo>
                  <a:lnTo>
                    <a:pt x="249" y="51"/>
                  </a:lnTo>
                  <a:lnTo>
                    <a:pt x="249" y="45"/>
                  </a:lnTo>
                  <a:lnTo>
                    <a:pt x="249" y="45"/>
                  </a:lnTo>
                  <a:lnTo>
                    <a:pt x="246" y="45"/>
                  </a:lnTo>
                  <a:lnTo>
                    <a:pt x="240" y="44"/>
                  </a:lnTo>
                  <a:lnTo>
                    <a:pt x="233" y="41"/>
                  </a:lnTo>
                  <a:lnTo>
                    <a:pt x="229" y="39"/>
                  </a:lnTo>
                  <a:lnTo>
                    <a:pt x="225" y="36"/>
                  </a:lnTo>
                  <a:lnTo>
                    <a:pt x="225" y="36"/>
                  </a:lnTo>
                  <a:lnTo>
                    <a:pt x="224" y="34"/>
                  </a:lnTo>
                  <a:lnTo>
                    <a:pt x="224" y="32"/>
                  </a:lnTo>
                  <a:lnTo>
                    <a:pt x="225" y="27"/>
                  </a:lnTo>
                  <a:lnTo>
                    <a:pt x="225" y="27"/>
                  </a:lnTo>
                  <a:lnTo>
                    <a:pt x="206" y="19"/>
                  </a:lnTo>
                  <a:lnTo>
                    <a:pt x="206" y="19"/>
                  </a:lnTo>
                  <a:lnTo>
                    <a:pt x="208" y="16"/>
                  </a:lnTo>
                  <a:lnTo>
                    <a:pt x="209" y="14"/>
                  </a:lnTo>
                  <a:lnTo>
                    <a:pt x="210" y="11"/>
                  </a:lnTo>
                  <a:lnTo>
                    <a:pt x="210" y="11"/>
                  </a:lnTo>
                  <a:lnTo>
                    <a:pt x="209" y="8"/>
                  </a:lnTo>
                  <a:lnTo>
                    <a:pt x="206" y="6"/>
                  </a:lnTo>
                  <a:lnTo>
                    <a:pt x="203" y="5"/>
                  </a:lnTo>
                  <a:lnTo>
                    <a:pt x="198" y="5"/>
                  </a:lnTo>
                  <a:lnTo>
                    <a:pt x="198" y="5"/>
                  </a:lnTo>
                  <a:lnTo>
                    <a:pt x="194" y="6"/>
                  </a:lnTo>
                  <a:lnTo>
                    <a:pt x="191" y="8"/>
                  </a:lnTo>
                  <a:lnTo>
                    <a:pt x="189" y="11"/>
                  </a:lnTo>
                  <a:lnTo>
                    <a:pt x="164" y="0"/>
                  </a:lnTo>
                  <a:lnTo>
                    <a:pt x="146" y="20"/>
                  </a:lnTo>
                  <a:lnTo>
                    <a:pt x="146" y="20"/>
                  </a:lnTo>
                  <a:lnTo>
                    <a:pt x="145" y="21"/>
                  </a:lnTo>
                  <a:lnTo>
                    <a:pt x="145" y="23"/>
                  </a:lnTo>
                  <a:lnTo>
                    <a:pt x="145" y="25"/>
                  </a:lnTo>
                  <a:lnTo>
                    <a:pt x="145" y="25"/>
                  </a:lnTo>
                  <a:lnTo>
                    <a:pt x="145" y="26"/>
                  </a:lnTo>
                  <a:lnTo>
                    <a:pt x="143" y="27"/>
                  </a:lnTo>
                  <a:lnTo>
                    <a:pt x="143" y="27"/>
                  </a:lnTo>
                  <a:lnTo>
                    <a:pt x="138" y="34"/>
                  </a:lnTo>
                  <a:lnTo>
                    <a:pt x="138" y="34"/>
                  </a:lnTo>
                  <a:lnTo>
                    <a:pt x="135" y="39"/>
                  </a:lnTo>
                  <a:lnTo>
                    <a:pt x="135" y="39"/>
                  </a:lnTo>
                  <a:lnTo>
                    <a:pt x="133" y="43"/>
                  </a:lnTo>
                  <a:lnTo>
                    <a:pt x="131" y="47"/>
                  </a:lnTo>
                  <a:lnTo>
                    <a:pt x="131" y="47"/>
                  </a:lnTo>
                  <a:lnTo>
                    <a:pt x="131" y="48"/>
                  </a:lnTo>
                  <a:lnTo>
                    <a:pt x="131" y="50"/>
                  </a:lnTo>
                  <a:lnTo>
                    <a:pt x="133" y="54"/>
                  </a:lnTo>
                  <a:lnTo>
                    <a:pt x="138" y="59"/>
                  </a:lnTo>
                  <a:lnTo>
                    <a:pt x="138" y="59"/>
                  </a:lnTo>
                  <a:lnTo>
                    <a:pt x="138" y="59"/>
                  </a:lnTo>
                  <a:lnTo>
                    <a:pt x="139" y="58"/>
                  </a:lnTo>
                  <a:lnTo>
                    <a:pt x="140" y="58"/>
                  </a:lnTo>
                  <a:lnTo>
                    <a:pt x="140" y="58"/>
                  </a:lnTo>
                  <a:lnTo>
                    <a:pt x="143" y="62"/>
                  </a:lnTo>
                  <a:lnTo>
                    <a:pt x="143" y="62"/>
                  </a:lnTo>
                  <a:lnTo>
                    <a:pt x="145" y="61"/>
                  </a:lnTo>
                  <a:lnTo>
                    <a:pt x="147" y="56"/>
                  </a:lnTo>
                  <a:lnTo>
                    <a:pt x="147" y="56"/>
                  </a:lnTo>
                  <a:lnTo>
                    <a:pt x="150" y="52"/>
                  </a:lnTo>
                  <a:lnTo>
                    <a:pt x="154" y="49"/>
                  </a:lnTo>
                  <a:lnTo>
                    <a:pt x="154" y="49"/>
                  </a:lnTo>
                  <a:lnTo>
                    <a:pt x="159" y="47"/>
                  </a:lnTo>
                  <a:lnTo>
                    <a:pt x="163" y="47"/>
                  </a:lnTo>
                  <a:lnTo>
                    <a:pt x="163" y="47"/>
                  </a:lnTo>
                  <a:lnTo>
                    <a:pt x="167" y="47"/>
                  </a:lnTo>
                  <a:lnTo>
                    <a:pt x="170" y="50"/>
                  </a:lnTo>
                  <a:lnTo>
                    <a:pt x="170" y="50"/>
                  </a:lnTo>
                  <a:lnTo>
                    <a:pt x="172" y="52"/>
                  </a:lnTo>
                  <a:lnTo>
                    <a:pt x="174" y="56"/>
                  </a:lnTo>
                  <a:lnTo>
                    <a:pt x="174" y="61"/>
                  </a:lnTo>
                  <a:lnTo>
                    <a:pt x="174" y="64"/>
                  </a:lnTo>
                  <a:lnTo>
                    <a:pt x="174" y="64"/>
                  </a:lnTo>
                  <a:lnTo>
                    <a:pt x="171" y="62"/>
                  </a:lnTo>
                  <a:lnTo>
                    <a:pt x="171" y="62"/>
                  </a:lnTo>
                  <a:lnTo>
                    <a:pt x="167" y="61"/>
                  </a:lnTo>
                  <a:lnTo>
                    <a:pt x="163" y="59"/>
                  </a:lnTo>
                  <a:lnTo>
                    <a:pt x="156" y="59"/>
                  </a:lnTo>
                  <a:lnTo>
                    <a:pt x="150" y="61"/>
                  </a:lnTo>
                  <a:lnTo>
                    <a:pt x="150" y="61"/>
                  </a:lnTo>
                  <a:lnTo>
                    <a:pt x="142" y="64"/>
                  </a:lnTo>
                  <a:lnTo>
                    <a:pt x="129" y="68"/>
                  </a:lnTo>
                  <a:lnTo>
                    <a:pt x="129" y="68"/>
                  </a:lnTo>
                  <a:lnTo>
                    <a:pt x="126" y="69"/>
                  </a:lnTo>
                  <a:lnTo>
                    <a:pt x="123" y="69"/>
                  </a:lnTo>
                  <a:lnTo>
                    <a:pt x="121" y="68"/>
                  </a:lnTo>
                  <a:lnTo>
                    <a:pt x="120" y="65"/>
                  </a:lnTo>
                  <a:lnTo>
                    <a:pt x="120" y="65"/>
                  </a:lnTo>
                  <a:lnTo>
                    <a:pt x="120" y="62"/>
                  </a:lnTo>
                  <a:lnTo>
                    <a:pt x="120" y="59"/>
                  </a:lnTo>
                  <a:lnTo>
                    <a:pt x="121" y="57"/>
                  </a:lnTo>
                  <a:lnTo>
                    <a:pt x="121" y="57"/>
                  </a:lnTo>
                  <a:lnTo>
                    <a:pt x="117" y="59"/>
                  </a:lnTo>
                  <a:lnTo>
                    <a:pt x="114" y="62"/>
                  </a:lnTo>
                  <a:lnTo>
                    <a:pt x="112" y="65"/>
                  </a:lnTo>
                  <a:lnTo>
                    <a:pt x="112" y="65"/>
                  </a:lnTo>
                  <a:lnTo>
                    <a:pt x="112" y="69"/>
                  </a:lnTo>
                  <a:lnTo>
                    <a:pt x="113" y="73"/>
                  </a:lnTo>
                  <a:lnTo>
                    <a:pt x="116" y="76"/>
                  </a:lnTo>
                  <a:lnTo>
                    <a:pt x="119" y="78"/>
                  </a:lnTo>
                  <a:lnTo>
                    <a:pt x="119" y="78"/>
                  </a:lnTo>
                  <a:lnTo>
                    <a:pt x="123" y="78"/>
                  </a:lnTo>
                  <a:lnTo>
                    <a:pt x="128" y="77"/>
                  </a:lnTo>
                  <a:lnTo>
                    <a:pt x="138" y="72"/>
                  </a:lnTo>
                  <a:lnTo>
                    <a:pt x="138" y="72"/>
                  </a:lnTo>
                  <a:lnTo>
                    <a:pt x="148" y="67"/>
                  </a:lnTo>
                  <a:lnTo>
                    <a:pt x="148" y="67"/>
                  </a:lnTo>
                  <a:lnTo>
                    <a:pt x="152" y="66"/>
                  </a:lnTo>
                  <a:lnTo>
                    <a:pt x="155" y="65"/>
                  </a:lnTo>
                  <a:lnTo>
                    <a:pt x="160" y="66"/>
                  </a:lnTo>
                  <a:lnTo>
                    <a:pt x="164" y="67"/>
                  </a:lnTo>
                  <a:lnTo>
                    <a:pt x="164" y="67"/>
                  </a:lnTo>
                  <a:lnTo>
                    <a:pt x="168" y="70"/>
                  </a:lnTo>
                  <a:lnTo>
                    <a:pt x="170" y="72"/>
                  </a:lnTo>
                  <a:lnTo>
                    <a:pt x="170" y="72"/>
                  </a:lnTo>
                  <a:lnTo>
                    <a:pt x="168" y="75"/>
                  </a:lnTo>
                  <a:lnTo>
                    <a:pt x="166" y="77"/>
                  </a:lnTo>
                  <a:lnTo>
                    <a:pt x="161" y="78"/>
                  </a:lnTo>
                  <a:lnTo>
                    <a:pt x="161" y="78"/>
                  </a:lnTo>
                  <a:lnTo>
                    <a:pt x="157" y="77"/>
                  </a:lnTo>
                  <a:lnTo>
                    <a:pt x="154" y="76"/>
                  </a:lnTo>
                  <a:lnTo>
                    <a:pt x="151" y="73"/>
                  </a:lnTo>
                  <a:lnTo>
                    <a:pt x="149" y="71"/>
                  </a:lnTo>
                  <a:lnTo>
                    <a:pt x="149" y="71"/>
                  </a:lnTo>
                  <a:lnTo>
                    <a:pt x="148" y="76"/>
                  </a:lnTo>
                  <a:lnTo>
                    <a:pt x="148" y="76"/>
                  </a:lnTo>
                  <a:lnTo>
                    <a:pt x="147" y="78"/>
                  </a:lnTo>
                  <a:lnTo>
                    <a:pt x="147" y="80"/>
                  </a:lnTo>
                  <a:lnTo>
                    <a:pt x="147" y="81"/>
                  </a:lnTo>
                  <a:lnTo>
                    <a:pt x="147" y="83"/>
                  </a:lnTo>
                  <a:lnTo>
                    <a:pt x="147" y="83"/>
                  </a:lnTo>
                  <a:lnTo>
                    <a:pt x="146" y="84"/>
                  </a:lnTo>
                  <a:lnTo>
                    <a:pt x="145" y="86"/>
                  </a:lnTo>
                  <a:lnTo>
                    <a:pt x="140" y="90"/>
                  </a:lnTo>
                  <a:lnTo>
                    <a:pt x="140" y="90"/>
                  </a:lnTo>
                  <a:lnTo>
                    <a:pt x="134" y="93"/>
                  </a:lnTo>
                  <a:lnTo>
                    <a:pt x="128" y="94"/>
                  </a:lnTo>
                  <a:lnTo>
                    <a:pt x="128" y="94"/>
                  </a:lnTo>
                  <a:lnTo>
                    <a:pt x="133" y="104"/>
                  </a:lnTo>
                  <a:lnTo>
                    <a:pt x="133" y="104"/>
                  </a:lnTo>
                  <a:lnTo>
                    <a:pt x="137" y="110"/>
                  </a:lnTo>
                  <a:lnTo>
                    <a:pt x="139" y="114"/>
                  </a:lnTo>
                  <a:lnTo>
                    <a:pt x="141" y="117"/>
                  </a:lnTo>
                  <a:lnTo>
                    <a:pt x="141" y="117"/>
                  </a:lnTo>
                  <a:lnTo>
                    <a:pt x="146" y="116"/>
                  </a:lnTo>
                  <a:lnTo>
                    <a:pt x="153" y="113"/>
                  </a:lnTo>
                  <a:lnTo>
                    <a:pt x="153" y="113"/>
                  </a:lnTo>
                  <a:lnTo>
                    <a:pt x="159" y="109"/>
                  </a:lnTo>
                  <a:lnTo>
                    <a:pt x="162" y="105"/>
                  </a:lnTo>
                  <a:lnTo>
                    <a:pt x="162" y="105"/>
                  </a:lnTo>
                  <a:lnTo>
                    <a:pt x="157" y="114"/>
                  </a:lnTo>
                  <a:lnTo>
                    <a:pt x="154" y="121"/>
                  </a:lnTo>
                  <a:lnTo>
                    <a:pt x="150" y="124"/>
                  </a:lnTo>
                  <a:lnTo>
                    <a:pt x="147" y="127"/>
                  </a:lnTo>
                  <a:lnTo>
                    <a:pt x="147" y="127"/>
                  </a:lnTo>
                  <a:lnTo>
                    <a:pt x="132" y="137"/>
                  </a:lnTo>
                  <a:lnTo>
                    <a:pt x="112" y="149"/>
                  </a:lnTo>
                  <a:lnTo>
                    <a:pt x="102" y="154"/>
                  </a:lnTo>
                  <a:lnTo>
                    <a:pt x="91" y="158"/>
                  </a:lnTo>
                  <a:lnTo>
                    <a:pt x="79" y="163"/>
                  </a:lnTo>
                  <a:lnTo>
                    <a:pt x="67" y="165"/>
                  </a:lnTo>
                  <a:lnTo>
                    <a:pt x="67" y="165"/>
                  </a:lnTo>
                  <a:lnTo>
                    <a:pt x="64" y="165"/>
                  </a:lnTo>
                  <a:lnTo>
                    <a:pt x="60" y="163"/>
                  </a:lnTo>
                  <a:lnTo>
                    <a:pt x="52" y="157"/>
                  </a:lnTo>
                  <a:lnTo>
                    <a:pt x="45" y="152"/>
                  </a:lnTo>
                  <a:lnTo>
                    <a:pt x="40" y="147"/>
                  </a:lnTo>
                  <a:lnTo>
                    <a:pt x="40" y="147"/>
                  </a:lnTo>
                  <a:lnTo>
                    <a:pt x="39" y="147"/>
                  </a:lnTo>
                  <a:lnTo>
                    <a:pt x="37" y="145"/>
                  </a:lnTo>
                  <a:lnTo>
                    <a:pt x="35" y="147"/>
                  </a:lnTo>
                  <a:lnTo>
                    <a:pt x="32" y="149"/>
                  </a:lnTo>
                  <a:lnTo>
                    <a:pt x="32" y="149"/>
                  </a:lnTo>
                  <a:lnTo>
                    <a:pt x="29" y="149"/>
                  </a:lnTo>
                  <a:lnTo>
                    <a:pt x="24" y="149"/>
                  </a:lnTo>
                  <a:lnTo>
                    <a:pt x="19" y="150"/>
                  </a:lnTo>
                  <a:lnTo>
                    <a:pt x="17" y="152"/>
                  </a:lnTo>
                  <a:lnTo>
                    <a:pt x="14" y="154"/>
                  </a:lnTo>
                  <a:lnTo>
                    <a:pt x="14" y="154"/>
                  </a:lnTo>
                  <a:lnTo>
                    <a:pt x="14" y="155"/>
                  </a:lnTo>
                  <a:lnTo>
                    <a:pt x="18" y="155"/>
                  </a:lnTo>
                  <a:lnTo>
                    <a:pt x="21" y="154"/>
                  </a:lnTo>
                  <a:lnTo>
                    <a:pt x="25" y="155"/>
                  </a:lnTo>
                  <a:lnTo>
                    <a:pt x="25" y="155"/>
                  </a:lnTo>
                  <a:lnTo>
                    <a:pt x="26" y="156"/>
                  </a:lnTo>
                  <a:lnTo>
                    <a:pt x="25" y="157"/>
                  </a:lnTo>
                  <a:lnTo>
                    <a:pt x="24" y="158"/>
                  </a:lnTo>
                  <a:lnTo>
                    <a:pt x="24" y="160"/>
                  </a:lnTo>
                  <a:lnTo>
                    <a:pt x="24" y="160"/>
                  </a:lnTo>
                  <a:lnTo>
                    <a:pt x="24" y="162"/>
                  </a:lnTo>
                  <a:lnTo>
                    <a:pt x="26" y="164"/>
                  </a:lnTo>
                  <a:lnTo>
                    <a:pt x="31" y="166"/>
                  </a:lnTo>
                  <a:lnTo>
                    <a:pt x="42" y="170"/>
                  </a:lnTo>
                  <a:lnTo>
                    <a:pt x="42" y="170"/>
                  </a:lnTo>
                  <a:lnTo>
                    <a:pt x="43" y="171"/>
                  </a:lnTo>
                  <a:lnTo>
                    <a:pt x="43" y="172"/>
                  </a:lnTo>
                  <a:lnTo>
                    <a:pt x="43" y="172"/>
                  </a:lnTo>
                  <a:lnTo>
                    <a:pt x="36" y="171"/>
                  </a:lnTo>
                  <a:lnTo>
                    <a:pt x="31" y="169"/>
                  </a:lnTo>
                  <a:lnTo>
                    <a:pt x="23" y="166"/>
                  </a:lnTo>
                  <a:lnTo>
                    <a:pt x="23" y="166"/>
                  </a:lnTo>
                  <a:lnTo>
                    <a:pt x="18" y="165"/>
                  </a:lnTo>
                  <a:lnTo>
                    <a:pt x="14" y="165"/>
                  </a:lnTo>
                  <a:lnTo>
                    <a:pt x="12" y="167"/>
                  </a:lnTo>
                  <a:lnTo>
                    <a:pt x="12" y="169"/>
                  </a:lnTo>
                  <a:lnTo>
                    <a:pt x="12" y="169"/>
                  </a:lnTo>
                  <a:lnTo>
                    <a:pt x="11" y="170"/>
                  </a:lnTo>
                  <a:lnTo>
                    <a:pt x="10" y="170"/>
                  </a:lnTo>
                  <a:lnTo>
                    <a:pt x="7" y="172"/>
                  </a:lnTo>
                  <a:lnTo>
                    <a:pt x="5" y="173"/>
                  </a:lnTo>
                  <a:lnTo>
                    <a:pt x="3" y="177"/>
                  </a:lnTo>
                  <a:lnTo>
                    <a:pt x="2" y="180"/>
                  </a:lnTo>
                  <a:lnTo>
                    <a:pt x="0" y="185"/>
                  </a:lnTo>
                  <a:lnTo>
                    <a:pt x="0" y="185"/>
                  </a:lnTo>
                  <a:lnTo>
                    <a:pt x="2" y="185"/>
                  </a:lnTo>
                  <a:lnTo>
                    <a:pt x="6" y="181"/>
                  </a:lnTo>
                  <a:lnTo>
                    <a:pt x="9" y="179"/>
                  </a:lnTo>
                  <a:lnTo>
                    <a:pt x="10" y="178"/>
                  </a:lnTo>
                  <a:lnTo>
                    <a:pt x="11" y="179"/>
                  </a:lnTo>
                  <a:lnTo>
                    <a:pt x="11" y="179"/>
                  </a:lnTo>
                  <a:lnTo>
                    <a:pt x="13" y="183"/>
                  </a:lnTo>
                  <a:lnTo>
                    <a:pt x="17" y="185"/>
                  </a:lnTo>
                  <a:lnTo>
                    <a:pt x="21" y="185"/>
                  </a:lnTo>
                  <a:lnTo>
                    <a:pt x="25" y="185"/>
                  </a:lnTo>
                  <a:lnTo>
                    <a:pt x="35" y="184"/>
                  </a:lnTo>
                  <a:lnTo>
                    <a:pt x="38" y="184"/>
                  </a:lnTo>
                  <a:lnTo>
                    <a:pt x="41" y="185"/>
                  </a:lnTo>
                  <a:lnTo>
                    <a:pt x="41" y="185"/>
                  </a:lnTo>
                  <a:lnTo>
                    <a:pt x="41" y="185"/>
                  </a:lnTo>
                  <a:lnTo>
                    <a:pt x="41" y="185"/>
                  </a:lnTo>
                  <a:lnTo>
                    <a:pt x="39" y="186"/>
                  </a:lnTo>
                  <a:lnTo>
                    <a:pt x="31" y="187"/>
                  </a:lnTo>
                  <a:lnTo>
                    <a:pt x="26" y="188"/>
                  </a:lnTo>
                  <a:lnTo>
                    <a:pt x="23" y="191"/>
                  </a:lnTo>
                  <a:lnTo>
                    <a:pt x="21" y="193"/>
                  </a:lnTo>
                  <a:lnTo>
                    <a:pt x="21" y="194"/>
                  </a:lnTo>
                  <a:lnTo>
                    <a:pt x="22" y="195"/>
                  </a:lnTo>
                  <a:lnTo>
                    <a:pt x="22" y="195"/>
                  </a:lnTo>
                  <a:lnTo>
                    <a:pt x="20" y="197"/>
                  </a:lnTo>
                  <a:lnTo>
                    <a:pt x="18" y="201"/>
                  </a:lnTo>
                  <a:lnTo>
                    <a:pt x="17" y="203"/>
                  </a:lnTo>
                  <a:lnTo>
                    <a:pt x="17" y="207"/>
                  </a:lnTo>
                  <a:lnTo>
                    <a:pt x="18" y="210"/>
                  </a:lnTo>
                  <a:lnTo>
                    <a:pt x="20" y="214"/>
                  </a:lnTo>
                  <a:lnTo>
                    <a:pt x="20" y="214"/>
                  </a:lnTo>
                  <a:lnTo>
                    <a:pt x="21" y="209"/>
                  </a:lnTo>
                  <a:lnTo>
                    <a:pt x="24" y="205"/>
                  </a:lnTo>
                  <a:lnTo>
                    <a:pt x="25" y="203"/>
                  </a:lnTo>
                  <a:lnTo>
                    <a:pt x="27" y="203"/>
                  </a:lnTo>
                  <a:lnTo>
                    <a:pt x="27" y="203"/>
                  </a:lnTo>
                  <a:lnTo>
                    <a:pt x="32" y="205"/>
                  </a:lnTo>
                  <a:lnTo>
                    <a:pt x="35" y="206"/>
                  </a:lnTo>
                  <a:lnTo>
                    <a:pt x="38" y="206"/>
                  </a:lnTo>
                  <a:lnTo>
                    <a:pt x="42" y="203"/>
                  </a:lnTo>
                  <a:lnTo>
                    <a:pt x="42" y="203"/>
                  </a:lnTo>
                  <a:lnTo>
                    <a:pt x="47" y="200"/>
                  </a:lnTo>
                  <a:lnTo>
                    <a:pt x="50" y="198"/>
                  </a:lnTo>
                  <a:lnTo>
                    <a:pt x="55" y="196"/>
                  </a:lnTo>
                  <a:lnTo>
                    <a:pt x="55" y="196"/>
                  </a:lnTo>
                  <a:lnTo>
                    <a:pt x="56" y="198"/>
                  </a:lnTo>
                  <a:lnTo>
                    <a:pt x="57" y="201"/>
                  </a:lnTo>
                  <a:lnTo>
                    <a:pt x="57" y="201"/>
                  </a:lnTo>
                  <a:lnTo>
                    <a:pt x="60" y="202"/>
                  </a:lnTo>
                  <a:lnTo>
                    <a:pt x="61" y="203"/>
                  </a:lnTo>
                  <a:lnTo>
                    <a:pt x="62" y="205"/>
                  </a:lnTo>
                  <a:lnTo>
                    <a:pt x="62" y="205"/>
                  </a:lnTo>
                  <a:lnTo>
                    <a:pt x="61" y="207"/>
                  </a:lnTo>
                  <a:lnTo>
                    <a:pt x="59" y="210"/>
                  </a:lnTo>
                  <a:lnTo>
                    <a:pt x="56" y="212"/>
                  </a:lnTo>
                  <a:lnTo>
                    <a:pt x="56" y="212"/>
                  </a:lnTo>
                  <a:lnTo>
                    <a:pt x="57" y="212"/>
                  </a:lnTo>
                  <a:lnTo>
                    <a:pt x="61" y="212"/>
                  </a:lnTo>
                  <a:lnTo>
                    <a:pt x="64" y="211"/>
                  </a:lnTo>
                  <a:lnTo>
                    <a:pt x="66" y="209"/>
                  </a:lnTo>
                  <a:lnTo>
                    <a:pt x="68" y="206"/>
                  </a:lnTo>
                  <a:lnTo>
                    <a:pt x="68" y="206"/>
                  </a:lnTo>
                  <a:lnTo>
                    <a:pt x="69" y="205"/>
                  </a:lnTo>
                  <a:lnTo>
                    <a:pt x="70" y="205"/>
                  </a:lnTo>
                  <a:lnTo>
                    <a:pt x="74" y="205"/>
                  </a:lnTo>
                  <a:lnTo>
                    <a:pt x="74" y="205"/>
                  </a:lnTo>
                  <a:lnTo>
                    <a:pt x="76" y="203"/>
                  </a:lnTo>
                  <a:lnTo>
                    <a:pt x="77" y="202"/>
                  </a:lnTo>
                  <a:lnTo>
                    <a:pt x="77" y="199"/>
                  </a:lnTo>
                  <a:lnTo>
                    <a:pt x="76" y="196"/>
                  </a:lnTo>
                  <a:lnTo>
                    <a:pt x="77" y="195"/>
                  </a:lnTo>
                  <a:lnTo>
                    <a:pt x="78" y="193"/>
                  </a:lnTo>
                  <a:lnTo>
                    <a:pt x="78" y="193"/>
                  </a:lnTo>
                  <a:lnTo>
                    <a:pt x="82" y="189"/>
                  </a:lnTo>
                  <a:lnTo>
                    <a:pt x="86" y="186"/>
                  </a:lnTo>
                  <a:lnTo>
                    <a:pt x="96" y="182"/>
                  </a:lnTo>
                  <a:lnTo>
                    <a:pt x="96" y="182"/>
                  </a:lnTo>
                  <a:lnTo>
                    <a:pt x="95" y="186"/>
                  </a:lnTo>
                  <a:lnTo>
                    <a:pt x="95" y="191"/>
                  </a:lnTo>
                  <a:lnTo>
                    <a:pt x="97" y="196"/>
                  </a:lnTo>
                  <a:lnTo>
                    <a:pt x="121" y="189"/>
                  </a:lnTo>
                  <a:lnTo>
                    <a:pt x="121" y="189"/>
                  </a:lnTo>
                  <a:lnTo>
                    <a:pt x="120" y="185"/>
                  </a:lnTo>
                  <a:lnTo>
                    <a:pt x="121" y="180"/>
                  </a:lnTo>
                  <a:lnTo>
                    <a:pt x="123" y="174"/>
                  </a:lnTo>
                  <a:lnTo>
                    <a:pt x="127" y="169"/>
                  </a:lnTo>
                  <a:lnTo>
                    <a:pt x="127" y="169"/>
                  </a:lnTo>
                  <a:lnTo>
                    <a:pt x="127" y="171"/>
                  </a:lnTo>
                  <a:lnTo>
                    <a:pt x="126" y="177"/>
                  </a:lnTo>
                  <a:lnTo>
                    <a:pt x="126" y="183"/>
                  </a:lnTo>
                  <a:lnTo>
                    <a:pt x="126" y="186"/>
                  </a:lnTo>
                  <a:lnTo>
                    <a:pt x="127" y="188"/>
                  </a:lnTo>
                  <a:lnTo>
                    <a:pt x="151" y="182"/>
                  </a:lnTo>
                  <a:lnTo>
                    <a:pt x="151" y="182"/>
                  </a:lnTo>
                  <a:lnTo>
                    <a:pt x="150" y="179"/>
                  </a:lnTo>
                  <a:lnTo>
                    <a:pt x="150" y="174"/>
                  </a:lnTo>
                  <a:lnTo>
                    <a:pt x="152" y="167"/>
                  </a:lnTo>
                  <a:lnTo>
                    <a:pt x="152" y="167"/>
                  </a:lnTo>
                  <a:lnTo>
                    <a:pt x="154" y="176"/>
                  </a:lnTo>
                  <a:lnTo>
                    <a:pt x="157" y="183"/>
                  </a:lnTo>
                  <a:lnTo>
                    <a:pt x="163" y="189"/>
                  </a:lnTo>
                  <a:lnTo>
                    <a:pt x="166" y="192"/>
                  </a:lnTo>
                  <a:lnTo>
                    <a:pt x="170" y="194"/>
                  </a:lnTo>
                  <a:lnTo>
                    <a:pt x="170" y="194"/>
                  </a:lnTo>
                  <a:lnTo>
                    <a:pt x="183" y="199"/>
                  </a:lnTo>
                  <a:lnTo>
                    <a:pt x="197" y="203"/>
                  </a:lnTo>
                  <a:lnTo>
                    <a:pt x="229" y="213"/>
                  </a:lnTo>
                  <a:lnTo>
                    <a:pt x="229" y="213"/>
                  </a:lnTo>
                  <a:lnTo>
                    <a:pt x="240" y="216"/>
                  </a:lnTo>
                  <a:lnTo>
                    <a:pt x="248" y="220"/>
                  </a:lnTo>
                  <a:lnTo>
                    <a:pt x="248" y="220"/>
                  </a:lnTo>
                  <a:lnTo>
                    <a:pt x="249" y="221"/>
                  </a:lnTo>
                  <a:lnTo>
                    <a:pt x="250" y="222"/>
                  </a:lnTo>
                  <a:lnTo>
                    <a:pt x="249" y="225"/>
                  </a:lnTo>
                  <a:lnTo>
                    <a:pt x="246" y="227"/>
                  </a:lnTo>
                  <a:lnTo>
                    <a:pt x="246" y="227"/>
                  </a:lnTo>
                  <a:lnTo>
                    <a:pt x="250" y="230"/>
                  </a:lnTo>
                  <a:lnTo>
                    <a:pt x="259" y="236"/>
                  </a:lnTo>
                  <a:lnTo>
                    <a:pt x="259" y="236"/>
                  </a:lnTo>
                  <a:lnTo>
                    <a:pt x="264" y="241"/>
                  </a:lnTo>
                  <a:lnTo>
                    <a:pt x="267" y="248"/>
                  </a:lnTo>
                  <a:lnTo>
                    <a:pt x="270" y="256"/>
                  </a:lnTo>
                  <a:lnTo>
                    <a:pt x="272" y="265"/>
                  </a:lnTo>
                  <a:lnTo>
                    <a:pt x="272" y="265"/>
                  </a:lnTo>
                  <a:lnTo>
                    <a:pt x="274" y="272"/>
                  </a:lnTo>
                  <a:lnTo>
                    <a:pt x="275" y="280"/>
                  </a:lnTo>
                  <a:lnTo>
                    <a:pt x="275" y="286"/>
                  </a:lnTo>
                  <a:lnTo>
                    <a:pt x="275" y="289"/>
                  </a:lnTo>
                  <a:lnTo>
                    <a:pt x="274" y="291"/>
                  </a:lnTo>
                  <a:lnTo>
                    <a:pt x="274" y="291"/>
                  </a:lnTo>
                  <a:lnTo>
                    <a:pt x="271" y="293"/>
                  </a:lnTo>
                  <a:lnTo>
                    <a:pt x="269" y="294"/>
                  </a:lnTo>
                  <a:lnTo>
                    <a:pt x="266" y="295"/>
                  </a:lnTo>
                  <a:lnTo>
                    <a:pt x="260" y="297"/>
                  </a:lnTo>
                  <a:lnTo>
                    <a:pt x="262" y="306"/>
                  </a:lnTo>
                  <a:lnTo>
                    <a:pt x="262" y="306"/>
                  </a:lnTo>
                  <a:lnTo>
                    <a:pt x="266" y="306"/>
                  </a:lnTo>
                  <a:lnTo>
                    <a:pt x="270" y="304"/>
                  </a:lnTo>
                  <a:lnTo>
                    <a:pt x="275" y="303"/>
                  </a:lnTo>
                  <a:lnTo>
                    <a:pt x="275" y="303"/>
                  </a:lnTo>
                  <a:lnTo>
                    <a:pt x="274" y="304"/>
                  </a:lnTo>
                  <a:lnTo>
                    <a:pt x="274" y="304"/>
                  </a:lnTo>
                  <a:lnTo>
                    <a:pt x="270" y="310"/>
                  </a:lnTo>
                  <a:lnTo>
                    <a:pt x="269" y="314"/>
                  </a:lnTo>
                  <a:lnTo>
                    <a:pt x="279" y="321"/>
                  </a:lnTo>
                  <a:lnTo>
                    <a:pt x="279" y="321"/>
                  </a:lnTo>
                  <a:lnTo>
                    <a:pt x="283" y="310"/>
                  </a:lnTo>
                  <a:lnTo>
                    <a:pt x="285" y="307"/>
                  </a:lnTo>
                  <a:lnTo>
                    <a:pt x="288" y="304"/>
                  </a:lnTo>
                  <a:lnTo>
                    <a:pt x="288" y="304"/>
                  </a:lnTo>
                  <a:lnTo>
                    <a:pt x="290" y="304"/>
                  </a:lnTo>
                  <a:lnTo>
                    <a:pt x="293" y="306"/>
                  </a:lnTo>
                  <a:lnTo>
                    <a:pt x="297" y="308"/>
                  </a:lnTo>
                  <a:lnTo>
                    <a:pt x="302" y="310"/>
                  </a:lnTo>
                  <a:lnTo>
                    <a:pt x="306" y="314"/>
                  </a:lnTo>
                  <a:lnTo>
                    <a:pt x="311" y="320"/>
                  </a:lnTo>
                  <a:lnTo>
                    <a:pt x="315" y="325"/>
                  </a:lnTo>
                  <a:lnTo>
                    <a:pt x="319" y="331"/>
                  </a:lnTo>
                  <a:lnTo>
                    <a:pt x="319" y="331"/>
                  </a:lnTo>
                  <a:lnTo>
                    <a:pt x="320" y="337"/>
                  </a:lnTo>
                  <a:lnTo>
                    <a:pt x="321" y="342"/>
                  </a:lnTo>
                  <a:lnTo>
                    <a:pt x="321" y="347"/>
                  </a:lnTo>
                  <a:lnTo>
                    <a:pt x="320" y="354"/>
                  </a:lnTo>
                  <a:lnTo>
                    <a:pt x="319" y="359"/>
                  </a:lnTo>
                  <a:lnTo>
                    <a:pt x="317" y="364"/>
                  </a:lnTo>
                  <a:lnTo>
                    <a:pt x="313" y="367"/>
                  </a:lnTo>
                  <a:lnTo>
                    <a:pt x="310" y="369"/>
                  </a:lnTo>
                  <a:lnTo>
                    <a:pt x="310" y="369"/>
                  </a:lnTo>
                  <a:lnTo>
                    <a:pt x="307" y="369"/>
                  </a:lnTo>
                  <a:lnTo>
                    <a:pt x="304" y="368"/>
                  </a:lnTo>
                  <a:lnTo>
                    <a:pt x="297" y="365"/>
                  </a:lnTo>
                  <a:lnTo>
                    <a:pt x="291" y="361"/>
                  </a:lnTo>
                  <a:lnTo>
                    <a:pt x="289" y="361"/>
                  </a:lnTo>
                  <a:lnTo>
                    <a:pt x="286" y="364"/>
                  </a:lnTo>
                  <a:lnTo>
                    <a:pt x="286" y="364"/>
                  </a:lnTo>
                  <a:lnTo>
                    <a:pt x="285" y="366"/>
                  </a:lnTo>
                  <a:lnTo>
                    <a:pt x="282" y="367"/>
                  </a:lnTo>
                  <a:lnTo>
                    <a:pt x="277" y="370"/>
                  </a:lnTo>
                  <a:lnTo>
                    <a:pt x="274" y="372"/>
                  </a:lnTo>
                  <a:lnTo>
                    <a:pt x="272" y="375"/>
                  </a:lnTo>
                  <a:lnTo>
                    <a:pt x="272" y="380"/>
                  </a:lnTo>
                  <a:lnTo>
                    <a:pt x="274" y="385"/>
                  </a:lnTo>
                  <a:lnTo>
                    <a:pt x="274" y="385"/>
                  </a:lnTo>
                  <a:lnTo>
                    <a:pt x="278" y="380"/>
                  </a:lnTo>
                  <a:lnTo>
                    <a:pt x="281" y="378"/>
                  </a:lnTo>
                  <a:lnTo>
                    <a:pt x="283" y="378"/>
                  </a:lnTo>
                  <a:lnTo>
                    <a:pt x="283" y="378"/>
                  </a:lnTo>
                  <a:lnTo>
                    <a:pt x="284" y="379"/>
                  </a:lnTo>
                  <a:lnTo>
                    <a:pt x="284" y="380"/>
                  </a:lnTo>
                  <a:lnTo>
                    <a:pt x="286" y="383"/>
                  </a:lnTo>
                  <a:lnTo>
                    <a:pt x="286" y="383"/>
                  </a:lnTo>
                  <a:lnTo>
                    <a:pt x="288" y="383"/>
                  </a:lnTo>
                  <a:lnTo>
                    <a:pt x="290" y="383"/>
                  </a:lnTo>
                  <a:lnTo>
                    <a:pt x="296" y="383"/>
                  </a:lnTo>
                  <a:lnTo>
                    <a:pt x="302" y="382"/>
                  </a:lnTo>
                  <a:lnTo>
                    <a:pt x="304" y="382"/>
                  </a:lnTo>
                  <a:lnTo>
                    <a:pt x="305" y="383"/>
                  </a:lnTo>
                  <a:lnTo>
                    <a:pt x="305" y="383"/>
                  </a:lnTo>
                  <a:lnTo>
                    <a:pt x="305" y="384"/>
                  </a:lnTo>
                  <a:lnTo>
                    <a:pt x="304" y="384"/>
                  </a:lnTo>
                  <a:lnTo>
                    <a:pt x="300" y="384"/>
                  </a:lnTo>
                  <a:lnTo>
                    <a:pt x="300" y="384"/>
                  </a:lnTo>
                  <a:lnTo>
                    <a:pt x="290" y="386"/>
                  </a:lnTo>
                  <a:lnTo>
                    <a:pt x="284" y="388"/>
                  </a:lnTo>
                  <a:lnTo>
                    <a:pt x="282" y="390"/>
                  </a:lnTo>
                  <a:lnTo>
                    <a:pt x="282" y="390"/>
                  </a:lnTo>
                  <a:lnTo>
                    <a:pt x="282" y="393"/>
                  </a:lnTo>
                  <a:lnTo>
                    <a:pt x="282" y="395"/>
                  </a:lnTo>
                  <a:lnTo>
                    <a:pt x="282" y="395"/>
                  </a:lnTo>
                  <a:lnTo>
                    <a:pt x="280" y="397"/>
                  </a:lnTo>
                  <a:lnTo>
                    <a:pt x="277" y="399"/>
                  </a:lnTo>
                  <a:lnTo>
                    <a:pt x="275" y="403"/>
                  </a:lnTo>
                  <a:lnTo>
                    <a:pt x="274" y="406"/>
                  </a:lnTo>
                  <a:lnTo>
                    <a:pt x="274" y="409"/>
                  </a:lnTo>
                  <a:lnTo>
                    <a:pt x="274" y="409"/>
                  </a:lnTo>
                  <a:lnTo>
                    <a:pt x="275" y="413"/>
                  </a:lnTo>
                  <a:lnTo>
                    <a:pt x="277" y="415"/>
                  </a:lnTo>
                  <a:lnTo>
                    <a:pt x="280" y="418"/>
                  </a:lnTo>
                  <a:lnTo>
                    <a:pt x="280" y="418"/>
                  </a:lnTo>
                  <a:lnTo>
                    <a:pt x="280" y="416"/>
                  </a:lnTo>
                  <a:lnTo>
                    <a:pt x="280" y="413"/>
                  </a:lnTo>
                  <a:lnTo>
                    <a:pt x="281" y="409"/>
                  </a:lnTo>
                  <a:lnTo>
                    <a:pt x="282" y="407"/>
                  </a:lnTo>
                  <a:lnTo>
                    <a:pt x="284" y="407"/>
                  </a:lnTo>
                  <a:lnTo>
                    <a:pt x="284" y="407"/>
                  </a:lnTo>
                  <a:lnTo>
                    <a:pt x="285" y="407"/>
                  </a:lnTo>
                  <a:lnTo>
                    <a:pt x="286" y="408"/>
                  </a:lnTo>
                  <a:lnTo>
                    <a:pt x="289" y="410"/>
                  </a:lnTo>
                  <a:lnTo>
                    <a:pt x="291" y="410"/>
                  </a:lnTo>
                  <a:lnTo>
                    <a:pt x="291" y="410"/>
                  </a:lnTo>
                  <a:lnTo>
                    <a:pt x="293" y="410"/>
                  </a:lnTo>
                  <a:lnTo>
                    <a:pt x="296" y="408"/>
                  </a:lnTo>
                  <a:lnTo>
                    <a:pt x="303" y="401"/>
                  </a:lnTo>
                  <a:lnTo>
                    <a:pt x="309" y="396"/>
                  </a:lnTo>
                  <a:lnTo>
                    <a:pt x="311" y="394"/>
                  </a:lnTo>
                  <a:lnTo>
                    <a:pt x="313" y="394"/>
                  </a:lnTo>
                  <a:lnTo>
                    <a:pt x="313" y="394"/>
                  </a:lnTo>
                  <a:lnTo>
                    <a:pt x="313" y="395"/>
                  </a:lnTo>
                  <a:lnTo>
                    <a:pt x="312" y="396"/>
                  </a:lnTo>
                  <a:lnTo>
                    <a:pt x="309" y="399"/>
                  </a:lnTo>
                  <a:lnTo>
                    <a:pt x="305" y="403"/>
                  </a:lnTo>
                  <a:lnTo>
                    <a:pt x="303" y="406"/>
                  </a:lnTo>
                  <a:lnTo>
                    <a:pt x="302" y="409"/>
                  </a:lnTo>
                  <a:lnTo>
                    <a:pt x="302" y="409"/>
                  </a:lnTo>
                  <a:lnTo>
                    <a:pt x="303" y="412"/>
                  </a:lnTo>
                  <a:lnTo>
                    <a:pt x="304" y="414"/>
                  </a:lnTo>
                  <a:lnTo>
                    <a:pt x="306" y="416"/>
                  </a:lnTo>
                  <a:lnTo>
                    <a:pt x="307" y="418"/>
                  </a:lnTo>
                  <a:lnTo>
                    <a:pt x="307" y="418"/>
                  </a:lnTo>
                  <a:lnTo>
                    <a:pt x="308" y="422"/>
                  </a:lnTo>
                  <a:lnTo>
                    <a:pt x="309" y="424"/>
                  </a:lnTo>
                  <a:lnTo>
                    <a:pt x="312" y="426"/>
                  </a:lnTo>
                  <a:lnTo>
                    <a:pt x="315" y="427"/>
                  </a:lnTo>
                  <a:lnTo>
                    <a:pt x="322" y="429"/>
                  </a:lnTo>
                  <a:lnTo>
                    <a:pt x="325" y="429"/>
                  </a:lnTo>
                  <a:lnTo>
                    <a:pt x="325" y="429"/>
                  </a:lnTo>
                  <a:lnTo>
                    <a:pt x="324" y="427"/>
                  </a:lnTo>
                  <a:lnTo>
                    <a:pt x="321" y="424"/>
                  </a:lnTo>
                  <a:lnTo>
                    <a:pt x="318" y="419"/>
                  </a:lnTo>
                  <a:lnTo>
                    <a:pt x="317" y="418"/>
                  </a:lnTo>
                  <a:lnTo>
                    <a:pt x="318" y="416"/>
                  </a:lnTo>
                  <a:lnTo>
                    <a:pt x="318" y="416"/>
                  </a:lnTo>
                  <a:lnTo>
                    <a:pt x="319" y="416"/>
                  </a:lnTo>
                  <a:lnTo>
                    <a:pt x="321" y="416"/>
                  </a:lnTo>
                  <a:lnTo>
                    <a:pt x="323" y="416"/>
                  </a:lnTo>
                  <a:lnTo>
                    <a:pt x="325" y="416"/>
                  </a:lnTo>
                  <a:lnTo>
                    <a:pt x="325" y="416"/>
                  </a:lnTo>
                  <a:lnTo>
                    <a:pt x="325" y="413"/>
                  </a:lnTo>
                  <a:lnTo>
                    <a:pt x="325" y="408"/>
                  </a:lnTo>
                  <a:lnTo>
                    <a:pt x="325" y="403"/>
                  </a:lnTo>
                  <a:lnTo>
                    <a:pt x="326" y="399"/>
                  </a:lnTo>
                  <a:lnTo>
                    <a:pt x="329" y="395"/>
                  </a:lnTo>
                  <a:lnTo>
                    <a:pt x="334" y="389"/>
                  </a:lnTo>
                  <a:lnTo>
                    <a:pt x="334" y="389"/>
                  </a:lnTo>
                  <a:lnTo>
                    <a:pt x="336" y="393"/>
                  </a:lnTo>
                  <a:lnTo>
                    <a:pt x="338" y="394"/>
                  </a:lnTo>
                  <a:lnTo>
                    <a:pt x="342" y="396"/>
                  </a:lnTo>
                  <a:lnTo>
                    <a:pt x="342" y="396"/>
                  </a:lnTo>
                  <a:lnTo>
                    <a:pt x="343" y="396"/>
                  </a:lnTo>
                  <a:lnTo>
                    <a:pt x="345" y="397"/>
                  </a:lnTo>
                  <a:lnTo>
                    <a:pt x="345" y="401"/>
                  </a:lnTo>
                  <a:lnTo>
                    <a:pt x="345" y="407"/>
                  </a:lnTo>
                  <a:lnTo>
                    <a:pt x="345" y="407"/>
                  </a:lnTo>
                  <a:lnTo>
                    <a:pt x="346" y="406"/>
                  </a:lnTo>
                  <a:lnTo>
                    <a:pt x="348" y="402"/>
                  </a:lnTo>
                  <a:lnTo>
                    <a:pt x="350" y="397"/>
                  </a:lnTo>
                  <a:lnTo>
                    <a:pt x="350" y="392"/>
                  </a:lnTo>
                  <a:lnTo>
                    <a:pt x="350" y="392"/>
                  </a:lnTo>
                  <a:lnTo>
                    <a:pt x="352" y="389"/>
                  </a:lnTo>
                  <a:lnTo>
                    <a:pt x="354" y="386"/>
                  </a:lnTo>
                  <a:lnTo>
                    <a:pt x="354" y="386"/>
                  </a:lnTo>
                  <a:lnTo>
                    <a:pt x="354" y="383"/>
                  </a:lnTo>
                  <a:lnTo>
                    <a:pt x="354" y="382"/>
                  </a:lnTo>
                  <a:lnTo>
                    <a:pt x="351" y="379"/>
                  </a:lnTo>
                  <a:lnTo>
                    <a:pt x="350" y="376"/>
                  </a:lnTo>
                  <a:lnTo>
                    <a:pt x="348" y="373"/>
                  </a:lnTo>
                  <a:lnTo>
                    <a:pt x="348" y="369"/>
                  </a:lnTo>
                  <a:lnTo>
                    <a:pt x="348" y="361"/>
                  </a:lnTo>
                  <a:lnTo>
                    <a:pt x="348" y="361"/>
                  </a:lnTo>
                  <a:lnTo>
                    <a:pt x="347" y="359"/>
                  </a:lnTo>
                  <a:lnTo>
                    <a:pt x="347" y="358"/>
                  </a:lnTo>
                  <a:lnTo>
                    <a:pt x="343" y="356"/>
                  </a:lnTo>
                  <a:lnTo>
                    <a:pt x="343" y="356"/>
                  </a:lnTo>
                  <a:lnTo>
                    <a:pt x="341" y="353"/>
                  </a:lnTo>
                  <a:lnTo>
                    <a:pt x="341" y="352"/>
                  </a:lnTo>
                  <a:lnTo>
                    <a:pt x="342" y="352"/>
                  </a:lnTo>
                  <a:lnTo>
                    <a:pt x="342" y="352"/>
                  </a:lnTo>
                  <a:lnTo>
                    <a:pt x="347" y="353"/>
                  </a:lnTo>
                  <a:lnTo>
                    <a:pt x="350" y="353"/>
                  </a:lnTo>
                  <a:lnTo>
                    <a:pt x="354" y="352"/>
                  </a:lnTo>
                  <a:lnTo>
                    <a:pt x="354" y="352"/>
                  </a:lnTo>
                  <a:lnTo>
                    <a:pt x="355" y="340"/>
                  </a:lnTo>
                  <a:lnTo>
                    <a:pt x="355" y="332"/>
                  </a:lnTo>
                  <a:lnTo>
                    <a:pt x="355" y="329"/>
                  </a:lnTo>
                  <a:lnTo>
                    <a:pt x="355" y="329"/>
                  </a:lnTo>
                  <a:lnTo>
                    <a:pt x="350" y="329"/>
                  </a:lnTo>
                  <a:lnTo>
                    <a:pt x="347" y="328"/>
                  </a:lnTo>
                  <a:lnTo>
                    <a:pt x="343" y="327"/>
                  </a:lnTo>
                  <a:lnTo>
                    <a:pt x="342" y="325"/>
                  </a:lnTo>
                  <a:lnTo>
                    <a:pt x="342" y="325"/>
                  </a:lnTo>
                  <a:lnTo>
                    <a:pt x="346" y="325"/>
                  </a:lnTo>
                  <a:lnTo>
                    <a:pt x="350" y="325"/>
                  </a:lnTo>
                  <a:lnTo>
                    <a:pt x="353" y="325"/>
                  </a:lnTo>
                  <a:lnTo>
                    <a:pt x="355" y="324"/>
                  </a:lnTo>
                  <a:lnTo>
                    <a:pt x="355" y="324"/>
                  </a:lnTo>
                  <a:lnTo>
                    <a:pt x="355" y="312"/>
                  </a:lnTo>
                  <a:lnTo>
                    <a:pt x="354" y="304"/>
                  </a:lnTo>
                  <a:lnTo>
                    <a:pt x="353" y="302"/>
                  </a:lnTo>
                  <a:lnTo>
                    <a:pt x="353" y="301"/>
                  </a:lnTo>
                  <a:lnTo>
                    <a:pt x="353" y="301"/>
                  </a:lnTo>
                  <a:lnTo>
                    <a:pt x="349" y="302"/>
                  </a:lnTo>
                  <a:lnTo>
                    <a:pt x="346" y="302"/>
                  </a:lnTo>
                  <a:lnTo>
                    <a:pt x="342" y="301"/>
                  </a:lnTo>
                  <a:lnTo>
                    <a:pt x="339" y="300"/>
                  </a:lnTo>
                  <a:lnTo>
                    <a:pt x="339" y="300"/>
                  </a:lnTo>
                  <a:lnTo>
                    <a:pt x="337" y="299"/>
                  </a:lnTo>
                  <a:lnTo>
                    <a:pt x="337" y="297"/>
                  </a:lnTo>
                  <a:lnTo>
                    <a:pt x="337" y="294"/>
                  </a:lnTo>
                  <a:lnTo>
                    <a:pt x="336" y="292"/>
                  </a:lnTo>
                  <a:lnTo>
                    <a:pt x="336" y="291"/>
                  </a:lnTo>
                  <a:lnTo>
                    <a:pt x="334" y="289"/>
                  </a:lnTo>
                  <a:lnTo>
                    <a:pt x="334" y="289"/>
                  </a:lnTo>
                  <a:lnTo>
                    <a:pt x="327" y="287"/>
                  </a:lnTo>
                  <a:lnTo>
                    <a:pt x="322" y="284"/>
                  </a:lnTo>
                  <a:lnTo>
                    <a:pt x="318" y="281"/>
                  </a:lnTo>
                  <a:lnTo>
                    <a:pt x="315" y="279"/>
                  </a:lnTo>
                  <a:lnTo>
                    <a:pt x="315" y="279"/>
                  </a:lnTo>
                  <a:lnTo>
                    <a:pt x="313" y="275"/>
                  </a:lnTo>
                  <a:lnTo>
                    <a:pt x="313" y="272"/>
                  </a:lnTo>
                  <a:lnTo>
                    <a:pt x="313" y="270"/>
                  </a:lnTo>
                  <a:lnTo>
                    <a:pt x="313" y="270"/>
                  </a:lnTo>
                  <a:lnTo>
                    <a:pt x="319" y="272"/>
                  </a:lnTo>
                  <a:lnTo>
                    <a:pt x="321" y="272"/>
                  </a:lnTo>
                  <a:lnTo>
                    <a:pt x="324" y="272"/>
                  </a:lnTo>
                  <a:lnTo>
                    <a:pt x="325" y="254"/>
                  </a:lnTo>
                  <a:lnTo>
                    <a:pt x="325" y="254"/>
                  </a:lnTo>
                  <a:lnTo>
                    <a:pt x="323" y="254"/>
                  </a:lnTo>
                  <a:lnTo>
                    <a:pt x="319" y="253"/>
                  </a:lnTo>
                  <a:lnTo>
                    <a:pt x="319" y="253"/>
                  </a:lnTo>
                  <a:lnTo>
                    <a:pt x="317" y="251"/>
                  </a:lnTo>
                  <a:lnTo>
                    <a:pt x="314" y="249"/>
                  </a:lnTo>
                  <a:lnTo>
                    <a:pt x="313" y="246"/>
                  </a:lnTo>
                  <a:lnTo>
                    <a:pt x="313" y="246"/>
                  </a:lnTo>
                  <a:lnTo>
                    <a:pt x="314" y="248"/>
                  </a:lnTo>
                  <a:lnTo>
                    <a:pt x="320" y="249"/>
                  </a:lnTo>
                  <a:lnTo>
                    <a:pt x="320" y="249"/>
                  </a:lnTo>
                  <a:lnTo>
                    <a:pt x="324" y="249"/>
                  </a:lnTo>
                  <a:lnTo>
                    <a:pt x="326" y="248"/>
                  </a:lnTo>
                  <a:lnTo>
                    <a:pt x="328" y="228"/>
                  </a:lnTo>
                  <a:lnTo>
                    <a:pt x="328" y="228"/>
                  </a:lnTo>
                  <a:lnTo>
                    <a:pt x="325" y="228"/>
                  </a:lnTo>
                  <a:lnTo>
                    <a:pt x="322" y="228"/>
                  </a:lnTo>
                  <a:lnTo>
                    <a:pt x="319" y="226"/>
                  </a:lnTo>
                  <a:lnTo>
                    <a:pt x="318" y="223"/>
                  </a:lnTo>
                  <a:lnTo>
                    <a:pt x="318" y="222"/>
                  </a:lnTo>
                  <a:lnTo>
                    <a:pt x="318" y="222"/>
                  </a:lnTo>
                  <a:lnTo>
                    <a:pt x="325" y="220"/>
                  </a:lnTo>
                  <a:lnTo>
                    <a:pt x="332" y="216"/>
                  </a:lnTo>
                  <a:lnTo>
                    <a:pt x="337" y="212"/>
                  </a:lnTo>
                  <a:lnTo>
                    <a:pt x="341" y="208"/>
                  </a:lnTo>
                  <a:lnTo>
                    <a:pt x="346" y="202"/>
                  </a:lnTo>
                  <a:lnTo>
                    <a:pt x="349" y="196"/>
                  </a:lnTo>
                  <a:lnTo>
                    <a:pt x="352" y="191"/>
                  </a:lnTo>
                  <a:lnTo>
                    <a:pt x="353" y="184"/>
                  </a:lnTo>
                  <a:lnTo>
                    <a:pt x="353" y="184"/>
                  </a:lnTo>
                  <a:lnTo>
                    <a:pt x="359" y="186"/>
                  </a:lnTo>
                  <a:lnTo>
                    <a:pt x="361" y="186"/>
                  </a:lnTo>
                  <a:lnTo>
                    <a:pt x="364" y="186"/>
                  </a:lnTo>
                  <a:lnTo>
                    <a:pt x="364" y="186"/>
                  </a:lnTo>
                  <a:lnTo>
                    <a:pt x="365" y="179"/>
                  </a:lnTo>
                  <a:lnTo>
                    <a:pt x="365" y="170"/>
                  </a:lnTo>
                  <a:lnTo>
                    <a:pt x="365" y="170"/>
                  </a:lnTo>
                  <a:lnTo>
                    <a:pt x="360" y="169"/>
                  </a:lnTo>
                  <a:lnTo>
                    <a:pt x="357" y="168"/>
                  </a:lnTo>
                  <a:lnTo>
                    <a:pt x="355" y="1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0380473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8_Otsikko ja sisältö tyhjä">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432785" y="1410997"/>
            <a:ext cx="8224354" cy="3393001"/>
          </a:xfrm>
        </p:spPr>
        <p:txBody>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fi-FI" dirty="0"/>
          </a:p>
        </p:txBody>
      </p:sp>
      <p:sp>
        <p:nvSpPr>
          <p:cNvPr id="8" name="Otsikko 7"/>
          <p:cNvSpPr>
            <a:spLocks noGrp="1"/>
          </p:cNvSpPr>
          <p:nvPr>
            <p:ph type="title"/>
          </p:nvPr>
        </p:nvSpPr>
        <p:spPr>
          <a:xfrm>
            <a:off x="432785" y="235340"/>
            <a:ext cx="8224354" cy="974270"/>
          </a:xfrm>
        </p:spPr>
        <p:txBody>
          <a:bodyPr/>
          <a:lstStyle>
            <a:lvl1pPr>
              <a:defRPr>
                <a:solidFill>
                  <a:schemeClr val="tx2"/>
                </a:solidFill>
              </a:defRPr>
            </a:lvl1pPr>
          </a:lstStyle>
          <a:p>
            <a:r>
              <a:rPr lang="fi-FI"/>
              <a:t>Click to edit Master title style</a:t>
            </a:r>
            <a:endParaRPr lang="fi-FI" dirty="0"/>
          </a:p>
        </p:txBody>
      </p:sp>
      <p:sp>
        <p:nvSpPr>
          <p:cNvPr id="13" name="Alatunnisteen paikkamerkki 4"/>
          <p:cNvSpPr>
            <a:spLocks noGrp="1"/>
          </p:cNvSpPr>
          <p:nvPr>
            <p:ph type="ftr" sz="quarter" idx="11"/>
          </p:nvPr>
        </p:nvSpPr>
        <p:spPr>
          <a:xfrm>
            <a:off x="1187624" y="4873089"/>
            <a:ext cx="2736304" cy="193622"/>
          </a:xfrm>
          <a:prstGeom prst="rect">
            <a:avLst/>
          </a:prstGeom>
        </p:spPr>
        <p:txBody>
          <a:bodyPr/>
          <a:lstStyle>
            <a:lvl1pPr algn="l">
              <a:defRPr sz="800">
                <a:solidFill>
                  <a:schemeClr val="tx1">
                    <a:lumMod val="50000"/>
                    <a:lumOff val="50000"/>
                  </a:schemeClr>
                </a:solidFill>
              </a:defRPr>
            </a:lvl1pPr>
          </a:lstStyle>
          <a:p>
            <a:endParaRPr lang="fi-FI" dirty="0"/>
          </a:p>
        </p:txBody>
      </p:sp>
      <p:sp>
        <p:nvSpPr>
          <p:cNvPr id="9" name="Päivämäärän paikkamerkki 3"/>
          <p:cNvSpPr>
            <a:spLocks noGrp="1"/>
          </p:cNvSpPr>
          <p:nvPr>
            <p:ph type="dt" sz="half" idx="2"/>
          </p:nvPr>
        </p:nvSpPr>
        <p:spPr>
          <a:xfrm>
            <a:off x="432785" y="4873089"/>
            <a:ext cx="683568" cy="201104"/>
          </a:xfrm>
          <a:prstGeom prst="rect">
            <a:avLst/>
          </a:prstGeom>
        </p:spPr>
        <p:txBody>
          <a:bodyPr vert="horz" lIns="0" tIns="0" rIns="0" bIns="0" rtlCol="0" anchor="ctr"/>
          <a:lstStyle>
            <a:lvl1pPr algn="l">
              <a:defRPr sz="800" b="1">
                <a:solidFill>
                  <a:schemeClr val="tx1">
                    <a:lumMod val="50000"/>
                    <a:lumOff val="50000"/>
                  </a:schemeClr>
                </a:solidFill>
              </a:defRPr>
            </a:lvl1pPr>
          </a:lstStyle>
          <a:p>
            <a:r>
              <a:rPr lang="fi-FI"/>
              <a:t>9696</a:t>
            </a:r>
            <a:endParaRPr lang="fi-FI" dirty="0"/>
          </a:p>
        </p:txBody>
      </p:sp>
      <p:sp>
        <p:nvSpPr>
          <p:cNvPr id="10" name="Dian numeron paikkamerkki 5"/>
          <p:cNvSpPr>
            <a:spLocks noGrp="1"/>
          </p:cNvSpPr>
          <p:nvPr>
            <p:ph type="sldNum" sz="quarter" idx="12"/>
          </p:nvPr>
        </p:nvSpPr>
        <p:spPr>
          <a:xfrm>
            <a:off x="-1" y="4873089"/>
            <a:ext cx="404211" cy="201103"/>
          </a:xfrm>
          <a:prstGeom prst="rect">
            <a:avLst/>
          </a:prstGeom>
        </p:spPr>
        <p:txBody>
          <a:bodyPr rIns="18000" anchor="ctr"/>
          <a:lstStyle>
            <a:lvl1pPr algn="r">
              <a:defRPr sz="800" b="1">
                <a:solidFill>
                  <a:schemeClr val="tx1">
                    <a:lumMod val="50000"/>
                    <a:lumOff val="50000"/>
                  </a:schemeClr>
                </a:solidFill>
              </a:defRPr>
            </a:lvl1pPr>
          </a:lstStyle>
          <a:p>
            <a:fld id="{1EA1DD0D-7089-48C5-B116-A19F892CF1D9}" type="slidenum">
              <a:rPr lang="fi-FI" smtClean="0"/>
              <a:pPr/>
              <a:t>‹#›</a:t>
            </a:fld>
            <a:r>
              <a:rPr lang="fi-FI"/>
              <a:t>  </a:t>
            </a:r>
            <a:r>
              <a:rPr lang="fi-FI" b="0">
                <a:solidFill>
                  <a:schemeClr val="bg1">
                    <a:lumMod val="65000"/>
                  </a:schemeClr>
                </a:solidFill>
              </a:rPr>
              <a:t>|</a:t>
            </a:r>
            <a:endParaRPr lang="fi-FI" sz="600" b="0" dirty="0">
              <a:solidFill>
                <a:schemeClr val="bg1">
                  <a:lumMod val="65000"/>
                </a:schemeClr>
              </a:solidFill>
            </a:endParaRPr>
          </a:p>
        </p:txBody>
      </p:sp>
    </p:spTree>
    <p:extLst>
      <p:ext uri="{BB962C8B-B14F-4D97-AF65-F5344CB8AC3E}">
        <p14:creationId xmlns:p14="http://schemas.microsoft.com/office/powerpoint/2010/main" val="4120518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9_Kuvapaikka vaaka">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0" y="0"/>
            <a:ext cx="9144000" cy="4371950"/>
          </a:xfrm>
        </p:spPr>
        <p:txBody>
          <a:bodyPr/>
          <a:lstStyle/>
          <a:p>
            <a:pPr lvl="0"/>
            <a:r>
              <a:rPr lang="fi-FI"/>
              <a:t>Click to edit Master text styles</a:t>
            </a:r>
          </a:p>
        </p:txBody>
      </p:sp>
      <p:sp>
        <p:nvSpPr>
          <p:cNvPr id="8" name="Otsikko 7"/>
          <p:cNvSpPr>
            <a:spLocks noGrp="1"/>
          </p:cNvSpPr>
          <p:nvPr>
            <p:ph type="title"/>
          </p:nvPr>
        </p:nvSpPr>
        <p:spPr>
          <a:xfrm>
            <a:off x="432785" y="4371949"/>
            <a:ext cx="4211223" cy="607895"/>
          </a:xfrm>
        </p:spPr>
        <p:txBody>
          <a:bodyPr/>
          <a:lstStyle>
            <a:lvl1pPr>
              <a:defRPr sz="2800">
                <a:solidFill>
                  <a:schemeClr val="tx2"/>
                </a:solidFill>
              </a:defRPr>
            </a:lvl1pPr>
          </a:lstStyle>
          <a:p>
            <a:r>
              <a:rPr lang="fi-FI"/>
              <a:t>Click to edit Master title style</a:t>
            </a:r>
            <a:endParaRPr lang="fi-FI" dirty="0"/>
          </a:p>
        </p:txBody>
      </p:sp>
      <p:sp>
        <p:nvSpPr>
          <p:cNvPr id="15" name="Content Placeholder 9"/>
          <p:cNvSpPr>
            <a:spLocks noGrp="1"/>
          </p:cNvSpPr>
          <p:nvPr>
            <p:ph idx="13"/>
          </p:nvPr>
        </p:nvSpPr>
        <p:spPr>
          <a:xfrm>
            <a:off x="4860032" y="4518180"/>
            <a:ext cx="4283968" cy="461665"/>
          </a:xfrm>
        </p:spPr>
        <p:txBody>
          <a:bodyPr>
            <a:noAutofit/>
          </a:bodyPr>
          <a:lstStyle/>
          <a:p>
            <a:pPr marL="0" lvl="0" indent="0">
              <a:buNone/>
            </a:pPr>
            <a:r>
              <a:rPr lang="fi-FI" sz="1200"/>
              <a:t>Click to edit Master text styles</a:t>
            </a:r>
          </a:p>
        </p:txBody>
      </p:sp>
    </p:spTree>
    <p:extLst>
      <p:ext uri="{BB962C8B-B14F-4D97-AF65-F5344CB8AC3E}">
        <p14:creationId xmlns:p14="http://schemas.microsoft.com/office/powerpoint/2010/main" val="36399480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0_Kuvapaikka pysty">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2771800" y="0"/>
            <a:ext cx="6378176" cy="5143500"/>
          </a:xfrm>
        </p:spPr>
        <p:txBody>
          <a:bodyPr/>
          <a:lstStyle/>
          <a:p>
            <a:pPr lvl="0"/>
            <a:r>
              <a:rPr lang="fi-FI"/>
              <a:t>Click to edit Master text styles</a:t>
            </a:r>
          </a:p>
        </p:txBody>
      </p:sp>
      <p:sp>
        <p:nvSpPr>
          <p:cNvPr id="8" name="Otsikko 7"/>
          <p:cNvSpPr>
            <a:spLocks noGrp="1"/>
          </p:cNvSpPr>
          <p:nvPr>
            <p:ph type="title"/>
          </p:nvPr>
        </p:nvSpPr>
        <p:spPr>
          <a:xfrm>
            <a:off x="251521" y="207920"/>
            <a:ext cx="2160240" cy="1427726"/>
          </a:xfrm>
        </p:spPr>
        <p:txBody>
          <a:bodyPr/>
          <a:lstStyle>
            <a:lvl1pPr>
              <a:defRPr sz="2800">
                <a:solidFill>
                  <a:schemeClr val="tx2"/>
                </a:solidFill>
              </a:defRPr>
            </a:lvl1pPr>
          </a:lstStyle>
          <a:p>
            <a:r>
              <a:rPr lang="fi-FI"/>
              <a:t>Click to edit Master title style</a:t>
            </a:r>
            <a:endParaRPr lang="fi-FI" dirty="0"/>
          </a:p>
        </p:txBody>
      </p:sp>
      <p:sp>
        <p:nvSpPr>
          <p:cNvPr id="6" name="Content Placeholder 9"/>
          <p:cNvSpPr>
            <a:spLocks noGrp="1"/>
          </p:cNvSpPr>
          <p:nvPr>
            <p:ph idx="14"/>
          </p:nvPr>
        </p:nvSpPr>
        <p:spPr>
          <a:xfrm>
            <a:off x="251521" y="1739485"/>
            <a:ext cx="2160240" cy="3240360"/>
          </a:xfrm>
        </p:spPr>
        <p:txBody>
          <a:bodyPr>
            <a:normAutofit/>
          </a:bodyPr>
          <a:lstStyle/>
          <a:p>
            <a:pPr lvl="0"/>
            <a:r>
              <a:rPr lang="fi-FI" sz="1400"/>
              <a:t>Click to edit Master text styles</a:t>
            </a:r>
          </a:p>
        </p:txBody>
      </p:sp>
      <p:sp>
        <p:nvSpPr>
          <p:cNvPr id="12" name="Alatunnisteen paikkamerkki 4"/>
          <p:cNvSpPr>
            <a:spLocks noGrp="1"/>
          </p:cNvSpPr>
          <p:nvPr>
            <p:ph type="ftr" sz="quarter" idx="11"/>
          </p:nvPr>
        </p:nvSpPr>
        <p:spPr>
          <a:xfrm>
            <a:off x="1187624" y="4873089"/>
            <a:ext cx="2736304" cy="193622"/>
          </a:xfrm>
          <a:prstGeom prst="rect">
            <a:avLst/>
          </a:prstGeom>
        </p:spPr>
        <p:txBody>
          <a:bodyPr/>
          <a:lstStyle>
            <a:lvl1pPr algn="l">
              <a:defRPr sz="800">
                <a:solidFill>
                  <a:schemeClr val="tx1">
                    <a:lumMod val="50000"/>
                    <a:lumOff val="50000"/>
                  </a:schemeClr>
                </a:solidFill>
              </a:defRPr>
            </a:lvl1pPr>
          </a:lstStyle>
          <a:p>
            <a:endParaRPr lang="fi-FI" dirty="0"/>
          </a:p>
        </p:txBody>
      </p:sp>
      <p:sp>
        <p:nvSpPr>
          <p:cNvPr id="13" name="Päivämäärän paikkamerkki 3"/>
          <p:cNvSpPr>
            <a:spLocks noGrp="1"/>
          </p:cNvSpPr>
          <p:nvPr>
            <p:ph type="dt" sz="half" idx="2"/>
          </p:nvPr>
        </p:nvSpPr>
        <p:spPr>
          <a:xfrm>
            <a:off x="432785" y="4873089"/>
            <a:ext cx="683568" cy="201104"/>
          </a:xfrm>
          <a:prstGeom prst="rect">
            <a:avLst/>
          </a:prstGeom>
        </p:spPr>
        <p:txBody>
          <a:bodyPr vert="horz" lIns="0" tIns="0" rIns="0" bIns="0" rtlCol="0" anchor="ctr"/>
          <a:lstStyle>
            <a:lvl1pPr algn="l">
              <a:defRPr sz="800" b="1">
                <a:solidFill>
                  <a:schemeClr val="tx1">
                    <a:lumMod val="50000"/>
                    <a:lumOff val="50000"/>
                  </a:schemeClr>
                </a:solidFill>
              </a:defRPr>
            </a:lvl1pPr>
          </a:lstStyle>
          <a:p>
            <a:r>
              <a:rPr lang="fi-FI"/>
              <a:t>9696</a:t>
            </a:r>
            <a:endParaRPr lang="fi-FI" dirty="0"/>
          </a:p>
        </p:txBody>
      </p:sp>
      <p:sp>
        <p:nvSpPr>
          <p:cNvPr id="14" name="Dian numeron paikkamerkki 5"/>
          <p:cNvSpPr>
            <a:spLocks noGrp="1"/>
          </p:cNvSpPr>
          <p:nvPr>
            <p:ph type="sldNum" sz="quarter" idx="12"/>
          </p:nvPr>
        </p:nvSpPr>
        <p:spPr>
          <a:xfrm>
            <a:off x="-1" y="4873089"/>
            <a:ext cx="404211" cy="201103"/>
          </a:xfrm>
          <a:prstGeom prst="rect">
            <a:avLst/>
          </a:prstGeom>
        </p:spPr>
        <p:txBody>
          <a:bodyPr rIns="18000" anchor="ctr"/>
          <a:lstStyle>
            <a:lvl1pPr algn="r">
              <a:defRPr sz="800" b="1">
                <a:solidFill>
                  <a:schemeClr val="tx1">
                    <a:lumMod val="50000"/>
                    <a:lumOff val="50000"/>
                  </a:schemeClr>
                </a:solidFill>
              </a:defRPr>
            </a:lvl1pPr>
          </a:lstStyle>
          <a:p>
            <a:fld id="{1EA1DD0D-7089-48C5-B116-A19F892CF1D9}" type="slidenum">
              <a:rPr lang="fi-FI" smtClean="0"/>
              <a:pPr/>
              <a:t>‹#›</a:t>
            </a:fld>
            <a:r>
              <a:rPr lang="fi-FI"/>
              <a:t>  </a:t>
            </a:r>
            <a:r>
              <a:rPr lang="fi-FI" b="0">
                <a:solidFill>
                  <a:schemeClr val="bg1">
                    <a:lumMod val="65000"/>
                  </a:schemeClr>
                </a:solidFill>
              </a:rPr>
              <a:t>|</a:t>
            </a:r>
            <a:endParaRPr lang="fi-FI" sz="600" b="0" dirty="0">
              <a:solidFill>
                <a:schemeClr val="bg1">
                  <a:lumMod val="65000"/>
                </a:schemeClr>
              </a:solidFill>
            </a:endParaRPr>
          </a:p>
        </p:txBody>
      </p:sp>
    </p:spTree>
    <p:extLst>
      <p:ext uri="{BB962C8B-B14F-4D97-AF65-F5344CB8AC3E}">
        <p14:creationId xmlns:p14="http://schemas.microsoft.com/office/powerpoint/2010/main" val="5976116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1_Tyhjä">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2777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12_Lopetus">
    <p:spTree>
      <p:nvGrpSpPr>
        <p:cNvPr id="1" name=""/>
        <p:cNvGrpSpPr/>
        <p:nvPr/>
      </p:nvGrpSpPr>
      <p:grpSpPr>
        <a:xfrm>
          <a:off x="0" y="0"/>
          <a:ext cx="0" cy="0"/>
          <a:chOff x="0" y="0"/>
          <a:chExt cx="0" cy="0"/>
        </a:xfrm>
      </p:grpSpPr>
      <p:grpSp>
        <p:nvGrpSpPr>
          <p:cNvPr id="13" name="Group 12"/>
          <p:cNvGrpSpPr/>
          <p:nvPr/>
        </p:nvGrpSpPr>
        <p:grpSpPr>
          <a:xfrm>
            <a:off x="0" y="0"/>
            <a:ext cx="9144000" cy="5143501"/>
            <a:chOff x="0" y="0"/>
            <a:chExt cx="9144000" cy="5143501"/>
          </a:xfrm>
        </p:grpSpPr>
        <p:sp>
          <p:nvSpPr>
            <p:cNvPr id="2" name="Rectangle 1"/>
            <p:cNvSpPr/>
            <p:nvPr userDrawn="1"/>
          </p:nvSpPr>
          <p:spPr>
            <a:xfrm>
              <a:off x="0" y="0"/>
              <a:ext cx="9144000" cy="51435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 name="Freeform 5"/>
            <p:cNvSpPr>
              <a:spLocks/>
            </p:cNvSpPr>
            <p:nvPr userDrawn="1"/>
          </p:nvSpPr>
          <p:spPr bwMode="auto">
            <a:xfrm flipH="1">
              <a:off x="0" y="3640138"/>
              <a:ext cx="2425376"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6" name="Freeform 6"/>
            <p:cNvSpPr>
              <a:spLocks/>
            </p:cNvSpPr>
            <p:nvPr userDrawn="1"/>
          </p:nvSpPr>
          <p:spPr bwMode="auto">
            <a:xfrm flipH="1">
              <a:off x="0" y="2641600"/>
              <a:ext cx="1453319"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 name="Freeform 7"/>
            <p:cNvSpPr>
              <a:spLocks/>
            </p:cNvSpPr>
            <p:nvPr userDrawn="1"/>
          </p:nvSpPr>
          <p:spPr bwMode="auto">
            <a:xfrm flipH="1">
              <a:off x="625801" y="0"/>
              <a:ext cx="2544500" cy="3640138"/>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 name="Freeform 9"/>
            <p:cNvSpPr>
              <a:spLocks/>
            </p:cNvSpPr>
            <p:nvPr userDrawn="1"/>
          </p:nvSpPr>
          <p:spPr bwMode="auto">
            <a:xfrm flipH="1">
              <a:off x="0" y="0"/>
              <a:ext cx="1453319" cy="3640138"/>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Freeform 10"/>
            <p:cNvSpPr>
              <a:spLocks/>
            </p:cNvSpPr>
            <p:nvPr userDrawn="1"/>
          </p:nvSpPr>
          <p:spPr bwMode="auto">
            <a:xfrm flipH="1">
              <a:off x="0" y="3640138"/>
              <a:ext cx="1453319"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 name="Freeform 11"/>
            <p:cNvSpPr>
              <a:spLocks/>
            </p:cNvSpPr>
            <p:nvPr userDrawn="1"/>
          </p:nvSpPr>
          <p:spPr bwMode="auto">
            <a:xfrm flipH="1">
              <a:off x="1453319" y="0"/>
              <a:ext cx="2912992" cy="3640138"/>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 name="Freeform 12"/>
            <p:cNvSpPr>
              <a:spLocks/>
            </p:cNvSpPr>
            <p:nvPr userDrawn="1"/>
          </p:nvSpPr>
          <p:spPr bwMode="auto">
            <a:xfrm flipH="1">
              <a:off x="1453319" y="3640138"/>
              <a:ext cx="1605799"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95" name="Otsikko 1"/>
          <p:cNvSpPr>
            <a:spLocks noGrp="1"/>
          </p:cNvSpPr>
          <p:nvPr>
            <p:ph type="ctrTitle" hasCustomPrompt="1"/>
          </p:nvPr>
        </p:nvSpPr>
        <p:spPr>
          <a:xfrm>
            <a:off x="4251079" y="1755757"/>
            <a:ext cx="4634027" cy="1400175"/>
          </a:xfrm>
        </p:spPr>
        <p:txBody>
          <a:bodyPr anchor="b" anchorCtr="0">
            <a:noAutofit/>
          </a:bodyPr>
          <a:lstStyle>
            <a:lvl1pPr algn="l">
              <a:defRPr sz="4000">
                <a:solidFill>
                  <a:srgbClr val="FFFFFF"/>
                </a:solidFill>
              </a:defRPr>
            </a:lvl1pPr>
          </a:lstStyle>
          <a:p>
            <a:r>
              <a:rPr lang="fi-FI" dirty="0"/>
              <a:t>Esityksen päättävä teksti</a:t>
            </a:r>
          </a:p>
        </p:txBody>
      </p:sp>
      <p:sp>
        <p:nvSpPr>
          <p:cNvPr id="96" name="Alaotsikko 2"/>
          <p:cNvSpPr>
            <a:spLocks noGrp="1"/>
          </p:cNvSpPr>
          <p:nvPr>
            <p:ph type="subTitle" idx="1"/>
          </p:nvPr>
        </p:nvSpPr>
        <p:spPr>
          <a:xfrm>
            <a:off x="4251079" y="3413108"/>
            <a:ext cx="4595595" cy="1318882"/>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a:t>Click to edit Master subtitle style</a:t>
            </a:r>
            <a:endParaRPr lang="fi-FI" dirty="0"/>
          </a:p>
        </p:txBody>
      </p:sp>
      <p:grpSp>
        <p:nvGrpSpPr>
          <p:cNvPr id="97" name="Group 65"/>
          <p:cNvGrpSpPr>
            <a:grpSpLocks noChangeAspect="1"/>
          </p:cNvGrpSpPr>
          <p:nvPr/>
        </p:nvGrpSpPr>
        <p:grpSpPr bwMode="auto">
          <a:xfrm>
            <a:off x="338688" y="4451642"/>
            <a:ext cx="2062720" cy="416788"/>
            <a:chOff x="40" y="784"/>
            <a:chExt cx="4568" cy="923"/>
          </a:xfrm>
        </p:grpSpPr>
        <p:sp>
          <p:nvSpPr>
            <p:cNvPr id="98"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grpSp>
        <p:nvGrpSpPr>
          <p:cNvPr id="73" name="Group 72"/>
          <p:cNvGrpSpPr/>
          <p:nvPr userDrawn="1"/>
        </p:nvGrpSpPr>
        <p:grpSpPr>
          <a:xfrm>
            <a:off x="0" y="0"/>
            <a:ext cx="9144000" cy="5143501"/>
            <a:chOff x="0" y="0"/>
            <a:chExt cx="9144000" cy="5143501"/>
          </a:xfrm>
        </p:grpSpPr>
        <p:sp>
          <p:nvSpPr>
            <p:cNvPr id="74" name="Rectangle 73"/>
            <p:cNvSpPr/>
            <p:nvPr userDrawn="1"/>
          </p:nvSpPr>
          <p:spPr>
            <a:xfrm>
              <a:off x="0" y="0"/>
              <a:ext cx="9144000" cy="51435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5" name="Freeform 5"/>
            <p:cNvSpPr>
              <a:spLocks/>
            </p:cNvSpPr>
            <p:nvPr userDrawn="1"/>
          </p:nvSpPr>
          <p:spPr bwMode="auto">
            <a:xfrm flipH="1">
              <a:off x="0" y="3640138"/>
              <a:ext cx="2425376"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6"/>
            <p:cNvSpPr>
              <a:spLocks/>
            </p:cNvSpPr>
            <p:nvPr userDrawn="1"/>
          </p:nvSpPr>
          <p:spPr bwMode="auto">
            <a:xfrm flipH="1">
              <a:off x="0" y="2641600"/>
              <a:ext cx="1453319"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7"/>
            <p:cNvSpPr>
              <a:spLocks/>
            </p:cNvSpPr>
            <p:nvPr userDrawn="1"/>
          </p:nvSpPr>
          <p:spPr bwMode="auto">
            <a:xfrm flipH="1">
              <a:off x="625801" y="0"/>
              <a:ext cx="2544500" cy="3640138"/>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9"/>
            <p:cNvSpPr>
              <a:spLocks/>
            </p:cNvSpPr>
            <p:nvPr userDrawn="1"/>
          </p:nvSpPr>
          <p:spPr bwMode="auto">
            <a:xfrm flipH="1">
              <a:off x="0" y="0"/>
              <a:ext cx="1453319" cy="3640138"/>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0"/>
            <p:cNvSpPr>
              <a:spLocks/>
            </p:cNvSpPr>
            <p:nvPr userDrawn="1"/>
          </p:nvSpPr>
          <p:spPr bwMode="auto">
            <a:xfrm flipH="1">
              <a:off x="0" y="3640138"/>
              <a:ext cx="1453319"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1"/>
            <p:cNvSpPr>
              <a:spLocks/>
            </p:cNvSpPr>
            <p:nvPr userDrawn="1"/>
          </p:nvSpPr>
          <p:spPr bwMode="auto">
            <a:xfrm flipH="1">
              <a:off x="1453319" y="0"/>
              <a:ext cx="2912992" cy="3640138"/>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2"/>
            <p:cNvSpPr>
              <a:spLocks/>
            </p:cNvSpPr>
            <p:nvPr userDrawn="1"/>
          </p:nvSpPr>
          <p:spPr bwMode="auto">
            <a:xfrm flipH="1">
              <a:off x="1453319" y="3640138"/>
              <a:ext cx="1605799"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82" name="Otsikko 1"/>
          <p:cNvSpPr>
            <a:spLocks noGrp="1"/>
          </p:cNvSpPr>
          <p:nvPr>
            <p:ph type="ctrTitle" hasCustomPrompt="1"/>
          </p:nvPr>
        </p:nvSpPr>
        <p:spPr>
          <a:xfrm>
            <a:off x="4251079" y="1755757"/>
            <a:ext cx="4634027" cy="1400175"/>
          </a:xfrm>
        </p:spPr>
        <p:txBody>
          <a:bodyPr anchor="b" anchorCtr="0">
            <a:noAutofit/>
          </a:bodyPr>
          <a:lstStyle>
            <a:lvl1pPr algn="l">
              <a:defRPr sz="4000">
                <a:solidFill>
                  <a:srgbClr val="FFFFFF"/>
                </a:solidFill>
              </a:defRPr>
            </a:lvl1pPr>
          </a:lstStyle>
          <a:p>
            <a:r>
              <a:rPr lang="fi-FI" dirty="0"/>
              <a:t>Esityksen päättävä teksti</a:t>
            </a:r>
          </a:p>
        </p:txBody>
      </p:sp>
      <p:sp>
        <p:nvSpPr>
          <p:cNvPr id="83" name="Alaotsikko 2"/>
          <p:cNvSpPr>
            <a:spLocks noGrp="1"/>
          </p:cNvSpPr>
          <p:nvPr>
            <p:ph type="subTitle" idx="1"/>
          </p:nvPr>
        </p:nvSpPr>
        <p:spPr>
          <a:xfrm>
            <a:off x="4251079" y="3413108"/>
            <a:ext cx="4595595" cy="1318882"/>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84" name="Group 65"/>
          <p:cNvGrpSpPr>
            <a:grpSpLocks noChangeAspect="1"/>
          </p:cNvGrpSpPr>
          <p:nvPr userDrawn="1"/>
        </p:nvGrpSpPr>
        <p:grpSpPr bwMode="auto">
          <a:xfrm>
            <a:off x="338688" y="4451642"/>
            <a:ext cx="2062720" cy="416788"/>
            <a:chOff x="40" y="784"/>
            <a:chExt cx="4568" cy="923"/>
          </a:xfrm>
        </p:grpSpPr>
        <p:sp>
          <p:nvSpPr>
            <p:cNvPr id="85"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8"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9"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0"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1"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2"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3"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4"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5"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6"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7"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8"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89"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0"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1"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2"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3"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4"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5"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6"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7"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8"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99"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0"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1"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2"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3"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4"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05"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28581768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2_Pääotsikko">
    <p:spTree>
      <p:nvGrpSpPr>
        <p:cNvPr id="1" name=""/>
        <p:cNvGrpSpPr/>
        <p:nvPr/>
      </p:nvGrpSpPr>
      <p:grpSpPr>
        <a:xfrm>
          <a:off x="0" y="0"/>
          <a:ext cx="0" cy="0"/>
          <a:chOff x="0" y="0"/>
          <a:chExt cx="0" cy="0"/>
        </a:xfrm>
      </p:grpSpPr>
      <p:grpSp>
        <p:nvGrpSpPr>
          <p:cNvPr id="60" name="Group 59"/>
          <p:cNvGrpSpPr/>
          <p:nvPr userDrawn="1"/>
        </p:nvGrpSpPr>
        <p:grpSpPr>
          <a:xfrm>
            <a:off x="-2768" y="0"/>
            <a:ext cx="9146768" cy="5143502"/>
            <a:chOff x="-2768" y="0"/>
            <a:chExt cx="9146768" cy="5143502"/>
          </a:xfrm>
        </p:grpSpPr>
        <p:sp>
          <p:nvSpPr>
            <p:cNvPr id="58" name="Rectangle 57"/>
            <p:cNvSpPr/>
            <p:nvPr userDrawn="1"/>
          </p:nvSpPr>
          <p:spPr>
            <a:xfrm>
              <a:off x="-2768" y="0"/>
              <a:ext cx="914676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1" name="Freeform 5"/>
            <p:cNvSpPr>
              <a:spLocks/>
            </p:cNvSpPr>
            <p:nvPr userDrawn="1"/>
          </p:nvSpPr>
          <p:spPr bwMode="auto">
            <a:xfrm>
              <a:off x="6715127" y="3640139"/>
              <a:ext cx="2424113" cy="1503363"/>
            </a:xfrm>
            <a:custGeom>
              <a:avLst/>
              <a:gdLst>
                <a:gd name="T0" fmla="*/ 1527 w 1527"/>
                <a:gd name="T1" fmla="*/ 947 h 947"/>
                <a:gd name="T2" fmla="*/ 1527 w 1527"/>
                <a:gd name="T3" fmla="*/ 491 h 947"/>
                <a:gd name="T4" fmla="*/ 1527 w 1527"/>
                <a:gd name="T5" fmla="*/ 491 h 947"/>
                <a:gd name="T6" fmla="*/ 1291 w 1527"/>
                <a:gd name="T7" fmla="*/ 382 h 947"/>
                <a:gd name="T8" fmla="*/ 1175 w 1527"/>
                <a:gd name="T9" fmla="*/ 327 h 947"/>
                <a:gd name="T10" fmla="*/ 1118 w 1527"/>
                <a:gd name="T11" fmla="*/ 299 h 947"/>
                <a:gd name="T12" fmla="*/ 1060 w 1527"/>
                <a:gd name="T13" fmla="*/ 270 h 947"/>
                <a:gd name="T14" fmla="*/ 1003 w 1527"/>
                <a:gd name="T15" fmla="*/ 241 h 947"/>
                <a:gd name="T16" fmla="*/ 946 w 1527"/>
                <a:gd name="T17" fmla="*/ 210 h 947"/>
                <a:gd name="T18" fmla="*/ 889 w 1527"/>
                <a:gd name="T19" fmla="*/ 179 h 947"/>
                <a:gd name="T20" fmla="*/ 833 w 1527"/>
                <a:gd name="T21" fmla="*/ 146 h 947"/>
                <a:gd name="T22" fmla="*/ 777 w 1527"/>
                <a:gd name="T23" fmla="*/ 111 h 947"/>
                <a:gd name="T24" fmla="*/ 722 w 1527"/>
                <a:gd name="T25" fmla="*/ 76 h 947"/>
                <a:gd name="T26" fmla="*/ 667 w 1527"/>
                <a:gd name="T27" fmla="*/ 39 h 947"/>
                <a:gd name="T28" fmla="*/ 612 w 1527"/>
                <a:gd name="T29" fmla="*/ 0 h 947"/>
                <a:gd name="T30" fmla="*/ 612 w 1527"/>
                <a:gd name="T31" fmla="*/ 0 h 947"/>
                <a:gd name="T32" fmla="*/ 569 w 1527"/>
                <a:gd name="T33" fmla="*/ 70 h 947"/>
                <a:gd name="T34" fmla="*/ 527 w 1527"/>
                <a:gd name="T35" fmla="*/ 137 h 947"/>
                <a:gd name="T36" fmla="*/ 486 w 1527"/>
                <a:gd name="T37" fmla="*/ 202 h 947"/>
                <a:gd name="T38" fmla="*/ 444 w 1527"/>
                <a:gd name="T39" fmla="*/ 265 h 947"/>
                <a:gd name="T40" fmla="*/ 363 w 1527"/>
                <a:gd name="T41" fmla="*/ 386 h 947"/>
                <a:gd name="T42" fmla="*/ 283 w 1527"/>
                <a:gd name="T43" fmla="*/ 502 h 947"/>
                <a:gd name="T44" fmla="*/ 207 w 1527"/>
                <a:gd name="T45" fmla="*/ 614 h 947"/>
                <a:gd name="T46" fmla="*/ 170 w 1527"/>
                <a:gd name="T47" fmla="*/ 669 h 947"/>
                <a:gd name="T48" fmla="*/ 134 w 1527"/>
                <a:gd name="T49" fmla="*/ 724 h 947"/>
                <a:gd name="T50" fmla="*/ 99 w 1527"/>
                <a:gd name="T51" fmla="*/ 779 h 947"/>
                <a:gd name="T52" fmla="*/ 65 w 1527"/>
                <a:gd name="T53" fmla="*/ 835 h 947"/>
                <a:gd name="T54" fmla="*/ 32 w 1527"/>
                <a:gd name="T55" fmla="*/ 890 h 947"/>
                <a:gd name="T56" fmla="*/ 0 w 1527"/>
                <a:gd name="T57" fmla="*/ 947 h 947"/>
                <a:gd name="T58" fmla="*/ 1527 w 1527"/>
                <a:gd name="T59"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27" h="947">
                  <a:moveTo>
                    <a:pt x="1527" y="947"/>
                  </a:moveTo>
                  <a:lnTo>
                    <a:pt x="1527" y="491"/>
                  </a:lnTo>
                  <a:lnTo>
                    <a:pt x="1527" y="491"/>
                  </a:lnTo>
                  <a:lnTo>
                    <a:pt x="1291" y="382"/>
                  </a:lnTo>
                  <a:lnTo>
                    <a:pt x="1175" y="327"/>
                  </a:lnTo>
                  <a:lnTo>
                    <a:pt x="1118" y="299"/>
                  </a:lnTo>
                  <a:lnTo>
                    <a:pt x="1060" y="270"/>
                  </a:lnTo>
                  <a:lnTo>
                    <a:pt x="1003" y="241"/>
                  </a:lnTo>
                  <a:lnTo>
                    <a:pt x="946" y="210"/>
                  </a:lnTo>
                  <a:lnTo>
                    <a:pt x="889" y="179"/>
                  </a:lnTo>
                  <a:lnTo>
                    <a:pt x="833" y="146"/>
                  </a:lnTo>
                  <a:lnTo>
                    <a:pt x="777" y="111"/>
                  </a:lnTo>
                  <a:lnTo>
                    <a:pt x="722" y="76"/>
                  </a:lnTo>
                  <a:lnTo>
                    <a:pt x="667" y="39"/>
                  </a:lnTo>
                  <a:lnTo>
                    <a:pt x="612" y="0"/>
                  </a:lnTo>
                  <a:lnTo>
                    <a:pt x="612" y="0"/>
                  </a:lnTo>
                  <a:lnTo>
                    <a:pt x="569" y="70"/>
                  </a:lnTo>
                  <a:lnTo>
                    <a:pt x="527" y="137"/>
                  </a:lnTo>
                  <a:lnTo>
                    <a:pt x="486" y="202"/>
                  </a:lnTo>
                  <a:lnTo>
                    <a:pt x="444" y="265"/>
                  </a:lnTo>
                  <a:lnTo>
                    <a:pt x="363" y="386"/>
                  </a:lnTo>
                  <a:lnTo>
                    <a:pt x="283" y="502"/>
                  </a:lnTo>
                  <a:lnTo>
                    <a:pt x="207" y="614"/>
                  </a:lnTo>
                  <a:lnTo>
                    <a:pt x="170" y="669"/>
                  </a:lnTo>
                  <a:lnTo>
                    <a:pt x="134" y="724"/>
                  </a:lnTo>
                  <a:lnTo>
                    <a:pt x="99" y="779"/>
                  </a:lnTo>
                  <a:lnTo>
                    <a:pt x="65" y="835"/>
                  </a:lnTo>
                  <a:lnTo>
                    <a:pt x="32" y="890"/>
                  </a:lnTo>
                  <a:lnTo>
                    <a:pt x="0" y="947"/>
                  </a:lnTo>
                  <a:lnTo>
                    <a:pt x="1527" y="947"/>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2" name="Freeform 6"/>
            <p:cNvSpPr>
              <a:spLocks/>
            </p:cNvSpPr>
            <p:nvPr userDrawn="1"/>
          </p:nvSpPr>
          <p:spPr bwMode="auto">
            <a:xfrm>
              <a:off x="7686677" y="2641601"/>
              <a:ext cx="1452563" cy="1671638"/>
            </a:xfrm>
            <a:custGeom>
              <a:avLst/>
              <a:gdLst>
                <a:gd name="T0" fmla="*/ 915 w 915"/>
                <a:gd name="T1" fmla="*/ 0 h 1053"/>
                <a:gd name="T2" fmla="*/ 915 w 915"/>
                <a:gd name="T3" fmla="*/ 0 h 1053"/>
                <a:gd name="T4" fmla="*/ 854 w 915"/>
                <a:gd name="T5" fmla="*/ 29 h 1053"/>
                <a:gd name="T6" fmla="*/ 795 w 915"/>
                <a:gd name="T7" fmla="*/ 62 h 1053"/>
                <a:gd name="T8" fmla="*/ 735 w 915"/>
                <a:gd name="T9" fmla="*/ 97 h 1053"/>
                <a:gd name="T10" fmla="*/ 675 w 915"/>
                <a:gd name="T11" fmla="*/ 133 h 1053"/>
                <a:gd name="T12" fmla="*/ 617 w 915"/>
                <a:gd name="T13" fmla="*/ 171 h 1053"/>
                <a:gd name="T14" fmla="*/ 559 w 915"/>
                <a:gd name="T15" fmla="*/ 210 h 1053"/>
                <a:gd name="T16" fmla="*/ 500 w 915"/>
                <a:gd name="T17" fmla="*/ 251 h 1053"/>
                <a:gd name="T18" fmla="*/ 443 w 915"/>
                <a:gd name="T19" fmla="*/ 294 h 1053"/>
                <a:gd name="T20" fmla="*/ 329 w 915"/>
                <a:gd name="T21" fmla="*/ 378 h 1053"/>
                <a:gd name="T22" fmla="*/ 218 w 915"/>
                <a:gd name="T23" fmla="*/ 465 h 1053"/>
                <a:gd name="T24" fmla="*/ 108 w 915"/>
                <a:gd name="T25" fmla="*/ 549 h 1053"/>
                <a:gd name="T26" fmla="*/ 53 w 915"/>
                <a:gd name="T27" fmla="*/ 589 h 1053"/>
                <a:gd name="T28" fmla="*/ 0 w 915"/>
                <a:gd name="T29" fmla="*/ 629 h 1053"/>
                <a:gd name="T30" fmla="*/ 0 w 915"/>
                <a:gd name="T31" fmla="*/ 629 h 1053"/>
                <a:gd name="T32" fmla="*/ 0 w 915"/>
                <a:gd name="T33" fmla="*/ 629 h 1053"/>
                <a:gd name="T34" fmla="*/ 53 w 915"/>
                <a:gd name="T35" fmla="*/ 667 h 1053"/>
                <a:gd name="T36" fmla="*/ 107 w 915"/>
                <a:gd name="T37" fmla="*/ 704 h 1053"/>
                <a:gd name="T38" fmla="*/ 161 w 915"/>
                <a:gd name="T39" fmla="*/ 739 h 1053"/>
                <a:gd name="T40" fmla="*/ 216 w 915"/>
                <a:gd name="T41" fmla="*/ 774 h 1053"/>
                <a:gd name="T42" fmla="*/ 272 w 915"/>
                <a:gd name="T43" fmla="*/ 808 h 1053"/>
                <a:gd name="T44" fmla="*/ 328 w 915"/>
                <a:gd name="T45" fmla="*/ 839 h 1053"/>
                <a:gd name="T46" fmla="*/ 384 w 915"/>
                <a:gd name="T47" fmla="*/ 870 h 1053"/>
                <a:gd name="T48" fmla="*/ 442 w 915"/>
                <a:gd name="T49" fmla="*/ 899 h 1053"/>
                <a:gd name="T50" fmla="*/ 500 w 915"/>
                <a:gd name="T51" fmla="*/ 926 h 1053"/>
                <a:gd name="T52" fmla="*/ 559 w 915"/>
                <a:gd name="T53" fmla="*/ 951 h 1053"/>
                <a:gd name="T54" fmla="*/ 617 w 915"/>
                <a:gd name="T55" fmla="*/ 973 h 1053"/>
                <a:gd name="T56" fmla="*/ 675 w 915"/>
                <a:gd name="T57" fmla="*/ 994 h 1053"/>
                <a:gd name="T58" fmla="*/ 735 w 915"/>
                <a:gd name="T59" fmla="*/ 1012 h 1053"/>
                <a:gd name="T60" fmla="*/ 795 w 915"/>
                <a:gd name="T61" fmla="*/ 1028 h 1053"/>
                <a:gd name="T62" fmla="*/ 854 w 915"/>
                <a:gd name="T63" fmla="*/ 1042 h 1053"/>
                <a:gd name="T64" fmla="*/ 885 w 915"/>
                <a:gd name="T65" fmla="*/ 1048 h 1053"/>
                <a:gd name="T66" fmla="*/ 915 w 915"/>
                <a:gd name="T67" fmla="*/ 1053 h 1053"/>
                <a:gd name="T68" fmla="*/ 915 w 915"/>
                <a:gd name="T69" fmla="*/ 0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5" h="1053">
                  <a:moveTo>
                    <a:pt x="915" y="0"/>
                  </a:moveTo>
                  <a:lnTo>
                    <a:pt x="915" y="0"/>
                  </a:lnTo>
                  <a:lnTo>
                    <a:pt x="854" y="29"/>
                  </a:lnTo>
                  <a:lnTo>
                    <a:pt x="795" y="62"/>
                  </a:lnTo>
                  <a:lnTo>
                    <a:pt x="735" y="97"/>
                  </a:lnTo>
                  <a:lnTo>
                    <a:pt x="675" y="133"/>
                  </a:lnTo>
                  <a:lnTo>
                    <a:pt x="617" y="171"/>
                  </a:lnTo>
                  <a:lnTo>
                    <a:pt x="559" y="210"/>
                  </a:lnTo>
                  <a:lnTo>
                    <a:pt x="500" y="251"/>
                  </a:lnTo>
                  <a:lnTo>
                    <a:pt x="443" y="294"/>
                  </a:lnTo>
                  <a:lnTo>
                    <a:pt x="329" y="378"/>
                  </a:lnTo>
                  <a:lnTo>
                    <a:pt x="218" y="465"/>
                  </a:lnTo>
                  <a:lnTo>
                    <a:pt x="108" y="549"/>
                  </a:lnTo>
                  <a:lnTo>
                    <a:pt x="53" y="589"/>
                  </a:lnTo>
                  <a:lnTo>
                    <a:pt x="0" y="629"/>
                  </a:lnTo>
                  <a:lnTo>
                    <a:pt x="0" y="629"/>
                  </a:lnTo>
                  <a:lnTo>
                    <a:pt x="0" y="629"/>
                  </a:lnTo>
                  <a:lnTo>
                    <a:pt x="53" y="667"/>
                  </a:lnTo>
                  <a:lnTo>
                    <a:pt x="107" y="704"/>
                  </a:lnTo>
                  <a:lnTo>
                    <a:pt x="161" y="739"/>
                  </a:lnTo>
                  <a:lnTo>
                    <a:pt x="216" y="774"/>
                  </a:lnTo>
                  <a:lnTo>
                    <a:pt x="272" y="808"/>
                  </a:lnTo>
                  <a:lnTo>
                    <a:pt x="328" y="839"/>
                  </a:lnTo>
                  <a:lnTo>
                    <a:pt x="384" y="870"/>
                  </a:lnTo>
                  <a:lnTo>
                    <a:pt x="442" y="899"/>
                  </a:lnTo>
                  <a:lnTo>
                    <a:pt x="500" y="926"/>
                  </a:lnTo>
                  <a:lnTo>
                    <a:pt x="559" y="951"/>
                  </a:lnTo>
                  <a:lnTo>
                    <a:pt x="617" y="973"/>
                  </a:lnTo>
                  <a:lnTo>
                    <a:pt x="675" y="994"/>
                  </a:lnTo>
                  <a:lnTo>
                    <a:pt x="735" y="1012"/>
                  </a:lnTo>
                  <a:lnTo>
                    <a:pt x="795" y="1028"/>
                  </a:lnTo>
                  <a:lnTo>
                    <a:pt x="854" y="1042"/>
                  </a:lnTo>
                  <a:lnTo>
                    <a:pt x="885" y="1048"/>
                  </a:lnTo>
                  <a:lnTo>
                    <a:pt x="915" y="1053"/>
                  </a:lnTo>
                  <a:lnTo>
                    <a:pt x="915" y="0"/>
                  </a:lnTo>
                  <a:close/>
                </a:path>
              </a:pathLst>
            </a:custGeom>
            <a:solidFill>
              <a:srgbClr val="9BADD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3" name="Freeform 7"/>
            <p:cNvSpPr>
              <a:spLocks/>
            </p:cNvSpPr>
            <p:nvPr userDrawn="1"/>
          </p:nvSpPr>
          <p:spPr bwMode="auto">
            <a:xfrm>
              <a:off x="5970589" y="0"/>
              <a:ext cx="2543176" cy="3640139"/>
            </a:xfrm>
            <a:custGeom>
              <a:avLst/>
              <a:gdLst>
                <a:gd name="T0" fmla="*/ 46 w 1602"/>
                <a:gd name="T1" fmla="*/ 0 h 2293"/>
                <a:gd name="T2" fmla="*/ 27 w 1602"/>
                <a:gd name="T3" fmla="*/ 79 h 2293"/>
                <a:gd name="T4" fmla="*/ 13 w 1602"/>
                <a:gd name="T5" fmla="*/ 158 h 2293"/>
                <a:gd name="T6" fmla="*/ 5 w 1602"/>
                <a:gd name="T7" fmla="*/ 236 h 2293"/>
                <a:gd name="T8" fmla="*/ 0 w 1602"/>
                <a:gd name="T9" fmla="*/ 315 h 2293"/>
                <a:gd name="T10" fmla="*/ 1 w 1602"/>
                <a:gd name="T11" fmla="*/ 394 h 2293"/>
                <a:gd name="T12" fmla="*/ 7 w 1602"/>
                <a:gd name="T13" fmla="*/ 473 h 2293"/>
                <a:gd name="T14" fmla="*/ 16 w 1602"/>
                <a:gd name="T15" fmla="*/ 551 h 2293"/>
                <a:gd name="T16" fmla="*/ 27 w 1602"/>
                <a:gd name="T17" fmla="*/ 630 h 2293"/>
                <a:gd name="T18" fmla="*/ 43 w 1602"/>
                <a:gd name="T19" fmla="*/ 708 h 2293"/>
                <a:gd name="T20" fmla="*/ 80 w 1602"/>
                <a:gd name="T21" fmla="*/ 862 h 2293"/>
                <a:gd name="T22" fmla="*/ 124 w 1602"/>
                <a:gd name="T23" fmla="*/ 1014 h 2293"/>
                <a:gd name="T24" fmla="*/ 195 w 1602"/>
                <a:gd name="T25" fmla="*/ 1236 h 2293"/>
                <a:gd name="T26" fmla="*/ 209 w 1602"/>
                <a:gd name="T27" fmla="*/ 1277 h 2293"/>
                <a:gd name="T28" fmla="*/ 242 w 1602"/>
                <a:gd name="T29" fmla="*/ 1358 h 2293"/>
                <a:gd name="T30" fmla="*/ 279 w 1602"/>
                <a:gd name="T31" fmla="*/ 1437 h 2293"/>
                <a:gd name="T32" fmla="*/ 322 w 1602"/>
                <a:gd name="T33" fmla="*/ 1514 h 2293"/>
                <a:gd name="T34" fmla="*/ 369 w 1602"/>
                <a:gd name="T35" fmla="*/ 1590 h 2293"/>
                <a:gd name="T36" fmla="*/ 420 w 1602"/>
                <a:gd name="T37" fmla="*/ 1662 h 2293"/>
                <a:gd name="T38" fmla="*/ 474 w 1602"/>
                <a:gd name="T39" fmla="*/ 1733 h 2293"/>
                <a:gd name="T40" fmla="*/ 531 w 1602"/>
                <a:gd name="T41" fmla="*/ 1801 h 2293"/>
                <a:gd name="T42" fmla="*/ 590 w 1602"/>
                <a:gd name="T43" fmla="*/ 1869 h 2293"/>
                <a:gd name="T44" fmla="*/ 652 w 1602"/>
                <a:gd name="T45" fmla="*/ 1933 h 2293"/>
                <a:gd name="T46" fmla="*/ 749 w 1602"/>
                <a:gd name="T47" fmla="*/ 2025 h 2293"/>
                <a:gd name="T48" fmla="*/ 881 w 1602"/>
                <a:gd name="T49" fmla="*/ 2139 h 2293"/>
                <a:gd name="T50" fmla="*/ 1014 w 1602"/>
                <a:gd name="T51" fmla="*/ 2244 h 2293"/>
                <a:gd name="T52" fmla="*/ 1081 w 1602"/>
                <a:gd name="T53" fmla="*/ 2293 h 2293"/>
                <a:gd name="T54" fmla="*/ 1107 w 1602"/>
                <a:gd name="T55" fmla="*/ 2266 h 2293"/>
                <a:gd name="T56" fmla="*/ 1157 w 1602"/>
                <a:gd name="T57" fmla="*/ 2210 h 2293"/>
                <a:gd name="T58" fmla="*/ 1206 w 1602"/>
                <a:gd name="T59" fmla="*/ 2151 h 2293"/>
                <a:gd name="T60" fmla="*/ 1249 w 1602"/>
                <a:gd name="T61" fmla="*/ 2090 h 2293"/>
                <a:gd name="T62" fmla="*/ 1290 w 1602"/>
                <a:gd name="T63" fmla="*/ 2027 h 2293"/>
                <a:gd name="T64" fmla="*/ 1328 w 1602"/>
                <a:gd name="T65" fmla="*/ 1963 h 2293"/>
                <a:gd name="T66" fmla="*/ 1363 w 1602"/>
                <a:gd name="T67" fmla="*/ 1898 h 2293"/>
                <a:gd name="T68" fmla="*/ 1396 w 1602"/>
                <a:gd name="T69" fmla="*/ 1830 h 2293"/>
                <a:gd name="T70" fmla="*/ 1425 w 1602"/>
                <a:gd name="T71" fmla="*/ 1762 h 2293"/>
                <a:gd name="T72" fmla="*/ 1452 w 1602"/>
                <a:gd name="T73" fmla="*/ 1692 h 2293"/>
                <a:gd name="T74" fmla="*/ 1475 w 1602"/>
                <a:gd name="T75" fmla="*/ 1620 h 2293"/>
                <a:gd name="T76" fmla="*/ 1508 w 1602"/>
                <a:gd name="T77" fmla="*/ 1511 h 2293"/>
                <a:gd name="T78" fmla="*/ 1542 w 1602"/>
                <a:gd name="T79" fmla="*/ 1362 h 2293"/>
                <a:gd name="T80" fmla="*/ 1568 w 1602"/>
                <a:gd name="T81" fmla="*/ 1211 h 2293"/>
                <a:gd name="T82" fmla="*/ 1586 w 1602"/>
                <a:gd name="T83" fmla="*/ 1058 h 2293"/>
                <a:gd name="T84" fmla="*/ 1597 w 1602"/>
                <a:gd name="T85" fmla="*/ 902 h 2293"/>
                <a:gd name="T86" fmla="*/ 1602 w 1602"/>
                <a:gd name="T87" fmla="*/ 747 h 2293"/>
                <a:gd name="T88" fmla="*/ 1601 w 1602"/>
                <a:gd name="T89" fmla="*/ 593 h 2293"/>
                <a:gd name="T90" fmla="*/ 1597 w 1602"/>
                <a:gd name="T91" fmla="*/ 440 h 2293"/>
                <a:gd name="T92" fmla="*/ 1588 w 1602"/>
                <a:gd name="T93" fmla="*/ 290 h 2293"/>
                <a:gd name="T94" fmla="*/ 1577 w 1602"/>
                <a:gd name="T95" fmla="*/ 143 h 2293"/>
                <a:gd name="T96" fmla="*/ 46 w 1602"/>
                <a:gd name="T97" fmla="*/ 0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02" h="2293">
                  <a:moveTo>
                    <a:pt x="46" y="0"/>
                  </a:moveTo>
                  <a:lnTo>
                    <a:pt x="46" y="0"/>
                  </a:lnTo>
                  <a:lnTo>
                    <a:pt x="36" y="39"/>
                  </a:lnTo>
                  <a:lnTo>
                    <a:pt x="27" y="79"/>
                  </a:lnTo>
                  <a:lnTo>
                    <a:pt x="19" y="118"/>
                  </a:lnTo>
                  <a:lnTo>
                    <a:pt x="13" y="158"/>
                  </a:lnTo>
                  <a:lnTo>
                    <a:pt x="8" y="197"/>
                  </a:lnTo>
                  <a:lnTo>
                    <a:pt x="5" y="236"/>
                  </a:lnTo>
                  <a:lnTo>
                    <a:pt x="2" y="276"/>
                  </a:lnTo>
                  <a:lnTo>
                    <a:pt x="0" y="315"/>
                  </a:lnTo>
                  <a:lnTo>
                    <a:pt x="0" y="354"/>
                  </a:lnTo>
                  <a:lnTo>
                    <a:pt x="1" y="394"/>
                  </a:lnTo>
                  <a:lnTo>
                    <a:pt x="4" y="433"/>
                  </a:lnTo>
                  <a:lnTo>
                    <a:pt x="7" y="473"/>
                  </a:lnTo>
                  <a:lnTo>
                    <a:pt x="10" y="512"/>
                  </a:lnTo>
                  <a:lnTo>
                    <a:pt x="16" y="551"/>
                  </a:lnTo>
                  <a:lnTo>
                    <a:pt x="22" y="591"/>
                  </a:lnTo>
                  <a:lnTo>
                    <a:pt x="27" y="630"/>
                  </a:lnTo>
                  <a:lnTo>
                    <a:pt x="35" y="668"/>
                  </a:lnTo>
                  <a:lnTo>
                    <a:pt x="43" y="708"/>
                  </a:lnTo>
                  <a:lnTo>
                    <a:pt x="60" y="785"/>
                  </a:lnTo>
                  <a:lnTo>
                    <a:pt x="80" y="862"/>
                  </a:lnTo>
                  <a:lnTo>
                    <a:pt x="101" y="938"/>
                  </a:lnTo>
                  <a:lnTo>
                    <a:pt x="124" y="1014"/>
                  </a:lnTo>
                  <a:lnTo>
                    <a:pt x="147" y="1089"/>
                  </a:lnTo>
                  <a:lnTo>
                    <a:pt x="195" y="1236"/>
                  </a:lnTo>
                  <a:lnTo>
                    <a:pt x="195" y="1236"/>
                  </a:lnTo>
                  <a:lnTo>
                    <a:pt x="209" y="1277"/>
                  </a:lnTo>
                  <a:lnTo>
                    <a:pt x="224" y="1319"/>
                  </a:lnTo>
                  <a:lnTo>
                    <a:pt x="242" y="1358"/>
                  </a:lnTo>
                  <a:lnTo>
                    <a:pt x="260" y="1398"/>
                  </a:lnTo>
                  <a:lnTo>
                    <a:pt x="279" y="1437"/>
                  </a:lnTo>
                  <a:lnTo>
                    <a:pt x="299" y="1476"/>
                  </a:lnTo>
                  <a:lnTo>
                    <a:pt x="322" y="1514"/>
                  </a:lnTo>
                  <a:lnTo>
                    <a:pt x="344" y="1551"/>
                  </a:lnTo>
                  <a:lnTo>
                    <a:pt x="369" y="1590"/>
                  </a:lnTo>
                  <a:lnTo>
                    <a:pt x="394" y="1626"/>
                  </a:lnTo>
                  <a:lnTo>
                    <a:pt x="420" y="1662"/>
                  </a:lnTo>
                  <a:lnTo>
                    <a:pt x="445" y="1698"/>
                  </a:lnTo>
                  <a:lnTo>
                    <a:pt x="474" y="1733"/>
                  </a:lnTo>
                  <a:lnTo>
                    <a:pt x="502" y="1767"/>
                  </a:lnTo>
                  <a:lnTo>
                    <a:pt x="531" y="1801"/>
                  </a:lnTo>
                  <a:lnTo>
                    <a:pt x="560" y="1835"/>
                  </a:lnTo>
                  <a:lnTo>
                    <a:pt x="590" y="1869"/>
                  </a:lnTo>
                  <a:lnTo>
                    <a:pt x="621" y="1900"/>
                  </a:lnTo>
                  <a:lnTo>
                    <a:pt x="652" y="1933"/>
                  </a:lnTo>
                  <a:lnTo>
                    <a:pt x="685" y="1963"/>
                  </a:lnTo>
                  <a:lnTo>
                    <a:pt x="749" y="2025"/>
                  </a:lnTo>
                  <a:lnTo>
                    <a:pt x="814" y="2084"/>
                  </a:lnTo>
                  <a:lnTo>
                    <a:pt x="881" y="2139"/>
                  </a:lnTo>
                  <a:lnTo>
                    <a:pt x="948" y="2193"/>
                  </a:lnTo>
                  <a:lnTo>
                    <a:pt x="1014" y="2244"/>
                  </a:lnTo>
                  <a:lnTo>
                    <a:pt x="1081" y="2293"/>
                  </a:lnTo>
                  <a:lnTo>
                    <a:pt x="1081" y="2293"/>
                  </a:lnTo>
                  <a:lnTo>
                    <a:pt x="1081" y="2293"/>
                  </a:lnTo>
                  <a:lnTo>
                    <a:pt x="1107" y="2266"/>
                  </a:lnTo>
                  <a:lnTo>
                    <a:pt x="1132" y="2238"/>
                  </a:lnTo>
                  <a:lnTo>
                    <a:pt x="1157" y="2210"/>
                  </a:lnTo>
                  <a:lnTo>
                    <a:pt x="1182" y="2180"/>
                  </a:lnTo>
                  <a:lnTo>
                    <a:pt x="1206" y="2151"/>
                  </a:lnTo>
                  <a:lnTo>
                    <a:pt x="1228" y="2121"/>
                  </a:lnTo>
                  <a:lnTo>
                    <a:pt x="1249" y="2090"/>
                  </a:lnTo>
                  <a:lnTo>
                    <a:pt x="1270" y="2059"/>
                  </a:lnTo>
                  <a:lnTo>
                    <a:pt x="1290" y="2027"/>
                  </a:lnTo>
                  <a:lnTo>
                    <a:pt x="1310" y="1996"/>
                  </a:lnTo>
                  <a:lnTo>
                    <a:pt x="1328" y="1963"/>
                  </a:lnTo>
                  <a:lnTo>
                    <a:pt x="1346" y="1931"/>
                  </a:lnTo>
                  <a:lnTo>
                    <a:pt x="1363" y="1898"/>
                  </a:lnTo>
                  <a:lnTo>
                    <a:pt x="1380" y="1864"/>
                  </a:lnTo>
                  <a:lnTo>
                    <a:pt x="1396" y="1830"/>
                  </a:lnTo>
                  <a:lnTo>
                    <a:pt x="1410" y="1797"/>
                  </a:lnTo>
                  <a:lnTo>
                    <a:pt x="1425" y="1762"/>
                  </a:lnTo>
                  <a:lnTo>
                    <a:pt x="1438" y="1727"/>
                  </a:lnTo>
                  <a:lnTo>
                    <a:pt x="1452" y="1692"/>
                  </a:lnTo>
                  <a:lnTo>
                    <a:pt x="1464" y="1656"/>
                  </a:lnTo>
                  <a:lnTo>
                    <a:pt x="1475" y="1620"/>
                  </a:lnTo>
                  <a:lnTo>
                    <a:pt x="1487" y="1584"/>
                  </a:lnTo>
                  <a:lnTo>
                    <a:pt x="1508" y="1511"/>
                  </a:lnTo>
                  <a:lnTo>
                    <a:pt x="1526" y="1438"/>
                  </a:lnTo>
                  <a:lnTo>
                    <a:pt x="1542" y="1362"/>
                  </a:lnTo>
                  <a:lnTo>
                    <a:pt x="1556" y="1287"/>
                  </a:lnTo>
                  <a:lnTo>
                    <a:pt x="1568" y="1211"/>
                  </a:lnTo>
                  <a:lnTo>
                    <a:pt x="1578" y="1134"/>
                  </a:lnTo>
                  <a:lnTo>
                    <a:pt x="1586" y="1058"/>
                  </a:lnTo>
                  <a:lnTo>
                    <a:pt x="1592" y="980"/>
                  </a:lnTo>
                  <a:lnTo>
                    <a:pt x="1597" y="902"/>
                  </a:lnTo>
                  <a:lnTo>
                    <a:pt x="1600" y="825"/>
                  </a:lnTo>
                  <a:lnTo>
                    <a:pt x="1602" y="747"/>
                  </a:lnTo>
                  <a:lnTo>
                    <a:pt x="1602" y="671"/>
                  </a:lnTo>
                  <a:lnTo>
                    <a:pt x="1601" y="593"/>
                  </a:lnTo>
                  <a:lnTo>
                    <a:pt x="1600" y="516"/>
                  </a:lnTo>
                  <a:lnTo>
                    <a:pt x="1597" y="440"/>
                  </a:lnTo>
                  <a:lnTo>
                    <a:pt x="1592" y="365"/>
                  </a:lnTo>
                  <a:lnTo>
                    <a:pt x="1588" y="290"/>
                  </a:lnTo>
                  <a:lnTo>
                    <a:pt x="1582" y="216"/>
                  </a:lnTo>
                  <a:lnTo>
                    <a:pt x="1577" y="143"/>
                  </a:lnTo>
                  <a:lnTo>
                    <a:pt x="1562" y="0"/>
                  </a:lnTo>
                  <a:lnTo>
                    <a:pt x="46"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5" name="Freeform 9"/>
            <p:cNvSpPr>
              <a:spLocks/>
            </p:cNvSpPr>
            <p:nvPr userDrawn="1"/>
          </p:nvSpPr>
          <p:spPr bwMode="auto">
            <a:xfrm>
              <a:off x="7686677" y="0"/>
              <a:ext cx="1452563" cy="3640139"/>
            </a:xfrm>
            <a:custGeom>
              <a:avLst/>
              <a:gdLst>
                <a:gd name="T0" fmla="*/ 915 w 915"/>
                <a:gd name="T1" fmla="*/ 1753 h 2293"/>
                <a:gd name="T2" fmla="*/ 915 w 915"/>
                <a:gd name="T3" fmla="*/ 0 h 2293"/>
                <a:gd name="T4" fmla="*/ 240 w 915"/>
                <a:gd name="T5" fmla="*/ 0 h 2293"/>
                <a:gd name="T6" fmla="*/ 240 w 915"/>
                <a:gd name="T7" fmla="*/ 0 h 2293"/>
                <a:gd name="T8" fmla="*/ 247 w 915"/>
                <a:gd name="T9" fmla="*/ 70 h 2293"/>
                <a:gd name="T10" fmla="*/ 254 w 915"/>
                <a:gd name="T11" fmla="*/ 141 h 2293"/>
                <a:gd name="T12" fmla="*/ 259 w 915"/>
                <a:gd name="T13" fmla="*/ 212 h 2293"/>
                <a:gd name="T14" fmla="*/ 263 w 915"/>
                <a:gd name="T15" fmla="*/ 282 h 2293"/>
                <a:gd name="T16" fmla="*/ 266 w 915"/>
                <a:gd name="T17" fmla="*/ 353 h 2293"/>
                <a:gd name="T18" fmla="*/ 270 w 915"/>
                <a:gd name="T19" fmla="*/ 424 h 2293"/>
                <a:gd name="T20" fmla="*/ 271 w 915"/>
                <a:gd name="T21" fmla="*/ 496 h 2293"/>
                <a:gd name="T22" fmla="*/ 272 w 915"/>
                <a:gd name="T23" fmla="*/ 567 h 2293"/>
                <a:gd name="T24" fmla="*/ 271 w 915"/>
                <a:gd name="T25" fmla="*/ 639 h 2293"/>
                <a:gd name="T26" fmla="*/ 270 w 915"/>
                <a:gd name="T27" fmla="*/ 710 h 2293"/>
                <a:gd name="T28" fmla="*/ 268 w 915"/>
                <a:gd name="T29" fmla="*/ 782 h 2293"/>
                <a:gd name="T30" fmla="*/ 265 w 915"/>
                <a:gd name="T31" fmla="*/ 854 h 2293"/>
                <a:gd name="T32" fmla="*/ 261 w 915"/>
                <a:gd name="T33" fmla="*/ 925 h 2293"/>
                <a:gd name="T34" fmla="*/ 256 w 915"/>
                <a:gd name="T35" fmla="*/ 997 h 2293"/>
                <a:gd name="T36" fmla="*/ 250 w 915"/>
                <a:gd name="T37" fmla="*/ 1069 h 2293"/>
                <a:gd name="T38" fmla="*/ 243 w 915"/>
                <a:gd name="T39" fmla="*/ 1141 h 2293"/>
                <a:gd name="T40" fmla="*/ 235 w 915"/>
                <a:gd name="T41" fmla="*/ 1213 h 2293"/>
                <a:gd name="T42" fmla="*/ 227 w 915"/>
                <a:gd name="T43" fmla="*/ 1285 h 2293"/>
                <a:gd name="T44" fmla="*/ 217 w 915"/>
                <a:gd name="T45" fmla="*/ 1357 h 2293"/>
                <a:gd name="T46" fmla="*/ 205 w 915"/>
                <a:gd name="T47" fmla="*/ 1429 h 2293"/>
                <a:gd name="T48" fmla="*/ 194 w 915"/>
                <a:gd name="T49" fmla="*/ 1502 h 2293"/>
                <a:gd name="T50" fmla="*/ 182 w 915"/>
                <a:gd name="T51" fmla="*/ 1574 h 2293"/>
                <a:gd name="T52" fmla="*/ 167 w 915"/>
                <a:gd name="T53" fmla="*/ 1646 h 2293"/>
                <a:gd name="T54" fmla="*/ 153 w 915"/>
                <a:gd name="T55" fmla="*/ 1718 h 2293"/>
                <a:gd name="T56" fmla="*/ 137 w 915"/>
                <a:gd name="T57" fmla="*/ 1790 h 2293"/>
                <a:gd name="T58" fmla="*/ 121 w 915"/>
                <a:gd name="T59" fmla="*/ 1862 h 2293"/>
                <a:gd name="T60" fmla="*/ 103 w 915"/>
                <a:gd name="T61" fmla="*/ 1934 h 2293"/>
                <a:gd name="T62" fmla="*/ 84 w 915"/>
                <a:gd name="T63" fmla="*/ 2006 h 2293"/>
                <a:gd name="T64" fmla="*/ 65 w 915"/>
                <a:gd name="T65" fmla="*/ 2078 h 2293"/>
                <a:gd name="T66" fmla="*/ 44 w 915"/>
                <a:gd name="T67" fmla="*/ 2150 h 2293"/>
                <a:gd name="T68" fmla="*/ 22 w 915"/>
                <a:gd name="T69" fmla="*/ 2221 h 2293"/>
                <a:gd name="T70" fmla="*/ 0 w 915"/>
                <a:gd name="T71" fmla="*/ 2293 h 2293"/>
                <a:gd name="T72" fmla="*/ 0 w 915"/>
                <a:gd name="T73" fmla="*/ 2293 h 2293"/>
                <a:gd name="T74" fmla="*/ 53 w 915"/>
                <a:gd name="T75" fmla="*/ 2255 h 2293"/>
                <a:gd name="T76" fmla="*/ 108 w 915"/>
                <a:gd name="T77" fmla="*/ 2216 h 2293"/>
                <a:gd name="T78" fmla="*/ 162 w 915"/>
                <a:gd name="T79" fmla="*/ 2179 h 2293"/>
                <a:gd name="T80" fmla="*/ 218 w 915"/>
                <a:gd name="T81" fmla="*/ 2142 h 2293"/>
                <a:gd name="T82" fmla="*/ 273 w 915"/>
                <a:gd name="T83" fmla="*/ 2106 h 2293"/>
                <a:gd name="T84" fmla="*/ 329 w 915"/>
                <a:gd name="T85" fmla="*/ 2071 h 2293"/>
                <a:gd name="T86" fmla="*/ 385 w 915"/>
                <a:gd name="T87" fmla="*/ 2036 h 2293"/>
                <a:gd name="T88" fmla="*/ 443 w 915"/>
                <a:gd name="T89" fmla="*/ 2001 h 2293"/>
                <a:gd name="T90" fmla="*/ 500 w 915"/>
                <a:gd name="T91" fmla="*/ 1969 h 2293"/>
                <a:gd name="T92" fmla="*/ 559 w 915"/>
                <a:gd name="T93" fmla="*/ 1935 h 2293"/>
                <a:gd name="T94" fmla="*/ 617 w 915"/>
                <a:gd name="T95" fmla="*/ 1904 h 2293"/>
                <a:gd name="T96" fmla="*/ 675 w 915"/>
                <a:gd name="T97" fmla="*/ 1872 h 2293"/>
                <a:gd name="T98" fmla="*/ 735 w 915"/>
                <a:gd name="T99" fmla="*/ 1842 h 2293"/>
                <a:gd name="T100" fmla="*/ 795 w 915"/>
                <a:gd name="T101" fmla="*/ 1811 h 2293"/>
                <a:gd name="T102" fmla="*/ 854 w 915"/>
                <a:gd name="T103" fmla="*/ 1782 h 2293"/>
                <a:gd name="T104" fmla="*/ 915 w 915"/>
                <a:gd name="T105" fmla="*/ 1753 h 2293"/>
                <a:gd name="T106" fmla="*/ 915 w 915"/>
                <a:gd name="T107" fmla="*/ 1753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5" h="2293">
                  <a:moveTo>
                    <a:pt x="915" y="1753"/>
                  </a:moveTo>
                  <a:lnTo>
                    <a:pt x="915" y="0"/>
                  </a:lnTo>
                  <a:lnTo>
                    <a:pt x="240" y="0"/>
                  </a:lnTo>
                  <a:lnTo>
                    <a:pt x="240" y="0"/>
                  </a:lnTo>
                  <a:lnTo>
                    <a:pt x="247" y="70"/>
                  </a:lnTo>
                  <a:lnTo>
                    <a:pt x="254" y="141"/>
                  </a:lnTo>
                  <a:lnTo>
                    <a:pt x="259" y="212"/>
                  </a:lnTo>
                  <a:lnTo>
                    <a:pt x="263" y="282"/>
                  </a:lnTo>
                  <a:lnTo>
                    <a:pt x="266" y="353"/>
                  </a:lnTo>
                  <a:lnTo>
                    <a:pt x="270" y="424"/>
                  </a:lnTo>
                  <a:lnTo>
                    <a:pt x="271" y="496"/>
                  </a:lnTo>
                  <a:lnTo>
                    <a:pt x="272" y="567"/>
                  </a:lnTo>
                  <a:lnTo>
                    <a:pt x="271" y="639"/>
                  </a:lnTo>
                  <a:lnTo>
                    <a:pt x="270" y="710"/>
                  </a:lnTo>
                  <a:lnTo>
                    <a:pt x="268" y="782"/>
                  </a:lnTo>
                  <a:lnTo>
                    <a:pt x="265" y="854"/>
                  </a:lnTo>
                  <a:lnTo>
                    <a:pt x="261" y="925"/>
                  </a:lnTo>
                  <a:lnTo>
                    <a:pt x="256" y="997"/>
                  </a:lnTo>
                  <a:lnTo>
                    <a:pt x="250" y="1069"/>
                  </a:lnTo>
                  <a:lnTo>
                    <a:pt x="243" y="1141"/>
                  </a:lnTo>
                  <a:lnTo>
                    <a:pt x="235" y="1213"/>
                  </a:lnTo>
                  <a:lnTo>
                    <a:pt x="227" y="1285"/>
                  </a:lnTo>
                  <a:lnTo>
                    <a:pt x="217" y="1357"/>
                  </a:lnTo>
                  <a:lnTo>
                    <a:pt x="205" y="1429"/>
                  </a:lnTo>
                  <a:lnTo>
                    <a:pt x="194" y="1502"/>
                  </a:lnTo>
                  <a:lnTo>
                    <a:pt x="182" y="1574"/>
                  </a:lnTo>
                  <a:lnTo>
                    <a:pt x="167" y="1646"/>
                  </a:lnTo>
                  <a:lnTo>
                    <a:pt x="153" y="1718"/>
                  </a:lnTo>
                  <a:lnTo>
                    <a:pt x="137" y="1790"/>
                  </a:lnTo>
                  <a:lnTo>
                    <a:pt x="121" y="1862"/>
                  </a:lnTo>
                  <a:lnTo>
                    <a:pt x="103" y="1934"/>
                  </a:lnTo>
                  <a:lnTo>
                    <a:pt x="84" y="2006"/>
                  </a:lnTo>
                  <a:lnTo>
                    <a:pt x="65" y="2078"/>
                  </a:lnTo>
                  <a:lnTo>
                    <a:pt x="44" y="2150"/>
                  </a:lnTo>
                  <a:lnTo>
                    <a:pt x="22" y="2221"/>
                  </a:lnTo>
                  <a:lnTo>
                    <a:pt x="0" y="2293"/>
                  </a:lnTo>
                  <a:lnTo>
                    <a:pt x="0" y="2293"/>
                  </a:lnTo>
                  <a:lnTo>
                    <a:pt x="53" y="2255"/>
                  </a:lnTo>
                  <a:lnTo>
                    <a:pt x="108" y="2216"/>
                  </a:lnTo>
                  <a:lnTo>
                    <a:pt x="162" y="2179"/>
                  </a:lnTo>
                  <a:lnTo>
                    <a:pt x="218" y="2142"/>
                  </a:lnTo>
                  <a:lnTo>
                    <a:pt x="273" y="2106"/>
                  </a:lnTo>
                  <a:lnTo>
                    <a:pt x="329" y="2071"/>
                  </a:lnTo>
                  <a:lnTo>
                    <a:pt x="385" y="2036"/>
                  </a:lnTo>
                  <a:lnTo>
                    <a:pt x="443" y="2001"/>
                  </a:lnTo>
                  <a:lnTo>
                    <a:pt x="500" y="1969"/>
                  </a:lnTo>
                  <a:lnTo>
                    <a:pt x="559" y="1935"/>
                  </a:lnTo>
                  <a:lnTo>
                    <a:pt x="617" y="1904"/>
                  </a:lnTo>
                  <a:lnTo>
                    <a:pt x="675" y="1872"/>
                  </a:lnTo>
                  <a:lnTo>
                    <a:pt x="735" y="1842"/>
                  </a:lnTo>
                  <a:lnTo>
                    <a:pt x="795" y="1811"/>
                  </a:lnTo>
                  <a:lnTo>
                    <a:pt x="854" y="1782"/>
                  </a:lnTo>
                  <a:lnTo>
                    <a:pt x="915" y="1753"/>
                  </a:lnTo>
                  <a:lnTo>
                    <a:pt x="915" y="1753"/>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6" name="Freeform 10"/>
            <p:cNvSpPr>
              <a:spLocks/>
            </p:cNvSpPr>
            <p:nvPr userDrawn="1"/>
          </p:nvSpPr>
          <p:spPr bwMode="auto">
            <a:xfrm>
              <a:off x="7686677" y="3640139"/>
              <a:ext cx="1452563" cy="857250"/>
            </a:xfrm>
            <a:custGeom>
              <a:avLst/>
              <a:gdLst>
                <a:gd name="T0" fmla="*/ 915 w 915"/>
                <a:gd name="T1" fmla="*/ 378 h 540"/>
                <a:gd name="T2" fmla="*/ 915 w 915"/>
                <a:gd name="T3" fmla="*/ 378 h 540"/>
                <a:gd name="T4" fmla="*/ 854 w 915"/>
                <a:gd name="T5" fmla="*/ 368 h 540"/>
                <a:gd name="T6" fmla="*/ 795 w 915"/>
                <a:gd name="T7" fmla="*/ 356 h 540"/>
                <a:gd name="T8" fmla="*/ 735 w 915"/>
                <a:gd name="T9" fmla="*/ 342 h 540"/>
                <a:gd name="T10" fmla="*/ 675 w 915"/>
                <a:gd name="T11" fmla="*/ 327 h 540"/>
                <a:gd name="T12" fmla="*/ 617 w 915"/>
                <a:gd name="T13" fmla="*/ 309 h 540"/>
                <a:gd name="T14" fmla="*/ 559 w 915"/>
                <a:gd name="T15" fmla="*/ 290 h 540"/>
                <a:gd name="T16" fmla="*/ 500 w 915"/>
                <a:gd name="T17" fmla="*/ 270 h 540"/>
                <a:gd name="T18" fmla="*/ 442 w 915"/>
                <a:gd name="T19" fmla="*/ 247 h 540"/>
                <a:gd name="T20" fmla="*/ 384 w 915"/>
                <a:gd name="T21" fmla="*/ 223 h 540"/>
                <a:gd name="T22" fmla="*/ 328 w 915"/>
                <a:gd name="T23" fmla="*/ 196 h 540"/>
                <a:gd name="T24" fmla="*/ 272 w 915"/>
                <a:gd name="T25" fmla="*/ 167 h 540"/>
                <a:gd name="T26" fmla="*/ 216 w 915"/>
                <a:gd name="T27" fmla="*/ 138 h 540"/>
                <a:gd name="T28" fmla="*/ 161 w 915"/>
                <a:gd name="T29" fmla="*/ 107 h 540"/>
                <a:gd name="T30" fmla="*/ 107 w 915"/>
                <a:gd name="T31" fmla="*/ 73 h 540"/>
                <a:gd name="T32" fmla="*/ 53 w 915"/>
                <a:gd name="T33" fmla="*/ 37 h 540"/>
                <a:gd name="T34" fmla="*/ 0 w 915"/>
                <a:gd name="T35" fmla="*/ 0 h 540"/>
                <a:gd name="T36" fmla="*/ 0 w 915"/>
                <a:gd name="T37" fmla="*/ 0 h 540"/>
                <a:gd name="T38" fmla="*/ 55 w 915"/>
                <a:gd name="T39" fmla="*/ 39 h 540"/>
                <a:gd name="T40" fmla="*/ 110 w 915"/>
                <a:gd name="T41" fmla="*/ 79 h 540"/>
                <a:gd name="T42" fmla="*/ 165 w 915"/>
                <a:gd name="T43" fmla="*/ 116 h 540"/>
                <a:gd name="T44" fmla="*/ 221 w 915"/>
                <a:gd name="T45" fmla="*/ 153 h 540"/>
                <a:gd name="T46" fmla="*/ 277 w 915"/>
                <a:gd name="T47" fmla="*/ 190 h 540"/>
                <a:gd name="T48" fmla="*/ 334 w 915"/>
                <a:gd name="T49" fmla="*/ 225 h 540"/>
                <a:gd name="T50" fmla="*/ 391 w 915"/>
                <a:gd name="T51" fmla="*/ 260 h 540"/>
                <a:gd name="T52" fmla="*/ 448 w 915"/>
                <a:gd name="T53" fmla="*/ 295 h 540"/>
                <a:gd name="T54" fmla="*/ 506 w 915"/>
                <a:gd name="T55" fmla="*/ 327 h 540"/>
                <a:gd name="T56" fmla="*/ 563 w 915"/>
                <a:gd name="T57" fmla="*/ 360 h 540"/>
                <a:gd name="T58" fmla="*/ 622 w 915"/>
                <a:gd name="T59" fmla="*/ 392 h 540"/>
                <a:gd name="T60" fmla="*/ 679 w 915"/>
                <a:gd name="T61" fmla="*/ 423 h 540"/>
                <a:gd name="T62" fmla="*/ 737 w 915"/>
                <a:gd name="T63" fmla="*/ 453 h 540"/>
                <a:gd name="T64" fmla="*/ 797 w 915"/>
                <a:gd name="T65" fmla="*/ 482 h 540"/>
                <a:gd name="T66" fmla="*/ 855 w 915"/>
                <a:gd name="T67" fmla="*/ 512 h 540"/>
                <a:gd name="T68" fmla="*/ 915 w 915"/>
                <a:gd name="T69" fmla="*/ 540 h 540"/>
                <a:gd name="T70" fmla="*/ 915 w 915"/>
                <a:gd name="T71" fmla="*/ 37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5" h="540">
                  <a:moveTo>
                    <a:pt x="915" y="378"/>
                  </a:moveTo>
                  <a:lnTo>
                    <a:pt x="915" y="378"/>
                  </a:lnTo>
                  <a:lnTo>
                    <a:pt x="854" y="368"/>
                  </a:lnTo>
                  <a:lnTo>
                    <a:pt x="795" y="356"/>
                  </a:lnTo>
                  <a:lnTo>
                    <a:pt x="735" y="342"/>
                  </a:lnTo>
                  <a:lnTo>
                    <a:pt x="675" y="327"/>
                  </a:lnTo>
                  <a:lnTo>
                    <a:pt x="617" y="309"/>
                  </a:lnTo>
                  <a:lnTo>
                    <a:pt x="559" y="290"/>
                  </a:lnTo>
                  <a:lnTo>
                    <a:pt x="500" y="270"/>
                  </a:lnTo>
                  <a:lnTo>
                    <a:pt x="442" y="247"/>
                  </a:lnTo>
                  <a:lnTo>
                    <a:pt x="384" y="223"/>
                  </a:lnTo>
                  <a:lnTo>
                    <a:pt x="328" y="196"/>
                  </a:lnTo>
                  <a:lnTo>
                    <a:pt x="272" y="167"/>
                  </a:lnTo>
                  <a:lnTo>
                    <a:pt x="216" y="138"/>
                  </a:lnTo>
                  <a:lnTo>
                    <a:pt x="161" y="107"/>
                  </a:lnTo>
                  <a:lnTo>
                    <a:pt x="107" y="73"/>
                  </a:lnTo>
                  <a:lnTo>
                    <a:pt x="53" y="37"/>
                  </a:lnTo>
                  <a:lnTo>
                    <a:pt x="0" y="0"/>
                  </a:lnTo>
                  <a:lnTo>
                    <a:pt x="0" y="0"/>
                  </a:lnTo>
                  <a:lnTo>
                    <a:pt x="55" y="39"/>
                  </a:lnTo>
                  <a:lnTo>
                    <a:pt x="110" y="79"/>
                  </a:lnTo>
                  <a:lnTo>
                    <a:pt x="165" y="116"/>
                  </a:lnTo>
                  <a:lnTo>
                    <a:pt x="221" y="153"/>
                  </a:lnTo>
                  <a:lnTo>
                    <a:pt x="277" y="190"/>
                  </a:lnTo>
                  <a:lnTo>
                    <a:pt x="334" y="225"/>
                  </a:lnTo>
                  <a:lnTo>
                    <a:pt x="391" y="260"/>
                  </a:lnTo>
                  <a:lnTo>
                    <a:pt x="448" y="295"/>
                  </a:lnTo>
                  <a:lnTo>
                    <a:pt x="506" y="327"/>
                  </a:lnTo>
                  <a:lnTo>
                    <a:pt x="563" y="360"/>
                  </a:lnTo>
                  <a:lnTo>
                    <a:pt x="622" y="392"/>
                  </a:lnTo>
                  <a:lnTo>
                    <a:pt x="679" y="423"/>
                  </a:lnTo>
                  <a:lnTo>
                    <a:pt x="737" y="453"/>
                  </a:lnTo>
                  <a:lnTo>
                    <a:pt x="797" y="482"/>
                  </a:lnTo>
                  <a:lnTo>
                    <a:pt x="855" y="512"/>
                  </a:lnTo>
                  <a:lnTo>
                    <a:pt x="915" y="540"/>
                  </a:lnTo>
                  <a:lnTo>
                    <a:pt x="915" y="378"/>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7" name="Freeform 11"/>
            <p:cNvSpPr>
              <a:spLocks/>
            </p:cNvSpPr>
            <p:nvPr userDrawn="1"/>
          </p:nvSpPr>
          <p:spPr bwMode="auto">
            <a:xfrm>
              <a:off x="4775201" y="0"/>
              <a:ext cx="2911476" cy="3640139"/>
            </a:xfrm>
            <a:custGeom>
              <a:avLst/>
              <a:gdLst>
                <a:gd name="T0" fmla="*/ 1065 w 1834"/>
                <a:gd name="T1" fmla="*/ 1236 h 2293"/>
                <a:gd name="T2" fmla="*/ 1042 w 1834"/>
                <a:gd name="T3" fmla="*/ 1163 h 2293"/>
                <a:gd name="T4" fmla="*/ 1023 w 1834"/>
                <a:gd name="T5" fmla="*/ 1089 h 2293"/>
                <a:gd name="T6" fmla="*/ 1005 w 1834"/>
                <a:gd name="T7" fmla="*/ 1014 h 2293"/>
                <a:gd name="T8" fmla="*/ 992 w 1834"/>
                <a:gd name="T9" fmla="*/ 938 h 2293"/>
                <a:gd name="T10" fmla="*/ 979 w 1834"/>
                <a:gd name="T11" fmla="*/ 862 h 2293"/>
                <a:gd name="T12" fmla="*/ 970 w 1834"/>
                <a:gd name="T13" fmla="*/ 785 h 2293"/>
                <a:gd name="T14" fmla="*/ 965 w 1834"/>
                <a:gd name="T15" fmla="*/ 708 h 2293"/>
                <a:gd name="T16" fmla="*/ 961 w 1834"/>
                <a:gd name="T17" fmla="*/ 630 h 2293"/>
                <a:gd name="T18" fmla="*/ 961 w 1834"/>
                <a:gd name="T19" fmla="*/ 551 h 2293"/>
                <a:gd name="T20" fmla="*/ 963 w 1834"/>
                <a:gd name="T21" fmla="*/ 473 h 2293"/>
                <a:gd name="T22" fmla="*/ 969 w 1834"/>
                <a:gd name="T23" fmla="*/ 394 h 2293"/>
                <a:gd name="T24" fmla="*/ 978 w 1834"/>
                <a:gd name="T25" fmla="*/ 315 h 2293"/>
                <a:gd name="T26" fmla="*/ 990 w 1834"/>
                <a:gd name="T27" fmla="*/ 236 h 2293"/>
                <a:gd name="T28" fmla="*/ 1005 w 1834"/>
                <a:gd name="T29" fmla="*/ 158 h 2293"/>
                <a:gd name="T30" fmla="*/ 1023 w 1834"/>
                <a:gd name="T31" fmla="*/ 79 h 2293"/>
                <a:gd name="T32" fmla="*/ 1043 w 1834"/>
                <a:gd name="T33" fmla="*/ 0 h 2293"/>
                <a:gd name="T34" fmla="*/ 0 w 1834"/>
                <a:gd name="T35" fmla="*/ 0 h 2293"/>
                <a:gd name="T36" fmla="*/ 79 w 1834"/>
                <a:gd name="T37" fmla="*/ 174 h 2293"/>
                <a:gd name="T38" fmla="*/ 162 w 1834"/>
                <a:gd name="T39" fmla="*/ 345 h 2293"/>
                <a:gd name="T40" fmla="*/ 252 w 1834"/>
                <a:gd name="T41" fmla="*/ 512 h 2293"/>
                <a:gd name="T42" fmla="*/ 346 w 1834"/>
                <a:gd name="T43" fmla="*/ 675 h 2293"/>
                <a:gd name="T44" fmla="*/ 445 w 1834"/>
                <a:gd name="T45" fmla="*/ 835 h 2293"/>
                <a:gd name="T46" fmla="*/ 550 w 1834"/>
                <a:gd name="T47" fmla="*/ 989 h 2293"/>
                <a:gd name="T48" fmla="*/ 659 w 1834"/>
                <a:gd name="T49" fmla="*/ 1140 h 2293"/>
                <a:gd name="T50" fmla="*/ 773 w 1834"/>
                <a:gd name="T51" fmla="*/ 1286 h 2293"/>
                <a:gd name="T52" fmla="*/ 891 w 1834"/>
                <a:gd name="T53" fmla="*/ 1428 h 2293"/>
                <a:gd name="T54" fmla="*/ 1014 w 1834"/>
                <a:gd name="T55" fmla="*/ 1565 h 2293"/>
                <a:gd name="T56" fmla="*/ 1141 w 1834"/>
                <a:gd name="T57" fmla="*/ 1699 h 2293"/>
                <a:gd name="T58" fmla="*/ 1272 w 1834"/>
                <a:gd name="T59" fmla="*/ 1827 h 2293"/>
                <a:gd name="T60" fmla="*/ 1406 w 1834"/>
                <a:gd name="T61" fmla="*/ 1951 h 2293"/>
                <a:gd name="T62" fmla="*/ 1545 w 1834"/>
                <a:gd name="T63" fmla="*/ 2069 h 2293"/>
                <a:gd name="T64" fmla="*/ 1688 w 1834"/>
                <a:gd name="T65" fmla="*/ 2184 h 2293"/>
                <a:gd name="T66" fmla="*/ 1834 w 1834"/>
                <a:gd name="T67" fmla="*/ 2293 h 2293"/>
                <a:gd name="T68" fmla="*/ 1801 w 1834"/>
                <a:gd name="T69" fmla="*/ 2269 h 2293"/>
                <a:gd name="T70" fmla="*/ 1737 w 1834"/>
                <a:gd name="T71" fmla="*/ 2219 h 2293"/>
                <a:gd name="T72" fmla="*/ 1675 w 1834"/>
                <a:gd name="T73" fmla="*/ 2167 h 2293"/>
                <a:gd name="T74" fmla="*/ 1616 w 1834"/>
                <a:gd name="T75" fmla="*/ 2112 h 2293"/>
                <a:gd name="T76" fmla="*/ 1557 w 1834"/>
                <a:gd name="T77" fmla="*/ 2054 h 2293"/>
                <a:gd name="T78" fmla="*/ 1502 w 1834"/>
                <a:gd name="T79" fmla="*/ 1995 h 2293"/>
                <a:gd name="T80" fmla="*/ 1448 w 1834"/>
                <a:gd name="T81" fmla="*/ 1933 h 2293"/>
                <a:gd name="T82" fmla="*/ 1396 w 1834"/>
                <a:gd name="T83" fmla="*/ 1869 h 2293"/>
                <a:gd name="T84" fmla="*/ 1348 w 1834"/>
                <a:gd name="T85" fmla="*/ 1801 h 2293"/>
                <a:gd name="T86" fmla="*/ 1301 w 1834"/>
                <a:gd name="T87" fmla="*/ 1733 h 2293"/>
                <a:gd name="T88" fmla="*/ 1257 w 1834"/>
                <a:gd name="T89" fmla="*/ 1662 h 2293"/>
                <a:gd name="T90" fmla="*/ 1216 w 1834"/>
                <a:gd name="T91" fmla="*/ 1590 h 2293"/>
                <a:gd name="T92" fmla="*/ 1177 w 1834"/>
                <a:gd name="T93" fmla="*/ 1514 h 2293"/>
                <a:gd name="T94" fmla="*/ 1142 w 1834"/>
                <a:gd name="T95" fmla="*/ 1437 h 2293"/>
                <a:gd name="T96" fmla="*/ 1108 w 1834"/>
                <a:gd name="T97" fmla="*/ 1358 h 2293"/>
                <a:gd name="T98" fmla="*/ 1079 w 1834"/>
                <a:gd name="T99" fmla="*/ 1277 h 2293"/>
                <a:gd name="T100" fmla="*/ 1065 w 1834"/>
                <a:gd name="T101" fmla="*/ 1236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2293">
                  <a:moveTo>
                    <a:pt x="1065" y="1236"/>
                  </a:moveTo>
                  <a:lnTo>
                    <a:pt x="1065" y="1236"/>
                  </a:lnTo>
                  <a:lnTo>
                    <a:pt x="1053" y="1199"/>
                  </a:lnTo>
                  <a:lnTo>
                    <a:pt x="1042" y="1163"/>
                  </a:lnTo>
                  <a:lnTo>
                    <a:pt x="1032" y="1126"/>
                  </a:lnTo>
                  <a:lnTo>
                    <a:pt x="1023" y="1089"/>
                  </a:lnTo>
                  <a:lnTo>
                    <a:pt x="1014" y="1051"/>
                  </a:lnTo>
                  <a:lnTo>
                    <a:pt x="1005" y="1014"/>
                  </a:lnTo>
                  <a:lnTo>
                    <a:pt x="998" y="975"/>
                  </a:lnTo>
                  <a:lnTo>
                    <a:pt x="992" y="938"/>
                  </a:lnTo>
                  <a:lnTo>
                    <a:pt x="985" y="900"/>
                  </a:lnTo>
                  <a:lnTo>
                    <a:pt x="979" y="862"/>
                  </a:lnTo>
                  <a:lnTo>
                    <a:pt x="975" y="824"/>
                  </a:lnTo>
                  <a:lnTo>
                    <a:pt x="970" y="785"/>
                  </a:lnTo>
                  <a:lnTo>
                    <a:pt x="967" y="746"/>
                  </a:lnTo>
                  <a:lnTo>
                    <a:pt x="965" y="708"/>
                  </a:lnTo>
                  <a:lnTo>
                    <a:pt x="962" y="668"/>
                  </a:lnTo>
                  <a:lnTo>
                    <a:pt x="961" y="630"/>
                  </a:lnTo>
                  <a:lnTo>
                    <a:pt x="961" y="591"/>
                  </a:lnTo>
                  <a:lnTo>
                    <a:pt x="961" y="551"/>
                  </a:lnTo>
                  <a:lnTo>
                    <a:pt x="962" y="512"/>
                  </a:lnTo>
                  <a:lnTo>
                    <a:pt x="963" y="473"/>
                  </a:lnTo>
                  <a:lnTo>
                    <a:pt x="967" y="433"/>
                  </a:lnTo>
                  <a:lnTo>
                    <a:pt x="969" y="394"/>
                  </a:lnTo>
                  <a:lnTo>
                    <a:pt x="974" y="354"/>
                  </a:lnTo>
                  <a:lnTo>
                    <a:pt x="978" y="315"/>
                  </a:lnTo>
                  <a:lnTo>
                    <a:pt x="984" y="276"/>
                  </a:lnTo>
                  <a:lnTo>
                    <a:pt x="990" y="236"/>
                  </a:lnTo>
                  <a:lnTo>
                    <a:pt x="997" y="197"/>
                  </a:lnTo>
                  <a:lnTo>
                    <a:pt x="1005" y="158"/>
                  </a:lnTo>
                  <a:lnTo>
                    <a:pt x="1013" y="118"/>
                  </a:lnTo>
                  <a:lnTo>
                    <a:pt x="1023" y="79"/>
                  </a:lnTo>
                  <a:lnTo>
                    <a:pt x="1033" y="39"/>
                  </a:lnTo>
                  <a:lnTo>
                    <a:pt x="1043" y="0"/>
                  </a:lnTo>
                  <a:lnTo>
                    <a:pt x="0" y="0"/>
                  </a:lnTo>
                  <a:lnTo>
                    <a:pt x="0" y="0"/>
                  </a:lnTo>
                  <a:lnTo>
                    <a:pt x="38" y="88"/>
                  </a:lnTo>
                  <a:lnTo>
                    <a:pt x="79" y="174"/>
                  </a:lnTo>
                  <a:lnTo>
                    <a:pt x="120" y="260"/>
                  </a:lnTo>
                  <a:lnTo>
                    <a:pt x="162" y="345"/>
                  </a:lnTo>
                  <a:lnTo>
                    <a:pt x="207" y="430"/>
                  </a:lnTo>
                  <a:lnTo>
                    <a:pt x="252" y="512"/>
                  </a:lnTo>
                  <a:lnTo>
                    <a:pt x="298" y="594"/>
                  </a:lnTo>
                  <a:lnTo>
                    <a:pt x="346" y="675"/>
                  </a:lnTo>
                  <a:lnTo>
                    <a:pt x="396" y="755"/>
                  </a:lnTo>
                  <a:lnTo>
                    <a:pt x="445" y="835"/>
                  </a:lnTo>
                  <a:lnTo>
                    <a:pt x="497" y="912"/>
                  </a:lnTo>
                  <a:lnTo>
                    <a:pt x="550" y="989"/>
                  </a:lnTo>
                  <a:lnTo>
                    <a:pt x="604" y="1065"/>
                  </a:lnTo>
                  <a:lnTo>
                    <a:pt x="659" y="1140"/>
                  </a:lnTo>
                  <a:lnTo>
                    <a:pt x="716" y="1214"/>
                  </a:lnTo>
                  <a:lnTo>
                    <a:pt x="773" y="1286"/>
                  </a:lnTo>
                  <a:lnTo>
                    <a:pt x="832" y="1358"/>
                  </a:lnTo>
                  <a:lnTo>
                    <a:pt x="891" y="1428"/>
                  </a:lnTo>
                  <a:lnTo>
                    <a:pt x="952" y="1497"/>
                  </a:lnTo>
                  <a:lnTo>
                    <a:pt x="1014" y="1565"/>
                  </a:lnTo>
                  <a:lnTo>
                    <a:pt x="1077" y="1632"/>
                  </a:lnTo>
                  <a:lnTo>
                    <a:pt x="1141" y="1699"/>
                  </a:lnTo>
                  <a:lnTo>
                    <a:pt x="1206" y="1763"/>
                  </a:lnTo>
                  <a:lnTo>
                    <a:pt x="1272" y="1827"/>
                  </a:lnTo>
                  <a:lnTo>
                    <a:pt x="1339" y="1889"/>
                  </a:lnTo>
                  <a:lnTo>
                    <a:pt x="1406" y="1951"/>
                  </a:lnTo>
                  <a:lnTo>
                    <a:pt x="1475" y="2010"/>
                  </a:lnTo>
                  <a:lnTo>
                    <a:pt x="1545" y="2069"/>
                  </a:lnTo>
                  <a:lnTo>
                    <a:pt x="1616" y="2127"/>
                  </a:lnTo>
                  <a:lnTo>
                    <a:pt x="1688" y="2184"/>
                  </a:lnTo>
                  <a:lnTo>
                    <a:pt x="1760" y="2239"/>
                  </a:lnTo>
                  <a:lnTo>
                    <a:pt x="1834" y="2293"/>
                  </a:lnTo>
                  <a:lnTo>
                    <a:pt x="1834" y="2293"/>
                  </a:lnTo>
                  <a:lnTo>
                    <a:pt x="1801" y="2269"/>
                  </a:lnTo>
                  <a:lnTo>
                    <a:pt x="1769" y="2244"/>
                  </a:lnTo>
                  <a:lnTo>
                    <a:pt x="1737" y="2219"/>
                  </a:lnTo>
                  <a:lnTo>
                    <a:pt x="1706" y="2193"/>
                  </a:lnTo>
                  <a:lnTo>
                    <a:pt x="1675" y="2167"/>
                  </a:lnTo>
                  <a:lnTo>
                    <a:pt x="1645" y="2139"/>
                  </a:lnTo>
                  <a:lnTo>
                    <a:pt x="1616" y="2112"/>
                  </a:lnTo>
                  <a:lnTo>
                    <a:pt x="1586" y="2084"/>
                  </a:lnTo>
                  <a:lnTo>
                    <a:pt x="1557" y="2054"/>
                  </a:lnTo>
                  <a:lnTo>
                    <a:pt x="1529" y="2025"/>
                  </a:lnTo>
                  <a:lnTo>
                    <a:pt x="1502" y="1995"/>
                  </a:lnTo>
                  <a:lnTo>
                    <a:pt x="1475" y="1963"/>
                  </a:lnTo>
                  <a:lnTo>
                    <a:pt x="1448" y="1933"/>
                  </a:lnTo>
                  <a:lnTo>
                    <a:pt x="1422" y="1900"/>
                  </a:lnTo>
                  <a:lnTo>
                    <a:pt x="1396" y="1869"/>
                  </a:lnTo>
                  <a:lnTo>
                    <a:pt x="1372" y="1835"/>
                  </a:lnTo>
                  <a:lnTo>
                    <a:pt x="1348" y="1801"/>
                  </a:lnTo>
                  <a:lnTo>
                    <a:pt x="1324" y="1767"/>
                  </a:lnTo>
                  <a:lnTo>
                    <a:pt x="1301" y="1733"/>
                  </a:lnTo>
                  <a:lnTo>
                    <a:pt x="1279" y="1698"/>
                  </a:lnTo>
                  <a:lnTo>
                    <a:pt x="1257" y="1662"/>
                  </a:lnTo>
                  <a:lnTo>
                    <a:pt x="1237" y="1626"/>
                  </a:lnTo>
                  <a:lnTo>
                    <a:pt x="1216" y="1590"/>
                  </a:lnTo>
                  <a:lnTo>
                    <a:pt x="1196" y="1551"/>
                  </a:lnTo>
                  <a:lnTo>
                    <a:pt x="1177" y="1514"/>
                  </a:lnTo>
                  <a:lnTo>
                    <a:pt x="1159" y="1476"/>
                  </a:lnTo>
                  <a:lnTo>
                    <a:pt x="1142" y="1437"/>
                  </a:lnTo>
                  <a:lnTo>
                    <a:pt x="1125" y="1398"/>
                  </a:lnTo>
                  <a:lnTo>
                    <a:pt x="1108" y="1358"/>
                  </a:lnTo>
                  <a:lnTo>
                    <a:pt x="1094" y="1319"/>
                  </a:lnTo>
                  <a:lnTo>
                    <a:pt x="1079" y="1277"/>
                  </a:lnTo>
                  <a:lnTo>
                    <a:pt x="1065" y="1236"/>
                  </a:lnTo>
                  <a:lnTo>
                    <a:pt x="1065" y="1236"/>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9" name="Freeform 12"/>
            <p:cNvSpPr>
              <a:spLocks/>
            </p:cNvSpPr>
            <p:nvPr userDrawn="1"/>
          </p:nvSpPr>
          <p:spPr bwMode="auto">
            <a:xfrm>
              <a:off x="6081714" y="3640139"/>
              <a:ext cx="1604963" cy="1503363"/>
            </a:xfrm>
            <a:custGeom>
              <a:avLst/>
              <a:gdLst>
                <a:gd name="T0" fmla="*/ 603 w 1011"/>
                <a:gd name="T1" fmla="*/ 947 h 947"/>
                <a:gd name="T2" fmla="*/ 603 w 1011"/>
                <a:gd name="T3" fmla="*/ 947 h 947"/>
                <a:gd name="T4" fmla="*/ 633 w 1011"/>
                <a:gd name="T5" fmla="*/ 890 h 947"/>
                <a:gd name="T6" fmla="*/ 663 w 1011"/>
                <a:gd name="T7" fmla="*/ 832 h 947"/>
                <a:gd name="T8" fmla="*/ 693 w 1011"/>
                <a:gd name="T9" fmla="*/ 775 h 947"/>
                <a:gd name="T10" fmla="*/ 722 w 1011"/>
                <a:gd name="T11" fmla="*/ 716 h 947"/>
                <a:gd name="T12" fmla="*/ 750 w 1011"/>
                <a:gd name="T13" fmla="*/ 658 h 947"/>
                <a:gd name="T14" fmla="*/ 777 w 1011"/>
                <a:gd name="T15" fmla="*/ 599 h 947"/>
                <a:gd name="T16" fmla="*/ 803 w 1011"/>
                <a:gd name="T17" fmla="*/ 541 h 947"/>
                <a:gd name="T18" fmla="*/ 829 w 1011"/>
                <a:gd name="T19" fmla="*/ 481 h 947"/>
                <a:gd name="T20" fmla="*/ 854 w 1011"/>
                <a:gd name="T21" fmla="*/ 423 h 947"/>
                <a:gd name="T22" fmla="*/ 878 w 1011"/>
                <a:gd name="T23" fmla="*/ 363 h 947"/>
                <a:gd name="T24" fmla="*/ 903 w 1011"/>
                <a:gd name="T25" fmla="*/ 302 h 947"/>
                <a:gd name="T26" fmla="*/ 925 w 1011"/>
                <a:gd name="T27" fmla="*/ 243 h 947"/>
                <a:gd name="T28" fmla="*/ 948 w 1011"/>
                <a:gd name="T29" fmla="*/ 182 h 947"/>
                <a:gd name="T30" fmla="*/ 969 w 1011"/>
                <a:gd name="T31" fmla="*/ 121 h 947"/>
                <a:gd name="T32" fmla="*/ 990 w 1011"/>
                <a:gd name="T33" fmla="*/ 61 h 947"/>
                <a:gd name="T34" fmla="*/ 1011 w 1011"/>
                <a:gd name="T35" fmla="*/ 0 h 947"/>
                <a:gd name="T36" fmla="*/ 1011 w 1011"/>
                <a:gd name="T37" fmla="*/ 0 h 947"/>
                <a:gd name="T38" fmla="*/ 1011 w 1011"/>
                <a:gd name="T39" fmla="*/ 0 h 947"/>
                <a:gd name="T40" fmla="*/ 939 w 1011"/>
                <a:gd name="T41" fmla="*/ 53 h 947"/>
                <a:gd name="T42" fmla="*/ 868 w 1011"/>
                <a:gd name="T43" fmla="*/ 107 h 947"/>
                <a:gd name="T44" fmla="*/ 799 w 1011"/>
                <a:gd name="T45" fmla="*/ 161 h 947"/>
                <a:gd name="T46" fmla="*/ 731 w 1011"/>
                <a:gd name="T47" fmla="*/ 217 h 947"/>
                <a:gd name="T48" fmla="*/ 664 w 1011"/>
                <a:gd name="T49" fmla="*/ 273 h 947"/>
                <a:gd name="T50" fmla="*/ 598 w 1011"/>
                <a:gd name="T51" fmla="*/ 329 h 947"/>
                <a:gd name="T52" fmla="*/ 533 w 1011"/>
                <a:gd name="T53" fmla="*/ 388 h 947"/>
                <a:gd name="T54" fmla="*/ 470 w 1011"/>
                <a:gd name="T55" fmla="*/ 446 h 947"/>
                <a:gd name="T56" fmla="*/ 407 w 1011"/>
                <a:gd name="T57" fmla="*/ 507 h 947"/>
                <a:gd name="T58" fmla="*/ 345 w 1011"/>
                <a:gd name="T59" fmla="*/ 567 h 947"/>
                <a:gd name="T60" fmla="*/ 284 w 1011"/>
                <a:gd name="T61" fmla="*/ 629 h 947"/>
                <a:gd name="T62" fmla="*/ 226 w 1011"/>
                <a:gd name="T63" fmla="*/ 691 h 947"/>
                <a:gd name="T64" fmla="*/ 167 w 1011"/>
                <a:gd name="T65" fmla="*/ 754 h 947"/>
                <a:gd name="T66" fmla="*/ 110 w 1011"/>
                <a:gd name="T67" fmla="*/ 818 h 947"/>
                <a:gd name="T68" fmla="*/ 54 w 1011"/>
                <a:gd name="T69" fmla="*/ 882 h 947"/>
                <a:gd name="T70" fmla="*/ 0 w 1011"/>
                <a:gd name="T71" fmla="*/ 947 h 947"/>
                <a:gd name="T72" fmla="*/ 603 w 1011"/>
                <a:gd name="T73"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11" h="947">
                  <a:moveTo>
                    <a:pt x="603" y="947"/>
                  </a:moveTo>
                  <a:lnTo>
                    <a:pt x="603" y="947"/>
                  </a:lnTo>
                  <a:lnTo>
                    <a:pt x="633" y="890"/>
                  </a:lnTo>
                  <a:lnTo>
                    <a:pt x="663" y="832"/>
                  </a:lnTo>
                  <a:lnTo>
                    <a:pt x="693" y="775"/>
                  </a:lnTo>
                  <a:lnTo>
                    <a:pt x="722" y="716"/>
                  </a:lnTo>
                  <a:lnTo>
                    <a:pt x="750" y="658"/>
                  </a:lnTo>
                  <a:lnTo>
                    <a:pt x="777" y="599"/>
                  </a:lnTo>
                  <a:lnTo>
                    <a:pt x="803" y="541"/>
                  </a:lnTo>
                  <a:lnTo>
                    <a:pt x="829" y="481"/>
                  </a:lnTo>
                  <a:lnTo>
                    <a:pt x="854" y="423"/>
                  </a:lnTo>
                  <a:lnTo>
                    <a:pt x="878" y="363"/>
                  </a:lnTo>
                  <a:lnTo>
                    <a:pt x="903" y="302"/>
                  </a:lnTo>
                  <a:lnTo>
                    <a:pt x="925" y="243"/>
                  </a:lnTo>
                  <a:lnTo>
                    <a:pt x="948" y="182"/>
                  </a:lnTo>
                  <a:lnTo>
                    <a:pt x="969" y="121"/>
                  </a:lnTo>
                  <a:lnTo>
                    <a:pt x="990" y="61"/>
                  </a:lnTo>
                  <a:lnTo>
                    <a:pt x="1011" y="0"/>
                  </a:lnTo>
                  <a:lnTo>
                    <a:pt x="1011" y="0"/>
                  </a:lnTo>
                  <a:lnTo>
                    <a:pt x="1011" y="0"/>
                  </a:lnTo>
                  <a:lnTo>
                    <a:pt x="939" y="53"/>
                  </a:lnTo>
                  <a:lnTo>
                    <a:pt x="868" y="107"/>
                  </a:lnTo>
                  <a:lnTo>
                    <a:pt x="799" y="161"/>
                  </a:lnTo>
                  <a:lnTo>
                    <a:pt x="731" y="217"/>
                  </a:lnTo>
                  <a:lnTo>
                    <a:pt x="664" y="273"/>
                  </a:lnTo>
                  <a:lnTo>
                    <a:pt x="598" y="329"/>
                  </a:lnTo>
                  <a:lnTo>
                    <a:pt x="533" y="388"/>
                  </a:lnTo>
                  <a:lnTo>
                    <a:pt x="470" y="446"/>
                  </a:lnTo>
                  <a:lnTo>
                    <a:pt x="407" y="507"/>
                  </a:lnTo>
                  <a:lnTo>
                    <a:pt x="345" y="567"/>
                  </a:lnTo>
                  <a:lnTo>
                    <a:pt x="284" y="629"/>
                  </a:lnTo>
                  <a:lnTo>
                    <a:pt x="226" y="691"/>
                  </a:lnTo>
                  <a:lnTo>
                    <a:pt x="167" y="754"/>
                  </a:lnTo>
                  <a:lnTo>
                    <a:pt x="110" y="818"/>
                  </a:lnTo>
                  <a:lnTo>
                    <a:pt x="54" y="882"/>
                  </a:lnTo>
                  <a:lnTo>
                    <a:pt x="0" y="947"/>
                  </a:lnTo>
                  <a:lnTo>
                    <a:pt x="603" y="947"/>
                  </a:lnTo>
                  <a:close/>
                </a:path>
              </a:pathLst>
            </a:custGeom>
            <a:solidFill>
              <a:srgbClr val="5876C8"/>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
        <p:nvSpPr>
          <p:cNvPr id="10" name="Otsikko 1"/>
          <p:cNvSpPr>
            <a:spLocks noGrp="1"/>
          </p:cNvSpPr>
          <p:nvPr userDrawn="1">
            <p:ph type="ctrTitle"/>
          </p:nvPr>
        </p:nvSpPr>
        <p:spPr>
          <a:xfrm>
            <a:off x="683568" y="1851670"/>
            <a:ext cx="5832648" cy="2095528"/>
          </a:xfrm>
        </p:spPr>
        <p:txBody>
          <a:bodyPr anchor="b" anchorCtr="0">
            <a:noAutofit/>
          </a:bodyPr>
          <a:lstStyle>
            <a:lvl1pPr algn="l">
              <a:defRPr sz="4000">
                <a:solidFill>
                  <a:srgbClr val="FFFFFF"/>
                </a:solidFill>
              </a:defRPr>
            </a:lvl1pPr>
          </a:lstStyle>
          <a:p>
            <a:r>
              <a:rPr lang="en-US"/>
              <a:t>Click to edit Master title style</a:t>
            </a:r>
            <a:endParaRPr lang="fi-FI" dirty="0"/>
          </a:p>
        </p:txBody>
      </p:sp>
      <p:sp>
        <p:nvSpPr>
          <p:cNvPr id="11" name="Alaotsikko 2"/>
          <p:cNvSpPr>
            <a:spLocks noGrp="1"/>
          </p:cNvSpPr>
          <p:nvPr userDrawn="1">
            <p:ph type="subTitle" idx="1"/>
          </p:nvPr>
        </p:nvSpPr>
        <p:spPr>
          <a:xfrm>
            <a:off x="683568" y="4064577"/>
            <a:ext cx="5832648" cy="667413"/>
          </a:xfrm>
        </p:spPr>
        <p:txBody>
          <a:bodyPr>
            <a:normAutofit/>
          </a:bodyPr>
          <a:lstStyle>
            <a:lvl1pPr marL="0" indent="0" algn="l">
              <a:spcBef>
                <a:spcPts val="0"/>
              </a:spcBef>
              <a:buNone/>
              <a:defRPr sz="18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grpSp>
        <p:nvGrpSpPr>
          <p:cNvPr id="118" name="Group 65"/>
          <p:cNvGrpSpPr>
            <a:grpSpLocks noChangeAspect="1"/>
          </p:cNvGrpSpPr>
          <p:nvPr userDrawn="1"/>
        </p:nvGrpSpPr>
        <p:grpSpPr bwMode="auto">
          <a:xfrm>
            <a:off x="710233" y="658127"/>
            <a:ext cx="4213572" cy="851384"/>
            <a:chOff x="40" y="784"/>
            <a:chExt cx="4568" cy="923"/>
          </a:xfrm>
        </p:grpSpPr>
        <p:sp>
          <p:nvSpPr>
            <p:cNvPr id="119" name="AutoShape 64"/>
            <p:cNvSpPr>
              <a:spLocks noChangeAspect="1" noChangeArrowheads="1" noTextEdit="1"/>
            </p:cNvSpPr>
            <p:nvPr userDrawn="1"/>
          </p:nvSpPr>
          <p:spPr bwMode="auto">
            <a:xfrm>
              <a:off x="40" y="784"/>
              <a:ext cx="4568" cy="9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66"/>
            <p:cNvSpPr>
              <a:spLocks/>
            </p:cNvSpPr>
            <p:nvPr userDrawn="1"/>
          </p:nvSpPr>
          <p:spPr bwMode="auto">
            <a:xfrm>
              <a:off x="889" y="1058"/>
              <a:ext cx="164" cy="146"/>
            </a:xfrm>
            <a:custGeom>
              <a:avLst/>
              <a:gdLst>
                <a:gd name="T0" fmla="*/ 134 w 164"/>
                <a:gd name="T1" fmla="*/ 28 h 146"/>
                <a:gd name="T2" fmla="*/ 84 w 164"/>
                <a:gd name="T3" fmla="*/ 146 h 146"/>
                <a:gd name="T4" fmla="*/ 78 w 164"/>
                <a:gd name="T5" fmla="*/ 146 h 146"/>
                <a:gd name="T6" fmla="*/ 28 w 164"/>
                <a:gd name="T7" fmla="*/ 28 h 146"/>
                <a:gd name="T8" fmla="*/ 28 w 164"/>
                <a:gd name="T9" fmla="*/ 28 h 146"/>
                <a:gd name="T10" fmla="*/ 24 w 164"/>
                <a:gd name="T11" fmla="*/ 18 h 146"/>
                <a:gd name="T12" fmla="*/ 18 w 164"/>
                <a:gd name="T13" fmla="*/ 12 h 146"/>
                <a:gd name="T14" fmla="*/ 10 w 164"/>
                <a:gd name="T15" fmla="*/ 8 h 146"/>
                <a:gd name="T16" fmla="*/ 0 w 164"/>
                <a:gd name="T17" fmla="*/ 8 h 146"/>
                <a:gd name="T18" fmla="*/ 0 w 164"/>
                <a:gd name="T19" fmla="*/ 0 h 146"/>
                <a:gd name="T20" fmla="*/ 76 w 164"/>
                <a:gd name="T21" fmla="*/ 0 h 146"/>
                <a:gd name="T22" fmla="*/ 76 w 164"/>
                <a:gd name="T23" fmla="*/ 8 h 146"/>
                <a:gd name="T24" fmla="*/ 76 w 164"/>
                <a:gd name="T25" fmla="*/ 8 h 146"/>
                <a:gd name="T26" fmla="*/ 64 w 164"/>
                <a:gd name="T27" fmla="*/ 8 h 146"/>
                <a:gd name="T28" fmla="*/ 58 w 164"/>
                <a:gd name="T29" fmla="*/ 12 h 146"/>
                <a:gd name="T30" fmla="*/ 56 w 164"/>
                <a:gd name="T31" fmla="*/ 14 h 146"/>
                <a:gd name="T32" fmla="*/ 56 w 164"/>
                <a:gd name="T33" fmla="*/ 16 h 146"/>
                <a:gd name="T34" fmla="*/ 58 w 164"/>
                <a:gd name="T35" fmla="*/ 24 h 146"/>
                <a:gd name="T36" fmla="*/ 92 w 164"/>
                <a:gd name="T37" fmla="*/ 102 h 146"/>
                <a:gd name="T38" fmla="*/ 124 w 164"/>
                <a:gd name="T39" fmla="*/ 24 h 146"/>
                <a:gd name="T40" fmla="*/ 124 w 164"/>
                <a:gd name="T41" fmla="*/ 24 h 146"/>
                <a:gd name="T42" fmla="*/ 126 w 164"/>
                <a:gd name="T43" fmla="*/ 16 h 146"/>
                <a:gd name="T44" fmla="*/ 126 w 164"/>
                <a:gd name="T45" fmla="*/ 14 h 146"/>
                <a:gd name="T46" fmla="*/ 126 w 164"/>
                <a:gd name="T47" fmla="*/ 12 h 146"/>
                <a:gd name="T48" fmla="*/ 118 w 164"/>
                <a:gd name="T49" fmla="*/ 8 h 146"/>
                <a:gd name="T50" fmla="*/ 106 w 164"/>
                <a:gd name="T51" fmla="*/ 8 h 146"/>
                <a:gd name="T52" fmla="*/ 106 w 164"/>
                <a:gd name="T53" fmla="*/ 0 h 146"/>
                <a:gd name="T54" fmla="*/ 164 w 164"/>
                <a:gd name="T55" fmla="*/ 0 h 146"/>
                <a:gd name="T56" fmla="*/ 164 w 164"/>
                <a:gd name="T57" fmla="*/ 8 h 146"/>
                <a:gd name="T58" fmla="*/ 164 w 164"/>
                <a:gd name="T59" fmla="*/ 8 h 146"/>
                <a:gd name="T60" fmla="*/ 154 w 164"/>
                <a:gd name="T61" fmla="*/ 8 h 146"/>
                <a:gd name="T62" fmla="*/ 146 w 164"/>
                <a:gd name="T63" fmla="*/ 12 h 146"/>
                <a:gd name="T64" fmla="*/ 140 w 164"/>
                <a:gd name="T65" fmla="*/ 18 h 146"/>
                <a:gd name="T66" fmla="*/ 134 w 164"/>
                <a:gd name="T67" fmla="*/ 28 h 146"/>
                <a:gd name="T68" fmla="*/ 134 w 164"/>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46">
                  <a:moveTo>
                    <a:pt x="134" y="28"/>
                  </a:moveTo>
                  <a:lnTo>
                    <a:pt x="84" y="146"/>
                  </a:lnTo>
                  <a:lnTo>
                    <a:pt x="78" y="146"/>
                  </a:lnTo>
                  <a:lnTo>
                    <a:pt x="28" y="28"/>
                  </a:lnTo>
                  <a:lnTo>
                    <a:pt x="28" y="28"/>
                  </a:lnTo>
                  <a:lnTo>
                    <a:pt x="24" y="18"/>
                  </a:lnTo>
                  <a:lnTo>
                    <a:pt x="18" y="12"/>
                  </a:lnTo>
                  <a:lnTo>
                    <a:pt x="10" y="8"/>
                  </a:lnTo>
                  <a:lnTo>
                    <a:pt x="0" y="8"/>
                  </a:lnTo>
                  <a:lnTo>
                    <a:pt x="0" y="0"/>
                  </a:lnTo>
                  <a:lnTo>
                    <a:pt x="76" y="0"/>
                  </a:lnTo>
                  <a:lnTo>
                    <a:pt x="76" y="8"/>
                  </a:lnTo>
                  <a:lnTo>
                    <a:pt x="76" y="8"/>
                  </a:lnTo>
                  <a:lnTo>
                    <a:pt x="64" y="8"/>
                  </a:lnTo>
                  <a:lnTo>
                    <a:pt x="58" y="12"/>
                  </a:lnTo>
                  <a:lnTo>
                    <a:pt x="56" y="14"/>
                  </a:lnTo>
                  <a:lnTo>
                    <a:pt x="56" y="16"/>
                  </a:lnTo>
                  <a:lnTo>
                    <a:pt x="58" y="24"/>
                  </a:lnTo>
                  <a:lnTo>
                    <a:pt x="92" y="102"/>
                  </a:lnTo>
                  <a:lnTo>
                    <a:pt x="124" y="24"/>
                  </a:lnTo>
                  <a:lnTo>
                    <a:pt x="124" y="24"/>
                  </a:lnTo>
                  <a:lnTo>
                    <a:pt x="126" y="16"/>
                  </a:lnTo>
                  <a:lnTo>
                    <a:pt x="126" y="14"/>
                  </a:lnTo>
                  <a:lnTo>
                    <a:pt x="126" y="12"/>
                  </a:lnTo>
                  <a:lnTo>
                    <a:pt x="118" y="8"/>
                  </a:lnTo>
                  <a:lnTo>
                    <a:pt x="106" y="8"/>
                  </a:lnTo>
                  <a:lnTo>
                    <a:pt x="106" y="0"/>
                  </a:lnTo>
                  <a:lnTo>
                    <a:pt x="164" y="0"/>
                  </a:lnTo>
                  <a:lnTo>
                    <a:pt x="164" y="8"/>
                  </a:lnTo>
                  <a:lnTo>
                    <a:pt x="164" y="8"/>
                  </a:lnTo>
                  <a:lnTo>
                    <a:pt x="154" y="8"/>
                  </a:lnTo>
                  <a:lnTo>
                    <a:pt x="146" y="12"/>
                  </a:lnTo>
                  <a:lnTo>
                    <a:pt x="140" y="18"/>
                  </a:lnTo>
                  <a:lnTo>
                    <a:pt x="134" y="28"/>
                  </a:lnTo>
                  <a:lnTo>
                    <a:pt x="134"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67"/>
            <p:cNvSpPr>
              <a:spLocks noEditPoints="1"/>
            </p:cNvSpPr>
            <p:nvPr userDrawn="1"/>
          </p:nvSpPr>
          <p:spPr bwMode="auto">
            <a:xfrm>
              <a:off x="1035"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68"/>
            <p:cNvSpPr>
              <a:spLocks/>
            </p:cNvSpPr>
            <p:nvPr userDrawn="1"/>
          </p:nvSpPr>
          <p:spPr bwMode="auto">
            <a:xfrm>
              <a:off x="1217" y="1058"/>
              <a:ext cx="138" cy="142"/>
            </a:xfrm>
            <a:custGeom>
              <a:avLst/>
              <a:gdLst>
                <a:gd name="T0" fmla="*/ 0 w 138"/>
                <a:gd name="T1" fmla="*/ 8 h 142"/>
                <a:gd name="T2" fmla="*/ 0 w 138"/>
                <a:gd name="T3" fmla="*/ 0 h 142"/>
                <a:gd name="T4" fmla="*/ 76 w 138"/>
                <a:gd name="T5" fmla="*/ 0 h 142"/>
                <a:gd name="T6" fmla="*/ 76 w 138"/>
                <a:gd name="T7" fmla="*/ 8 h 142"/>
                <a:gd name="T8" fmla="*/ 76 w 138"/>
                <a:gd name="T9" fmla="*/ 8 h 142"/>
                <a:gd name="T10" fmla="*/ 64 w 138"/>
                <a:gd name="T11" fmla="*/ 8 h 142"/>
                <a:gd name="T12" fmla="*/ 60 w 138"/>
                <a:gd name="T13" fmla="*/ 10 h 142"/>
                <a:gd name="T14" fmla="*/ 56 w 138"/>
                <a:gd name="T15" fmla="*/ 12 h 142"/>
                <a:gd name="T16" fmla="*/ 54 w 138"/>
                <a:gd name="T17" fmla="*/ 20 h 142"/>
                <a:gd name="T18" fmla="*/ 52 w 138"/>
                <a:gd name="T19" fmla="*/ 34 h 142"/>
                <a:gd name="T20" fmla="*/ 52 w 138"/>
                <a:gd name="T21" fmla="*/ 104 h 142"/>
                <a:gd name="T22" fmla="*/ 52 w 138"/>
                <a:gd name="T23" fmla="*/ 104 h 142"/>
                <a:gd name="T24" fmla="*/ 54 w 138"/>
                <a:gd name="T25" fmla="*/ 118 h 142"/>
                <a:gd name="T26" fmla="*/ 56 w 138"/>
                <a:gd name="T27" fmla="*/ 126 h 142"/>
                <a:gd name="T28" fmla="*/ 60 w 138"/>
                <a:gd name="T29" fmla="*/ 128 h 142"/>
                <a:gd name="T30" fmla="*/ 64 w 138"/>
                <a:gd name="T31" fmla="*/ 130 h 142"/>
                <a:gd name="T32" fmla="*/ 76 w 138"/>
                <a:gd name="T33" fmla="*/ 130 h 142"/>
                <a:gd name="T34" fmla="*/ 102 w 138"/>
                <a:gd name="T35" fmla="*/ 130 h 142"/>
                <a:gd name="T36" fmla="*/ 102 w 138"/>
                <a:gd name="T37" fmla="*/ 130 h 142"/>
                <a:gd name="T38" fmla="*/ 116 w 138"/>
                <a:gd name="T39" fmla="*/ 130 h 142"/>
                <a:gd name="T40" fmla="*/ 122 w 138"/>
                <a:gd name="T41" fmla="*/ 126 h 142"/>
                <a:gd name="T42" fmla="*/ 126 w 138"/>
                <a:gd name="T43" fmla="*/ 120 h 142"/>
                <a:gd name="T44" fmla="*/ 130 w 138"/>
                <a:gd name="T45" fmla="*/ 112 h 142"/>
                <a:gd name="T46" fmla="*/ 130 w 138"/>
                <a:gd name="T47" fmla="*/ 108 h 142"/>
                <a:gd name="T48" fmla="*/ 138 w 138"/>
                <a:gd name="T49" fmla="*/ 108 h 142"/>
                <a:gd name="T50" fmla="*/ 136 w 138"/>
                <a:gd name="T51" fmla="*/ 142 h 142"/>
                <a:gd name="T52" fmla="*/ 0 w 138"/>
                <a:gd name="T53" fmla="*/ 142 h 142"/>
                <a:gd name="T54" fmla="*/ 0 w 138"/>
                <a:gd name="T55" fmla="*/ 134 h 142"/>
                <a:gd name="T56" fmla="*/ 0 w 138"/>
                <a:gd name="T57" fmla="*/ 134 h 142"/>
                <a:gd name="T58" fmla="*/ 12 w 138"/>
                <a:gd name="T59" fmla="*/ 134 h 142"/>
                <a:gd name="T60" fmla="*/ 16 w 138"/>
                <a:gd name="T61" fmla="*/ 132 h 142"/>
                <a:gd name="T62" fmla="*/ 20 w 138"/>
                <a:gd name="T63" fmla="*/ 130 h 142"/>
                <a:gd name="T64" fmla="*/ 22 w 138"/>
                <a:gd name="T65" fmla="*/ 122 h 142"/>
                <a:gd name="T66" fmla="*/ 24 w 138"/>
                <a:gd name="T67" fmla="*/ 106 h 142"/>
                <a:gd name="T68" fmla="*/ 24 w 138"/>
                <a:gd name="T69" fmla="*/ 34 h 142"/>
                <a:gd name="T70" fmla="*/ 24 w 138"/>
                <a:gd name="T71" fmla="*/ 34 h 142"/>
                <a:gd name="T72" fmla="*/ 22 w 138"/>
                <a:gd name="T73" fmla="*/ 20 h 142"/>
                <a:gd name="T74" fmla="*/ 20 w 138"/>
                <a:gd name="T75" fmla="*/ 12 h 142"/>
                <a:gd name="T76" fmla="*/ 16 w 138"/>
                <a:gd name="T77" fmla="*/ 10 h 142"/>
                <a:gd name="T78" fmla="*/ 12 w 138"/>
                <a:gd name="T79" fmla="*/ 8 h 142"/>
                <a:gd name="T80" fmla="*/ 0 w 138"/>
                <a:gd name="T81" fmla="*/ 8 h 142"/>
                <a:gd name="T82" fmla="*/ 0 w 138"/>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2">
                  <a:moveTo>
                    <a:pt x="0" y="8"/>
                  </a:moveTo>
                  <a:lnTo>
                    <a:pt x="0" y="0"/>
                  </a:lnTo>
                  <a:lnTo>
                    <a:pt x="76" y="0"/>
                  </a:lnTo>
                  <a:lnTo>
                    <a:pt x="76" y="8"/>
                  </a:lnTo>
                  <a:lnTo>
                    <a:pt x="76" y="8"/>
                  </a:lnTo>
                  <a:lnTo>
                    <a:pt x="64" y="8"/>
                  </a:lnTo>
                  <a:lnTo>
                    <a:pt x="60" y="10"/>
                  </a:lnTo>
                  <a:lnTo>
                    <a:pt x="56" y="12"/>
                  </a:lnTo>
                  <a:lnTo>
                    <a:pt x="54" y="20"/>
                  </a:lnTo>
                  <a:lnTo>
                    <a:pt x="52" y="34"/>
                  </a:lnTo>
                  <a:lnTo>
                    <a:pt x="52" y="104"/>
                  </a:lnTo>
                  <a:lnTo>
                    <a:pt x="52" y="104"/>
                  </a:lnTo>
                  <a:lnTo>
                    <a:pt x="54" y="118"/>
                  </a:lnTo>
                  <a:lnTo>
                    <a:pt x="56" y="126"/>
                  </a:lnTo>
                  <a:lnTo>
                    <a:pt x="60" y="128"/>
                  </a:lnTo>
                  <a:lnTo>
                    <a:pt x="64" y="130"/>
                  </a:lnTo>
                  <a:lnTo>
                    <a:pt x="76" y="130"/>
                  </a:lnTo>
                  <a:lnTo>
                    <a:pt x="102" y="130"/>
                  </a:lnTo>
                  <a:lnTo>
                    <a:pt x="102" y="130"/>
                  </a:lnTo>
                  <a:lnTo>
                    <a:pt x="116" y="130"/>
                  </a:lnTo>
                  <a:lnTo>
                    <a:pt x="122" y="126"/>
                  </a:lnTo>
                  <a:lnTo>
                    <a:pt x="126" y="120"/>
                  </a:lnTo>
                  <a:lnTo>
                    <a:pt x="130" y="112"/>
                  </a:lnTo>
                  <a:lnTo>
                    <a:pt x="130" y="108"/>
                  </a:lnTo>
                  <a:lnTo>
                    <a:pt x="138" y="108"/>
                  </a:lnTo>
                  <a:lnTo>
                    <a:pt x="136" y="142"/>
                  </a:lnTo>
                  <a:lnTo>
                    <a:pt x="0" y="142"/>
                  </a:lnTo>
                  <a:lnTo>
                    <a:pt x="0" y="134"/>
                  </a:lnTo>
                  <a:lnTo>
                    <a:pt x="0" y="134"/>
                  </a:lnTo>
                  <a:lnTo>
                    <a:pt x="12" y="134"/>
                  </a:lnTo>
                  <a:lnTo>
                    <a:pt x="16" y="132"/>
                  </a:lnTo>
                  <a:lnTo>
                    <a:pt x="20" y="130"/>
                  </a:lnTo>
                  <a:lnTo>
                    <a:pt x="22" y="122"/>
                  </a:lnTo>
                  <a:lnTo>
                    <a:pt x="24" y="106"/>
                  </a:lnTo>
                  <a:lnTo>
                    <a:pt x="24" y="34"/>
                  </a:lnTo>
                  <a:lnTo>
                    <a:pt x="24" y="34"/>
                  </a:lnTo>
                  <a:lnTo>
                    <a:pt x="22" y="20"/>
                  </a:lnTo>
                  <a:lnTo>
                    <a:pt x="20"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69"/>
            <p:cNvSpPr>
              <a:spLocks/>
            </p:cNvSpPr>
            <p:nvPr userDrawn="1"/>
          </p:nvSpPr>
          <p:spPr bwMode="auto">
            <a:xfrm>
              <a:off x="1355" y="1058"/>
              <a:ext cx="148" cy="142"/>
            </a:xfrm>
            <a:custGeom>
              <a:avLst/>
              <a:gdLst>
                <a:gd name="T0" fmla="*/ 148 w 148"/>
                <a:gd name="T1" fmla="*/ 34 h 142"/>
                <a:gd name="T2" fmla="*/ 140 w 148"/>
                <a:gd name="T3" fmla="*/ 34 h 142"/>
                <a:gd name="T4" fmla="*/ 140 w 148"/>
                <a:gd name="T5" fmla="*/ 28 h 142"/>
                <a:gd name="T6" fmla="*/ 140 w 148"/>
                <a:gd name="T7" fmla="*/ 28 h 142"/>
                <a:gd name="T8" fmla="*/ 136 w 148"/>
                <a:gd name="T9" fmla="*/ 20 h 142"/>
                <a:gd name="T10" fmla="*/ 132 w 148"/>
                <a:gd name="T11" fmla="*/ 16 h 142"/>
                <a:gd name="T12" fmla="*/ 126 w 148"/>
                <a:gd name="T13" fmla="*/ 12 h 142"/>
                <a:gd name="T14" fmla="*/ 112 w 148"/>
                <a:gd name="T15" fmla="*/ 10 h 142"/>
                <a:gd name="T16" fmla="*/ 88 w 148"/>
                <a:gd name="T17" fmla="*/ 10 h 142"/>
                <a:gd name="T18" fmla="*/ 88 w 148"/>
                <a:gd name="T19" fmla="*/ 106 h 142"/>
                <a:gd name="T20" fmla="*/ 88 w 148"/>
                <a:gd name="T21" fmla="*/ 106 h 142"/>
                <a:gd name="T22" fmla="*/ 90 w 148"/>
                <a:gd name="T23" fmla="*/ 122 h 142"/>
                <a:gd name="T24" fmla="*/ 92 w 148"/>
                <a:gd name="T25" fmla="*/ 130 h 142"/>
                <a:gd name="T26" fmla="*/ 96 w 148"/>
                <a:gd name="T27" fmla="*/ 132 h 142"/>
                <a:gd name="T28" fmla="*/ 100 w 148"/>
                <a:gd name="T29" fmla="*/ 134 h 142"/>
                <a:gd name="T30" fmla="*/ 112 w 148"/>
                <a:gd name="T31" fmla="*/ 134 h 142"/>
                <a:gd name="T32" fmla="*/ 112 w 148"/>
                <a:gd name="T33" fmla="*/ 142 h 142"/>
                <a:gd name="T34" fmla="*/ 36 w 148"/>
                <a:gd name="T35" fmla="*/ 142 h 142"/>
                <a:gd name="T36" fmla="*/ 36 w 148"/>
                <a:gd name="T37" fmla="*/ 134 h 142"/>
                <a:gd name="T38" fmla="*/ 36 w 148"/>
                <a:gd name="T39" fmla="*/ 134 h 142"/>
                <a:gd name="T40" fmla="*/ 48 w 148"/>
                <a:gd name="T41" fmla="*/ 134 h 142"/>
                <a:gd name="T42" fmla="*/ 52 w 148"/>
                <a:gd name="T43" fmla="*/ 132 h 142"/>
                <a:gd name="T44" fmla="*/ 56 w 148"/>
                <a:gd name="T45" fmla="*/ 130 h 142"/>
                <a:gd name="T46" fmla="*/ 58 w 148"/>
                <a:gd name="T47" fmla="*/ 122 h 142"/>
                <a:gd name="T48" fmla="*/ 60 w 148"/>
                <a:gd name="T49" fmla="*/ 106 h 142"/>
                <a:gd name="T50" fmla="*/ 60 w 148"/>
                <a:gd name="T51" fmla="*/ 10 h 142"/>
                <a:gd name="T52" fmla="*/ 36 w 148"/>
                <a:gd name="T53" fmla="*/ 10 h 142"/>
                <a:gd name="T54" fmla="*/ 36 w 148"/>
                <a:gd name="T55" fmla="*/ 10 h 142"/>
                <a:gd name="T56" fmla="*/ 22 w 148"/>
                <a:gd name="T57" fmla="*/ 12 h 142"/>
                <a:gd name="T58" fmla="*/ 16 w 148"/>
                <a:gd name="T59" fmla="*/ 16 h 142"/>
                <a:gd name="T60" fmla="*/ 12 w 148"/>
                <a:gd name="T61" fmla="*/ 20 h 142"/>
                <a:gd name="T62" fmla="*/ 8 w 148"/>
                <a:gd name="T63" fmla="*/ 28 h 142"/>
                <a:gd name="T64" fmla="*/ 8 w 148"/>
                <a:gd name="T65" fmla="*/ 34 h 142"/>
                <a:gd name="T66" fmla="*/ 0 w 148"/>
                <a:gd name="T67" fmla="*/ 34 h 142"/>
                <a:gd name="T68" fmla="*/ 2 w 148"/>
                <a:gd name="T69" fmla="*/ 0 h 142"/>
                <a:gd name="T70" fmla="*/ 146 w 148"/>
                <a:gd name="T71" fmla="*/ 0 h 142"/>
                <a:gd name="T72" fmla="*/ 148 w 148"/>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148" y="34"/>
                  </a:moveTo>
                  <a:lnTo>
                    <a:pt x="140" y="34"/>
                  </a:lnTo>
                  <a:lnTo>
                    <a:pt x="140" y="28"/>
                  </a:lnTo>
                  <a:lnTo>
                    <a:pt x="140" y="28"/>
                  </a:lnTo>
                  <a:lnTo>
                    <a:pt x="136" y="20"/>
                  </a:lnTo>
                  <a:lnTo>
                    <a:pt x="132" y="16"/>
                  </a:lnTo>
                  <a:lnTo>
                    <a:pt x="126" y="12"/>
                  </a:lnTo>
                  <a:lnTo>
                    <a:pt x="112" y="10"/>
                  </a:lnTo>
                  <a:lnTo>
                    <a:pt x="88" y="10"/>
                  </a:lnTo>
                  <a:lnTo>
                    <a:pt x="88" y="106"/>
                  </a:lnTo>
                  <a:lnTo>
                    <a:pt x="88" y="106"/>
                  </a:lnTo>
                  <a:lnTo>
                    <a:pt x="90" y="122"/>
                  </a:lnTo>
                  <a:lnTo>
                    <a:pt x="92" y="130"/>
                  </a:lnTo>
                  <a:lnTo>
                    <a:pt x="96" y="132"/>
                  </a:lnTo>
                  <a:lnTo>
                    <a:pt x="100" y="134"/>
                  </a:lnTo>
                  <a:lnTo>
                    <a:pt x="112" y="134"/>
                  </a:lnTo>
                  <a:lnTo>
                    <a:pt x="112" y="142"/>
                  </a:lnTo>
                  <a:lnTo>
                    <a:pt x="36" y="142"/>
                  </a:lnTo>
                  <a:lnTo>
                    <a:pt x="36" y="134"/>
                  </a:lnTo>
                  <a:lnTo>
                    <a:pt x="36" y="134"/>
                  </a:lnTo>
                  <a:lnTo>
                    <a:pt x="48" y="134"/>
                  </a:lnTo>
                  <a:lnTo>
                    <a:pt x="52" y="132"/>
                  </a:lnTo>
                  <a:lnTo>
                    <a:pt x="56" y="130"/>
                  </a:lnTo>
                  <a:lnTo>
                    <a:pt x="58" y="122"/>
                  </a:lnTo>
                  <a:lnTo>
                    <a:pt x="60" y="106"/>
                  </a:lnTo>
                  <a:lnTo>
                    <a:pt x="60" y="10"/>
                  </a:lnTo>
                  <a:lnTo>
                    <a:pt x="36" y="10"/>
                  </a:lnTo>
                  <a:lnTo>
                    <a:pt x="36" y="10"/>
                  </a:lnTo>
                  <a:lnTo>
                    <a:pt x="22" y="12"/>
                  </a:lnTo>
                  <a:lnTo>
                    <a:pt x="16" y="16"/>
                  </a:lnTo>
                  <a:lnTo>
                    <a:pt x="12" y="20"/>
                  </a:lnTo>
                  <a:lnTo>
                    <a:pt x="8" y="28"/>
                  </a:lnTo>
                  <a:lnTo>
                    <a:pt x="8" y="34"/>
                  </a:lnTo>
                  <a:lnTo>
                    <a:pt x="0" y="34"/>
                  </a:lnTo>
                  <a:lnTo>
                    <a:pt x="2" y="0"/>
                  </a:lnTo>
                  <a:lnTo>
                    <a:pt x="146" y="0"/>
                  </a:lnTo>
                  <a:lnTo>
                    <a:pt x="148"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70"/>
            <p:cNvSpPr>
              <a:spLocks/>
            </p:cNvSpPr>
            <p:nvPr userDrawn="1"/>
          </p:nvSpPr>
          <p:spPr bwMode="auto">
            <a:xfrm>
              <a:off x="1531"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18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18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2 w 74"/>
                <a:gd name="T39" fmla="*/ 8 h 142"/>
                <a:gd name="T40" fmla="*/ 58 w 74"/>
                <a:gd name="T41" fmla="*/ 10 h 142"/>
                <a:gd name="T42" fmla="*/ 56 w 74"/>
                <a:gd name="T43" fmla="*/ 12 h 142"/>
                <a:gd name="T44" fmla="*/ 52 w 74"/>
                <a:gd name="T45" fmla="*/ 20 h 142"/>
                <a:gd name="T46" fmla="*/ 52 w 74"/>
                <a:gd name="T47" fmla="*/ 34 h 142"/>
                <a:gd name="T48" fmla="*/ 52 w 74"/>
                <a:gd name="T49" fmla="*/ 106 h 142"/>
                <a:gd name="T50" fmla="*/ 52 w 74"/>
                <a:gd name="T51" fmla="*/ 106 h 142"/>
                <a:gd name="T52" fmla="*/ 52 w 74"/>
                <a:gd name="T53" fmla="*/ 122 h 142"/>
                <a:gd name="T54" fmla="*/ 56 w 74"/>
                <a:gd name="T55" fmla="*/ 130 h 142"/>
                <a:gd name="T56" fmla="*/ 58 w 74"/>
                <a:gd name="T57" fmla="*/ 132 h 142"/>
                <a:gd name="T58" fmla="*/ 62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106"/>
                  </a:lnTo>
                  <a:lnTo>
                    <a:pt x="52" y="106"/>
                  </a:lnTo>
                  <a:lnTo>
                    <a:pt x="52" y="122"/>
                  </a:lnTo>
                  <a:lnTo>
                    <a:pt x="56" y="130"/>
                  </a:lnTo>
                  <a:lnTo>
                    <a:pt x="58" y="132"/>
                  </a:lnTo>
                  <a:lnTo>
                    <a:pt x="62"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71"/>
            <p:cNvSpPr>
              <a:spLocks noEditPoints="1"/>
            </p:cNvSpPr>
            <p:nvPr userDrawn="1"/>
          </p:nvSpPr>
          <p:spPr bwMode="auto">
            <a:xfrm>
              <a:off x="1641" y="1054"/>
              <a:ext cx="157" cy="150"/>
            </a:xfrm>
            <a:custGeom>
              <a:avLst/>
              <a:gdLst>
                <a:gd name="T0" fmla="*/ 80 w 157"/>
                <a:gd name="T1" fmla="*/ 150 h 150"/>
                <a:gd name="T2" fmla="*/ 48 w 157"/>
                <a:gd name="T3" fmla="*/ 144 h 150"/>
                <a:gd name="T4" fmla="*/ 24 w 157"/>
                <a:gd name="T5" fmla="*/ 128 h 150"/>
                <a:gd name="T6" fmla="*/ 8 w 157"/>
                <a:gd name="T7" fmla="*/ 104 h 150"/>
                <a:gd name="T8" fmla="*/ 0 w 157"/>
                <a:gd name="T9" fmla="*/ 74 h 150"/>
                <a:gd name="T10" fmla="*/ 2 w 157"/>
                <a:gd name="T11" fmla="*/ 60 h 150"/>
                <a:gd name="T12" fmla="*/ 14 w 157"/>
                <a:gd name="T13" fmla="*/ 34 h 150"/>
                <a:gd name="T14" fmla="*/ 36 w 157"/>
                <a:gd name="T15" fmla="*/ 14 h 150"/>
                <a:gd name="T16" fmla="*/ 64 w 157"/>
                <a:gd name="T17" fmla="*/ 2 h 150"/>
                <a:gd name="T18" fmla="*/ 80 w 157"/>
                <a:gd name="T19" fmla="*/ 0 h 150"/>
                <a:gd name="T20" fmla="*/ 110 w 157"/>
                <a:gd name="T21" fmla="*/ 6 h 150"/>
                <a:gd name="T22" fmla="*/ 133 w 157"/>
                <a:gd name="T23" fmla="*/ 22 h 150"/>
                <a:gd name="T24" fmla="*/ 151 w 157"/>
                <a:gd name="T25" fmla="*/ 46 h 150"/>
                <a:gd name="T26" fmla="*/ 157 w 157"/>
                <a:gd name="T27" fmla="*/ 74 h 150"/>
                <a:gd name="T28" fmla="*/ 155 w 157"/>
                <a:gd name="T29" fmla="*/ 90 h 150"/>
                <a:gd name="T30" fmla="*/ 143 w 157"/>
                <a:gd name="T31" fmla="*/ 116 h 150"/>
                <a:gd name="T32" fmla="*/ 123 w 157"/>
                <a:gd name="T33" fmla="*/ 136 h 150"/>
                <a:gd name="T34" fmla="*/ 96 w 157"/>
                <a:gd name="T35" fmla="*/ 148 h 150"/>
                <a:gd name="T36" fmla="*/ 80 w 157"/>
                <a:gd name="T37" fmla="*/ 150 h 150"/>
                <a:gd name="T38" fmla="*/ 80 w 157"/>
                <a:gd name="T39" fmla="*/ 12 h 150"/>
                <a:gd name="T40" fmla="*/ 58 w 157"/>
                <a:gd name="T41" fmla="*/ 18 h 150"/>
                <a:gd name="T42" fmla="*/ 44 w 157"/>
                <a:gd name="T43" fmla="*/ 32 h 150"/>
                <a:gd name="T44" fmla="*/ 36 w 157"/>
                <a:gd name="T45" fmla="*/ 52 h 150"/>
                <a:gd name="T46" fmla="*/ 32 w 157"/>
                <a:gd name="T47" fmla="*/ 74 h 150"/>
                <a:gd name="T48" fmla="*/ 34 w 157"/>
                <a:gd name="T49" fmla="*/ 86 h 150"/>
                <a:gd name="T50" fmla="*/ 38 w 157"/>
                <a:gd name="T51" fmla="*/ 108 h 150"/>
                <a:gd name="T52" fmla="*/ 50 w 157"/>
                <a:gd name="T53" fmla="*/ 126 h 150"/>
                <a:gd name="T54" fmla="*/ 68 w 157"/>
                <a:gd name="T55" fmla="*/ 136 h 150"/>
                <a:gd name="T56" fmla="*/ 80 w 157"/>
                <a:gd name="T57" fmla="*/ 138 h 150"/>
                <a:gd name="T58" fmla="*/ 100 w 157"/>
                <a:gd name="T59" fmla="*/ 132 h 150"/>
                <a:gd name="T60" fmla="*/ 115 w 157"/>
                <a:gd name="T61" fmla="*/ 116 h 150"/>
                <a:gd name="T62" fmla="*/ 123 w 157"/>
                <a:gd name="T63" fmla="*/ 96 h 150"/>
                <a:gd name="T64" fmla="*/ 125 w 157"/>
                <a:gd name="T65" fmla="*/ 74 h 150"/>
                <a:gd name="T66" fmla="*/ 125 w 157"/>
                <a:gd name="T67" fmla="*/ 64 h 150"/>
                <a:gd name="T68" fmla="*/ 119 w 157"/>
                <a:gd name="T69" fmla="*/ 42 h 150"/>
                <a:gd name="T70" fmla="*/ 108 w 157"/>
                <a:gd name="T71" fmla="*/ 24 h 150"/>
                <a:gd name="T72" fmla="*/ 90 w 157"/>
                <a:gd name="T73" fmla="*/ 14 h 150"/>
                <a:gd name="T74" fmla="*/ 80 w 157"/>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50">
                  <a:moveTo>
                    <a:pt x="80" y="150"/>
                  </a:moveTo>
                  <a:lnTo>
                    <a:pt x="80" y="150"/>
                  </a:lnTo>
                  <a:lnTo>
                    <a:pt x="64" y="148"/>
                  </a:lnTo>
                  <a:lnTo>
                    <a:pt x="48" y="144"/>
                  </a:lnTo>
                  <a:lnTo>
                    <a:pt x="36" y="136"/>
                  </a:lnTo>
                  <a:lnTo>
                    <a:pt x="24" y="128"/>
                  </a:lnTo>
                  <a:lnTo>
                    <a:pt x="14" y="116"/>
                  </a:lnTo>
                  <a:lnTo>
                    <a:pt x="8" y="104"/>
                  </a:lnTo>
                  <a:lnTo>
                    <a:pt x="2" y="90"/>
                  </a:lnTo>
                  <a:lnTo>
                    <a:pt x="0" y="74"/>
                  </a:lnTo>
                  <a:lnTo>
                    <a:pt x="0" y="74"/>
                  </a:lnTo>
                  <a:lnTo>
                    <a:pt x="2" y="60"/>
                  </a:lnTo>
                  <a:lnTo>
                    <a:pt x="8" y="46"/>
                  </a:lnTo>
                  <a:lnTo>
                    <a:pt x="14" y="34"/>
                  </a:lnTo>
                  <a:lnTo>
                    <a:pt x="24" y="22"/>
                  </a:lnTo>
                  <a:lnTo>
                    <a:pt x="36" y="14"/>
                  </a:lnTo>
                  <a:lnTo>
                    <a:pt x="48" y="6"/>
                  </a:lnTo>
                  <a:lnTo>
                    <a:pt x="64" y="2"/>
                  </a:lnTo>
                  <a:lnTo>
                    <a:pt x="80" y="0"/>
                  </a:lnTo>
                  <a:lnTo>
                    <a:pt x="80" y="0"/>
                  </a:lnTo>
                  <a:lnTo>
                    <a:pt x="96" y="2"/>
                  </a:lnTo>
                  <a:lnTo>
                    <a:pt x="110" y="6"/>
                  </a:lnTo>
                  <a:lnTo>
                    <a:pt x="123" y="14"/>
                  </a:lnTo>
                  <a:lnTo>
                    <a:pt x="133" y="22"/>
                  </a:lnTo>
                  <a:lnTo>
                    <a:pt x="143" y="34"/>
                  </a:lnTo>
                  <a:lnTo>
                    <a:pt x="151" y="46"/>
                  </a:lnTo>
                  <a:lnTo>
                    <a:pt x="155" y="60"/>
                  </a:lnTo>
                  <a:lnTo>
                    <a:pt x="157" y="74"/>
                  </a:lnTo>
                  <a:lnTo>
                    <a:pt x="157" y="74"/>
                  </a:lnTo>
                  <a:lnTo>
                    <a:pt x="155" y="90"/>
                  </a:lnTo>
                  <a:lnTo>
                    <a:pt x="151" y="104"/>
                  </a:lnTo>
                  <a:lnTo>
                    <a:pt x="143" y="116"/>
                  </a:lnTo>
                  <a:lnTo>
                    <a:pt x="133" y="128"/>
                  </a:lnTo>
                  <a:lnTo>
                    <a:pt x="123" y="136"/>
                  </a:lnTo>
                  <a:lnTo>
                    <a:pt x="110" y="144"/>
                  </a:lnTo>
                  <a:lnTo>
                    <a:pt x="96" y="148"/>
                  </a:lnTo>
                  <a:lnTo>
                    <a:pt x="80" y="150"/>
                  </a:lnTo>
                  <a:lnTo>
                    <a:pt x="80" y="150"/>
                  </a:lnTo>
                  <a:close/>
                  <a:moveTo>
                    <a:pt x="80" y="12"/>
                  </a:moveTo>
                  <a:lnTo>
                    <a:pt x="80" y="12"/>
                  </a:lnTo>
                  <a:lnTo>
                    <a:pt x="68" y="14"/>
                  </a:lnTo>
                  <a:lnTo>
                    <a:pt x="58" y="18"/>
                  </a:lnTo>
                  <a:lnTo>
                    <a:pt x="50" y="24"/>
                  </a:lnTo>
                  <a:lnTo>
                    <a:pt x="44" y="32"/>
                  </a:lnTo>
                  <a:lnTo>
                    <a:pt x="38" y="42"/>
                  </a:lnTo>
                  <a:lnTo>
                    <a:pt x="36" y="52"/>
                  </a:lnTo>
                  <a:lnTo>
                    <a:pt x="34" y="64"/>
                  </a:lnTo>
                  <a:lnTo>
                    <a:pt x="32" y="74"/>
                  </a:lnTo>
                  <a:lnTo>
                    <a:pt x="32" y="74"/>
                  </a:lnTo>
                  <a:lnTo>
                    <a:pt x="34" y="86"/>
                  </a:lnTo>
                  <a:lnTo>
                    <a:pt x="36" y="96"/>
                  </a:lnTo>
                  <a:lnTo>
                    <a:pt x="38" y="108"/>
                  </a:lnTo>
                  <a:lnTo>
                    <a:pt x="44" y="116"/>
                  </a:lnTo>
                  <a:lnTo>
                    <a:pt x="50" y="126"/>
                  </a:lnTo>
                  <a:lnTo>
                    <a:pt x="58" y="132"/>
                  </a:lnTo>
                  <a:lnTo>
                    <a:pt x="68" y="136"/>
                  </a:lnTo>
                  <a:lnTo>
                    <a:pt x="80" y="138"/>
                  </a:lnTo>
                  <a:lnTo>
                    <a:pt x="80" y="138"/>
                  </a:lnTo>
                  <a:lnTo>
                    <a:pt x="90" y="136"/>
                  </a:lnTo>
                  <a:lnTo>
                    <a:pt x="100" y="132"/>
                  </a:lnTo>
                  <a:lnTo>
                    <a:pt x="108" y="126"/>
                  </a:lnTo>
                  <a:lnTo>
                    <a:pt x="115" y="116"/>
                  </a:lnTo>
                  <a:lnTo>
                    <a:pt x="119" y="108"/>
                  </a:lnTo>
                  <a:lnTo>
                    <a:pt x="123" y="96"/>
                  </a:lnTo>
                  <a:lnTo>
                    <a:pt x="125" y="86"/>
                  </a:lnTo>
                  <a:lnTo>
                    <a:pt x="125" y="74"/>
                  </a:lnTo>
                  <a:lnTo>
                    <a:pt x="125" y="74"/>
                  </a:lnTo>
                  <a:lnTo>
                    <a:pt x="125" y="64"/>
                  </a:lnTo>
                  <a:lnTo>
                    <a:pt x="123" y="52"/>
                  </a:lnTo>
                  <a:lnTo>
                    <a:pt x="119" y="42"/>
                  </a:lnTo>
                  <a:lnTo>
                    <a:pt x="115" y="32"/>
                  </a:lnTo>
                  <a:lnTo>
                    <a:pt x="108" y="24"/>
                  </a:lnTo>
                  <a:lnTo>
                    <a:pt x="100" y="18"/>
                  </a:lnTo>
                  <a:lnTo>
                    <a:pt x="90" y="14"/>
                  </a:lnTo>
                  <a:lnTo>
                    <a:pt x="80" y="12"/>
                  </a:lnTo>
                  <a:lnTo>
                    <a:pt x="80"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72"/>
            <p:cNvSpPr>
              <a:spLocks/>
            </p:cNvSpPr>
            <p:nvPr userDrawn="1"/>
          </p:nvSpPr>
          <p:spPr bwMode="auto">
            <a:xfrm>
              <a:off x="1834" y="1058"/>
              <a:ext cx="158" cy="146"/>
            </a:xfrm>
            <a:custGeom>
              <a:avLst/>
              <a:gdLst>
                <a:gd name="T0" fmla="*/ 126 w 158"/>
                <a:gd name="T1" fmla="*/ 34 h 146"/>
                <a:gd name="T2" fmla="*/ 126 w 158"/>
                <a:gd name="T3" fmla="*/ 34 h 146"/>
                <a:gd name="T4" fmla="*/ 126 w 158"/>
                <a:gd name="T5" fmla="*/ 20 h 146"/>
                <a:gd name="T6" fmla="*/ 122 w 158"/>
                <a:gd name="T7" fmla="*/ 12 h 146"/>
                <a:gd name="T8" fmla="*/ 118 w 158"/>
                <a:gd name="T9" fmla="*/ 10 h 146"/>
                <a:gd name="T10" fmla="*/ 114 w 158"/>
                <a:gd name="T11" fmla="*/ 8 h 146"/>
                <a:gd name="T12" fmla="*/ 104 w 158"/>
                <a:gd name="T13" fmla="*/ 8 h 146"/>
                <a:gd name="T14" fmla="*/ 104 w 158"/>
                <a:gd name="T15" fmla="*/ 0 h 146"/>
                <a:gd name="T16" fmla="*/ 158 w 158"/>
                <a:gd name="T17" fmla="*/ 0 h 146"/>
                <a:gd name="T18" fmla="*/ 158 w 158"/>
                <a:gd name="T19" fmla="*/ 8 h 146"/>
                <a:gd name="T20" fmla="*/ 158 w 158"/>
                <a:gd name="T21" fmla="*/ 8 h 146"/>
                <a:gd name="T22" fmla="*/ 148 w 158"/>
                <a:gd name="T23" fmla="*/ 8 h 146"/>
                <a:gd name="T24" fmla="*/ 144 w 158"/>
                <a:gd name="T25" fmla="*/ 10 h 146"/>
                <a:gd name="T26" fmla="*/ 140 w 158"/>
                <a:gd name="T27" fmla="*/ 12 h 146"/>
                <a:gd name="T28" fmla="*/ 138 w 158"/>
                <a:gd name="T29" fmla="*/ 20 h 146"/>
                <a:gd name="T30" fmla="*/ 136 w 158"/>
                <a:gd name="T31" fmla="*/ 34 h 146"/>
                <a:gd name="T32" fmla="*/ 136 w 158"/>
                <a:gd name="T33" fmla="*/ 146 h 146"/>
                <a:gd name="T34" fmla="*/ 130 w 158"/>
                <a:gd name="T35" fmla="*/ 146 h 146"/>
                <a:gd name="T36" fmla="*/ 34 w 158"/>
                <a:gd name="T37" fmla="*/ 30 h 146"/>
                <a:gd name="T38" fmla="*/ 34 w 158"/>
                <a:gd name="T39" fmla="*/ 106 h 146"/>
                <a:gd name="T40" fmla="*/ 34 w 158"/>
                <a:gd name="T41" fmla="*/ 106 h 146"/>
                <a:gd name="T42" fmla="*/ 34 w 158"/>
                <a:gd name="T43" fmla="*/ 122 h 146"/>
                <a:gd name="T44" fmla="*/ 38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8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6" y="20"/>
                  </a:lnTo>
                  <a:lnTo>
                    <a:pt x="122" y="12"/>
                  </a:lnTo>
                  <a:lnTo>
                    <a:pt x="118" y="10"/>
                  </a:lnTo>
                  <a:lnTo>
                    <a:pt x="114" y="8"/>
                  </a:lnTo>
                  <a:lnTo>
                    <a:pt x="104" y="8"/>
                  </a:lnTo>
                  <a:lnTo>
                    <a:pt x="104" y="0"/>
                  </a:lnTo>
                  <a:lnTo>
                    <a:pt x="158" y="0"/>
                  </a:lnTo>
                  <a:lnTo>
                    <a:pt x="158" y="8"/>
                  </a:lnTo>
                  <a:lnTo>
                    <a:pt x="158" y="8"/>
                  </a:lnTo>
                  <a:lnTo>
                    <a:pt x="148" y="8"/>
                  </a:lnTo>
                  <a:lnTo>
                    <a:pt x="144" y="10"/>
                  </a:lnTo>
                  <a:lnTo>
                    <a:pt x="140" y="12"/>
                  </a:lnTo>
                  <a:lnTo>
                    <a:pt x="138" y="20"/>
                  </a:lnTo>
                  <a:lnTo>
                    <a:pt x="136" y="34"/>
                  </a:lnTo>
                  <a:lnTo>
                    <a:pt x="136" y="146"/>
                  </a:lnTo>
                  <a:lnTo>
                    <a:pt x="130" y="146"/>
                  </a:lnTo>
                  <a:lnTo>
                    <a:pt x="34" y="30"/>
                  </a:lnTo>
                  <a:lnTo>
                    <a:pt x="34" y="106"/>
                  </a:lnTo>
                  <a:lnTo>
                    <a:pt x="34" y="106"/>
                  </a:lnTo>
                  <a:lnTo>
                    <a:pt x="34" y="122"/>
                  </a:lnTo>
                  <a:lnTo>
                    <a:pt x="38"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8"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73"/>
            <p:cNvSpPr>
              <a:spLocks/>
            </p:cNvSpPr>
            <p:nvPr userDrawn="1"/>
          </p:nvSpPr>
          <p:spPr bwMode="auto">
            <a:xfrm>
              <a:off x="2028" y="1058"/>
              <a:ext cx="130" cy="142"/>
            </a:xfrm>
            <a:custGeom>
              <a:avLst/>
              <a:gdLst>
                <a:gd name="T0" fmla="*/ 0 w 130"/>
                <a:gd name="T1" fmla="*/ 134 h 142"/>
                <a:gd name="T2" fmla="*/ 0 w 130"/>
                <a:gd name="T3" fmla="*/ 134 h 142"/>
                <a:gd name="T4" fmla="*/ 12 w 130"/>
                <a:gd name="T5" fmla="*/ 134 h 142"/>
                <a:gd name="T6" fmla="*/ 16 w 130"/>
                <a:gd name="T7" fmla="*/ 132 h 142"/>
                <a:gd name="T8" fmla="*/ 18 w 130"/>
                <a:gd name="T9" fmla="*/ 130 h 142"/>
                <a:gd name="T10" fmla="*/ 22 w 130"/>
                <a:gd name="T11" fmla="*/ 122 h 142"/>
                <a:gd name="T12" fmla="*/ 22 w 130"/>
                <a:gd name="T13" fmla="*/ 106 h 142"/>
                <a:gd name="T14" fmla="*/ 22 w 130"/>
                <a:gd name="T15" fmla="*/ 34 h 142"/>
                <a:gd name="T16" fmla="*/ 22 w 130"/>
                <a:gd name="T17" fmla="*/ 34 h 142"/>
                <a:gd name="T18" fmla="*/ 22 w 130"/>
                <a:gd name="T19" fmla="*/ 20 h 142"/>
                <a:gd name="T20" fmla="*/ 18 w 130"/>
                <a:gd name="T21" fmla="*/ 12 h 142"/>
                <a:gd name="T22" fmla="*/ 16 w 130"/>
                <a:gd name="T23" fmla="*/ 10 h 142"/>
                <a:gd name="T24" fmla="*/ 12 w 130"/>
                <a:gd name="T25" fmla="*/ 8 h 142"/>
                <a:gd name="T26" fmla="*/ 0 w 130"/>
                <a:gd name="T27" fmla="*/ 8 h 142"/>
                <a:gd name="T28" fmla="*/ 0 w 130"/>
                <a:gd name="T29" fmla="*/ 0 h 142"/>
                <a:gd name="T30" fmla="*/ 120 w 130"/>
                <a:gd name="T31" fmla="*/ 0 h 142"/>
                <a:gd name="T32" fmla="*/ 122 w 130"/>
                <a:gd name="T33" fmla="*/ 34 h 142"/>
                <a:gd name="T34" fmla="*/ 116 w 130"/>
                <a:gd name="T35" fmla="*/ 34 h 142"/>
                <a:gd name="T36" fmla="*/ 114 w 130"/>
                <a:gd name="T37" fmla="*/ 28 h 142"/>
                <a:gd name="T38" fmla="*/ 114 w 130"/>
                <a:gd name="T39" fmla="*/ 28 h 142"/>
                <a:gd name="T40" fmla="*/ 112 w 130"/>
                <a:gd name="T41" fmla="*/ 20 h 142"/>
                <a:gd name="T42" fmla="*/ 108 w 130"/>
                <a:gd name="T43" fmla="*/ 16 h 142"/>
                <a:gd name="T44" fmla="*/ 100 w 130"/>
                <a:gd name="T45" fmla="*/ 12 h 142"/>
                <a:gd name="T46" fmla="*/ 88 w 130"/>
                <a:gd name="T47" fmla="*/ 10 h 142"/>
                <a:gd name="T48" fmla="*/ 52 w 130"/>
                <a:gd name="T49" fmla="*/ 10 h 142"/>
                <a:gd name="T50" fmla="*/ 52 w 130"/>
                <a:gd name="T51" fmla="*/ 62 h 142"/>
                <a:gd name="T52" fmla="*/ 64 w 130"/>
                <a:gd name="T53" fmla="*/ 62 h 142"/>
                <a:gd name="T54" fmla="*/ 64 w 130"/>
                <a:gd name="T55" fmla="*/ 62 h 142"/>
                <a:gd name="T56" fmla="*/ 78 w 130"/>
                <a:gd name="T57" fmla="*/ 60 h 142"/>
                <a:gd name="T58" fmla="*/ 88 w 130"/>
                <a:gd name="T59" fmla="*/ 58 h 142"/>
                <a:gd name="T60" fmla="*/ 90 w 130"/>
                <a:gd name="T61" fmla="*/ 54 h 142"/>
                <a:gd name="T62" fmla="*/ 90 w 130"/>
                <a:gd name="T63" fmla="*/ 50 h 142"/>
                <a:gd name="T64" fmla="*/ 92 w 130"/>
                <a:gd name="T65" fmla="*/ 38 h 142"/>
                <a:gd name="T66" fmla="*/ 98 w 130"/>
                <a:gd name="T67" fmla="*/ 38 h 142"/>
                <a:gd name="T68" fmla="*/ 98 w 130"/>
                <a:gd name="T69" fmla="*/ 94 h 142"/>
                <a:gd name="T70" fmla="*/ 92 w 130"/>
                <a:gd name="T71" fmla="*/ 94 h 142"/>
                <a:gd name="T72" fmla="*/ 92 w 130"/>
                <a:gd name="T73" fmla="*/ 94 h 142"/>
                <a:gd name="T74" fmla="*/ 90 w 130"/>
                <a:gd name="T75" fmla="*/ 82 h 142"/>
                <a:gd name="T76" fmla="*/ 90 w 130"/>
                <a:gd name="T77" fmla="*/ 78 h 142"/>
                <a:gd name="T78" fmla="*/ 88 w 130"/>
                <a:gd name="T79" fmla="*/ 76 h 142"/>
                <a:gd name="T80" fmla="*/ 78 w 130"/>
                <a:gd name="T81" fmla="*/ 72 h 142"/>
                <a:gd name="T82" fmla="*/ 64 w 130"/>
                <a:gd name="T83" fmla="*/ 72 h 142"/>
                <a:gd name="T84" fmla="*/ 52 w 130"/>
                <a:gd name="T85" fmla="*/ 72 h 142"/>
                <a:gd name="T86" fmla="*/ 52 w 130"/>
                <a:gd name="T87" fmla="*/ 104 h 142"/>
                <a:gd name="T88" fmla="*/ 52 w 130"/>
                <a:gd name="T89" fmla="*/ 104 h 142"/>
                <a:gd name="T90" fmla="*/ 52 w 130"/>
                <a:gd name="T91" fmla="*/ 118 h 142"/>
                <a:gd name="T92" fmla="*/ 56 w 130"/>
                <a:gd name="T93" fmla="*/ 126 h 142"/>
                <a:gd name="T94" fmla="*/ 58 w 130"/>
                <a:gd name="T95" fmla="*/ 128 h 142"/>
                <a:gd name="T96" fmla="*/ 62 w 130"/>
                <a:gd name="T97" fmla="*/ 130 h 142"/>
                <a:gd name="T98" fmla="*/ 74 w 130"/>
                <a:gd name="T99" fmla="*/ 130 h 142"/>
                <a:gd name="T100" fmla="*/ 96 w 130"/>
                <a:gd name="T101" fmla="*/ 130 h 142"/>
                <a:gd name="T102" fmla="*/ 96 w 130"/>
                <a:gd name="T103" fmla="*/ 130 h 142"/>
                <a:gd name="T104" fmla="*/ 108 w 130"/>
                <a:gd name="T105" fmla="*/ 130 h 142"/>
                <a:gd name="T106" fmla="*/ 116 w 130"/>
                <a:gd name="T107" fmla="*/ 126 h 142"/>
                <a:gd name="T108" fmla="*/ 120 w 130"/>
                <a:gd name="T109" fmla="*/ 120 h 142"/>
                <a:gd name="T110" fmla="*/ 122 w 130"/>
                <a:gd name="T111" fmla="*/ 112 h 142"/>
                <a:gd name="T112" fmla="*/ 124 w 130"/>
                <a:gd name="T113" fmla="*/ 108 h 142"/>
                <a:gd name="T114" fmla="*/ 130 w 130"/>
                <a:gd name="T115" fmla="*/ 108 h 142"/>
                <a:gd name="T116" fmla="*/ 128 w 130"/>
                <a:gd name="T117" fmla="*/ 142 h 142"/>
                <a:gd name="T118" fmla="*/ 0 w 130"/>
                <a:gd name="T119" fmla="*/ 142 h 142"/>
                <a:gd name="T120" fmla="*/ 0 w 130"/>
                <a:gd name="T121" fmla="*/ 1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0" y="134"/>
                  </a:move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120" y="0"/>
                  </a:lnTo>
                  <a:lnTo>
                    <a:pt x="122" y="34"/>
                  </a:lnTo>
                  <a:lnTo>
                    <a:pt x="116" y="34"/>
                  </a:lnTo>
                  <a:lnTo>
                    <a:pt x="114" y="28"/>
                  </a:lnTo>
                  <a:lnTo>
                    <a:pt x="114" y="28"/>
                  </a:lnTo>
                  <a:lnTo>
                    <a:pt x="112" y="20"/>
                  </a:lnTo>
                  <a:lnTo>
                    <a:pt x="108" y="16"/>
                  </a:lnTo>
                  <a:lnTo>
                    <a:pt x="100" y="12"/>
                  </a:lnTo>
                  <a:lnTo>
                    <a:pt x="88" y="10"/>
                  </a:lnTo>
                  <a:lnTo>
                    <a:pt x="52" y="10"/>
                  </a:lnTo>
                  <a:lnTo>
                    <a:pt x="52" y="62"/>
                  </a:lnTo>
                  <a:lnTo>
                    <a:pt x="64" y="62"/>
                  </a:lnTo>
                  <a:lnTo>
                    <a:pt x="64" y="62"/>
                  </a:lnTo>
                  <a:lnTo>
                    <a:pt x="78" y="60"/>
                  </a:lnTo>
                  <a:lnTo>
                    <a:pt x="88" y="58"/>
                  </a:lnTo>
                  <a:lnTo>
                    <a:pt x="90" y="54"/>
                  </a:lnTo>
                  <a:lnTo>
                    <a:pt x="90" y="50"/>
                  </a:lnTo>
                  <a:lnTo>
                    <a:pt x="92" y="38"/>
                  </a:lnTo>
                  <a:lnTo>
                    <a:pt x="98" y="38"/>
                  </a:lnTo>
                  <a:lnTo>
                    <a:pt x="98" y="94"/>
                  </a:lnTo>
                  <a:lnTo>
                    <a:pt x="92" y="94"/>
                  </a:lnTo>
                  <a:lnTo>
                    <a:pt x="92" y="94"/>
                  </a:lnTo>
                  <a:lnTo>
                    <a:pt x="90" y="82"/>
                  </a:lnTo>
                  <a:lnTo>
                    <a:pt x="90" y="78"/>
                  </a:lnTo>
                  <a:lnTo>
                    <a:pt x="88" y="76"/>
                  </a:lnTo>
                  <a:lnTo>
                    <a:pt x="78" y="72"/>
                  </a:lnTo>
                  <a:lnTo>
                    <a:pt x="64" y="72"/>
                  </a:lnTo>
                  <a:lnTo>
                    <a:pt x="52" y="72"/>
                  </a:lnTo>
                  <a:lnTo>
                    <a:pt x="52" y="104"/>
                  </a:lnTo>
                  <a:lnTo>
                    <a:pt x="52" y="104"/>
                  </a:lnTo>
                  <a:lnTo>
                    <a:pt x="52" y="118"/>
                  </a:lnTo>
                  <a:lnTo>
                    <a:pt x="56" y="126"/>
                  </a:lnTo>
                  <a:lnTo>
                    <a:pt x="58" y="128"/>
                  </a:lnTo>
                  <a:lnTo>
                    <a:pt x="62" y="130"/>
                  </a:lnTo>
                  <a:lnTo>
                    <a:pt x="74" y="130"/>
                  </a:lnTo>
                  <a:lnTo>
                    <a:pt x="96" y="130"/>
                  </a:lnTo>
                  <a:lnTo>
                    <a:pt x="96" y="130"/>
                  </a:lnTo>
                  <a:lnTo>
                    <a:pt x="108" y="130"/>
                  </a:lnTo>
                  <a:lnTo>
                    <a:pt x="116" y="126"/>
                  </a:lnTo>
                  <a:lnTo>
                    <a:pt x="120" y="120"/>
                  </a:lnTo>
                  <a:lnTo>
                    <a:pt x="122" y="112"/>
                  </a:lnTo>
                  <a:lnTo>
                    <a:pt x="124" y="108"/>
                  </a:lnTo>
                  <a:lnTo>
                    <a:pt x="130" y="108"/>
                  </a:lnTo>
                  <a:lnTo>
                    <a:pt x="128" y="142"/>
                  </a:lnTo>
                  <a:lnTo>
                    <a:pt x="0" y="142"/>
                  </a:lnTo>
                  <a:lnTo>
                    <a:pt x="0" y="1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74"/>
            <p:cNvSpPr>
              <a:spLocks/>
            </p:cNvSpPr>
            <p:nvPr userDrawn="1"/>
          </p:nvSpPr>
          <p:spPr bwMode="auto">
            <a:xfrm>
              <a:off x="2194" y="1058"/>
              <a:ext cx="158" cy="146"/>
            </a:xfrm>
            <a:custGeom>
              <a:avLst/>
              <a:gdLst>
                <a:gd name="T0" fmla="*/ 100 w 158"/>
                <a:gd name="T1" fmla="*/ 0 h 146"/>
                <a:gd name="T2" fmla="*/ 158 w 158"/>
                <a:gd name="T3" fmla="*/ 8 h 146"/>
                <a:gd name="T4" fmla="*/ 146 w 158"/>
                <a:gd name="T5" fmla="*/ 8 h 146"/>
                <a:gd name="T6" fmla="*/ 140 w 158"/>
                <a:gd name="T7" fmla="*/ 12 h 146"/>
                <a:gd name="T8" fmla="*/ 136 w 158"/>
                <a:gd name="T9" fmla="*/ 34 h 146"/>
                <a:gd name="T10" fmla="*/ 136 w 158"/>
                <a:gd name="T11" fmla="*/ 88 h 146"/>
                <a:gd name="T12" fmla="*/ 132 w 158"/>
                <a:gd name="T13" fmla="*/ 114 h 146"/>
                <a:gd name="T14" fmla="*/ 120 w 158"/>
                <a:gd name="T15" fmla="*/ 130 h 146"/>
                <a:gd name="T16" fmla="*/ 102 w 158"/>
                <a:gd name="T17" fmla="*/ 142 h 146"/>
                <a:gd name="T18" fmla="*/ 80 w 158"/>
                <a:gd name="T19" fmla="*/ 146 h 146"/>
                <a:gd name="T20" fmla="*/ 68 w 158"/>
                <a:gd name="T21" fmla="*/ 144 h 146"/>
                <a:gd name="T22" fmla="*/ 48 w 158"/>
                <a:gd name="T23" fmla="*/ 138 h 146"/>
                <a:gd name="T24" fmla="*/ 32 w 158"/>
                <a:gd name="T25" fmla="*/ 122 h 146"/>
                <a:gd name="T26" fmla="*/ 24 w 158"/>
                <a:gd name="T27" fmla="*/ 102 h 146"/>
                <a:gd name="T28" fmla="*/ 24 w 158"/>
                <a:gd name="T29" fmla="*/ 34 h 146"/>
                <a:gd name="T30" fmla="*/ 22 w 158"/>
                <a:gd name="T31" fmla="*/ 20 h 146"/>
                <a:gd name="T32" fmla="*/ 16 w 158"/>
                <a:gd name="T33" fmla="*/ 10 h 146"/>
                <a:gd name="T34" fmla="*/ 0 w 158"/>
                <a:gd name="T35" fmla="*/ 8 h 146"/>
                <a:gd name="T36" fmla="*/ 76 w 158"/>
                <a:gd name="T37" fmla="*/ 0 h 146"/>
                <a:gd name="T38" fmla="*/ 76 w 158"/>
                <a:gd name="T39" fmla="*/ 8 h 146"/>
                <a:gd name="T40" fmla="*/ 60 w 158"/>
                <a:gd name="T41" fmla="*/ 10 h 146"/>
                <a:gd name="T42" fmla="*/ 54 w 158"/>
                <a:gd name="T43" fmla="*/ 20 h 146"/>
                <a:gd name="T44" fmla="*/ 52 w 158"/>
                <a:gd name="T45" fmla="*/ 86 h 146"/>
                <a:gd name="T46" fmla="*/ 54 w 158"/>
                <a:gd name="T47" fmla="*/ 96 h 146"/>
                <a:gd name="T48" fmla="*/ 58 w 158"/>
                <a:gd name="T49" fmla="*/ 114 h 146"/>
                <a:gd name="T50" fmla="*/ 68 w 158"/>
                <a:gd name="T51" fmla="*/ 124 h 146"/>
                <a:gd name="T52" fmla="*/ 82 w 158"/>
                <a:gd name="T53" fmla="*/ 130 h 146"/>
                <a:gd name="T54" fmla="*/ 88 w 158"/>
                <a:gd name="T55" fmla="*/ 130 h 146"/>
                <a:gd name="T56" fmla="*/ 102 w 158"/>
                <a:gd name="T57" fmla="*/ 128 h 146"/>
                <a:gd name="T58" fmla="*/ 114 w 158"/>
                <a:gd name="T59" fmla="*/ 120 h 146"/>
                <a:gd name="T60" fmla="*/ 120 w 158"/>
                <a:gd name="T61" fmla="*/ 106 h 146"/>
                <a:gd name="T62" fmla="*/ 124 w 158"/>
                <a:gd name="T63" fmla="*/ 86 h 146"/>
                <a:gd name="T64" fmla="*/ 124 w 158"/>
                <a:gd name="T65" fmla="*/ 34 h 146"/>
                <a:gd name="T66" fmla="*/ 120 w 158"/>
                <a:gd name="T67" fmla="*/ 12 h 146"/>
                <a:gd name="T68" fmla="*/ 112 w 158"/>
                <a:gd name="T69" fmla="*/ 8 h 146"/>
                <a:gd name="T70" fmla="*/ 100 w 158"/>
                <a:gd name="T71" fmla="*/ 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8" h="146">
                  <a:moveTo>
                    <a:pt x="100" y="8"/>
                  </a:moveTo>
                  <a:lnTo>
                    <a:pt x="100" y="0"/>
                  </a:lnTo>
                  <a:lnTo>
                    <a:pt x="158" y="0"/>
                  </a:lnTo>
                  <a:lnTo>
                    <a:pt x="158" y="8"/>
                  </a:lnTo>
                  <a:lnTo>
                    <a:pt x="158" y="8"/>
                  </a:lnTo>
                  <a:lnTo>
                    <a:pt x="146" y="8"/>
                  </a:lnTo>
                  <a:lnTo>
                    <a:pt x="142" y="10"/>
                  </a:lnTo>
                  <a:lnTo>
                    <a:pt x="140" y="12"/>
                  </a:lnTo>
                  <a:lnTo>
                    <a:pt x="136" y="20"/>
                  </a:lnTo>
                  <a:lnTo>
                    <a:pt x="136" y="34"/>
                  </a:lnTo>
                  <a:lnTo>
                    <a:pt x="136" y="88"/>
                  </a:lnTo>
                  <a:lnTo>
                    <a:pt x="136" y="88"/>
                  </a:lnTo>
                  <a:lnTo>
                    <a:pt x="134" y="102"/>
                  </a:lnTo>
                  <a:lnTo>
                    <a:pt x="132" y="114"/>
                  </a:lnTo>
                  <a:lnTo>
                    <a:pt x="126" y="122"/>
                  </a:lnTo>
                  <a:lnTo>
                    <a:pt x="120" y="130"/>
                  </a:lnTo>
                  <a:lnTo>
                    <a:pt x="112" y="138"/>
                  </a:lnTo>
                  <a:lnTo>
                    <a:pt x="102" y="142"/>
                  </a:lnTo>
                  <a:lnTo>
                    <a:pt x="90" y="144"/>
                  </a:lnTo>
                  <a:lnTo>
                    <a:pt x="80" y="146"/>
                  </a:lnTo>
                  <a:lnTo>
                    <a:pt x="80" y="146"/>
                  </a:lnTo>
                  <a:lnTo>
                    <a:pt x="68" y="144"/>
                  </a:lnTo>
                  <a:lnTo>
                    <a:pt x="58" y="142"/>
                  </a:lnTo>
                  <a:lnTo>
                    <a:pt x="48" y="138"/>
                  </a:lnTo>
                  <a:lnTo>
                    <a:pt x="40" y="130"/>
                  </a:lnTo>
                  <a:lnTo>
                    <a:pt x="32" y="122"/>
                  </a:lnTo>
                  <a:lnTo>
                    <a:pt x="28" y="114"/>
                  </a:lnTo>
                  <a:lnTo>
                    <a:pt x="24" y="102"/>
                  </a:lnTo>
                  <a:lnTo>
                    <a:pt x="24" y="88"/>
                  </a:lnTo>
                  <a:lnTo>
                    <a:pt x="24" y="34"/>
                  </a:lnTo>
                  <a:lnTo>
                    <a:pt x="24" y="34"/>
                  </a:lnTo>
                  <a:lnTo>
                    <a:pt x="22" y="20"/>
                  </a:lnTo>
                  <a:lnTo>
                    <a:pt x="20" y="12"/>
                  </a:lnTo>
                  <a:lnTo>
                    <a:pt x="16" y="10"/>
                  </a:lnTo>
                  <a:lnTo>
                    <a:pt x="12" y="8"/>
                  </a:lnTo>
                  <a:lnTo>
                    <a:pt x="0" y="8"/>
                  </a:lnTo>
                  <a:lnTo>
                    <a:pt x="0" y="0"/>
                  </a:lnTo>
                  <a:lnTo>
                    <a:pt x="76" y="0"/>
                  </a:lnTo>
                  <a:lnTo>
                    <a:pt x="76" y="8"/>
                  </a:lnTo>
                  <a:lnTo>
                    <a:pt x="76" y="8"/>
                  </a:lnTo>
                  <a:lnTo>
                    <a:pt x="64" y="8"/>
                  </a:lnTo>
                  <a:lnTo>
                    <a:pt x="60" y="10"/>
                  </a:lnTo>
                  <a:lnTo>
                    <a:pt x="56" y="12"/>
                  </a:lnTo>
                  <a:lnTo>
                    <a:pt x="54" y="20"/>
                  </a:lnTo>
                  <a:lnTo>
                    <a:pt x="52" y="34"/>
                  </a:lnTo>
                  <a:lnTo>
                    <a:pt x="52" y="86"/>
                  </a:lnTo>
                  <a:lnTo>
                    <a:pt x="52" y="86"/>
                  </a:lnTo>
                  <a:lnTo>
                    <a:pt x="54" y="96"/>
                  </a:lnTo>
                  <a:lnTo>
                    <a:pt x="56" y="106"/>
                  </a:lnTo>
                  <a:lnTo>
                    <a:pt x="58" y="114"/>
                  </a:lnTo>
                  <a:lnTo>
                    <a:pt x="64" y="120"/>
                  </a:lnTo>
                  <a:lnTo>
                    <a:pt x="68" y="124"/>
                  </a:lnTo>
                  <a:lnTo>
                    <a:pt x="74" y="128"/>
                  </a:lnTo>
                  <a:lnTo>
                    <a:pt x="82" y="130"/>
                  </a:lnTo>
                  <a:lnTo>
                    <a:pt x="88" y="130"/>
                  </a:lnTo>
                  <a:lnTo>
                    <a:pt x="88" y="130"/>
                  </a:lnTo>
                  <a:lnTo>
                    <a:pt x="96" y="130"/>
                  </a:lnTo>
                  <a:lnTo>
                    <a:pt x="102" y="128"/>
                  </a:lnTo>
                  <a:lnTo>
                    <a:pt x="108" y="124"/>
                  </a:lnTo>
                  <a:lnTo>
                    <a:pt x="114" y="120"/>
                  </a:lnTo>
                  <a:lnTo>
                    <a:pt x="118" y="114"/>
                  </a:lnTo>
                  <a:lnTo>
                    <a:pt x="120" y="106"/>
                  </a:lnTo>
                  <a:lnTo>
                    <a:pt x="122" y="96"/>
                  </a:lnTo>
                  <a:lnTo>
                    <a:pt x="124" y="86"/>
                  </a:lnTo>
                  <a:lnTo>
                    <a:pt x="124" y="34"/>
                  </a:lnTo>
                  <a:lnTo>
                    <a:pt x="124" y="34"/>
                  </a:lnTo>
                  <a:lnTo>
                    <a:pt x="122" y="20"/>
                  </a:lnTo>
                  <a:lnTo>
                    <a:pt x="120" y="12"/>
                  </a:lnTo>
                  <a:lnTo>
                    <a:pt x="116" y="10"/>
                  </a:lnTo>
                  <a:lnTo>
                    <a:pt x="112" y="8"/>
                  </a:lnTo>
                  <a:lnTo>
                    <a:pt x="100" y="8"/>
                  </a:lnTo>
                  <a:lnTo>
                    <a:pt x="10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75"/>
            <p:cNvSpPr>
              <a:spLocks/>
            </p:cNvSpPr>
            <p:nvPr userDrawn="1"/>
          </p:nvSpPr>
          <p:spPr bwMode="auto">
            <a:xfrm>
              <a:off x="2362" y="1058"/>
              <a:ext cx="166" cy="146"/>
            </a:xfrm>
            <a:custGeom>
              <a:avLst/>
              <a:gdLst>
                <a:gd name="T0" fmla="*/ 136 w 166"/>
                <a:gd name="T1" fmla="*/ 28 h 146"/>
                <a:gd name="T2" fmla="*/ 86 w 166"/>
                <a:gd name="T3" fmla="*/ 146 h 146"/>
                <a:gd name="T4" fmla="*/ 80 w 166"/>
                <a:gd name="T5" fmla="*/ 146 h 146"/>
                <a:gd name="T6" fmla="*/ 30 w 166"/>
                <a:gd name="T7" fmla="*/ 28 h 146"/>
                <a:gd name="T8" fmla="*/ 30 w 166"/>
                <a:gd name="T9" fmla="*/ 28 h 146"/>
                <a:gd name="T10" fmla="*/ 24 w 166"/>
                <a:gd name="T11" fmla="*/ 18 h 146"/>
                <a:gd name="T12" fmla="*/ 20 w 166"/>
                <a:gd name="T13" fmla="*/ 12 h 146"/>
                <a:gd name="T14" fmla="*/ 12 w 166"/>
                <a:gd name="T15" fmla="*/ 8 h 146"/>
                <a:gd name="T16" fmla="*/ 0 w 166"/>
                <a:gd name="T17" fmla="*/ 8 h 146"/>
                <a:gd name="T18" fmla="*/ 0 w 166"/>
                <a:gd name="T19" fmla="*/ 0 h 146"/>
                <a:gd name="T20" fmla="*/ 78 w 166"/>
                <a:gd name="T21" fmla="*/ 0 h 146"/>
                <a:gd name="T22" fmla="*/ 78 w 166"/>
                <a:gd name="T23" fmla="*/ 8 h 146"/>
                <a:gd name="T24" fmla="*/ 78 w 166"/>
                <a:gd name="T25" fmla="*/ 8 h 146"/>
                <a:gd name="T26" fmla="*/ 66 w 166"/>
                <a:gd name="T27" fmla="*/ 8 h 146"/>
                <a:gd name="T28" fmla="*/ 60 w 166"/>
                <a:gd name="T29" fmla="*/ 12 h 146"/>
                <a:gd name="T30" fmla="*/ 58 w 166"/>
                <a:gd name="T31" fmla="*/ 14 h 146"/>
                <a:gd name="T32" fmla="*/ 58 w 166"/>
                <a:gd name="T33" fmla="*/ 16 h 146"/>
                <a:gd name="T34" fmla="*/ 60 w 166"/>
                <a:gd name="T35" fmla="*/ 24 h 146"/>
                <a:gd name="T36" fmla="*/ 94 w 166"/>
                <a:gd name="T37" fmla="*/ 102 h 146"/>
                <a:gd name="T38" fmla="*/ 126 w 166"/>
                <a:gd name="T39" fmla="*/ 24 h 146"/>
                <a:gd name="T40" fmla="*/ 126 w 166"/>
                <a:gd name="T41" fmla="*/ 24 h 146"/>
                <a:gd name="T42" fmla="*/ 128 w 166"/>
                <a:gd name="T43" fmla="*/ 16 h 146"/>
                <a:gd name="T44" fmla="*/ 128 w 166"/>
                <a:gd name="T45" fmla="*/ 14 h 146"/>
                <a:gd name="T46" fmla="*/ 126 w 166"/>
                <a:gd name="T47" fmla="*/ 12 h 146"/>
                <a:gd name="T48" fmla="*/ 120 w 166"/>
                <a:gd name="T49" fmla="*/ 8 h 146"/>
                <a:gd name="T50" fmla="*/ 108 w 166"/>
                <a:gd name="T51" fmla="*/ 8 h 146"/>
                <a:gd name="T52" fmla="*/ 108 w 166"/>
                <a:gd name="T53" fmla="*/ 0 h 146"/>
                <a:gd name="T54" fmla="*/ 166 w 166"/>
                <a:gd name="T55" fmla="*/ 0 h 146"/>
                <a:gd name="T56" fmla="*/ 166 w 166"/>
                <a:gd name="T57" fmla="*/ 8 h 146"/>
                <a:gd name="T58" fmla="*/ 166 w 166"/>
                <a:gd name="T59" fmla="*/ 8 h 146"/>
                <a:gd name="T60" fmla="*/ 156 w 166"/>
                <a:gd name="T61" fmla="*/ 8 h 146"/>
                <a:gd name="T62" fmla="*/ 148 w 166"/>
                <a:gd name="T63" fmla="*/ 12 h 146"/>
                <a:gd name="T64" fmla="*/ 142 w 166"/>
                <a:gd name="T65" fmla="*/ 18 h 146"/>
                <a:gd name="T66" fmla="*/ 136 w 166"/>
                <a:gd name="T67" fmla="*/ 28 h 146"/>
                <a:gd name="T68" fmla="*/ 136 w 166"/>
                <a:gd name="T69"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6" h="146">
                  <a:moveTo>
                    <a:pt x="136" y="28"/>
                  </a:moveTo>
                  <a:lnTo>
                    <a:pt x="86" y="146"/>
                  </a:lnTo>
                  <a:lnTo>
                    <a:pt x="80" y="146"/>
                  </a:lnTo>
                  <a:lnTo>
                    <a:pt x="30" y="28"/>
                  </a:lnTo>
                  <a:lnTo>
                    <a:pt x="30" y="28"/>
                  </a:lnTo>
                  <a:lnTo>
                    <a:pt x="24" y="18"/>
                  </a:lnTo>
                  <a:lnTo>
                    <a:pt x="20" y="12"/>
                  </a:lnTo>
                  <a:lnTo>
                    <a:pt x="12" y="8"/>
                  </a:lnTo>
                  <a:lnTo>
                    <a:pt x="0" y="8"/>
                  </a:lnTo>
                  <a:lnTo>
                    <a:pt x="0" y="0"/>
                  </a:lnTo>
                  <a:lnTo>
                    <a:pt x="78" y="0"/>
                  </a:lnTo>
                  <a:lnTo>
                    <a:pt x="78" y="8"/>
                  </a:lnTo>
                  <a:lnTo>
                    <a:pt x="78" y="8"/>
                  </a:lnTo>
                  <a:lnTo>
                    <a:pt x="66" y="8"/>
                  </a:lnTo>
                  <a:lnTo>
                    <a:pt x="60" y="12"/>
                  </a:lnTo>
                  <a:lnTo>
                    <a:pt x="58" y="14"/>
                  </a:lnTo>
                  <a:lnTo>
                    <a:pt x="58" y="16"/>
                  </a:lnTo>
                  <a:lnTo>
                    <a:pt x="60" y="24"/>
                  </a:lnTo>
                  <a:lnTo>
                    <a:pt x="94" y="102"/>
                  </a:lnTo>
                  <a:lnTo>
                    <a:pt x="126" y="24"/>
                  </a:lnTo>
                  <a:lnTo>
                    <a:pt x="126" y="24"/>
                  </a:lnTo>
                  <a:lnTo>
                    <a:pt x="128" y="16"/>
                  </a:lnTo>
                  <a:lnTo>
                    <a:pt x="128" y="14"/>
                  </a:lnTo>
                  <a:lnTo>
                    <a:pt x="126" y="12"/>
                  </a:lnTo>
                  <a:lnTo>
                    <a:pt x="120" y="8"/>
                  </a:lnTo>
                  <a:lnTo>
                    <a:pt x="108" y="8"/>
                  </a:lnTo>
                  <a:lnTo>
                    <a:pt x="108" y="0"/>
                  </a:lnTo>
                  <a:lnTo>
                    <a:pt x="166" y="0"/>
                  </a:lnTo>
                  <a:lnTo>
                    <a:pt x="166" y="8"/>
                  </a:lnTo>
                  <a:lnTo>
                    <a:pt x="166" y="8"/>
                  </a:lnTo>
                  <a:lnTo>
                    <a:pt x="156" y="8"/>
                  </a:lnTo>
                  <a:lnTo>
                    <a:pt x="148" y="12"/>
                  </a:lnTo>
                  <a:lnTo>
                    <a:pt x="142" y="18"/>
                  </a:lnTo>
                  <a:lnTo>
                    <a:pt x="136" y="28"/>
                  </a:lnTo>
                  <a:lnTo>
                    <a:pt x="136"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76"/>
            <p:cNvSpPr>
              <a:spLocks noEditPoints="1"/>
            </p:cNvSpPr>
            <p:nvPr userDrawn="1"/>
          </p:nvSpPr>
          <p:spPr bwMode="auto">
            <a:xfrm>
              <a:off x="2542"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08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6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08"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08" y="144"/>
                  </a:lnTo>
                  <a:lnTo>
                    <a:pt x="94" y="148"/>
                  </a:lnTo>
                  <a:lnTo>
                    <a:pt x="78" y="150"/>
                  </a:lnTo>
                  <a:lnTo>
                    <a:pt x="78" y="150"/>
                  </a:lnTo>
                  <a:close/>
                  <a:moveTo>
                    <a:pt x="78" y="12"/>
                  </a:moveTo>
                  <a:lnTo>
                    <a:pt x="78" y="12"/>
                  </a:lnTo>
                  <a:lnTo>
                    <a:pt x="66"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6"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77"/>
            <p:cNvSpPr>
              <a:spLocks/>
            </p:cNvSpPr>
            <p:nvPr userDrawn="1"/>
          </p:nvSpPr>
          <p:spPr bwMode="auto">
            <a:xfrm>
              <a:off x="2744" y="1054"/>
              <a:ext cx="96" cy="150"/>
            </a:xfrm>
            <a:custGeom>
              <a:avLst/>
              <a:gdLst>
                <a:gd name="T0" fmla="*/ 0 w 96"/>
                <a:gd name="T1" fmla="*/ 150 h 150"/>
                <a:gd name="T2" fmla="*/ 6 w 96"/>
                <a:gd name="T3" fmla="*/ 98 h 150"/>
                <a:gd name="T4" fmla="*/ 10 w 96"/>
                <a:gd name="T5" fmla="*/ 106 h 150"/>
                <a:gd name="T6" fmla="*/ 18 w 96"/>
                <a:gd name="T7" fmla="*/ 122 h 150"/>
                <a:gd name="T8" fmla="*/ 30 w 96"/>
                <a:gd name="T9" fmla="*/ 132 h 150"/>
                <a:gd name="T10" fmla="*/ 44 w 96"/>
                <a:gd name="T11" fmla="*/ 138 h 150"/>
                <a:gd name="T12" fmla="*/ 50 w 96"/>
                <a:gd name="T13" fmla="*/ 138 h 150"/>
                <a:gd name="T14" fmla="*/ 68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6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2 w 96"/>
                <a:gd name="T59" fmla="*/ 16 h 150"/>
                <a:gd name="T60" fmla="*/ 26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60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10" y="106"/>
                  </a:lnTo>
                  <a:lnTo>
                    <a:pt x="12" y="114"/>
                  </a:lnTo>
                  <a:lnTo>
                    <a:pt x="18" y="122"/>
                  </a:lnTo>
                  <a:lnTo>
                    <a:pt x="24" y="128"/>
                  </a:lnTo>
                  <a:lnTo>
                    <a:pt x="30" y="132"/>
                  </a:lnTo>
                  <a:lnTo>
                    <a:pt x="36" y="136"/>
                  </a:lnTo>
                  <a:lnTo>
                    <a:pt x="44" y="138"/>
                  </a:lnTo>
                  <a:lnTo>
                    <a:pt x="50" y="138"/>
                  </a:lnTo>
                  <a:lnTo>
                    <a:pt x="50" y="138"/>
                  </a:lnTo>
                  <a:lnTo>
                    <a:pt x="60" y="138"/>
                  </a:lnTo>
                  <a:lnTo>
                    <a:pt x="68" y="132"/>
                  </a:lnTo>
                  <a:lnTo>
                    <a:pt x="72" y="126"/>
                  </a:lnTo>
                  <a:lnTo>
                    <a:pt x="74" y="116"/>
                  </a:lnTo>
                  <a:lnTo>
                    <a:pt x="74" y="116"/>
                  </a:lnTo>
                  <a:lnTo>
                    <a:pt x="72" y="108"/>
                  </a:lnTo>
                  <a:lnTo>
                    <a:pt x="70"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6"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8" y="12"/>
                  </a:lnTo>
                  <a:lnTo>
                    <a:pt x="32" y="16"/>
                  </a:lnTo>
                  <a:lnTo>
                    <a:pt x="26" y="22"/>
                  </a:lnTo>
                  <a:lnTo>
                    <a:pt x="26" y="30"/>
                  </a:lnTo>
                  <a:lnTo>
                    <a:pt x="26"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4" y="124"/>
                  </a:lnTo>
                  <a:lnTo>
                    <a:pt x="88" y="132"/>
                  </a:lnTo>
                  <a:lnTo>
                    <a:pt x="82" y="138"/>
                  </a:lnTo>
                  <a:lnTo>
                    <a:pt x="76" y="142"/>
                  </a:lnTo>
                  <a:lnTo>
                    <a:pt x="68" y="146"/>
                  </a:lnTo>
                  <a:lnTo>
                    <a:pt x="60"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78"/>
            <p:cNvSpPr>
              <a:spLocks/>
            </p:cNvSpPr>
            <p:nvPr userDrawn="1"/>
          </p:nvSpPr>
          <p:spPr bwMode="auto">
            <a:xfrm>
              <a:off x="2872" y="1058"/>
              <a:ext cx="145" cy="142"/>
            </a:xfrm>
            <a:custGeom>
              <a:avLst/>
              <a:gdLst>
                <a:gd name="T0" fmla="*/ 145 w 145"/>
                <a:gd name="T1" fmla="*/ 34 h 142"/>
                <a:gd name="T2" fmla="*/ 139 w 145"/>
                <a:gd name="T3" fmla="*/ 34 h 142"/>
                <a:gd name="T4" fmla="*/ 137 w 145"/>
                <a:gd name="T5" fmla="*/ 28 h 142"/>
                <a:gd name="T6" fmla="*/ 137 w 145"/>
                <a:gd name="T7" fmla="*/ 28 h 142"/>
                <a:gd name="T8" fmla="*/ 135 w 145"/>
                <a:gd name="T9" fmla="*/ 20 h 142"/>
                <a:gd name="T10" fmla="*/ 131 w 145"/>
                <a:gd name="T11" fmla="*/ 16 h 142"/>
                <a:gd name="T12" fmla="*/ 123 w 145"/>
                <a:gd name="T13" fmla="*/ 12 h 142"/>
                <a:gd name="T14" fmla="*/ 111 w 145"/>
                <a:gd name="T15" fmla="*/ 10 h 142"/>
                <a:gd name="T16" fmla="*/ 87 w 145"/>
                <a:gd name="T17" fmla="*/ 10 h 142"/>
                <a:gd name="T18" fmla="*/ 87 w 145"/>
                <a:gd name="T19" fmla="*/ 106 h 142"/>
                <a:gd name="T20" fmla="*/ 87 w 145"/>
                <a:gd name="T21" fmla="*/ 106 h 142"/>
                <a:gd name="T22" fmla="*/ 87 w 145"/>
                <a:gd name="T23" fmla="*/ 122 h 142"/>
                <a:gd name="T24" fmla="*/ 91 w 145"/>
                <a:gd name="T25" fmla="*/ 130 h 142"/>
                <a:gd name="T26" fmla="*/ 93 w 145"/>
                <a:gd name="T27" fmla="*/ 132 h 142"/>
                <a:gd name="T28" fmla="*/ 97 w 145"/>
                <a:gd name="T29" fmla="*/ 134 h 142"/>
                <a:gd name="T30" fmla="*/ 109 w 145"/>
                <a:gd name="T31" fmla="*/ 134 h 142"/>
                <a:gd name="T32" fmla="*/ 109 w 145"/>
                <a:gd name="T33" fmla="*/ 142 h 142"/>
                <a:gd name="T34" fmla="*/ 35 w 145"/>
                <a:gd name="T35" fmla="*/ 142 h 142"/>
                <a:gd name="T36" fmla="*/ 35 w 145"/>
                <a:gd name="T37" fmla="*/ 134 h 142"/>
                <a:gd name="T38" fmla="*/ 35 w 145"/>
                <a:gd name="T39" fmla="*/ 134 h 142"/>
                <a:gd name="T40" fmla="*/ 47 w 145"/>
                <a:gd name="T41" fmla="*/ 134 h 142"/>
                <a:gd name="T42" fmla="*/ 51 w 145"/>
                <a:gd name="T43" fmla="*/ 132 h 142"/>
                <a:gd name="T44" fmla="*/ 53 w 145"/>
                <a:gd name="T45" fmla="*/ 130 h 142"/>
                <a:gd name="T46" fmla="*/ 57 w 145"/>
                <a:gd name="T47" fmla="*/ 122 h 142"/>
                <a:gd name="T48" fmla="*/ 57 w 145"/>
                <a:gd name="T49" fmla="*/ 106 h 142"/>
                <a:gd name="T50" fmla="*/ 57 w 145"/>
                <a:gd name="T51" fmla="*/ 10 h 142"/>
                <a:gd name="T52" fmla="*/ 33 w 145"/>
                <a:gd name="T53" fmla="*/ 10 h 142"/>
                <a:gd name="T54" fmla="*/ 33 w 145"/>
                <a:gd name="T55" fmla="*/ 10 h 142"/>
                <a:gd name="T56" fmla="*/ 22 w 145"/>
                <a:gd name="T57" fmla="*/ 12 h 142"/>
                <a:gd name="T58" fmla="*/ 14 w 145"/>
                <a:gd name="T59" fmla="*/ 16 h 142"/>
                <a:gd name="T60" fmla="*/ 10 w 145"/>
                <a:gd name="T61" fmla="*/ 20 h 142"/>
                <a:gd name="T62" fmla="*/ 8 w 145"/>
                <a:gd name="T63" fmla="*/ 28 h 142"/>
                <a:gd name="T64" fmla="*/ 6 w 145"/>
                <a:gd name="T65" fmla="*/ 34 h 142"/>
                <a:gd name="T66" fmla="*/ 0 w 145"/>
                <a:gd name="T67" fmla="*/ 34 h 142"/>
                <a:gd name="T68" fmla="*/ 2 w 145"/>
                <a:gd name="T69" fmla="*/ 0 h 142"/>
                <a:gd name="T70" fmla="*/ 143 w 145"/>
                <a:gd name="T71" fmla="*/ 0 h 142"/>
                <a:gd name="T72" fmla="*/ 145 w 145"/>
                <a:gd name="T73" fmla="*/ 3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5" h="142">
                  <a:moveTo>
                    <a:pt x="145" y="34"/>
                  </a:moveTo>
                  <a:lnTo>
                    <a:pt x="139" y="34"/>
                  </a:lnTo>
                  <a:lnTo>
                    <a:pt x="137" y="28"/>
                  </a:lnTo>
                  <a:lnTo>
                    <a:pt x="137" y="28"/>
                  </a:lnTo>
                  <a:lnTo>
                    <a:pt x="135" y="20"/>
                  </a:lnTo>
                  <a:lnTo>
                    <a:pt x="131" y="16"/>
                  </a:lnTo>
                  <a:lnTo>
                    <a:pt x="123" y="12"/>
                  </a:lnTo>
                  <a:lnTo>
                    <a:pt x="111" y="10"/>
                  </a:lnTo>
                  <a:lnTo>
                    <a:pt x="87" y="10"/>
                  </a:lnTo>
                  <a:lnTo>
                    <a:pt x="87" y="106"/>
                  </a:lnTo>
                  <a:lnTo>
                    <a:pt x="87" y="106"/>
                  </a:lnTo>
                  <a:lnTo>
                    <a:pt x="87" y="122"/>
                  </a:lnTo>
                  <a:lnTo>
                    <a:pt x="91" y="130"/>
                  </a:lnTo>
                  <a:lnTo>
                    <a:pt x="93" y="132"/>
                  </a:lnTo>
                  <a:lnTo>
                    <a:pt x="97" y="134"/>
                  </a:lnTo>
                  <a:lnTo>
                    <a:pt x="109" y="134"/>
                  </a:lnTo>
                  <a:lnTo>
                    <a:pt x="109" y="142"/>
                  </a:lnTo>
                  <a:lnTo>
                    <a:pt x="35" y="142"/>
                  </a:lnTo>
                  <a:lnTo>
                    <a:pt x="35" y="134"/>
                  </a:lnTo>
                  <a:lnTo>
                    <a:pt x="35" y="134"/>
                  </a:lnTo>
                  <a:lnTo>
                    <a:pt x="47" y="134"/>
                  </a:lnTo>
                  <a:lnTo>
                    <a:pt x="51" y="132"/>
                  </a:lnTo>
                  <a:lnTo>
                    <a:pt x="53" y="130"/>
                  </a:lnTo>
                  <a:lnTo>
                    <a:pt x="57" y="122"/>
                  </a:lnTo>
                  <a:lnTo>
                    <a:pt x="57" y="106"/>
                  </a:lnTo>
                  <a:lnTo>
                    <a:pt x="57" y="10"/>
                  </a:lnTo>
                  <a:lnTo>
                    <a:pt x="33" y="10"/>
                  </a:lnTo>
                  <a:lnTo>
                    <a:pt x="33" y="10"/>
                  </a:lnTo>
                  <a:lnTo>
                    <a:pt x="22" y="12"/>
                  </a:lnTo>
                  <a:lnTo>
                    <a:pt x="14" y="16"/>
                  </a:lnTo>
                  <a:lnTo>
                    <a:pt x="10" y="20"/>
                  </a:lnTo>
                  <a:lnTo>
                    <a:pt x="8" y="28"/>
                  </a:lnTo>
                  <a:lnTo>
                    <a:pt x="6" y="34"/>
                  </a:lnTo>
                  <a:lnTo>
                    <a:pt x="0" y="34"/>
                  </a:lnTo>
                  <a:lnTo>
                    <a:pt x="2" y="0"/>
                  </a:lnTo>
                  <a:lnTo>
                    <a:pt x="143" y="0"/>
                  </a:lnTo>
                  <a:lnTo>
                    <a:pt x="145"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79"/>
            <p:cNvSpPr>
              <a:spLocks noEditPoints="1"/>
            </p:cNvSpPr>
            <p:nvPr userDrawn="1"/>
          </p:nvSpPr>
          <p:spPr bwMode="auto">
            <a:xfrm>
              <a:off x="3047" y="1054"/>
              <a:ext cx="156" cy="150"/>
            </a:xfrm>
            <a:custGeom>
              <a:avLst/>
              <a:gdLst>
                <a:gd name="T0" fmla="*/ 78 w 156"/>
                <a:gd name="T1" fmla="*/ 150 h 150"/>
                <a:gd name="T2" fmla="*/ 48 w 156"/>
                <a:gd name="T3" fmla="*/ 144 h 150"/>
                <a:gd name="T4" fmla="*/ 24 w 156"/>
                <a:gd name="T5" fmla="*/ 128 h 150"/>
                <a:gd name="T6" fmla="*/ 6 w 156"/>
                <a:gd name="T7" fmla="*/ 104 h 150"/>
                <a:gd name="T8" fmla="*/ 0 w 156"/>
                <a:gd name="T9" fmla="*/ 74 h 150"/>
                <a:gd name="T10" fmla="*/ 2 w 156"/>
                <a:gd name="T11" fmla="*/ 60 h 150"/>
                <a:gd name="T12" fmla="*/ 14 w 156"/>
                <a:gd name="T13" fmla="*/ 34 h 150"/>
                <a:gd name="T14" fmla="*/ 34 w 156"/>
                <a:gd name="T15" fmla="*/ 14 h 150"/>
                <a:gd name="T16" fmla="*/ 62 w 156"/>
                <a:gd name="T17" fmla="*/ 2 h 150"/>
                <a:gd name="T18" fmla="*/ 78 w 156"/>
                <a:gd name="T19" fmla="*/ 0 h 150"/>
                <a:gd name="T20" fmla="*/ 110 w 156"/>
                <a:gd name="T21" fmla="*/ 6 h 150"/>
                <a:gd name="T22" fmla="*/ 134 w 156"/>
                <a:gd name="T23" fmla="*/ 22 h 150"/>
                <a:gd name="T24" fmla="*/ 150 w 156"/>
                <a:gd name="T25" fmla="*/ 46 h 150"/>
                <a:gd name="T26" fmla="*/ 156 w 156"/>
                <a:gd name="T27" fmla="*/ 74 h 150"/>
                <a:gd name="T28" fmla="*/ 156 w 156"/>
                <a:gd name="T29" fmla="*/ 90 h 150"/>
                <a:gd name="T30" fmla="*/ 144 w 156"/>
                <a:gd name="T31" fmla="*/ 116 h 150"/>
                <a:gd name="T32" fmla="*/ 122 w 156"/>
                <a:gd name="T33" fmla="*/ 136 h 150"/>
                <a:gd name="T34" fmla="*/ 94 w 156"/>
                <a:gd name="T35" fmla="*/ 148 h 150"/>
                <a:gd name="T36" fmla="*/ 78 w 156"/>
                <a:gd name="T37" fmla="*/ 150 h 150"/>
                <a:gd name="T38" fmla="*/ 78 w 156"/>
                <a:gd name="T39" fmla="*/ 12 h 150"/>
                <a:gd name="T40" fmla="*/ 58 w 156"/>
                <a:gd name="T41" fmla="*/ 18 h 150"/>
                <a:gd name="T42" fmla="*/ 42 w 156"/>
                <a:gd name="T43" fmla="*/ 32 h 150"/>
                <a:gd name="T44" fmla="*/ 34 w 156"/>
                <a:gd name="T45" fmla="*/ 52 h 150"/>
                <a:gd name="T46" fmla="*/ 32 w 156"/>
                <a:gd name="T47" fmla="*/ 74 h 150"/>
                <a:gd name="T48" fmla="*/ 32 w 156"/>
                <a:gd name="T49" fmla="*/ 86 h 150"/>
                <a:gd name="T50" fmla="*/ 38 w 156"/>
                <a:gd name="T51" fmla="*/ 108 h 150"/>
                <a:gd name="T52" fmla="*/ 50 w 156"/>
                <a:gd name="T53" fmla="*/ 126 h 150"/>
                <a:gd name="T54" fmla="*/ 68 w 156"/>
                <a:gd name="T55" fmla="*/ 136 h 150"/>
                <a:gd name="T56" fmla="*/ 78 w 156"/>
                <a:gd name="T57" fmla="*/ 138 h 150"/>
                <a:gd name="T58" fmla="*/ 100 w 156"/>
                <a:gd name="T59" fmla="*/ 132 h 150"/>
                <a:gd name="T60" fmla="*/ 114 w 156"/>
                <a:gd name="T61" fmla="*/ 116 h 150"/>
                <a:gd name="T62" fmla="*/ 122 w 156"/>
                <a:gd name="T63" fmla="*/ 96 h 150"/>
                <a:gd name="T64" fmla="*/ 126 w 156"/>
                <a:gd name="T65" fmla="*/ 74 h 150"/>
                <a:gd name="T66" fmla="*/ 124 w 156"/>
                <a:gd name="T67" fmla="*/ 64 h 150"/>
                <a:gd name="T68" fmla="*/ 120 w 156"/>
                <a:gd name="T69" fmla="*/ 42 h 150"/>
                <a:gd name="T70" fmla="*/ 108 w 156"/>
                <a:gd name="T71" fmla="*/ 24 h 150"/>
                <a:gd name="T72" fmla="*/ 90 w 156"/>
                <a:gd name="T73" fmla="*/ 14 h 150"/>
                <a:gd name="T74" fmla="*/ 78 w 156"/>
                <a:gd name="T75" fmla="*/ 1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6" h="150">
                  <a:moveTo>
                    <a:pt x="78" y="150"/>
                  </a:moveTo>
                  <a:lnTo>
                    <a:pt x="78" y="150"/>
                  </a:lnTo>
                  <a:lnTo>
                    <a:pt x="62" y="148"/>
                  </a:lnTo>
                  <a:lnTo>
                    <a:pt x="48" y="144"/>
                  </a:lnTo>
                  <a:lnTo>
                    <a:pt x="34" y="136"/>
                  </a:lnTo>
                  <a:lnTo>
                    <a:pt x="24" y="128"/>
                  </a:lnTo>
                  <a:lnTo>
                    <a:pt x="14" y="116"/>
                  </a:lnTo>
                  <a:lnTo>
                    <a:pt x="6" y="104"/>
                  </a:lnTo>
                  <a:lnTo>
                    <a:pt x="2" y="90"/>
                  </a:lnTo>
                  <a:lnTo>
                    <a:pt x="0" y="74"/>
                  </a:lnTo>
                  <a:lnTo>
                    <a:pt x="0" y="74"/>
                  </a:lnTo>
                  <a:lnTo>
                    <a:pt x="2" y="60"/>
                  </a:lnTo>
                  <a:lnTo>
                    <a:pt x="6" y="46"/>
                  </a:lnTo>
                  <a:lnTo>
                    <a:pt x="14" y="34"/>
                  </a:lnTo>
                  <a:lnTo>
                    <a:pt x="24" y="22"/>
                  </a:lnTo>
                  <a:lnTo>
                    <a:pt x="34" y="14"/>
                  </a:lnTo>
                  <a:lnTo>
                    <a:pt x="48" y="6"/>
                  </a:lnTo>
                  <a:lnTo>
                    <a:pt x="62" y="2"/>
                  </a:lnTo>
                  <a:lnTo>
                    <a:pt x="78" y="0"/>
                  </a:lnTo>
                  <a:lnTo>
                    <a:pt x="78" y="0"/>
                  </a:lnTo>
                  <a:lnTo>
                    <a:pt x="94" y="2"/>
                  </a:lnTo>
                  <a:lnTo>
                    <a:pt x="110" y="6"/>
                  </a:lnTo>
                  <a:lnTo>
                    <a:pt x="122" y="14"/>
                  </a:lnTo>
                  <a:lnTo>
                    <a:pt x="134" y="22"/>
                  </a:lnTo>
                  <a:lnTo>
                    <a:pt x="144" y="34"/>
                  </a:lnTo>
                  <a:lnTo>
                    <a:pt x="150" y="46"/>
                  </a:lnTo>
                  <a:lnTo>
                    <a:pt x="156" y="60"/>
                  </a:lnTo>
                  <a:lnTo>
                    <a:pt x="156" y="74"/>
                  </a:lnTo>
                  <a:lnTo>
                    <a:pt x="156" y="74"/>
                  </a:lnTo>
                  <a:lnTo>
                    <a:pt x="156" y="90"/>
                  </a:lnTo>
                  <a:lnTo>
                    <a:pt x="150" y="104"/>
                  </a:lnTo>
                  <a:lnTo>
                    <a:pt x="144" y="116"/>
                  </a:lnTo>
                  <a:lnTo>
                    <a:pt x="134" y="128"/>
                  </a:lnTo>
                  <a:lnTo>
                    <a:pt x="122" y="136"/>
                  </a:lnTo>
                  <a:lnTo>
                    <a:pt x="110" y="144"/>
                  </a:lnTo>
                  <a:lnTo>
                    <a:pt x="94" y="148"/>
                  </a:lnTo>
                  <a:lnTo>
                    <a:pt x="78" y="150"/>
                  </a:lnTo>
                  <a:lnTo>
                    <a:pt x="78" y="150"/>
                  </a:lnTo>
                  <a:close/>
                  <a:moveTo>
                    <a:pt x="78" y="12"/>
                  </a:moveTo>
                  <a:lnTo>
                    <a:pt x="78" y="12"/>
                  </a:lnTo>
                  <a:lnTo>
                    <a:pt x="68" y="14"/>
                  </a:lnTo>
                  <a:lnTo>
                    <a:pt x="58" y="18"/>
                  </a:lnTo>
                  <a:lnTo>
                    <a:pt x="50" y="24"/>
                  </a:lnTo>
                  <a:lnTo>
                    <a:pt x="42" y="32"/>
                  </a:lnTo>
                  <a:lnTo>
                    <a:pt x="38" y="42"/>
                  </a:lnTo>
                  <a:lnTo>
                    <a:pt x="34" y="52"/>
                  </a:lnTo>
                  <a:lnTo>
                    <a:pt x="32" y="64"/>
                  </a:lnTo>
                  <a:lnTo>
                    <a:pt x="32" y="74"/>
                  </a:lnTo>
                  <a:lnTo>
                    <a:pt x="32" y="74"/>
                  </a:lnTo>
                  <a:lnTo>
                    <a:pt x="32" y="86"/>
                  </a:lnTo>
                  <a:lnTo>
                    <a:pt x="34" y="96"/>
                  </a:lnTo>
                  <a:lnTo>
                    <a:pt x="38" y="108"/>
                  </a:lnTo>
                  <a:lnTo>
                    <a:pt x="42" y="116"/>
                  </a:lnTo>
                  <a:lnTo>
                    <a:pt x="50" y="126"/>
                  </a:lnTo>
                  <a:lnTo>
                    <a:pt x="58" y="132"/>
                  </a:lnTo>
                  <a:lnTo>
                    <a:pt x="68" y="136"/>
                  </a:lnTo>
                  <a:lnTo>
                    <a:pt x="78" y="138"/>
                  </a:lnTo>
                  <a:lnTo>
                    <a:pt x="78" y="138"/>
                  </a:lnTo>
                  <a:lnTo>
                    <a:pt x="90" y="136"/>
                  </a:lnTo>
                  <a:lnTo>
                    <a:pt x="100" y="132"/>
                  </a:lnTo>
                  <a:lnTo>
                    <a:pt x="108" y="126"/>
                  </a:lnTo>
                  <a:lnTo>
                    <a:pt x="114" y="116"/>
                  </a:lnTo>
                  <a:lnTo>
                    <a:pt x="120" y="108"/>
                  </a:lnTo>
                  <a:lnTo>
                    <a:pt x="122" y="96"/>
                  </a:lnTo>
                  <a:lnTo>
                    <a:pt x="124" y="86"/>
                  </a:lnTo>
                  <a:lnTo>
                    <a:pt x="126" y="74"/>
                  </a:lnTo>
                  <a:lnTo>
                    <a:pt x="126" y="74"/>
                  </a:lnTo>
                  <a:lnTo>
                    <a:pt x="124" y="64"/>
                  </a:lnTo>
                  <a:lnTo>
                    <a:pt x="122" y="52"/>
                  </a:lnTo>
                  <a:lnTo>
                    <a:pt x="120" y="42"/>
                  </a:lnTo>
                  <a:lnTo>
                    <a:pt x="114" y="32"/>
                  </a:lnTo>
                  <a:lnTo>
                    <a:pt x="108" y="24"/>
                  </a:lnTo>
                  <a:lnTo>
                    <a:pt x="100" y="18"/>
                  </a:lnTo>
                  <a:lnTo>
                    <a:pt x="90" y="14"/>
                  </a:lnTo>
                  <a:lnTo>
                    <a:pt x="78" y="12"/>
                  </a:lnTo>
                  <a:lnTo>
                    <a:pt x="78" y="1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80"/>
            <p:cNvSpPr>
              <a:spLocks/>
            </p:cNvSpPr>
            <p:nvPr userDrawn="1"/>
          </p:nvSpPr>
          <p:spPr bwMode="auto">
            <a:xfrm>
              <a:off x="3241" y="1058"/>
              <a:ext cx="158" cy="146"/>
            </a:xfrm>
            <a:custGeom>
              <a:avLst/>
              <a:gdLst>
                <a:gd name="T0" fmla="*/ 126 w 158"/>
                <a:gd name="T1" fmla="*/ 34 h 146"/>
                <a:gd name="T2" fmla="*/ 126 w 158"/>
                <a:gd name="T3" fmla="*/ 34 h 146"/>
                <a:gd name="T4" fmla="*/ 124 w 158"/>
                <a:gd name="T5" fmla="*/ 20 h 146"/>
                <a:gd name="T6" fmla="*/ 122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40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4 w 158"/>
                <a:gd name="T43" fmla="*/ 122 h 146"/>
                <a:gd name="T44" fmla="*/ 36 w 158"/>
                <a:gd name="T45" fmla="*/ 130 h 146"/>
                <a:gd name="T46" fmla="*/ 40 w 158"/>
                <a:gd name="T47" fmla="*/ 132 h 146"/>
                <a:gd name="T48" fmla="*/ 44 w 158"/>
                <a:gd name="T49" fmla="*/ 134 h 146"/>
                <a:gd name="T50" fmla="*/ 56 w 158"/>
                <a:gd name="T51" fmla="*/ 134 h 146"/>
                <a:gd name="T52" fmla="*/ 56 w 158"/>
                <a:gd name="T53" fmla="*/ 142 h 146"/>
                <a:gd name="T54" fmla="*/ 0 w 158"/>
                <a:gd name="T55" fmla="*/ 142 h 146"/>
                <a:gd name="T56" fmla="*/ 0 w 158"/>
                <a:gd name="T57" fmla="*/ 134 h 146"/>
                <a:gd name="T58" fmla="*/ 0 w 158"/>
                <a:gd name="T59" fmla="*/ 134 h 146"/>
                <a:gd name="T60" fmla="*/ 12 w 158"/>
                <a:gd name="T61" fmla="*/ 134 h 146"/>
                <a:gd name="T62" fmla="*/ 16 w 158"/>
                <a:gd name="T63" fmla="*/ 132 h 146"/>
                <a:gd name="T64" fmla="*/ 18 w 158"/>
                <a:gd name="T65" fmla="*/ 130 h 146"/>
                <a:gd name="T66" fmla="*/ 22 w 158"/>
                <a:gd name="T67" fmla="*/ 122 h 146"/>
                <a:gd name="T68" fmla="*/ 22 w 158"/>
                <a:gd name="T69" fmla="*/ 106 h 146"/>
                <a:gd name="T70" fmla="*/ 22 w 158"/>
                <a:gd name="T71" fmla="*/ 34 h 146"/>
                <a:gd name="T72" fmla="*/ 22 w 158"/>
                <a:gd name="T73" fmla="*/ 34 h 146"/>
                <a:gd name="T74" fmla="*/ 22 w 158"/>
                <a:gd name="T75" fmla="*/ 20 h 146"/>
                <a:gd name="T76" fmla="*/ 18 w 158"/>
                <a:gd name="T77" fmla="*/ 12 h 146"/>
                <a:gd name="T78" fmla="*/ 16 w 158"/>
                <a:gd name="T79" fmla="*/ 10 h 146"/>
                <a:gd name="T80" fmla="*/ 12 w 158"/>
                <a:gd name="T81" fmla="*/ 8 h 146"/>
                <a:gd name="T82" fmla="*/ 0 w 158"/>
                <a:gd name="T83" fmla="*/ 8 h 146"/>
                <a:gd name="T84" fmla="*/ 0 w 158"/>
                <a:gd name="T85" fmla="*/ 0 h 146"/>
                <a:gd name="T86" fmla="*/ 46 w 158"/>
                <a:gd name="T87" fmla="*/ 0 h 146"/>
                <a:gd name="T88" fmla="*/ 126 w 158"/>
                <a:gd name="T89" fmla="*/ 94 h 146"/>
                <a:gd name="T90" fmla="*/ 126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6" y="34"/>
                  </a:moveTo>
                  <a:lnTo>
                    <a:pt x="126" y="34"/>
                  </a:lnTo>
                  <a:lnTo>
                    <a:pt x="124" y="20"/>
                  </a:lnTo>
                  <a:lnTo>
                    <a:pt x="122" y="12"/>
                  </a:lnTo>
                  <a:lnTo>
                    <a:pt x="118" y="10"/>
                  </a:lnTo>
                  <a:lnTo>
                    <a:pt x="114" y="8"/>
                  </a:lnTo>
                  <a:lnTo>
                    <a:pt x="102" y="8"/>
                  </a:lnTo>
                  <a:lnTo>
                    <a:pt x="102" y="0"/>
                  </a:lnTo>
                  <a:lnTo>
                    <a:pt x="158" y="0"/>
                  </a:lnTo>
                  <a:lnTo>
                    <a:pt x="158" y="8"/>
                  </a:lnTo>
                  <a:lnTo>
                    <a:pt x="158" y="8"/>
                  </a:lnTo>
                  <a:lnTo>
                    <a:pt x="146" y="8"/>
                  </a:lnTo>
                  <a:lnTo>
                    <a:pt x="142" y="10"/>
                  </a:lnTo>
                  <a:lnTo>
                    <a:pt x="140" y="12"/>
                  </a:lnTo>
                  <a:lnTo>
                    <a:pt x="136" y="20"/>
                  </a:lnTo>
                  <a:lnTo>
                    <a:pt x="136" y="34"/>
                  </a:lnTo>
                  <a:lnTo>
                    <a:pt x="136" y="146"/>
                  </a:lnTo>
                  <a:lnTo>
                    <a:pt x="130" y="146"/>
                  </a:lnTo>
                  <a:lnTo>
                    <a:pt x="32" y="30"/>
                  </a:lnTo>
                  <a:lnTo>
                    <a:pt x="32" y="106"/>
                  </a:lnTo>
                  <a:lnTo>
                    <a:pt x="32" y="106"/>
                  </a:lnTo>
                  <a:lnTo>
                    <a:pt x="34" y="122"/>
                  </a:lnTo>
                  <a:lnTo>
                    <a:pt x="36" y="130"/>
                  </a:lnTo>
                  <a:lnTo>
                    <a:pt x="40" y="132"/>
                  </a:lnTo>
                  <a:lnTo>
                    <a:pt x="44" y="134"/>
                  </a:lnTo>
                  <a:lnTo>
                    <a:pt x="56" y="134"/>
                  </a:lnTo>
                  <a:lnTo>
                    <a:pt x="56"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46" y="0"/>
                  </a:lnTo>
                  <a:lnTo>
                    <a:pt x="126" y="94"/>
                  </a:lnTo>
                  <a:lnTo>
                    <a:pt x="126"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81"/>
            <p:cNvSpPr>
              <a:spLocks/>
            </p:cNvSpPr>
            <p:nvPr userDrawn="1"/>
          </p:nvSpPr>
          <p:spPr bwMode="auto">
            <a:xfrm>
              <a:off x="3485" y="1058"/>
              <a:ext cx="178" cy="142"/>
            </a:xfrm>
            <a:custGeom>
              <a:avLst/>
              <a:gdLst>
                <a:gd name="T0" fmla="*/ 146 w 178"/>
                <a:gd name="T1" fmla="*/ 120 h 142"/>
                <a:gd name="T2" fmla="*/ 162 w 178"/>
                <a:gd name="T3" fmla="*/ 130 h 142"/>
                <a:gd name="T4" fmla="*/ 178 w 178"/>
                <a:gd name="T5" fmla="*/ 134 h 142"/>
                <a:gd name="T6" fmla="*/ 100 w 178"/>
                <a:gd name="T7" fmla="*/ 142 h 142"/>
                <a:gd name="T8" fmla="*/ 100 w 178"/>
                <a:gd name="T9" fmla="*/ 134 h 142"/>
                <a:gd name="T10" fmla="*/ 112 w 178"/>
                <a:gd name="T11" fmla="*/ 132 h 142"/>
                <a:gd name="T12" fmla="*/ 108 w 178"/>
                <a:gd name="T13" fmla="*/ 120 h 142"/>
                <a:gd name="T14" fmla="*/ 52 w 178"/>
                <a:gd name="T15" fmla="*/ 78 h 142"/>
                <a:gd name="T16" fmla="*/ 52 w 178"/>
                <a:gd name="T17" fmla="*/ 106 h 142"/>
                <a:gd name="T18" fmla="*/ 56 w 178"/>
                <a:gd name="T19" fmla="*/ 130 h 142"/>
                <a:gd name="T20" fmla="*/ 62 w 178"/>
                <a:gd name="T21" fmla="*/ 134 h 142"/>
                <a:gd name="T22" fmla="*/ 74 w 178"/>
                <a:gd name="T23" fmla="*/ 142 h 142"/>
                <a:gd name="T24" fmla="*/ 0 w 178"/>
                <a:gd name="T25" fmla="*/ 134 h 142"/>
                <a:gd name="T26" fmla="*/ 12 w 178"/>
                <a:gd name="T27" fmla="*/ 134 h 142"/>
                <a:gd name="T28" fmla="*/ 18 w 178"/>
                <a:gd name="T29" fmla="*/ 130 h 142"/>
                <a:gd name="T30" fmla="*/ 22 w 178"/>
                <a:gd name="T31" fmla="*/ 106 h 142"/>
                <a:gd name="T32" fmla="*/ 22 w 178"/>
                <a:gd name="T33" fmla="*/ 34 h 142"/>
                <a:gd name="T34" fmla="*/ 18 w 178"/>
                <a:gd name="T35" fmla="*/ 12 h 142"/>
                <a:gd name="T36" fmla="*/ 12 w 178"/>
                <a:gd name="T37" fmla="*/ 8 h 142"/>
                <a:gd name="T38" fmla="*/ 0 w 178"/>
                <a:gd name="T39" fmla="*/ 0 h 142"/>
                <a:gd name="T40" fmla="*/ 74 w 178"/>
                <a:gd name="T41" fmla="*/ 8 h 142"/>
                <a:gd name="T42" fmla="*/ 62 w 178"/>
                <a:gd name="T43" fmla="*/ 8 h 142"/>
                <a:gd name="T44" fmla="*/ 56 w 178"/>
                <a:gd name="T45" fmla="*/ 12 h 142"/>
                <a:gd name="T46" fmla="*/ 52 w 178"/>
                <a:gd name="T47" fmla="*/ 34 h 142"/>
                <a:gd name="T48" fmla="*/ 100 w 178"/>
                <a:gd name="T49" fmla="*/ 26 h 142"/>
                <a:gd name="T50" fmla="*/ 106 w 178"/>
                <a:gd name="T51" fmla="*/ 22 h 142"/>
                <a:gd name="T52" fmla="*/ 112 w 178"/>
                <a:gd name="T53" fmla="*/ 12 h 142"/>
                <a:gd name="T54" fmla="*/ 108 w 178"/>
                <a:gd name="T55" fmla="*/ 8 h 142"/>
                <a:gd name="T56" fmla="*/ 102 w 178"/>
                <a:gd name="T57" fmla="*/ 0 h 142"/>
                <a:gd name="T58" fmla="*/ 158 w 178"/>
                <a:gd name="T59" fmla="*/ 8 h 142"/>
                <a:gd name="T60" fmla="*/ 146 w 178"/>
                <a:gd name="T61" fmla="*/ 8 h 142"/>
                <a:gd name="T62" fmla="*/ 126 w 178"/>
                <a:gd name="T63" fmla="*/ 18 h 142"/>
                <a:gd name="T64" fmla="*/ 82 w 178"/>
                <a:gd name="T65" fmla="*/ 5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142">
                  <a:moveTo>
                    <a:pt x="146" y="120"/>
                  </a:moveTo>
                  <a:lnTo>
                    <a:pt x="146" y="120"/>
                  </a:lnTo>
                  <a:lnTo>
                    <a:pt x="154" y="126"/>
                  </a:lnTo>
                  <a:lnTo>
                    <a:pt x="162" y="130"/>
                  </a:lnTo>
                  <a:lnTo>
                    <a:pt x="170" y="134"/>
                  </a:lnTo>
                  <a:lnTo>
                    <a:pt x="178" y="134"/>
                  </a:lnTo>
                  <a:lnTo>
                    <a:pt x="178" y="142"/>
                  </a:lnTo>
                  <a:lnTo>
                    <a:pt x="100" y="142"/>
                  </a:lnTo>
                  <a:lnTo>
                    <a:pt x="100" y="134"/>
                  </a:lnTo>
                  <a:lnTo>
                    <a:pt x="100" y="134"/>
                  </a:lnTo>
                  <a:lnTo>
                    <a:pt x="106" y="134"/>
                  </a:lnTo>
                  <a:lnTo>
                    <a:pt x="112" y="132"/>
                  </a:lnTo>
                  <a:lnTo>
                    <a:pt x="112" y="126"/>
                  </a:lnTo>
                  <a:lnTo>
                    <a:pt x="108" y="120"/>
                  </a:lnTo>
                  <a:lnTo>
                    <a:pt x="62" y="70"/>
                  </a:lnTo>
                  <a:lnTo>
                    <a:pt x="52" y="78"/>
                  </a:lnTo>
                  <a:lnTo>
                    <a:pt x="52" y="106"/>
                  </a:lnTo>
                  <a:lnTo>
                    <a:pt x="52" y="106"/>
                  </a:lnTo>
                  <a:lnTo>
                    <a:pt x="52" y="122"/>
                  </a:lnTo>
                  <a:lnTo>
                    <a:pt x="56" y="130"/>
                  </a:lnTo>
                  <a:lnTo>
                    <a:pt x="58" y="132"/>
                  </a:lnTo>
                  <a:lnTo>
                    <a:pt x="62" y="134"/>
                  </a:lnTo>
                  <a:lnTo>
                    <a:pt x="74" y="134"/>
                  </a:lnTo>
                  <a:lnTo>
                    <a:pt x="7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0"/>
                  </a:lnTo>
                  <a:lnTo>
                    <a:pt x="74" y="0"/>
                  </a:lnTo>
                  <a:lnTo>
                    <a:pt x="74" y="8"/>
                  </a:lnTo>
                  <a:lnTo>
                    <a:pt x="74" y="8"/>
                  </a:lnTo>
                  <a:lnTo>
                    <a:pt x="62" y="8"/>
                  </a:lnTo>
                  <a:lnTo>
                    <a:pt x="58" y="10"/>
                  </a:lnTo>
                  <a:lnTo>
                    <a:pt x="56" y="12"/>
                  </a:lnTo>
                  <a:lnTo>
                    <a:pt x="52" y="20"/>
                  </a:lnTo>
                  <a:lnTo>
                    <a:pt x="52" y="34"/>
                  </a:lnTo>
                  <a:lnTo>
                    <a:pt x="52" y="66"/>
                  </a:lnTo>
                  <a:lnTo>
                    <a:pt x="100" y="26"/>
                  </a:lnTo>
                  <a:lnTo>
                    <a:pt x="100" y="26"/>
                  </a:lnTo>
                  <a:lnTo>
                    <a:pt x="106" y="22"/>
                  </a:lnTo>
                  <a:lnTo>
                    <a:pt x="110" y="14"/>
                  </a:lnTo>
                  <a:lnTo>
                    <a:pt x="112" y="12"/>
                  </a:lnTo>
                  <a:lnTo>
                    <a:pt x="110" y="10"/>
                  </a:lnTo>
                  <a:lnTo>
                    <a:pt x="108" y="8"/>
                  </a:lnTo>
                  <a:lnTo>
                    <a:pt x="102" y="8"/>
                  </a:lnTo>
                  <a:lnTo>
                    <a:pt x="102" y="0"/>
                  </a:lnTo>
                  <a:lnTo>
                    <a:pt x="158" y="0"/>
                  </a:lnTo>
                  <a:lnTo>
                    <a:pt x="158" y="8"/>
                  </a:lnTo>
                  <a:lnTo>
                    <a:pt x="158" y="8"/>
                  </a:lnTo>
                  <a:lnTo>
                    <a:pt x="146" y="8"/>
                  </a:lnTo>
                  <a:lnTo>
                    <a:pt x="136" y="12"/>
                  </a:lnTo>
                  <a:lnTo>
                    <a:pt x="126" y="18"/>
                  </a:lnTo>
                  <a:lnTo>
                    <a:pt x="116" y="26"/>
                  </a:lnTo>
                  <a:lnTo>
                    <a:pt x="82" y="54"/>
                  </a:lnTo>
                  <a:lnTo>
                    <a:pt x="146" y="1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82"/>
            <p:cNvSpPr>
              <a:spLocks noEditPoints="1"/>
            </p:cNvSpPr>
            <p:nvPr userDrawn="1"/>
          </p:nvSpPr>
          <p:spPr bwMode="auto">
            <a:xfrm>
              <a:off x="3669"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2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2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2"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2"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83"/>
            <p:cNvSpPr>
              <a:spLocks/>
            </p:cNvSpPr>
            <p:nvPr userDrawn="1"/>
          </p:nvSpPr>
          <p:spPr bwMode="auto">
            <a:xfrm>
              <a:off x="3853" y="1058"/>
              <a:ext cx="158" cy="146"/>
            </a:xfrm>
            <a:custGeom>
              <a:avLst/>
              <a:gdLst>
                <a:gd name="T0" fmla="*/ 124 w 158"/>
                <a:gd name="T1" fmla="*/ 34 h 146"/>
                <a:gd name="T2" fmla="*/ 124 w 158"/>
                <a:gd name="T3" fmla="*/ 34 h 146"/>
                <a:gd name="T4" fmla="*/ 124 w 158"/>
                <a:gd name="T5" fmla="*/ 20 h 146"/>
                <a:gd name="T6" fmla="*/ 120 w 158"/>
                <a:gd name="T7" fmla="*/ 12 h 146"/>
                <a:gd name="T8" fmla="*/ 118 w 158"/>
                <a:gd name="T9" fmla="*/ 10 h 146"/>
                <a:gd name="T10" fmla="*/ 114 w 158"/>
                <a:gd name="T11" fmla="*/ 8 h 146"/>
                <a:gd name="T12" fmla="*/ 102 w 158"/>
                <a:gd name="T13" fmla="*/ 8 h 146"/>
                <a:gd name="T14" fmla="*/ 102 w 158"/>
                <a:gd name="T15" fmla="*/ 0 h 146"/>
                <a:gd name="T16" fmla="*/ 158 w 158"/>
                <a:gd name="T17" fmla="*/ 0 h 146"/>
                <a:gd name="T18" fmla="*/ 158 w 158"/>
                <a:gd name="T19" fmla="*/ 8 h 146"/>
                <a:gd name="T20" fmla="*/ 158 w 158"/>
                <a:gd name="T21" fmla="*/ 8 h 146"/>
                <a:gd name="T22" fmla="*/ 146 w 158"/>
                <a:gd name="T23" fmla="*/ 8 h 146"/>
                <a:gd name="T24" fmla="*/ 142 w 158"/>
                <a:gd name="T25" fmla="*/ 10 h 146"/>
                <a:gd name="T26" fmla="*/ 138 w 158"/>
                <a:gd name="T27" fmla="*/ 12 h 146"/>
                <a:gd name="T28" fmla="*/ 136 w 158"/>
                <a:gd name="T29" fmla="*/ 20 h 146"/>
                <a:gd name="T30" fmla="*/ 136 w 158"/>
                <a:gd name="T31" fmla="*/ 34 h 146"/>
                <a:gd name="T32" fmla="*/ 136 w 158"/>
                <a:gd name="T33" fmla="*/ 146 h 146"/>
                <a:gd name="T34" fmla="*/ 130 w 158"/>
                <a:gd name="T35" fmla="*/ 146 h 146"/>
                <a:gd name="T36" fmla="*/ 32 w 158"/>
                <a:gd name="T37" fmla="*/ 30 h 146"/>
                <a:gd name="T38" fmla="*/ 32 w 158"/>
                <a:gd name="T39" fmla="*/ 106 h 146"/>
                <a:gd name="T40" fmla="*/ 32 w 158"/>
                <a:gd name="T41" fmla="*/ 106 h 146"/>
                <a:gd name="T42" fmla="*/ 32 w 158"/>
                <a:gd name="T43" fmla="*/ 122 h 146"/>
                <a:gd name="T44" fmla="*/ 36 w 158"/>
                <a:gd name="T45" fmla="*/ 130 h 146"/>
                <a:gd name="T46" fmla="*/ 38 w 158"/>
                <a:gd name="T47" fmla="*/ 132 h 146"/>
                <a:gd name="T48" fmla="*/ 42 w 158"/>
                <a:gd name="T49" fmla="*/ 134 h 146"/>
                <a:gd name="T50" fmla="*/ 54 w 158"/>
                <a:gd name="T51" fmla="*/ 134 h 146"/>
                <a:gd name="T52" fmla="*/ 54 w 158"/>
                <a:gd name="T53" fmla="*/ 142 h 146"/>
                <a:gd name="T54" fmla="*/ 0 w 158"/>
                <a:gd name="T55" fmla="*/ 142 h 146"/>
                <a:gd name="T56" fmla="*/ 0 w 158"/>
                <a:gd name="T57" fmla="*/ 134 h 146"/>
                <a:gd name="T58" fmla="*/ 0 w 158"/>
                <a:gd name="T59" fmla="*/ 134 h 146"/>
                <a:gd name="T60" fmla="*/ 10 w 158"/>
                <a:gd name="T61" fmla="*/ 134 h 146"/>
                <a:gd name="T62" fmla="*/ 14 w 158"/>
                <a:gd name="T63" fmla="*/ 132 h 146"/>
                <a:gd name="T64" fmla="*/ 18 w 158"/>
                <a:gd name="T65" fmla="*/ 130 h 146"/>
                <a:gd name="T66" fmla="*/ 20 w 158"/>
                <a:gd name="T67" fmla="*/ 122 h 146"/>
                <a:gd name="T68" fmla="*/ 22 w 158"/>
                <a:gd name="T69" fmla="*/ 106 h 146"/>
                <a:gd name="T70" fmla="*/ 22 w 158"/>
                <a:gd name="T71" fmla="*/ 34 h 146"/>
                <a:gd name="T72" fmla="*/ 22 w 158"/>
                <a:gd name="T73" fmla="*/ 34 h 146"/>
                <a:gd name="T74" fmla="*/ 20 w 158"/>
                <a:gd name="T75" fmla="*/ 20 h 146"/>
                <a:gd name="T76" fmla="*/ 18 w 158"/>
                <a:gd name="T77" fmla="*/ 12 h 146"/>
                <a:gd name="T78" fmla="*/ 14 w 158"/>
                <a:gd name="T79" fmla="*/ 10 h 146"/>
                <a:gd name="T80" fmla="*/ 10 w 158"/>
                <a:gd name="T81" fmla="*/ 8 h 146"/>
                <a:gd name="T82" fmla="*/ 0 w 158"/>
                <a:gd name="T83" fmla="*/ 8 h 146"/>
                <a:gd name="T84" fmla="*/ 0 w 158"/>
                <a:gd name="T85" fmla="*/ 0 h 146"/>
                <a:gd name="T86" fmla="*/ 46 w 158"/>
                <a:gd name="T87" fmla="*/ 0 h 146"/>
                <a:gd name="T88" fmla="*/ 124 w 158"/>
                <a:gd name="T89" fmla="*/ 94 h 146"/>
                <a:gd name="T90" fmla="*/ 124 w 158"/>
                <a:gd name="T91"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146">
                  <a:moveTo>
                    <a:pt x="124" y="34"/>
                  </a:moveTo>
                  <a:lnTo>
                    <a:pt x="124" y="34"/>
                  </a:lnTo>
                  <a:lnTo>
                    <a:pt x="124" y="20"/>
                  </a:lnTo>
                  <a:lnTo>
                    <a:pt x="120" y="12"/>
                  </a:lnTo>
                  <a:lnTo>
                    <a:pt x="118" y="10"/>
                  </a:lnTo>
                  <a:lnTo>
                    <a:pt x="114" y="8"/>
                  </a:lnTo>
                  <a:lnTo>
                    <a:pt x="102" y="8"/>
                  </a:lnTo>
                  <a:lnTo>
                    <a:pt x="102" y="0"/>
                  </a:lnTo>
                  <a:lnTo>
                    <a:pt x="158" y="0"/>
                  </a:lnTo>
                  <a:lnTo>
                    <a:pt x="158" y="8"/>
                  </a:lnTo>
                  <a:lnTo>
                    <a:pt x="158" y="8"/>
                  </a:lnTo>
                  <a:lnTo>
                    <a:pt x="146" y="8"/>
                  </a:lnTo>
                  <a:lnTo>
                    <a:pt x="142" y="10"/>
                  </a:lnTo>
                  <a:lnTo>
                    <a:pt x="138" y="12"/>
                  </a:lnTo>
                  <a:lnTo>
                    <a:pt x="136" y="20"/>
                  </a:lnTo>
                  <a:lnTo>
                    <a:pt x="136" y="34"/>
                  </a:lnTo>
                  <a:lnTo>
                    <a:pt x="136" y="146"/>
                  </a:lnTo>
                  <a:lnTo>
                    <a:pt x="130" y="146"/>
                  </a:lnTo>
                  <a:lnTo>
                    <a:pt x="32" y="30"/>
                  </a:lnTo>
                  <a:lnTo>
                    <a:pt x="32" y="106"/>
                  </a:lnTo>
                  <a:lnTo>
                    <a:pt x="32" y="106"/>
                  </a:lnTo>
                  <a:lnTo>
                    <a:pt x="32" y="122"/>
                  </a:lnTo>
                  <a:lnTo>
                    <a:pt x="36" y="130"/>
                  </a:lnTo>
                  <a:lnTo>
                    <a:pt x="38" y="132"/>
                  </a:lnTo>
                  <a:lnTo>
                    <a:pt x="42" y="134"/>
                  </a:lnTo>
                  <a:lnTo>
                    <a:pt x="54" y="134"/>
                  </a:lnTo>
                  <a:lnTo>
                    <a:pt x="54" y="142"/>
                  </a:lnTo>
                  <a:lnTo>
                    <a:pt x="0" y="142"/>
                  </a:lnTo>
                  <a:lnTo>
                    <a:pt x="0" y="134"/>
                  </a:lnTo>
                  <a:lnTo>
                    <a:pt x="0" y="134"/>
                  </a:lnTo>
                  <a:lnTo>
                    <a:pt x="10" y="134"/>
                  </a:lnTo>
                  <a:lnTo>
                    <a:pt x="14" y="132"/>
                  </a:lnTo>
                  <a:lnTo>
                    <a:pt x="18" y="130"/>
                  </a:lnTo>
                  <a:lnTo>
                    <a:pt x="20" y="122"/>
                  </a:lnTo>
                  <a:lnTo>
                    <a:pt x="22" y="106"/>
                  </a:lnTo>
                  <a:lnTo>
                    <a:pt x="22" y="34"/>
                  </a:lnTo>
                  <a:lnTo>
                    <a:pt x="22" y="34"/>
                  </a:lnTo>
                  <a:lnTo>
                    <a:pt x="20" y="20"/>
                  </a:lnTo>
                  <a:lnTo>
                    <a:pt x="18" y="12"/>
                  </a:lnTo>
                  <a:lnTo>
                    <a:pt x="14" y="10"/>
                  </a:lnTo>
                  <a:lnTo>
                    <a:pt x="10" y="8"/>
                  </a:lnTo>
                  <a:lnTo>
                    <a:pt x="0" y="8"/>
                  </a:lnTo>
                  <a:lnTo>
                    <a:pt x="0" y="0"/>
                  </a:lnTo>
                  <a:lnTo>
                    <a:pt x="46" y="0"/>
                  </a:lnTo>
                  <a:lnTo>
                    <a:pt x="124" y="94"/>
                  </a:lnTo>
                  <a:lnTo>
                    <a:pt x="124" y="3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84"/>
            <p:cNvSpPr>
              <a:spLocks/>
            </p:cNvSpPr>
            <p:nvPr userDrawn="1"/>
          </p:nvSpPr>
          <p:spPr bwMode="auto">
            <a:xfrm>
              <a:off x="4050" y="1054"/>
              <a:ext cx="96" cy="150"/>
            </a:xfrm>
            <a:custGeom>
              <a:avLst/>
              <a:gdLst>
                <a:gd name="T0" fmla="*/ 0 w 96"/>
                <a:gd name="T1" fmla="*/ 150 h 150"/>
                <a:gd name="T2" fmla="*/ 6 w 96"/>
                <a:gd name="T3" fmla="*/ 98 h 150"/>
                <a:gd name="T4" fmla="*/ 8 w 96"/>
                <a:gd name="T5" fmla="*/ 106 h 150"/>
                <a:gd name="T6" fmla="*/ 18 w 96"/>
                <a:gd name="T7" fmla="*/ 122 h 150"/>
                <a:gd name="T8" fmla="*/ 28 w 96"/>
                <a:gd name="T9" fmla="*/ 132 h 150"/>
                <a:gd name="T10" fmla="*/ 42 w 96"/>
                <a:gd name="T11" fmla="*/ 138 h 150"/>
                <a:gd name="T12" fmla="*/ 50 w 96"/>
                <a:gd name="T13" fmla="*/ 138 h 150"/>
                <a:gd name="T14" fmla="*/ 66 w 96"/>
                <a:gd name="T15" fmla="*/ 132 h 150"/>
                <a:gd name="T16" fmla="*/ 74 w 96"/>
                <a:gd name="T17" fmla="*/ 116 h 150"/>
                <a:gd name="T18" fmla="*/ 72 w 96"/>
                <a:gd name="T19" fmla="*/ 108 h 150"/>
                <a:gd name="T20" fmla="*/ 64 w 96"/>
                <a:gd name="T21" fmla="*/ 96 h 150"/>
                <a:gd name="T22" fmla="*/ 34 w 96"/>
                <a:gd name="T23" fmla="*/ 80 h 150"/>
                <a:gd name="T24" fmla="*/ 20 w 96"/>
                <a:gd name="T25" fmla="*/ 72 h 150"/>
                <a:gd name="T26" fmla="*/ 6 w 96"/>
                <a:gd name="T27" fmla="*/ 58 h 150"/>
                <a:gd name="T28" fmla="*/ 2 w 96"/>
                <a:gd name="T29" fmla="*/ 44 h 150"/>
                <a:gd name="T30" fmla="*/ 2 w 96"/>
                <a:gd name="T31" fmla="*/ 36 h 150"/>
                <a:gd name="T32" fmla="*/ 4 w 96"/>
                <a:gd name="T33" fmla="*/ 22 h 150"/>
                <a:gd name="T34" fmla="*/ 14 w 96"/>
                <a:gd name="T35" fmla="*/ 10 h 150"/>
                <a:gd name="T36" fmla="*/ 26 w 96"/>
                <a:gd name="T37" fmla="*/ 4 h 150"/>
                <a:gd name="T38" fmla="*/ 42 w 96"/>
                <a:gd name="T39" fmla="*/ 0 h 150"/>
                <a:gd name="T40" fmla="*/ 52 w 96"/>
                <a:gd name="T41" fmla="*/ 2 h 150"/>
                <a:gd name="T42" fmla="*/ 72 w 96"/>
                <a:gd name="T43" fmla="*/ 10 h 150"/>
                <a:gd name="T44" fmla="*/ 76 w 96"/>
                <a:gd name="T45" fmla="*/ 6 h 150"/>
                <a:gd name="T46" fmla="*/ 84 w 96"/>
                <a:gd name="T47" fmla="*/ 0 h 150"/>
                <a:gd name="T48" fmla="*/ 78 w 96"/>
                <a:gd name="T49" fmla="*/ 50 h 150"/>
                <a:gd name="T50" fmla="*/ 76 w 96"/>
                <a:gd name="T51" fmla="*/ 36 h 150"/>
                <a:gd name="T52" fmla="*/ 66 w 96"/>
                <a:gd name="T53" fmla="*/ 18 h 150"/>
                <a:gd name="T54" fmla="*/ 52 w 96"/>
                <a:gd name="T55" fmla="*/ 12 h 150"/>
                <a:gd name="T56" fmla="*/ 44 w 96"/>
                <a:gd name="T57" fmla="*/ 10 h 150"/>
                <a:gd name="T58" fmla="*/ 30 w 96"/>
                <a:gd name="T59" fmla="*/ 16 h 150"/>
                <a:gd name="T60" fmla="*/ 24 w 96"/>
                <a:gd name="T61" fmla="*/ 30 h 150"/>
                <a:gd name="T62" fmla="*/ 26 w 96"/>
                <a:gd name="T63" fmla="*/ 36 h 150"/>
                <a:gd name="T64" fmla="*/ 36 w 96"/>
                <a:gd name="T65" fmla="*/ 48 h 150"/>
                <a:gd name="T66" fmla="*/ 66 w 96"/>
                <a:gd name="T67" fmla="*/ 64 h 150"/>
                <a:gd name="T68" fmla="*/ 78 w 96"/>
                <a:gd name="T69" fmla="*/ 72 h 150"/>
                <a:gd name="T70" fmla="*/ 94 w 96"/>
                <a:gd name="T71" fmla="*/ 94 h 150"/>
                <a:gd name="T72" fmla="*/ 96 w 96"/>
                <a:gd name="T73" fmla="*/ 106 h 150"/>
                <a:gd name="T74" fmla="*/ 96 w 96"/>
                <a:gd name="T75" fmla="*/ 116 h 150"/>
                <a:gd name="T76" fmla="*/ 88 w 96"/>
                <a:gd name="T77" fmla="*/ 132 h 150"/>
                <a:gd name="T78" fmla="*/ 76 w 96"/>
                <a:gd name="T79" fmla="*/ 142 h 150"/>
                <a:gd name="T80" fmla="*/ 58 w 96"/>
                <a:gd name="T81" fmla="*/ 148 h 150"/>
                <a:gd name="T82" fmla="*/ 50 w 96"/>
                <a:gd name="T83" fmla="*/ 150 h 150"/>
                <a:gd name="T84" fmla="*/ 28 w 96"/>
                <a:gd name="T85" fmla="*/ 144 h 150"/>
                <a:gd name="T86" fmla="*/ 14 w 96"/>
                <a:gd name="T87" fmla="*/ 138 h 150"/>
                <a:gd name="T88" fmla="*/ 6 w 96"/>
                <a:gd name="T8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6" h="150">
                  <a:moveTo>
                    <a:pt x="6" y="150"/>
                  </a:moveTo>
                  <a:lnTo>
                    <a:pt x="0" y="150"/>
                  </a:lnTo>
                  <a:lnTo>
                    <a:pt x="0" y="98"/>
                  </a:lnTo>
                  <a:lnTo>
                    <a:pt x="6" y="98"/>
                  </a:lnTo>
                  <a:lnTo>
                    <a:pt x="6" y="98"/>
                  </a:lnTo>
                  <a:lnTo>
                    <a:pt x="8" y="106"/>
                  </a:lnTo>
                  <a:lnTo>
                    <a:pt x="12" y="114"/>
                  </a:lnTo>
                  <a:lnTo>
                    <a:pt x="18" y="122"/>
                  </a:lnTo>
                  <a:lnTo>
                    <a:pt x="22" y="128"/>
                  </a:lnTo>
                  <a:lnTo>
                    <a:pt x="28" y="132"/>
                  </a:lnTo>
                  <a:lnTo>
                    <a:pt x="36" y="136"/>
                  </a:lnTo>
                  <a:lnTo>
                    <a:pt x="42" y="138"/>
                  </a:lnTo>
                  <a:lnTo>
                    <a:pt x="50" y="138"/>
                  </a:lnTo>
                  <a:lnTo>
                    <a:pt x="50" y="138"/>
                  </a:lnTo>
                  <a:lnTo>
                    <a:pt x="60" y="138"/>
                  </a:lnTo>
                  <a:lnTo>
                    <a:pt x="66" y="132"/>
                  </a:lnTo>
                  <a:lnTo>
                    <a:pt x="72" y="126"/>
                  </a:lnTo>
                  <a:lnTo>
                    <a:pt x="74" y="116"/>
                  </a:lnTo>
                  <a:lnTo>
                    <a:pt x="74" y="116"/>
                  </a:lnTo>
                  <a:lnTo>
                    <a:pt x="72" y="108"/>
                  </a:lnTo>
                  <a:lnTo>
                    <a:pt x="68" y="102"/>
                  </a:lnTo>
                  <a:lnTo>
                    <a:pt x="64" y="96"/>
                  </a:lnTo>
                  <a:lnTo>
                    <a:pt x="56" y="92"/>
                  </a:lnTo>
                  <a:lnTo>
                    <a:pt x="34" y="80"/>
                  </a:lnTo>
                  <a:lnTo>
                    <a:pt x="34" y="80"/>
                  </a:lnTo>
                  <a:lnTo>
                    <a:pt x="20" y="72"/>
                  </a:lnTo>
                  <a:lnTo>
                    <a:pt x="10" y="62"/>
                  </a:lnTo>
                  <a:lnTo>
                    <a:pt x="6" y="58"/>
                  </a:lnTo>
                  <a:lnTo>
                    <a:pt x="4" y="50"/>
                  </a:lnTo>
                  <a:lnTo>
                    <a:pt x="2" y="44"/>
                  </a:lnTo>
                  <a:lnTo>
                    <a:pt x="2" y="36"/>
                  </a:lnTo>
                  <a:lnTo>
                    <a:pt x="2" y="36"/>
                  </a:lnTo>
                  <a:lnTo>
                    <a:pt x="2" y="28"/>
                  </a:lnTo>
                  <a:lnTo>
                    <a:pt x="4" y="22"/>
                  </a:lnTo>
                  <a:lnTo>
                    <a:pt x="8" y="16"/>
                  </a:lnTo>
                  <a:lnTo>
                    <a:pt x="14" y="10"/>
                  </a:lnTo>
                  <a:lnTo>
                    <a:pt x="20" y="6"/>
                  </a:lnTo>
                  <a:lnTo>
                    <a:pt x="26" y="4"/>
                  </a:lnTo>
                  <a:lnTo>
                    <a:pt x="34" y="0"/>
                  </a:lnTo>
                  <a:lnTo>
                    <a:pt x="42" y="0"/>
                  </a:lnTo>
                  <a:lnTo>
                    <a:pt x="42" y="0"/>
                  </a:lnTo>
                  <a:lnTo>
                    <a:pt x="52" y="2"/>
                  </a:lnTo>
                  <a:lnTo>
                    <a:pt x="60" y="4"/>
                  </a:lnTo>
                  <a:lnTo>
                    <a:pt x="72" y="10"/>
                  </a:lnTo>
                  <a:lnTo>
                    <a:pt x="72" y="10"/>
                  </a:lnTo>
                  <a:lnTo>
                    <a:pt x="76" y="6"/>
                  </a:lnTo>
                  <a:lnTo>
                    <a:pt x="78" y="0"/>
                  </a:lnTo>
                  <a:lnTo>
                    <a:pt x="84" y="0"/>
                  </a:lnTo>
                  <a:lnTo>
                    <a:pt x="84" y="50"/>
                  </a:lnTo>
                  <a:lnTo>
                    <a:pt x="78" y="50"/>
                  </a:lnTo>
                  <a:lnTo>
                    <a:pt x="78" y="50"/>
                  </a:lnTo>
                  <a:lnTo>
                    <a:pt x="76" y="36"/>
                  </a:lnTo>
                  <a:lnTo>
                    <a:pt x="70" y="24"/>
                  </a:lnTo>
                  <a:lnTo>
                    <a:pt x="66" y="18"/>
                  </a:lnTo>
                  <a:lnTo>
                    <a:pt x="60" y="14"/>
                  </a:lnTo>
                  <a:lnTo>
                    <a:pt x="52" y="12"/>
                  </a:lnTo>
                  <a:lnTo>
                    <a:pt x="44" y="10"/>
                  </a:lnTo>
                  <a:lnTo>
                    <a:pt x="44" y="10"/>
                  </a:lnTo>
                  <a:lnTo>
                    <a:pt x="36" y="12"/>
                  </a:lnTo>
                  <a:lnTo>
                    <a:pt x="30" y="16"/>
                  </a:lnTo>
                  <a:lnTo>
                    <a:pt x="26" y="22"/>
                  </a:lnTo>
                  <a:lnTo>
                    <a:pt x="24" y="30"/>
                  </a:lnTo>
                  <a:lnTo>
                    <a:pt x="24" y="30"/>
                  </a:lnTo>
                  <a:lnTo>
                    <a:pt x="26" y="36"/>
                  </a:lnTo>
                  <a:lnTo>
                    <a:pt x="30" y="42"/>
                  </a:lnTo>
                  <a:lnTo>
                    <a:pt x="36" y="48"/>
                  </a:lnTo>
                  <a:lnTo>
                    <a:pt x="44" y="54"/>
                  </a:lnTo>
                  <a:lnTo>
                    <a:pt x="66" y="64"/>
                  </a:lnTo>
                  <a:lnTo>
                    <a:pt x="66" y="64"/>
                  </a:lnTo>
                  <a:lnTo>
                    <a:pt x="78" y="72"/>
                  </a:lnTo>
                  <a:lnTo>
                    <a:pt x="88" y="82"/>
                  </a:lnTo>
                  <a:lnTo>
                    <a:pt x="94" y="94"/>
                  </a:lnTo>
                  <a:lnTo>
                    <a:pt x="96" y="100"/>
                  </a:lnTo>
                  <a:lnTo>
                    <a:pt x="96" y="106"/>
                  </a:lnTo>
                  <a:lnTo>
                    <a:pt x="96" y="106"/>
                  </a:lnTo>
                  <a:lnTo>
                    <a:pt x="96" y="116"/>
                  </a:lnTo>
                  <a:lnTo>
                    <a:pt x="92" y="124"/>
                  </a:lnTo>
                  <a:lnTo>
                    <a:pt x="88" y="132"/>
                  </a:lnTo>
                  <a:lnTo>
                    <a:pt x="82" y="138"/>
                  </a:lnTo>
                  <a:lnTo>
                    <a:pt x="76" y="142"/>
                  </a:lnTo>
                  <a:lnTo>
                    <a:pt x="68" y="146"/>
                  </a:lnTo>
                  <a:lnTo>
                    <a:pt x="58" y="148"/>
                  </a:lnTo>
                  <a:lnTo>
                    <a:pt x="50" y="150"/>
                  </a:lnTo>
                  <a:lnTo>
                    <a:pt x="50" y="150"/>
                  </a:lnTo>
                  <a:lnTo>
                    <a:pt x="38" y="148"/>
                  </a:lnTo>
                  <a:lnTo>
                    <a:pt x="28" y="144"/>
                  </a:lnTo>
                  <a:lnTo>
                    <a:pt x="14" y="138"/>
                  </a:lnTo>
                  <a:lnTo>
                    <a:pt x="14" y="138"/>
                  </a:lnTo>
                  <a:lnTo>
                    <a:pt x="10" y="142"/>
                  </a:lnTo>
                  <a:lnTo>
                    <a:pt x="6" y="150"/>
                  </a:lnTo>
                  <a:lnTo>
                    <a:pt x="6" y="15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85"/>
            <p:cNvSpPr>
              <a:spLocks/>
            </p:cNvSpPr>
            <p:nvPr userDrawn="1"/>
          </p:nvSpPr>
          <p:spPr bwMode="auto">
            <a:xfrm>
              <a:off x="4184" y="1058"/>
              <a:ext cx="136" cy="142"/>
            </a:xfrm>
            <a:custGeom>
              <a:avLst/>
              <a:gdLst>
                <a:gd name="T0" fmla="*/ 0 w 136"/>
                <a:gd name="T1" fmla="*/ 8 h 142"/>
                <a:gd name="T2" fmla="*/ 0 w 136"/>
                <a:gd name="T3" fmla="*/ 0 h 142"/>
                <a:gd name="T4" fmla="*/ 74 w 136"/>
                <a:gd name="T5" fmla="*/ 0 h 142"/>
                <a:gd name="T6" fmla="*/ 74 w 136"/>
                <a:gd name="T7" fmla="*/ 8 h 142"/>
                <a:gd name="T8" fmla="*/ 74 w 136"/>
                <a:gd name="T9" fmla="*/ 8 h 142"/>
                <a:gd name="T10" fmla="*/ 62 w 136"/>
                <a:gd name="T11" fmla="*/ 8 h 142"/>
                <a:gd name="T12" fmla="*/ 58 w 136"/>
                <a:gd name="T13" fmla="*/ 10 h 142"/>
                <a:gd name="T14" fmla="*/ 56 w 136"/>
                <a:gd name="T15" fmla="*/ 12 h 142"/>
                <a:gd name="T16" fmla="*/ 52 w 136"/>
                <a:gd name="T17" fmla="*/ 20 h 142"/>
                <a:gd name="T18" fmla="*/ 52 w 136"/>
                <a:gd name="T19" fmla="*/ 34 h 142"/>
                <a:gd name="T20" fmla="*/ 52 w 136"/>
                <a:gd name="T21" fmla="*/ 104 h 142"/>
                <a:gd name="T22" fmla="*/ 52 w 136"/>
                <a:gd name="T23" fmla="*/ 104 h 142"/>
                <a:gd name="T24" fmla="*/ 52 w 136"/>
                <a:gd name="T25" fmla="*/ 118 h 142"/>
                <a:gd name="T26" fmla="*/ 56 w 136"/>
                <a:gd name="T27" fmla="*/ 126 h 142"/>
                <a:gd name="T28" fmla="*/ 58 w 136"/>
                <a:gd name="T29" fmla="*/ 128 h 142"/>
                <a:gd name="T30" fmla="*/ 62 w 136"/>
                <a:gd name="T31" fmla="*/ 130 h 142"/>
                <a:gd name="T32" fmla="*/ 74 w 136"/>
                <a:gd name="T33" fmla="*/ 130 h 142"/>
                <a:gd name="T34" fmla="*/ 102 w 136"/>
                <a:gd name="T35" fmla="*/ 130 h 142"/>
                <a:gd name="T36" fmla="*/ 102 w 136"/>
                <a:gd name="T37" fmla="*/ 130 h 142"/>
                <a:gd name="T38" fmla="*/ 114 w 136"/>
                <a:gd name="T39" fmla="*/ 130 h 142"/>
                <a:gd name="T40" fmla="*/ 122 w 136"/>
                <a:gd name="T41" fmla="*/ 126 h 142"/>
                <a:gd name="T42" fmla="*/ 126 w 136"/>
                <a:gd name="T43" fmla="*/ 120 h 142"/>
                <a:gd name="T44" fmla="*/ 128 w 136"/>
                <a:gd name="T45" fmla="*/ 112 h 142"/>
                <a:gd name="T46" fmla="*/ 130 w 136"/>
                <a:gd name="T47" fmla="*/ 108 h 142"/>
                <a:gd name="T48" fmla="*/ 136 w 136"/>
                <a:gd name="T49" fmla="*/ 108 h 142"/>
                <a:gd name="T50" fmla="*/ 134 w 136"/>
                <a:gd name="T51" fmla="*/ 142 h 142"/>
                <a:gd name="T52" fmla="*/ 0 w 136"/>
                <a:gd name="T53" fmla="*/ 142 h 142"/>
                <a:gd name="T54" fmla="*/ 0 w 136"/>
                <a:gd name="T55" fmla="*/ 134 h 142"/>
                <a:gd name="T56" fmla="*/ 0 w 136"/>
                <a:gd name="T57" fmla="*/ 134 h 142"/>
                <a:gd name="T58" fmla="*/ 12 w 136"/>
                <a:gd name="T59" fmla="*/ 134 h 142"/>
                <a:gd name="T60" fmla="*/ 16 w 136"/>
                <a:gd name="T61" fmla="*/ 132 h 142"/>
                <a:gd name="T62" fmla="*/ 18 w 136"/>
                <a:gd name="T63" fmla="*/ 130 h 142"/>
                <a:gd name="T64" fmla="*/ 22 w 136"/>
                <a:gd name="T65" fmla="*/ 122 h 142"/>
                <a:gd name="T66" fmla="*/ 22 w 136"/>
                <a:gd name="T67" fmla="*/ 106 h 142"/>
                <a:gd name="T68" fmla="*/ 22 w 136"/>
                <a:gd name="T69" fmla="*/ 34 h 142"/>
                <a:gd name="T70" fmla="*/ 22 w 136"/>
                <a:gd name="T71" fmla="*/ 34 h 142"/>
                <a:gd name="T72" fmla="*/ 22 w 136"/>
                <a:gd name="T73" fmla="*/ 20 h 142"/>
                <a:gd name="T74" fmla="*/ 18 w 136"/>
                <a:gd name="T75" fmla="*/ 12 h 142"/>
                <a:gd name="T76" fmla="*/ 16 w 136"/>
                <a:gd name="T77" fmla="*/ 10 h 142"/>
                <a:gd name="T78" fmla="*/ 12 w 136"/>
                <a:gd name="T79" fmla="*/ 8 h 142"/>
                <a:gd name="T80" fmla="*/ 0 w 136"/>
                <a:gd name="T81" fmla="*/ 8 h 142"/>
                <a:gd name="T82" fmla="*/ 0 w 136"/>
                <a:gd name="T83" fmla="*/ 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42">
                  <a:moveTo>
                    <a:pt x="0" y="8"/>
                  </a:moveTo>
                  <a:lnTo>
                    <a:pt x="0" y="0"/>
                  </a:lnTo>
                  <a:lnTo>
                    <a:pt x="74" y="0"/>
                  </a:lnTo>
                  <a:lnTo>
                    <a:pt x="74" y="8"/>
                  </a:lnTo>
                  <a:lnTo>
                    <a:pt x="74" y="8"/>
                  </a:lnTo>
                  <a:lnTo>
                    <a:pt x="62" y="8"/>
                  </a:lnTo>
                  <a:lnTo>
                    <a:pt x="58" y="10"/>
                  </a:lnTo>
                  <a:lnTo>
                    <a:pt x="56" y="12"/>
                  </a:lnTo>
                  <a:lnTo>
                    <a:pt x="52" y="20"/>
                  </a:lnTo>
                  <a:lnTo>
                    <a:pt x="52" y="34"/>
                  </a:lnTo>
                  <a:lnTo>
                    <a:pt x="52" y="104"/>
                  </a:lnTo>
                  <a:lnTo>
                    <a:pt x="52" y="104"/>
                  </a:lnTo>
                  <a:lnTo>
                    <a:pt x="52" y="118"/>
                  </a:lnTo>
                  <a:lnTo>
                    <a:pt x="56" y="126"/>
                  </a:lnTo>
                  <a:lnTo>
                    <a:pt x="58" y="128"/>
                  </a:lnTo>
                  <a:lnTo>
                    <a:pt x="62" y="130"/>
                  </a:lnTo>
                  <a:lnTo>
                    <a:pt x="74" y="130"/>
                  </a:lnTo>
                  <a:lnTo>
                    <a:pt x="102" y="130"/>
                  </a:lnTo>
                  <a:lnTo>
                    <a:pt x="102" y="130"/>
                  </a:lnTo>
                  <a:lnTo>
                    <a:pt x="114" y="130"/>
                  </a:lnTo>
                  <a:lnTo>
                    <a:pt x="122" y="126"/>
                  </a:lnTo>
                  <a:lnTo>
                    <a:pt x="126" y="120"/>
                  </a:lnTo>
                  <a:lnTo>
                    <a:pt x="128" y="112"/>
                  </a:lnTo>
                  <a:lnTo>
                    <a:pt x="130" y="108"/>
                  </a:lnTo>
                  <a:lnTo>
                    <a:pt x="136" y="108"/>
                  </a:lnTo>
                  <a:lnTo>
                    <a:pt x="134" y="142"/>
                  </a:lnTo>
                  <a:lnTo>
                    <a:pt x="0" y="142"/>
                  </a:lnTo>
                  <a:lnTo>
                    <a:pt x="0" y="134"/>
                  </a:lnTo>
                  <a:lnTo>
                    <a:pt x="0" y="134"/>
                  </a:lnTo>
                  <a:lnTo>
                    <a:pt x="12" y="134"/>
                  </a:lnTo>
                  <a:lnTo>
                    <a:pt x="16" y="132"/>
                  </a:lnTo>
                  <a:lnTo>
                    <a:pt x="18" y="130"/>
                  </a:lnTo>
                  <a:lnTo>
                    <a:pt x="22" y="122"/>
                  </a:lnTo>
                  <a:lnTo>
                    <a:pt x="22" y="106"/>
                  </a:lnTo>
                  <a:lnTo>
                    <a:pt x="22" y="34"/>
                  </a:lnTo>
                  <a:lnTo>
                    <a:pt x="22" y="34"/>
                  </a:lnTo>
                  <a:lnTo>
                    <a:pt x="22" y="20"/>
                  </a:lnTo>
                  <a:lnTo>
                    <a:pt x="18" y="12"/>
                  </a:lnTo>
                  <a:lnTo>
                    <a:pt x="16" y="10"/>
                  </a:lnTo>
                  <a:lnTo>
                    <a:pt x="12" y="8"/>
                  </a:lnTo>
                  <a:lnTo>
                    <a:pt x="0" y="8"/>
                  </a:lnTo>
                  <a:lnTo>
                    <a:pt x="0" y="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86"/>
            <p:cNvSpPr>
              <a:spLocks/>
            </p:cNvSpPr>
            <p:nvPr userDrawn="1"/>
          </p:nvSpPr>
          <p:spPr bwMode="auto">
            <a:xfrm>
              <a:off x="4350" y="1058"/>
              <a:ext cx="74" cy="142"/>
            </a:xfrm>
            <a:custGeom>
              <a:avLst/>
              <a:gdLst>
                <a:gd name="T0" fmla="*/ 0 w 74"/>
                <a:gd name="T1" fmla="*/ 142 h 142"/>
                <a:gd name="T2" fmla="*/ 0 w 74"/>
                <a:gd name="T3" fmla="*/ 134 h 142"/>
                <a:gd name="T4" fmla="*/ 0 w 74"/>
                <a:gd name="T5" fmla="*/ 134 h 142"/>
                <a:gd name="T6" fmla="*/ 12 w 74"/>
                <a:gd name="T7" fmla="*/ 134 h 142"/>
                <a:gd name="T8" fmla="*/ 16 w 74"/>
                <a:gd name="T9" fmla="*/ 132 h 142"/>
                <a:gd name="T10" fmla="*/ 20 w 74"/>
                <a:gd name="T11" fmla="*/ 130 h 142"/>
                <a:gd name="T12" fmla="*/ 22 w 74"/>
                <a:gd name="T13" fmla="*/ 122 h 142"/>
                <a:gd name="T14" fmla="*/ 22 w 74"/>
                <a:gd name="T15" fmla="*/ 106 h 142"/>
                <a:gd name="T16" fmla="*/ 22 w 74"/>
                <a:gd name="T17" fmla="*/ 34 h 142"/>
                <a:gd name="T18" fmla="*/ 22 w 74"/>
                <a:gd name="T19" fmla="*/ 34 h 142"/>
                <a:gd name="T20" fmla="*/ 22 w 74"/>
                <a:gd name="T21" fmla="*/ 20 h 142"/>
                <a:gd name="T22" fmla="*/ 20 w 74"/>
                <a:gd name="T23" fmla="*/ 12 h 142"/>
                <a:gd name="T24" fmla="*/ 16 w 74"/>
                <a:gd name="T25" fmla="*/ 10 h 142"/>
                <a:gd name="T26" fmla="*/ 12 w 74"/>
                <a:gd name="T27" fmla="*/ 8 h 142"/>
                <a:gd name="T28" fmla="*/ 0 w 74"/>
                <a:gd name="T29" fmla="*/ 8 h 142"/>
                <a:gd name="T30" fmla="*/ 0 w 74"/>
                <a:gd name="T31" fmla="*/ 0 h 142"/>
                <a:gd name="T32" fmla="*/ 74 w 74"/>
                <a:gd name="T33" fmla="*/ 0 h 142"/>
                <a:gd name="T34" fmla="*/ 74 w 74"/>
                <a:gd name="T35" fmla="*/ 8 h 142"/>
                <a:gd name="T36" fmla="*/ 74 w 74"/>
                <a:gd name="T37" fmla="*/ 8 h 142"/>
                <a:gd name="T38" fmla="*/ 64 w 74"/>
                <a:gd name="T39" fmla="*/ 8 h 142"/>
                <a:gd name="T40" fmla="*/ 60 w 74"/>
                <a:gd name="T41" fmla="*/ 10 h 142"/>
                <a:gd name="T42" fmla="*/ 56 w 74"/>
                <a:gd name="T43" fmla="*/ 12 h 142"/>
                <a:gd name="T44" fmla="*/ 54 w 74"/>
                <a:gd name="T45" fmla="*/ 20 h 142"/>
                <a:gd name="T46" fmla="*/ 52 w 74"/>
                <a:gd name="T47" fmla="*/ 34 h 142"/>
                <a:gd name="T48" fmla="*/ 52 w 74"/>
                <a:gd name="T49" fmla="*/ 106 h 142"/>
                <a:gd name="T50" fmla="*/ 52 w 74"/>
                <a:gd name="T51" fmla="*/ 106 h 142"/>
                <a:gd name="T52" fmla="*/ 54 w 74"/>
                <a:gd name="T53" fmla="*/ 122 h 142"/>
                <a:gd name="T54" fmla="*/ 56 w 74"/>
                <a:gd name="T55" fmla="*/ 130 h 142"/>
                <a:gd name="T56" fmla="*/ 60 w 74"/>
                <a:gd name="T57" fmla="*/ 132 h 142"/>
                <a:gd name="T58" fmla="*/ 64 w 74"/>
                <a:gd name="T59" fmla="*/ 134 h 142"/>
                <a:gd name="T60" fmla="*/ 74 w 74"/>
                <a:gd name="T61" fmla="*/ 134 h 142"/>
                <a:gd name="T62" fmla="*/ 74 w 74"/>
                <a:gd name="T63" fmla="*/ 142 h 142"/>
                <a:gd name="T64" fmla="*/ 0 w 74"/>
                <a:gd name="T65"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42">
                  <a:moveTo>
                    <a:pt x="0" y="142"/>
                  </a:moveTo>
                  <a:lnTo>
                    <a:pt x="0" y="134"/>
                  </a:lnTo>
                  <a:lnTo>
                    <a:pt x="0" y="134"/>
                  </a:lnTo>
                  <a:lnTo>
                    <a:pt x="12" y="134"/>
                  </a:lnTo>
                  <a:lnTo>
                    <a:pt x="16" y="132"/>
                  </a:lnTo>
                  <a:lnTo>
                    <a:pt x="20" y="130"/>
                  </a:lnTo>
                  <a:lnTo>
                    <a:pt x="22" y="122"/>
                  </a:lnTo>
                  <a:lnTo>
                    <a:pt x="22" y="106"/>
                  </a:lnTo>
                  <a:lnTo>
                    <a:pt x="22" y="34"/>
                  </a:lnTo>
                  <a:lnTo>
                    <a:pt x="22" y="34"/>
                  </a:lnTo>
                  <a:lnTo>
                    <a:pt x="22" y="20"/>
                  </a:lnTo>
                  <a:lnTo>
                    <a:pt x="20" y="12"/>
                  </a:lnTo>
                  <a:lnTo>
                    <a:pt x="16" y="10"/>
                  </a:lnTo>
                  <a:lnTo>
                    <a:pt x="12" y="8"/>
                  </a:lnTo>
                  <a:lnTo>
                    <a:pt x="0" y="8"/>
                  </a:lnTo>
                  <a:lnTo>
                    <a:pt x="0" y="0"/>
                  </a:lnTo>
                  <a:lnTo>
                    <a:pt x="74" y="0"/>
                  </a:lnTo>
                  <a:lnTo>
                    <a:pt x="74" y="8"/>
                  </a:lnTo>
                  <a:lnTo>
                    <a:pt x="74" y="8"/>
                  </a:lnTo>
                  <a:lnTo>
                    <a:pt x="64" y="8"/>
                  </a:lnTo>
                  <a:lnTo>
                    <a:pt x="60" y="10"/>
                  </a:lnTo>
                  <a:lnTo>
                    <a:pt x="56" y="12"/>
                  </a:lnTo>
                  <a:lnTo>
                    <a:pt x="54" y="20"/>
                  </a:lnTo>
                  <a:lnTo>
                    <a:pt x="52" y="34"/>
                  </a:lnTo>
                  <a:lnTo>
                    <a:pt x="52" y="106"/>
                  </a:lnTo>
                  <a:lnTo>
                    <a:pt x="52" y="106"/>
                  </a:lnTo>
                  <a:lnTo>
                    <a:pt x="54" y="122"/>
                  </a:lnTo>
                  <a:lnTo>
                    <a:pt x="56" y="130"/>
                  </a:lnTo>
                  <a:lnTo>
                    <a:pt x="60" y="132"/>
                  </a:lnTo>
                  <a:lnTo>
                    <a:pt x="64" y="134"/>
                  </a:lnTo>
                  <a:lnTo>
                    <a:pt x="74" y="134"/>
                  </a:lnTo>
                  <a:lnTo>
                    <a:pt x="74" y="142"/>
                  </a:lnTo>
                  <a:lnTo>
                    <a:pt x="0" y="14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87"/>
            <p:cNvSpPr>
              <a:spLocks noEditPoints="1"/>
            </p:cNvSpPr>
            <p:nvPr userDrawn="1"/>
          </p:nvSpPr>
          <p:spPr bwMode="auto">
            <a:xfrm>
              <a:off x="4442" y="1054"/>
              <a:ext cx="166" cy="146"/>
            </a:xfrm>
            <a:custGeom>
              <a:avLst/>
              <a:gdLst>
                <a:gd name="T0" fmla="*/ 40 w 166"/>
                <a:gd name="T1" fmla="*/ 120 h 146"/>
                <a:gd name="T2" fmla="*/ 40 w 166"/>
                <a:gd name="T3" fmla="*/ 120 h 146"/>
                <a:gd name="T4" fmla="*/ 38 w 166"/>
                <a:gd name="T5" fmla="*/ 128 h 146"/>
                <a:gd name="T6" fmla="*/ 38 w 166"/>
                <a:gd name="T7" fmla="*/ 132 h 146"/>
                <a:gd name="T8" fmla="*/ 40 w 166"/>
                <a:gd name="T9" fmla="*/ 134 h 146"/>
                <a:gd name="T10" fmla="*/ 46 w 166"/>
                <a:gd name="T11" fmla="*/ 138 h 146"/>
                <a:gd name="T12" fmla="*/ 58 w 166"/>
                <a:gd name="T13" fmla="*/ 138 h 146"/>
                <a:gd name="T14" fmla="*/ 58 w 166"/>
                <a:gd name="T15" fmla="*/ 146 h 146"/>
                <a:gd name="T16" fmla="*/ 0 w 166"/>
                <a:gd name="T17" fmla="*/ 146 h 146"/>
                <a:gd name="T18" fmla="*/ 0 w 166"/>
                <a:gd name="T19" fmla="*/ 138 h 146"/>
                <a:gd name="T20" fmla="*/ 0 w 166"/>
                <a:gd name="T21" fmla="*/ 138 h 146"/>
                <a:gd name="T22" fmla="*/ 10 w 166"/>
                <a:gd name="T23" fmla="*/ 138 h 146"/>
                <a:gd name="T24" fmla="*/ 18 w 166"/>
                <a:gd name="T25" fmla="*/ 134 h 146"/>
                <a:gd name="T26" fmla="*/ 24 w 166"/>
                <a:gd name="T27" fmla="*/ 128 h 146"/>
                <a:gd name="T28" fmla="*/ 30 w 166"/>
                <a:gd name="T29" fmla="*/ 118 h 146"/>
                <a:gd name="T30" fmla="*/ 80 w 166"/>
                <a:gd name="T31" fmla="*/ 0 h 146"/>
                <a:gd name="T32" fmla="*/ 86 w 166"/>
                <a:gd name="T33" fmla="*/ 0 h 146"/>
                <a:gd name="T34" fmla="*/ 136 w 166"/>
                <a:gd name="T35" fmla="*/ 118 h 146"/>
                <a:gd name="T36" fmla="*/ 136 w 166"/>
                <a:gd name="T37" fmla="*/ 118 h 146"/>
                <a:gd name="T38" fmla="*/ 142 w 166"/>
                <a:gd name="T39" fmla="*/ 128 h 146"/>
                <a:gd name="T40" fmla="*/ 146 w 166"/>
                <a:gd name="T41" fmla="*/ 134 h 146"/>
                <a:gd name="T42" fmla="*/ 154 w 166"/>
                <a:gd name="T43" fmla="*/ 138 h 146"/>
                <a:gd name="T44" fmla="*/ 166 w 166"/>
                <a:gd name="T45" fmla="*/ 138 h 146"/>
                <a:gd name="T46" fmla="*/ 166 w 166"/>
                <a:gd name="T47" fmla="*/ 146 h 146"/>
                <a:gd name="T48" fmla="*/ 88 w 166"/>
                <a:gd name="T49" fmla="*/ 146 h 146"/>
                <a:gd name="T50" fmla="*/ 88 w 166"/>
                <a:gd name="T51" fmla="*/ 138 h 146"/>
                <a:gd name="T52" fmla="*/ 88 w 166"/>
                <a:gd name="T53" fmla="*/ 138 h 146"/>
                <a:gd name="T54" fmla="*/ 100 w 166"/>
                <a:gd name="T55" fmla="*/ 138 h 146"/>
                <a:gd name="T56" fmla="*/ 108 w 166"/>
                <a:gd name="T57" fmla="*/ 134 h 146"/>
                <a:gd name="T58" fmla="*/ 108 w 166"/>
                <a:gd name="T59" fmla="*/ 132 h 146"/>
                <a:gd name="T60" fmla="*/ 108 w 166"/>
                <a:gd name="T61" fmla="*/ 128 h 146"/>
                <a:gd name="T62" fmla="*/ 106 w 166"/>
                <a:gd name="T63" fmla="*/ 120 h 146"/>
                <a:gd name="T64" fmla="*/ 96 w 166"/>
                <a:gd name="T65" fmla="*/ 98 h 146"/>
                <a:gd name="T66" fmla="*/ 50 w 166"/>
                <a:gd name="T67" fmla="*/ 98 h 146"/>
                <a:gd name="T68" fmla="*/ 40 w 166"/>
                <a:gd name="T69" fmla="*/ 120 h 146"/>
                <a:gd name="T70" fmla="*/ 74 w 166"/>
                <a:gd name="T71" fmla="*/ 44 h 146"/>
                <a:gd name="T72" fmla="*/ 54 w 166"/>
                <a:gd name="T73" fmla="*/ 88 h 146"/>
                <a:gd name="T74" fmla="*/ 92 w 166"/>
                <a:gd name="T75" fmla="*/ 88 h 146"/>
                <a:gd name="T76" fmla="*/ 74 w 166"/>
                <a:gd name="T77" fmla="*/ 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6" h="146">
                  <a:moveTo>
                    <a:pt x="40" y="120"/>
                  </a:moveTo>
                  <a:lnTo>
                    <a:pt x="40" y="120"/>
                  </a:lnTo>
                  <a:lnTo>
                    <a:pt x="38" y="128"/>
                  </a:lnTo>
                  <a:lnTo>
                    <a:pt x="38" y="132"/>
                  </a:lnTo>
                  <a:lnTo>
                    <a:pt x="40" y="134"/>
                  </a:lnTo>
                  <a:lnTo>
                    <a:pt x="46" y="138"/>
                  </a:lnTo>
                  <a:lnTo>
                    <a:pt x="58" y="138"/>
                  </a:lnTo>
                  <a:lnTo>
                    <a:pt x="58" y="146"/>
                  </a:lnTo>
                  <a:lnTo>
                    <a:pt x="0" y="146"/>
                  </a:lnTo>
                  <a:lnTo>
                    <a:pt x="0" y="138"/>
                  </a:lnTo>
                  <a:lnTo>
                    <a:pt x="0" y="138"/>
                  </a:lnTo>
                  <a:lnTo>
                    <a:pt x="10" y="138"/>
                  </a:lnTo>
                  <a:lnTo>
                    <a:pt x="18" y="134"/>
                  </a:lnTo>
                  <a:lnTo>
                    <a:pt x="24" y="128"/>
                  </a:lnTo>
                  <a:lnTo>
                    <a:pt x="30" y="118"/>
                  </a:lnTo>
                  <a:lnTo>
                    <a:pt x="80" y="0"/>
                  </a:lnTo>
                  <a:lnTo>
                    <a:pt x="86" y="0"/>
                  </a:lnTo>
                  <a:lnTo>
                    <a:pt x="136" y="118"/>
                  </a:lnTo>
                  <a:lnTo>
                    <a:pt x="136" y="118"/>
                  </a:lnTo>
                  <a:lnTo>
                    <a:pt x="142" y="128"/>
                  </a:lnTo>
                  <a:lnTo>
                    <a:pt x="146" y="134"/>
                  </a:lnTo>
                  <a:lnTo>
                    <a:pt x="154" y="138"/>
                  </a:lnTo>
                  <a:lnTo>
                    <a:pt x="166" y="138"/>
                  </a:lnTo>
                  <a:lnTo>
                    <a:pt x="166" y="146"/>
                  </a:lnTo>
                  <a:lnTo>
                    <a:pt x="88" y="146"/>
                  </a:lnTo>
                  <a:lnTo>
                    <a:pt x="88" y="138"/>
                  </a:lnTo>
                  <a:lnTo>
                    <a:pt x="88" y="138"/>
                  </a:lnTo>
                  <a:lnTo>
                    <a:pt x="100" y="138"/>
                  </a:lnTo>
                  <a:lnTo>
                    <a:pt x="108" y="134"/>
                  </a:lnTo>
                  <a:lnTo>
                    <a:pt x="108" y="132"/>
                  </a:lnTo>
                  <a:lnTo>
                    <a:pt x="108" y="128"/>
                  </a:lnTo>
                  <a:lnTo>
                    <a:pt x="106" y="120"/>
                  </a:lnTo>
                  <a:lnTo>
                    <a:pt x="96" y="98"/>
                  </a:lnTo>
                  <a:lnTo>
                    <a:pt x="50" y="98"/>
                  </a:lnTo>
                  <a:lnTo>
                    <a:pt x="40" y="120"/>
                  </a:lnTo>
                  <a:close/>
                  <a:moveTo>
                    <a:pt x="74" y="44"/>
                  </a:moveTo>
                  <a:lnTo>
                    <a:pt x="54" y="88"/>
                  </a:lnTo>
                  <a:lnTo>
                    <a:pt x="92" y="88"/>
                  </a:lnTo>
                  <a:lnTo>
                    <a:pt x="74" y="4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88"/>
            <p:cNvSpPr>
              <a:spLocks/>
            </p:cNvSpPr>
            <p:nvPr userDrawn="1"/>
          </p:nvSpPr>
          <p:spPr bwMode="auto">
            <a:xfrm>
              <a:off x="913" y="1325"/>
              <a:ext cx="94" cy="150"/>
            </a:xfrm>
            <a:custGeom>
              <a:avLst/>
              <a:gdLst>
                <a:gd name="T0" fmla="*/ 4 w 94"/>
                <a:gd name="T1" fmla="*/ 98 h 150"/>
                <a:gd name="T2" fmla="*/ 6 w 94"/>
                <a:gd name="T3" fmla="*/ 104 h 150"/>
                <a:gd name="T4" fmla="*/ 10 w 94"/>
                <a:gd name="T5" fmla="*/ 118 h 150"/>
                <a:gd name="T6" fmla="*/ 24 w 94"/>
                <a:gd name="T7" fmla="*/ 134 h 150"/>
                <a:gd name="T8" fmla="*/ 48 w 94"/>
                <a:gd name="T9" fmla="*/ 140 h 150"/>
                <a:gd name="T10" fmla="*/ 60 w 94"/>
                <a:gd name="T11" fmla="*/ 138 h 150"/>
                <a:gd name="T12" fmla="*/ 76 w 94"/>
                <a:gd name="T13" fmla="*/ 124 h 150"/>
                <a:gd name="T14" fmla="*/ 78 w 94"/>
                <a:gd name="T15" fmla="*/ 114 h 150"/>
                <a:gd name="T16" fmla="*/ 70 w 94"/>
                <a:gd name="T17" fmla="*/ 98 h 150"/>
                <a:gd name="T18" fmla="*/ 50 w 94"/>
                <a:gd name="T19" fmla="*/ 86 h 150"/>
                <a:gd name="T20" fmla="*/ 28 w 94"/>
                <a:gd name="T21" fmla="*/ 74 h 150"/>
                <a:gd name="T22" fmla="*/ 10 w 94"/>
                <a:gd name="T23" fmla="*/ 58 h 150"/>
                <a:gd name="T24" fmla="*/ 2 w 94"/>
                <a:gd name="T25" fmla="*/ 36 h 150"/>
                <a:gd name="T26" fmla="*/ 2 w 94"/>
                <a:gd name="T27" fmla="*/ 28 h 150"/>
                <a:gd name="T28" fmla="*/ 8 w 94"/>
                <a:gd name="T29" fmla="*/ 16 h 150"/>
                <a:gd name="T30" fmla="*/ 18 w 94"/>
                <a:gd name="T31" fmla="*/ 6 h 150"/>
                <a:gd name="T32" fmla="*/ 32 w 94"/>
                <a:gd name="T33" fmla="*/ 2 h 150"/>
                <a:gd name="T34" fmla="*/ 40 w 94"/>
                <a:gd name="T35" fmla="*/ 0 h 150"/>
                <a:gd name="T36" fmla="*/ 58 w 94"/>
                <a:gd name="T37" fmla="*/ 4 h 150"/>
                <a:gd name="T38" fmla="*/ 70 w 94"/>
                <a:gd name="T39" fmla="*/ 10 h 150"/>
                <a:gd name="T40" fmla="*/ 76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0 w 94"/>
                <a:gd name="T53" fmla="*/ 10 h 150"/>
                <a:gd name="T54" fmla="*/ 24 w 94"/>
                <a:gd name="T55" fmla="*/ 16 h 150"/>
                <a:gd name="T56" fmla="*/ 18 w 94"/>
                <a:gd name="T57" fmla="*/ 30 h 150"/>
                <a:gd name="T58" fmla="*/ 20 w 94"/>
                <a:gd name="T59" fmla="*/ 38 h 150"/>
                <a:gd name="T60" fmla="*/ 32 w 94"/>
                <a:gd name="T61" fmla="*/ 52 h 150"/>
                <a:gd name="T62" fmla="*/ 68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48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4" y="98"/>
                  </a:lnTo>
                  <a:lnTo>
                    <a:pt x="4" y="98"/>
                  </a:lnTo>
                  <a:lnTo>
                    <a:pt x="6" y="104"/>
                  </a:lnTo>
                  <a:lnTo>
                    <a:pt x="8" y="112"/>
                  </a:lnTo>
                  <a:lnTo>
                    <a:pt x="10" y="118"/>
                  </a:lnTo>
                  <a:lnTo>
                    <a:pt x="16" y="126"/>
                  </a:lnTo>
                  <a:lnTo>
                    <a:pt x="24" y="134"/>
                  </a:lnTo>
                  <a:lnTo>
                    <a:pt x="34" y="138"/>
                  </a:lnTo>
                  <a:lnTo>
                    <a:pt x="48" y="140"/>
                  </a:lnTo>
                  <a:lnTo>
                    <a:pt x="48" y="140"/>
                  </a:lnTo>
                  <a:lnTo>
                    <a:pt x="60" y="138"/>
                  </a:lnTo>
                  <a:lnTo>
                    <a:pt x="70" y="132"/>
                  </a:lnTo>
                  <a:lnTo>
                    <a:pt x="76" y="124"/>
                  </a:lnTo>
                  <a:lnTo>
                    <a:pt x="78" y="114"/>
                  </a:lnTo>
                  <a:lnTo>
                    <a:pt x="78" y="114"/>
                  </a:lnTo>
                  <a:lnTo>
                    <a:pt x="76" y="106"/>
                  </a:lnTo>
                  <a:lnTo>
                    <a:pt x="70" y="98"/>
                  </a:lnTo>
                  <a:lnTo>
                    <a:pt x="62"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6" y="4"/>
                  </a:lnTo>
                  <a:lnTo>
                    <a:pt x="32" y="2"/>
                  </a:lnTo>
                  <a:lnTo>
                    <a:pt x="40" y="0"/>
                  </a:lnTo>
                  <a:lnTo>
                    <a:pt x="40" y="0"/>
                  </a:lnTo>
                  <a:lnTo>
                    <a:pt x="50" y="2"/>
                  </a:lnTo>
                  <a:lnTo>
                    <a:pt x="58" y="4"/>
                  </a:lnTo>
                  <a:lnTo>
                    <a:pt x="70" y="10"/>
                  </a:lnTo>
                  <a:lnTo>
                    <a:pt x="70" y="10"/>
                  </a:lnTo>
                  <a:lnTo>
                    <a:pt x="74" y="6"/>
                  </a:lnTo>
                  <a:lnTo>
                    <a:pt x="76" y="0"/>
                  </a:lnTo>
                  <a:lnTo>
                    <a:pt x="82" y="0"/>
                  </a:lnTo>
                  <a:lnTo>
                    <a:pt x="82" y="50"/>
                  </a:lnTo>
                  <a:lnTo>
                    <a:pt x="76" y="50"/>
                  </a:lnTo>
                  <a:lnTo>
                    <a:pt x="76" y="50"/>
                  </a:lnTo>
                  <a:lnTo>
                    <a:pt x="74" y="36"/>
                  </a:lnTo>
                  <a:lnTo>
                    <a:pt x="72" y="30"/>
                  </a:lnTo>
                  <a:lnTo>
                    <a:pt x="68" y="24"/>
                  </a:lnTo>
                  <a:lnTo>
                    <a:pt x="64" y="18"/>
                  </a:lnTo>
                  <a:lnTo>
                    <a:pt x="58" y="14"/>
                  </a:lnTo>
                  <a:lnTo>
                    <a:pt x="50" y="10"/>
                  </a:lnTo>
                  <a:lnTo>
                    <a:pt x="40" y="10"/>
                  </a:lnTo>
                  <a:lnTo>
                    <a:pt x="40" y="10"/>
                  </a:lnTo>
                  <a:lnTo>
                    <a:pt x="32" y="12"/>
                  </a:lnTo>
                  <a:lnTo>
                    <a:pt x="24" y="16"/>
                  </a:lnTo>
                  <a:lnTo>
                    <a:pt x="20" y="22"/>
                  </a:lnTo>
                  <a:lnTo>
                    <a:pt x="18" y="30"/>
                  </a:lnTo>
                  <a:lnTo>
                    <a:pt x="18" y="30"/>
                  </a:lnTo>
                  <a:lnTo>
                    <a:pt x="20" y="38"/>
                  </a:lnTo>
                  <a:lnTo>
                    <a:pt x="24" y="46"/>
                  </a:lnTo>
                  <a:lnTo>
                    <a:pt x="32" y="52"/>
                  </a:lnTo>
                  <a:lnTo>
                    <a:pt x="46" y="60"/>
                  </a:lnTo>
                  <a:lnTo>
                    <a:pt x="68" y="72"/>
                  </a:lnTo>
                  <a:lnTo>
                    <a:pt x="68"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48" y="150"/>
                  </a:lnTo>
                  <a:lnTo>
                    <a:pt x="48" y="150"/>
                  </a:lnTo>
                  <a:lnTo>
                    <a:pt x="36" y="148"/>
                  </a:lnTo>
                  <a:lnTo>
                    <a:pt x="26" y="144"/>
                  </a:lnTo>
                  <a:lnTo>
                    <a:pt x="12" y="138"/>
                  </a:lnTo>
                  <a:lnTo>
                    <a:pt x="12" y="138"/>
                  </a:lnTo>
                  <a:lnTo>
                    <a:pt x="8"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89"/>
            <p:cNvSpPr>
              <a:spLocks/>
            </p:cNvSpPr>
            <p:nvPr userDrawn="1"/>
          </p:nvSpPr>
          <p:spPr bwMode="auto">
            <a:xfrm>
              <a:off x="1035" y="1329"/>
              <a:ext cx="146" cy="142"/>
            </a:xfrm>
            <a:custGeom>
              <a:avLst/>
              <a:gdLst>
                <a:gd name="T0" fmla="*/ 40 w 146"/>
                <a:gd name="T1" fmla="*/ 136 h 142"/>
                <a:gd name="T2" fmla="*/ 40 w 146"/>
                <a:gd name="T3" fmla="*/ 136 h 142"/>
                <a:gd name="T4" fmla="*/ 52 w 146"/>
                <a:gd name="T5" fmla="*/ 136 h 142"/>
                <a:gd name="T6" fmla="*/ 56 w 146"/>
                <a:gd name="T7" fmla="*/ 134 h 142"/>
                <a:gd name="T8" fmla="*/ 60 w 146"/>
                <a:gd name="T9" fmla="*/ 132 h 142"/>
                <a:gd name="T10" fmla="*/ 62 w 146"/>
                <a:gd name="T11" fmla="*/ 124 h 142"/>
                <a:gd name="T12" fmla="*/ 64 w 146"/>
                <a:gd name="T13" fmla="*/ 108 h 142"/>
                <a:gd name="T14" fmla="*/ 64 w 146"/>
                <a:gd name="T15" fmla="*/ 10 h 142"/>
                <a:gd name="T16" fmla="*/ 32 w 146"/>
                <a:gd name="T17" fmla="*/ 10 h 142"/>
                <a:gd name="T18" fmla="*/ 32 w 146"/>
                <a:gd name="T19" fmla="*/ 10 h 142"/>
                <a:gd name="T20" fmla="*/ 20 w 146"/>
                <a:gd name="T21" fmla="*/ 10 h 142"/>
                <a:gd name="T22" fmla="*/ 12 w 146"/>
                <a:gd name="T23" fmla="*/ 14 h 142"/>
                <a:gd name="T24" fmla="*/ 8 w 146"/>
                <a:gd name="T25" fmla="*/ 20 h 142"/>
                <a:gd name="T26" fmla="*/ 6 w 146"/>
                <a:gd name="T27" fmla="*/ 28 h 142"/>
                <a:gd name="T28" fmla="*/ 4 w 146"/>
                <a:gd name="T29" fmla="*/ 32 h 142"/>
                <a:gd name="T30" fmla="*/ 0 w 146"/>
                <a:gd name="T31" fmla="*/ 32 h 142"/>
                <a:gd name="T32" fmla="*/ 2 w 146"/>
                <a:gd name="T33" fmla="*/ 0 h 142"/>
                <a:gd name="T34" fmla="*/ 144 w 146"/>
                <a:gd name="T35" fmla="*/ 0 h 142"/>
                <a:gd name="T36" fmla="*/ 146 w 146"/>
                <a:gd name="T37" fmla="*/ 32 h 142"/>
                <a:gd name="T38" fmla="*/ 142 w 146"/>
                <a:gd name="T39" fmla="*/ 32 h 142"/>
                <a:gd name="T40" fmla="*/ 140 w 146"/>
                <a:gd name="T41" fmla="*/ 28 h 142"/>
                <a:gd name="T42" fmla="*/ 140 w 146"/>
                <a:gd name="T43" fmla="*/ 28 h 142"/>
                <a:gd name="T44" fmla="*/ 138 w 146"/>
                <a:gd name="T45" fmla="*/ 20 h 142"/>
                <a:gd name="T46" fmla="*/ 134 w 146"/>
                <a:gd name="T47" fmla="*/ 14 h 142"/>
                <a:gd name="T48" fmla="*/ 126 w 146"/>
                <a:gd name="T49" fmla="*/ 10 h 142"/>
                <a:gd name="T50" fmla="*/ 112 w 146"/>
                <a:gd name="T51" fmla="*/ 10 h 142"/>
                <a:gd name="T52" fmla="*/ 82 w 146"/>
                <a:gd name="T53" fmla="*/ 10 h 142"/>
                <a:gd name="T54" fmla="*/ 82 w 146"/>
                <a:gd name="T55" fmla="*/ 108 h 142"/>
                <a:gd name="T56" fmla="*/ 82 w 146"/>
                <a:gd name="T57" fmla="*/ 108 h 142"/>
                <a:gd name="T58" fmla="*/ 82 w 146"/>
                <a:gd name="T59" fmla="*/ 124 h 142"/>
                <a:gd name="T60" fmla="*/ 86 w 146"/>
                <a:gd name="T61" fmla="*/ 132 h 142"/>
                <a:gd name="T62" fmla="*/ 90 w 146"/>
                <a:gd name="T63" fmla="*/ 134 h 142"/>
                <a:gd name="T64" fmla="*/ 94 w 146"/>
                <a:gd name="T65" fmla="*/ 136 h 142"/>
                <a:gd name="T66" fmla="*/ 104 w 146"/>
                <a:gd name="T67" fmla="*/ 136 h 142"/>
                <a:gd name="T68" fmla="*/ 104 w 146"/>
                <a:gd name="T69" fmla="*/ 142 h 142"/>
                <a:gd name="T70" fmla="*/ 40 w 146"/>
                <a:gd name="T71" fmla="*/ 142 h 142"/>
                <a:gd name="T72" fmla="*/ 40 w 146"/>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2">
                  <a:moveTo>
                    <a:pt x="40" y="136"/>
                  </a:moveTo>
                  <a:lnTo>
                    <a:pt x="40" y="136"/>
                  </a:lnTo>
                  <a:lnTo>
                    <a:pt x="52" y="136"/>
                  </a:lnTo>
                  <a:lnTo>
                    <a:pt x="56" y="134"/>
                  </a:lnTo>
                  <a:lnTo>
                    <a:pt x="60" y="132"/>
                  </a:lnTo>
                  <a:lnTo>
                    <a:pt x="62" y="124"/>
                  </a:lnTo>
                  <a:lnTo>
                    <a:pt x="64" y="108"/>
                  </a:lnTo>
                  <a:lnTo>
                    <a:pt x="64" y="10"/>
                  </a:lnTo>
                  <a:lnTo>
                    <a:pt x="32" y="10"/>
                  </a:lnTo>
                  <a:lnTo>
                    <a:pt x="32" y="10"/>
                  </a:lnTo>
                  <a:lnTo>
                    <a:pt x="20" y="10"/>
                  </a:lnTo>
                  <a:lnTo>
                    <a:pt x="12" y="14"/>
                  </a:lnTo>
                  <a:lnTo>
                    <a:pt x="8" y="20"/>
                  </a:lnTo>
                  <a:lnTo>
                    <a:pt x="6" y="28"/>
                  </a:lnTo>
                  <a:lnTo>
                    <a:pt x="4" y="32"/>
                  </a:lnTo>
                  <a:lnTo>
                    <a:pt x="0" y="32"/>
                  </a:lnTo>
                  <a:lnTo>
                    <a:pt x="2" y="0"/>
                  </a:lnTo>
                  <a:lnTo>
                    <a:pt x="144" y="0"/>
                  </a:lnTo>
                  <a:lnTo>
                    <a:pt x="146" y="32"/>
                  </a:lnTo>
                  <a:lnTo>
                    <a:pt x="142" y="32"/>
                  </a:lnTo>
                  <a:lnTo>
                    <a:pt x="140" y="28"/>
                  </a:lnTo>
                  <a:lnTo>
                    <a:pt x="140" y="28"/>
                  </a:lnTo>
                  <a:lnTo>
                    <a:pt x="138" y="20"/>
                  </a:lnTo>
                  <a:lnTo>
                    <a:pt x="134" y="14"/>
                  </a:lnTo>
                  <a:lnTo>
                    <a:pt x="126" y="10"/>
                  </a:lnTo>
                  <a:lnTo>
                    <a:pt x="112" y="10"/>
                  </a:lnTo>
                  <a:lnTo>
                    <a:pt x="82" y="10"/>
                  </a:lnTo>
                  <a:lnTo>
                    <a:pt x="82" y="108"/>
                  </a:lnTo>
                  <a:lnTo>
                    <a:pt x="82" y="108"/>
                  </a:lnTo>
                  <a:lnTo>
                    <a:pt x="82" y="124"/>
                  </a:lnTo>
                  <a:lnTo>
                    <a:pt x="86" y="132"/>
                  </a:lnTo>
                  <a:lnTo>
                    <a:pt x="90" y="134"/>
                  </a:lnTo>
                  <a:lnTo>
                    <a:pt x="94" y="136"/>
                  </a:lnTo>
                  <a:lnTo>
                    <a:pt x="104" y="136"/>
                  </a:lnTo>
                  <a:lnTo>
                    <a:pt x="104" y="142"/>
                  </a:lnTo>
                  <a:lnTo>
                    <a:pt x="40" y="142"/>
                  </a:lnTo>
                  <a:lnTo>
                    <a:pt x="4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90"/>
            <p:cNvSpPr>
              <a:spLocks noEditPoints="1"/>
            </p:cNvSpPr>
            <p:nvPr userDrawn="1"/>
          </p:nvSpPr>
          <p:spPr bwMode="auto">
            <a:xfrm>
              <a:off x="1179" y="1325"/>
              <a:ext cx="162" cy="146"/>
            </a:xfrm>
            <a:custGeom>
              <a:avLst/>
              <a:gdLst>
                <a:gd name="T0" fmla="*/ 0 w 162"/>
                <a:gd name="T1" fmla="*/ 140 h 146"/>
                <a:gd name="T2" fmla="*/ 0 w 162"/>
                <a:gd name="T3" fmla="*/ 140 h 146"/>
                <a:gd name="T4" fmla="*/ 12 w 162"/>
                <a:gd name="T5" fmla="*/ 140 h 146"/>
                <a:gd name="T6" fmla="*/ 18 w 162"/>
                <a:gd name="T7" fmla="*/ 136 h 146"/>
                <a:gd name="T8" fmla="*/ 22 w 162"/>
                <a:gd name="T9" fmla="*/ 130 h 146"/>
                <a:gd name="T10" fmla="*/ 28 w 162"/>
                <a:gd name="T11" fmla="*/ 120 h 146"/>
                <a:gd name="T12" fmla="*/ 80 w 162"/>
                <a:gd name="T13" fmla="*/ 0 h 146"/>
                <a:gd name="T14" fmla="*/ 82 w 162"/>
                <a:gd name="T15" fmla="*/ 0 h 146"/>
                <a:gd name="T16" fmla="*/ 134 w 162"/>
                <a:gd name="T17" fmla="*/ 120 h 146"/>
                <a:gd name="T18" fmla="*/ 134 w 162"/>
                <a:gd name="T19" fmla="*/ 120 h 146"/>
                <a:gd name="T20" fmla="*/ 138 w 162"/>
                <a:gd name="T21" fmla="*/ 130 h 146"/>
                <a:gd name="T22" fmla="*/ 144 w 162"/>
                <a:gd name="T23" fmla="*/ 136 h 146"/>
                <a:gd name="T24" fmla="*/ 150 w 162"/>
                <a:gd name="T25" fmla="*/ 140 h 146"/>
                <a:gd name="T26" fmla="*/ 162 w 162"/>
                <a:gd name="T27" fmla="*/ 140 h 146"/>
                <a:gd name="T28" fmla="*/ 162 w 162"/>
                <a:gd name="T29" fmla="*/ 146 h 146"/>
                <a:gd name="T30" fmla="*/ 98 w 162"/>
                <a:gd name="T31" fmla="*/ 146 h 146"/>
                <a:gd name="T32" fmla="*/ 98 w 162"/>
                <a:gd name="T33" fmla="*/ 140 h 146"/>
                <a:gd name="T34" fmla="*/ 98 w 162"/>
                <a:gd name="T35" fmla="*/ 140 h 146"/>
                <a:gd name="T36" fmla="*/ 108 w 162"/>
                <a:gd name="T37" fmla="*/ 140 h 146"/>
                <a:gd name="T38" fmla="*/ 116 w 162"/>
                <a:gd name="T39" fmla="*/ 136 h 146"/>
                <a:gd name="T40" fmla="*/ 118 w 162"/>
                <a:gd name="T41" fmla="*/ 134 h 146"/>
                <a:gd name="T42" fmla="*/ 118 w 162"/>
                <a:gd name="T43" fmla="*/ 130 h 146"/>
                <a:gd name="T44" fmla="*/ 116 w 162"/>
                <a:gd name="T45" fmla="*/ 122 h 146"/>
                <a:gd name="T46" fmla="*/ 104 w 162"/>
                <a:gd name="T47" fmla="*/ 96 h 146"/>
                <a:gd name="T48" fmla="*/ 48 w 162"/>
                <a:gd name="T49" fmla="*/ 96 h 146"/>
                <a:gd name="T50" fmla="*/ 36 w 162"/>
                <a:gd name="T51" fmla="*/ 122 h 146"/>
                <a:gd name="T52" fmla="*/ 36 w 162"/>
                <a:gd name="T53" fmla="*/ 122 h 146"/>
                <a:gd name="T54" fmla="*/ 34 w 162"/>
                <a:gd name="T55" fmla="*/ 130 h 146"/>
                <a:gd name="T56" fmla="*/ 34 w 162"/>
                <a:gd name="T57" fmla="*/ 134 h 146"/>
                <a:gd name="T58" fmla="*/ 36 w 162"/>
                <a:gd name="T59" fmla="*/ 136 h 146"/>
                <a:gd name="T60" fmla="*/ 42 w 162"/>
                <a:gd name="T61" fmla="*/ 140 h 146"/>
                <a:gd name="T62" fmla="*/ 54 w 162"/>
                <a:gd name="T63" fmla="*/ 140 h 146"/>
                <a:gd name="T64" fmla="*/ 54 w 162"/>
                <a:gd name="T65" fmla="*/ 146 h 146"/>
                <a:gd name="T66" fmla="*/ 0 w 162"/>
                <a:gd name="T67" fmla="*/ 146 h 146"/>
                <a:gd name="T68" fmla="*/ 0 w 162"/>
                <a:gd name="T69" fmla="*/ 140 h 146"/>
                <a:gd name="T70" fmla="*/ 100 w 162"/>
                <a:gd name="T71" fmla="*/ 88 h 146"/>
                <a:gd name="T72" fmla="*/ 76 w 162"/>
                <a:gd name="T73" fmla="*/ 32 h 146"/>
                <a:gd name="T74" fmla="*/ 50 w 162"/>
                <a:gd name="T75" fmla="*/ 88 h 146"/>
                <a:gd name="T76" fmla="*/ 100 w 162"/>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 h="146">
                  <a:moveTo>
                    <a:pt x="0" y="140"/>
                  </a:moveTo>
                  <a:lnTo>
                    <a:pt x="0" y="140"/>
                  </a:lnTo>
                  <a:lnTo>
                    <a:pt x="12" y="140"/>
                  </a:lnTo>
                  <a:lnTo>
                    <a:pt x="18" y="136"/>
                  </a:lnTo>
                  <a:lnTo>
                    <a:pt x="22" y="130"/>
                  </a:lnTo>
                  <a:lnTo>
                    <a:pt x="28" y="120"/>
                  </a:lnTo>
                  <a:lnTo>
                    <a:pt x="80" y="0"/>
                  </a:lnTo>
                  <a:lnTo>
                    <a:pt x="82" y="0"/>
                  </a:lnTo>
                  <a:lnTo>
                    <a:pt x="134" y="120"/>
                  </a:lnTo>
                  <a:lnTo>
                    <a:pt x="134" y="120"/>
                  </a:lnTo>
                  <a:lnTo>
                    <a:pt x="138" y="130"/>
                  </a:lnTo>
                  <a:lnTo>
                    <a:pt x="144" y="136"/>
                  </a:lnTo>
                  <a:lnTo>
                    <a:pt x="150" y="140"/>
                  </a:lnTo>
                  <a:lnTo>
                    <a:pt x="162" y="140"/>
                  </a:lnTo>
                  <a:lnTo>
                    <a:pt x="162" y="146"/>
                  </a:lnTo>
                  <a:lnTo>
                    <a:pt x="98" y="146"/>
                  </a:lnTo>
                  <a:lnTo>
                    <a:pt x="98" y="140"/>
                  </a:lnTo>
                  <a:lnTo>
                    <a:pt x="98" y="140"/>
                  </a:lnTo>
                  <a:lnTo>
                    <a:pt x="108" y="140"/>
                  </a:lnTo>
                  <a:lnTo>
                    <a:pt x="116" y="136"/>
                  </a:lnTo>
                  <a:lnTo>
                    <a:pt x="118" y="134"/>
                  </a:lnTo>
                  <a:lnTo>
                    <a:pt x="118" y="130"/>
                  </a:lnTo>
                  <a:lnTo>
                    <a:pt x="116" y="122"/>
                  </a:lnTo>
                  <a:lnTo>
                    <a:pt x="104" y="96"/>
                  </a:lnTo>
                  <a:lnTo>
                    <a:pt x="48" y="96"/>
                  </a:lnTo>
                  <a:lnTo>
                    <a:pt x="36" y="122"/>
                  </a:lnTo>
                  <a:lnTo>
                    <a:pt x="36" y="122"/>
                  </a:lnTo>
                  <a:lnTo>
                    <a:pt x="34" y="130"/>
                  </a:lnTo>
                  <a:lnTo>
                    <a:pt x="34" y="134"/>
                  </a:lnTo>
                  <a:lnTo>
                    <a:pt x="36" y="136"/>
                  </a:lnTo>
                  <a:lnTo>
                    <a:pt x="42" y="140"/>
                  </a:lnTo>
                  <a:lnTo>
                    <a:pt x="54" y="140"/>
                  </a:lnTo>
                  <a:lnTo>
                    <a:pt x="54" y="146"/>
                  </a:lnTo>
                  <a:lnTo>
                    <a:pt x="0" y="146"/>
                  </a:lnTo>
                  <a:lnTo>
                    <a:pt x="0" y="140"/>
                  </a:lnTo>
                  <a:close/>
                  <a:moveTo>
                    <a:pt x="100" y="88"/>
                  </a:moveTo>
                  <a:lnTo>
                    <a:pt x="76" y="32"/>
                  </a:lnTo>
                  <a:lnTo>
                    <a:pt x="50" y="88"/>
                  </a:lnTo>
                  <a:lnTo>
                    <a:pt x="100"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91"/>
            <p:cNvSpPr>
              <a:spLocks/>
            </p:cNvSpPr>
            <p:nvPr userDrawn="1"/>
          </p:nvSpPr>
          <p:spPr bwMode="auto">
            <a:xfrm>
              <a:off x="1339"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8 w 148"/>
                <a:gd name="T27" fmla="*/ 28 h 142"/>
                <a:gd name="T28" fmla="*/ 6 w 148"/>
                <a:gd name="T29" fmla="*/ 32 h 142"/>
                <a:gd name="T30" fmla="*/ 0 w 148"/>
                <a:gd name="T31" fmla="*/ 32 h 142"/>
                <a:gd name="T32" fmla="*/ 4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8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8" y="28"/>
                  </a:lnTo>
                  <a:lnTo>
                    <a:pt x="6" y="32"/>
                  </a:lnTo>
                  <a:lnTo>
                    <a:pt x="0" y="32"/>
                  </a:lnTo>
                  <a:lnTo>
                    <a:pt x="4" y="0"/>
                  </a:lnTo>
                  <a:lnTo>
                    <a:pt x="146" y="0"/>
                  </a:lnTo>
                  <a:lnTo>
                    <a:pt x="148" y="32"/>
                  </a:lnTo>
                  <a:lnTo>
                    <a:pt x="142" y="32"/>
                  </a:lnTo>
                  <a:lnTo>
                    <a:pt x="142" y="28"/>
                  </a:lnTo>
                  <a:lnTo>
                    <a:pt x="142" y="28"/>
                  </a:lnTo>
                  <a:lnTo>
                    <a:pt x="138" y="20"/>
                  </a:lnTo>
                  <a:lnTo>
                    <a:pt x="134" y="14"/>
                  </a:lnTo>
                  <a:lnTo>
                    <a:pt x="128"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92"/>
            <p:cNvSpPr>
              <a:spLocks/>
            </p:cNvSpPr>
            <p:nvPr userDrawn="1"/>
          </p:nvSpPr>
          <p:spPr bwMode="auto">
            <a:xfrm>
              <a:off x="1519" y="1325"/>
              <a:ext cx="92" cy="150"/>
            </a:xfrm>
            <a:custGeom>
              <a:avLst/>
              <a:gdLst>
                <a:gd name="T0" fmla="*/ 4 w 92"/>
                <a:gd name="T1" fmla="*/ 98 h 150"/>
                <a:gd name="T2" fmla="*/ 4 w 92"/>
                <a:gd name="T3" fmla="*/ 104 h 150"/>
                <a:gd name="T4" fmla="*/ 10 w 92"/>
                <a:gd name="T5" fmla="*/ 118 h 150"/>
                <a:gd name="T6" fmla="*/ 22 w 92"/>
                <a:gd name="T7" fmla="*/ 134 h 150"/>
                <a:gd name="T8" fmla="*/ 48 w 92"/>
                <a:gd name="T9" fmla="*/ 140 h 150"/>
                <a:gd name="T10" fmla="*/ 60 w 92"/>
                <a:gd name="T11" fmla="*/ 138 h 150"/>
                <a:gd name="T12" fmla="*/ 74 w 92"/>
                <a:gd name="T13" fmla="*/ 124 h 150"/>
                <a:gd name="T14" fmla="*/ 76 w 92"/>
                <a:gd name="T15" fmla="*/ 114 h 150"/>
                <a:gd name="T16" fmla="*/ 70 w 92"/>
                <a:gd name="T17" fmla="*/ 98 h 150"/>
                <a:gd name="T18" fmla="*/ 50 w 92"/>
                <a:gd name="T19" fmla="*/ 86 h 150"/>
                <a:gd name="T20" fmla="*/ 28 w 92"/>
                <a:gd name="T21" fmla="*/ 74 h 150"/>
                <a:gd name="T22" fmla="*/ 10 w 92"/>
                <a:gd name="T23" fmla="*/ 58 h 150"/>
                <a:gd name="T24" fmla="*/ 2 w 92"/>
                <a:gd name="T25" fmla="*/ 36 h 150"/>
                <a:gd name="T26" fmla="*/ 2 w 92"/>
                <a:gd name="T27" fmla="*/ 28 h 150"/>
                <a:gd name="T28" fmla="*/ 8 w 92"/>
                <a:gd name="T29" fmla="*/ 16 h 150"/>
                <a:gd name="T30" fmla="*/ 18 w 92"/>
                <a:gd name="T31" fmla="*/ 6 h 150"/>
                <a:gd name="T32" fmla="*/ 32 w 92"/>
                <a:gd name="T33" fmla="*/ 2 h 150"/>
                <a:gd name="T34" fmla="*/ 40 w 92"/>
                <a:gd name="T35" fmla="*/ 0 h 150"/>
                <a:gd name="T36" fmla="*/ 58 w 92"/>
                <a:gd name="T37" fmla="*/ 4 h 150"/>
                <a:gd name="T38" fmla="*/ 68 w 92"/>
                <a:gd name="T39" fmla="*/ 10 h 150"/>
                <a:gd name="T40" fmla="*/ 76 w 92"/>
                <a:gd name="T41" fmla="*/ 0 h 150"/>
                <a:gd name="T42" fmla="*/ 80 w 92"/>
                <a:gd name="T43" fmla="*/ 50 h 150"/>
                <a:gd name="T44" fmla="*/ 76 w 92"/>
                <a:gd name="T45" fmla="*/ 50 h 150"/>
                <a:gd name="T46" fmla="*/ 70 w 92"/>
                <a:gd name="T47" fmla="*/ 30 h 150"/>
                <a:gd name="T48" fmla="*/ 62 w 92"/>
                <a:gd name="T49" fmla="*/ 18 h 150"/>
                <a:gd name="T50" fmla="*/ 48 w 92"/>
                <a:gd name="T51" fmla="*/ 10 h 150"/>
                <a:gd name="T52" fmla="*/ 40 w 92"/>
                <a:gd name="T53" fmla="*/ 10 h 150"/>
                <a:gd name="T54" fmla="*/ 24 w 92"/>
                <a:gd name="T55" fmla="*/ 16 h 150"/>
                <a:gd name="T56" fmla="*/ 16 w 92"/>
                <a:gd name="T57" fmla="*/ 30 h 150"/>
                <a:gd name="T58" fmla="*/ 18 w 92"/>
                <a:gd name="T59" fmla="*/ 38 h 150"/>
                <a:gd name="T60" fmla="*/ 32 w 92"/>
                <a:gd name="T61" fmla="*/ 52 h 150"/>
                <a:gd name="T62" fmla="*/ 68 w 92"/>
                <a:gd name="T63" fmla="*/ 72 h 150"/>
                <a:gd name="T64" fmla="*/ 80 w 92"/>
                <a:gd name="T65" fmla="*/ 78 h 150"/>
                <a:gd name="T66" fmla="*/ 92 w 92"/>
                <a:gd name="T67" fmla="*/ 98 h 150"/>
                <a:gd name="T68" fmla="*/ 92 w 92"/>
                <a:gd name="T69" fmla="*/ 108 h 150"/>
                <a:gd name="T70" fmla="*/ 88 w 92"/>
                <a:gd name="T71" fmla="*/ 124 h 150"/>
                <a:gd name="T72" fmla="*/ 80 w 92"/>
                <a:gd name="T73" fmla="*/ 138 h 150"/>
                <a:gd name="T74" fmla="*/ 64 w 92"/>
                <a:gd name="T75" fmla="*/ 146 h 150"/>
                <a:gd name="T76" fmla="*/ 48 w 92"/>
                <a:gd name="T77" fmla="*/ 150 h 150"/>
                <a:gd name="T78" fmla="*/ 36 w 92"/>
                <a:gd name="T79" fmla="*/ 148 h 150"/>
                <a:gd name="T80" fmla="*/ 10 w 92"/>
                <a:gd name="T81" fmla="*/ 138 h 150"/>
                <a:gd name="T82" fmla="*/ 6 w 92"/>
                <a:gd name="T83" fmla="*/ 142 h 150"/>
                <a:gd name="T84" fmla="*/ 0 w 92"/>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 h="150">
                  <a:moveTo>
                    <a:pt x="0" y="98"/>
                  </a:moveTo>
                  <a:lnTo>
                    <a:pt x="4" y="98"/>
                  </a:lnTo>
                  <a:lnTo>
                    <a:pt x="4" y="98"/>
                  </a:lnTo>
                  <a:lnTo>
                    <a:pt x="4" y="104"/>
                  </a:lnTo>
                  <a:lnTo>
                    <a:pt x="6" y="112"/>
                  </a:lnTo>
                  <a:lnTo>
                    <a:pt x="10" y="118"/>
                  </a:lnTo>
                  <a:lnTo>
                    <a:pt x="14" y="126"/>
                  </a:lnTo>
                  <a:lnTo>
                    <a:pt x="22" y="134"/>
                  </a:lnTo>
                  <a:lnTo>
                    <a:pt x="34" y="138"/>
                  </a:lnTo>
                  <a:lnTo>
                    <a:pt x="48" y="140"/>
                  </a:lnTo>
                  <a:lnTo>
                    <a:pt x="48" y="140"/>
                  </a:lnTo>
                  <a:lnTo>
                    <a:pt x="60" y="138"/>
                  </a:lnTo>
                  <a:lnTo>
                    <a:pt x="68" y="132"/>
                  </a:lnTo>
                  <a:lnTo>
                    <a:pt x="74" y="124"/>
                  </a:lnTo>
                  <a:lnTo>
                    <a:pt x="76" y="114"/>
                  </a:lnTo>
                  <a:lnTo>
                    <a:pt x="76" y="114"/>
                  </a:lnTo>
                  <a:lnTo>
                    <a:pt x="74" y="106"/>
                  </a:lnTo>
                  <a:lnTo>
                    <a:pt x="70" y="98"/>
                  </a:lnTo>
                  <a:lnTo>
                    <a:pt x="60" y="92"/>
                  </a:lnTo>
                  <a:lnTo>
                    <a:pt x="50" y="86"/>
                  </a:lnTo>
                  <a:lnTo>
                    <a:pt x="28" y="74"/>
                  </a:lnTo>
                  <a:lnTo>
                    <a:pt x="28" y="74"/>
                  </a:lnTo>
                  <a:lnTo>
                    <a:pt x="18" y="68"/>
                  </a:lnTo>
                  <a:lnTo>
                    <a:pt x="10" y="58"/>
                  </a:lnTo>
                  <a:lnTo>
                    <a:pt x="4" y="48"/>
                  </a:lnTo>
                  <a:lnTo>
                    <a:pt x="2" y="36"/>
                  </a:lnTo>
                  <a:lnTo>
                    <a:pt x="2" y="36"/>
                  </a:lnTo>
                  <a:lnTo>
                    <a:pt x="2" y="28"/>
                  </a:lnTo>
                  <a:lnTo>
                    <a:pt x="4" y="22"/>
                  </a:lnTo>
                  <a:lnTo>
                    <a:pt x="8" y="16"/>
                  </a:lnTo>
                  <a:lnTo>
                    <a:pt x="12" y="10"/>
                  </a:lnTo>
                  <a:lnTo>
                    <a:pt x="18" y="6"/>
                  </a:lnTo>
                  <a:lnTo>
                    <a:pt x="24" y="4"/>
                  </a:lnTo>
                  <a:lnTo>
                    <a:pt x="32" y="2"/>
                  </a:lnTo>
                  <a:lnTo>
                    <a:pt x="40" y="0"/>
                  </a:lnTo>
                  <a:lnTo>
                    <a:pt x="40" y="0"/>
                  </a:lnTo>
                  <a:lnTo>
                    <a:pt x="50" y="2"/>
                  </a:lnTo>
                  <a:lnTo>
                    <a:pt x="58" y="4"/>
                  </a:lnTo>
                  <a:lnTo>
                    <a:pt x="68" y="10"/>
                  </a:lnTo>
                  <a:lnTo>
                    <a:pt x="68" y="10"/>
                  </a:lnTo>
                  <a:lnTo>
                    <a:pt x="72" y="6"/>
                  </a:lnTo>
                  <a:lnTo>
                    <a:pt x="76" y="0"/>
                  </a:lnTo>
                  <a:lnTo>
                    <a:pt x="80" y="0"/>
                  </a:lnTo>
                  <a:lnTo>
                    <a:pt x="80" y="50"/>
                  </a:lnTo>
                  <a:lnTo>
                    <a:pt x="76" y="50"/>
                  </a:lnTo>
                  <a:lnTo>
                    <a:pt x="76" y="50"/>
                  </a:lnTo>
                  <a:lnTo>
                    <a:pt x="72" y="36"/>
                  </a:lnTo>
                  <a:lnTo>
                    <a:pt x="70" y="30"/>
                  </a:lnTo>
                  <a:lnTo>
                    <a:pt x="68" y="24"/>
                  </a:lnTo>
                  <a:lnTo>
                    <a:pt x="62" y="18"/>
                  </a:lnTo>
                  <a:lnTo>
                    <a:pt x="56" y="14"/>
                  </a:lnTo>
                  <a:lnTo>
                    <a:pt x="48" y="10"/>
                  </a:lnTo>
                  <a:lnTo>
                    <a:pt x="40" y="10"/>
                  </a:lnTo>
                  <a:lnTo>
                    <a:pt x="40" y="10"/>
                  </a:lnTo>
                  <a:lnTo>
                    <a:pt x="30" y="12"/>
                  </a:lnTo>
                  <a:lnTo>
                    <a:pt x="24" y="16"/>
                  </a:lnTo>
                  <a:lnTo>
                    <a:pt x="18" y="22"/>
                  </a:lnTo>
                  <a:lnTo>
                    <a:pt x="16" y="30"/>
                  </a:lnTo>
                  <a:lnTo>
                    <a:pt x="16" y="30"/>
                  </a:lnTo>
                  <a:lnTo>
                    <a:pt x="18" y="38"/>
                  </a:lnTo>
                  <a:lnTo>
                    <a:pt x="24" y="46"/>
                  </a:lnTo>
                  <a:lnTo>
                    <a:pt x="32" y="52"/>
                  </a:lnTo>
                  <a:lnTo>
                    <a:pt x="46" y="60"/>
                  </a:lnTo>
                  <a:lnTo>
                    <a:pt x="68" y="72"/>
                  </a:lnTo>
                  <a:lnTo>
                    <a:pt x="68" y="72"/>
                  </a:lnTo>
                  <a:lnTo>
                    <a:pt x="80" y="78"/>
                  </a:lnTo>
                  <a:lnTo>
                    <a:pt x="86" y="88"/>
                  </a:lnTo>
                  <a:lnTo>
                    <a:pt x="92" y="98"/>
                  </a:lnTo>
                  <a:lnTo>
                    <a:pt x="92" y="108"/>
                  </a:lnTo>
                  <a:lnTo>
                    <a:pt x="92" y="108"/>
                  </a:lnTo>
                  <a:lnTo>
                    <a:pt x="92" y="116"/>
                  </a:lnTo>
                  <a:lnTo>
                    <a:pt x="88" y="124"/>
                  </a:lnTo>
                  <a:lnTo>
                    <a:pt x="84" y="132"/>
                  </a:lnTo>
                  <a:lnTo>
                    <a:pt x="80" y="138"/>
                  </a:lnTo>
                  <a:lnTo>
                    <a:pt x="72" y="142"/>
                  </a:lnTo>
                  <a:lnTo>
                    <a:pt x="64" y="146"/>
                  </a:lnTo>
                  <a:lnTo>
                    <a:pt x="56" y="148"/>
                  </a:lnTo>
                  <a:lnTo>
                    <a:pt x="48" y="150"/>
                  </a:lnTo>
                  <a:lnTo>
                    <a:pt x="48" y="150"/>
                  </a:lnTo>
                  <a:lnTo>
                    <a:pt x="36" y="148"/>
                  </a:lnTo>
                  <a:lnTo>
                    <a:pt x="26" y="144"/>
                  </a:lnTo>
                  <a:lnTo>
                    <a:pt x="10" y="138"/>
                  </a:lnTo>
                  <a:lnTo>
                    <a:pt x="10" y="138"/>
                  </a:lnTo>
                  <a:lnTo>
                    <a:pt x="6" y="142"/>
                  </a:lnTo>
                  <a:lnTo>
                    <a:pt x="4"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93"/>
            <p:cNvSpPr>
              <a:spLocks noEditPoints="1"/>
            </p:cNvSpPr>
            <p:nvPr userDrawn="1"/>
          </p:nvSpPr>
          <p:spPr bwMode="auto">
            <a:xfrm>
              <a:off x="1651" y="1329"/>
              <a:ext cx="137" cy="142"/>
            </a:xfrm>
            <a:custGeom>
              <a:avLst/>
              <a:gdLst>
                <a:gd name="T0" fmla="*/ 0 w 137"/>
                <a:gd name="T1" fmla="*/ 136 h 142"/>
                <a:gd name="T2" fmla="*/ 16 w 137"/>
                <a:gd name="T3" fmla="*/ 134 h 142"/>
                <a:gd name="T4" fmla="*/ 22 w 137"/>
                <a:gd name="T5" fmla="*/ 124 h 142"/>
                <a:gd name="T6" fmla="*/ 22 w 137"/>
                <a:gd name="T7" fmla="*/ 32 h 142"/>
                <a:gd name="T8" fmla="*/ 22 w 137"/>
                <a:gd name="T9" fmla="*/ 18 h 142"/>
                <a:gd name="T10" fmla="*/ 16 w 137"/>
                <a:gd name="T11" fmla="*/ 8 h 142"/>
                <a:gd name="T12" fmla="*/ 0 w 137"/>
                <a:gd name="T13" fmla="*/ 6 h 142"/>
                <a:gd name="T14" fmla="*/ 62 w 137"/>
                <a:gd name="T15" fmla="*/ 0 h 142"/>
                <a:gd name="T16" fmla="*/ 74 w 137"/>
                <a:gd name="T17" fmla="*/ 2 h 142"/>
                <a:gd name="T18" fmla="*/ 92 w 137"/>
                <a:gd name="T19" fmla="*/ 8 h 142"/>
                <a:gd name="T20" fmla="*/ 105 w 137"/>
                <a:gd name="T21" fmla="*/ 18 h 142"/>
                <a:gd name="T22" fmla="*/ 111 w 137"/>
                <a:gd name="T23" fmla="*/ 32 h 142"/>
                <a:gd name="T24" fmla="*/ 111 w 137"/>
                <a:gd name="T25" fmla="*/ 40 h 142"/>
                <a:gd name="T26" fmla="*/ 109 w 137"/>
                <a:gd name="T27" fmla="*/ 54 h 142"/>
                <a:gd name="T28" fmla="*/ 102 w 137"/>
                <a:gd name="T29" fmla="*/ 66 h 142"/>
                <a:gd name="T30" fmla="*/ 88 w 137"/>
                <a:gd name="T31" fmla="*/ 76 h 142"/>
                <a:gd name="T32" fmla="*/ 70 w 137"/>
                <a:gd name="T33" fmla="*/ 80 h 142"/>
                <a:gd name="T34" fmla="*/ 94 w 137"/>
                <a:gd name="T35" fmla="*/ 106 h 142"/>
                <a:gd name="T36" fmla="*/ 115 w 137"/>
                <a:gd name="T37" fmla="*/ 128 h 142"/>
                <a:gd name="T38" fmla="*/ 137 w 137"/>
                <a:gd name="T39" fmla="*/ 136 h 142"/>
                <a:gd name="T40" fmla="*/ 98 w 137"/>
                <a:gd name="T41" fmla="*/ 142 h 142"/>
                <a:gd name="T42" fmla="*/ 40 w 137"/>
                <a:gd name="T43" fmla="*/ 80 h 142"/>
                <a:gd name="T44" fmla="*/ 40 w 137"/>
                <a:gd name="T45" fmla="*/ 108 h 142"/>
                <a:gd name="T46" fmla="*/ 44 w 137"/>
                <a:gd name="T47" fmla="*/ 132 h 142"/>
                <a:gd name="T48" fmla="*/ 52 w 137"/>
                <a:gd name="T49" fmla="*/ 136 h 142"/>
                <a:gd name="T50" fmla="*/ 64 w 137"/>
                <a:gd name="T51" fmla="*/ 142 h 142"/>
                <a:gd name="T52" fmla="*/ 0 w 137"/>
                <a:gd name="T53" fmla="*/ 136 h 142"/>
                <a:gd name="T54" fmla="*/ 62 w 137"/>
                <a:gd name="T55" fmla="*/ 72 h 142"/>
                <a:gd name="T56" fmla="*/ 74 w 137"/>
                <a:gd name="T57" fmla="*/ 68 h 142"/>
                <a:gd name="T58" fmla="*/ 84 w 137"/>
                <a:gd name="T59" fmla="*/ 62 h 142"/>
                <a:gd name="T60" fmla="*/ 92 w 137"/>
                <a:gd name="T61" fmla="*/ 40 h 142"/>
                <a:gd name="T62" fmla="*/ 90 w 137"/>
                <a:gd name="T63" fmla="*/ 28 h 142"/>
                <a:gd name="T64" fmla="*/ 80 w 137"/>
                <a:gd name="T65" fmla="*/ 14 h 142"/>
                <a:gd name="T66" fmla="*/ 68 w 137"/>
                <a:gd name="T67" fmla="*/ 10 h 142"/>
                <a:gd name="T68" fmla="*/ 40 w 137"/>
                <a:gd name="T69" fmla="*/ 10 h 142"/>
                <a:gd name="T70" fmla="*/ 62 w 137"/>
                <a:gd name="T71"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7"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2" y="0"/>
                  </a:lnTo>
                  <a:lnTo>
                    <a:pt x="62" y="0"/>
                  </a:lnTo>
                  <a:lnTo>
                    <a:pt x="74" y="2"/>
                  </a:lnTo>
                  <a:lnTo>
                    <a:pt x="84" y="4"/>
                  </a:lnTo>
                  <a:lnTo>
                    <a:pt x="92" y="8"/>
                  </a:lnTo>
                  <a:lnTo>
                    <a:pt x="100" y="12"/>
                  </a:lnTo>
                  <a:lnTo>
                    <a:pt x="105" y="18"/>
                  </a:lnTo>
                  <a:lnTo>
                    <a:pt x="109" y="24"/>
                  </a:lnTo>
                  <a:lnTo>
                    <a:pt x="111" y="32"/>
                  </a:lnTo>
                  <a:lnTo>
                    <a:pt x="111" y="40"/>
                  </a:lnTo>
                  <a:lnTo>
                    <a:pt x="111" y="40"/>
                  </a:lnTo>
                  <a:lnTo>
                    <a:pt x="111" y="48"/>
                  </a:lnTo>
                  <a:lnTo>
                    <a:pt x="109" y="54"/>
                  </a:lnTo>
                  <a:lnTo>
                    <a:pt x="105" y="60"/>
                  </a:lnTo>
                  <a:lnTo>
                    <a:pt x="102" y="66"/>
                  </a:lnTo>
                  <a:lnTo>
                    <a:pt x="96" y="72"/>
                  </a:lnTo>
                  <a:lnTo>
                    <a:pt x="88" y="76"/>
                  </a:lnTo>
                  <a:lnTo>
                    <a:pt x="80" y="78"/>
                  </a:lnTo>
                  <a:lnTo>
                    <a:pt x="70" y="80"/>
                  </a:lnTo>
                  <a:lnTo>
                    <a:pt x="94" y="106"/>
                  </a:lnTo>
                  <a:lnTo>
                    <a:pt x="94" y="106"/>
                  </a:lnTo>
                  <a:lnTo>
                    <a:pt x="103" y="118"/>
                  </a:lnTo>
                  <a:lnTo>
                    <a:pt x="115" y="128"/>
                  </a:lnTo>
                  <a:lnTo>
                    <a:pt x="125" y="134"/>
                  </a:lnTo>
                  <a:lnTo>
                    <a:pt x="137" y="136"/>
                  </a:lnTo>
                  <a:lnTo>
                    <a:pt x="137" y="142"/>
                  </a:lnTo>
                  <a:lnTo>
                    <a:pt x="98" y="142"/>
                  </a:lnTo>
                  <a:lnTo>
                    <a:pt x="52" y="80"/>
                  </a:lnTo>
                  <a:lnTo>
                    <a:pt x="40" y="80"/>
                  </a:lnTo>
                  <a:lnTo>
                    <a:pt x="40" y="108"/>
                  </a:lnTo>
                  <a:lnTo>
                    <a:pt x="40" y="108"/>
                  </a:lnTo>
                  <a:lnTo>
                    <a:pt x="42" y="124"/>
                  </a:lnTo>
                  <a:lnTo>
                    <a:pt x="44" y="132"/>
                  </a:lnTo>
                  <a:lnTo>
                    <a:pt x="48" y="134"/>
                  </a:lnTo>
                  <a:lnTo>
                    <a:pt x="52" y="136"/>
                  </a:lnTo>
                  <a:lnTo>
                    <a:pt x="64" y="136"/>
                  </a:lnTo>
                  <a:lnTo>
                    <a:pt x="64" y="142"/>
                  </a:lnTo>
                  <a:lnTo>
                    <a:pt x="0" y="142"/>
                  </a:lnTo>
                  <a:lnTo>
                    <a:pt x="0" y="136"/>
                  </a:lnTo>
                  <a:close/>
                  <a:moveTo>
                    <a:pt x="62" y="72"/>
                  </a:moveTo>
                  <a:lnTo>
                    <a:pt x="62" y="72"/>
                  </a:lnTo>
                  <a:lnTo>
                    <a:pt x="68" y="70"/>
                  </a:lnTo>
                  <a:lnTo>
                    <a:pt x="74" y="68"/>
                  </a:lnTo>
                  <a:lnTo>
                    <a:pt x="80" y="66"/>
                  </a:lnTo>
                  <a:lnTo>
                    <a:pt x="84" y="62"/>
                  </a:lnTo>
                  <a:lnTo>
                    <a:pt x="90" y="52"/>
                  </a:lnTo>
                  <a:lnTo>
                    <a:pt x="92" y="40"/>
                  </a:lnTo>
                  <a:lnTo>
                    <a:pt x="92" y="40"/>
                  </a:lnTo>
                  <a:lnTo>
                    <a:pt x="90" y="28"/>
                  </a:lnTo>
                  <a:lnTo>
                    <a:pt x="84" y="18"/>
                  </a:lnTo>
                  <a:lnTo>
                    <a:pt x="80" y="14"/>
                  </a:lnTo>
                  <a:lnTo>
                    <a:pt x="74" y="12"/>
                  </a:lnTo>
                  <a:lnTo>
                    <a:pt x="68" y="10"/>
                  </a:lnTo>
                  <a:lnTo>
                    <a:pt x="62" y="10"/>
                  </a:lnTo>
                  <a:lnTo>
                    <a:pt x="40" y="10"/>
                  </a:lnTo>
                  <a:lnTo>
                    <a:pt x="40" y="72"/>
                  </a:lnTo>
                  <a:lnTo>
                    <a:pt x="62"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94"/>
            <p:cNvSpPr>
              <a:spLocks noEditPoints="1"/>
            </p:cNvSpPr>
            <p:nvPr userDrawn="1"/>
          </p:nvSpPr>
          <p:spPr bwMode="auto">
            <a:xfrm>
              <a:off x="1796" y="1273"/>
              <a:ext cx="162" cy="198"/>
            </a:xfrm>
            <a:custGeom>
              <a:avLst/>
              <a:gdLst>
                <a:gd name="T0" fmla="*/ 0 w 162"/>
                <a:gd name="T1" fmla="*/ 192 h 198"/>
                <a:gd name="T2" fmla="*/ 18 w 162"/>
                <a:gd name="T3" fmla="*/ 188 h 198"/>
                <a:gd name="T4" fmla="*/ 28 w 162"/>
                <a:gd name="T5" fmla="*/ 172 h 198"/>
                <a:gd name="T6" fmla="*/ 82 w 162"/>
                <a:gd name="T7" fmla="*/ 52 h 198"/>
                <a:gd name="T8" fmla="*/ 134 w 162"/>
                <a:gd name="T9" fmla="*/ 172 h 198"/>
                <a:gd name="T10" fmla="*/ 144 w 162"/>
                <a:gd name="T11" fmla="*/ 188 h 198"/>
                <a:gd name="T12" fmla="*/ 162 w 162"/>
                <a:gd name="T13" fmla="*/ 192 h 198"/>
                <a:gd name="T14" fmla="*/ 98 w 162"/>
                <a:gd name="T15" fmla="*/ 198 h 198"/>
                <a:gd name="T16" fmla="*/ 98 w 162"/>
                <a:gd name="T17" fmla="*/ 192 h 198"/>
                <a:gd name="T18" fmla="*/ 116 w 162"/>
                <a:gd name="T19" fmla="*/ 188 h 198"/>
                <a:gd name="T20" fmla="*/ 118 w 162"/>
                <a:gd name="T21" fmla="*/ 182 h 198"/>
                <a:gd name="T22" fmla="*/ 104 w 162"/>
                <a:gd name="T23" fmla="*/ 148 h 198"/>
                <a:gd name="T24" fmla="*/ 36 w 162"/>
                <a:gd name="T25" fmla="*/ 174 h 198"/>
                <a:gd name="T26" fmla="*/ 34 w 162"/>
                <a:gd name="T27" fmla="*/ 182 h 198"/>
                <a:gd name="T28" fmla="*/ 36 w 162"/>
                <a:gd name="T29" fmla="*/ 188 h 198"/>
                <a:gd name="T30" fmla="*/ 54 w 162"/>
                <a:gd name="T31" fmla="*/ 192 h 198"/>
                <a:gd name="T32" fmla="*/ 0 w 162"/>
                <a:gd name="T33" fmla="*/ 198 h 198"/>
                <a:gd name="T34" fmla="*/ 100 w 162"/>
                <a:gd name="T35" fmla="*/ 140 h 198"/>
                <a:gd name="T36" fmla="*/ 52 w 162"/>
                <a:gd name="T37" fmla="*/ 140 h 198"/>
                <a:gd name="T38" fmla="*/ 60 w 162"/>
                <a:gd name="T39" fmla="*/ 20 h 198"/>
                <a:gd name="T40" fmla="*/ 62 w 162"/>
                <a:gd name="T41" fmla="*/ 12 h 198"/>
                <a:gd name="T42" fmla="*/ 72 w 162"/>
                <a:gd name="T43" fmla="*/ 2 h 198"/>
                <a:gd name="T44" fmla="*/ 80 w 162"/>
                <a:gd name="T45" fmla="*/ 0 h 198"/>
                <a:gd name="T46" fmla="*/ 94 w 162"/>
                <a:gd name="T47" fmla="*/ 6 h 198"/>
                <a:gd name="T48" fmla="*/ 100 w 162"/>
                <a:gd name="T49" fmla="*/ 20 h 198"/>
                <a:gd name="T50" fmla="*/ 98 w 162"/>
                <a:gd name="T51" fmla="*/ 26 h 198"/>
                <a:gd name="T52" fmla="*/ 88 w 162"/>
                <a:gd name="T53" fmla="*/ 38 h 198"/>
                <a:gd name="T54" fmla="*/ 80 w 162"/>
                <a:gd name="T55" fmla="*/ 38 h 198"/>
                <a:gd name="T56" fmla="*/ 66 w 162"/>
                <a:gd name="T57" fmla="*/ 34 h 198"/>
                <a:gd name="T58" fmla="*/ 60 w 162"/>
                <a:gd name="T59" fmla="*/ 20 h 198"/>
                <a:gd name="T60" fmla="*/ 90 w 162"/>
                <a:gd name="T61" fmla="*/ 20 h 198"/>
                <a:gd name="T62" fmla="*/ 90 w 162"/>
                <a:gd name="T63" fmla="*/ 16 h 198"/>
                <a:gd name="T64" fmla="*/ 84 w 162"/>
                <a:gd name="T65" fmla="*/ 10 h 198"/>
                <a:gd name="T66" fmla="*/ 80 w 162"/>
                <a:gd name="T67" fmla="*/ 8 h 198"/>
                <a:gd name="T68" fmla="*/ 72 w 162"/>
                <a:gd name="T69" fmla="*/ 12 h 198"/>
                <a:gd name="T70" fmla="*/ 70 w 162"/>
                <a:gd name="T71" fmla="*/ 20 h 198"/>
                <a:gd name="T72" fmla="*/ 70 w 162"/>
                <a:gd name="T73" fmla="*/ 24 h 198"/>
                <a:gd name="T74" fmla="*/ 76 w 162"/>
                <a:gd name="T75" fmla="*/ 30 h 198"/>
                <a:gd name="T76" fmla="*/ 80 w 162"/>
                <a:gd name="T77" fmla="*/ 30 h 198"/>
                <a:gd name="T78" fmla="*/ 88 w 162"/>
                <a:gd name="T79" fmla="*/ 26 h 198"/>
                <a:gd name="T80" fmla="*/ 90 w 162"/>
                <a:gd name="T81"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2" h="198">
                  <a:moveTo>
                    <a:pt x="0" y="192"/>
                  </a:moveTo>
                  <a:lnTo>
                    <a:pt x="0" y="192"/>
                  </a:lnTo>
                  <a:lnTo>
                    <a:pt x="12" y="192"/>
                  </a:lnTo>
                  <a:lnTo>
                    <a:pt x="18" y="188"/>
                  </a:lnTo>
                  <a:lnTo>
                    <a:pt x="22" y="182"/>
                  </a:lnTo>
                  <a:lnTo>
                    <a:pt x="28" y="172"/>
                  </a:lnTo>
                  <a:lnTo>
                    <a:pt x="80" y="52"/>
                  </a:lnTo>
                  <a:lnTo>
                    <a:pt x="82" y="52"/>
                  </a:lnTo>
                  <a:lnTo>
                    <a:pt x="134" y="172"/>
                  </a:lnTo>
                  <a:lnTo>
                    <a:pt x="134" y="172"/>
                  </a:lnTo>
                  <a:lnTo>
                    <a:pt x="138" y="182"/>
                  </a:lnTo>
                  <a:lnTo>
                    <a:pt x="144" y="188"/>
                  </a:lnTo>
                  <a:lnTo>
                    <a:pt x="150" y="192"/>
                  </a:lnTo>
                  <a:lnTo>
                    <a:pt x="162" y="192"/>
                  </a:lnTo>
                  <a:lnTo>
                    <a:pt x="162" y="198"/>
                  </a:lnTo>
                  <a:lnTo>
                    <a:pt x="98" y="198"/>
                  </a:lnTo>
                  <a:lnTo>
                    <a:pt x="98" y="192"/>
                  </a:lnTo>
                  <a:lnTo>
                    <a:pt x="98" y="192"/>
                  </a:lnTo>
                  <a:lnTo>
                    <a:pt x="108" y="192"/>
                  </a:lnTo>
                  <a:lnTo>
                    <a:pt x="116" y="188"/>
                  </a:lnTo>
                  <a:lnTo>
                    <a:pt x="118" y="186"/>
                  </a:lnTo>
                  <a:lnTo>
                    <a:pt x="118" y="182"/>
                  </a:lnTo>
                  <a:lnTo>
                    <a:pt x="116" y="174"/>
                  </a:lnTo>
                  <a:lnTo>
                    <a:pt x="104" y="148"/>
                  </a:lnTo>
                  <a:lnTo>
                    <a:pt x="48" y="148"/>
                  </a:lnTo>
                  <a:lnTo>
                    <a:pt x="36" y="174"/>
                  </a:lnTo>
                  <a:lnTo>
                    <a:pt x="36" y="174"/>
                  </a:lnTo>
                  <a:lnTo>
                    <a:pt x="34" y="182"/>
                  </a:lnTo>
                  <a:lnTo>
                    <a:pt x="34" y="186"/>
                  </a:lnTo>
                  <a:lnTo>
                    <a:pt x="36" y="188"/>
                  </a:lnTo>
                  <a:lnTo>
                    <a:pt x="42" y="192"/>
                  </a:lnTo>
                  <a:lnTo>
                    <a:pt x="54" y="192"/>
                  </a:lnTo>
                  <a:lnTo>
                    <a:pt x="54" y="198"/>
                  </a:lnTo>
                  <a:lnTo>
                    <a:pt x="0" y="198"/>
                  </a:lnTo>
                  <a:lnTo>
                    <a:pt x="0" y="192"/>
                  </a:lnTo>
                  <a:close/>
                  <a:moveTo>
                    <a:pt x="100" y="140"/>
                  </a:moveTo>
                  <a:lnTo>
                    <a:pt x="76" y="84"/>
                  </a:lnTo>
                  <a:lnTo>
                    <a:pt x="52" y="140"/>
                  </a:lnTo>
                  <a:lnTo>
                    <a:pt x="100" y="140"/>
                  </a:lnTo>
                  <a:close/>
                  <a:moveTo>
                    <a:pt x="60" y="20"/>
                  </a:moveTo>
                  <a:lnTo>
                    <a:pt x="60" y="20"/>
                  </a:lnTo>
                  <a:lnTo>
                    <a:pt x="62" y="12"/>
                  </a:lnTo>
                  <a:lnTo>
                    <a:pt x="66" y="6"/>
                  </a:lnTo>
                  <a:lnTo>
                    <a:pt x="72" y="2"/>
                  </a:lnTo>
                  <a:lnTo>
                    <a:pt x="80" y="0"/>
                  </a:lnTo>
                  <a:lnTo>
                    <a:pt x="80" y="0"/>
                  </a:lnTo>
                  <a:lnTo>
                    <a:pt x="88" y="2"/>
                  </a:lnTo>
                  <a:lnTo>
                    <a:pt x="94" y="6"/>
                  </a:lnTo>
                  <a:lnTo>
                    <a:pt x="98" y="12"/>
                  </a:lnTo>
                  <a:lnTo>
                    <a:pt x="100" y="20"/>
                  </a:lnTo>
                  <a:lnTo>
                    <a:pt x="100" y="20"/>
                  </a:lnTo>
                  <a:lnTo>
                    <a:pt x="98" y="26"/>
                  </a:lnTo>
                  <a:lnTo>
                    <a:pt x="94" y="34"/>
                  </a:lnTo>
                  <a:lnTo>
                    <a:pt x="88" y="38"/>
                  </a:lnTo>
                  <a:lnTo>
                    <a:pt x="80" y="38"/>
                  </a:lnTo>
                  <a:lnTo>
                    <a:pt x="80" y="38"/>
                  </a:lnTo>
                  <a:lnTo>
                    <a:pt x="72" y="38"/>
                  </a:lnTo>
                  <a:lnTo>
                    <a:pt x="66" y="34"/>
                  </a:lnTo>
                  <a:lnTo>
                    <a:pt x="62" y="26"/>
                  </a:lnTo>
                  <a:lnTo>
                    <a:pt x="60" y="20"/>
                  </a:lnTo>
                  <a:lnTo>
                    <a:pt x="60" y="20"/>
                  </a:lnTo>
                  <a:close/>
                  <a:moveTo>
                    <a:pt x="90" y="20"/>
                  </a:moveTo>
                  <a:lnTo>
                    <a:pt x="90" y="20"/>
                  </a:lnTo>
                  <a:lnTo>
                    <a:pt x="90" y="16"/>
                  </a:lnTo>
                  <a:lnTo>
                    <a:pt x="88" y="12"/>
                  </a:lnTo>
                  <a:lnTo>
                    <a:pt x="84" y="10"/>
                  </a:lnTo>
                  <a:lnTo>
                    <a:pt x="80" y="8"/>
                  </a:lnTo>
                  <a:lnTo>
                    <a:pt x="80" y="8"/>
                  </a:lnTo>
                  <a:lnTo>
                    <a:pt x="76" y="10"/>
                  </a:lnTo>
                  <a:lnTo>
                    <a:pt x="72" y="12"/>
                  </a:lnTo>
                  <a:lnTo>
                    <a:pt x="70" y="16"/>
                  </a:lnTo>
                  <a:lnTo>
                    <a:pt x="70" y="20"/>
                  </a:lnTo>
                  <a:lnTo>
                    <a:pt x="70" y="20"/>
                  </a:lnTo>
                  <a:lnTo>
                    <a:pt x="70" y="24"/>
                  </a:lnTo>
                  <a:lnTo>
                    <a:pt x="72" y="26"/>
                  </a:lnTo>
                  <a:lnTo>
                    <a:pt x="76" y="30"/>
                  </a:lnTo>
                  <a:lnTo>
                    <a:pt x="80" y="30"/>
                  </a:lnTo>
                  <a:lnTo>
                    <a:pt x="80" y="30"/>
                  </a:lnTo>
                  <a:lnTo>
                    <a:pt x="84" y="30"/>
                  </a:lnTo>
                  <a:lnTo>
                    <a:pt x="88" y="26"/>
                  </a:lnTo>
                  <a:lnTo>
                    <a:pt x="90" y="24"/>
                  </a:lnTo>
                  <a:lnTo>
                    <a:pt x="90" y="20"/>
                  </a:lnTo>
                  <a:lnTo>
                    <a:pt x="90" y="2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9" name="Freeform 95"/>
            <p:cNvSpPr>
              <a:spLocks noEditPoints="1"/>
            </p:cNvSpPr>
            <p:nvPr userDrawn="1"/>
          </p:nvSpPr>
          <p:spPr bwMode="auto">
            <a:xfrm>
              <a:off x="1976" y="1329"/>
              <a:ext cx="142" cy="142"/>
            </a:xfrm>
            <a:custGeom>
              <a:avLst/>
              <a:gdLst>
                <a:gd name="T0" fmla="*/ 0 w 142"/>
                <a:gd name="T1" fmla="*/ 136 h 142"/>
                <a:gd name="T2" fmla="*/ 16 w 142"/>
                <a:gd name="T3" fmla="*/ 134 h 142"/>
                <a:gd name="T4" fmla="*/ 22 w 142"/>
                <a:gd name="T5" fmla="*/ 124 h 142"/>
                <a:gd name="T6" fmla="*/ 22 w 142"/>
                <a:gd name="T7" fmla="*/ 32 h 142"/>
                <a:gd name="T8" fmla="*/ 22 w 142"/>
                <a:gd name="T9" fmla="*/ 18 h 142"/>
                <a:gd name="T10" fmla="*/ 16 w 142"/>
                <a:gd name="T11" fmla="*/ 8 h 142"/>
                <a:gd name="T12" fmla="*/ 0 w 142"/>
                <a:gd name="T13" fmla="*/ 6 h 142"/>
                <a:gd name="T14" fmla="*/ 64 w 142"/>
                <a:gd name="T15" fmla="*/ 0 h 142"/>
                <a:gd name="T16" fmla="*/ 82 w 142"/>
                <a:gd name="T17" fmla="*/ 2 h 142"/>
                <a:gd name="T18" fmla="*/ 112 w 142"/>
                <a:gd name="T19" fmla="*/ 12 h 142"/>
                <a:gd name="T20" fmla="*/ 132 w 142"/>
                <a:gd name="T21" fmla="*/ 32 h 142"/>
                <a:gd name="T22" fmla="*/ 140 w 142"/>
                <a:gd name="T23" fmla="*/ 56 h 142"/>
                <a:gd name="T24" fmla="*/ 142 w 142"/>
                <a:gd name="T25" fmla="*/ 70 h 142"/>
                <a:gd name="T26" fmla="*/ 138 w 142"/>
                <a:gd name="T27" fmla="*/ 98 h 142"/>
                <a:gd name="T28" fmla="*/ 124 w 142"/>
                <a:gd name="T29" fmla="*/ 120 h 142"/>
                <a:gd name="T30" fmla="*/ 98 w 142"/>
                <a:gd name="T31" fmla="*/ 136 h 142"/>
                <a:gd name="T32" fmla="*/ 64 w 142"/>
                <a:gd name="T33" fmla="*/ 142 h 142"/>
                <a:gd name="T34" fmla="*/ 0 w 142"/>
                <a:gd name="T35" fmla="*/ 136 h 142"/>
                <a:gd name="T36" fmla="*/ 64 w 142"/>
                <a:gd name="T37" fmla="*/ 132 h 142"/>
                <a:gd name="T38" fmla="*/ 92 w 142"/>
                <a:gd name="T39" fmla="*/ 126 h 142"/>
                <a:gd name="T40" fmla="*/ 108 w 142"/>
                <a:gd name="T41" fmla="*/ 112 h 142"/>
                <a:gd name="T42" fmla="*/ 118 w 142"/>
                <a:gd name="T43" fmla="*/ 92 h 142"/>
                <a:gd name="T44" fmla="*/ 120 w 142"/>
                <a:gd name="T45" fmla="*/ 70 h 142"/>
                <a:gd name="T46" fmla="*/ 118 w 142"/>
                <a:gd name="T47" fmla="*/ 60 h 142"/>
                <a:gd name="T48" fmla="*/ 114 w 142"/>
                <a:gd name="T49" fmla="*/ 40 h 142"/>
                <a:gd name="T50" fmla="*/ 102 w 142"/>
                <a:gd name="T51" fmla="*/ 22 h 142"/>
                <a:gd name="T52" fmla="*/ 80 w 142"/>
                <a:gd name="T53" fmla="*/ 10 h 142"/>
                <a:gd name="T54" fmla="*/ 40 w 142"/>
                <a:gd name="T55" fmla="*/ 10 h 142"/>
                <a:gd name="T56" fmla="*/ 40 w 142"/>
                <a:gd name="T57" fmla="*/ 106 h 142"/>
                <a:gd name="T58" fmla="*/ 44 w 142"/>
                <a:gd name="T59" fmla="*/ 128 h 142"/>
                <a:gd name="T60" fmla="*/ 52 w 142"/>
                <a:gd name="T61" fmla="*/ 132 h 142"/>
                <a:gd name="T62" fmla="*/ 64 w 142"/>
                <a:gd name="T63" fmla="*/ 13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0"/>
                  </a:lnTo>
                  <a:lnTo>
                    <a:pt x="82" y="2"/>
                  </a:lnTo>
                  <a:lnTo>
                    <a:pt x="98" y="6"/>
                  </a:lnTo>
                  <a:lnTo>
                    <a:pt x="112" y="12"/>
                  </a:lnTo>
                  <a:lnTo>
                    <a:pt x="124" y="22"/>
                  </a:lnTo>
                  <a:lnTo>
                    <a:pt x="132" y="32"/>
                  </a:lnTo>
                  <a:lnTo>
                    <a:pt x="138" y="44"/>
                  </a:lnTo>
                  <a:lnTo>
                    <a:pt x="140" y="56"/>
                  </a:lnTo>
                  <a:lnTo>
                    <a:pt x="142" y="70"/>
                  </a:lnTo>
                  <a:lnTo>
                    <a:pt x="142" y="70"/>
                  </a:lnTo>
                  <a:lnTo>
                    <a:pt x="140" y="86"/>
                  </a:lnTo>
                  <a:lnTo>
                    <a:pt x="138" y="98"/>
                  </a:lnTo>
                  <a:lnTo>
                    <a:pt x="132" y="110"/>
                  </a:lnTo>
                  <a:lnTo>
                    <a:pt x="124" y="120"/>
                  </a:lnTo>
                  <a:lnTo>
                    <a:pt x="112" y="130"/>
                  </a:lnTo>
                  <a:lnTo>
                    <a:pt x="98" y="136"/>
                  </a:lnTo>
                  <a:lnTo>
                    <a:pt x="82" y="140"/>
                  </a:lnTo>
                  <a:lnTo>
                    <a:pt x="64" y="142"/>
                  </a:lnTo>
                  <a:lnTo>
                    <a:pt x="0" y="142"/>
                  </a:lnTo>
                  <a:lnTo>
                    <a:pt x="0" y="136"/>
                  </a:lnTo>
                  <a:close/>
                  <a:moveTo>
                    <a:pt x="64" y="132"/>
                  </a:moveTo>
                  <a:lnTo>
                    <a:pt x="64" y="132"/>
                  </a:lnTo>
                  <a:lnTo>
                    <a:pt x="80" y="132"/>
                  </a:lnTo>
                  <a:lnTo>
                    <a:pt x="92" y="126"/>
                  </a:lnTo>
                  <a:lnTo>
                    <a:pt x="102" y="120"/>
                  </a:lnTo>
                  <a:lnTo>
                    <a:pt x="108" y="112"/>
                  </a:lnTo>
                  <a:lnTo>
                    <a:pt x="114" y="102"/>
                  </a:lnTo>
                  <a:lnTo>
                    <a:pt x="118" y="92"/>
                  </a:lnTo>
                  <a:lnTo>
                    <a:pt x="118" y="82"/>
                  </a:lnTo>
                  <a:lnTo>
                    <a:pt x="120" y="70"/>
                  </a:lnTo>
                  <a:lnTo>
                    <a:pt x="120" y="70"/>
                  </a:lnTo>
                  <a:lnTo>
                    <a:pt x="118" y="60"/>
                  </a:lnTo>
                  <a:lnTo>
                    <a:pt x="118" y="50"/>
                  </a:lnTo>
                  <a:lnTo>
                    <a:pt x="114" y="40"/>
                  </a:lnTo>
                  <a:lnTo>
                    <a:pt x="108" y="30"/>
                  </a:lnTo>
                  <a:lnTo>
                    <a:pt x="102" y="22"/>
                  </a:lnTo>
                  <a:lnTo>
                    <a:pt x="92" y="14"/>
                  </a:lnTo>
                  <a:lnTo>
                    <a:pt x="80" y="10"/>
                  </a:lnTo>
                  <a:lnTo>
                    <a:pt x="64" y="10"/>
                  </a:lnTo>
                  <a:lnTo>
                    <a:pt x="40" y="10"/>
                  </a:lnTo>
                  <a:lnTo>
                    <a:pt x="40" y="106"/>
                  </a:lnTo>
                  <a:lnTo>
                    <a:pt x="40" y="106"/>
                  </a:lnTo>
                  <a:lnTo>
                    <a:pt x="42" y="120"/>
                  </a:lnTo>
                  <a:lnTo>
                    <a:pt x="44" y="128"/>
                  </a:lnTo>
                  <a:lnTo>
                    <a:pt x="48" y="130"/>
                  </a:lnTo>
                  <a:lnTo>
                    <a:pt x="52" y="132"/>
                  </a:lnTo>
                  <a:lnTo>
                    <a:pt x="62" y="132"/>
                  </a:lnTo>
                  <a:lnTo>
                    <a:pt x="64" y="13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0" name="Freeform 96"/>
            <p:cNvSpPr>
              <a:spLocks/>
            </p:cNvSpPr>
            <p:nvPr userDrawn="1"/>
          </p:nvSpPr>
          <p:spPr bwMode="auto">
            <a:xfrm>
              <a:off x="2156" y="1329"/>
              <a:ext cx="116" cy="142"/>
            </a:xfrm>
            <a:custGeom>
              <a:avLst/>
              <a:gdLst>
                <a:gd name="T0" fmla="*/ 0 w 116"/>
                <a:gd name="T1" fmla="*/ 136 h 142"/>
                <a:gd name="T2" fmla="*/ 0 w 116"/>
                <a:gd name="T3" fmla="*/ 136 h 142"/>
                <a:gd name="T4" fmla="*/ 10 w 116"/>
                <a:gd name="T5" fmla="*/ 136 h 142"/>
                <a:gd name="T6" fmla="*/ 14 w 116"/>
                <a:gd name="T7" fmla="*/ 134 h 142"/>
                <a:gd name="T8" fmla="*/ 18 w 116"/>
                <a:gd name="T9" fmla="*/ 132 h 142"/>
                <a:gd name="T10" fmla="*/ 20 w 116"/>
                <a:gd name="T11" fmla="*/ 124 h 142"/>
                <a:gd name="T12" fmla="*/ 22 w 116"/>
                <a:gd name="T13" fmla="*/ 108 h 142"/>
                <a:gd name="T14" fmla="*/ 22 w 116"/>
                <a:gd name="T15" fmla="*/ 32 h 142"/>
                <a:gd name="T16" fmla="*/ 22 w 116"/>
                <a:gd name="T17" fmla="*/ 32 h 142"/>
                <a:gd name="T18" fmla="*/ 20 w 116"/>
                <a:gd name="T19" fmla="*/ 18 h 142"/>
                <a:gd name="T20" fmla="*/ 18 w 116"/>
                <a:gd name="T21" fmla="*/ 10 h 142"/>
                <a:gd name="T22" fmla="*/ 14 w 116"/>
                <a:gd name="T23" fmla="*/ 8 h 142"/>
                <a:gd name="T24" fmla="*/ 10 w 116"/>
                <a:gd name="T25" fmla="*/ 6 h 142"/>
                <a:gd name="T26" fmla="*/ 0 w 116"/>
                <a:gd name="T27" fmla="*/ 6 h 142"/>
                <a:gd name="T28" fmla="*/ 0 w 116"/>
                <a:gd name="T29" fmla="*/ 0 h 142"/>
                <a:gd name="T30" fmla="*/ 106 w 116"/>
                <a:gd name="T31" fmla="*/ 0 h 142"/>
                <a:gd name="T32" fmla="*/ 108 w 116"/>
                <a:gd name="T33" fmla="*/ 32 h 142"/>
                <a:gd name="T34" fmla="*/ 104 w 116"/>
                <a:gd name="T35" fmla="*/ 32 h 142"/>
                <a:gd name="T36" fmla="*/ 102 w 116"/>
                <a:gd name="T37" fmla="*/ 26 h 142"/>
                <a:gd name="T38" fmla="*/ 102 w 116"/>
                <a:gd name="T39" fmla="*/ 26 h 142"/>
                <a:gd name="T40" fmla="*/ 100 w 116"/>
                <a:gd name="T41" fmla="*/ 18 h 142"/>
                <a:gd name="T42" fmla="*/ 96 w 116"/>
                <a:gd name="T43" fmla="*/ 14 h 142"/>
                <a:gd name="T44" fmla="*/ 88 w 116"/>
                <a:gd name="T45" fmla="*/ 10 h 142"/>
                <a:gd name="T46" fmla="*/ 74 w 116"/>
                <a:gd name="T47" fmla="*/ 10 h 142"/>
                <a:gd name="T48" fmla="*/ 40 w 116"/>
                <a:gd name="T49" fmla="*/ 10 h 142"/>
                <a:gd name="T50" fmla="*/ 40 w 116"/>
                <a:gd name="T51" fmla="*/ 62 h 142"/>
                <a:gd name="T52" fmla="*/ 52 w 116"/>
                <a:gd name="T53" fmla="*/ 62 h 142"/>
                <a:gd name="T54" fmla="*/ 52 w 116"/>
                <a:gd name="T55" fmla="*/ 62 h 142"/>
                <a:gd name="T56" fmla="*/ 66 w 116"/>
                <a:gd name="T57" fmla="*/ 62 h 142"/>
                <a:gd name="T58" fmla="*/ 74 w 116"/>
                <a:gd name="T59" fmla="*/ 58 h 142"/>
                <a:gd name="T60" fmla="*/ 76 w 116"/>
                <a:gd name="T61" fmla="*/ 56 h 142"/>
                <a:gd name="T62" fmla="*/ 78 w 116"/>
                <a:gd name="T63" fmla="*/ 52 h 142"/>
                <a:gd name="T64" fmla="*/ 80 w 116"/>
                <a:gd name="T65" fmla="*/ 40 h 142"/>
                <a:gd name="T66" fmla="*/ 84 w 116"/>
                <a:gd name="T67" fmla="*/ 40 h 142"/>
                <a:gd name="T68" fmla="*/ 84 w 116"/>
                <a:gd name="T69" fmla="*/ 94 h 142"/>
                <a:gd name="T70" fmla="*/ 80 w 116"/>
                <a:gd name="T71" fmla="*/ 94 h 142"/>
                <a:gd name="T72" fmla="*/ 80 w 116"/>
                <a:gd name="T73" fmla="*/ 94 h 142"/>
                <a:gd name="T74" fmla="*/ 78 w 116"/>
                <a:gd name="T75" fmla="*/ 82 h 142"/>
                <a:gd name="T76" fmla="*/ 76 w 116"/>
                <a:gd name="T77" fmla="*/ 78 h 142"/>
                <a:gd name="T78" fmla="*/ 74 w 116"/>
                <a:gd name="T79" fmla="*/ 74 h 142"/>
                <a:gd name="T80" fmla="*/ 66 w 116"/>
                <a:gd name="T81" fmla="*/ 72 h 142"/>
                <a:gd name="T82" fmla="*/ 52 w 116"/>
                <a:gd name="T83" fmla="*/ 72 h 142"/>
                <a:gd name="T84" fmla="*/ 40 w 116"/>
                <a:gd name="T85" fmla="*/ 72 h 142"/>
                <a:gd name="T86" fmla="*/ 40 w 116"/>
                <a:gd name="T87" fmla="*/ 106 h 142"/>
                <a:gd name="T88" fmla="*/ 40 w 116"/>
                <a:gd name="T89" fmla="*/ 106 h 142"/>
                <a:gd name="T90" fmla="*/ 40 w 116"/>
                <a:gd name="T91" fmla="*/ 120 h 142"/>
                <a:gd name="T92" fmla="*/ 44 w 116"/>
                <a:gd name="T93" fmla="*/ 128 h 142"/>
                <a:gd name="T94" fmla="*/ 46 w 116"/>
                <a:gd name="T95" fmla="*/ 130 h 142"/>
                <a:gd name="T96" fmla="*/ 50 w 116"/>
                <a:gd name="T97" fmla="*/ 132 h 142"/>
                <a:gd name="T98" fmla="*/ 62 w 116"/>
                <a:gd name="T99" fmla="*/ 132 h 142"/>
                <a:gd name="T100" fmla="*/ 82 w 116"/>
                <a:gd name="T101" fmla="*/ 132 h 142"/>
                <a:gd name="T102" fmla="*/ 82 w 116"/>
                <a:gd name="T103" fmla="*/ 132 h 142"/>
                <a:gd name="T104" fmla="*/ 96 w 116"/>
                <a:gd name="T105" fmla="*/ 132 h 142"/>
                <a:gd name="T106" fmla="*/ 104 w 116"/>
                <a:gd name="T107" fmla="*/ 128 h 142"/>
                <a:gd name="T108" fmla="*/ 108 w 116"/>
                <a:gd name="T109" fmla="*/ 122 h 142"/>
                <a:gd name="T110" fmla="*/ 110 w 116"/>
                <a:gd name="T111" fmla="*/ 114 h 142"/>
                <a:gd name="T112" fmla="*/ 112 w 116"/>
                <a:gd name="T113" fmla="*/ 110 h 142"/>
                <a:gd name="T114" fmla="*/ 116 w 116"/>
                <a:gd name="T115" fmla="*/ 110 h 142"/>
                <a:gd name="T116" fmla="*/ 114 w 116"/>
                <a:gd name="T117" fmla="*/ 142 h 142"/>
                <a:gd name="T118" fmla="*/ 0 w 116"/>
                <a:gd name="T119" fmla="*/ 142 h 142"/>
                <a:gd name="T120" fmla="*/ 0 w 116"/>
                <a:gd name="T12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 h="142">
                  <a:moveTo>
                    <a:pt x="0" y="136"/>
                  </a:moveTo>
                  <a:lnTo>
                    <a:pt x="0" y="136"/>
                  </a:lnTo>
                  <a:lnTo>
                    <a:pt x="10" y="136"/>
                  </a:lnTo>
                  <a:lnTo>
                    <a:pt x="14" y="134"/>
                  </a:lnTo>
                  <a:lnTo>
                    <a:pt x="18" y="132"/>
                  </a:lnTo>
                  <a:lnTo>
                    <a:pt x="20" y="124"/>
                  </a:lnTo>
                  <a:lnTo>
                    <a:pt x="22" y="108"/>
                  </a:lnTo>
                  <a:lnTo>
                    <a:pt x="22" y="32"/>
                  </a:lnTo>
                  <a:lnTo>
                    <a:pt x="22" y="32"/>
                  </a:lnTo>
                  <a:lnTo>
                    <a:pt x="20" y="18"/>
                  </a:lnTo>
                  <a:lnTo>
                    <a:pt x="18" y="10"/>
                  </a:lnTo>
                  <a:lnTo>
                    <a:pt x="14" y="8"/>
                  </a:lnTo>
                  <a:lnTo>
                    <a:pt x="10" y="6"/>
                  </a:lnTo>
                  <a:lnTo>
                    <a:pt x="0" y="6"/>
                  </a:lnTo>
                  <a:lnTo>
                    <a:pt x="0" y="0"/>
                  </a:lnTo>
                  <a:lnTo>
                    <a:pt x="106" y="0"/>
                  </a:lnTo>
                  <a:lnTo>
                    <a:pt x="108" y="32"/>
                  </a:lnTo>
                  <a:lnTo>
                    <a:pt x="104" y="32"/>
                  </a:lnTo>
                  <a:lnTo>
                    <a:pt x="102" y="26"/>
                  </a:lnTo>
                  <a:lnTo>
                    <a:pt x="102" y="26"/>
                  </a:lnTo>
                  <a:lnTo>
                    <a:pt x="100" y="18"/>
                  </a:lnTo>
                  <a:lnTo>
                    <a:pt x="96" y="14"/>
                  </a:lnTo>
                  <a:lnTo>
                    <a:pt x="88" y="10"/>
                  </a:lnTo>
                  <a:lnTo>
                    <a:pt x="74" y="10"/>
                  </a:lnTo>
                  <a:lnTo>
                    <a:pt x="40" y="10"/>
                  </a:lnTo>
                  <a:lnTo>
                    <a:pt x="40" y="62"/>
                  </a:lnTo>
                  <a:lnTo>
                    <a:pt x="52" y="62"/>
                  </a:lnTo>
                  <a:lnTo>
                    <a:pt x="52" y="62"/>
                  </a:lnTo>
                  <a:lnTo>
                    <a:pt x="66" y="62"/>
                  </a:lnTo>
                  <a:lnTo>
                    <a:pt x="74" y="58"/>
                  </a:lnTo>
                  <a:lnTo>
                    <a:pt x="76" y="56"/>
                  </a:lnTo>
                  <a:lnTo>
                    <a:pt x="78" y="52"/>
                  </a:lnTo>
                  <a:lnTo>
                    <a:pt x="80" y="40"/>
                  </a:lnTo>
                  <a:lnTo>
                    <a:pt x="84" y="40"/>
                  </a:lnTo>
                  <a:lnTo>
                    <a:pt x="84" y="94"/>
                  </a:lnTo>
                  <a:lnTo>
                    <a:pt x="80" y="94"/>
                  </a:lnTo>
                  <a:lnTo>
                    <a:pt x="80" y="94"/>
                  </a:lnTo>
                  <a:lnTo>
                    <a:pt x="78" y="82"/>
                  </a:lnTo>
                  <a:lnTo>
                    <a:pt x="76" y="78"/>
                  </a:lnTo>
                  <a:lnTo>
                    <a:pt x="74" y="74"/>
                  </a:lnTo>
                  <a:lnTo>
                    <a:pt x="66" y="72"/>
                  </a:lnTo>
                  <a:lnTo>
                    <a:pt x="52" y="72"/>
                  </a:lnTo>
                  <a:lnTo>
                    <a:pt x="40" y="72"/>
                  </a:lnTo>
                  <a:lnTo>
                    <a:pt x="40" y="106"/>
                  </a:lnTo>
                  <a:lnTo>
                    <a:pt x="40" y="106"/>
                  </a:lnTo>
                  <a:lnTo>
                    <a:pt x="40" y="120"/>
                  </a:lnTo>
                  <a:lnTo>
                    <a:pt x="44" y="128"/>
                  </a:lnTo>
                  <a:lnTo>
                    <a:pt x="46" y="130"/>
                  </a:lnTo>
                  <a:lnTo>
                    <a:pt x="50" y="132"/>
                  </a:lnTo>
                  <a:lnTo>
                    <a:pt x="62" y="132"/>
                  </a:lnTo>
                  <a:lnTo>
                    <a:pt x="82" y="132"/>
                  </a:lnTo>
                  <a:lnTo>
                    <a:pt x="82" y="132"/>
                  </a:lnTo>
                  <a:lnTo>
                    <a:pt x="96" y="132"/>
                  </a:lnTo>
                  <a:lnTo>
                    <a:pt x="104" y="128"/>
                  </a:lnTo>
                  <a:lnTo>
                    <a:pt x="108" y="122"/>
                  </a:lnTo>
                  <a:lnTo>
                    <a:pt x="110" y="114"/>
                  </a:lnTo>
                  <a:lnTo>
                    <a:pt x="112" y="110"/>
                  </a:lnTo>
                  <a:lnTo>
                    <a:pt x="116" y="110"/>
                  </a:lnTo>
                  <a:lnTo>
                    <a:pt x="11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1" name="Freeform 97"/>
            <p:cNvSpPr>
              <a:spLocks/>
            </p:cNvSpPr>
            <p:nvPr userDrawn="1"/>
          </p:nvSpPr>
          <p:spPr bwMode="auto">
            <a:xfrm>
              <a:off x="2302" y="1329"/>
              <a:ext cx="148" cy="142"/>
            </a:xfrm>
            <a:custGeom>
              <a:avLst/>
              <a:gdLst>
                <a:gd name="T0" fmla="*/ 42 w 148"/>
                <a:gd name="T1" fmla="*/ 136 h 142"/>
                <a:gd name="T2" fmla="*/ 42 w 148"/>
                <a:gd name="T3" fmla="*/ 136 h 142"/>
                <a:gd name="T4" fmla="*/ 54 w 148"/>
                <a:gd name="T5" fmla="*/ 136 h 142"/>
                <a:gd name="T6" fmla="*/ 58 w 148"/>
                <a:gd name="T7" fmla="*/ 134 h 142"/>
                <a:gd name="T8" fmla="*/ 60 w 148"/>
                <a:gd name="T9" fmla="*/ 132 h 142"/>
                <a:gd name="T10" fmla="*/ 64 w 148"/>
                <a:gd name="T11" fmla="*/ 124 h 142"/>
                <a:gd name="T12" fmla="*/ 64 w 148"/>
                <a:gd name="T13" fmla="*/ 108 h 142"/>
                <a:gd name="T14" fmla="*/ 64 w 148"/>
                <a:gd name="T15" fmla="*/ 10 h 142"/>
                <a:gd name="T16" fmla="*/ 34 w 148"/>
                <a:gd name="T17" fmla="*/ 10 h 142"/>
                <a:gd name="T18" fmla="*/ 34 w 148"/>
                <a:gd name="T19" fmla="*/ 10 h 142"/>
                <a:gd name="T20" fmla="*/ 22 w 148"/>
                <a:gd name="T21" fmla="*/ 10 h 142"/>
                <a:gd name="T22" fmla="*/ 14 w 148"/>
                <a:gd name="T23" fmla="*/ 14 h 142"/>
                <a:gd name="T24" fmla="*/ 10 w 148"/>
                <a:gd name="T25" fmla="*/ 20 h 142"/>
                <a:gd name="T26" fmla="*/ 6 w 148"/>
                <a:gd name="T27" fmla="*/ 28 h 142"/>
                <a:gd name="T28" fmla="*/ 6 w 148"/>
                <a:gd name="T29" fmla="*/ 32 h 142"/>
                <a:gd name="T30" fmla="*/ 0 w 148"/>
                <a:gd name="T31" fmla="*/ 32 h 142"/>
                <a:gd name="T32" fmla="*/ 2 w 148"/>
                <a:gd name="T33" fmla="*/ 0 h 142"/>
                <a:gd name="T34" fmla="*/ 146 w 148"/>
                <a:gd name="T35" fmla="*/ 0 h 142"/>
                <a:gd name="T36" fmla="*/ 148 w 148"/>
                <a:gd name="T37" fmla="*/ 32 h 142"/>
                <a:gd name="T38" fmla="*/ 142 w 148"/>
                <a:gd name="T39" fmla="*/ 32 h 142"/>
                <a:gd name="T40" fmla="*/ 142 w 148"/>
                <a:gd name="T41" fmla="*/ 28 h 142"/>
                <a:gd name="T42" fmla="*/ 142 w 148"/>
                <a:gd name="T43" fmla="*/ 28 h 142"/>
                <a:gd name="T44" fmla="*/ 138 w 148"/>
                <a:gd name="T45" fmla="*/ 20 h 142"/>
                <a:gd name="T46" fmla="*/ 134 w 148"/>
                <a:gd name="T47" fmla="*/ 14 h 142"/>
                <a:gd name="T48" fmla="*/ 126 w 148"/>
                <a:gd name="T49" fmla="*/ 10 h 142"/>
                <a:gd name="T50" fmla="*/ 114 w 148"/>
                <a:gd name="T51" fmla="*/ 10 h 142"/>
                <a:gd name="T52" fmla="*/ 84 w 148"/>
                <a:gd name="T53" fmla="*/ 10 h 142"/>
                <a:gd name="T54" fmla="*/ 84 w 148"/>
                <a:gd name="T55" fmla="*/ 108 h 142"/>
                <a:gd name="T56" fmla="*/ 84 w 148"/>
                <a:gd name="T57" fmla="*/ 108 h 142"/>
                <a:gd name="T58" fmla="*/ 84 w 148"/>
                <a:gd name="T59" fmla="*/ 124 h 142"/>
                <a:gd name="T60" fmla="*/ 88 w 148"/>
                <a:gd name="T61" fmla="*/ 132 h 142"/>
                <a:gd name="T62" fmla="*/ 90 w 148"/>
                <a:gd name="T63" fmla="*/ 134 h 142"/>
                <a:gd name="T64" fmla="*/ 94 w 148"/>
                <a:gd name="T65" fmla="*/ 136 h 142"/>
                <a:gd name="T66" fmla="*/ 106 w 148"/>
                <a:gd name="T67" fmla="*/ 136 h 142"/>
                <a:gd name="T68" fmla="*/ 106 w 148"/>
                <a:gd name="T69" fmla="*/ 142 h 142"/>
                <a:gd name="T70" fmla="*/ 42 w 148"/>
                <a:gd name="T71" fmla="*/ 142 h 142"/>
                <a:gd name="T72" fmla="*/ 42 w 148"/>
                <a:gd name="T73"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42">
                  <a:moveTo>
                    <a:pt x="42" y="136"/>
                  </a:moveTo>
                  <a:lnTo>
                    <a:pt x="42" y="136"/>
                  </a:lnTo>
                  <a:lnTo>
                    <a:pt x="54" y="136"/>
                  </a:lnTo>
                  <a:lnTo>
                    <a:pt x="58" y="134"/>
                  </a:lnTo>
                  <a:lnTo>
                    <a:pt x="60" y="132"/>
                  </a:lnTo>
                  <a:lnTo>
                    <a:pt x="64" y="124"/>
                  </a:lnTo>
                  <a:lnTo>
                    <a:pt x="64" y="108"/>
                  </a:lnTo>
                  <a:lnTo>
                    <a:pt x="64" y="10"/>
                  </a:lnTo>
                  <a:lnTo>
                    <a:pt x="34" y="10"/>
                  </a:lnTo>
                  <a:lnTo>
                    <a:pt x="34" y="10"/>
                  </a:lnTo>
                  <a:lnTo>
                    <a:pt x="22" y="10"/>
                  </a:lnTo>
                  <a:lnTo>
                    <a:pt x="14" y="14"/>
                  </a:lnTo>
                  <a:lnTo>
                    <a:pt x="10" y="20"/>
                  </a:lnTo>
                  <a:lnTo>
                    <a:pt x="6" y="28"/>
                  </a:lnTo>
                  <a:lnTo>
                    <a:pt x="6" y="32"/>
                  </a:lnTo>
                  <a:lnTo>
                    <a:pt x="0" y="32"/>
                  </a:lnTo>
                  <a:lnTo>
                    <a:pt x="2" y="0"/>
                  </a:lnTo>
                  <a:lnTo>
                    <a:pt x="146" y="0"/>
                  </a:lnTo>
                  <a:lnTo>
                    <a:pt x="148" y="32"/>
                  </a:lnTo>
                  <a:lnTo>
                    <a:pt x="142" y="32"/>
                  </a:lnTo>
                  <a:lnTo>
                    <a:pt x="142" y="28"/>
                  </a:lnTo>
                  <a:lnTo>
                    <a:pt x="142" y="28"/>
                  </a:lnTo>
                  <a:lnTo>
                    <a:pt x="138" y="20"/>
                  </a:lnTo>
                  <a:lnTo>
                    <a:pt x="134" y="14"/>
                  </a:lnTo>
                  <a:lnTo>
                    <a:pt x="126" y="10"/>
                  </a:lnTo>
                  <a:lnTo>
                    <a:pt x="114" y="10"/>
                  </a:lnTo>
                  <a:lnTo>
                    <a:pt x="84" y="10"/>
                  </a:lnTo>
                  <a:lnTo>
                    <a:pt x="84" y="108"/>
                  </a:lnTo>
                  <a:lnTo>
                    <a:pt x="84" y="108"/>
                  </a:lnTo>
                  <a:lnTo>
                    <a:pt x="84" y="124"/>
                  </a:lnTo>
                  <a:lnTo>
                    <a:pt x="88" y="132"/>
                  </a:lnTo>
                  <a:lnTo>
                    <a:pt x="90" y="134"/>
                  </a:lnTo>
                  <a:lnTo>
                    <a:pt x="94" y="136"/>
                  </a:lnTo>
                  <a:lnTo>
                    <a:pt x="106" y="136"/>
                  </a:lnTo>
                  <a:lnTo>
                    <a:pt x="106" y="142"/>
                  </a:lnTo>
                  <a:lnTo>
                    <a:pt x="42" y="142"/>
                  </a:lnTo>
                  <a:lnTo>
                    <a:pt x="42"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2" name="Freeform 98"/>
            <p:cNvSpPr>
              <a:spLocks/>
            </p:cNvSpPr>
            <p:nvPr userDrawn="1"/>
          </p:nvSpPr>
          <p:spPr bwMode="auto">
            <a:xfrm>
              <a:off x="2480"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2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8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2" y="98"/>
                  </a:lnTo>
                  <a:lnTo>
                    <a:pt x="62" y="92"/>
                  </a:lnTo>
                  <a:lnTo>
                    <a:pt x="52" y="86"/>
                  </a:lnTo>
                  <a:lnTo>
                    <a:pt x="28" y="74"/>
                  </a:lnTo>
                  <a:lnTo>
                    <a:pt x="28" y="74"/>
                  </a:lnTo>
                  <a:lnTo>
                    <a:pt x="20" y="68"/>
                  </a:lnTo>
                  <a:lnTo>
                    <a:pt x="10" y="58"/>
                  </a:lnTo>
                  <a:lnTo>
                    <a:pt x="6"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8" y="50"/>
                  </a:lnTo>
                  <a:lnTo>
                    <a:pt x="78"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6" y="46"/>
                  </a:lnTo>
                  <a:lnTo>
                    <a:pt x="34" y="52"/>
                  </a:lnTo>
                  <a:lnTo>
                    <a:pt x="48" y="60"/>
                  </a:lnTo>
                  <a:lnTo>
                    <a:pt x="70" y="72"/>
                  </a:lnTo>
                  <a:lnTo>
                    <a:pt x="70" y="72"/>
                  </a:lnTo>
                  <a:lnTo>
                    <a:pt x="80" y="78"/>
                  </a:lnTo>
                  <a:lnTo>
                    <a:pt x="88" y="88"/>
                  </a:lnTo>
                  <a:lnTo>
                    <a:pt x="92" y="98"/>
                  </a:lnTo>
                  <a:lnTo>
                    <a:pt x="94" y="108"/>
                  </a:lnTo>
                  <a:lnTo>
                    <a:pt x="94" y="108"/>
                  </a:lnTo>
                  <a:lnTo>
                    <a:pt x="94"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3" name="Freeform 99"/>
            <p:cNvSpPr>
              <a:spLocks/>
            </p:cNvSpPr>
            <p:nvPr userDrawn="1"/>
          </p:nvSpPr>
          <p:spPr bwMode="auto">
            <a:xfrm>
              <a:off x="2672" y="1329"/>
              <a:ext cx="164" cy="142"/>
            </a:xfrm>
            <a:custGeom>
              <a:avLst/>
              <a:gdLst>
                <a:gd name="T0" fmla="*/ 0 w 164"/>
                <a:gd name="T1" fmla="*/ 136 h 142"/>
                <a:gd name="T2" fmla="*/ 16 w 164"/>
                <a:gd name="T3" fmla="*/ 134 h 142"/>
                <a:gd name="T4" fmla="*/ 22 w 164"/>
                <a:gd name="T5" fmla="*/ 124 h 142"/>
                <a:gd name="T6" fmla="*/ 22 w 164"/>
                <a:gd name="T7" fmla="*/ 32 h 142"/>
                <a:gd name="T8" fmla="*/ 22 w 164"/>
                <a:gd name="T9" fmla="*/ 18 h 142"/>
                <a:gd name="T10" fmla="*/ 16 w 164"/>
                <a:gd name="T11" fmla="*/ 8 h 142"/>
                <a:gd name="T12" fmla="*/ 0 w 164"/>
                <a:gd name="T13" fmla="*/ 6 h 142"/>
                <a:gd name="T14" fmla="*/ 64 w 164"/>
                <a:gd name="T15" fmla="*/ 0 h 142"/>
                <a:gd name="T16" fmla="*/ 64 w 164"/>
                <a:gd name="T17" fmla="*/ 6 h 142"/>
                <a:gd name="T18" fmla="*/ 48 w 164"/>
                <a:gd name="T19" fmla="*/ 8 h 142"/>
                <a:gd name="T20" fmla="*/ 42 w 164"/>
                <a:gd name="T21" fmla="*/ 18 h 142"/>
                <a:gd name="T22" fmla="*/ 42 w 164"/>
                <a:gd name="T23" fmla="*/ 66 h 142"/>
                <a:gd name="T24" fmla="*/ 90 w 164"/>
                <a:gd name="T25" fmla="*/ 24 h 142"/>
                <a:gd name="T26" fmla="*/ 100 w 164"/>
                <a:gd name="T27" fmla="*/ 10 h 142"/>
                <a:gd name="T28" fmla="*/ 98 w 164"/>
                <a:gd name="T29" fmla="*/ 6 h 142"/>
                <a:gd name="T30" fmla="*/ 90 w 164"/>
                <a:gd name="T31" fmla="*/ 0 h 142"/>
                <a:gd name="T32" fmla="*/ 144 w 164"/>
                <a:gd name="T33" fmla="*/ 6 h 142"/>
                <a:gd name="T34" fmla="*/ 132 w 164"/>
                <a:gd name="T35" fmla="*/ 6 h 142"/>
                <a:gd name="T36" fmla="*/ 112 w 164"/>
                <a:gd name="T37" fmla="*/ 16 h 142"/>
                <a:gd name="T38" fmla="*/ 60 w 164"/>
                <a:gd name="T39" fmla="*/ 60 h 142"/>
                <a:gd name="T40" fmla="*/ 134 w 164"/>
                <a:gd name="T41" fmla="*/ 122 h 142"/>
                <a:gd name="T42" fmla="*/ 150 w 164"/>
                <a:gd name="T43" fmla="*/ 132 h 142"/>
                <a:gd name="T44" fmla="*/ 164 w 164"/>
                <a:gd name="T45" fmla="*/ 136 h 142"/>
                <a:gd name="T46" fmla="*/ 98 w 164"/>
                <a:gd name="T47" fmla="*/ 142 h 142"/>
                <a:gd name="T48" fmla="*/ 98 w 164"/>
                <a:gd name="T49" fmla="*/ 136 h 142"/>
                <a:gd name="T50" fmla="*/ 112 w 164"/>
                <a:gd name="T51" fmla="*/ 132 h 142"/>
                <a:gd name="T52" fmla="*/ 106 w 164"/>
                <a:gd name="T53" fmla="*/ 122 h 142"/>
                <a:gd name="T54" fmla="*/ 42 w 164"/>
                <a:gd name="T55" fmla="*/ 76 h 142"/>
                <a:gd name="T56" fmla="*/ 42 w 164"/>
                <a:gd name="T57" fmla="*/ 108 h 142"/>
                <a:gd name="T58" fmla="*/ 46 w 164"/>
                <a:gd name="T59" fmla="*/ 132 h 142"/>
                <a:gd name="T60" fmla="*/ 52 w 164"/>
                <a:gd name="T61" fmla="*/ 136 h 142"/>
                <a:gd name="T62" fmla="*/ 64 w 164"/>
                <a:gd name="T63" fmla="*/ 142 h 142"/>
                <a:gd name="T64" fmla="*/ 0 w 1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66"/>
                  </a:lnTo>
                  <a:lnTo>
                    <a:pt x="90" y="24"/>
                  </a:lnTo>
                  <a:lnTo>
                    <a:pt x="90" y="24"/>
                  </a:lnTo>
                  <a:lnTo>
                    <a:pt x="98" y="16"/>
                  </a:lnTo>
                  <a:lnTo>
                    <a:pt x="100" y="10"/>
                  </a:lnTo>
                  <a:lnTo>
                    <a:pt x="100" y="8"/>
                  </a:lnTo>
                  <a:lnTo>
                    <a:pt x="98" y="6"/>
                  </a:lnTo>
                  <a:lnTo>
                    <a:pt x="90" y="6"/>
                  </a:lnTo>
                  <a:lnTo>
                    <a:pt x="90" y="0"/>
                  </a:lnTo>
                  <a:lnTo>
                    <a:pt x="144" y="0"/>
                  </a:lnTo>
                  <a:lnTo>
                    <a:pt x="144" y="6"/>
                  </a:lnTo>
                  <a:lnTo>
                    <a:pt x="144" y="6"/>
                  </a:lnTo>
                  <a:lnTo>
                    <a:pt x="132" y="6"/>
                  </a:lnTo>
                  <a:lnTo>
                    <a:pt x="122" y="10"/>
                  </a:lnTo>
                  <a:lnTo>
                    <a:pt x="112" y="16"/>
                  </a:lnTo>
                  <a:lnTo>
                    <a:pt x="102" y="24"/>
                  </a:lnTo>
                  <a:lnTo>
                    <a:pt x="60" y="60"/>
                  </a:lnTo>
                  <a:lnTo>
                    <a:pt x="134" y="122"/>
                  </a:lnTo>
                  <a:lnTo>
                    <a:pt x="134" y="122"/>
                  </a:lnTo>
                  <a:lnTo>
                    <a:pt x="142" y="128"/>
                  </a:lnTo>
                  <a:lnTo>
                    <a:pt x="150" y="132"/>
                  </a:lnTo>
                  <a:lnTo>
                    <a:pt x="158" y="136"/>
                  </a:lnTo>
                  <a:lnTo>
                    <a:pt x="164" y="136"/>
                  </a:lnTo>
                  <a:lnTo>
                    <a:pt x="164" y="142"/>
                  </a:lnTo>
                  <a:lnTo>
                    <a:pt x="98" y="142"/>
                  </a:lnTo>
                  <a:lnTo>
                    <a:pt x="98" y="136"/>
                  </a:lnTo>
                  <a:lnTo>
                    <a:pt x="98" y="136"/>
                  </a:lnTo>
                  <a:lnTo>
                    <a:pt x="108" y="136"/>
                  </a:lnTo>
                  <a:lnTo>
                    <a:pt x="112" y="132"/>
                  </a:lnTo>
                  <a:lnTo>
                    <a:pt x="112" y="128"/>
                  </a:lnTo>
                  <a:lnTo>
                    <a:pt x="106" y="122"/>
                  </a:lnTo>
                  <a:lnTo>
                    <a:pt x="48" y="72"/>
                  </a:lnTo>
                  <a:lnTo>
                    <a:pt x="42" y="76"/>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4" name="Freeform 100"/>
            <p:cNvSpPr>
              <a:spLocks noEditPoints="1"/>
            </p:cNvSpPr>
            <p:nvPr userDrawn="1"/>
          </p:nvSpPr>
          <p:spPr bwMode="auto">
            <a:xfrm>
              <a:off x="2844" y="1325"/>
              <a:ext cx="161" cy="146"/>
            </a:xfrm>
            <a:custGeom>
              <a:avLst/>
              <a:gdLst>
                <a:gd name="T0" fmla="*/ 0 w 161"/>
                <a:gd name="T1" fmla="*/ 140 h 146"/>
                <a:gd name="T2" fmla="*/ 0 w 161"/>
                <a:gd name="T3" fmla="*/ 140 h 146"/>
                <a:gd name="T4" fmla="*/ 12 w 161"/>
                <a:gd name="T5" fmla="*/ 140 h 146"/>
                <a:gd name="T6" fmla="*/ 18 w 161"/>
                <a:gd name="T7" fmla="*/ 136 h 146"/>
                <a:gd name="T8" fmla="*/ 22 w 161"/>
                <a:gd name="T9" fmla="*/ 130 h 146"/>
                <a:gd name="T10" fmla="*/ 28 w 161"/>
                <a:gd name="T11" fmla="*/ 120 h 146"/>
                <a:gd name="T12" fmla="*/ 79 w 161"/>
                <a:gd name="T13" fmla="*/ 0 h 146"/>
                <a:gd name="T14" fmla="*/ 81 w 161"/>
                <a:gd name="T15" fmla="*/ 0 h 146"/>
                <a:gd name="T16" fmla="*/ 133 w 161"/>
                <a:gd name="T17" fmla="*/ 120 h 146"/>
                <a:gd name="T18" fmla="*/ 133 w 161"/>
                <a:gd name="T19" fmla="*/ 120 h 146"/>
                <a:gd name="T20" fmla="*/ 137 w 161"/>
                <a:gd name="T21" fmla="*/ 130 h 146"/>
                <a:gd name="T22" fmla="*/ 143 w 161"/>
                <a:gd name="T23" fmla="*/ 136 h 146"/>
                <a:gd name="T24" fmla="*/ 149 w 161"/>
                <a:gd name="T25" fmla="*/ 140 h 146"/>
                <a:gd name="T26" fmla="*/ 161 w 161"/>
                <a:gd name="T27" fmla="*/ 140 h 146"/>
                <a:gd name="T28" fmla="*/ 161 w 161"/>
                <a:gd name="T29" fmla="*/ 146 h 146"/>
                <a:gd name="T30" fmla="*/ 97 w 161"/>
                <a:gd name="T31" fmla="*/ 146 h 146"/>
                <a:gd name="T32" fmla="*/ 97 w 161"/>
                <a:gd name="T33" fmla="*/ 140 h 146"/>
                <a:gd name="T34" fmla="*/ 97 w 161"/>
                <a:gd name="T35" fmla="*/ 140 h 146"/>
                <a:gd name="T36" fmla="*/ 107 w 161"/>
                <a:gd name="T37" fmla="*/ 140 h 146"/>
                <a:gd name="T38" fmla="*/ 115 w 161"/>
                <a:gd name="T39" fmla="*/ 136 h 146"/>
                <a:gd name="T40" fmla="*/ 117 w 161"/>
                <a:gd name="T41" fmla="*/ 134 h 146"/>
                <a:gd name="T42" fmla="*/ 117 w 161"/>
                <a:gd name="T43" fmla="*/ 130 h 146"/>
                <a:gd name="T44" fmla="*/ 115 w 161"/>
                <a:gd name="T45" fmla="*/ 122 h 146"/>
                <a:gd name="T46" fmla="*/ 103 w 161"/>
                <a:gd name="T47" fmla="*/ 96 h 146"/>
                <a:gd name="T48" fmla="*/ 48 w 161"/>
                <a:gd name="T49" fmla="*/ 96 h 146"/>
                <a:gd name="T50" fmla="*/ 36 w 161"/>
                <a:gd name="T51" fmla="*/ 122 h 146"/>
                <a:gd name="T52" fmla="*/ 36 w 161"/>
                <a:gd name="T53" fmla="*/ 122 h 146"/>
                <a:gd name="T54" fmla="*/ 34 w 161"/>
                <a:gd name="T55" fmla="*/ 130 h 146"/>
                <a:gd name="T56" fmla="*/ 34 w 161"/>
                <a:gd name="T57" fmla="*/ 134 h 146"/>
                <a:gd name="T58" fmla="*/ 36 w 161"/>
                <a:gd name="T59" fmla="*/ 136 h 146"/>
                <a:gd name="T60" fmla="*/ 42 w 161"/>
                <a:gd name="T61" fmla="*/ 140 h 146"/>
                <a:gd name="T62" fmla="*/ 53 w 161"/>
                <a:gd name="T63" fmla="*/ 140 h 146"/>
                <a:gd name="T64" fmla="*/ 53 w 161"/>
                <a:gd name="T65" fmla="*/ 146 h 146"/>
                <a:gd name="T66" fmla="*/ 0 w 161"/>
                <a:gd name="T67" fmla="*/ 146 h 146"/>
                <a:gd name="T68" fmla="*/ 0 w 161"/>
                <a:gd name="T69" fmla="*/ 140 h 146"/>
                <a:gd name="T70" fmla="*/ 99 w 161"/>
                <a:gd name="T71" fmla="*/ 88 h 146"/>
                <a:gd name="T72" fmla="*/ 75 w 161"/>
                <a:gd name="T73" fmla="*/ 32 h 146"/>
                <a:gd name="T74" fmla="*/ 51 w 161"/>
                <a:gd name="T75" fmla="*/ 88 h 146"/>
                <a:gd name="T76" fmla="*/ 99 w 161"/>
                <a:gd name="T7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46">
                  <a:moveTo>
                    <a:pt x="0" y="140"/>
                  </a:moveTo>
                  <a:lnTo>
                    <a:pt x="0" y="140"/>
                  </a:lnTo>
                  <a:lnTo>
                    <a:pt x="12" y="140"/>
                  </a:lnTo>
                  <a:lnTo>
                    <a:pt x="18" y="136"/>
                  </a:lnTo>
                  <a:lnTo>
                    <a:pt x="22" y="130"/>
                  </a:lnTo>
                  <a:lnTo>
                    <a:pt x="28" y="120"/>
                  </a:lnTo>
                  <a:lnTo>
                    <a:pt x="79" y="0"/>
                  </a:lnTo>
                  <a:lnTo>
                    <a:pt x="81" y="0"/>
                  </a:lnTo>
                  <a:lnTo>
                    <a:pt x="133" y="120"/>
                  </a:lnTo>
                  <a:lnTo>
                    <a:pt x="133" y="120"/>
                  </a:lnTo>
                  <a:lnTo>
                    <a:pt x="137" y="130"/>
                  </a:lnTo>
                  <a:lnTo>
                    <a:pt x="143" y="136"/>
                  </a:lnTo>
                  <a:lnTo>
                    <a:pt x="149" y="140"/>
                  </a:lnTo>
                  <a:lnTo>
                    <a:pt x="161" y="140"/>
                  </a:lnTo>
                  <a:lnTo>
                    <a:pt x="161" y="146"/>
                  </a:lnTo>
                  <a:lnTo>
                    <a:pt x="97" y="146"/>
                  </a:lnTo>
                  <a:lnTo>
                    <a:pt x="97" y="140"/>
                  </a:lnTo>
                  <a:lnTo>
                    <a:pt x="97" y="140"/>
                  </a:lnTo>
                  <a:lnTo>
                    <a:pt x="107" y="140"/>
                  </a:lnTo>
                  <a:lnTo>
                    <a:pt x="115" y="136"/>
                  </a:lnTo>
                  <a:lnTo>
                    <a:pt x="117" y="134"/>
                  </a:lnTo>
                  <a:lnTo>
                    <a:pt x="117" y="130"/>
                  </a:lnTo>
                  <a:lnTo>
                    <a:pt x="115" y="122"/>
                  </a:lnTo>
                  <a:lnTo>
                    <a:pt x="103" y="96"/>
                  </a:lnTo>
                  <a:lnTo>
                    <a:pt x="48" y="96"/>
                  </a:lnTo>
                  <a:lnTo>
                    <a:pt x="36" y="122"/>
                  </a:lnTo>
                  <a:lnTo>
                    <a:pt x="36" y="122"/>
                  </a:lnTo>
                  <a:lnTo>
                    <a:pt x="34" y="130"/>
                  </a:lnTo>
                  <a:lnTo>
                    <a:pt x="34" y="134"/>
                  </a:lnTo>
                  <a:lnTo>
                    <a:pt x="36" y="136"/>
                  </a:lnTo>
                  <a:lnTo>
                    <a:pt x="42" y="140"/>
                  </a:lnTo>
                  <a:lnTo>
                    <a:pt x="53" y="140"/>
                  </a:lnTo>
                  <a:lnTo>
                    <a:pt x="53" y="146"/>
                  </a:lnTo>
                  <a:lnTo>
                    <a:pt x="0" y="146"/>
                  </a:lnTo>
                  <a:lnTo>
                    <a:pt x="0" y="140"/>
                  </a:lnTo>
                  <a:close/>
                  <a:moveTo>
                    <a:pt x="99" y="88"/>
                  </a:moveTo>
                  <a:lnTo>
                    <a:pt x="75" y="32"/>
                  </a:lnTo>
                  <a:lnTo>
                    <a:pt x="51" y="88"/>
                  </a:lnTo>
                  <a:lnTo>
                    <a:pt x="99" y="8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5" name="Freeform 101"/>
            <p:cNvSpPr>
              <a:spLocks/>
            </p:cNvSpPr>
            <p:nvPr userDrawn="1"/>
          </p:nvSpPr>
          <p:spPr bwMode="auto">
            <a:xfrm>
              <a:off x="3023" y="1329"/>
              <a:ext cx="154" cy="146"/>
            </a:xfrm>
            <a:custGeom>
              <a:avLst/>
              <a:gdLst>
                <a:gd name="T0" fmla="*/ 30 w 154"/>
                <a:gd name="T1" fmla="*/ 28 h 146"/>
                <a:gd name="T2" fmla="*/ 30 w 154"/>
                <a:gd name="T3" fmla="*/ 108 h 146"/>
                <a:gd name="T4" fmla="*/ 30 w 154"/>
                <a:gd name="T5" fmla="*/ 108 h 146"/>
                <a:gd name="T6" fmla="*/ 32 w 154"/>
                <a:gd name="T7" fmla="*/ 124 h 146"/>
                <a:gd name="T8" fmla="*/ 34 w 154"/>
                <a:gd name="T9" fmla="*/ 132 h 146"/>
                <a:gd name="T10" fmla="*/ 38 w 154"/>
                <a:gd name="T11" fmla="*/ 134 h 146"/>
                <a:gd name="T12" fmla="*/ 42 w 154"/>
                <a:gd name="T13" fmla="*/ 136 h 146"/>
                <a:gd name="T14" fmla="*/ 54 w 154"/>
                <a:gd name="T15" fmla="*/ 136 h 146"/>
                <a:gd name="T16" fmla="*/ 54 w 154"/>
                <a:gd name="T17" fmla="*/ 142 h 146"/>
                <a:gd name="T18" fmla="*/ 0 w 154"/>
                <a:gd name="T19" fmla="*/ 142 h 146"/>
                <a:gd name="T20" fmla="*/ 0 w 154"/>
                <a:gd name="T21" fmla="*/ 136 h 146"/>
                <a:gd name="T22" fmla="*/ 0 w 154"/>
                <a:gd name="T23" fmla="*/ 136 h 146"/>
                <a:gd name="T24" fmla="*/ 12 w 154"/>
                <a:gd name="T25" fmla="*/ 136 h 146"/>
                <a:gd name="T26" fmla="*/ 16 w 154"/>
                <a:gd name="T27" fmla="*/ 134 h 146"/>
                <a:gd name="T28" fmla="*/ 18 w 154"/>
                <a:gd name="T29" fmla="*/ 132 h 146"/>
                <a:gd name="T30" fmla="*/ 22 w 154"/>
                <a:gd name="T31" fmla="*/ 124 h 146"/>
                <a:gd name="T32" fmla="*/ 22 w 154"/>
                <a:gd name="T33" fmla="*/ 108 h 146"/>
                <a:gd name="T34" fmla="*/ 22 w 154"/>
                <a:gd name="T35" fmla="*/ 32 h 146"/>
                <a:gd name="T36" fmla="*/ 22 w 154"/>
                <a:gd name="T37" fmla="*/ 32 h 146"/>
                <a:gd name="T38" fmla="*/ 22 w 154"/>
                <a:gd name="T39" fmla="*/ 18 h 146"/>
                <a:gd name="T40" fmla="*/ 18 w 154"/>
                <a:gd name="T41" fmla="*/ 10 h 146"/>
                <a:gd name="T42" fmla="*/ 16 w 154"/>
                <a:gd name="T43" fmla="*/ 8 h 146"/>
                <a:gd name="T44" fmla="*/ 12 w 154"/>
                <a:gd name="T45" fmla="*/ 6 h 146"/>
                <a:gd name="T46" fmla="*/ 0 w 154"/>
                <a:gd name="T47" fmla="*/ 6 h 146"/>
                <a:gd name="T48" fmla="*/ 0 w 154"/>
                <a:gd name="T49" fmla="*/ 0 h 146"/>
                <a:gd name="T50" fmla="*/ 32 w 154"/>
                <a:gd name="T51" fmla="*/ 0 h 146"/>
                <a:gd name="T52" fmla="*/ 124 w 154"/>
                <a:gd name="T53" fmla="*/ 112 h 146"/>
                <a:gd name="T54" fmla="*/ 124 w 154"/>
                <a:gd name="T55" fmla="*/ 32 h 146"/>
                <a:gd name="T56" fmla="*/ 124 w 154"/>
                <a:gd name="T57" fmla="*/ 32 h 146"/>
                <a:gd name="T58" fmla="*/ 122 w 154"/>
                <a:gd name="T59" fmla="*/ 18 h 146"/>
                <a:gd name="T60" fmla="*/ 120 w 154"/>
                <a:gd name="T61" fmla="*/ 10 h 146"/>
                <a:gd name="T62" fmla="*/ 116 w 154"/>
                <a:gd name="T63" fmla="*/ 8 h 146"/>
                <a:gd name="T64" fmla="*/ 112 w 154"/>
                <a:gd name="T65" fmla="*/ 6 h 146"/>
                <a:gd name="T66" fmla="*/ 100 w 154"/>
                <a:gd name="T67" fmla="*/ 6 h 146"/>
                <a:gd name="T68" fmla="*/ 100 w 154"/>
                <a:gd name="T69" fmla="*/ 0 h 146"/>
                <a:gd name="T70" fmla="*/ 154 w 154"/>
                <a:gd name="T71" fmla="*/ 0 h 146"/>
                <a:gd name="T72" fmla="*/ 154 w 154"/>
                <a:gd name="T73" fmla="*/ 6 h 146"/>
                <a:gd name="T74" fmla="*/ 154 w 154"/>
                <a:gd name="T75" fmla="*/ 6 h 146"/>
                <a:gd name="T76" fmla="*/ 142 w 154"/>
                <a:gd name="T77" fmla="*/ 6 h 146"/>
                <a:gd name="T78" fmla="*/ 138 w 154"/>
                <a:gd name="T79" fmla="*/ 8 h 146"/>
                <a:gd name="T80" fmla="*/ 136 w 154"/>
                <a:gd name="T81" fmla="*/ 10 h 146"/>
                <a:gd name="T82" fmla="*/ 132 w 154"/>
                <a:gd name="T83" fmla="*/ 18 h 146"/>
                <a:gd name="T84" fmla="*/ 132 w 154"/>
                <a:gd name="T85" fmla="*/ 32 h 146"/>
                <a:gd name="T86" fmla="*/ 132 w 154"/>
                <a:gd name="T87" fmla="*/ 146 h 146"/>
                <a:gd name="T88" fmla="*/ 126 w 154"/>
                <a:gd name="T89" fmla="*/ 146 h 146"/>
                <a:gd name="T90" fmla="*/ 30 w 154"/>
                <a:gd name="T91" fmla="*/ 2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4" h="146">
                  <a:moveTo>
                    <a:pt x="30" y="28"/>
                  </a:moveTo>
                  <a:lnTo>
                    <a:pt x="30" y="108"/>
                  </a:lnTo>
                  <a:lnTo>
                    <a:pt x="30" y="108"/>
                  </a:lnTo>
                  <a:lnTo>
                    <a:pt x="32" y="124"/>
                  </a:lnTo>
                  <a:lnTo>
                    <a:pt x="34" y="132"/>
                  </a:lnTo>
                  <a:lnTo>
                    <a:pt x="38" y="134"/>
                  </a:lnTo>
                  <a:lnTo>
                    <a:pt x="42" y="136"/>
                  </a:lnTo>
                  <a:lnTo>
                    <a:pt x="54" y="136"/>
                  </a:lnTo>
                  <a:lnTo>
                    <a:pt x="54" y="142"/>
                  </a:lnTo>
                  <a:lnTo>
                    <a:pt x="0" y="142"/>
                  </a:lnTo>
                  <a:lnTo>
                    <a:pt x="0" y="136"/>
                  </a:ln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32" y="0"/>
                  </a:lnTo>
                  <a:lnTo>
                    <a:pt x="124" y="112"/>
                  </a:lnTo>
                  <a:lnTo>
                    <a:pt x="124" y="32"/>
                  </a:lnTo>
                  <a:lnTo>
                    <a:pt x="124" y="32"/>
                  </a:lnTo>
                  <a:lnTo>
                    <a:pt x="122" y="18"/>
                  </a:lnTo>
                  <a:lnTo>
                    <a:pt x="120" y="10"/>
                  </a:lnTo>
                  <a:lnTo>
                    <a:pt x="116" y="8"/>
                  </a:lnTo>
                  <a:lnTo>
                    <a:pt x="112" y="6"/>
                  </a:lnTo>
                  <a:lnTo>
                    <a:pt x="100" y="6"/>
                  </a:lnTo>
                  <a:lnTo>
                    <a:pt x="100" y="0"/>
                  </a:lnTo>
                  <a:lnTo>
                    <a:pt x="154" y="0"/>
                  </a:lnTo>
                  <a:lnTo>
                    <a:pt x="154" y="6"/>
                  </a:lnTo>
                  <a:lnTo>
                    <a:pt x="154" y="6"/>
                  </a:lnTo>
                  <a:lnTo>
                    <a:pt x="142" y="6"/>
                  </a:lnTo>
                  <a:lnTo>
                    <a:pt x="138" y="8"/>
                  </a:lnTo>
                  <a:lnTo>
                    <a:pt x="136" y="10"/>
                  </a:lnTo>
                  <a:lnTo>
                    <a:pt x="132" y="18"/>
                  </a:lnTo>
                  <a:lnTo>
                    <a:pt x="132" y="32"/>
                  </a:lnTo>
                  <a:lnTo>
                    <a:pt x="132" y="146"/>
                  </a:lnTo>
                  <a:lnTo>
                    <a:pt x="126" y="146"/>
                  </a:lnTo>
                  <a:lnTo>
                    <a:pt x="30" y="2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6" name="Freeform 102"/>
            <p:cNvSpPr>
              <a:spLocks/>
            </p:cNvSpPr>
            <p:nvPr userDrawn="1"/>
          </p:nvSpPr>
          <p:spPr bwMode="auto">
            <a:xfrm>
              <a:off x="3217" y="1325"/>
              <a:ext cx="94" cy="150"/>
            </a:xfrm>
            <a:custGeom>
              <a:avLst/>
              <a:gdLst>
                <a:gd name="T0" fmla="*/ 6 w 94"/>
                <a:gd name="T1" fmla="*/ 98 h 150"/>
                <a:gd name="T2" fmla="*/ 6 w 94"/>
                <a:gd name="T3" fmla="*/ 104 h 150"/>
                <a:gd name="T4" fmla="*/ 12 w 94"/>
                <a:gd name="T5" fmla="*/ 118 h 150"/>
                <a:gd name="T6" fmla="*/ 24 w 94"/>
                <a:gd name="T7" fmla="*/ 134 h 150"/>
                <a:gd name="T8" fmla="*/ 50 w 94"/>
                <a:gd name="T9" fmla="*/ 140 h 150"/>
                <a:gd name="T10" fmla="*/ 60 w 94"/>
                <a:gd name="T11" fmla="*/ 138 h 150"/>
                <a:gd name="T12" fmla="*/ 76 w 94"/>
                <a:gd name="T13" fmla="*/ 124 h 150"/>
                <a:gd name="T14" fmla="*/ 78 w 94"/>
                <a:gd name="T15" fmla="*/ 114 h 150"/>
                <a:gd name="T16" fmla="*/ 70 w 94"/>
                <a:gd name="T17" fmla="*/ 98 h 150"/>
                <a:gd name="T18" fmla="*/ 52 w 94"/>
                <a:gd name="T19" fmla="*/ 86 h 150"/>
                <a:gd name="T20" fmla="*/ 28 w 94"/>
                <a:gd name="T21" fmla="*/ 74 h 150"/>
                <a:gd name="T22" fmla="*/ 10 w 94"/>
                <a:gd name="T23" fmla="*/ 58 h 150"/>
                <a:gd name="T24" fmla="*/ 2 w 94"/>
                <a:gd name="T25" fmla="*/ 36 h 150"/>
                <a:gd name="T26" fmla="*/ 4 w 94"/>
                <a:gd name="T27" fmla="*/ 28 h 150"/>
                <a:gd name="T28" fmla="*/ 10 w 94"/>
                <a:gd name="T29" fmla="*/ 16 h 150"/>
                <a:gd name="T30" fmla="*/ 20 w 94"/>
                <a:gd name="T31" fmla="*/ 6 h 150"/>
                <a:gd name="T32" fmla="*/ 34 w 94"/>
                <a:gd name="T33" fmla="*/ 2 h 150"/>
                <a:gd name="T34" fmla="*/ 42 w 94"/>
                <a:gd name="T35" fmla="*/ 0 h 150"/>
                <a:gd name="T36" fmla="*/ 58 w 94"/>
                <a:gd name="T37" fmla="*/ 4 h 150"/>
                <a:gd name="T38" fmla="*/ 70 w 94"/>
                <a:gd name="T39" fmla="*/ 10 h 150"/>
                <a:gd name="T40" fmla="*/ 78 w 94"/>
                <a:gd name="T41" fmla="*/ 0 h 150"/>
                <a:gd name="T42" fmla="*/ 82 w 94"/>
                <a:gd name="T43" fmla="*/ 50 h 150"/>
                <a:gd name="T44" fmla="*/ 76 w 94"/>
                <a:gd name="T45" fmla="*/ 50 h 150"/>
                <a:gd name="T46" fmla="*/ 72 w 94"/>
                <a:gd name="T47" fmla="*/ 30 h 150"/>
                <a:gd name="T48" fmla="*/ 64 w 94"/>
                <a:gd name="T49" fmla="*/ 18 h 150"/>
                <a:gd name="T50" fmla="*/ 50 w 94"/>
                <a:gd name="T51" fmla="*/ 10 h 150"/>
                <a:gd name="T52" fmla="*/ 42 w 94"/>
                <a:gd name="T53" fmla="*/ 10 h 150"/>
                <a:gd name="T54" fmla="*/ 24 w 94"/>
                <a:gd name="T55" fmla="*/ 16 h 150"/>
                <a:gd name="T56" fmla="*/ 18 w 94"/>
                <a:gd name="T57" fmla="*/ 30 h 150"/>
                <a:gd name="T58" fmla="*/ 20 w 94"/>
                <a:gd name="T59" fmla="*/ 38 h 150"/>
                <a:gd name="T60" fmla="*/ 34 w 94"/>
                <a:gd name="T61" fmla="*/ 52 h 150"/>
                <a:gd name="T62" fmla="*/ 70 w 94"/>
                <a:gd name="T63" fmla="*/ 72 h 150"/>
                <a:gd name="T64" fmla="*/ 80 w 94"/>
                <a:gd name="T65" fmla="*/ 78 h 150"/>
                <a:gd name="T66" fmla="*/ 92 w 94"/>
                <a:gd name="T67" fmla="*/ 98 h 150"/>
                <a:gd name="T68" fmla="*/ 94 w 94"/>
                <a:gd name="T69" fmla="*/ 108 h 150"/>
                <a:gd name="T70" fmla="*/ 90 w 94"/>
                <a:gd name="T71" fmla="*/ 124 h 150"/>
                <a:gd name="T72" fmla="*/ 80 w 94"/>
                <a:gd name="T73" fmla="*/ 138 h 150"/>
                <a:gd name="T74" fmla="*/ 66 w 94"/>
                <a:gd name="T75" fmla="*/ 146 h 150"/>
                <a:gd name="T76" fmla="*/ 50 w 94"/>
                <a:gd name="T77" fmla="*/ 150 h 150"/>
                <a:gd name="T78" fmla="*/ 36 w 94"/>
                <a:gd name="T79" fmla="*/ 148 h 150"/>
                <a:gd name="T80" fmla="*/ 12 w 94"/>
                <a:gd name="T81" fmla="*/ 138 h 150"/>
                <a:gd name="T82" fmla="*/ 8 w 94"/>
                <a:gd name="T83" fmla="*/ 142 h 150"/>
                <a:gd name="T84" fmla="*/ 0 w 94"/>
                <a:gd name="T8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 h="150">
                  <a:moveTo>
                    <a:pt x="0" y="98"/>
                  </a:moveTo>
                  <a:lnTo>
                    <a:pt x="6" y="98"/>
                  </a:lnTo>
                  <a:lnTo>
                    <a:pt x="6" y="98"/>
                  </a:lnTo>
                  <a:lnTo>
                    <a:pt x="6" y="104"/>
                  </a:lnTo>
                  <a:lnTo>
                    <a:pt x="8" y="112"/>
                  </a:lnTo>
                  <a:lnTo>
                    <a:pt x="12" y="118"/>
                  </a:lnTo>
                  <a:lnTo>
                    <a:pt x="16" y="126"/>
                  </a:lnTo>
                  <a:lnTo>
                    <a:pt x="24" y="134"/>
                  </a:lnTo>
                  <a:lnTo>
                    <a:pt x="34" y="138"/>
                  </a:lnTo>
                  <a:lnTo>
                    <a:pt x="50" y="140"/>
                  </a:lnTo>
                  <a:lnTo>
                    <a:pt x="50" y="140"/>
                  </a:lnTo>
                  <a:lnTo>
                    <a:pt x="60" y="138"/>
                  </a:lnTo>
                  <a:lnTo>
                    <a:pt x="70" y="132"/>
                  </a:lnTo>
                  <a:lnTo>
                    <a:pt x="76" y="124"/>
                  </a:lnTo>
                  <a:lnTo>
                    <a:pt x="78" y="114"/>
                  </a:lnTo>
                  <a:lnTo>
                    <a:pt x="78" y="114"/>
                  </a:lnTo>
                  <a:lnTo>
                    <a:pt x="76" y="106"/>
                  </a:lnTo>
                  <a:lnTo>
                    <a:pt x="70" y="98"/>
                  </a:lnTo>
                  <a:lnTo>
                    <a:pt x="62" y="92"/>
                  </a:lnTo>
                  <a:lnTo>
                    <a:pt x="52" y="86"/>
                  </a:lnTo>
                  <a:lnTo>
                    <a:pt x="28" y="74"/>
                  </a:lnTo>
                  <a:lnTo>
                    <a:pt x="28" y="74"/>
                  </a:lnTo>
                  <a:lnTo>
                    <a:pt x="18" y="68"/>
                  </a:lnTo>
                  <a:lnTo>
                    <a:pt x="10" y="58"/>
                  </a:lnTo>
                  <a:lnTo>
                    <a:pt x="4" y="48"/>
                  </a:lnTo>
                  <a:lnTo>
                    <a:pt x="2" y="36"/>
                  </a:lnTo>
                  <a:lnTo>
                    <a:pt x="2" y="36"/>
                  </a:lnTo>
                  <a:lnTo>
                    <a:pt x="4" y="28"/>
                  </a:lnTo>
                  <a:lnTo>
                    <a:pt x="6" y="22"/>
                  </a:lnTo>
                  <a:lnTo>
                    <a:pt x="10" y="16"/>
                  </a:lnTo>
                  <a:lnTo>
                    <a:pt x="14" y="10"/>
                  </a:lnTo>
                  <a:lnTo>
                    <a:pt x="20" y="6"/>
                  </a:lnTo>
                  <a:lnTo>
                    <a:pt x="26" y="4"/>
                  </a:lnTo>
                  <a:lnTo>
                    <a:pt x="34" y="2"/>
                  </a:lnTo>
                  <a:lnTo>
                    <a:pt x="42" y="0"/>
                  </a:lnTo>
                  <a:lnTo>
                    <a:pt x="42" y="0"/>
                  </a:lnTo>
                  <a:lnTo>
                    <a:pt x="52" y="2"/>
                  </a:lnTo>
                  <a:lnTo>
                    <a:pt x="58" y="4"/>
                  </a:lnTo>
                  <a:lnTo>
                    <a:pt x="70" y="10"/>
                  </a:lnTo>
                  <a:lnTo>
                    <a:pt x="70" y="10"/>
                  </a:lnTo>
                  <a:lnTo>
                    <a:pt x="74" y="6"/>
                  </a:lnTo>
                  <a:lnTo>
                    <a:pt x="78" y="0"/>
                  </a:lnTo>
                  <a:lnTo>
                    <a:pt x="82" y="0"/>
                  </a:lnTo>
                  <a:lnTo>
                    <a:pt x="82" y="50"/>
                  </a:lnTo>
                  <a:lnTo>
                    <a:pt x="76" y="50"/>
                  </a:lnTo>
                  <a:lnTo>
                    <a:pt x="76" y="50"/>
                  </a:lnTo>
                  <a:lnTo>
                    <a:pt x="74" y="36"/>
                  </a:lnTo>
                  <a:lnTo>
                    <a:pt x="72" y="30"/>
                  </a:lnTo>
                  <a:lnTo>
                    <a:pt x="68" y="24"/>
                  </a:lnTo>
                  <a:lnTo>
                    <a:pt x="64" y="18"/>
                  </a:lnTo>
                  <a:lnTo>
                    <a:pt x="58" y="14"/>
                  </a:lnTo>
                  <a:lnTo>
                    <a:pt x="50" y="10"/>
                  </a:lnTo>
                  <a:lnTo>
                    <a:pt x="42" y="10"/>
                  </a:lnTo>
                  <a:lnTo>
                    <a:pt x="42" y="10"/>
                  </a:lnTo>
                  <a:lnTo>
                    <a:pt x="32" y="12"/>
                  </a:lnTo>
                  <a:lnTo>
                    <a:pt x="24" y="16"/>
                  </a:lnTo>
                  <a:lnTo>
                    <a:pt x="20" y="22"/>
                  </a:lnTo>
                  <a:lnTo>
                    <a:pt x="18" y="30"/>
                  </a:lnTo>
                  <a:lnTo>
                    <a:pt x="18" y="30"/>
                  </a:lnTo>
                  <a:lnTo>
                    <a:pt x="20" y="38"/>
                  </a:lnTo>
                  <a:lnTo>
                    <a:pt x="24" y="46"/>
                  </a:lnTo>
                  <a:lnTo>
                    <a:pt x="34" y="52"/>
                  </a:lnTo>
                  <a:lnTo>
                    <a:pt x="46" y="60"/>
                  </a:lnTo>
                  <a:lnTo>
                    <a:pt x="70" y="72"/>
                  </a:lnTo>
                  <a:lnTo>
                    <a:pt x="70" y="72"/>
                  </a:lnTo>
                  <a:lnTo>
                    <a:pt x="80" y="78"/>
                  </a:lnTo>
                  <a:lnTo>
                    <a:pt x="88" y="88"/>
                  </a:lnTo>
                  <a:lnTo>
                    <a:pt x="92" y="98"/>
                  </a:lnTo>
                  <a:lnTo>
                    <a:pt x="94" y="108"/>
                  </a:lnTo>
                  <a:lnTo>
                    <a:pt x="94" y="108"/>
                  </a:lnTo>
                  <a:lnTo>
                    <a:pt x="92" y="116"/>
                  </a:lnTo>
                  <a:lnTo>
                    <a:pt x="90" y="124"/>
                  </a:lnTo>
                  <a:lnTo>
                    <a:pt x="86" y="132"/>
                  </a:lnTo>
                  <a:lnTo>
                    <a:pt x="80" y="138"/>
                  </a:lnTo>
                  <a:lnTo>
                    <a:pt x="74" y="142"/>
                  </a:lnTo>
                  <a:lnTo>
                    <a:pt x="66" y="146"/>
                  </a:lnTo>
                  <a:lnTo>
                    <a:pt x="58" y="148"/>
                  </a:lnTo>
                  <a:lnTo>
                    <a:pt x="50" y="150"/>
                  </a:lnTo>
                  <a:lnTo>
                    <a:pt x="50" y="150"/>
                  </a:lnTo>
                  <a:lnTo>
                    <a:pt x="36" y="148"/>
                  </a:lnTo>
                  <a:lnTo>
                    <a:pt x="26" y="144"/>
                  </a:lnTo>
                  <a:lnTo>
                    <a:pt x="12" y="138"/>
                  </a:lnTo>
                  <a:lnTo>
                    <a:pt x="12" y="138"/>
                  </a:lnTo>
                  <a:lnTo>
                    <a:pt x="8" y="142"/>
                  </a:lnTo>
                  <a:lnTo>
                    <a:pt x="6" y="150"/>
                  </a:lnTo>
                  <a:lnTo>
                    <a:pt x="0" y="150"/>
                  </a:lnTo>
                  <a:lnTo>
                    <a:pt x="0" y="9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7" name="Freeform 103"/>
            <p:cNvSpPr>
              <a:spLocks/>
            </p:cNvSpPr>
            <p:nvPr userDrawn="1"/>
          </p:nvSpPr>
          <p:spPr bwMode="auto">
            <a:xfrm>
              <a:off x="3351" y="1329"/>
              <a:ext cx="124" cy="142"/>
            </a:xfrm>
            <a:custGeom>
              <a:avLst/>
              <a:gdLst>
                <a:gd name="T0" fmla="*/ 0 w 124"/>
                <a:gd name="T1" fmla="*/ 136 h 142"/>
                <a:gd name="T2" fmla="*/ 0 w 124"/>
                <a:gd name="T3" fmla="*/ 136 h 142"/>
                <a:gd name="T4" fmla="*/ 12 w 124"/>
                <a:gd name="T5" fmla="*/ 136 h 142"/>
                <a:gd name="T6" fmla="*/ 14 w 124"/>
                <a:gd name="T7" fmla="*/ 134 h 142"/>
                <a:gd name="T8" fmla="*/ 18 w 124"/>
                <a:gd name="T9" fmla="*/ 132 h 142"/>
                <a:gd name="T10" fmla="*/ 20 w 124"/>
                <a:gd name="T11" fmla="*/ 124 h 142"/>
                <a:gd name="T12" fmla="*/ 22 w 124"/>
                <a:gd name="T13" fmla="*/ 108 h 142"/>
                <a:gd name="T14" fmla="*/ 22 w 124"/>
                <a:gd name="T15" fmla="*/ 32 h 142"/>
                <a:gd name="T16" fmla="*/ 22 w 124"/>
                <a:gd name="T17" fmla="*/ 32 h 142"/>
                <a:gd name="T18" fmla="*/ 20 w 124"/>
                <a:gd name="T19" fmla="*/ 18 h 142"/>
                <a:gd name="T20" fmla="*/ 18 w 124"/>
                <a:gd name="T21" fmla="*/ 10 h 142"/>
                <a:gd name="T22" fmla="*/ 14 w 124"/>
                <a:gd name="T23" fmla="*/ 8 h 142"/>
                <a:gd name="T24" fmla="*/ 12 w 124"/>
                <a:gd name="T25" fmla="*/ 6 h 142"/>
                <a:gd name="T26" fmla="*/ 0 w 124"/>
                <a:gd name="T27" fmla="*/ 6 h 142"/>
                <a:gd name="T28" fmla="*/ 0 w 124"/>
                <a:gd name="T29" fmla="*/ 0 h 142"/>
                <a:gd name="T30" fmla="*/ 62 w 124"/>
                <a:gd name="T31" fmla="*/ 0 h 142"/>
                <a:gd name="T32" fmla="*/ 62 w 124"/>
                <a:gd name="T33" fmla="*/ 6 h 142"/>
                <a:gd name="T34" fmla="*/ 62 w 124"/>
                <a:gd name="T35" fmla="*/ 6 h 142"/>
                <a:gd name="T36" fmla="*/ 52 w 124"/>
                <a:gd name="T37" fmla="*/ 6 h 142"/>
                <a:gd name="T38" fmla="*/ 48 w 124"/>
                <a:gd name="T39" fmla="*/ 8 h 142"/>
                <a:gd name="T40" fmla="*/ 44 w 124"/>
                <a:gd name="T41" fmla="*/ 10 h 142"/>
                <a:gd name="T42" fmla="*/ 42 w 124"/>
                <a:gd name="T43" fmla="*/ 18 h 142"/>
                <a:gd name="T44" fmla="*/ 40 w 124"/>
                <a:gd name="T45" fmla="*/ 32 h 142"/>
                <a:gd name="T46" fmla="*/ 40 w 124"/>
                <a:gd name="T47" fmla="*/ 106 h 142"/>
                <a:gd name="T48" fmla="*/ 40 w 124"/>
                <a:gd name="T49" fmla="*/ 106 h 142"/>
                <a:gd name="T50" fmla="*/ 42 w 124"/>
                <a:gd name="T51" fmla="*/ 120 h 142"/>
                <a:gd name="T52" fmla="*/ 44 w 124"/>
                <a:gd name="T53" fmla="*/ 128 h 142"/>
                <a:gd name="T54" fmla="*/ 48 w 124"/>
                <a:gd name="T55" fmla="*/ 130 h 142"/>
                <a:gd name="T56" fmla="*/ 52 w 124"/>
                <a:gd name="T57" fmla="*/ 132 h 142"/>
                <a:gd name="T58" fmla="*/ 62 w 124"/>
                <a:gd name="T59" fmla="*/ 132 h 142"/>
                <a:gd name="T60" fmla="*/ 92 w 124"/>
                <a:gd name="T61" fmla="*/ 132 h 142"/>
                <a:gd name="T62" fmla="*/ 92 w 124"/>
                <a:gd name="T63" fmla="*/ 132 h 142"/>
                <a:gd name="T64" fmla="*/ 104 w 124"/>
                <a:gd name="T65" fmla="*/ 132 h 142"/>
                <a:gd name="T66" fmla="*/ 112 w 124"/>
                <a:gd name="T67" fmla="*/ 128 h 142"/>
                <a:gd name="T68" fmla="*/ 116 w 124"/>
                <a:gd name="T69" fmla="*/ 122 h 142"/>
                <a:gd name="T70" fmla="*/ 118 w 124"/>
                <a:gd name="T71" fmla="*/ 114 h 142"/>
                <a:gd name="T72" fmla="*/ 120 w 124"/>
                <a:gd name="T73" fmla="*/ 110 h 142"/>
                <a:gd name="T74" fmla="*/ 124 w 124"/>
                <a:gd name="T75" fmla="*/ 110 h 142"/>
                <a:gd name="T76" fmla="*/ 122 w 124"/>
                <a:gd name="T77" fmla="*/ 142 h 142"/>
                <a:gd name="T78" fmla="*/ 0 w 124"/>
                <a:gd name="T79" fmla="*/ 142 h 142"/>
                <a:gd name="T80" fmla="*/ 0 w 124"/>
                <a:gd name="T81"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4" h="142">
                  <a:moveTo>
                    <a:pt x="0" y="136"/>
                  </a:moveTo>
                  <a:lnTo>
                    <a:pt x="0" y="136"/>
                  </a:lnTo>
                  <a:lnTo>
                    <a:pt x="12" y="136"/>
                  </a:lnTo>
                  <a:lnTo>
                    <a:pt x="14" y="134"/>
                  </a:lnTo>
                  <a:lnTo>
                    <a:pt x="18" y="132"/>
                  </a:lnTo>
                  <a:lnTo>
                    <a:pt x="20" y="124"/>
                  </a:lnTo>
                  <a:lnTo>
                    <a:pt x="22" y="108"/>
                  </a:lnTo>
                  <a:lnTo>
                    <a:pt x="22" y="32"/>
                  </a:lnTo>
                  <a:lnTo>
                    <a:pt x="22" y="32"/>
                  </a:lnTo>
                  <a:lnTo>
                    <a:pt x="20" y="18"/>
                  </a:lnTo>
                  <a:lnTo>
                    <a:pt x="18" y="10"/>
                  </a:lnTo>
                  <a:lnTo>
                    <a:pt x="14" y="8"/>
                  </a:lnTo>
                  <a:lnTo>
                    <a:pt x="12" y="6"/>
                  </a:lnTo>
                  <a:lnTo>
                    <a:pt x="0" y="6"/>
                  </a:lnTo>
                  <a:lnTo>
                    <a:pt x="0" y="0"/>
                  </a:lnTo>
                  <a:lnTo>
                    <a:pt x="62" y="0"/>
                  </a:lnTo>
                  <a:lnTo>
                    <a:pt x="62" y="6"/>
                  </a:lnTo>
                  <a:lnTo>
                    <a:pt x="62" y="6"/>
                  </a:lnTo>
                  <a:lnTo>
                    <a:pt x="52" y="6"/>
                  </a:lnTo>
                  <a:lnTo>
                    <a:pt x="48" y="8"/>
                  </a:lnTo>
                  <a:lnTo>
                    <a:pt x="44" y="10"/>
                  </a:lnTo>
                  <a:lnTo>
                    <a:pt x="42" y="18"/>
                  </a:lnTo>
                  <a:lnTo>
                    <a:pt x="40" y="32"/>
                  </a:lnTo>
                  <a:lnTo>
                    <a:pt x="40" y="106"/>
                  </a:lnTo>
                  <a:lnTo>
                    <a:pt x="40" y="106"/>
                  </a:lnTo>
                  <a:lnTo>
                    <a:pt x="42" y="120"/>
                  </a:lnTo>
                  <a:lnTo>
                    <a:pt x="44" y="128"/>
                  </a:lnTo>
                  <a:lnTo>
                    <a:pt x="48" y="130"/>
                  </a:lnTo>
                  <a:lnTo>
                    <a:pt x="52" y="132"/>
                  </a:lnTo>
                  <a:lnTo>
                    <a:pt x="62" y="132"/>
                  </a:lnTo>
                  <a:lnTo>
                    <a:pt x="92" y="132"/>
                  </a:lnTo>
                  <a:lnTo>
                    <a:pt x="92" y="132"/>
                  </a:lnTo>
                  <a:lnTo>
                    <a:pt x="104" y="132"/>
                  </a:lnTo>
                  <a:lnTo>
                    <a:pt x="112" y="128"/>
                  </a:lnTo>
                  <a:lnTo>
                    <a:pt x="116" y="122"/>
                  </a:lnTo>
                  <a:lnTo>
                    <a:pt x="118" y="114"/>
                  </a:lnTo>
                  <a:lnTo>
                    <a:pt x="120" y="110"/>
                  </a:lnTo>
                  <a:lnTo>
                    <a:pt x="124" y="110"/>
                  </a:lnTo>
                  <a:lnTo>
                    <a:pt x="122"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8" name="Freeform 104"/>
            <p:cNvSpPr>
              <a:spLocks/>
            </p:cNvSpPr>
            <p:nvPr userDrawn="1"/>
          </p:nvSpPr>
          <p:spPr bwMode="auto">
            <a:xfrm>
              <a:off x="3503" y="1329"/>
              <a:ext cx="64" cy="142"/>
            </a:xfrm>
            <a:custGeom>
              <a:avLst/>
              <a:gdLst>
                <a:gd name="T0" fmla="*/ 0 w 64"/>
                <a:gd name="T1" fmla="*/ 136 h 142"/>
                <a:gd name="T2" fmla="*/ 0 w 64"/>
                <a:gd name="T3" fmla="*/ 136 h 142"/>
                <a:gd name="T4" fmla="*/ 12 w 64"/>
                <a:gd name="T5" fmla="*/ 136 h 142"/>
                <a:gd name="T6" fmla="*/ 16 w 64"/>
                <a:gd name="T7" fmla="*/ 134 h 142"/>
                <a:gd name="T8" fmla="*/ 18 w 64"/>
                <a:gd name="T9" fmla="*/ 132 h 142"/>
                <a:gd name="T10" fmla="*/ 22 w 64"/>
                <a:gd name="T11" fmla="*/ 124 h 142"/>
                <a:gd name="T12" fmla="*/ 22 w 64"/>
                <a:gd name="T13" fmla="*/ 108 h 142"/>
                <a:gd name="T14" fmla="*/ 22 w 64"/>
                <a:gd name="T15" fmla="*/ 32 h 142"/>
                <a:gd name="T16" fmla="*/ 22 w 64"/>
                <a:gd name="T17" fmla="*/ 32 h 142"/>
                <a:gd name="T18" fmla="*/ 22 w 64"/>
                <a:gd name="T19" fmla="*/ 18 h 142"/>
                <a:gd name="T20" fmla="*/ 18 w 64"/>
                <a:gd name="T21" fmla="*/ 10 h 142"/>
                <a:gd name="T22" fmla="*/ 16 w 64"/>
                <a:gd name="T23" fmla="*/ 8 h 142"/>
                <a:gd name="T24" fmla="*/ 12 w 64"/>
                <a:gd name="T25" fmla="*/ 6 h 142"/>
                <a:gd name="T26" fmla="*/ 0 w 64"/>
                <a:gd name="T27" fmla="*/ 6 h 142"/>
                <a:gd name="T28" fmla="*/ 0 w 64"/>
                <a:gd name="T29" fmla="*/ 0 h 142"/>
                <a:gd name="T30" fmla="*/ 64 w 64"/>
                <a:gd name="T31" fmla="*/ 0 h 142"/>
                <a:gd name="T32" fmla="*/ 64 w 64"/>
                <a:gd name="T33" fmla="*/ 6 h 142"/>
                <a:gd name="T34" fmla="*/ 64 w 64"/>
                <a:gd name="T35" fmla="*/ 6 h 142"/>
                <a:gd name="T36" fmla="*/ 52 w 64"/>
                <a:gd name="T37" fmla="*/ 6 h 142"/>
                <a:gd name="T38" fmla="*/ 48 w 64"/>
                <a:gd name="T39" fmla="*/ 8 h 142"/>
                <a:gd name="T40" fmla="*/ 46 w 64"/>
                <a:gd name="T41" fmla="*/ 10 h 142"/>
                <a:gd name="T42" fmla="*/ 42 w 64"/>
                <a:gd name="T43" fmla="*/ 18 h 142"/>
                <a:gd name="T44" fmla="*/ 42 w 64"/>
                <a:gd name="T45" fmla="*/ 32 h 142"/>
                <a:gd name="T46" fmla="*/ 42 w 64"/>
                <a:gd name="T47" fmla="*/ 108 h 142"/>
                <a:gd name="T48" fmla="*/ 42 w 64"/>
                <a:gd name="T49" fmla="*/ 108 h 142"/>
                <a:gd name="T50" fmla="*/ 42 w 64"/>
                <a:gd name="T51" fmla="*/ 124 h 142"/>
                <a:gd name="T52" fmla="*/ 46 w 64"/>
                <a:gd name="T53" fmla="*/ 132 h 142"/>
                <a:gd name="T54" fmla="*/ 48 w 64"/>
                <a:gd name="T55" fmla="*/ 134 h 142"/>
                <a:gd name="T56" fmla="*/ 52 w 64"/>
                <a:gd name="T57" fmla="*/ 136 h 142"/>
                <a:gd name="T58" fmla="*/ 64 w 64"/>
                <a:gd name="T59" fmla="*/ 136 h 142"/>
                <a:gd name="T60" fmla="*/ 64 w 64"/>
                <a:gd name="T61" fmla="*/ 142 h 142"/>
                <a:gd name="T62" fmla="*/ 0 w 64"/>
                <a:gd name="T63" fmla="*/ 142 h 142"/>
                <a:gd name="T64" fmla="*/ 0 w 64"/>
                <a:gd name="T65"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142">
                  <a:moveTo>
                    <a:pt x="0" y="136"/>
                  </a:moveTo>
                  <a:lnTo>
                    <a:pt x="0" y="136"/>
                  </a:lnTo>
                  <a:lnTo>
                    <a:pt x="12" y="136"/>
                  </a:lnTo>
                  <a:lnTo>
                    <a:pt x="16" y="134"/>
                  </a:lnTo>
                  <a:lnTo>
                    <a:pt x="18" y="132"/>
                  </a:lnTo>
                  <a:lnTo>
                    <a:pt x="22" y="124"/>
                  </a:lnTo>
                  <a:lnTo>
                    <a:pt x="22" y="108"/>
                  </a:lnTo>
                  <a:lnTo>
                    <a:pt x="22" y="32"/>
                  </a:lnTo>
                  <a:lnTo>
                    <a:pt x="22" y="32"/>
                  </a:lnTo>
                  <a:lnTo>
                    <a:pt x="22" y="18"/>
                  </a:lnTo>
                  <a:lnTo>
                    <a:pt x="18" y="10"/>
                  </a:lnTo>
                  <a:lnTo>
                    <a:pt x="16" y="8"/>
                  </a:lnTo>
                  <a:lnTo>
                    <a:pt x="12" y="6"/>
                  </a:lnTo>
                  <a:lnTo>
                    <a:pt x="0" y="6"/>
                  </a:lnTo>
                  <a:lnTo>
                    <a:pt x="0" y="0"/>
                  </a:lnTo>
                  <a:lnTo>
                    <a:pt x="64" y="0"/>
                  </a:lnTo>
                  <a:lnTo>
                    <a:pt x="64" y="6"/>
                  </a:lnTo>
                  <a:lnTo>
                    <a:pt x="64" y="6"/>
                  </a:lnTo>
                  <a:lnTo>
                    <a:pt x="52" y="6"/>
                  </a:lnTo>
                  <a:lnTo>
                    <a:pt x="48" y="8"/>
                  </a:lnTo>
                  <a:lnTo>
                    <a:pt x="46" y="10"/>
                  </a:lnTo>
                  <a:lnTo>
                    <a:pt x="42" y="18"/>
                  </a:lnTo>
                  <a:lnTo>
                    <a:pt x="42" y="32"/>
                  </a:lnTo>
                  <a:lnTo>
                    <a:pt x="42" y="108"/>
                  </a:lnTo>
                  <a:lnTo>
                    <a:pt x="42" y="108"/>
                  </a:lnTo>
                  <a:lnTo>
                    <a:pt x="42" y="124"/>
                  </a:lnTo>
                  <a:lnTo>
                    <a:pt x="46" y="132"/>
                  </a:lnTo>
                  <a:lnTo>
                    <a:pt x="48" y="134"/>
                  </a:lnTo>
                  <a:lnTo>
                    <a:pt x="52" y="136"/>
                  </a:lnTo>
                  <a:lnTo>
                    <a:pt x="64" y="136"/>
                  </a:lnTo>
                  <a:lnTo>
                    <a:pt x="64" y="142"/>
                  </a:lnTo>
                  <a:lnTo>
                    <a:pt x="0" y="142"/>
                  </a:lnTo>
                  <a:lnTo>
                    <a:pt x="0" y="13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59" name="Freeform 105"/>
            <p:cNvSpPr>
              <a:spLocks noEditPoints="1"/>
            </p:cNvSpPr>
            <p:nvPr userDrawn="1"/>
          </p:nvSpPr>
          <p:spPr bwMode="auto">
            <a:xfrm>
              <a:off x="40" y="784"/>
              <a:ext cx="675" cy="923"/>
            </a:xfrm>
            <a:custGeom>
              <a:avLst/>
              <a:gdLst>
                <a:gd name="T0" fmla="*/ 526 w 675"/>
                <a:gd name="T1" fmla="*/ 865 h 923"/>
                <a:gd name="T2" fmla="*/ 200 w 675"/>
                <a:gd name="T3" fmla="*/ 823 h 923"/>
                <a:gd name="T4" fmla="*/ 348 w 675"/>
                <a:gd name="T5" fmla="*/ 545 h 923"/>
                <a:gd name="T6" fmla="*/ 314 w 675"/>
                <a:gd name="T7" fmla="*/ 609 h 923"/>
                <a:gd name="T8" fmla="*/ 128 w 675"/>
                <a:gd name="T9" fmla="*/ 651 h 923"/>
                <a:gd name="T10" fmla="*/ 118 w 675"/>
                <a:gd name="T11" fmla="*/ 681 h 923"/>
                <a:gd name="T12" fmla="*/ 182 w 675"/>
                <a:gd name="T13" fmla="*/ 717 h 923"/>
                <a:gd name="T14" fmla="*/ 150 w 675"/>
                <a:gd name="T15" fmla="*/ 761 h 923"/>
                <a:gd name="T16" fmla="*/ 222 w 675"/>
                <a:gd name="T17" fmla="*/ 767 h 923"/>
                <a:gd name="T18" fmla="*/ 294 w 675"/>
                <a:gd name="T19" fmla="*/ 695 h 923"/>
                <a:gd name="T20" fmla="*/ 400 w 675"/>
                <a:gd name="T21" fmla="*/ 669 h 923"/>
                <a:gd name="T22" fmla="*/ 44 w 675"/>
                <a:gd name="T23" fmla="*/ 807 h 923"/>
                <a:gd name="T24" fmla="*/ 146 w 675"/>
                <a:gd name="T25" fmla="*/ 891 h 923"/>
                <a:gd name="T26" fmla="*/ 196 w 675"/>
                <a:gd name="T27" fmla="*/ 841 h 923"/>
                <a:gd name="T28" fmla="*/ 194 w 675"/>
                <a:gd name="T29" fmla="*/ 783 h 923"/>
                <a:gd name="T30" fmla="*/ 54 w 675"/>
                <a:gd name="T31" fmla="*/ 773 h 923"/>
                <a:gd name="T32" fmla="*/ 150 w 675"/>
                <a:gd name="T33" fmla="*/ 116 h 923"/>
                <a:gd name="T34" fmla="*/ 94 w 675"/>
                <a:gd name="T35" fmla="*/ 74 h 923"/>
                <a:gd name="T36" fmla="*/ 124 w 675"/>
                <a:gd name="T37" fmla="*/ 130 h 923"/>
                <a:gd name="T38" fmla="*/ 166 w 675"/>
                <a:gd name="T39" fmla="*/ 78 h 923"/>
                <a:gd name="T40" fmla="*/ 102 w 675"/>
                <a:gd name="T41" fmla="*/ 180 h 923"/>
                <a:gd name="T42" fmla="*/ 190 w 675"/>
                <a:gd name="T43" fmla="*/ 362 h 923"/>
                <a:gd name="T44" fmla="*/ 178 w 675"/>
                <a:gd name="T45" fmla="*/ 118 h 923"/>
                <a:gd name="T46" fmla="*/ 228 w 675"/>
                <a:gd name="T47" fmla="*/ 88 h 923"/>
                <a:gd name="T48" fmla="*/ 462 w 675"/>
                <a:gd name="T49" fmla="*/ 66 h 923"/>
                <a:gd name="T50" fmla="*/ 406 w 675"/>
                <a:gd name="T51" fmla="*/ 76 h 923"/>
                <a:gd name="T52" fmla="*/ 380 w 675"/>
                <a:gd name="T53" fmla="*/ 40 h 923"/>
                <a:gd name="T54" fmla="*/ 328 w 675"/>
                <a:gd name="T55" fmla="*/ 46 h 923"/>
                <a:gd name="T56" fmla="*/ 386 w 675"/>
                <a:gd name="T57" fmla="*/ 90 h 923"/>
                <a:gd name="T58" fmla="*/ 506 w 675"/>
                <a:gd name="T59" fmla="*/ 234 h 923"/>
                <a:gd name="T60" fmla="*/ 591 w 675"/>
                <a:gd name="T61" fmla="*/ 180 h 923"/>
                <a:gd name="T62" fmla="*/ 286 w 675"/>
                <a:gd name="T63" fmla="*/ 146 h 923"/>
                <a:gd name="T64" fmla="*/ 603 w 675"/>
                <a:gd name="T65" fmla="*/ 312 h 923"/>
                <a:gd name="T66" fmla="*/ 506 w 675"/>
                <a:gd name="T67" fmla="*/ 174 h 923"/>
                <a:gd name="T68" fmla="*/ 508 w 675"/>
                <a:gd name="T69" fmla="*/ 418 h 923"/>
                <a:gd name="T70" fmla="*/ 556 w 675"/>
                <a:gd name="T71" fmla="*/ 320 h 923"/>
                <a:gd name="T72" fmla="*/ 566 w 675"/>
                <a:gd name="T73" fmla="*/ 467 h 923"/>
                <a:gd name="T74" fmla="*/ 414 w 675"/>
                <a:gd name="T75" fmla="*/ 292 h 923"/>
                <a:gd name="T76" fmla="*/ 452 w 675"/>
                <a:gd name="T77" fmla="*/ 226 h 923"/>
                <a:gd name="T78" fmla="*/ 382 w 675"/>
                <a:gd name="T79" fmla="*/ 100 h 923"/>
                <a:gd name="T80" fmla="*/ 246 w 675"/>
                <a:gd name="T81" fmla="*/ 190 h 923"/>
                <a:gd name="T82" fmla="*/ 316 w 675"/>
                <a:gd name="T83" fmla="*/ 204 h 923"/>
                <a:gd name="T84" fmla="*/ 220 w 675"/>
                <a:gd name="T85" fmla="*/ 234 h 923"/>
                <a:gd name="T86" fmla="*/ 272 w 675"/>
                <a:gd name="T87" fmla="*/ 230 h 923"/>
                <a:gd name="T88" fmla="*/ 284 w 675"/>
                <a:gd name="T89" fmla="*/ 312 h 923"/>
                <a:gd name="T90" fmla="*/ 24 w 675"/>
                <a:gd name="T91" fmla="*/ 376 h 923"/>
                <a:gd name="T92" fmla="*/ 22 w 675"/>
                <a:gd name="T93" fmla="*/ 398 h 923"/>
                <a:gd name="T94" fmla="*/ 74 w 675"/>
                <a:gd name="T95" fmla="*/ 434 h 923"/>
                <a:gd name="T96" fmla="*/ 86 w 675"/>
                <a:gd name="T97" fmla="*/ 462 h 923"/>
                <a:gd name="T98" fmla="*/ 140 w 675"/>
                <a:gd name="T99" fmla="*/ 465 h 923"/>
                <a:gd name="T100" fmla="*/ 278 w 675"/>
                <a:gd name="T101" fmla="*/ 428 h 923"/>
                <a:gd name="T102" fmla="*/ 488 w 675"/>
                <a:gd name="T103" fmla="*/ 535 h 923"/>
                <a:gd name="T104" fmla="*/ 516 w 675"/>
                <a:gd name="T105" fmla="*/ 685 h 923"/>
                <a:gd name="T106" fmla="*/ 540 w 675"/>
                <a:gd name="T107" fmla="*/ 761 h 923"/>
                <a:gd name="T108" fmla="*/ 564 w 675"/>
                <a:gd name="T109" fmla="*/ 801 h 923"/>
                <a:gd name="T110" fmla="*/ 526 w 675"/>
                <a:gd name="T111" fmla="*/ 843 h 923"/>
                <a:gd name="T112" fmla="*/ 570 w 675"/>
                <a:gd name="T113" fmla="*/ 871 h 923"/>
                <a:gd name="T114" fmla="*/ 627 w 675"/>
                <a:gd name="T115" fmla="*/ 821 h 923"/>
                <a:gd name="T116" fmla="*/ 635 w 675"/>
                <a:gd name="T117" fmla="*/ 749 h 923"/>
                <a:gd name="T118" fmla="*/ 655 w 675"/>
                <a:gd name="T119" fmla="*/ 651 h 923"/>
                <a:gd name="T120" fmla="*/ 599 w 675"/>
                <a:gd name="T121" fmla="*/ 593 h 923"/>
                <a:gd name="T122" fmla="*/ 633 w 675"/>
                <a:gd name="T123" fmla="*/ 47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75" h="923">
                  <a:moveTo>
                    <a:pt x="184" y="861"/>
                  </a:moveTo>
                  <a:lnTo>
                    <a:pt x="184" y="861"/>
                  </a:lnTo>
                  <a:lnTo>
                    <a:pt x="206" y="875"/>
                  </a:lnTo>
                  <a:lnTo>
                    <a:pt x="228" y="887"/>
                  </a:lnTo>
                  <a:lnTo>
                    <a:pt x="228" y="887"/>
                  </a:lnTo>
                  <a:lnTo>
                    <a:pt x="262" y="901"/>
                  </a:lnTo>
                  <a:lnTo>
                    <a:pt x="282" y="909"/>
                  </a:lnTo>
                  <a:lnTo>
                    <a:pt x="308" y="915"/>
                  </a:lnTo>
                  <a:lnTo>
                    <a:pt x="334" y="919"/>
                  </a:lnTo>
                  <a:lnTo>
                    <a:pt x="364" y="923"/>
                  </a:lnTo>
                  <a:lnTo>
                    <a:pt x="398" y="923"/>
                  </a:lnTo>
                  <a:lnTo>
                    <a:pt x="432" y="921"/>
                  </a:lnTo>
                  <a:lnTo>
                    <a:pt x="432" y="921"/>
                  </a:lnTo>
                  <a:lnTo>
                    <a:pt x="464" y="917"/>
                  </a:lnTo>
                  <a:lnTo>
                    <a:pt x="492" y="911"/>
                  </a:lnTo>
                  <a:lnTo>
                    <a:pt x="514" y="905"/>
                  </a:lnTo>
                  <a:lnTo>
                    <a:pt x="534" y="897"/>
                  </a:lnTo>
                  <a:lnTo>
                    <a:pt x="558" y="885"/>
                  </a:lnTo>
                  <a:lnTo>
                    <a:pt x="566" y="881"/>
                  </a:lnTo>
                  <a:lnTo>
                    <a:pt x="566" y="881"/>
                  </a:lnTo>
                  <a:lnTo>
                    <a:pt x="556" y="875"/>
                  </a:lnTo>
                  <a:lnTo>
                    <a:pt x="546" y="869"/>
                  </a:lnTo>
                  <a:lnTo>
                    <a:pt x="528" y="857"/>
                  </a:lnTo>
                  <a:lnTo>
                    <a:pt x="528" y="857"/>
                  </a:lnTo>
                  <a:lnTo>
                    <a:pt x="526" y="865"/>
                  </a:lnTo>
                  <a:lnTo>
                    <a:pt x="526" y="865"/>
                  </a:lnTo>
                  <a:lnTo>
                    <a:pt x="526" y="879"/>
                  </a:lnTo>
                  <a:lnTo>
                    <a:pt x="526" y="879"/>
                  </a:lnTo>
                  <a:lnTo>
                    <a:pt x="516" y="875"/>
                  </a:lnTo>
                  <a:lnTo>
                    <a:pt x="516" y="875"/>
                  </a:lnTo>
                  <a:lnTo>
                    <a:pt x="512" y="873"/>
                  </a:lnTo>
                  <a:lnTo>
                    <a:pt x="506" y="867"/>
                  </a:lnTo>
                  <a:lnTo>
                    <a:pt x="502" y="859"/>
                  </a:lnTo>
                  <a:lnTo>
                    <a:pt x="498" y="849"/>
                  </a:lnTo>
                  <a:lnTo>
                    <a:pt x="498" y="849"/>
                  </a:lnTo>
                  <a:lnTo>
                    <a:pt x="498" y="845"/>
                  </a:lnTo>
                  <a:lnTo>
                    <a:pt x="498" y="845"/>
                  </a:lnTo>
                  <a:lnTo>
                    <a:pt x="482" y="853"/>
                  </a:lnTo>
                  <a:lnTo>
                    <a:pt x="460" y="859"/>
                  </a:lnTo>
                  <a:lnTo>
                    <a:pt x="436" y="863"/>
                  </a:lnTo>
                  <a:lnTo>
                    <a:pt x="408" y="867"/>
                  </a:lnTo>
                  <a:lnTo>
                    <a:pt x="408" y="867"/>
                  </a:lnTo>
                  <a:lnTo>
                    <a:pt x="360" y="865"/>
                  </a:lnTo>
                  <a:lnTo>
                    <a:pt x="336" y="863"/>
                  </a:lnTo>
                  <a:lnTo>
                    <a:pt x="312" y="859"/>
                  </a:lnTo>
                  <a:lnTo>
                    <a:pt x="288" y="853"/>
                  </a:lnTo>
                  <a:lnTo>
                    <a:pt x="266" y="847"/>
                  </a:lnTo>
                  <a:lnTo>
                    <a:pt x="242" y="839"/>
                  </a:lnTo>
                  <a:lnTo>
                    <a:pt x="218" y="831"/>
                  </a:lnTo>
                  <a:lnTo>
                    <a:pt x="218" y="831"/>
                  </a:lnTo>
                  <a:lnTo>
                    <a:pt x="200" y="823"/>
                  </a:lnTo>
                  <a:lnTo>
                    <a:pt x="200" y="823"/>
                  </a:lnTo>
                  <a:lnTo>
                    <a:pt x="200" y="823"/>
                  </a:lnTo>
                  <a:lnTo>
                    <a:pt x="200" y="829"/>
                  </a:lnTo>
                  <a:lnTo>
                    <a:pt x="204" y="837"/>
                  </a:lnTo>
                  <a:lnTo>
                    <a:pt x="212" y="851"/>
                  </a:lnTo>
                  <a:lnTo>
                    <a:pt x="212" y="851"/>
                  </a:lnTo>
                  <a:lnTo>
                    <a:pt x="202" y="849"/>
                  </a:lnTo>
                  <a:lnTo>
                    <a:pt x="194" y="851"/>
                  </a:lnTo>
                  <a:lnTo>
                    <a:pt x="194" y="851"/>
                  </a:lnTo>
                  <a:lnTo>
                    <a:pt x="188" y="857"/>
                  </a:lnTo>
                  <a:lnTo>
                    <a:pt x="184" y="861"/>
                  </a:lnTo>
                  <a:close/>
                  <a:moveTo>
                    <a:pt x="474" y="535"/>
                  </a:moveTo>
                  <a:lnTo>
                    <a:pt x="474" y="535"/>
                  </a:lnTo>
                  <a:lnTo>
                    <a:pt x="464" y="527"/>
                  </a:lnTo>
                  <a:lnTo>
                    <a:pt x="456" y="523"/>
                  </a:lnTo>
                  <a:lnTo>
                    <a:pt x="438" y="513"/>
                  </a:lnTo>
                  <a:lnTo>
                    <a:pt x="438" y="513"/>
                  </a:lnTo>
                  <a:lnTo>
                    <a:pt x="444" y="509"/>
                  </a:lnTo>
                  <a:lnTo>
                    <a:pt x="448" y="505"/>
                  </a:lnTo>
                  <a:lnTo>
                    <a:pt x="450" y="503"/>
                  </a:lnTo>
                  <a:lnTo>
                    <a:pt x="450" y="503"/>
                  </a:lnTo>
                  <a:lnTo>
                    <a:pt x="442" y="501"/>
                  </a:lnTo>
                  <a:lnTo>
                    <a:pt x="440" y="499"/>
                  </a:lnTo>
                  <a:lnTo>
                    <a:pt x="440" y="499"/>
                  </a:lnTo>
                  <a:lnTo>
                    <a:pt x="406" y="513"/>
                  </a:lnTo>
                  <a:lnTo>
                    <a:pt x="374" y="529"/>
                  </a:lnTo>
                  <a:lnTo>
                    <a:pt x="348" y="545"/>
                  </a:lnTo>
                  <a:lnTo>
                    <a:pt x="326" y="559"/>
                  </a:lnTo>
                  <a:lnTo>
                    <a:pt x="326" y="559"/>
                  </a:lnTo>
                  <a:lnTo>
                    <a:pt x="326" y="559"/>
                  </a:lnTo>
                  <a:lnTo>
                    <a:pt x="326" y="559"/>
                  </a:lnTo>
                  <a:lnTo>
                    <a:pt x="320" y="561"/>
                  </a:lnTo>
                  <a:lnTo>
                    <a:pt x="312" y="563"/>
                  </a:lnTo>
                  <a:lnTo>
                    <a:pt x="300" y="561"/>
                  </a:lnTo>
                  <a:lnTo>
                    <a:pt x="292" y="559"/>
                  </a:lnTo>
                  <a:lnTo>
                    <a:pt x="288" y="557"/>
                  </a:lnTo>
                  <a:lnTo>
                    <a:pt x="286" y="573"/>
                  </a:lnTo>
                  <a:lnTo>
                    <a:pt x="286" y="573"/>
                  </a:lnTo>
                  <a:lnTo>
                    <a:pt x="296" y="579"/>
                  </a:lnTo>
                  <a:lnTo>
                    <a:pt x="304" y="581"/>
                  </a:lnTo>
                  <a:lnTo>
                    <a:pt x="304" y="581"/>
                  </a:lnTo>
                  <a:lnTo>
                    <a:pt x="294" y="585"/>
                  </a:lnTo>
                  <a:lnTo>
                    <a:pt x="288" y="587"/>
                  </a:lnTo>
                  <a:lnTo>
                    <a:pt x="284" y="591"/>
                  </a:lnTo>
                  <a:lnTo>
                    <a:pt x="290" y="607"/>
                  </a:lnTo>
                  <a:lnTo>
                    <a:pt x="290" y="607"/>
                  </a:lnTo>
                  <a:lnTo>
                    <a:pt x="296" y="603"/>
                  </a:lnTo>
                  <a:lnTo>
                    <a:pt x="304" y="601"/>
                  </a:lnTo>
                  <a:lnTo>
                    <a:pt x="314" y="599"/>
                  </a:lnTo>
                  <a:lnTo>
                    <a:pt x="314" y="599"/>
                  </a:lnTo>
                  <a:lnTo>
                    <a:pt x="314" y="601"/>
                  </a:lnTo>
                  <a:lnTo>
                    <a:pt x="314" y="601"/>
                  </a:lnTo>
                  <a:lnTo>
                    <a:pt x="314" y="609"/>
                  </a:lnTo>
                  <a:lnTo>
                    <a:pt x="310" y="617"/>
                  </a:lnTo>
                  <a:lnTo>
                    <a:pt x="304" y="627"/>
                  </a:lnTo>
                  <a:lnTo>
                    <a:pt x="298" y="635"/>
                  </a:lnTo>
                  <a:lnTo>
                    <a:pt x="278" y="649"/>
                  </a:lnTo>
                  <a:lnTo>
                    <a:pt x="268" y="657"/>
                  </a:lnTo>
                  <a:lnTo>
                    <a:pt x="258" y="661"/>
                  </a:lnTo>
                  <a:lnTo>
                    <a:pt x="258" y="661"/>
                  </a:lnTo>
                  <a:lnTo>
                    <a:pt x="238" y="667"/>
                  </a:lnTo>
                  <a:lnTo>
                    <a:pt x="222" y="671"/>
                  </a:lnTo>
                  <a:lnTo>
                    <a:pt x="210" y="671"/>
                  </a:lnTo>
                  <a:lnTo>
                    <a:pt x="202" y="669"/>
                  </a:lnTo>
                  <a:lnTo>
                    <a:pt x="202" y="669"/>
                  </a:lnTo>
                  <a:lnTo>
                    <a:pt x="192" y="659"/>
                  </a:lnTo>
                  <a:lnTo>
                    <a:pt x="184" y="649"/>
                  </a:lnTo>
                  <a:lnTo>
                    <a:pt x="180" y="643"/>
                  </a:lnTo>
                  <a:lnTo>
                    <a:pt x="176" y="639"/>
                  </a:lnTo>
                  <a:lnTo>
                    <a:pt x="174" y="637"/>
                  </a:lnTo>
                  <a:lnTo>
                    <a:pt x="174" y="637"/>
                  </a:lnTo>
                  <a:lnTo>
                    <a:pt x="170" y="639"/>
                  </a:lnTo>
                  <a:lnTo>
                    <a:pt x="164" y="641"/>
                  </a:lnTo>
                  <a:lnTo>
                    <a:pt x="164" y="641"/>
                  </a:lnTo>
                  <a:lnTo>
                    <a:pt x="154" y="639"/>
                  </a:lnTo>
                  <a:lnTo>
                    <a:pt x="142" y="641"/>
                  </a:lnTo>
                  <a:lnTo>
                    <a:pt x="134" y="645"/>
                  </a:lnTo>
                  <a:lnTo>
                    <a:pt x="130" y="647"/>
                  </a:lnTo>
                  <a:lnTo>
                    <a:pt x="128" y="651"/>
                  </a:lnTo>
                  <a:lnTo>
                    <a:pt x="128" y="651"/>
                  </a:lnTo>
                  <a:lnTo>
                    <a:pt x="144" y="651"/>
                  </a:lnTo>
                  <a:lnTo>
                    <a:pt x="150" y="653"/>
                  </a:lnTo>
                  <a:lnTo>
                    <a:pt x="152" y="655"/>
                  </a:lnTo>
                  <a:lnTo>
                    <a:pt x="148" y="657"/>
                  </a:lnTo>
                  <a:lnTo>
                    <a:pt x="148" y="657"/>
                  </a:lnTo>
                  <a:lnTo>
                    <a:pt x="146" y="661"/>
                  </a:lnTo>
                  <a:lnTo>
                    <a:pt x="146" y="665"/>
                  </a:lnTo>
                  <a:lnTo>
                    <a:pt x="150" y="669"/>
                  </a:lnTo>
                  <a:lnTo>
                    <a:pt x="156" y="673"/>
                  </a:lnTo>
                  <a:lnTo>
                    <a:pt x="180" y="687"/>
                  </a:lnTo>
                  <a:lnTo>
                    <a:pt x="180" y="687"/>
                  </a:lnTo>
                  <a:lnTo>
                    <a:pt x="182" y="687"/>
                  </a:lnTo>
                  <a:lnTo>
                    <a:pt x="182" y="689"/>
                  </a:lnTo>
                  <a:lnTo>
                    <a:pt x="180" y="689"/>
                  </a:lnTo>
                  <a:lnTo>
                    <a:pt x="180" y="689"/>
                  </a:lnTo>
                  <a:lnTo>
                    <a:pt x="172" y="687"/>
                  </a:lnTo>
                  <a:lnTo>
                    <a:pt x="162" y="685"/>
                  </a:lnTo>
                  <a:lnTo>
                    <a:pt x="142" y="677"/>
                  </a:lnTo>
                  <a:lnTo>
                    <a:pt x="142" y="677"/>
                  </a:lnTo>
                  <a:lnTo>
                    <a:pt x="136" y="675"/>
                  </a:lnTo>
                  <a:lnTo>
                    <a:pt x="132" y="677"/>
                  </a:lnTo>
                  <a:lnTo>
                    <a:pt x="130" y="681"/>
                  </a:lnTo>
                  <a:lnTo>
                    <a:pt x="130" y="681"/>
                  </a:lnTo>
                  <a:lnTo>
                    <a:pt x="124" y="681"/>
                  </a:lnTo>
                  <a:lnTo>
                    <a:pt x="118" y="681"/>
                  </a:lnTo>
                  <a:lnTo>
                    <a:pt x="112" y="685"/>
                  </a:lnTo>
                  <a:lnTo>
                    <a:pt x="106" y="687"/>
                  </a:lnTo>
                  <a:lnTo>
                    <a:pt x="102" y="693"/>
                  </a:lnTo>
                  <a:lnTo>
                    <a:pt x="98" y="699"/>
                  </a:lnTo>
                  <a:lnTo>
                    <a:pt x="98" y="705"/>
                  </a:lnTo>
                  <a:lnTo>
                    <a:pt x="100" y="711"/>
                  </a:lnTo>
                  <a:lnTo>
                    <a:pt x="100" y="711"/>
                  </a:lnTo>
                  <a:lnTo>
                    <a:pt x="108" y="705"/>
                  </a:lnTo>
                  <a:lnTo>
                    <a:pt x="114" y="699"/>
                  </a:lnTo>
                  <a:lnTo>
                    <a:pt x="118" y="699"/>
                  </a:lnTo>
                  <a:lnTo>
                    <a:pt x="120" y="699"/>
                  </a:lnTo>
                  <a:lnTo>
                    <a:pt x="120" y="699"/>
                  </a:lnTo>
                  <a:lnTo>
                    <a:pt x="122" y="701"/>
                  </a:lnTo>
                  <a:lnTo>
                    <a:pt x="122" y="707"/>
                  </a:lnTo>
                  <a:lnTo>
                    <a:pt x="122" y="711"/>
                  </a:lnTo>
                  <a:lnTo>
                    <a:pt x="124" y="713"/>
                  </a:lnTo>
                  <a:lnTo>
                    <a:pt x="126" y="717"/>
                  </a:lnTo>
                  <a:lnTo>
                    <a:pt x="126" y="717"/>
                  </a:lnTo>
                  <a:lnTo>
                    <a:pt x="132" y="717"/>
                  </a:lnTo>
                  <a:lnTo>
                    <a:pt x="138" y="717"/>
                  </a:lnTo>
                  <a:lnTo>
                    <a:pt x="156" y="717"/>
                  </a:lnTo>
                  <a:lnTo>
                    <a:pt x="172" y="715"/>
                  </a:lnTo>
                  <a:lnTo>
                    <a:pt x="178" y="715"/>
                  </a:lnTo>
                  <a:lnTo>
                    <a:pt x="182" y="715"/>
                  </a:lnTo>
                  <a:lnTo>
                    <a:pt x="182" y="715"/>
                  </a:lnTo>
                  <a:lnTo>
                    <a:pt x="182" y="717"/>
                  </a:lnTo>
                  <a:lnTo>
                    <a:pt x="178" y="719"/>
                  </a:lnTo>
                  <a:lnTo>
                    <a:pt x="164" y="721"/>
                  </a:lnTo>
                  <a:lnTo>
                    <a:pt x="146" y="723"/>
                  </a:lnTo>
                  <a:lnTo>
                    <a:pt x="142" y="725"/>
                  </a:lnTo>
                  <a:lnTo>
                    <a:pt x="138" y="729"/>
                  </a:lnTo>
                  <a:lnTo>
                    <a:pt x="138" y="729"/>
                  </a:lnTo>
                  <a:lnTo>
                    <a:pt x="140" y="733"/>
                  </a:lnTo>
                  <a:lnTo>
                    <a:pt x="140" y="733"/>
                  </a:lnTo>
                  <a:lnTo>
                    <a:pt x="138" y="737"/>
                  </a:lnTo>
                  <a:lnTo>
                    <a:pt x="134" y="741"/>
                  </a:lnTo>
                  <a:lnTo>
                    <a:pt x="132" y="747"/>
                  </a:lnTo>
                  <a:lnTo>
                    <a:pt x="128" y="757"/>
                  </a:lnTo>
                  <a:lnTo>
                    <a:pt x="128" y="757"/>
                  </a:lnTo>
                  <a:lnTo>
                    <a:pt x="130" y="761"/>
                  </a:lnTo>
                  <a:lnTo>
                    <a:pt x="132" y="765"/>
                  </a:lnTo>
                  <a:lnTo>
                    <a:pt x="136" y="773"/>
                  </a:lnTo>
                  <a:lnTo>
                    <a:pt x="144" y="779"/>
                  </a:lnTo>
                  <a:lnTo>
                    <a:pt x="144" y="779"/>
                  </a:lnTo>
                  <a:lnTo>
                    <a:pt x="144" y="775"/>
                  </a:lnTo>
                  <a:lnTo>
                    <a:pt x="144" y="769"/>
                  </a:lnTo>
                  <a:lnTo>
                    <a:pt x="144" y="763"/>
                  </a:lnTo>
                  <a:lnTo>
                    <a:pt x="144" y="761"/>
                  </a:lnTo>
                  <a:lnTo>
                    <a:pt x="146" y="759"/>
                  </a:lnTo>
                  <a:lnTo>
                    <a:pt x="146" y="759"/>
                  </a:lnTo>
                  <a:lnTo>
                    <a:pt x="148" y="759"/>
                  </a:lnTo>
                  <a:lnTo>
                    <a:pt x="150" y="761"/>
                  </a:lnTo>
                  <a:lnTo>
                    <a:pt x="154" y="765"/>
                  </a:lnTo>
                  <a:lnTo>
                    <a:pt x="158" y="765"/>
                  </a:lnTo>
                  <a:lnTo>
                    <a:pt x="158" y="765"/>
                  </a:lnTo>
                  <a:lnTo>
                    <a:pt x="164" y="765"/>
                  </a:lnTo>
                  <a:lnTo>
                    <a:pt x="168" y="763"/>
                  </a:lnTo>
                  <a:lnTo>
                    <a:pt x="176" y="755"/>
                  </a:lnTo>
                  <a:lnTo>
                    <a:pt x="186" y="745"/>
                  </a:lnTo>
                  <a:lnTo>
                    <a:pt x="192" y="739"/>
                  </a:lnTo>
                  <a:lnTo>
                    <a:pt x="200" y="735"/>
                  </a:lnTo>
                  <a:lnTo>
                    <a:pt x="200" y="735"/>
                  </a:lnTo>
                  <a:lnTo>
                    <a:pt x="210" y="731"/>
                  </a:lnTo>
                  <a:lnTo>
                    <a:pt x="216" y="729"/>
                  </a:lnTo>
                  <a:lnTo>
                    <a:pt x="218" y="731"/>
                  </a:lnTo>
                  <a:lnTo>
                    <a:pt x="218" y="733"/>
                  </a:lnTo>
                  <a:lnTo>
                    <a:pt x="216" y="739"/>
                  </a:lnTo>
                  <a:lnTo>
                    <a:pt x="216" y="743"/>
                  </a:lnTo>
                  <a:lnTo>
                    <a:pt x="220" y="745"/>
                  </a:lnTo>
                  <a:lnTo>
                    <a:pt x="220" y="745"/>
                  </a:lnTo>
                  <a:lnTo>
                    <a:pt x="224" y="747"/>
                  </a:lnTo>
                  <a:lnTo>
                    <a:pt x="228" y="749"/>
                  </a:lnTo>
                  <a:lnTo>
                    <a:pt x="228" y="753"/>
                  </a:lnTo>
                  <a:lnTo>
                    <a:pt x="226" y="757"/>
                  </a:lnTo>
                  <a:lnTo>
                    <a:pt x="220" y="763"/>
                  </a:lnTo>
                  <a:lnTo>
                    <a:pt x="216" y="765"/>
                  </a:lnTo>
                  <a:lnTo>
                    <a:pt x="216" y="765"/>
                  </a:lnTo>
                  <a:lnTo>
                    <a:pt x="222" y="767"/>
                  </a:lnTo>
                  <a:lnTo>
                    <a:pt x="230" y="763"/>
                  </a:lnTo>
                  <a:lnTo>
                    <a:pt x="240" y="757"/>
                  </a:lnTo>
                  <a:lnTo>
                    <a:pt x="242" y="753"/>
                  </a:lnTo>
                  <a:lnTo>
                    <a:pt x="246" y="747"/>
                  </a:lnTo>
                  <a:lnTo>
                    <a:pt x="246" y="747"/>
                  </a:lnTo>
                  <a:lnTo>
                    <a:pt x="248" y="743"/>
                  </a:lnTo>
                  <a:lnTo>
                    <a:pt x="250" y="743"/>
                  </a:lnTo>
                  <a:lnTo>
                    <a:pt x="252" y="741"/>
                  </a:lnTo>
                  <a:lnTo>
                    <a:pt x="254" y="739"/>
                  </a:lnTo>
                  <a:lnTo>
                    <a:pt x="254" y="739"/>
                  </a:lnTo>
                  <a:lnTo>
                    <a:pt x="256" y="735"/>
                  </a:lnTo>
                  <a:lnTo>
                    <a:pt x="256" y="731"/>
                  </a:lnTo>
                  <a:lnTo>
                    <a:pt x="256" y="727"/>
                  </a:lnTo>
                  <a:lnTo>
                    <a:pt x="258" y="725"/>
                  </a:lnTo>
                  <a:lnTo>
                    <a:pt x="258" y="725"/>
                  </a:lnTo>
                  <a:lnTo>
                    <a:pt x="260" y="721"/>
                  </a:lnTo>
                  <a:lnTo>
                    <a:pt x="262" y="719"/>
                  </a:lnTo>
                  <a:lnTo>
                    <a:pt x="272" y="717"/>
                  </a:lnTo>
                  <a:lnTo>
                    <a:pt x="278" y="715"/>
                  </a:lnTo>
                  <a:lnTo>
                    <a:pt x="280" y="713"/>
                  </a:lnTo>
                  <a:lnTo>
                    <a:pt x="280" y="711"/>
                  </a:lnTo>
                  <a:lnTo>
                    <a:pt x="280" y="711"/>
                  </a:lnTo>
                  <a:lnTo>
                    <a:pt x="282" y="703"/>
                  </a:lnTo>
                  <a:lnTo>
                    <a:pt x="284" y="699"/>
                  </a:lnTo>
                  <a:lnTo>
                    <a:pt x="290" y="697"/>
                  </a:lnTo>
                  <a:lnTo>
                    <a:pt x="294" y="695"/>
                  </a:lnTo>
                  <a:lnTo>
                    <a:pt x="294" y="695"/>
                  </a:lnTo>
                  <a:lnTo>
                    <a:pt x="296" y="697"/>
                  </a:lnTo>
                  <a:lnTo>
                    <a:pt x="300" y="703"/>
                  </a:lnTo>
                  <a:lnTo>
                    <a:pt x="306" y="709"/>
                  </a:lnTo>
                  <a:lnTo>
                    <a:pt x="310" y="713"/>
                  </a:lnTo>
                  <a:lnTo>
                    <a:pt x="318" y="715"/>
                  </a:lnTo>
                  <a:lnTo>
                    <a:pt x="318" y="715"/>
                  </a:lnTo>
                  <a:lnTo>
                    <a:pt x="342" y="705"/>
                  </a:lnTo>
                  <a:lnTo>
                    <a:pt x="342" y="705"/>
                  </a:lnTo>
                  <a:lnTo>
                    <a:pt x="350" y="701"/>
                  </a:lnTo>
                  <a:lnTo>
                    <a:pt x="356" y="697"/>
                  </a:lnTo>
                  <a:lnTo>
                    <a:pt x="356" y="697"/>
                  </a:lnTo>
                  <a:lnTo>
                    <a:pt x="352" y="691"/>
                  </a:lnTo>
                  <a:lnTo>
                    <a:pt x="348" y="687"/>
                  </a:lnTo>
                  <a:lnTo>
                    <a:pt x="344" y="679"/>
                  </a:lnTo>
                  <a:lnTo>
                    <a:pt x="344" y="679"/>
                  </a:lnTo>
                  <a:lnTo>
                    <a:pt x="342" y="673"/>
                  </a:lnTo>
                  <a:lnTo>
                    <a:pt x="342" y="671"/>
                  </a:lnTo>
                  <a:lnTo>
                    <a:pt x="342" y="671"/>
                  </a:lnTo>
                  <a:lnTo>
                    <a:pt x="350" y="679"/>
                  </a:lnTo>
                  <a:lnTo>
                    <a:pt x="358" y="685"/>
                  </a:lnTo>
                  <a:lnTo>
                    <a:pt x="366" y="691"/>
                  </a:lnTo>
                  <a:lnTo>
                    <a:pt x="366" y="691"/>
                  </a:lnTo>
                  <a:lnTo>
                    <a:pt x="396" y="673"/>
                  </a:lnTo>
                  <a:lnTo>
                    <a:pt x="396" y="673"/>
                  </a:lnTo>
                  <a:lnTo>
                    <a:pt x="400" y="669"/>
                  </a:lnTo>
                  <a:lnTo>
                    <a:pt x="400" y="669"/>
                  </a:lnTo>
                  <a:lnTo>
                    <a:pt x="400" y="669"/>
                  </a:lnTo>
                  <a:lnTo>
                    <a:pt x="400" y="669"/>
                  </a:lnTo>
                  <a:lnTo>
                    <a:pt x="398" y="665"/>
                  </a:lnTo>
                  <a:lnTo>
                    <a:pt x="390" y="659"/>
                  </a:lnTo>
                  <a:lnTo>
                    <a:pt x="384" y="651"/>
                  </a:lnTo>
                  <a:lnTo>
                    <a:pt x="384" y="647"/>
                  </a:lnTo>
                  <a:lnTo>
                    <a:pt x="386" y="645"/>
                  </a:lnTo>
                  <a:lnTo>
                    <a:pt x="386" y="645"/>
                  </a:lnTo>
                  <a:lnTo>
                    <a:pt x="390" y="643"/>
                  </a:lnTo>
                  <a:lnTo>
                    <a:pt x="390" y="637"/>
                  </a:lnTo>
                  <a:lnTo>
                    <a:pt x="384" y="627"/>
                  </a:lnTo>
                  <a:lnTo>
                    <a:pt x="380" y="617"/>
                  </a:lnTo>
                  <a:lnTo>
                    <a:pt x="382" y="611"/>
                  </a:lnTo>
                  <a:lnTo>
                    <a:pt x="384" y="609"/>
                  </a:lnTo>
                  <a:lnTo>
                    <a:pt x="384" y="609"/>
                  </a:lnTo>
                  <a:lnTo>
                    <a:pt x="440" y="581"/>
                  </a:lnTo>
                  <a:lnTo>
                    <a:pt x="488" y="557"/>
                  </a:lnTo>
                  <a:lnTo>
                    <a:pt x="488" y="557"/>
                  </a:lnTo>
                  <a:lnTo>
                    <a:pt x="486" y="549"/>
                  </a:lnTo>
                  <a:lnTo>
                    <a:pt x="482" y="543"/>
                  </a:lnTo>
                  <a:lnTo>
                    <a:pt x="474" y="535"/>
                  </a:lnTo>
                  <a:close/>
                  <a:moveTo>
                    <a:pt x="44" y="797"/>
                  </a:moveTo>
                  <a:lnTo>
                    <a:pt x="44" y="797"/>
                  </a:lnTo>
                  <a:lnTo>
                    <a:pt x="44" y="803"/>
                  </a:lnTo>
                  <a:lnTo>
                    <a:pt x="44" y="807"/>
                  </a:lnTo>
                  <a:lnTo>
                    <a:pt x="48" y="811"/>
                  </a:lnTo>
                  <a:lnTo>
                    <a:pt x="48" y="811"/>
                  </a:lnTo>
                  <a:lnTo>
                    <a:pt x="56" y="815"/>
                  </a:lnTo>
                  <a:lnTo>
                    <a:pt x="60" y="815"/>
                  </a:lnTo>
                  <a:lnTo>
                    <a:pt x="62" y="815"/>
                  </a:lnTo>
                  <a:lnTo>
                    <a:pt x="62" y="815"/>
                  </a:lnTo>
                  <a:lnTo>
                    <a:pt x="64" y="811"/>
                  </a:lnTo>
                  <a:lnTo>
                    <a:pt x="64" y="807"/>
                  </a:lnTo>
                  <a:lnTo>
                    <a:pt x="66" y="803"/>
                  </a:lnTo>
                  <a:lnTo>
                    <a:pt x="66" y="797"/>
                  </a:lnTo>
                  <a:lnTo>
                    <a:pt x="66" y="797"/>
                  </a:lnTo>
                  <a:lnTo>
                    <a:pt x="68" y="797"/>
                  </a:lnTo>
                  <a:lnTo>
                    <a:pt x="70" y="795"/>
                  </a:lnTo>
                  <a:lnTo>
                    <a:pt x="70" y="795"/>
                  </a:lnTo>
                  <a:lnTo>
                    <a:pt x="74" y="793"/>
                  </a:lnTo>
                  <a:lnTo>
                    <a:pt x="74" y="793"/>
                  </a:lnTo>
                  <a:lnTo>
                    <a:pt x="96" y="805"/>
                  </a:lnTo>
                  <a:lnTo>
                    <a:pt x="118" y="817"/>
                  </a:lnTo>
                  <a:lnTo>
                    <a:pt x="160" y="845"/>
                  </a:lnTo>
                  <a:lnTo>
                    <a:pt x="160" y="845"/>
                  </a:lnTo>
                  <a:lnTo>
                    <a:pt x="164" y="847"/>
                  </a:lnTo>
                  <a:lnTo>
                    <a:pt x="164" y="847"/>
                  </a:lnTo>
                  <a:lnTo>
                    <a:pt x="160" y="861"/>
                  </a:lnTo>
                  <a:lnTo>
                    <a:pt x="160" y="861"/>
                  </a:lnTo>
                  <a:lnTo>
                    <a:pt x="150" y="881"/>
                  </a:lnTo>
                  <a:lnTo>
                    <a:pt x="146" y="891"/>
                  </a:lnTo>
                  <a:lnTo>
                    <a:pt x="146" y="897"/>
                  </a:lnTo>
                  <a:lnTo>
                    <a:pt x="146" y="897"/>
                  </a:lnTo>
                  <a:lnTo>
                    <a:pt x="146" y="903"/>
                  </a:lnTo>
                  <a:lnTo>
                    <a:pt x="150" y="907"/>
                  </a:lnTo>
                  <a:lnTo>
                    <a:pt x="154" y="909"/>
                  </a:lnTo>
                  <a:lnTo>
                    <a:pt x="158" y="909"/>
                  </a:lnTo>
                  <a:lnTo>
                    <a:pt x="158" y="909"/>
                  </a:lnTo>
                  <a:lnTo>
                    <a:pt x="162" y="909"/>
                  </a:lnTo>
                  <a:lnTo>
                    <a:pt x="168" y="907"/>
                  </a:lnTo>
                  <a:lnTo>
                    <a:pt x="170" y="903"/>
                  </a:lnTo>
                  <a:lnTo>
                    <a:pt x="172" y="899"/>
                  </a:lnTo>
                  <a:lnTo>
                    <a:pt x="172" y="899"/>
                  </a:lnTo>
                  <a:lnTo>
                    <a:pt x="172" y="895"/>
                  </a:lnTo>
                  <a:lnTo>
                    <a:pt x="172" y="891"/>
                  </a:lnTo>
                  <a:lnTo>
                    <a:pt x="168" y="887"/>
                  </a:lnTo>
                  <a:lnTo>
                    <a:pt x="164" y="885"/>
                  </a:lnTo>
                  <a:lnTo>
                    <a:pt x="162" y="885"/>
                  </a:lnTo>
                  <a:lnTo>
                    <a:pt x="162" y="885"/>
                  </a:lnTo>
                  <a:lnTo>
                    <a:pt x="168" y="871"/>
                  </a:lnTo>
                  <a:lnTo>
                    <a:pt x="168" y="871"/>
                  </a:lnTo>
                  <a:lnTo>
                    <a:pt x="172" y="861"/>
                  </a:lnTo>
                  <a:lnTo>
                    <a:pt x="178" y="853"/>
                  </a:lnTo>
                  <a:lnTo>
                    <a:pt x="182" y="847"/>
                  </a:lnTo>
                  <a:lnTo>
                    <a:pt x="186" y="845"/>
                  </a:lnTo>
                  <a:lnTo>
                    <a:pt x="194" y="841"/>
                  </a:lnTo>
                  <a:lnTo>
                    <a:pt x="196" y="841"/>
                  </a:lnTo>
                  <a:lnTo>
                    <a:pt x="196" y="841"/>
                  </a:lnTo>
                  <a:lnTo>
                    <a:pt x="194" y="839"/>
                  </a:lnTo>
                  <a:lnTo>
                    <a:pt x="192" y="833"/>
                  </a:lnTo>
                  <a:lnTo>
                    <a:pt x="190" y="827"/>
                  </a:lnTo>
                  <a:lnTo>
                    <a:pt x="190" y="821"/>
                  </a:lnTo>
                  <a:lnTo>
                    <a:pt x="192" y="813"/>
                  </a:lnTo>
                  <a:lnTo>
                    <a:pt x="198" y="805"/>
                  </a:lnTo>
                  <a:lnTo>
                    <a:pt x="198" y="805"/>
                  </a:lnTo>
                  <a:lnTo>
                    <a:pt x="206" y="785"/>
                  </a:lnTo>
                  <a:lnTo>
                    <a:pt x="210" y="769"/>
                  </a:lnTo>
                  <a:lnTo>
                    <a:pt x="210" y="769"/>
                  </a:lnTo>
                  <a:lnTo>
                    <a:pt x="210" y="765"/>
                  </a:lnTo>
                  <a:lnTo>
                    <a:pt x="206" y="761"/>
                  </a:lnTo>
                  <a:lnTo>
                    <a:pt x="202" y="757"/>
                  </a:lnTo>
                  <a:lnTo>
                    <a:pt x="198" y="755"/>
                  </a:lnTo>
                  <a:lnTo>
                    <a:pt x="198" y="755"/>
                  </a:lnTo>
                  <a:lnTo>
                    <a:pt x="192" y="755"/>
                  </a:lnTo>
                  <a:lnTo>
                    <a:pt x="188" y="759"/>
                  </a:lnTo>
                  <a:lnTo>
                    <a:pt x="184" y="763"/>
                  </a:lnTo>
                  <a:lnTo>
                    <a:pt x="182" y="767"/>
                  </a:lnTo>
                  <a:lnTo>
                    <a:pt x="182" y="767"/>
                  </a:lnTo>
                  <a:lnTo>
                    <a:pt x="182" y="771"/>
                  </a:lnTo>
                  <a:lnTo>
                    <a:pt x="184" y="775"/>
                  </a:lnTo>
                  <a:lnTo>
                    <a:pt x="188" y="781"/>
                  </a:lnTo>
                  <a:lnTo>
                    <a:pt x="192" y="781"/>
                  </a:lnTo>
                  <a:lnTo>
                    <a:pt x="194" y="783"/>
                  </a:lnTo>
                  <a:lnTo>
                    <a:pt x="194" y="783"/>
                  </a:lnTo>
                  <a:lnTo>
                    <a:pt x="188" y="801"/>
                  </a:lnTo>
                  <a:lnTo>
                    <a:pt x="180" y="811"/>
                  </a:lnTo>
                  <a:lnTo>
                    <a:pt x="180" y="811"/>
                  </a:lnTo>
                  <a:lnTo>
                    <a:pt x="172" y="807"/>
                  </a:lnTo>
                  <a:lnTo>
                    <a:pt x="172" y="807"/>
                  </a:lnTo>
                  <a:lnTo>
                    <a:pt x="130" y="785"/>
                  </a:lnTo>
                  <a:lnTo>
                    <a:pt x="110" y="777"/>
                  </a:lnTo>
                  <a:lnTo>
                    <a:pt x="86" y="769"/>
                  </a:lnTo>
                  <a:lnTo>
                    <a:pt x="86" y="769"/>
                  </a:lnTo>
                  <a:lnTo>
                    <a:pt x="88" y="765"/>
                  </a:lnTo>
                  <a:lnTo>
                    <a:pt x="88" y="765"/>
                  </a:lnTo>
                  <a:lnTo>
                    <a:pt x="94" y="755"/>
                  </a:lnTo>
                  <a:lnTo>
                    <a:pt x="96" y="751"/>
                  </a:lnTo>
                  <a:lnTo>
                    <a:pt x="96" y="751"/>
                  </a:lnTo>
                  <a:lnTo>
                    <a:pt x="92" y="751"/>
                  </a:lnTo>
                  <a:lnTo>
                    <a:pt x="84" y="757"/>
                  </a:lnTo>
                  <a:lnTo>
                    <a:pt x="84" y="757"/>
                  </a:lnTo>
                  <a:lnTo>
                    <a:pt x="76" y="761"/>
                  </a:lnTo>
                  <a:lnTo>
                    <a:pt x="68" y="763"/>
                  </a:lnTo>
                  <a:lnTo>
                    <a:pt x="68" y="763"/>
                  </a:lnTo>
                  <a:lnTo>
                    <a:pt x="64" y="763"/>
                  </a:lnTo>
                  <a:lnTo>
                    <a:pt x="60" y="761"/>
                  </a:lnTo>
                  <a:lnTo>
                    <a:pt x="60" y="761"/>
                  </a:lnTo>
                  <a:lnTo>
                    <a:pt x="56" y="765"/>
                  </a:lnTo>
                  <a:lnTo>
                    <a:pt x="54" y="773"/>
                  </a:lnTo>
                  <a:lnTo>
                    <a:pt x="54" y="773"/>
                  </a:lnTo>
                  <a:lnTo>
                    <a:pt x="48" y="787"/>
                  </a:lnTo>
                  <a:lnTo>
                    <a:pt x="48" y="787"/>
                  </a:lnTo>
                  <a:lnTo>
                    <a:pt x="44" y="793"/>
                  </a:lnTo>
                  <a:lnTo>
                    <a:pt x="44" y="797"/>
                  </a:lnTo>
                  <a:close/>
                  <a:moveTo>
                    <a:pt x="52" y="132"/>
                  </a:moveTo>
                  <a:lnTo>
                    <a:pt x="52" y="132"/>
                  </a:lnTo>
                  <a:lnTo>
                    <a:pt x="70" y="130"/>
                  </a:lnTo>
                  <a:lnTo>
                    <a:pt x="78" y="128"/>
                  </a:lnTo>
                  <a:lnTo>
                    <a:pt x="78" y="88"/>
                  </a:lnTo>
                  <a:lnTo>
                    <a:pt x="78" y="88"/>
                  </a:lnTo>
                  <a:lnTo>
                    <a:pt x="58" y="84"/>
                  </a:lnTo>
                  <a:lnTo>
                    <a:pt x="58" y="84"/>
                  </a:lnTo>
                  <a:lnTo>
                    <a:pt x="52" y="84"/>
                  </a:lnTo>
                  <a:lnTo>
                    <a:pt x="46" y="86"/>
                  </a:lnTo>
                  <a:lnTo>
                    <a:pt x="42" y="88"/>
                  </a:lnTo>
                  <a:lnTo>
                    <a:pt x="40" y="92"/>
                  </a:lnTo>
                  <a:lnTo>
                    <a:pt x="38" y="98"/>
                  </a:lnTo>
                  <a:lnTo>
                    <a:pt x="38" y="102"/>
                  </a:lnTo>
                  <a:lnTo>
                    <a:pt x="38" y="112"/>
                  </a:lnTo>
                  <a:lnTo>
                    <a:pt x="38" y="112"/>
                  </a:lnTo>
                  <a:lnTo>
                    <a:pt x="40" y="122"/>
                  </a:lnTo>
                  <a:lnTo>
                    <a:pt x="44" y="128"/>
                  </a:lnTo>
                  <a:lnTo>
                    <a:pt x="48" y="130"/>
                  </a:lnTo>
                  <a:lnTo>
                    <a:pt x="52" y="132"/>
                  </a:lnTo>
                  <a:close/>
                  <a:moveTo>
                    <a:pt x="150" y="116"/>
                  </a:moveTo>
                  <a:lnTo>
                    <a:pt x="150" y="116"/>
                  </a:lnTo>
                  <a:lnTo>
                    <a:pt x="150" y="104"/>
                  </a:lnTo>
                  <a:lnTo>
                    <a:pt x="150" y="104"/>
                  </a:lnTo>
                  <a:lnTo>
                    <a:pt x="150" y="82"/>
                  </a:lnTo>
                  <a:lnTo>
                    <a:pt x="150" y="82"/>
                  </a:lnTo>
                  <a:lnTo>
                    <a:pt x="150" y="78"/>
                  </a:lnTo>
                  <a:lnTo>
                    <a:pt x="148" y="74"/>
                  </a:lnTo>
                  <a:lnTo>
                    <a:pt x="146" y="74"/>
                  </a:lnTo>
                  <a:lnTo>
                    <a:pt x="146" y="74"/>
                  </a:lnTo>
                  <a:lnTo>
                    <a:pt x="138" y="74"/>
                  </a:lnTo>
                  <a:lnTo>
                    <a:pt x="138" y="74"/>
                  </a:lnTo>
                  <a:lnTo>
                    <a:pt x="136" y="82"/>
                  </a:lnTo>
                  <a:lnTo>
                    <a:pt x="132" y="74"/>
                  </a:lnTo>
                  <a:lnTo>
                    <a:pt x="132" y="74"/>
                  </a:lnTo>
                  <a:lnTo>
                    <a:pt x="122" y="74"/>
                  </a:lnTo>
                  <a:lnTo>
                    <a:pt x="122" y="74"/>
                  </a:lnTo>
                  <a:lnTo>
                    <a:pt x="118" y="82"/>
                  </a:lnTo>
                  <a:lnTo>
                    <a:pt x="116" y="74"/>
                  </a:lnTo>
                  <a:lnTo>
                    <a:pt x="116" y="74"/>
                  </a:lnTo>
                  <a:lnTo>
                    <a:pt x="106" y="74"/>
                  </a:lnTo>
                  <a:lnTo>
                    <a:pt x="106" y="74"/>
                  </a:lnTo>
                  <a:lnTo>
                    <a:pt x="102" y="82"/>
                  </a:lnTo>
                  <a:lnTo>
                    <a:pt x="100" y="74"/>
                  </a:lnTo>
                  <a:lnTo>
                    <a:pt x="100" y="74"/>
                  </a:lnTo>
                  <a:lnTo>
                    <a:pt x="94" y="74"/>
                  </a:lnTo>
                  <a:lnTo>
                    <a:pt x="94" y="74"/>
                  </a:lnTo>
                  <a:lnTo>
                    <a:pt x="92" y="76"/>
                  </a:lnTo>
                  <a:lnTo>
                    <a:pt x="90" y="78"/>
                  </a:lnTo>
                  <a:lnTo>
                    <a:pt x="88" y="82"/>
                  </a:lnTo>
                  <a:lnTo>
                    <a:pt x="88" y="82"/>
                  </a:lnTo>
                  <a:lnTo>
                    <a:pt x="88" y="104"/>
                  </a:lnTo>
                  <a:lnTo>
                    <a:pt x="88" y="104"/>
                  </a:lnTo>
                  <a:lnTo>
                    <a:pt x="90" y="128"/>
                  </a:lnTo>
                  <a:lnTo>
                    <a:pt x="90" y="128"/>
                  </a:lnTo>
                  <a:lnTo>
                    <a:pt x="94" y="128"/>
                  </a:lnTo>
                  <a:lnTo>
                    <a:pt x="98" y="126"/>
                  </a:lnTo>
                  <a:lnTo>
                    <a:pt x="98" y="126"/>
                  </a:lnTo>
                  <a:lnTo>
                    <a:pt x="102" y="120"/>
                  </a:lnTo>
                  <a:lnTo>
                    <a:pt x="102" y="116"/>
                  </a:lnTo>
                  <a:lnTo>
                    <a:pt x="102" y="116"/>
                  </a:lnTo>
                  <a:lnTo>
                    <a:pt x="102" y="130"/>
                  </a:lnTo>
                  <a:lnTo>
                    <a:pt x="102" y="130"/>
                  </a:lnTo>
                  <a:lnTo>
                    <a:pt x="106" y="132"/>
                  </a:lnTo>
                  <a:lnTo>
                    <a:pt x="110" y="130"/>
                  </a:lnTo>
                  <a:lnTo>
                    <a:pt x="114" y="128"/>
                  </a:lnTo>
                  <a:lnTo>
                    <a:pt x="114" y="128"/>
                  </a:lnTo>
                  <a:lnTo>
                    <a:pt x="118" y="122"/>
                  </a:lnTo>
                  <a:lnTo>
                    <a:pt x="118" y="116"/>
                  </a:lnTo>
                  <a:lnTo>
                    <a:pt x="118" y="116"/>
                  </a:lnTo>
                  <a:lnTo>
                    <a:pt x="120" y="130"/>
                  </a:lnTo>
                  <a:lnTo>
                    <a:pt x="120" y="130"/>
                  </a:lnTo>
                  <a:lnTo>
                    <a:pt x="124" y="130"/>
                  </a:lnTo>
                  <a:lnTo>
                    <a:pt x="130" y="128"/>
                  </a:lnTo>
                  <a:lnTo>
                    <a:pt x="130" y="128"/>
                  </a:lnTo>
                  <a:lnTo>
                    <a:pt x="134" y="122"/>
                  </a:lnTo>
                  <a:lnTo>
                    <a:pt x="136" y="116"/>
                  </a:lnTo>
                  <a:lnTo>
                    <a:pt x="136" y="116"/>
                  </a:lnTo>
                  <a:lnTo>
                    <a:pt x="136" y="126"/>
                  </a:lnTo>
                  <a:lnTo>
                    <a:pt x="136" y="126"/>
                  </a:lnTo>
                  <a:lnTo>
                    <a:pt x="140" y="126"/>
                  </a:lnTo>
                  <a:lnTo>
                    <a:pt x="140" y="126"/>
                  </a:lnTo>
                  <a:lnTo>
                    <a:pt x="144" y="124"/>
                  </a:lnTo>
                  <a:lnTo>
                    <a:pt x="144" y="124"/>
                  </a:lnTo>
                  <a:lnTo>
                    <a:pt x="148" y="122"/>
                  </a:lnTo>
                  <a:lnTo>
                    <a:pt x="150" y="116"/>
                  </a:lnTo>
                  <a:close/>
                  <a:moveTo>
                    <a:pt x="172" y="136"/>
                  </a:moveTo>
                  <a:lnTo>
                    <a:pt x="172" y="124"/>
                  </a:lnTo>
                  <a:lnTo>
                    <a:pt x="172" y="124"/>
                  </a:lnTo>
                  <a:lnTo>
                    <a:pt x="170" y="120"/>
                  </a:lnTo>
                  <a:lnTo>
                    <a:pt x="168" y="116"/>
                  </a:lnTo>
                  <a:lnTo>
                    <a:pt x="166" y="108"/>
                  </a:lnTo>
                  <a:lnTo>
                    <a:pt x="166" y="108"/>
                  </a:lnTo>
                  <a:lnTo>
                    <a:pt x="168" y="104"/>
                  </a:lnTo>
                  <a:lnTo>
                    <a:pt x="168" y="98"/>
                  </a:lnTo>
                  <a:lnTo>
                    <a:pt x="172" y="94"/>
                  </a:lnTo>
                  <a:lnTo>
                    <a:pt x="172" y="82"/>
                  </a:lnTo>
                  <a:lnTo>
                    <a:pt x="172" y="82"/>
                  </a:lnTo>
                  <a:lnTo>
                    <a:pt x="166" y="78"/>
                  </a:lnTo>
                  <a:lnTo>
                    <a:pt x="162" y="76"/>
                  </a:lnTo>
                  <a:lnTo>
                    <a:pt x="160" y="76"/>
                  </a:lnTo>
                  <a:lnTo>
                    <a:pt x="160" y="120"/>
                  </a:lnTo>
                  <a:lnTo>
                    <a:pt x="160" y="120"/>
                  </a:lnTo>
                  <a:lnTo>
                    <a:pt x="158" y="126"/>
                  </a:lnTo>
                  <a:lnTo>
                    <a:pt x="152" y="132"/>
                  </a:lnTo>
                  <a:lnTo>
                    <a:pt x="146" y="136"/>
                  </a:lnTo>
                  <a:lnTo>
                    <a:pt x="138" y="138"/>
                  </a:lnTo>
                  <a:lnTo>
                    <a:pt x="138" y="138"/>
                  </a:lnTo>
                  <a:lnTo>
                    <a:pt x="124" y="140"/>
                  </a:lnTo>
                  <a:lnTo>
                    <a:pt x="110" y="142"/>
                  </a:lnTo>
                  <a:lnTo>
                    <a:pt x="96" y="142"/>
                  </a:lnTo>
                  <a:lnTo>
                    <a:pt x="96" y="142"/>
                  </a:lnTo>
                  <a:lnTo>
                    <a:pt x="98" y="152"/>
                  </a:lnTo>
                  <a:lnTo>
                    <a:pt x="98" y="152"/>
                  </a:lnTo>
                  <a:lnTo>
                    <a:pt x="102" y="158"/>
                  </a:lnTo>
                  <a:lnTo>
                    <a:pt x="104" y="160"/>
                  </a:lnTo>
                  <a:lnTo>
                    <a:pt x="158" y="160"/>
                  </a:lnTo>
                  <a:lnTo>
                    <a:pt x="172" y="136"/>
                  </a:lnTo>
                  <a:close/>
                  <a:moveTo>
                    <a:pt x="104" y="190"/>
                  </a:moveTo>
                  <a:lnTo>
                    <a:pt x="158" y="190"/>
                  </a:lnTo>
                  <a:lnTo>
                    <a:pt x="158" y="190"/>
                  </a:lnTo>
                  <a:lnTo>
                    <a:pt x="162" y="178"/>
                  </a:lnTo>
                  <a:lnTo>
                    <a:pt x="158" y="170"/>
                  </a:lnTo>
                  <a:lnTo>
                    <a:pt x="104" y="170"/>
                  </a:lnTo>
                  <a:lnTo>
                    <a:pt x="102" y="180"/>
                  </a:lnTo>
                  <a:lnTo>
                    <a:pt x="104" y="190"/>
                  </a:lnTo>
                  <a:close/>
                  <a:moveTo>
                    <a:pt x="158" y="200"/>
                  </a:moveTo>
                  <a:lnTo>
                    <a:pt x="106" y="200"/>
                  </a:lnTo>
                  <a:lnTo>
                    <a:pt x="106" y="268"/>
                  </a:lnTo>
                  <a:lnTo>
                    <a:pt x="150" y="270"/>
                  </a:lnTo>
                  <a:lnTo>
                    <a:pt x="164" y="258"/>
                  </a:lnTo>
                  <a:lnTo>
                    <a:pt x="158" y="200"/>
                  </a:lnTo>
                  <a:close/>
                  <a:moveTo>
                    <a:pt x="182" y="286"/>
                  </a:moveTo>
                  <a:lnTo>
                    <a:pt x="182" y="286"/>
                  </a:lnTo>
                  <a:lnTo>
                    <a:pt x="172" y="278"/>
                  </a:lnTo>
                  <a:lnTo>
                    <a:pt x="172" y="278"/>
                  </a:lnTo>
                  <a:lnTo>
                    <a:pt x="170" y="266"/>
                  </a:lnTo>
                  <a:lnTo>
                    <a:pt x="154" y="280"/>
                  </a:lnTo>
                  <a:lnTo>
                    <a:pt x="104" y="280"/>
                  </a:lnTo>
                  <a:lnTo>
                    <a:pt x="104" y="280"/>
                  </a:lnTo>
                  <a:lnTo>
                    <a:pt x="102" y="298"/>
                  </a:lnTo>
                  <a:lnTo>
                    <a:pt x="102" y="318"/>
                  </a:lnTo>
                  <a:lnTo>
                    <a:pt x="102" y="318"/>
                  </a:lnTo>
                  <a:lnTo>
                    <a:pt x="116" y="328"/>
                  </a:lnTo>
                  <a:lnTo>
                    <a:pt x="130" y="338"/>
                  </a:lnTo>
                  <a:lnTo>
                    <a:pt x="164" y="294"/>
                  </a:lnTo>
                  <a:lnTo>
                    <a:pt x="182" y="286"/>
                  </a:lnTo>
                  <a:close/>
                  <a:moveTo>
                    <a:pt x="170" y="302"/>
                  </a:moveTo>
                  <a:lnTo>
                    <a:pt x="140" y="342"/>
                  </a:lnTo>
                  <a:lnTo>
                    <a:pt x="190" y="362"/>
                  </a:lnTo>
                  <a:lnTo>
                    <a:pt x="190" y="362"/>
                  </a:lnTo>
                  <a:lnTo>
                    <a:pt x="214" y="350"/>
                  </a:lnTo>
                  <a:lnTo>
                    <a:pt x="236" y="336"/>
                  </a:lnTo>
                  <a:lnTo>
                    <a:pt x="260" y="320"/>
                  </a:lnTo>
                  <a:lnTo>
                    <a:pt x="188" y="294"/>
                  </a:lnTo>
                  <a:lnTo>
                    <a:pt x="170" y="302"/>
                  </a:lnTo>
                  <a:close/>
                  <a:moveTo>
                    <a:pt x="198" y="96"/>
                  </a:moveTo>
                  <a:lnTo>
                    <a:pt x="198" y="96"/>
                  </a:lnTo>
                  <a:lnTo>
                    <a:pt x="198" y="52"/>
                  </a:lnTo>
                  <a:lnTo>
                    <a:pt x="198" y="52"/>
                  </a:lnTo>
                  <a:lnTo>
                    <a:pt x="200" y="50"/>
                  </a:lnTo>
                  <a:lnTo>
                    <a:pt x="200" y="50"/>
                  </a:lnTo>
                  <a:lnTo>
                    <a:pt x="202" y="44"/>
                  </a:lnTo>
                  <a:lnTo>
                    <a:pt x="200" y="42"/>
                  </a:lnTo>
                  <a:lnTo>
                    <a:pt x="176" y="42"/>
                  </a:lnTo>
                  <a:lnTo>
                    <a:pt x="176" y="42"/>
                  </a:lnTo>
                  <a:lnTo>
                    <a:pt x="176" y="48"/>
                  </a:lnTo>
                  <a:lnTo>
                    <a:pt x="176" y="48"/>
                  </a:lnTo>
                  <a:lnTo>
                    <a:pt x="178" y="52"/>
                  </a:lnTo>
                  <a:lnTo>
                    <a:pt x="180" y="54"/>
                  </a:lnTo>
                  <a:lnTo>
                    <a:pt x="180" y="96"/>
                  </a:lnTo>
                  <a:lnTo>
                    <a:pt x="180" y="96"/>
                  </a:lnTo>
                  <a:lnTo>
                    <a:pt x="178" y="98"/>
                  </a:lnTo>
                  <a:lnTo>
                    <a:pt x="176" y="108"/>
                  </a:lnTo>
                  <a:lnTo>
                    <a:pt x="176" y="108"/>
                  </a:lnTo>
                  <a:lnTo>
                    <a:pt x="176" y="114"/>
                  </a:lnTo>
                  <a:lnTo>
                    <a:pt x="178" y="118"/>
                  </a:lnTo>
                  <a:lnTo>
                    <a:pt x="180" y="124"/>
                  </a:lnTo>
                  <a:lnTo>
                    <a:pt x="180" y="158"/>
                  </a:lnTo>
                  <a:lnTo>
                    <a:pt x="180" y="158"/>
                  </a:lnTo>
                  <a:lnTo>
                    <a:pt x="178" y="160"/>
                  </a:lnTo>
                  <a:lnTo>
                    <a:pt x="178" y="164"/>
                  </a:lnTo>
                  <a:lnTo>
                    <a:pt x="178" y="164"/>
                  </a:lnTo>
                  <a:lnTo>
                    <a:pt x="178" y="168"/>
                  </a:lnTo>
                  <a:lnTo>
                    <a:pt x="200" y="168"/>
                  </a:lnTo>
                  <a:lnTo>
                    <a:pt x="200" y="168"/>
                  </a:lnTo>
                  <a:lnTo>
                    <a:pt x="200" y="162"/>
                  </a:lnTo>
                  <a:lnTo>
                    <a:pt x="200" y="162"/>
                  </a:lnTo>
                  <a:lnTo>
                    <a:pt x="198" y="158"/>
                  </a:lnTo>
                  <a:lnTo>
                    <a:pt x="198" y="124"/>
                  </a:lnTo>
                  <a:lnTo>
                    <a:pt x="198" y="124"/>
                  </a:lnTo>
                  <a:lnTo>
                    <a:pt x="202" y="118"/>
                  </a:lnTo>
                  <a:lnTo>
                    <a:pt x="204" y="114"/>
                  </a:lnTo>
                  <a:lnTo>
                    <a:pt x="204" y="110"/>
                  </a:lnTo>
                  <a:lnTo>
                    <a:pt x="204" y="110"/>
                  </a:lnTo>
                  <a:lnTo>
                    <a:pt x="202" y="100"/>
                  </a:lnTo>
                  <a:lnTo>
                    <a:pt x="198" y="96"/>
                  </a:lnTo>
                  <a:close/>
                  <a:moveTo>
                    <a:pt x="250" y="130"/>
                  </a:moveTo>
                  <a:lnTo>
                    <a:pt x="290" y="90"/>
                  </a:lnTo>
                  <a:lnTo>
                    <a:pt x="290" y="90"/>
                  </a:lnTo>
                  <a:lnTo>
                    <a:pt x="232" y="90"/>
                  </a:lnTo>
                  <a:lnTo>
                    <a:pt x="232" y="90"/>
                  </a:lnTo>
                  <a:lnTo>
                    <a:pt x="228" y="88"/>
                  </a:lnTo>
                  <a:lnTo>
                    <a:pt x="220" y="84"/>
                  </a:lnTo>
                  <a:lnTo>
                    <a:pt x="214" y="80"/>
                  </a:lnTo>
                  <a:lnTo>
                    <a:pt x="210" y="80"/>
                  </a:lnTo>
                  <a:lnTo>
                    <a:pt x="210" y="80"/>
                  </a:lnTo>
                  <a:lnTo>
                    <a:pt x="206" y="92"/>
                  </a:lnTo>
                  <a:lnTo>
                    <a:pt x="206" y="92"/>
                  </a:lnTo>
                  <a:lnTo>
                    <a:pt x="210" y="98"/>
                  </a:lnTo>
                  <a:lnTo>
                    <a:pt x="212" y="102"/>
                  </a:lnTo>
                  <a:lnTo>
                    <a:pt x="212" y="110"/>
                  </a:lnTo>
                  <a:lnTo>
                    <a:pt x="212" y="110"/>
                  </a:lnTo>
                  <a:lnTo>
                    <a:pt x="212" y="116"/>
                  </a:lnTo>
                  <a:lnTo>
                    <a:pt x="210" y="120"/>
                  </a:lnTo>
                  <a:lnTo>
                    <a:pt x="206" y="126"/>
                  </a:lnTo>
                  <a:lnTo>
                    <a:pt x="206" y="126"/>
                  </a:lnTo>
                  <a:lnTo>
                    <a:pt x="212" y="140"/>
                  </a:lnTo>
                  <a:lnTo>
                    <a:pt x="212" y="140"/>
                  </a:lnTo>
                  <a:lnTo>
                    <a:pt x="220" y="136"/>
                  </a:lnTo>
                  <a:lnTo>
                    <a:pt x="234" y="130"/>
                  </a:lnTo>
                  <a:lnTo>
                    <a:pt x="234" y="130"/>
                  </a:lnTo>
                  <a:lnTo>
                    <a:pt x="250" y="130"/>
                  </a:lnTo>
                  <a:close/>
                  <a:moveTo>
                    <a:pt x="424" y="130"/>
                  </a:moveTo>
                  <a:lnTo>
                    <a:pt x="474" y="66"/>
                  </a:lnTo>
                  <a:lnTo>
                    <a:pt x="474" y="66"/>
                  </a:lnTo>
                  <a:lnTo>
                    <a:pt x="470" y="64"/>
                  </a:lnTo>
                  <a:lnTo>
                    <a:pt x="466" y="66"/>
                  </a:lnTo>
                  <a:lnTo>
                    <a:pt x="462" y="66"/>
                  </a:lnTo>
                  <a:lnTo>
                    <a:pt x="462" y="66"/>
                  </a:lnTo>
                  <a:lnTo>
                    <a:pt x="458" y="70"/>
                  </a:lnTo>
                  <a:lnTo>
                    <a:pt x="454" y="76"/>
                  </a:lnTo>
                  <a:lnTo>
                    <a:pt x="454" y="82"/>
                  </a:lnTo>
                  <a:lnTo>
                    <a:pt x="454" y="82"/>
                  </a:lnTo>
                  <a:lnTo>
                    <a:pt x="452" y="78"/>
                  </a:lnTo>
                  <a:lnTo>
                    <a:pt x="448" y="76"/>
                  </a:lnTo>
                  <a:lnTo>
                    <a:pt x="442" y="74"/>
                  </a:lnTo>
                  <a:lnTo>
                    <a:pt x="436" y="76"/>
                  </a:lnTo>
                  <a:lnTo>
                    <a:pt x="434" y="78"/>
                  </a:lnTo>
                  <a:lnTo>
                    <a:pt x="434" y="78"/>
                  </a:lnTo>
                  <a:lnTo>
                    <a:pt x="438" y="88"/>
                  </a:lnTo>
                  <a:lnTo>
                    <a:pt x="436" y="94"/>
                  </a:lnTo>
                  <a:lnTo>
                    <a:pt x="434" y="98"/>
                  </a:lnTo>
                  <a:lnTo>
                    <a:pt x="428" y="98"/>
                  </a:lnTo>
                  <a:lnTo>
                    <a:pt x="428" y="98"/>
                  </a:lnTo>
                  <a:lnTo>
                    <a:pt x="424" y="94"/>
                  </a:lnTo>
                  <a:lnTo>
                    <a:pt x="422" y="90"/>
                  </a:lnTo>
                  <a:lnTo>
                    <a:pt x="420" y="86"/>
                  </a:lnTo>
                  <a:lnTo>
                    <a:pt x="420" y="86"/>
                  </a:lnTo>
                  <a:lnTo>
                    <a:pt x="416" y="88"/>
                  </a:lnTo>
                  <a:lnTo>
                    <a:pt x="410" y="88"/>
                  </a:lnTo>
                  <a:lnTo>
                    <a:pt x="406" y="86"/>
                  </a:lnTo>
                  <a:lnTo>
                    <a:pt x="406" y="86"/>
                  </a:lnTo>
                  <a:lnTo>
                    <a:pt x="404" y="80"/>
                  </a:lnTo>
                  <a:lnTo>
                    <a:pt x="406" y="76"/>
                  </a:lnTo>
                  <a:lnTo>
                    <a:pt x="412" y="72"/>
                  </a:lnTo>
                  <a:lnTo>
                    <a:pt x="422" y="72"/>
                  </a:lnTo>
                  <a:lnTo>
                    <a:pt x="422" y="72"/>
                  </a:lnTo>
                  <a:lnTo>
                    <a:pt x="422" y="66"/>
                  </a:lnTo>
                  <a:lnTo>
                    <a:pt x="420" y="62"/>
                  </a:lnTo>
                  <a:lnTo>
                    <a:pt x="414" y="58"/>
                  </a:lnTo>
                  <a:lnTo>
                    <a:pt x="414" y="58"/>
                  </a:lnTo>
                  <a:lnTo>
                    <a:pt x="410" y="56"/>
                  </a:lnTo>
                  <a:lnTo>
                    <a:pt x="404" y="56"/>
                  </a:lnTo>
                  <a:lnTo>
                    <a:pt x="400" y="58"/>
                  </a:lnTo>
                  <a:lnTo>
                    <a:pt x="400" y="58"/>
                  </a:lnTo>
                  <a:lnTo>
                    <a:pt x="402" y="54"/>
                  </a:lnTo>
                  <a:lnTo>
                    <a:pt x="406" y="52"/>
                  </a:lnTo>
                  <a:lnTo>
                    <a:pt x="406" y="48"/>
                  </a:lnTo>
                  <a:lnTo>
                    <a:pt x="406" y="48"/>
                  </a:lnTo>
                  <a:lnTo>
                    <a:pt x="406" y="38"/>
                  </a:lnTo>
                  <a:lnTo>
                    <a:pt x="404" y="34"/>
                  </a:lnTo>
                  <a:lnTo>
                    <a:pt x="400" y="28"/>
                  </a:lnTo>
                  <a:lnTo>
                    <a:pt x="400" y="28"/>
                  </a:lnTo>
                  <a:lnTo>
                    <a:pt x="400" y="28"/>
                  </a:lnTo>
                  <a:lnTo>
                    <a:pt x="400" y="28"/>
                  </a:lnTo>
                  <a:lnTo>
                    <a:pt x="394" y="30"/>
                  </a:lnTo>
                  <a:lnTo>
                    <a:pt x="390" y="30"/>
                  </a:lnTo>
                  <a:lnTo>
                    <a:pt x="382" y="36"/>
                  </a:lnTo>
                  <a:lnTo>
                    <a:pt x="382" y="36"/>
                  </a:lnTo>
                  <a:lnTo>
                    <a:pt x="380" y="40"/>
                  </a:lnTo>
                  <a:lnTo>
                    <a:pt x="380" y="44"/>
                  </a:lnTo>
                  <a:lnTo>
                    <a:pt x="380" y="50"/>
                  </a:lnTo>
                  <a:lnTo>
                    <a:pt x="380" y="50"/>
                  </a:lnTo>
                  <a:lnTo>
                    <a:pt x="378" y="44"/>
                  </a:lnTo>
                  <a:lnTo>
                    <a:pt x="374" y="40"/>
                  </a:lnTo>
                  <a:lnTo>
                    <a:pt x="370" y="38"/>
                  </a:lnTo>
                  <a:lnTo>
                    <a:pt x="370" y="38"/>
                  </a:lnTo>
                  <a:lnTo>
                    <a:pt x="364" y="38"/>
                  </a:lnTo>
                  <a:lnTo>
                    <a:pt x="358" y="40"/>
                  </a:lnTo>
                  <a:lnTo>
                    <a:pt x="354" y="42"/>
                  </a:lnTo>
                  <a:lnTo>
                    <a:pt x="354" y="42"/>
                  </a:lnTo>
                  <a:lnTo>
                    <a:pt x="360" y="50"/>
                  </a:lnTo>
                  <a:lnTo>
                    <a:pt x="362" y="56"/>
                  </a:lnTo>
                  <a:lnTo>
                    <a:pt x="360" y="62"/>
                  </a:lnTo>
                  <a:lnTo>
                    <a:pt x="356" y="64"/>
                  </a:lnTo>
                  <a:lnTo>
                    <a:pt x="356" y="64"/>
                  </a:lnTo>
                  <a:lnTo>
                    <a:pt x="350" y="62"/>
                  </a:lnTo>
                  <a:lnTo>
                    <a:pt x="346" y="58"/>
                  </a:lnTo>
                  <a:lnTo>
                    <a:pt x="344" y="52"/>
                  </a:lnTo>
                  <a:lnTo>
                    <a:pt x="344" y="52"/>
                  </a:lnTo>
                  <a:lnTo>
                    <a:pt x="340" y="56"/>
                  </a:lnTo>
                  <a:lnTo>
                    <a:pt x="336" y="56"/>
                  </a:lnTo>
                  <a:lnTo>
                    <a:pt x="330" y="56"/>
                  </a:lnTo>
                  <a:lnTo>
                    <a:pt x="330" y="56"/>
                  </a:lnTo>
                  <a:lnTo>
                    <a:pt x="328" y="52"/>
                  </a:lnTo>
                  <a:lnTo>
                    <a:pt x="328" y="46"/>
                  </a:lnTo>
                  <a:lnTo>
                    <a:pt x="332" y="42"/>
                  </a:lnTo>
                  <a:lnTo>
                    <a:pt x="342" y="38"/>
                  </a:lnTo>
                  <a:lnTo>
                    <a:pt x="342" y="38"/>
                  </a:lnTo>
                  <a:lnTo>
                    <a:pt x="342" y="34"/>
                  </a:lnTo>
                  <a:lnTo>
                    <a:pt x="338" y="30"/>
                  </a:lnTo>
                  <a:lnTo>
                    <a:pt x="334" y="26"/>
                  </a:lnTo>
                  <a:lnTo>
                    <a:pt x="330" y="24"/>
                  </a:lnTo>
                  <a:lnTo>
                    <a:pt x="324" y="26"/>
                  </a:lnTo>
                  <a:lnTo>
                    <a:pt x="324" y="26"/>
                  </a:lnTo>
                  <a:lnTo>
                    <a:pt x="330" y="20"/>
                  </a:lnTo>
                  <a:lnTo>
                    <a:pt x="332" y="16"/>
                  </a:lnTo>
                  <a:lnTo>
                    <a:pt x="332" y="10"/>
                  </a:lnTo>
                  <a:lnTo>
                    <a:pt x="332" y="10"/>
                  </a:lnTo>
                  <a:lnTo>
                    <a:pt x="330" y="4"/>
                  </a:lnTo>
                  <a:lnTo>
                    <a:pt x="326" y="2"/>
                  </a:lnTo>
                  <a:lnTo>
                    <a:pt x="324" y="0"/>
                  </a:lnTo>
                  <a:lnTo>
                    <a:pt x="310" y="80"/>
                  </a:lnTo>
                  <a:lnTo>
                    <a:pt x="346" y="96"/>
                  </a:lnTo>
                  <a:lnTo>
                    <a:pt x="346" y="96"/>
                  </a:lnTo>
                  <a:lnTo>
                    <a:pt x="358" y="88"/>
                  </a:lnTo>
                  <a:lnTo>
                    <a:pt x="358" y="88"/>
                  </a:lnTo>
                  <a:lnTo>
                    <a:pt x="366" y="86"/>
                  </a:lnTo>
                  <a:lnTo>
                    <a:pt x="372" y="86"/>
                  </a:lnTo>
                  <a:lnTo>
                    <a:pt x="380" y="86"/>
                  </a:lnTo>
                  <a:lnTo>
                    <a:pt x="386" y="90"/>
                  </a:lnTo>
                  <a:lnTo>
                    <a:pt x="386" y="90"/>
                  </a:lnTo>
                  <a:lnTo>
                    <a:pt x="394" y="94"/>
                  </a:lnTo>
                  <a:lnTo>
                    <a:pt x="398" y="98"/>
                  </a:lnTo>
                  <a:lnTo>
                    <a:pt x="400" y="102"/>
                  </a:lnTo>
                  <a:lnTo>
                    <a:pt x="402" y="108"/>
                  </a:lnTo>
                  <a:lnTo>
                    <a:pt x="402" y="108"/>
                  </a:lnTo>
                  <a:lnTo>
                    <a:pt x="400" y="114"/>
                  </a:lnTo>
                  <a:lnTo>
                    <a:pt x="398" y="118"/>
                  </a:lnTo>
                  <a:lnTo>
                    <a:pt x="424" y="130"/>
                  </a:lnTo>
                  <a:close/>
                  <a:moveTo>
                    <a:pt x="609" y="120"/>
                  </a:moveTo>
                  <a:lnTo>
                    <a:pt x="641" y="104"/>
                  </a:lnTo>
                  <a:lnTo>
                    <a:pt x="607" y="92"/>
                  </a:lnTo>
                  <a:lnTo>
                    <a:pt x="607" y="92"/>
                  </a:lnTo>
                  <a:lnTo>
                    <a:pt x="554" y="90"/>
                  </a:lnTo>
                  <a:lnTo>
                    <a:pt x="468" y="90"/>
                  </a:lnTo>
                  <a:lnTo>
                    <a:pt x="442" y="124"/>
                  </a:lnTo>
                  <a:lnTo>
                    <a:pt x="442" y="124"/>
                  </a:lnTo>
                  <a:lnTo>
                    <a:pt x="609" y="120"/>
                  </a:lnTo>
                  <a:close/>
                  <a:moveTo>
                    <a:pt x="568" y="290"/>
                  </a:moveTo>
                  <a:lnTo>
                    <a:pt x="568" y="290"/>
                  </a:lnTo>
                  <a:lnTo>
                    <a:pt x="550" y="282"/>
                  </a:lnTo>
                  <a:lnTo>
                    <a:pt x="534" y="272"/>
                  </a:lnTo>
                  <a:lnTo>
                    <a:pt x="520" y="262"/>
                  </a:lnTo>
                  <a:lnTo>
                    <a:pt x="510" y="250"/>
                  </a:lnTo>
                  <a:lnTo>
                    <a:pt x="510" y="250"/>
                  </a:lnTo>
                  <a:lnTo>
                    <a:pt x="508" y="244"/>
                  </a:lnTo>
                  <a:lnTo>
                    <a:pt x="506" y="234"/>
                  </a:lnTo>
                  <a:lnTo>
                    <a:pt x="506" y="226"/>
                  </a:lnTo>
                  <a:lnTo>
                    <a:pt x="508" y="216"/>
                  </a:lnTo>
                  <a:lnTo>
                    <a:pt x="510" y="206"/>
                  </a:lnTo>
                  <a:lnTo>
                    <a:pt x="516" y="198"/>
                  </a:lnTo>
                  <a:lnTo>
                    <a:pt x="522" y="190"/>
                  </a:lnTo>
                  <a:lnTo>
                    <a:pt x="530" y="182"/>
                  </a:lnTo>
                  <a:lnTo>
                    <a:pt x="530" y="182"/>
                  </a:lnTo>
                  <a:lnTo>
                    <a:pt x="534" y="188"/>
                  </a:lnTo>
                  <a:lnTo>
                    <a:pt x="536" y="192"/>
                  </a:lnTo>
                  <a:lnTo>
                    <a:pt x="536" y="196"/>
                  </a:lnTo>
                  <a:lnTo>
                    <a:pt x="536" y="196"/>
                  </a:lnTo>
                  <a:lnTo>
                    <a:pt x="564" y="194"/>
                  </a:lnTo>
                  <a:lnTo>
                    <a:pt x="564" y="194"/>
                  </a:lnTo>
                  <a:lnTo>
                    <a:pt x="564" y="186"/>
                  </a:lnTo>
                  <a:lnTo>
                    <a:pt x="562" y="180"/>
                  </a:lnTo>
                  <a:lnTo>
                    <a:pt x="560" y="174"/>
                  </a:lnTo>
                  <a:lnTo>
                    <a:pt x="560" y="174"/>
                  </a:lnTo>
                  <a:lnTo>
                    <a:pt x="568" y="182"/>
                  </a:lnTo>
                  <a:lnTo>
                    <a:pt x="571" y="188"/>
                  </a:lnTo>
                  <a:lnTo>
                    <a:pt x="571" y="194"/>
                  </a:lnTo>
                  <a:lnTo>
                    <a:pt x="571" y="194"/>
                  </a:lnTo>
                  <a:lnTo>
                    <a:pt x="597" y="196"/>
                  </a:lnTo>
                  <a:lnTo>
                    <a:pt x="597" y="196"/>
                  </a:lnTo>
                  <a:lnTo>
                    <a:pt x="595" y="186"/>
                  </a:lnTo>
                  <a:lnTo>
                    <a:pt x="591" y="180"/>
                  </a:lnTo>
                  <a:lnTo>
                    <a:pt x="591" y="180"/>
                  </a:lnTo>
                  <a:lnTo>
                    <a:pt x="601" y="184"/>
                  </a:lnTo>
                  <a:lnTo>
                    <a:pt x="607" y="190"/>
                  </a:lnTo>
                  <a:lnTo>
                    <a:pt x="613" y="196"/>
                  </a:lnTo>
                  <a:lnTo>
                    <a:pt x="617" y="204"/>
                  </a:lnTo>
                  <a:lnTo>
                    <a:pt x="623" y="218"/>
                  </a:lnTo>
                  <a:lnTo>
                    <a:pt x="623" y="228"/>
                  </a:lnTo>
                  <a:lnTo>
                    <a:pt x="623" y="228"/>
                  </a:lnTo>
                  <a:lnTo>
                    <a:pt x="621" y="242"/>
                  </a:lnTo>
                  <a:lnTo>
                    <a:pt x="617" y="256"/>
                  </a:lnTo>
                  <a:lnTo>
                    <a:pt x="609" y="266"/>
                  </a:lnTo>
                  <a:lnTo>
                    <a:pt x="599" y="274"/>
                  </a:lnTo>
                  <a:lnTo>
                    <a:pt x="599" y="274"/>
                  </a:lnTo>
                  <a:lnTo>
                    <a:pt x="581" y="284"/>
                  </a:lnTo>
                  <a:lnTo>
                    <a:pt x="568" y="290"/>
                  </a:lnTo>
                  <a:close/>
                  <a:moveTo>
                    <a:pt x="542" y="462"/>
                  </a:moveTo>
                  <a:lnTo>
                    <a:pt x="542" y="462"/>
                  </a:lnTo>
                  <a:lnTo>
                    <a:pt x="540" y="460"/>
                  </a:lnTo>
                  <a:lnTo>
                    <a:pt x="540" y="460"/>
                  </a:lnTo>
                  <a:lnTo>
                    <a:pt x="540" y="460"/>
                  </a:lnTo>
                  <a:lnTo>
                    <a:pt x="540" y="460"/>
                  </a:lnTo>
                  <a:lnTo>
                    <a:pt x="542" y="462"/>
                  </a:lnTo>
                  <a:close/>
                  <a:moveTo>
                    <a:pt x="308" y="144"/>
                  </a:moveTo>
                  <a:lnTo>
                    <a:pt x="308" y="144"/>
                  </a:lnTo>
                  <a:lnTo>
                    <a:pt x="304" y="144"/>
                  </a:lnTo>
                  <a:lnTo>
                    <a:pt x="298" y="146"/>
                  </a:lnTo>
                  <a:lnTo>
                    <a:pt x="286" y="146"/>
                  </a:lnTo>
                  <a:lnTo>
                    <a:pt x="286" y="146"/>
                  </a:lnTo>
                  <a:lnTo>
                    <a:pt x="284" y="140"/>
                  </a:lnTo>
                  <a:lnTo>
                    <a:pt x="286" y="134"/>
                  </a:lnTo>
                  <a:lnTo>
                    <a:pt x="286" y="134"/>
                  </a:lnTo>
                  <a:lnTo>
                    <a:pt x="290" y="134"/>
                  </a:lnTo>
                  <a:lnTo>
                    <a:pt x="296" y="136"/>
                  </a:lnTo>
                  <a:lnTo>
                    <a:pt x="304" y="138"/>
                  </a:lnTo>
                  <a:lnTo>
                    <a:pt x="308" y="144"/>
                  </a:lnTo>
                  <a:close/>
                  <a:moveTo>
                    <a:pt x="657" y="396"/>
                  </a:moveTo>
                  <a:lnTo>
                    <a:pt x="657" y="396"/>
                  </a:lnTo>
                  <a:lnTo>
                    <a:pt x="667" y="398"/>
                  </a:lnTo>
                  <a:lnTo>
                    <a:pt x="675" y="394"/>
                  </a:lnTo>
                  <a:lnTo>
                    <a:pt x="675" y="394"/>
                  </a:lnTo>
                  <a:lnTo>
                    <a:pt x="673" y="384"/>
                  </a:lnTo>
                  <a:lnTo>
                    <a:pt x="671" y="366"/>
                  </a:lnTo>
                  <a:lnTo>
                    <a:pt x="671" y="366"/>
                  </a:lnTo>
                  <a:lnTo>
                    <a:pt x="665" y="366"/>
                  </a:lnTo>
                  <a:lnTo>
                    <a:pt x="659" y="366"/>
                  </a:lnTo>
                  <a:lnTo>
                    <a:pt x="653" y="362"/>
                  </a:lnTo>
                  <a:lnTo>
                    <a:pt x="647" y="356"/>
                  </a:lnTo>
                  <a:lnTo>
                    <a:pt x="647" y="356"/>
                  </a:lnTo>
                  <a:lnTo>
                    <a:pt x="641" y="350"/>
                  </a:lnTo>
                  <a:lnTo>
                    <a:pt x="641" y="350"/>
                  </a:lnTo>
                  <a:lnTo>
                    <a:pt x="629" y="334"/>
                  </a:lnTo>
                  <a:lnTo>
                    <a:pt x="617" y="322"/>
                  </a:lnTo>
                  <a:lnTo>
                    <a:pt x="603" y="312"/>
                  </a:lnTo>
                  <a:lnTo>
                    <a:pt x="589" y="302"/>
                  </a:lnTo>
                  <a:lnTo>
                    <a:pt x="589" y="302"/>
                  </a:lnTo>
                  <a:lnTo>
                    <a:pt x="611" y="290"/>
                  </a:lnTo>
                  <a:lnTo>
                    <a:pt x="625" y="280"/>
                  </a:lnTo>
                  <a:lnTo>
                    <a:pt x="633" y="270"/>
                  </a:lnTo>
                  <a:lnTo>
                    <a:pt x="639" y="262"/>
                  </a:lnTo>
                  <a:lnTo>
                    <a:pt x="639" y="262"/>
                  </a:lnTo>
                  <a:lnTo>
                    <a:pt x="643" y="254"/>
                  </a:lnTo>
                  <a:lnTo>
                    <a:pt x="645" y="242"/>
                  </a:lnTo>
                  <a:lnTo>
                    <a:pt x="647" y="230"/>
                  </a:lnTo>
                  <a:lnTo>
                    <a:pt x="645" y="216"/>
                  </a:lnTo>
                  <a:lnTo>
                    <a:pt x="643" y="202"/>
                  </a:lnTo>
                  <a:lnTo>
                    <a:pt x="635" y="188"/>
                  </a:lnTo>
                  <a:lnTo>
                    <a:pt x="625" y="174"/>
                  </a:lnTo>
                  <a:lnTo>
                    <a:pt x="619" y="170"/>
                  </a:lnTo>
                  <a:lnTo>
                    <a:pt x="609" y="164"/>
                  </a:lnTo>
                  <a:lnTo>
                    <a:pt x="609" y="164"/>
                  </a:lnTo>
                  <a:lnTo>
                    <a:pt x="597" y="158"/>
                  </a:lnTo>
                  <a:lnTo>
                    <a:pt x="585" y="154"/>
                  </a:lnTo>
                  <a:lnTo>
                    <a:pt x="571" y="152"/>
                  </a:lnTo>
                  <a:lnTo>
                    <a:pt x="560" y="152"/>
                  </a:lnTo>
                  <a:lnTo>
                    <a:pt x="540" y="156"/>
                  </a:lnTo>
                  <a:lnTo>
                    <a:pt x="526" y="160"/>
                  </a:lnTo>
                  <a:lnTo>
                    <a:pt x="526" y="160"/>
                  </a:lnTo>
                  <a:lnTo>
                    <a:pt x="516" y="166"/>
                  </a:lnTo>
                  <a:lnTo>
                    <a:pt x="506" y="174"/>
                  </a:lnTo>
                  <a:lnTo>
                    <a:pt x="498" y="182"/>
                  </a:lnTo>
                  <a:lnTo>
                    <a:pt x="490" y="192"/>
                  </a:lnTo>
                  <a:lnTo>
                    <a:pt x="486" y="204"/>
                  </a:lnTo>
                  <a:lnTo>
                    <a:pt x="482" y="216"/>
                  </a:lnTo>
                  <a:lnTo>
                    <a:pt x="482" y="228"/>
                  </a:lnTo>
                  <a:lnTo>
                    <a:pt x="484" y="242"/>
                  </a:lnTo>
                  <a:lnTo>
                    <a:pt x="484" y="242"/>
                  </a:lnTo>
                  <a:lnTo>
                    <a:pt x="486" y="254"/>
                  </a:lnTo>
                  <a:lnTo>
                    <a:pt x="490" y="264"/>
                  </a:lnTo>
                  <a:lnTo>
                    <a:pt x="496" y="272"/>
                  </a:lnTo>
                  <a:lnTo>
                    <a:pt x="504" y="280"/>
                  </a:lnTo>
                  <a:lnTo>
                    <a:pt x="520" y="292"/>
                  </a:lnTo>
                  <a:lnTo>
                    <a:pt x="540" y="302"/>
                  </a:lnTo>
                  <a:lnTo>
                    <a:pt x="540" y="302"/>
                  </a:lnTo>
                  <a:lnTo>
                    <a:pt x="526" y="312"/>
                  </a:lnTo>
                  <a:lnTo>
                    <a:pt x="514" y="324"/>
                  </a:lnTo>
                  <a:lnTo>
                    <a:pt x="510" y="330"/>
                  </a:lnTo>
                  <a:lnTo>
                    <a:pt x="506" y="338"/>
                  </a:lnTo>
                  <a:lnTo>
                    <a:pt x="504" y="346"/>
                  </a:lnTo>
                  <a:lnTo>
                    <a:pt x="504" y="354"/>
                  </a:lnTo>
                  <a:lnTo>
                    <a:pt x="504" y="354"/>
                  </a:lnTo>
                  <a:lnTo>
                    <a:pt x="506" y="368"/>
                  </a:lnTo>
                  <a:lnTo>
                    <a:pt x="508" y="380"/>
                  </a:lnTo>
                  <a:lnTo>
                    <a:pt x="512" y="398"/>
                  </a:lnTo>
                  <a:lnTo>
                    <a:pt x="510" y="408"/>
                  </a:lnTo>
                  <a:lnTo>
                    <a:pt x="508" y="418"/>
                  </a:lnTo>
                  <a:lnTo>
                    <a:pt x="508" y="418"/>
                  </a:lnTo>
                  <a:lnTo>
                    <a:pt x="512" y="418"/>
                  </a:lnTo>
                  <a:lnTo>
                    <a:pt x="518" y="414"/>
                  </a:lnTo>
                  <a:lnTo>
                    <a:pt x="530" y="408"/>
                  </a:lnTo>
                  <a:lnTo>
                    <a:pt x="530" y="408"/>
                  </a:lnTo>
                  <a:lnTo>
                    <a:pt x="534" y="396"/>
                  </a:lnTo>
                  <a:lnTo>
                    <a:pt x="534" y="384"/>
                  </a:lnTo>
                  <a:lnTo>
                    <a:pt x="534" y="370"/>
                  </a:lnTo>
                  <a:lnTo>
                    <a:pt x="534" y="370"/>
                  </a:lnTo>
                  <a:lnTo>
                    <a:pt x="538" y="376"/>
                  </a:lnTo>
                  <a:lnTo>
                    <a:pt x="540" y="384"/>
                  </a:lnTo>
                  <a:lnTo>
                    <a:pt x="540" y="394"/>
                  </a:lnTo>
                  <a:lnTo>
                    <a:pt x="540" y="402"/>
                  </a:lnTo>
                  <a:lnTo>
                    <a:pt x="540" y="402"/>
                  </a:lnTo>
                  <a:lnTo>
                    <a:pt x="546" y="398"/>
                  </a:lnTo>
                  <a:lnTo>
                    <a:pt x="552" y="394"/>
                  </a:lnTo>
                  <a:lnTo>
                    <a:pt x="554" y="390"/>
                  </a:lnTo>
                  <a:lnTo>
                    <a:pt x="554" y="390"/>
                  </a:lnTo>
                  <a:lnTo>
                    <a:pt x="558" y="374"/>
                  </a:lnTo>
                  <a:lnTo>
                    <a:pt x="556" y="362"/>
                  </a:lnTo>
                  <a:lnTo>
                    <a:pt x="554" y="352"/>
                  </a:lnTo>
                  <a:lnTo>
                    <a:pt x="550" y="344"/>
                  </a:lnTo>
                  <a:lnTo>
                    <a:pt x="550" y="344"/>
                  </a:lnTo>
                  <a:lnTo>
                    <a:pt x="548" y="336"/>
                  </a:lnTo>
                  <a:lnTo>
                    <a:pt x="552" y="328"/>
                  </a:lnTo>
                  <a:lnTo>
                    <a:pt x="556" y="320"/>
                  </a:lnTo>
                  <a:lnTo>
                    <a:pt x="564" y="314"/>
                  </a:lnTo>
                  <a:lnTo>
                    <a:pt x="564" y="314"/>
                  </a:lnTo>
                  <a:lnTo>
                    <a:pt x="583" y="326"/>
                  </a:lnTo>
                  <a:lnTo>
                    <a:pt x="583" y="326"/>
                  </a:lnTo>
                  <a:lnTo>
                    <a:pt x="589" y="332"/>
                  </a:lnTo>
                  <a:lnTo>
                    <a:pt x="601" y="342"/>
                  </a:lnTo>
                  <a:lnTo>
                    <a:pt x="615" y="356"/>
                  </a:lnTo>
                  <a:lnTo>
                    <a:pt x="619" y="364"/>
                  </a:lnTo>
                  <a:lnTo>
                    <a:pt x="625" y="372"/>
                  </a:lnTo>
                  <a:lnTo>
                    <a:pt x="625" y="372"/>
                  </a:lnTo>
                  <a:lnTo>
                    <a:pt x="629" y="386"/>
                  </a:lnTo>
                  <a:lnTo>
                    <a:pt x="631" y="398"/>
                  </a:lnTo>
                  <a:lnTo>
                    <a:pt x="633" y="408"/>
                  </a:lnTo>
                  <a:lnTo>
                    <a:pt x="631" y="418"/>
                  </a:lnTo>
                  <a:lnTo>
                    <a:pt x="629" y="432"/>
                  </a:lnTo>
                  <a:lnTo>
                    <a:pt x="625" y="440"/>
                  </a:lnTo>
                  <a:lnTo>
                    <a:pt x="625" y="440"/>
                  </a:lnTo>
                  <a:lnTo>
                    <a:pt x="617" y="450"/>
                  </a:lnTo>
                  <a:lnTo>
                    <a:pt x="607" y="458"/>
                  </a:lnTo>
                  <a:lnTo>
                    <a:pt x="595" y="463"/>
                  </a:lnTo>
                  <a:lnTo>
                    <a:pt x="583" y="467"/>
                  </a:lnTo>
                  <a:lnTo>
                    <a:pt x="583" y="467"/>
                  </a:lnTo>
                  <a:lnTo>
                    <a:pt x="581" y="467"/>
                  </a:lnTo>
                  <a:lnTo>
                    <a:pt x="581" y="467"/>
                  </a:lnTo>
                  <a:lnTo>
                    <a:pt x="566" y="467"/>
                  </a:lnTo>
                  <a:lnTo>
                    <a:pt x="566" y="467"/>
                  </a:lnTo>
                  <a:lnTo>
                    <a:pt x="552" y="463"/>
                  </a:lnTo>
                  <a:lnTo>
                    <a:pt x="552" y="463"/>
                  </a:lnTo>
                  <a:lnTo>
                    <a:pt x="540" y="460"/>
                  </a:lnTo>
                  <a:lnTo>
                    <a:pt x="540" y="460"/>
                  </a:lnTo>
                  <a:lnTo>
                    <a:pt x="526" y="454"/>
                  </a:lnTo>
                  <a:lnTo>
                    <a:pt x="510" y="442"/>
                  </a:lnTo>
                  <a:lnTo>
                    <a:pt x="490" y="426"/>
                  </a:lnTo>
                  <a:lnTo>
                    <a:pt x="470" y="408"/>
                  </a:lnTo>
                  <a:lnTo>
                    <a:pt x="470" y="408"/>
                  </a:lnTo>
                  <a:lnTo>
                    <a:pt x="442" y="376"/>
                  </a:lnTo>
                  <a:lnTo>
                    <a:pt x="424" y="354"/>
                  </a:lnTo>
                  <a:lnTo>
                    <a:pt x="424" y="354"/>
                  </a:lnTo>
                  <a:lnTo>
                    <a:pt x="434" y="356"/>
                  </a:lnTo>
                  <a:lnTo>
                    <a:pt x="444" y="358"/>
                  </a:lnTo>
                  <a:lnTo>
                    <a:pt x="454" y="358"/>
                  </a:lnTo>
                  <a:lnTo>
                    <a:pt x="454" y="358"/>
                  </a:lnTo>
                  <a:lnTo>
                    <a:pt x="454" y="340"/>
                  </a:lnTo>
                  <a:lnTo>
                    <a:pt x="454" y="320"/>
                  </a:lnTo>
                  <a:lnTo>
                    <a:pt x="454" y="320"/>
                  </a:lnTo>
                  <a:lnTo>
                    <a:pt x="456" y="306"/>
                  </a:lnTo>
                  <a:lnTo>
                    <a:pt x="456" y="306"/>
                  </a:lnTo>
                  <a:lnTo>
                    <a:pt x="450" y="306"/>
                  </a:lnTo>
                  <a:lnTo>
                    <a:pt x="436" y="302"/>
                  </a:lnTo>
                  <a:lnTo>
                    <a:pt x="428" y="300"/>
                  </a:lnTo>
                  <a:lnTo>
                    <a:pt x="420" y="296"/>
                  </a:lnTo>
                  <a:lnTo>
                    <a:pt x="414" y="292"/>
                  </a:lnTo>
                  <a:lnTo>
                    <a:pt x="410" y="286"/>
                  </a:lnTo>
                  <a:lnTo>
                    <a:pt x="410" y="286"/>
                  </a:lnTo>
                  <a:lnTo>
                    <a:pt x="416" y="288"/>
                  </a:lnTo>
                  <a:lnTo>
                    <a:pt x="422" y="290"/>
                  </a:lnTo>
                  <a:lnTo>
                    <a:pt x="430" y="292"/>
                  </a:lnTo>
                  <a:lnTo>
                    <a:pt x="430" y="292"/>
                  </a:lnTo>
                  <a:lnTo>
                    <a:pt x="448" y="290"/>
                  </a:lnTo>
                  <a:lnTo>
                    <a:pt x="456" y="290"/>
                  </a:lnTo>
                  <a:lnTo>
                    <a:pt x="456" y="290"/>
                  </a:lnTo>
                  <a:lnTo>
                    <a:pt x="458" y="272"/>
                  </a:lnTo>
                  <a:lnTo>
                    <a:pt x="458" y="256"/>
                  </a:lnTo>
                  <a:lnTo>
                    <a:pt x="458" y="256"/>
                  </a:lnTo>
                  <a:lnTo>
                    <a:pt x="460" y="240"/>
                  </a:lnTo>
                  <a:lnTo>
                    <a:pt x="460" y="240"/>
                  </a:lnTo>
                  <a:lnTo>
                    <a:pt x="448" y="240"/>
                  </a:lnTo>
                  <a:lnTo>
                    <a:pt x="432" y="238"/>
                  </a:lnTo>
                  <a:lnTo>
                    <a:pt x="432" y="238"/>
                  </a:lnTo>
                  <a:lnTo>
                    <a:pt x="420" y="232"/>
                  </a:lnTo>
                  <a:lnTo>
                    <a:pt x="414" y="226"/>
                  </a:lnTo>
                  <a:lnTo>
                    <a:pt x="410" y="222"/>
                  </a:lnTo>
                  <a:lnTo>
                    <a:pt x="410" y="222"/>
                  </a:lnTo>
                  <a:lnTo>
                    <a:pt x="414" y="224"/>
                  </a:lnTo>
                  <a:lnTo>
                    <a:pt x="430" y="226"/>
                  </a:lnTo>
                  <a:lnTo>
                    <a:pt x="430" y="226"/>
                  </a:lnTo>
                  <a:lnTo>
                    <a:pt x="442" y="228"/>
                  </a:lnTo>
                  <a:lnTo>
                    <a:pt x="452" y="226"/>
                  </a:lnTo>
                  <a:lnTo>
                    <a:pt x="458" y="226"/>
                  </a:lnTo>
                  <a:lnTo>
                    <a:pt x="460" y="224"/>
                  </a:lnTo>
                  <a:lnTo>
                    <a:pt x="460" y="224"/>
                  </a:lnTo>
                  <a:lnTo>
                    <a:pt x="462" y="192"/>
                  </a:lnTo>
                  <a:lnTo>
                    <a:pt x="462" y="192"/>
                  </a:lnTo>
                  <a:lnTo>
                    <a:pt x="462" y="182"/>
                  </a:lnTo>
                  <a:lnTo>
                    <a:pt x="462" y="174"/>
                  </a:lnTo>
                  <a:lnTo>
                    <a:pt x="462" y="174"/>
                  </a:lnTo>
                  <a:lnTo>
                    <a:pt x="456" y="174"/>
                  </a:lnTo>
                  <a:lnTo>
                    <a:pt x="446" y="172"/>
                  </a:lnTo>
                  <a:lnTo>
                    <a:pt x="432" y="166"/>
                  </a:lnTo>
                  <a:lnTo>
                    <a:pt x="424" y="162"/>
                  </a:lnTo>
                  <a:lnTo>
                    <a:pt x="418" y="156"/>
                  </a:lnTo>
                  <a:lnTo>
                    <a:pt x="418" y="156"/>
                  </a:lnTo>
                  <a:lnTo>
                    <a:pt x="416" y="152"/>
                  </a:lnTo>
                  <a:lnTo>
                    <a:pt x="414" y="146"/>
                  </a:lnTo>
                  <a:lnTo>
                    <a:pt x="418" y="140"/>
                  </a:lnTo>
                  <a:lnTo>
                    <a:pt x="418" y="140"/>
                  </a:lnTo>
                  <a:lnTo>
                    <a:pt x="382" y="124"/>
                  </a:lnTo>
                  <a:lnTo>
                    <a:pt x="382" y="124"/>
                  </a:lnTo>
                  <a:lnTo>
                    <a:pt x="386" y="120"/>
                  </a:lnTo>
                  <a:lnTo>
                    <a:pt x="388" y="114"/>
                  </a:lnTo>
                  <a:lnTo>
                    <a:pt x="390" y="110"/>
                  </a:lnTo>
                  <a:lnTo>
                    <a:pt x="390" y="110"/>
                  </a:lnTo>
                  <a:lnTo>
                    <a:pt x="388" y="104"/>
                  </a:lnTo>
                  <a:lnTo>
                    <a:pt x="382" y="100"/>
                  </a:lnTo>
                  <a:lnTo>
                    <a:pt x="374" y="98"/>
                  </a:lnTo>
                  <a:lnTo>
                    <a:pt x="366" y="98"/>
                  </a:lnTo>
                  <a:lnTo>
                    <a:pt x="366" y="98"/>
                  </a:lnTo>
                  <a:lnTo>
                    <a:pt x="360" y="100"/>
                  </a:lnTo>
                  <a:lnTo>
                    <a:pt x="354" y="104"/>
                  </a:lnTo>
                  <a:lnTo>
                    <a:pt x="350" y="110"/>
                  </a:lnTo>
                  <a:lnTo>
                    <a:pt x="304" y="90"/>
                  </a:lnTo>
                  <a:lnTo>
                    <a:pt x="268" y="126"/>
                  </a:lnTo>
                  <a:lnTo>
                    <a:pt x="268" y="126"/>
                  </a:lnTo>
                  <a:lnTo>
                    <a:pt x="268" y="128"/>
                  </a:lnTo>
                  <a:lnTo>
                    <a:pt x="266" y="132"/>
                  </a:lnTo>
                  <a:lnTo>
                    <a:pt x="266" y="136"/>
                  </a:lnTo>
                  <a:lnTo>
                    <a:pt x="266" y="136"/>
                  </a:lnTo>
                  <a:lnTo>
                    <a:pt x="266" y="138"/>
                  </a:lnTo>
                  <a:lnTo>
                    <a:pt x="266" y="140"/>
                  </a:lnTo>
                  <a:lnTo>
                    <a:pt x="266" y="140"/>
                  </a:lnTo>
                  <a:lnTo>
                    <a:pt x="254" y="152"/>
                  </a:lnTo>
                  <a:lnTo>
                    <a:pt x="254" y="152"/>
                  </a:lnTo>
                  <a:lnTo>
                    <a:pt x="248" y="162"/>
                  </a:lnTo>
                  <a:lnTo>
                    <a:pt x="248" y="162"/>
                  </a:lnTo>
                  <a:lnTo>
                    <a:pt x="244" y="168"/>
                  </a:lnTo>
                  <a:lnTo>
                    <a:pt x="242" y="176"/>
                  </a:lnTo>
                  <a:lnTo>
                    <a:pt x="242" y="176"/>
                  </a:lnTo>
                  <a:lnTo>
                    <a:pt x="242" y="176"/>
                  </a:lnTo>
                  <a:lnTo>
                    <a:pt x="242" y="182"/>
                  </a:lnTo>
                  <a:lnTo>
                    <a:pt x="246" y="190"/>
                  </a:lnTo>
                  <a:lnTo>
                    <a:pt x="254" y="198"/>
                  </a:lnTo>
                  <a:lnTo>
                    <a:pt x="256" y="200"/>
                  </a:lnTo>
                  <a:lnTo>
                    <a:pt x="256" y="200"/>
                  </a:lnTo>
                  <a:lnTo>
                    <a:pt x="258" y="196"/>
                  </a:lnTo>
                  <a:lnTo>
                    <a:pt x="258" y="198"/>
                  </a:lnTo>
                  <a:lnTo>
                    <a:pt x="258" y="198"/>
                  </a:lnTo>
                  <a:lnTo>
                    <a:pt x="266" y="204"/>
                  </a:lnTo>
                  <a:lnTo>
                    <a:pt x="266" y="204"/>
                  </a:lnTo>
                  <a:lnTo>
                    <a:pt x="266" y="200"/>
                  </a:lnTo>
                  <a:lnTo>
                    <a:pt x="270" y="194"/>
                  </a:lnTo>
                  <a:lnTo>
                    <a:pt x="270" y="194"/>
                  </a:lnTo>
                  <a:lnTo>
                    <a:pt x="276" y="186"/>
                  </a:lnTo>
                  <a:lnTo>
                    <a:pt x="284" y="180"/>
                  </a:lnTo>
                  <a:lnTo>
                    <a:pt x="284" y="180"/>
                  </a:lnTo>
                  <a:lnTo>
                    <a:pt x="292" y="176"/>
                  </a:lnTo>
                  <a:lnTo>
                    <a:pt x="302" y="174"/>
                  </a:lnTo>
                  <a:lnTo>
                    <a:pt x="302" y="174"/>
                  </a:lnTo>
                  <a:lnTo>
                    <a:pt x="308" y="176"/>
                  </a:lnTo>
                  <a:lnTo>
                    <a:pt x="314" y="180"/>
                  </a:lnTo>
                  <a:lnTo>
                    <a:pt x="314" y="180"/>
                  </a:lnTo>
                  <a:lnTo>
                    <a:pt x="318" y="186"/>
                  </a:lnTo>
                  <a:lnTo>
                    <a:pt x="320" y="194"/>
                  </a:lnTo>
                  <a:lnTo>
                    <a:pt x="322" y="200"/>
                  </a:lnTo>
                  <a:lnTo>
                    <a:pt x="320" y="206"/>
                  </a:lnTo>
                  <a:lnTo>
                    <a:pt x="320" y="206"/>
                  </a:lnTo>
                  <a:lnTo>
                    <a:pt x="316" y="204"/>
                  </a:lnTo>
                  <a:lnTo>
                    <a:pt x="316" y="204"/>
                  </a:lnTo>
                  <a:lnTo>
                    <a:pt x="310" y="202"/>
                  </a:lnTo>
                  <a:lnTo>
                    <a:pt x="300" y="198"/>
                  </a:lnTo>
                  <a:lnTo>
                    <a:pt x="290" y="198"/>
                  </a:lnTo>
                  <a:lnTo>
                    <a:pt x="276" y="202"/>
                  </a:lnTo>
                  <a:lnTo>
                    <a:pt x="276" y="202"/>
                  </a:lnTo>
                  <a:lnTo>
                    <a:pt x="262" y="208"/>
                  </a:lnTo>
                  <a:lnTo>
                    <a:pt x="240" y="216"/>
                  </a:lnTo>
                  <a:lnTo>
                    <a:pt x="240" y="216"/>
                  </a:lnTo>
                  <a:lnTo>
                    <a:pt x="232" y="218"/>
                  </a:lnTo>
                  <a:lnTo>
                    <a:pt x="226" y="218"/>
                  </a:lnTo>
                  <a:lnTo>
                    <a:pt x="222" y="214"/>
                  </a:lnTo>
                  <a:lnTo>
                    <a:pt x="220" y="210"/>
                  </a:lnTo>
                  <a:lnTo>
                    <a:pt x="220" y="210"/>
                  </a:lnTo>
                  <a:lnTo>
                    <a:pt x="220" y="204"/>
                  </a:lnTo>
                  <a:lnTo>
                    <a:pt x="222" y="200"/>
                  </a:lnTo>
                  <a:lnTo>
                    <a:pt x="222" y="196"/>
                  </a:lnTo>
                  <a:lnTo>
                    <a:pt x="222" y="196"/>
                  </a:lnTo>
                  <a:lnTo>
                    <a:pt x="216" y="198"/>
                  </a:lnTo>
                  <a:lnTo>
                    <a:pt x="210" y="202"/>
                  </a:lnTo>
                  <a:lnTo>
                    <a:pt x="208" y="210"/>
                  </a:lnTo>
                  <a:lnTo>
                    <a:pt x="208" y="210"/>
                  </a:lnTo>
                  <a:lnTo>
                    <a:pt x="206" y="218"/>
                  </a:lnTo>
                  <a:lnTo>
                    <a:pt x="208" y="224"/>
                  </a:lnTo>
                  <a:lnTo>
                    <a:pt x="212" y="230"/>
                  </a:lnTo>
                  <a:lnTo>
                    <a:pt x="220" y="234"/>
                  </a:lnTo>
                  <a:lnTo>
                    <a:pt x="220" y="234"/>
                  </a:lnTo>
                  <a:lnTo>
                    <a:pt x="228" y="234"/>
                  </a:lnTo>
                  <a:lnTo>
                    <a:pt x="236" y="232"/>
                  </a:lnTo>
                  <a:lnTo>
                    <a:pt x="256" y="224"/>
                  </a:lnTo>
                  <a:lnTo>
                    <a:pt x="256" y="224"/>
                  </a:lnTo>
                  <a:lnTo>
                    <a:pt x="274" y="214"/>
                  </a:lnTo>
                  <a:lnTo>
                    <a:pt x="274" y="214"/>
                  </a:lnTo>
                  <a:lnTo>
                    <a:pt x="280" y="212"/>
                  </a:lnTo>
                  <a:lnTo>
                    <a:pt x="288" y="210"/>
                  </a:lnTo>
                  <a:lnTo>
                    <a:pt x="294" y="212"/>
                  </a:lnTo>
                  <a:lnTo>
                    <a:pt x="302" y="214"/>
                  </a:lnTo>
                  <a:lnTo>
                    <a:pt x="302" y="214"/>
                  </a:lnTo>
                  <a:lnTo>
                    <a:pt x="312" y="220"/>
                  </a:lnTo>
                  <a:lnTo>
                    <a:pt x="316" y="222"/>
                  </a:lnTo>
                  <a:lnTo>
                    <a:pt x="316" y="222"/>
                  </a:lnTo>
                  <a:lnTo>
                    <a:pt x="312" y="228"/>
                  </a:lnTo>
                  <a:lnTo>
                    <a:pt x="306" y="230"/>
                  </a:lnTo>
                  <a:lnTo>
                    <a:pt x="298" y="232"/>
                  </a:lnTo>
                  <a:lnTo>
                    <a:pt x="298" y="232"/>
                  </a:lnTo>
                  <a:lnTo>
                    <a:pt x="290" y="232"/>
                  </a:lnTo>
                  <a:lnTo>
                    <a:pt x="284" y="230"/>
                  </a:lnTo>
                  <a:lnTo>
                    <a:pt x="280" y="226"/>
                  </a:lnTo>
                  <a:lnTo>
                    <a:pt x="276" y="222"/>
                  </a:lnTo>
                  <a:lnTo>
                    <a:pt x="276" y="222"/>
                  </a:lnTo>
                  <a:lnTo>
                    <a:pt x="272" y="230"/>
                  </a:lnTo>
                  <a:lnTo>
                    <a:pt x="272" y="230"/>
                  </a:lnTo>
                  <a:lnTo>
                    <a:pt x="272" y="234"/>
                  </a:lnTo>
                  <a:lnTo>
                    <a:pt x="272" y="236"/>
                  </a:lnTo>
                  <a:lnTo>
                    <a:pt x="272" y="240"/>
                  </a:lnTo>
                  <a:lnTo>
                    <a:pt x="272" y="242"/>
                  </a:lnTo>
                  <a:lnTo>
                    <a:pt x="272" y="242"/>
                  </a:lnTo>
                  <a:lnTo>
                    <a:pt x="270" y="246"/>
                  </a:lnTo>
                  <a:lnTo>
                    <a:pt x="266" y="250"/>
                  </a:lnTo>
                  <a:lnTo>
                    <a:pt x="258" y="256"/>
                  </a:lnTo>
                  <a:lnTo>
                    <a:pt x="258" y="256"/>
                  </a:lnTo>
                  <a:lnTo>
                    <a:pt x="246" y="260"/>
                  </a:lnTo>
                  <a:lnTo>
                    <a:pt x="238" y="264"/>
                  </a:lnTo>
                  <a:lnTo>
                    <a:pt x="238" y="264"/>
                  </a:lnTo>
                  <a:lnTo>
                    <a:pt x="246" y="280"/>
                  </a:lnTo>
                  <a:lnTo>
                    <a:pt x="246" y="280"/>
                  </a:lnTo>
                  <a:lnTo>
                    <a:pt x="252" y="294"/>
                  </a:lnTo>
                  <a:lnTo>
                    <a:pt x="258" y="302"/>
                  </a:lnTo>
                  <a:lnTo>
                    <a:pt x="262" y="306"/>
                  </a:lnTo>
                  <a:lnTo>
                    <a:pt x="262" y="306"/>
                  </a:lnTo>
                  <a:lnTo>
                    <a:pt x="268" y="304"/>
                  </a:lnTo>
                  <a:lnTo>
                    <a:pt x="282" y="298"/>
                  </a:lnTo>
                  <a:lnTo>
                    <a:pt x="282" y="298"/>
                  </a:lnTo>
                  <a:lnTo>
                    <a:pt x="294" y="292"/>
                  </a:lnTo>
                  <a:lnTo>
                    <a:pt x="300" y="284"/>
                  </a:lnTo>
                  <a:lnTo>
                    <a:pt x="300" y="284"/>
                  </a:lnTo>
                  <a:lnTo>
                    <a:pt x="292" y="300"/>
                  </a:lnTo>
                  <a:lnTo>
                    <a:pt x="284" y="312"/>
                  </a:lnTo>
                  <a:lnTo>
                    <a:pt x="278" y="320"/>
                  </a:lnTo>
                  <a:lnTo>
                    <a:pt x="272" y="326"/>
                  </a:lnTo>
                  <a:lnTo>
                    <a:pt x="272" y="326"/>
                  </a:lnTo>
                  <a:lnTo>
                    <a:pt x="244" y="344"/>
                  </a:lnTo>
                  <a:lnTo>
                    <a:pt x="208" y="364"/>
                  </a:lnTo>
                  <a:lnTo>
                    <a:pt x="188" y="374"/>
                  </a:lnTo>
                  <a:lnTo>
                    <a:pt x="166" y="384"/>
                  </a:lnTo>
                  <a:lnTo>
                    <a:pt x="146" y="390"/>
                  </a:lnTo>
                  <a:lnTo>
                    <a:pt x="124" y="396"/>
                  </a:lnTo>
                  <a:lnTo>
                    <a:pt x="124" y="396"/>
                  </a:lnTo>
                  <a:lnTo>
                    <a:pt x="116" y="394"/>
                  </a:lnTo>
                  <a:lnTo>
                    <a:pt x="110" y="392"/>
                  </a:lnTo>
                  <a:lnTo>
                    <a:pt x="94" y="382"/>
                  </a:lnTo>
                  <a:lnTo>
                    <a:pt x="80" y="372"/>
                  </a:lnTo>
                  <a:lnTo>
                    <a:pt x="72" y="362"/>
                  </a:lnTo>
                  <a:lnTo>
                    <a:pt x="72" y="362"/>
                  </a:lnTo>
                  <a:lnTo>
                    <a:pt x="70" y="360"/>
                  </a:lnTo>
                  <a:lnTo>
                    <a:pt x="68" y="360"/>
                  </a:lnTo>
                  <a:lnTo>
                    <a:pt x="62" y="362"/>
                  </a:lnTo>
                  <a:lnTo>
                    <a:pt x="56" y="366"/>
                  </a:lnTo>
                  <a:lnTo>
                    <a:pt x="56" y="366"/>
                  </a:lnTo>
                  <a:lnTo>
                    <a:pt x="52" y="364"/>
                  </a:lnTo>
                  <a:lnTo>
                    <a:pt x="44" y="366"/>
                  </a:lnTo>
                  <a:lnTo>
                    <a:pt x="34" y="368"/>
                  </a:lnTo>
                  <a:lnTo>
                    <a:pt x="28" y="372"/>
                  </a:lnTo>
                  <a:lnTo>
                    <a:pt x="24" y="376"/>
                  </a:lnTo>
                  <a:lnTo>
                    <a:pt x="24" y="376"/>
                  </a:lnTo>
                  <a:lnTo>
                    <a:pt x="26" y="378"/>
                  </a:lnTo>
                  <a:lnTo>
                    <a:pt x="30" y="376"/>
                  </a:lnTo>
                  <a:lnTo>
                    <a:pt x="38" y="376"/>
                  </a:lnTo>
                  <a:lnTo>
                    <a:pt x="44" y="378"/>
                  </a:lnTo>
                  <a:lnTo>
                    <a:pt x="44" y="378"/>
                  </a:lnTo>
                  <a:lnTo>
                    <a:pt x="46" y="378"/>
                  </a:lnTo>
                  <a:lnTo>
                    <a:pt x="46" y="380"/>
                  </a:lnTo>
                  <a:lnTo>
                    <a:pt x="44" y="384"/>
                  </a:lnTo>
                  <a:lnTo>
                    <a:pt x="42" y="388"/>
                  </a:lnTo>
                  <a:lnTo>
                    <a:pt x="42" y="388"/>
                  </a:lnTo>
                  <a:lnTo>
                    <a:pt x="44" y="390"/>
                  </a:lnTo>
                  <a:lnTo>
                    <a:pt x="46" y="392"/>
                  </a:lnTo>
                  <a:lnTo>
                    <a:pt x="56" y="398"/>
                  </a:lnTo>
                  <a:lnTo>
                    <a:pt x="76" y="404"/>
                  </a:lnTo>
                  <a:lnTo>
                    <a:pt x="76" y="404"/>
                  </a:lnTo>
                  <a:lnTo>
                    <a:pt x="80" y="408"/>
                  </a:lnTo>
                  <a:lnTo>
                    <a:pt x="78" y="408"/>
                  </a:lnTo>
                  <a:lnTo>
                    <a:pt x="78" y="408"/>
                  </a:lnTo>
                  <a:lnTo>
                    <a:pt x="66" y="408"/>
                  </a:lnTo>
                  <a:lnTo>
                    <a:pt x="56" y="404"/>
                  </a:lnTo>
                  <a:lnTo>
                    <a:pt x="40" y="398"/>
                  </a:lnTo>
                  <a:lnTo>
                    <a:pt x="40" y="398"/>
                  </a:lnTo>
                  <a:lnTo>
                    <a:pt x="32" y="396"/>
                  </a:lnTo>
                  <a:lnTo>
                    <a:pt x="26" y="396"/>
                  </a:lnTo>
                  <a:lnTo>
                    <a:pt x="22" y="398"/>
                  </a:lnTo>
                  <a:lnTo>
                    <a:pt x="20" y="404"/>
                  </a:lnTo>
                  <a:lnTo>
                    <a:pt x="20" y="404"/>
                  </a:lnTo>
                  <a:lnTo>
                    <a:pt x="20" y="404"/>
                  </a:lnTo>
                  <a:lnTo>
                    <a:pt x="18" y="406"/>
                  </a:lnTo>
                  <a:lnTo>
                    <a:pt x="10" y="410"/>
                  </a:lnTo>
                  <a:lnTo>
                    <a:pt x="8" y="412"/>
                  </a:lnTo>
                  <a:lnTo>
                    <a:pt x="4" y="418"/>
                  </a:lnTo>
                  <a:lnTo>
                    <a:pt x="2" y="424"/>
                  </a:lnTo>
                  <a:lnTo>
                    <a:pt x="0" y="434"/>
                  </a:lnTo>
                  <a:lnTo>
                    <a:pt x="0" y="434"/>
                  </a:lnTo>
                  <a:lnTo>
                    <a:pt x="2" y="432"/>
                  </a:lnTo>
                  <a:lnTo>
                    <a:pt x="8" y="426"/>
                  </a:lnTo>
                  <a:lnTo>
                    <a:pt x="16" y="420"/>
                  </a:lnTo>
                  <a:lnTo>
                    <a:pt x="18" y="420"/>
                  </a:lnTo>
                  <a:lnTo>
                    <a:pt x="20" y="422"/>
                  </a:lnTo>
                  <a:lnTo>
                    <a:pt x="20" y="422"/>
                  </a:lnTo>
                  <a:lnTo>
                    <a:pt x="22" y="430"/>
                  </a:lnTo>
                  <a:lnTo>
                    <a:pt x="28" y="434"/>
                  </a:lnTo>
                  <a:lnTo>
                    <a:pt x="36" y="434"/>
                  </a:lnTo>
                  <a:lnTo>
                    <a:pt x="46" y="434"/>
                  </a:lnTo>
                  <a:lnTo>
                    <a:pt x="62" y="432"/>
                  </a:lnTo>
                  <a:lnTo>
                    <a:pt x="70" y="432"/>
                  </a:lnTo>
                  <a:lnTo>
                    <a:pt x="74" y="432"/>
                  </a:lnTo>
                  <a:lnTo>
                    <a:pt x="74" y="432"/>
                  </a:lnTo>
                  <a:lnTo>
                    <a:pt x="76" y="434"/>
                  </a:lnTo>
                  <a:lnTo>
                    <a:pt x="74" y="434"/>
                  </a:lnTo>
                  <a:lnTo>
                    <a:pt x="70" y="436"/>
                  </a:lnTo>
                  <a:lnTo>
                    <a:pt x="56" y="438"/>
                  </a:lnTo>
                  <a:lnTo>
                    <a:pt x="48" y="440"/>
                  </a:lnTo>
                  <a:lnTo>
                    <a:pt x="42" y="442"/>
                  </a:lnTo>
                  <a:lnTo>
                    <a:pt x="38" y="446"/>
                  </a:lnTo>
                  <a:lnTo>
                    <a:pt x="38" y="448"/>
                  </a:lnTo>
                  <a:lnTo>
                    <a:pt x="38" y="452"/>
                  </a:lnTo>
                  <a:lnTo>
                    <a:pt x="38" y="452"/>
                  </a:lnTo>
                  <a:lnTo>
                    <a:pt x="36" y="456"/>
                  </a:lnTo>
                  <a:lnTo>
                    <a:pt x="30" y="463"/>
                  </a:lnTo>
                  <a:lnTo>
                    <a:pt x="28" y="467"/>
                  </a:lnTo>
                  <a:lnTo>
                    <a:pt x="28" y="473"/>
                  </a:lnTo>
                  <a:lnTo>
                    <a:pt x="30" y="479"/>
                  </a:lnTo>
                  <a:lnTo>
                    <a:pt x="36" y="485"/>
                  </a:lnTo>
                  <a:lnTo>
                    <a:pt x="36" y="485"/>
                  </a:lnTo>
                  <a:lnTo>
                    <a:pt x="38" y="475"/>
                  </a:lnTo>
                  <a:lnTo>
                    <a:pt x="42" y="469"/>
                  </a:lnTo>
                  <a:lnTo>
                    <a:pt x="46" y="467"/>
                  </a:lnTo>
                  <a:lnTo>
                    <a:pt x="50" y="465"/>
                  </a:lnTo>
                  <a:lnTo>
                    <a:pt x="50" y="465"/>
                  </a:lnTo>
                  <a:lnTo>
                    <a:pt x="56" y="467"/>
                  </a:lnTo>
                  <a:lnTo>
                    <a:pt x="62" y="471"/>
                  </a:lnTo>
                  <a:lnTo>
                    <a:pt x="70" y="471"/>
                  </a:lnTo>
                  <a:lnTo>
                    <a:pt x="78" y="467"/>
                  </a:lnTo>
                  <a:lnTo>
                    <a:pt x="78" y="467"/>
                  </a:lnTo>
                  <a:lnTo>
                    <a:pt x="86" y="462"/>
                  </a:lnTo>
                  <a:lnTo>
                    <a:pt x="92" y="458"/>
                  </a:lnTo>
                  <a:lnTo>
                    <a:pt x="102" y="454"/>
                  </a:lnTo>
                  <a:lnTo>
                    <a:pt x="102" y="454"/>
                  </a:lnTo>
                  <a:lnTo>
                    <a:pt x="104" y="458"/>
                  </a:lnTo>
                  <a:lnTo>
                    <a:pt x="106" y="463"/>
                  </a:lnTo>
                  <a:lnTo>
                    <a:pt x="106" y="463"/>
                  </a:lnTo>
                  <a:lnTo>
                    <a:pt x="110" y="465"/>
                  </a:lnTo>
                  <a:lnTo>
                    <a:pt x="112" y="467"/>
                  </a:lnTo>
                  <a:lnTo>
                    <a:pt x="112" y="467"/>
                  </a:lnTo>
                  <a:lnTo>
                    <a:pt x="112" y="467"/>
                  </a:lnTo>
                  <a:lnTo>
                    <a:pt x="112" y="473"/>
                  </a:lnTo>
                  <a:lnTo>
                    <a:pt x="108" y="477"/>
                  </a:lnTo>
                  <a:lnTo>
                    <a:pt x="104" y="483"/>
                  </a:lnTo>
                  <a:lnTo>
                    <a:pt x="104" y="483"/>
                  </a:lnTo>
                  <a:lnTo>
                    <a:pt x="106" y="483"/>
                  </a:lnTo>
                  <a:lnTo>
                    <a:pt x="110" y="483"/>
                  </a:lnTo>
                  <a:lnTo>
                    <a:pt x="118" y="479"/>
                  </a:lnTo>
                  <a:lnTo>
                    <a:pt x="120" y="475"/>
                  </a:lnTo>
                  <a:lnTo>
                    <a:pt x="124" y="471"/>
                  </a:lnTo>
                  <a:lnTo>
                    <a:pt x="124" y="471"/>
                  </a:lnTo>
                  <a:lnTo>
                    <a:pt x="126" y="469"/>
                  </a:lnTo>
                  <a:lnTo>
                    <a:pt x="128" y="469"/>
                  </a:lnTo>
                  <a:lnTo>
                    <a:pt x="134" y="469"/>
                  </a:lnTo>
                  <a:lnTo>
                    <a:pt x="134" y="469"/>
                  </a:lnTo>
                  <a:lnTo>
                    <a:pt x="138" y="467"/>
                  </a:lnTo>
                  <a:lnTo>
                    <a:pt x="140" y="465"/>
                  </a:lnTo>
                  <a:lnTo>
                    <a:pt x="140" y="460"/>
                  </a:lnTo>
                  <a:lnTo>
                    <a:pt x="140" y="454"/>
                  </a:lnTo>
                  <a:lnTo>
                    <a:pt x="140" y="450"/>
                  </a:lnTo>
                  <a:lnTo>
                    <a:pt x="142" y="448"/>
                  </a:lnTo>
                  <a:lnTo>
                    <a:pt x="142" y="448"/>
                  </a:lnTo>
                  <a:lnTo>
                    <a:pt x="152" y="440"/>
                  </a:lnTo>
                  <a:lnTo>
                    <a:pt x="160" y="436"/>
                  </a:lnTo>
                  <a:lnTo>
                    <a:pt x="176" y="428"/>
                  </a:lnTo>
                  <a:lnTo>
                    <a:pt x="176" y="428"/>
                  </a:lnTo>
                  <a:lnTo>
                    <a:pt x="176" y="436"/>
                  </a:lnTo>
                  <a:lnTo>
                    <a:pt x="176" y="444"/>
                  </a:lnTo>
                  <a:lnTo>
                    <a:pt x="178" y="454"/>
                  </a:lnTo>
                  <a:lnTo>
                    <a:pt x="222" y="442"/>
                  </a:lnTo>
                  <a:lnTo>
                    <a:pt x="222" y="442"/>
                  </a:lnTo>
                  <a:lnTo>
                    <a:pt x="222" y="432"/>
                  </a:lnTo>
                  <a:lnTo>
                    <a:pt x="224" y="422"/>
                  </a:lnTo>
                  <a:lnTo>
                    <a:pt x="228" y="414"/>
                  </a:lnTo>
                  <a:lnTo>
                    <a:pt x="234" y="404"/>
                  </a:lnTo>
                  <a:lnTo>
                    <a:pt x="234" y="404"/>
                  </a:lnTo>
                  <a:lnTo>
                    <a:pt x="234" y="408"/>
                  </a:lnTo>
                  <a:lnTo>
                    <a:pt x="232" y="418"/>
                  </a:lnTo>
                  <a:lnTo>
                    <a:pt x="232" y="430"/>
                  </a:lnTo>
                  <a:lnTo>
                    <a:pt x="232" y="436"/>
                  </a:lnTo>
                  <a:lnTo>
                    <a:pt x="234" y="438"/>
                  </a:lnTo>
                  <a:lnTo>
                    <a:pt x="278" y="428"/>
                  </a:lnTo>
                  <a:lnTo>
                    <a:pt x="278" y="428"/>
                  </a:lnTo>
                  <a:lnTo>
                    <a:pt x="276" y="422"/>
                  </a:lnTo>
                  <a:lnTo>
                    <a:pt x="276" y="414"/>
                  </a:lnTo>
                  <a:lnTo>
                    <a:pt x="280" y="400"/>
                  </a:lnTo>
                  <a:lnTo>
                    <a:pt x="280" y="400"/>
                  </a:lnTo>
                  <a:lnTo>
                    <a:pt x="284" y="414"/>
                  </a:lnTo>
                  <a:lnTo>
                    <a:pt x="292" y="430"/>
                  </a:lnTo>
                  <a:lnTo>
                    <a:pt x="302" y="442"/>
                  </a:lnTo>
                  <a:lnTo>
                    <a:pt x="308" y="446"/>
                  </a:lnTo>
                  <a:lnTo>
                    <a:pt x="316" y="450"/>
                  </a:lnTo>
                  <a:lnTo>
                    <a:pt x="316" y="450"/>
                  </a:lnTo>
                  <a:lnTo>
                    <a:pt x="340" y="460"/>
                  </a:lnTo>
                  <a:lnTo>
                    <a:pt x="364" y="467"/>
                  </a:lnTo>
                  <a:lnTo>
                    <a:pt x="426" y="485"/>
                  </a:lnTo>
                  <a:lnTo>
                    <a:pt x="426" y="485"/>
                  </a:lnTo>
                  <a:lnTo>
                    <a:pt x="446" y="491"/>
                  </a:lnTo>
                  <a:lnTo>
                    <a:pt x="460" y="497"/>
                  </a:lnTo>
                  <a:lnTo>
                    <a:pt x="460" y="497"/>
                  </a:lnTo>
                  <a:lnTo>
                    <a:pt x="462" y="499"/>
                  </a:lnTo>
                  <a:lnTo>
                    <a:pt x="462" y="501"/>
                  </a:lnTo>
                  <a:lnTo>
                    <a:pt x="460" y="505"/>
                  </a:lnTo>
                  <a:lnTo>
                    <a:pt x="454" y="511"/>
                  </a:lnTo>
                  <a:lnTo>
                    <a:pt x="454" y="511"/>
                  </a:lnTo>
                  <a:lnTo>
                    <a:pt x="464" y="517"/>
                  </a:lnTo>
                  <a:lnTo>
                    <a:pt x="480" y="525"/>
                  </a:lnTo>
                  <a:lnTo>
                    <a:pt x="480" y="525"/>
                  </a:lnTo>
                  <a:lnTo>
                    <a:pt x="488" y="535"/>
                  </a:lnTo>
                  <a:lnTo>
                    <a:pt x="496" y="549"/>
                  </a:lnTo>
                  <a:lnTo>
                    <a:pt x="500" y="563"/>
                  </a:lnTo>
                  <a:lnTo>
                    <a:pt x="506" y="581"/>
                  </a:lnTo>
                  <a:lnTo>
                    <a:pt x="506" y="581"/>
                  </a:lnTo>
                  <a:lnTo>
                    <a:pt x="508" y="595"/>
                  </a:lnTo>
                  <a:lnTo>
                    <a:pt x="510" y="609"/>
                  </a:lnTo>
                  <a:lnTo>
                    <a:pt x="510" y="621"/>
                  </a:lnTo>
                  <a:lnTo>
                    <a:pt x="508" y="625"/>
                  </a:lnTo>
                  <a:lnTo>
                    <a:pt x="506" y="629"/>
                  </a:lnTo>
                  <a:lnTo>
                    <a:pt x="506" y="629"/>
                  </a:lnTo>
                  <a:lnTo>
                    <a:pt x="504" y="631"/>
                  </a:lnTo>
                  <a:lnTo>
                    <a:pt x="500" y="635"/>
                  </a:lnTo>
                  <a:lnTo>
                    <a:pt x="492" y="637"/>
                  </a:lnTo>
                  <a:lnTo>
                    <a:pt x="480" y="639"/>
                  </a:lnTo>
                  <a:lnTo>
                    <a:pt x="484" y="657"/>
                  </a:lnTo>
                  <a:lnTo>
                    <a:pt x="484" y="657"/>
                  </a:lnTo>
                  <a:lnTo>
                    <a:pt x="494" y="657"/>
                  </a:lnTo>
                  <a:lnTo>
                    <a:pt x="502" y="655"/>
                  </a:lnTo>
                  <a:lnTo>
                    <a:pt x="508" y="653"/>
                  </a:lnTo>
                  <a:lnTo>
                    <a:pt x="508" y="653"/>
                  </a:lnTo>
                  <a:lnTo>
                    <a:pt x="506" y="655"/>
                  </a:lnTo>
                  <a:lnTo>
                    <a:pt x="506" y="655"/>
                  </a:lnTo>
                  <a:lnTo>
                    <a:pt x="502" y="663"/>
                  </a:lnTo>
                  <a:lnTo>
                    <a:pt x="498" y="673"/>
                  </a:lnTo>
                  <a:lnTo>
                    <a:pt x="516" y="685"/>
                  </a:lnTo>
                  <a:lnTo>
                    <a:pt x="516" y="685"/>
                  </a:lnTo>
                  <a:lnTo>
                    <a:pt x="524" y="665"/>
                  </a:lnTo>
                  <a:lnTo>
                    <a:pt x="528" y="657"/>
                  </a:lnTo>
                  <a:lnTo>
                    <a:pt x="532" y="655"/>
                  </a:lnTo>
                  <a:lnTo>
                    <a:pt x="532" y="655"/>
                  </a:lnTo>
                  <a:lnTo>
                    <a:pt x="536" y="655"/>
                  </a:lnTo>
                  <a:lnTo>
                    <a:pt x="542" y="655"/>
                  </a:lnTo>
                  <a:lnTo>
                    <a:pt x="550" y="659"/>
                  </a:lnTo>
                  <a:lnTo>
                    <a:pt x="560" y="665"/>
                  </a:lnTo>
                  <a:lnTo>
                    <a:pt x="568" y="673"/>
                  </a:lnTo>
                  <a:lnTo>
                    <a:pt x="575" y="681"/>
                  </a:lnTo>
                  <a:lnTo>
                    <a:pt x="583" y="693"/>
                  </a:lnTo>
                  <a:lnTo>
                    <a:pt x="589" y="705"/>
                  </a:lnTo>
                  <a:lnTo>
                    <a:pt x="589" y="705"/>
                  </a:lnTo>
                  <a:lnTo>
                    <a:pt x="593" y="713"/>
                  </a:lnTo>
                  <a:lnTo>
                    <a:pt x="593" y="725"/>
                  </a:lnTo>
                  <a:lnTo>
                    <a:pt x="593" y="735"/>
                  </a:lnTo>
                  <a:lnTo>
                    <a:pt x="593" y="745"/>
                  </a:lnTo>
                  <a:lnTo>
                    <a:pt x="591" y="755"/>
                  </a:lnTo>
                  <a:lnTo>
                    <a:pt x="587" y="765"/>
                  </a:lnTo>
                  <a:lnTo>
                    <a:pt x="581" y="771"/>
                  </a:lnTo>
                  <a:lnTo>
                    <a:pt x="573" y="773"/>
                  </a:lnTo>
                  <a:lnTo>
                    <a:pt x="573" y="773"/>
                  </a:lnTo>
                  <a:lnTo>
                    <a:pt x="570" y="773"/>
                  </a:lnTo>
                  <a:lnTo>
                    <a:pt x="564" y="771"/>
                  </a:lnTo>
                  <a:lnTo>
                    <a:pt x="552" y="765"/>
                  </a:lnTo>
                  <a:lnTo>
                    <a:pt x="540" y="761"/>
                  </a:lnTo>
                  <a:lnTo>
                    <a:pt x="534" y="761"/>
                  </a:lnTo>
                  <a:lnTo>
                    <a:pt x="532" y="763"/>
                  </a:lnTo>
                  <a:lnTo>
                    <a:pt x="532" y="763"/>
                  </a:lnTo>
                  <a:lnTo>
                    <a:pt x="528" y="767"/>
                  </a:lnTo>
                  <a:lnTo>
                    <a:pt x="524" y="771"/>
                  </a:lnTo>
                  <a:lnTo>
                    <a:pt x="512" y="777"/>
                  </a:lnTo>
                  <a:lnTo>
                    <a:pt x="508" y="781"/>
                  </a:lnTo>
                  <a:lnTo>
                    <a:pt x="504" y="787"/>
                  </a:lnTo>
                  <a:lnTo>
                    <a:pt x="504" y="795"/>
                  </a:lnTo>
                  <a:lnTo>
                    <a:pt x="506" y="805"/>
                  </a:lnTo>
                  <a:lnTo>
                    <a:pt x="506" y="805"/>
                  </a:lnTo>
                  <a:lnTo>
                    <a:pt x="516" y="793"/>
                  </a:lnTo>
                  <a:lnTo>
                    <a:pt x="520" y="791"/>
                  </a:lnTo>
                  <a:lnTo>
                    <a:pt x="524" y="791"/>
                  </a:lnTo>
                  <a:lnTo>
                    <a:pt x="524" y="791"/>
                  </a:lnTo>
                  <a:lnTo>
                    <a:pt x="526" y="791"/>
                  </a:lnTo>
                  <a:lnTo>
                    <a:pt x="528" y="795"/>
                  </a:lnTo>
                  <a:lnTo>
                    <a:pt x="530" y="799"/>
                  </a:lnTo>
                  <a:lnTo>
                    <a:pt x="530" y="799"/>
                  </a:lnTo>
                  <a:lnTo>
                    <a:pt x="534" y="801"/>
                  </a:lnTo>
                  <a:lnTo>
                    <a:pt x="538" y="801"/>
                  </a:lnTo>
                  <a:lnTo>
                    <a:pt x="548" y="799"/>
                  </a:lnTo>
                  <a:lnTo>
                    <a:pt x="560" y="799"/>
                  </a:lnTo>
                  <a:lnTo>
                    <a:pt x="562" y="799"/>
                  </a:lnTo>
                  <a:lnTo>
                    <a:pt x="564" y="801"/>
                  </a:lnTo>
                  <a:lnTo>
                    <a:pt x="564" y="801"/>
                  </a:lnTo>
                  <a:lnTo>
                    <a:pt x="564" y="803"/>
                  </a:lnTo>
                  <a:lnTo>
                    <a:pt x="562" y="803"/>
                  </a:lnTo>
                  <a:lnTo>
                    <a:pt x="558" y="803"/>
                  </a:lnTo>
                  <a:lnTo>
                    <a:pt x="558" y="803"/>
                  </a:lnTo>
                  <a:lnTo>
                    <a:pt x="536" y="807"/>
                  </a:lnTo>
                  <a:lnTo>
                    <a:pt x="528" y="811"/>
                  </a:lnTo>
                  <a:lnTo>
                    <a:pt x="524" y="815"/>
                  </a:lnTo>
                  <a:lnTo>
                    <a:pt x="524" y="815"/>
                  </a:lnTo>
                  <a:lnTo>
                    <a:pt x="524" y="817"/>
                  </a:lnTo>
                  <a:lnTo>
                    <a:pt x="522" y="821"/>
                  </a:lnTo>
                  <a:lnTo>
                    <a:pt x="522" y="821"/>
                  </a:lnTo>
                  <a:lnTo>
                    <a:pt x="518" y="827"/>
                  </a:lnTo>
                  <a:lnTo>
                    <a:pt x="514" y="831"/>
                  </a:lnTo>
                  <a:lnTo>
                    <a:pt x="508" y="837"/>
                  </a:lnTo>
                  <a:lnTo>
                    <a:pt x="508" y="843"/>
                  </a:lnTo>
                  <a:lnTo>
                    <a:pt x="508" y="849"/>
                  </a:lnTo>
                  <a:lnTo>
                    <a:pt x="508" y="849"/>
                  </a:lnTo>
                  <a:lnTo>
                    <a:pt x="510" y="855"/>
                  </a:lnTo>
                  <a:lnTo>
                    <a:pt x="512" y="861"/>
                  </a:lnTo>
                  <a:lnTo>
                    <a:pt x="518" y="867"/>
                  </a:lnTo>
                  <a:lnTo>
                    <a:pt x="518" y="867"/>
                  </a:lnTo>
                  <a:lnTo>
                    <a:pt x="520" y="863"/>
                  </a:lnTo>
                  <a:lnTo>
                    <a:pt x="520" y="855"/>
                  </a:lnTo>
                  <a:lnTo>
                    <a:pt x="522" y="849"/>
                  </a:lnTo>
                  <a:lnTo>
                    <a:pt x="524" y="845"/>
                  </a:lnTo>
                  <a:lnTo>
                    <a:pt x="526" y="843"/>
                  </a:lnTo>
                  <a:lnTo>
                    <a:pt x="526" y="843"/>
                  </a:lnTo>
                  <a:lnTo>
                    <a:pt x="530" y="845"/>
                  </a:lnTo>
                  <a:lnTo>
                    <a:pt x="532" y="847"/>
                  </a:lnTo>
                  <a:lnTo>
                    <a:pt x="534" y="851"/>
                  </a:lnTo>
                  <a:lnTo>
                    <a:pt x="538" y="851"/>
                  </a:lnTo>
                  <a:lnTo>
                    <a:pt x="538" y="851"/>
                  </a:lnTo>
                  <a:lnTo>
                    <a:pt x="544" y="849"/>
                  </a:lnTo>
                  <a:lnTo>
                    <a:pt x="548" y="845"/>
                  </a:lnTo>
                  <a:lnTo>
                    <a:pt x="560" y="835"/>
                  </a:lnTo>
                  <a:lnTo>
                    <a:pt x="571" y="825"/>
                  </a:lnTo>
                  <a:lnTo>
                    <a:pt x="577" y="821"/>
                  </a:lnTo>
                  <a:lnTo>
                    <a:pt x="581" y="821"/>
                  </a:lnTo>
                  <a:lnTo>
                    <a:pt x="581" y="821"/>
                  </a:lnTo>
                  <a:lnTo>
                    <a:pt x="581" y="821"/>
                  </a:lnTo>
                  <a:lnTo>
                    <a:pt x="579" y="825"/>
                  </a:lnTo>
                  <a:lnTo>
                    <a:pt x="571" y="831"/>
                  </a:lnTo>
                  <a:lnTo>
                    <a:pt x="564" y="839"/>
                  </a:lnTo>
                  <a:lnTo>
                    <a:pt x="562" y="843"/>
                  </a:lnTo>
                  <a:lnTo>
                    <a:pt x="560" y="847"/>
                  </a:lnTo>
                  <a:lnTo>
                    <a:pt x="560" y="847"/>
                  </a:lnTo>
                  <a:lnTo>
                    <a:pt x="560" y="853"/>
                  </a:lnTo>
                  <a:lnTo>
                    <a:pt x="564" y="859"/>
                  </a:lnTo>
                  <a:lnTo>
                    <a:pt x="568" y="861"/>
                  </a:lnTo>
                  <a:lnTo>
                    <a:pt x="568" y="865"/>
                  </a:lnTo>
                  <a:lnTo>
                    <a:pt x="568" y="865"/>
                  </a:lnTo>
                  <a:lnTo>
                    <a:pt x="570" y="871"/>
                  </a:lnTo>
                  <a:lnTo>
                    <a:pt x="573" y="877"/>
                  </a:lnTo>
                  <a:lnTo>
                    <a:pt x="579" y="881"/>
                  </a:lnTo>
                  <a:lnTo>
                    <a:pt x="583" y="883"/>
                  </a:lnTo>
                  <a:lnTo>
                    <a:pt x="595" y="887"/>
                  </a:lnTo>
                  <a:lnTo>
                    <a:pt x="601" y="887"/>
                  </a:lnTo>
                  <a:lnTo>
                    <a:pt x="601" y="887"/>
                  </a:lnTo>
                  <a:lnTo>
                    <a:pt x="599" y="883"/>
                  </a:lnTo>
                  <a:lnTo>
                    <a:pt x="593" y="877"/>
                  </a:lnTo>
                  <a:lnTo>
                    <a:pt x="589" y="869"/>
                  </a:lnTo>
                  <a:lnTo>
                    <a:pt x="587" y="865"/>
                  </a:lnTo>
                  <a:lnTo>
                    <a:pt x="587" y="863"/>
                  </a:lnTo>
                  <a:lnTo>
                    <a:pt x="587" y="863"/>
                  </a:lnTo>
                  <a:lnTo>
                    <a:pt x="591" y="861"/>
                  </a:lnTo>
                  <a:lnTo>
                    <a:pt x="593" y="863"/>
                  </a:lnTo>
                  <a:lnTo>
                    <a:pt x="597" y="863"/>
                  </a:lnTo>
                  <a:lnTo>
                    <a:pt x="603" y="861"/>
                  </a:lnTo>
                  <a:lnTo>
                    <a:pt x="603" y="861"/>
                  </a:lnTo>
                  <a:lnTo>
                    <a:pt x="603" y="857"/>
                  </a:lnTo>
                  <a:lnTo>
                    <a:pt x="601" y="845"/>
                  </a:lnTo>
                  <a:lnTo>
                    <a:pt x="603" y="839"/>
                  </a:lnTo>
                  <a:lnTo>
                    <a:pt x="605" y="831"/>
                  </a:lnTo>
                  <a:lnTo>
                    <a:pt x="609" y="821"/>
                  </a:lnTo>
                  <a:lnTo>
                    <a:pt x="617" y="813"/>
                  </a:lnTo>
                  <a:lnTo>
                    <a:pt x="617" y="813"/>
                  </a:lnTo>
                  <a:lnTo>
                    <a:pt x="621" y="817"/>
                  </a:lnTo>
                  <a:lnTo>
                    <a:pt x="627" y="821"/>
                  </a:lnTo>
                  <a:lnTo>
                    <a:pt x="633" y="823"/>
                  </a:lnTo>
                  <a:lnTo>
                    <a:pt x="633" y="823"/>
                  </a:lnTo>
                  <a:lnTo>
                    <a:pt x="635" y="825"/>
                  </a:lnTo>
                  <a:lnTo>
                    <a:pt x="637" y="827"/>
                  </a:lnTo>
                  <a:lnTo>
                    <a:pt x="639" y="835"/>
                  </a:lnTo>
                  <a:lnTo>
                    <a:pt x="637" y="845"/>
                  </a:lnTo>
                  <a:lnTo>
                    <a:pt x="637" y="845"/>
                  </a:lnTo>
                  <a:lnTo>
                    <a:pt x="641" y="843"/>
                  </a:lnTo>
                  <a:lnTo>
                    <a:pt x="645" y="837"/>
                  </a:lnTo>
                  <a:lnTo>
                    <a:pt x="647" y="827"/>
                  </a:lnTo>
                  <a:lnTo>
                    <a:pt x="647" y="815"/>
                  </a:lnTo>
                  <a:lnTo>
                    <a:pt x="647" y="815"/>
                  </a:lnTo>
                  <a:lnTo>
                    <a:pt x="651" y="813"/>
                  </a:lnTo>
                  <a:lnTo>
                    <a:pt x="657" y="805"/>
                  </a:lnTo>
                  <a:lnTo>
                    <a:pt x="657" y="805"/>
                  </a:lnTo>
                  <a:lnTo>
                    <a:pt x="657" y="801"/>
                  </a:lnTo>
                  <a:lnTo>
                    <a:pt x="655" y="797"/>
                  </a:lnTo>
                  <a:lnTo>
                    <a:pt x="651" y="793"/>
                  </a:lnTo>
                  <a:lnTo>
                    <a:pt x="647" y="789"/>
                  </a:lnTo>
                  <a:lnTo>
                    <a:pt x="645" y="783"/>
                  </a:lnTo>
                  <a:lnTo>
                    <a:pt x="643" y="773"/>
                  </a:lnTo>
                  <a:lnTo>
                    <a:pt x="643" y="761"/>
                  </a:lnTo>
                  <a:lnTo>
                    <a:pt x="643" y="761"/>
                  </a:lnTo>
                  <a:lnTo>
                    <a:pt x="643" y="757"/>
                  </a:lnTo>
                  <a:lnTo>
                    <a:pt x="641" y="755"/>
                  </a:lnTo>
                  <a:lnTo>
                    <a:pt x="635" y="749"/>
                  </a:lnTo>
                  <a:lnTo>
                    <a:pt x="635" y="749"/>
                  </a:lnTo>
                  <a:lnTo>
                    <a:pt x="633" y="745"/>
                  </a:lnTo>
                  <a:lnTo>
                    <a:pt x="633" y="743"/>
                  </a:lnTo>
                  <a:lnTo>
                    <a:pt x="633" y="743"/>
                  </a:lnTo>
                  <a:lnTo>
                    <a:pt x="633" y="743"/>
                  </a:lnTo>
                  <a:lnTo>
                    <a:pt x="641" y="745"/>
                  </a:lnTo>
                  <a:lnTo>
                    <a:pt x="649" y="745"/>
                  </a:lnTo>
                  <a:lnTo>
                    <a:pt x="657" y="743"/>
                  </a:lnTo>
                  <a:lnTo>
                    <a:pt x="657" y="743"/>
                  </a:lnTo>
                  <a:lnTo>
                    <a:pt x="659" y="719"/>
                  </a:lnTo>
                  <a:lnTo>
                    <a:pt x="659" y="707"/>
                  </a:lnTo>
                  <a:lnTo>
                    <a:pt x="657" y="701"/>
                  </a:lnTo>
                  <a:lnTo>
                    <a:pt x="657" y="701"/>
                  </a:lnTo>
                  <a:lnTo>
                    <a:pt x="649" y="699"/>
                  </a:lnTo>
                  <a:lnTo>
                    <a:pt x="643" y="699"/>
                  </a:lnTo>
                  <a:lnTo>
                    <a:pt x="637" y="695"/>
                  </a:lnTo>
                  <a:lnTo>
                    <a:pt x="633" y="693"/>
                  </a:lnTo>
                  <a:lnTo>
                    <a:pt x="633" y="693"/>
                  </a:lnTo>
                  <a:lnTo>
                    <a:pt x="641" y="693"/>
                  </a:lnTo>
                  <a:lnTo>
                    <a:pt x="647" y="693"/>
                  </a:lnTo>
                  <a:lnTo>
                    <a:pt x="653" y="691"/>
                  </a:lnTo>
                  <a:lnTo>
                    <a:pt x="657" y="689"/>
                  </a:lnTo>
                  <a:lnTo>
                    <a:pt x="657" y="689"/>
                  </a:lnTo>
                  <a:lnTo>
                    <a:pt x="657" y="669"/>
                  </a:lnTo>
                  <a:lnTo>
                    <a:pt x="655" y="655"/>
                  </a:lnTo>
                  <a:lnTo>
                    <a:pt x="655" y="651"/>
                  </a:lnTo>
                  <a:lnTo>
                    <a:pt x="653" y="649"/>
                  </a:lnTo>
                  <a:lnTo>
                    <a:pt x="653" y="649"/>
                  </a:lnTo>
                  <a:lnTo>
                    <a:pt x="647" y="651"/>
                  </a:lnTo>
                  <a:lnTo>
                    <a:pt x="639" y="651"/>
                  </a:lnTo>
                  <a:lnTo>
                    <a:pt x="633" y="649"/>
                  </a:lnTo>
                  <a:lnTo>
                    <a:pt x="627" y="647"/>
                  </a:lnTo>
                  <a:lnTo>
                    <a:pt x="627" y="647"/>
                  </a:lnTo>
                  <a:lnTo>
                    <a:pt x="625" y="643"/>
                  </a:lnTo>
                  <a:lnTo>
                    <a:pt x="625" y="641"/>
                  </a:lnTo>
                  <a:lnTo>
                    <a:pt x="623" y="635"/>
                  </a:lnTo>
                  <a:lnTo>
                    <a:pt x="623" y="631"/>
                  </a:lnTo>
                  <a:lnTo>
                    <a:pt x="621" y="629"/>
                  </a:lnTo>
                  <a:lnTo>
                    <a:pt x="619" y="627"/>
                  </a:lnTo>
                  <a:lnTo>
                    <a:pt x="619" y="627"/>
                  </a:lnTo>
                  <a:lnTo>
                    <a:pt x="607" y="623"/>
                  </a:lnTo>
                  <a:lnTo>
                    <a:pt x="597" y="617"/>
                  </a:lnTo>
                  <a:lnTo>
                    <a:pt x="589" y="611"/>
                  </a:lnTo>
                  <a:lnTo>
                    <a:pt x="585" y="607"/>
                  </a:lnTo>
                  <a:lnTo>
                    <a:pt x="585" y="607"/>
                  </a:lnTo>
                  <a:lnTo>
                    <a:pt x="581" y="601"/>
                  </a:lnTo>
                  <a:lnTo>
                    <a:pt x="579" y="595"/>
                  </a:lnTo>
                  <a:lnTo>
                    <a:pt x="579" y="591"/>
                  </a:lnTo>
                  <a:lnTo>
                    <a:pt x="579" y="591"/>
                  </a:lnTo>
                  <a:lnTo>
                    <a:pt x="589" y="595"/>
                  </a:lnTo>
                  <a:lnTo>
                    <a:pt x="595" y="595"/>
                  </a:lnTo>
                  <a:lnTo>
                    <a:pt x="599" y="593"/>
                  </a:lnTo>
                  <a:lnTo>
                    <a:pt x="603" y="561"/>
                  </a:lnTo>
                  <a:lnTo>
                    <a:pt x="603" y="561"/>
                  </a:lnTo>
                  <a:lnTo>
                    <a:pt x="599" y="561"/>
                  </a:lnTo>
                  <a:lnTo>
                    <a:pt x="591" y="559"/>
                  </a:lnTo>
                  <a:lnTo>
                    <a:pt x="591" y="559"/>
                  </a:lnTo>
                  <a:lnTo>
                    <a:pt x="587" y="555"/>
                  </a:lnTo>
                  <a:lnTo>
                    <a:pt x="583" y="551"/>
                  </a:lnTo>
                  <a:lnTo>
                    <a:pt x="579" y="547"/>
                  </a:lnTo>
                  <a:lnTo>
                    <a:pt x="579" y="547"/>
                  </a:lnTo>
                  <a:lnTo>
                    <a:pt x="583" y="549"/>
                  </a:lnTo>
                  <a:lnTo>
                    <a:pt x="591" y="551"/>
                  </a:lnTo>
                  <a:lnTo>
                    <a:pt x="591" y="551"/>
                  </a:lnTo>
                  <a:lnTo>
                    <a:pt x="601" y="551"/>
                  </a:lnTo>
                  <a:lnTo>
                    <a:pt x="603" y="549"/>
                  </a:lnTo>
                  <a:lnTo>
                    <a:pt x="609" y="513"/>
                  </a:lnTo>
                  <a:lnTo>
                    <a:pt x="609" y="513"/>
                  </a:lnTo>
                  <a:lnTo>
                    <a:pt x="601" y="513"/>
                  </a:lnTo>
                  <a:lnTo>
                    <a:pt x="597" y="511"/>
                  </a:lnTo>
                  <a:lnTo>
                    <a:pt x="591" y="507"/>
                  </a:lnTo>
                  <a:lnTo>
                    <a:pt x="589" y="503"/>
                  </a:lnTo>
                  <a:lnTo>
                    <a:pt x="589" y="499"/>
                  </a:lnTo>
                  <a:lnTo>
                    <a:pt x="589" y="499"/>
                  </a:lnTo>
                  <a:lnTo>
                    <a:pt x="601" y="497"/>
                  </a:lnTo>
                  <a:lnTo>
                    <a:pt x="613" y="491"/>
                  </a:lnTo>
                  <a:lnTo>
                    <a:pt x="623" y="483"/>
                  </a:lnTo>
                  <a:lnTo>
                    <a:pt x="633" y="475"/>
                  </a:lnTo>
                  <a:lnTo>
                    <a:pt x="641" y="463"/>
                  </a:lnTo>
                  <a:lnTo>
                    <a:pt x="647" y="454"/>
                  </a:lnTo>
                  <a:lnTo>
                    <a:pt x="651" y="444"/>
                  </a:lnTo>
                  <a:lnTo>
                    <a:pt x="655" y="432"/>
                  </a:lnTo>
                  <a:lnTo>
                    <a:pt x="655" y="432"/>
                  </a:lnTo>
                  <a:lnTo>
                    <a:pt x="663" y="436"/>
                  </a:lnTo>
                  <a:lnTo>
                    <a:pt x="669" y="436"/>
                  </a:lnTo>
                  <a:lnTo>
                    <a:pt x="675" y="434"/>
                  </a:lnTo>
                  <a:lnTo>
                    <a:pt x="675" y="434"/>
                  </a:lnTo>
                  <a:lnTo>
                    <a:pt x="675" y="422"/>
                  </a:lnTo>
                  <a:lnTo>
                    <a:pt x="675" y="406"/>
                  </a:lnTo>
                  <a:lnTo>
                    <a:pt x="675" y="406"/>
                  </a:lnTo>
                  <a:lnTo>
                    <a:pt x="665" y="404"/>
                  </a:lnTo>
                  <a:lnTo>
                    <a:pt x="661" y="402"/>
                  </a:lnTo>
                  <a:lnTo>
                    <a:pt x="657" y="396"/>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0" name="Freeform 106"/>
            <p:cNvSpPr>
              <a:spLocks/>
            </p:cNvSpPr>
            <p:nvPr userDrawn="1"/>
          </p:nvSpPr>
          <p:spPr bwMode="auto">
            <a:xfrm>
              <a:off x="224" y="1607"/>
              <a:ext cx="382" cy="100"/>
            </a:xfrm>
            <a:custGeom>
              <a:avLst/>
              <a:gdLst>
                <a:gd name="T0" fmla="*/ 0 w 382"/>
                <a:gd name="T1" fmla="*/ 38 h 100"/>
                <a:gd name="T2" fmla="*/ 0 w 382"/>
                <a:gd name="T3" fmla="*/ 38 h 100"/>
                <a:gd name="T4" fmla="*/ 22 w 382"/>
                <a:gd name="T5" fmla="*/ 52 h 100"/>
                <a:gd name="T6" fmla="*/ 44 w 382"/>
                <a:gd name="T7" fmla="*/ 64 h 100"/>
                <a:gd name="T8" fmla="*/ 44 w 382"/>
                <a:gd name="T9" fmla="*/ 64 h 100"/>
                <a:gd name="T10" fmla="*/ 78 w 382"/>
                <a:gd name="T11" fmla="*/ 78 h 100"/>
                <a:gd name="T12" fmla="*/ 98 w 382"/>
                <a:gd name="T13" fmla="*/ 86 h 100"/>
                <a:gd name="T14" fmla="*/ 124 w 382"/>
                <a:gd name="T15" fmla="*/ 92 h 100"/>
                <a:gd name="T16" fmla="*/ 150 w 382"/>
                <a:gd name="T17" fmla="*/ 96 h 100"/>
                <a:gd name="T18" fmla="*/ 180 w 382"/>
                <a:gd name="T19" fmla="*/ 100 h 100"/>
                <a:gd name="T20" fmla="*/ 214 w 382"/>
                <a:gd name="T21" fmla="*/ 100 h 100"/>
                <a:gd name="T22" fmla="*/ 248 w 382"/>
                <a:gd name="T23" fmla="*/ 98 h 100"/>
                <a:gd name="T24" fmla="*/ 248 w 382"/>
                <a:gd name="T25" fmla="*/ 98 h 100"/>
                <a:gd name="T26" fmla="*/ 280 w 382"/>
                <a:gd name="T27" fmla="*/ 94 h 100"/>
                <a:gd name="T28" fmla="*/ 308 w 382"/>
                <a:gd name="T29" fmla="*/ 88 h 100"/>
                <a:gd name="T30" fmla="*/ 330 w 382"/>
                <a:gd name="T31" fmla="*/ 82 h 100"/>
                <a:gd name="T32" fmla="*/ 350 w 382"/>
                <a:gd name="T33" fmla="*/ 74 h 100"/>
                <a:gd name="T34" fmla="*/ 374 w 382"/>
                <a:gd name="T35" fmla="*/ 62 h 100"/>
                <a:gd name="T36" fmla="*/ 382 w 382"/>
                <a:gd name="T37" fmla="*/ 58 h 100"/>
                <a:gd name="T38" fmla="*/ 382 w 382"/>
                <a:gd name="T39" fmla="*/ 58 h 100"/>
                <a:gd name="T40" fmla="*/ 372 w 382"/>
                <a:gd name="T41" fmla="*/ 52 h 100"/>
                <a:gd name="T42" fmla="*/ 362 w 382"/>
                <a:gd name="T43" fmla="*/ 46 h 100"/>
                <a:gd name="T44" fmla="*/ 344 w 382"/>
                <a:gd name="T45" fmla="*/ 34 h 100"/>
                <a:gd name="T46" fmla="*/ 344 w 382"/>
                <a:gd name="T47" fmla="*/ 34 h 100"/>
                <a:gd name="T48" fmla="*/ 342 w 382"/>
                <a:gd name="T49" fmla="*/ 42 h 100"/>
                <a:gd name="T50" fmla="*/ 342 w 382"/>
                <a:gd name="T51" fmla="*/ 42 h 100"/>
                <a:gd name="T52" fmla="*/ 342 w 382"/>
                <a:gd name="T53" fmla="*/ 56 h 100"/>
                <a:gd name="T54" fmla="*/ 342 w 382"/>
                <a:gd name="T55" fmla="*/ 56 h 100"/>
                <a:gd name="T56" fmla="*/ 332 w 382"/>
                <a:gd name="T57" fmla="*/ 52 h 100"/>
                <a:gd name="T58" fmla="*/ 332 w 382"/>
                <a:gd name="T59" fmla="*/ 52 h 100"/>
                <a:gd name="T60" fmla="*/ 328 w 382"/>
                <a:gd name="T61" fmla="*/ 50 h 100"/>
                <a:gd name="T62" fmla="*/ 322 w 382"/>
                <a:gd name="T63" fmla="*/ 44 h 100"/>
                <a:gd name="T64" fmla="*/ 318 w 382"/>
                <a:gd name="T65" fmla="*/ 36 h 100"/>
                <a:gd name="T66" fmla="*/ 314 w 382"/>
                <a:gd name="T67" fmla="*/ 26 h 100"/>
                <a:gd name="T68" fmla="*/ 314 w 382"/>
                <a:gd name="T69" fmla="*/ 26 h 100"/>
                <a:gd name="T70" fmla="*/ 314 w 382"/>
                <a:gd name="T71" fmla="*/ 22 h 100"/>
                <a:gd name="T72" fmla="*/ 314 w 382"/>
                <a:gd name="T73" fmla="*/ 22 h 100"/>
                <a:gd name="T74" fmla="*/ 298 w 382"/>
                <a:gd name="T75" fmla="*/ 30 h 100"/>
                <a:gd name="T76" fmla="*/ 276 w 382"/>
                <a:gd name="T77" fmla="*/ 36 h 100"/>
                <a:gd name="T78" fmla="*/ 252 w 382"/>
                <a:gd name="T79" fmla="*/ 40 h 100"/>
                <a:gd name="T80" fmla="*/ 224 w 382"/>
                <a:gd name="T81" fmla="*/ 44 h 100"/>
                <a:gd name="T82" fmla="*/ 224 w 382"/>
                <a:gd name="T83" fmla="*/ 44 h 100"/>
                <a:gd name="T84" fmla="*/ 176 w 382"/>
                <a:gd name="T85" fmla="*/ 42 h 100"/>
                <a:gd name="T86" fmla="*/ 152 w 382"/>
                <a:gd name="T87" fmla="*/ 40 h 100"/>
                <a:gd name="T88" fmla="*/ 128 w 382"/>
                <a:gd name="T89" fmla="*/ 36 h 100"/>
                <a:gd name="T90" fmla="*/ 104 w 382"/>
                <a:gd name="T91" fmla="*/ 30 h 100"/>
                <a:gd name="T92" fmla="*/ 82 w 382"/>
                <a:gd name="T93" fmla="*/ 24 h 100"/>
                <a:gd name="T94" fmla="*/ 58 w 382"/>
                <a:gd name="T95" fmla="*/ 16 h 100"/>
                <a:gd name="T96" fmla="*/ 34 w 382"/>
                <a:gd name="T97" fmla="*/ 8 h 100"/>
                <a:gd name="T98" fmla="*/ 34 w 382"/>
                <a:gd name="T99" fmla="*/ 8 h 100"/>
                <a:gd name="T100" fmla="*/ 16 w 382"/>
                <a:gd name="T101" fmla="*/ 0 h 100"/>
                <a:gd name="T102" fmla="*/ 16 w 382"/>
                <a:gd name="T103" fmla="*/ 0 h 100"/>
                <a:gd name="T104" fmla="*/ 16 w 382"/>
                <a:gd name="T105" fmla="*/ 0 h 100"/>
                <a:gd name="T106" fmla="*/ 16 w 382"/>
                <a:gd name="T107" fmla="*/ 6 h 100"/>
                <a:gd name="T108" fmla="*/ 20 w 382"/>
                <a:gd name="T109" fmla="*/ 14 h 100"/>
                <a:gd name="T110" fmla="*/ 28 w 382"/>
                <a:gd name="T111" fmla="*/ 28 h 100"/>
                <a:gd name="T112" fmla="*/ 28 w 382"/>
                <a:gd name="T113" fmla="*/ 28 h 100"/>
                <a:gd name="T114" fmla="*/ 18 w 382"/>
                <a:gd name="T115" fmla="*/ 26 h 100"/>
                <a:gd name="T116" fmla="*/ 10 w 382"/>
                <a:gd name="T117" fmla="*/ 28 h 100"/>
                <a:gd name="T118" fmla="*/ 10 w 382"/>
                <a:gd name="T119" fmla="*/ 28 h 100"/>
                <a:gd name="T120" fmla="*/ 4 w 382"/>
                <a:gd name="T121" fmla="*/ 34 h 100"/>
                <a:gd name="T122" fmla="*/ 0 w 382"/>
                <a:gd name="T123" fmla="*/ 3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2" h="100">
                  <a:moveTo>
                    <a:pt x="0" y="38"/>
                  </a:moveTo>
                  <a:lnTo>
                    <a:pt x="0" y="38"/>
                  </a:lnTo>
                  <a:lnTo>
                    <a:pt x="22" y="52"/>
                  </a:lnTo>
                  <a:lnTo>
                    <a:pt x="44" y="64"/>
                  </a:lnTo>
                  <a:lnTo>
                    <a:pt x="44" y="64"/>
                  </a:lnTo>
                  <a:lnTo>
                    <a:pt x="78" y="78"/>
                  </a:lnTo>
                  <a:lnTo>
                    <a:pt x="98" y="86"/>
                  </a:lnTo>
                  <a:lnTo>
                    <a:pt x="124" y="92"/>
                  </a:lnTo>
                  <a:lnTo>
                    <a:pt x="150" y="96"/>
                  </a:lnTo>
                  <a:lnTo>
                    <a:pt x="180" y="100"/>
                  </a:lnTo>
                  <a:lnTo>
                    <a:pt x="214" y="100"/>
                  </a:lnTo>
                  <a:lnTo>
                    <a:pt x="248" y="98"/>
                  </a:lnTo>
                  <a:lnTo>
                    <a:pt x="248" y="98"/>
                  </a:lnTo>
                  <a:lnTo>
                    <a:pt x="280" y="94"/>
                  </a:lnTo>
                  <a:lnTo>
                    <a:pt x="308" y="88"/>
                  </a:lnTo>
                  <a:lnTo>
                    <a:pt x="330" y="82"/>
                  </a:lnTo>
                  <a:lnTo>
                    <a:pt x="350" y="74"/>
                  </a:lnTo>
                  <a:lnTo>
                    <a:pt x="374" y="62"/>
                  </a:lnTo>
                  <a:lnTo>
                    <a:pt x="382" y="58"/>
                  </a:lnTo>
                  <a:lnTo>
                    <a:pt x="382" y="58"/>
                  </a:lnTo>
                  <a:lnTo>
                    <a:pt x="372" y="52"/>
                  </a:lnTo>
                  <a:lnTo>
                    <a:pt x="362" y="46"/>
                  </a:lnTo>
                  <a:lnTo>
                    <a:pt x="344" y="34"/>
                  </a:lnTo>
                  <a:lnTo>
                    <a:pt x="344" y="34"/>
                  </a:lnTo>
                  <a:lnTo>
                    <a:pt x="342" y="42"/>
                  </a:lnTo>
                  <a:lnTo>
                    <a:pt x="342" y="42"/>
                  </a:lnTo>
                  <a:lnTo>
                    <a:pt x="342" y="56"/>
                  </a:lnTo>
                  <a:lnTo>
                    <a:pt x="342" y="56"/>
                  </a:lnTo>
                  <a:lnTo>
                    <a:pt x="332" y="52"/>
                  </a:lnTo>
                  <a:lnTo>
                    <a:pt x="332" y="52"/>
                  </a:lnTo>
                  <a:lnTo>
                    <a:pt x="328" y="50"/>
                  </a:lnTo>
                  <a:lnTo>
                    <a:pt x="322" y="44"/>
                  </a:lnTo>
                  <a:lnTo>
                    <a:pt x="318" y="36"/>
                  </a:lnTo>
                  <a:lnTo>
                    <a:pt x="314" y="26"/>
                  </a:lnTo>
                  <a:lnTo>
                    <a:pt x="314" y="26"/>
                  </a:lnTo>
                  <a:lnTo>
                    <a:pt x="314" y="22"/>
                  </a:lnTo>
                  <a:lnTo>
                    <a:pt x="314" y="22"/>
                  </a:lnTo>
                  <a:lnTo>
                    <a:pt x="298" y="30"/>
                  </a:lnTo>
                  <a:lnTo>
                    <a:pt x="276" y="36"/>
                  </a:lnTo>
                  <a:lnTo>
                    <a:pt x="252" y="40"/>
                  </a:lnTo>
                  <a:lnTo>
                    <a:pt x="224" y="44"/>
                  </a:lnTo>
                  <a:lnTo>
                    <a:pt x="224" y="44"/>
                  </a:lnTo>
                  <a:lnTo>
                    <a:pt x="176" y="42"/>
                  </a:lnTo>
                  <a:lnTo>
                    <a:pt x="152" y="40"/>
                  </a:lnTo>
                  <a:lnTo>
                    <a:pt x="128" y="36"/>
                  </a:lnTo>
                  <a:lnTo>
                    <a:pt x="104" y="30"/>
                  </a:lnTo>
                  <a:lnTo>
                    <a:pt x="82" y="24"/>
                  </a:lnTo>
                  <a:lnTo>
                    <a:pt x="58" y="16"/>
                  </a:lnTo>
                  <a:lnTo>
                    <a:pt x="34" y="8"/>
                  </a:lnTo>
                  <a:lnTo>
                    <a:pt x="34" y="8"/>
                  </a:lnTo>
                  <a:lnTo>
                    <a:pt x="16" y="0"/>
                  </a:lnTo>
                  <a:lnTo>
                    <a:pt x="16" y="0"/>
                  </a:lnTo>
                  <a:lnTo>
                    <a:pt x="16" y="0"/>
                  </a:lnTo>
                  <a:lnTo>
                    <a:pt x="16" y="6"/>
                  </a:lnTo>
                  <a:lnTo>
                    <a:pt x="20" y="14"/>
                  </a:lnTo>
                  <a:lnTo>
                    <a:pt x="28" y="28"/>
                  </a:lnTo>
                  <a:lnTo>
                    <a:pt x="28" y="28"/>
                  </a:lnTo>
                  <a:lnTo>
                    <a:pt x="18" y="26"/>
                  </a:lnTo>
                  <a:lnTo>
                    <a:pt x="10" y="28"/>
                  </a:lnTo>
                  <a:lnTo>
                    <a:pt x="10" y="28"/>
                  </a:lnTo>
                  <a:lnTo>
                    <a:pt x="4" y="34"/>
                  </a:lnTo>
                  <a:lnTo>
                    <a:pt x="0"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1" name="Freeform 107"/>
            <p:cNvSpPr>
              <a:spLocks/>
            </p:cNvSpPr>
            <p:nvPr userDrawn="1"/>
          </p:nvSpPr>
          <p:spPr bwMode="auto">
            <a:xfrm>
              <a:off x="138" y="1283"/>
              <a:ext cx="390" cy="280"/>
            </a:xfrm>
            <a:custGeom>
              <a:avLst/>
              <a:gdLst>
                <a:gd name="T0" fmla="*/ 358 w 390"/>
                <a:gd name="T1" fmla="*/ 24 h 280"/>
                <a:gd name="T2" fmla="*/ 350 w 390"/>
                <a:gd name="T3" fmla="*/ 6 h 280"/>
                <a:gd name="T4" fmla="*/ 342 w 390"/>
                <a:gd name="T5" fmla="*/ 0 h 280"/>
                <a:gd name="T6" fmla="*/ 250 w 390"/>
                <a:gd name="T7" fmla="*/ 46 h 280"/>
                <a:gd name="T8" fmla="*/ 228 w 390"/>
                <a:gd name="T9" fmla="*/ 60 h 280"/>
                <a:gd name="T10" fmla="*/ 194 w 390"/>
                <a:gd name="T11" fmla="*/ 60 h 280"/>
                <a:gd name="T12" fmla="*/ 198 w 390"/>
                <a:gd name="T13" fmla="*/ 80 h 280"/>
                <a:gd name="T14" fmla="*/ 190 w 390"/>
                <a:gd name="T15" fmla="*/ 88 h 280"/>
                <a:gd name="T16" fmla="*/ 198 w 390"/>
                <a:gd name="T17" fmla="*/ 104 h 280"/>
                <a:gd name="T18" fmla="*/ 216 w 390"/>
                <a:gd name="T19" fmla="*/ 102 h 280"/>
                <a:gd name="T20" fmla="*/ 206 w 390"/>
                <a:gd name="T21" fmla="*/ 128 h 280"/>
                <a:gd name="T22" fmla="*/ 160 w 390"/>
                <a:gd name="T23" fmla="*/ 162 h 280"/>
                <a:gd name="T24" fmla="*/ 112 w 390"/>
                <a:gd name="T25" fmla="*/ 172 h 280"/>
                <a:gd name="T26" fmla="*/ 86 w 390"/>
                <a:gd name="T27" fmla="*/ 150 h 280"/>
                <a:gd name="T28" fmla="*/ 76 w 390"/>
                <a:gd name="T29" fmla="*/ 138 h 280"/>
                <a:gd name="T30" fmla="*/ 56 w 390"/>
                <a:gd name="T31" fmla="*/ 140 h 280"/>
                <a:gd name="T32" fmla="*/ 30 w 390"/>
                <a:gd name="T33" fmla="*/ 152 h 280"/>
                <a:gd name="T34" fmla="*/ 54 w 390"/>
                <a:gd name="T35" fmla="*/ 156 h 280"/>
                <a:gd name="T36" fmla="*/ 48 w 390"/>
                <a:gd name="T37" fmla="*/ 166 h 280"/>
                <a:gd name="T38" fmla="*/ 82 w 390"/>
                <a:gd name="T39" fmla="*/ 188 h 280"/>
                <a:gd name="T40" fmla="*/ 82 w 390"/>
                <a:gd name="T41" fmla="*/ 190 h 280"/>
                <a:gd name="T42" fmla="*/ 44 w 390"/>
                <a:gd name="T43" fmla="*/ 178 h 280"/>
                <a:gd name="T44" fmla="*/ 32 w 390"/>
                <a:gd name="T45" fmla="*/ 182 h 280"/>
                <a:gd name="T46" fmla="*/ 8 w 390"/>
                <a:gd name="T47" fmla="*/ 188 h 280"/>
                <a:gd name="T48" fmla="*/ 2 w 390"/>
                <a:gd name="T49" fmla="*/ 212 h 280"/>
                <a:gd name="T50" fmla="*/ 20 w 390"/>
                <a:gd name="T51" fmla="*/ 200 h 280"/>
                <a:gd name="T52" fmla="*/ 24 w 390"/>
                <a:gd name="T53" fmla="*/ 208 h 280"/>
                <a:gd name="T54" fmla="*/ 28 w 390"/>
                <a:gd name="T55" fmla="*/ 218 h 280"/>
                <a:gd name="T56" fmla="*/ 74 w 390"/>
                <a:gd name="T57" fmla="*/ 216 h 280"/>
                <a:gd name="T58" fmla="*/ 84 w 390"/>
                <a:gd name="T59" fmla="*/ 218 h 280"/>
                <a:gd name="T60" fmla="*/ 44 w 390"/>
                <a:gd name="T61" fmla="*/ 226 h 280"/>
                <a:gd name="T62" fmla="*/ 42 w 390"/>
                <a:gd name="T63" fmla="*/ 234 h 280"/>
                <a:gd name="T64" fmla="*/ 30 w 390"/>
                <a:gd name="T65" fmla="*/ 258 h 280"/>
                <a:gd name="T66" fmla="*/ 38 w 390"/>
                <a:gd name="T67" fmla="*/ 274 h 280"/>
                <a:gd name="T68" fmla="*/ 46 w 390"/>
                <a:gd name="T69" fmla="*/ 270 h 280"/>
                <a:gd name="T70" fmla="*/ 48 w 390"/>
                <a:gd name="T71" fmla="*/ 260 h 280"/>
                <a:gd name="T72" fmla="*/ 60 w 390"/>
                <a:gd name="T73" fmla="*/ 266 h 280"/>
                <a:gd name="T74" fmla="*/ 78 w 390"/>
                <a:gd name="T75" fmla="*/ 256 h 280"/>
                <a:gd name="T76" fmla="*/ 102 w 390"/>
                <a:gd name="T77" fmla="*/ 236 h 280"/>
                <a:gd name="T78" fmla="*/ 120 w 390"/>
                <a:gd name="T79" fmla="*/ 234 h 280"/>
                <a:gd name="T80" fmla="*/ 122 w 390"/>
                <a:gd name="T81" fmla="*/ 246 h 280"/>
                <a:gd name="T82" fmla="*/ 128 w 390"/>
                <a:gd name="T83" fmla="*/ 258 h 280"/>
                <a:gd name="T84" fmla="*/ 124 w 390"/>
                <a:gd name="T85" fmla="*/ 268 h 280"/>
                <a:gd name="T86" fmla="*/ 148 w 390"/>
                <a:gd name="T87" fmla="*/ 248 h 280"/>
                <a:gd name="T88" fmla="*/ 154 w 390"/>
                <a:gd name="T89" fmla="*/ 242 h 280"/>
                <a:gd name="T90" fmla="*/ 158 w 390"/>
                <a:gd name="T91" fmla="*/ 232 h 280"/>
                <a:gd name="T92" fmla="*/ 162 w 390"/>
                <a:gd name="T93" fmla="*/ 222 h 280"/>
                <a:gd name="T94" fmla="*/ 182 w 390"/>
                <a:gd name="T95" fmla="*/ 214 h 280"/>
                <a:gd name="T96" fmla="*/ 186 w 390"/>
                <a:gd name="T97" fmla="*/ 200 h 280"/>
                <a:gd name="T98" fmla="*/ 198 w 390"/>
                <a:gd name="T99" fmla="*/ 198 h 280"/>
                <a:gd name="T100" fmla="*/ 220 w 390"/>
                <a:gd name="T101" fmla="*/ 216 h 280"/>
                <a:gd name="T102" fmla="*/ 252 w 390"/>
                <a:gd name="T103" fmla="*/ 202 h 280"/>
                <a:gd name="T104" fmla="*/ 250 w 390"/>
                <a:gd name="T105" fmla="*/ 188 h 280"/>
                <a:gd name="T106" fmla="*/ 244 w 390"/>
                <a:gd name="T107" fmla="*/ 172 h 280"/>
                <a:gd name="T108" fmla="*/ 268 w 390"/>
                <a:gd name="T109" fmla="*/ 192 h 280"/>
                <a:gd name="T110" fmla="*/ 302 w 390"/>
                <a:gd name="T111" fmla="*/ 170 h 280"/>
                <a:gd name="T112" fmla="*/ 300 w 390"/>
                <a:gd name="T113" fmla="*/ 166 h 280"/>
                <a:gd name="T114" fmla="*/ 288 w 390"/>
                <a:gd name="T115" fmla="*/ 146 h 280"/>
                <a:gd name="T116" fmla="*/ 286 w 390"/>
                <a:gd name="T117" fmla="*/ 128 h 280"/>
                <a:gd name="T118" fmla="*/ 286 w 390"/>
                <a:gd name="T119" fmla="*/ 110 h 280"/>
                <a:gd name="T120" fmla="*/ 388 w 390"/>
                <a:gd name="T121" fmla="*/ 5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280">
                  <a:moveTo>
                    <a:pt x="376" y="36"/>
                  </a:moveTo>
                  <a:lnTo>
                    <a:pt x="376" y="36"/>
                  </a:lnTo>
                  <a:lnTo>
                    <a:pt x="366" y="28"/>
                  </a:lnTo>
                  <a:lnTo>
                    <a:pt x="358" y="24"/>
                  </a:lnTo>
                  <a:lnTo>
                    <a:pt x="340" y="14"/>
                  </a:lnTo>
                  <a:lnTo>
                    <a:pt x="340" y="14"/>
                  </a:lnTo>
                  <a:lnTo>
                    <a:pt x="346" y="10"/>
                  </a:lnTo>
                  <a:lnTo>
                    <a:pt x="350" y="6"/>
                  </a:lnTo>
                  <a:lnTo>
                    <a:pt x="352" y="4"/>
                  </a:lnTo>
                  <a:lnTo>
                    <a:pt x="352" y="4"/>
                  </a:lnTo>
                  <a:lnTo>
                    <a:pt x="344" y="2"/>
                  </a:lnTo>
                  <a:lnTo>
                    <a:pt x="342" y="0"/>
                  </a:lnTo>
                  <a:lnTo>
                    <a:pt x="342" y="0"/>
                  </a:lnTo>
                  <a:lnTo>
                    <a:pt x="308" y="14"/>
                  </a:lnTo>
                  <a:lnTo>
                    <a:pt x="276" y="30"/>
                  </a:lnTo>
                  <a:lnTo>
                    <a:pt x="250" y="46"/>
                  </a:lnTo>
                  <a:lnTo>
                    <a:pt x="228" y="60"/>
                  </a:lnTo>
                  <a:lnTo>
                    <a:pt x="228" y="60"/>
                  </a:lnTo>
                  <a:lnTo>
                    <a:pt x="228" y="60"/>
                  </a:lnTo>
                  <a:lnTo>
                    <a:pt x="228" y="60"/>
                  </a:lnTo>
                  <a:lnTo>
                    <a:pt x="222" y="62"/>
                  </a:lnTo>
                  <a:lnTo>
                    <a:pt x="214" y="64"/>
                  </a:lnTo>
                  <a:lnTo>
                    <a:pt x="202" y="62"/>
                  </a:lnTo>
                  <a:lnTo>
                    <a:pt x="194" y="60"/>
                  </a:lnTo>
                  <a:lnTo>
                    <a:pt x="190" y="58"/>
                  </a:lnTo>
                  <a:lnTo>
                    <a:pt x="188" y="74"/>
                  </a:lnTo>
                  <a:lnTo>
                    <a:pt x="188" y="74"/>
                  </a:lnTo>
                  <a:lnTo>
                    <a:pt x="198" y="80"/>
                  </a:lnTo>
                  <a:lnTo>
                    <a:pt x="206" y="82"/>
                  </a:lnTo>
                  <a:lnTo>
                    <a:pt x="206" y="82"/>
                  </a:lnTo>
                  <a:lnTo>
                    <a:pt x="196" y="86"/>
                  </a:lnTo>
                  <a:lnTo>
                    <a:pt x="190" y="88"/>
                  </a:lnTo>
                  <a:lnTo>
                    <a:pt x="186" y="92"/>
                  </a:lnTo>
                  <a:lnTo>
                    <a:pt x="192" y="108"/>
                  </a:lnTo>
                  <a:lnTo>
                    <a:pt x="192" y="108"/>
                  </a:lnTo>
                  <a:lnTo>
                    <a:pt x="198" y="104"/>
                  </a:lnTo>
                  <a:lnTo>
                    <a:pt x="206" y="102"/>
                  </a:lnTo>
                  <a:lnTo>
                    <a:pt x="216" y="100"/>
                  </a:lnTo>
                  <a:lnTo>
                    <a:pt x="216" y="100"/>
                  </a:lnTo>
                  <a:lnTo>
                    <a:pt x="216" y="102"/>
                  </a:lnTo>
                  <a:lnTo>
                    <a:pt x="216" y="102"/>
                  </a:lnTo>
                  <a:lnTo>
                    <a:pt x="216" y="110"/>
                  </a:lnTo>
                  <a:lnTo>
                    <a:pt x="212" y="118"/>
                  </a:lnTo>
                  <a:lnTo>
                    <a:pt x="206" y="128"/>
                  </a:lnTo>
                  <a:lnTo>
                    <a:pt x="200" y="136"/>
                  </a:lnTo>
                  <a:lnTo>
                    <a:pt x="180" y="150"/>
                  </a:lnTo>
                  <a:lnTo>
                    <a:pt x="170" y="158"/>
                  </a:lnTo>
                  <a:lnTo>
                    <a:pt x="160" y="162"/>
                  </a:lnTo>
                  <a:lnTo>
                    <a:pt x="160" y="162"/>
                  </a:lnTo>
                  <a:lnTo>
                    <a:pt x="140" y="168"/>
                  </a:lnTo>
                  <a:lnTo>
                    <a:pt x="124" y="172"/>
                  </a:lnTo>
                  <a:lnTo>
                    <a:pt x="112" y="172"/>
                  </a:lnTo>
                  <a:lnTo>
                    <a:pt x="104" y="170"/>
                  </a:lnTo>
                  <a:lnTo>
                    <a:pt x="104" y="170"/>
                  </a:lnTo>
                  <a:lnTo>
                    <a:pt x="94" y="160"/>
                  </a:lnTo>
                  <a:lnTo>
                    <a:pt x="86" y="150"/>
                  </a:lnTo>
                  <a:lnTo>
                    <a:pt x="82" y="144"/>
                  </a:lnTo>
                  <a:lnTo>
                    <a:pt x="78" y="140"/>
                  </a:lnTo>
                  <a:lnTo>
                    <a:pt x="76" y="138"/>
                  </a:lnTo>
                  <a:lnTo>
                    <a:pt x="76" y="138"/>
                  </a:lnTo>
                  <a:lnTo>
                    <a:pt x="72" y="140"/>
                  </a:lnTo>
                  <a:lnTo>
                    <a:pt x="66" y="142"/>
                  </a:lnTo>
                  <a:lnTo>
                    <a:pt x="66" y="142"/>
                  </a:lnTo>
                  <a:lnTo>
                    <a:pt x="56" y="140"/>
                  </a:lnTo>
                  <a:lnTo>
                    <a:pt x="44" y="142"/>
                  </a:lnTo>
                  <a:lnTo>
                    <a:pt x="36" y="146"/>
                  </a:lnTo>
                  <a:lnTo>
                    <a:pt x="32" y="148"/>
                  </a:lnTo>
                  <a:lnTo>
                    <a:pt x="30" y="152"/>
                  </a:lnTo>
                  <a:lnTo>
                    <a:pt x="30" y="152"/>
                  </a:lnTo>
                  <a:lnTo>
                    <a:pt x="46" y="152"/>
                  </a:lnTo>
                  <a:lnTo>
                    <a:pt x="52" y="154"/>
                  </a:lnTo>
                  <a:lnTo>
                    <a:pt x="54" y="156"/>
                  </a:lnTo>
                  <a:lnTo>
                    <a:pt x="50" y="158"/>
                  </a:lnTo>
                  <a:lnTo>
                    <a:pt x="50" y="158"/>
                  </a:lnTo>
                  <a:lnTo>
                    <a:pt x="48" y="162"/>
                  </a:lnTo>
                  <a:lnTo>
                    <a:pt x="48" y="166"/>
                  </a:lnTo>
                  <a:lnTo>
                    <a:pt x="52" y="170"/>
                  </a:lnTo>
                  <a:lnTo>
                    <a:pt x="58" y="174"/>
                  </a:lnTo>
                  <a:lnTo>
                    <a:pt x="82" y="188"/>
                  </a:lnTo>
                  <a:lnTo>
                    <a:pt x="82" y="188"/>
                  </a:lnTo>
                  <a:lnTo>
                    <a:pt x="84" y="188"/>
                  </a:lnTo>
                  <a:lnTo>
                    <a:pt x="84" y="190"/>
                  </a:lnTo>
                  <a:lnTo>
                    <a:pt x="82" y="190"/>
                  </a:lnTo>
                  <a:lnTo>
                    <a:pt x="82" y="190"/>
                  </a:lnTo>
                  <a:lnTo>
                    <a:pt x="74" y="188"/>
                  </a:lnTo>
                  <a:lnTo>
                    <a:pt x="64" y="186"/>
                  </a:lnTo>
                  <a:lnTo>
                    <a:pt x="44" y="178"/>
                  </a:lnTo>
                  <a:lnTo>
                    <a:pt x="44" y="178"/>
                  </a:lnTo>
                  <a:lnTo>
                    <a:pt x="38" y="176"/>
                  </a:lnTo>
                  <a:lnTo>
                    <a:pt x="34" y="178"/>
                  </a:lnTo>
                  <a:lnTo>
                    <a:pt x="32" y="182"/>
                  </a:lnTo>
                  <a:lnTo>
                    <a:pt x="32" y="182"/>
                  </a:lnTo>
                  <a:lnTo>
                    <a:pt x="26" y="182"/>
                  </a:lnTo>
                  <a:lnTo>
                    <a:pt x="20" y="182"/>
                  </a:lnTo>
                  <a:lnTo>
                    <a:pt x="14" y="186"/>
                  </a:lnTo>
                  <a:lnTo>
                    <a:pt x="8" y="188"/>
                  </a:lnTo>
                  <a:lnTo>
                    <a:pt x="4" y="194"/>
                  </a:lnTo>
                  <a:lnTo>
                    <a:pt x="0" y="200"/>
                  </a:lnTo>
                  <a:lnTo>
                    <a:pt x="0" y="206"/>
                  </a:lnTo>
                  <a:lnTo>
                    <a:pt x="2" y="212"/>
                  </a:lnTo>
                  <a:lnTo>
                    <a:pt x="2" y="212"/>
                  </a:lnTo>
                  <a:lnTo>
                    <a:pt x="10" y="206"/>
                  </a:lnTo>
                  <a:lnTo>
                    <a:pt x="16" y="200"/>
                  </a:lnTo>
                  <a:lnTo>
                    <a:pt x="20" y="200"/>
                  </a:lnTo>
                  <a:lnTo>
                    <a:pt x="22" y="200"/>
                  </a:lnTo>
                  <a:lnTo>
                    <a:pt x="22" y="200"/>
                  </a:lnTo>
                  <a:lnTo>
                    <a:pt x="24" y="202"/>
                  </a:lnTo>
                  <a:lnTo>
                    <a:pt x="24" y="208"/>
                  </a:lnTo>
                  <a:lnTo>
                    <a:pt x="24" y="212"/>
                  </a:lnTo>
                  <a:lnTo>
                    <a:pt x="26" y="214"/>
                  </a:lnTo>
                  <a:lnTo>
                    <a:pt x="28" y="218"/>
                  </a:lnTo>
                  <a:lnTo>
                    <a:pt x="28" y="218"/>
                  </a:lnTo>
                  <a:lnTo>
                    <a:pt x="34" y="218"/>
                  </a:lnTo>
                  <a:lnTo>
                    <a:pt x="40" y="218"/>
                  </a:lnTo>
                  <a:lnTo>
                    <a:pt x="58" y="218"/>
                  </a:lnTo>
                  <a:lnTo>
                    <a:pt x="74" y="216"/>
                  </a:lnTo>
                  <a:lnTo>
                    <a:pt x="80" y="216"/>
                  </a:lnTo>
                  <a:lnTo>
                    <a:pt x="84" y="216"/>
                  </a:lnTo>
                  <a:lnTo>
                    <a:pt x="84" y="216"/>
                  </a:lnTo>
                  <a:lnTo>
                    <a:pt x="84" y="218"/>
                  </a:lnTo>
                  <a:lnTo>
                    <a:pt x="80" y="220"/>
                  </a:lnTo>
                  <a:lnTo>
                    <a:pt x="66" y="222"/>
                  </a:lnTo>
                  <a:lnTo>
                    <a:pt x="48" y="224"/>
                  </a:lnTo>
                  <a:lnTo>
                    <a:pt x="44" y="226"/>
                  </a:lnTo>
                  <a:lnTo>
                    <a:pt x="40" y="230"/>
                  </a:lnTo>
                  <a:lnTo>
                    <a:pt x="40" y="230"/>
                  </a:lnTo>
                  <a:lnTo>
                    <a:pt x="42" y="234"/>
                  </a:lnTo>
                  <a:lnTo>
                    <a:pt x="42" y="234"/>
                  </a:lnTo>
                  <a:lnTo>
                    <a:pt x="40" y="238"/>
                  </a:lnTo>
                  <a:lnTo>
                    <a:pt x="36" y="242"/>
                  </a:lnTo>
                  <a:lnTo>
                    <a:pt x="34" y="248"/>
                  </a:lnTo>
                  <a:lnTo>
                    <a:pt x="30" y="258"/>
                  </a:lnTo>
                  <a:lnTo>
                    <a:pt x="30" y="258"/>
                  </a:lnTo>
                  <a:lnTo>
                    <a:pt x="32" y="262"/>
                  </a:lnTo>
                  <a:lnTo>
                    <a:pt x="34" y="266"/>
                  </a:lnTo>
                  <a:lnTo>
                    <a:pt x="38" y="274"/>
                  </a:lnTo>
                  <a:lnTo>
                    <a:pt x="46" y="280"/>
                  </a:lnTo>
                  <a:lnTo>
                    <a:pt x="46" y="280"/>
                  </a:lnTo>
                  <a:lnTo>
                    <a:pt x="46" y="276"/>
                  </a:lnTo>
                  <a:lnTo>
                    <a:pt x="46" y="270"/>
                  </a:lnTo>
                  <a:lnTo>
                    <a:pt x="46" y="264"/>
                  </a:lnTo>
                  <a:lnTo>
                    <a:pt x="46" y="262"/>
                  </a:lnTo>
                  <a:lnTo>
                    <a:pt x="48" y="260"/>
                  </a:lnTo>
                  <a:lnTo>
                    <a:pt x="48" y="260"/>
                  </a:lnTo>
                  <a:lnTo>
                    <a:pt x="50" y="260"/>
                  </a:lnTo>
                  <a:lnTo>
                    <a:pt x="52" y="262"/>
                  </a:lnTo>
                  <a:lnTo>
                    <a:pt x="56" y="266"/>
                  </a:lnTo>
                  <a:lnTo>
                    <a:pt x="60" y="266"/>
                  </a:lnTo>
                  <a:lnTo>
                    <a:pt x="60" y="266"/>
                  </a:lnTo>
                  <a:lnTo>
                    <a:pt x="66" y="266"/>
                  </a:lnTo>
                  <a:lnTo>
                    <a:pt x="70" y="264"/>
                  </a:lnTo>
                  <a:lnTo>
                    <a:pt x="78" y="256"/>
                  </a:lnTo>
                  <a:lnTo>
                    <a:pt x="88" y="246"/>
                  </a:lnTo>
                  <a:lnTo>
                    <a:pt x="94" y="240"/>
                  </a:lnTo>
                  <a:lnTo>
                    <a:pt x="102" y="236"/>
                  </a:lnTo>
                  <a:lnTo>
                    <a:pt x="102" y="236"/>
                  </a:lnTo>
                  <a:lnTo>
                    <a:pt x="112" y="232"/>
                  </a:lnTo>
                  <a:lnTo>
                    <a:pt x="118" y="230"/>
                  </a:lnTo>
                  <a:lnTo>
                    <a:pt x="120" y="232"/>
                  </a:lnTo>
                  <a:lnTo>
                    <a:pt x="120" y="234"/>
                  </a:lnTo>
                  <a:lnTo>
                    <a:pt x="118" y="240"/>
                  </a:lnTo>
                  <a:lnTo>
                    <a:pt x="118" y="244"/>
                  </a:lnTo>
                  <a:lnTo>
                    <a:pt x="122" y="246"/>
                  </a:lnTo>
                  <a:lnTo>
                    <a:pt x="122" y="246"/>
                  </a:lnTo>
                  <a:lnTo>
                    <a:pt x="126" y="248"/>
                  </a:lnTo>
                  <a:lnTo>
                    <a:pt x="130" y="250"/>
                  </a:lnTo>
                  <a:lnTo>
                    <a:pt x="130" y="254"/>
                  </a:lnTo>
                  <a:lnTo>
                    <a:pt x="128" y="258"/>
                  </a:lnTo>
                  <a:lnTo>
                    <a:pt x="122" y="264"/>
                  </a:lnTo>
                  <a:lnTo>
                    <a:pt x="118" y="266"/>
                  </a:lnTo>
                  <a:lnTo>
                    <a:pt x="118" y="266"/>
                  </a:lnTo>
                  <a:lnTo>
                    <a:pt x="124" y="268"/>
                  </a:lnTo>
                  <a:lnTo>
                    <a:pt x="132" y="264"/>
                  </a:lnTo>
                  <a:lnTo>
                    <a:pt x="142" y="258"/>
                  </a:lnTo>
                  <a:lnTo>
                    <a:pt x="144" y="254"/>
                  </a:lnTo>
                  <a:lnTo>
                    <a:pt x="148" y="248"/>
                  </a:lnTo>
                  <a:lnTo>
                    <a:pt x="148" y="248"/>
                  </a:lnTo>
                  <a:lnTo>
                    <a:pt x="150" y="244"/>
                  </a:lnTo>
                  <a:lnTo>
                    <a:pt x="152" y="244"/>
                  </a:lnTo>
                  <a:lnTo>
                    <a:pt x="154" y="242"/>
                  </a:lnTo>
                  <a:lnTo>
                    <a:pt x="156" y="240"/>
                  </a:lnTo>
                  <a:lnTo>
                    <a:pt x="156" y="240"/>
                  </a:lnTo>
                  <a:lnTo>
                    <a:pt x="158" y="236"/>
                  </a:lnTo>
                  <a:lnTo>
                    <a:pt x="158" y="232"/>
                  </a:lnTo>
                  <a:lnTo>
                    <a:pt x="158" y="228"/>
                  </a:lnTo>
                  <a:lnTo>
                    <a:pt x="160" y="226"/>
                  </a:lnTo>
                  <a:lnTo>
                    <a:pt x="160" y="226"/>
                  </a:lnTo>
                  <a:lnTo>
                    <a:pt x="162" y="222"/>
                  </a:lnTo>
                  <a:lnTo>
                    <a:pt x="164" y="220"/>
                  </a:lnTo>
                  <a:lnTo>
                    <a:pt x="174" y="218"/>
                  </a:lnTo>
                  <a:lnTo>
                    <a:pt x="180" y="216"/>
                  </a:lnTo>
                  <a:lnTo>
                    <a:pt x="182" y="214"/>
                  </a:lnTo>
                  <a:lnTo>
                    <a:pt x="182" y="212"/>
                  </a:lnTo>
                  <a:lnTo>
                    <a:pt x="182" y="212"/>
                  </a:lnTo>
                  <a:lnTo>
                    <a:pt x="184" y="204"/>
                  </a:lnTo>
                  <a:lnTo>
                    <a:pt x="186" y="200"/>
                  </a:lnTo>
                  <a:lnTo>
                    <a:pt x="192" y="198"/>
                  </a:lnTo>
                  <a:lnTo>
                    <a:pt x="196" y="196"/>
                  </a:lnTo>
                  <a:lnTo>
                    <a:pt x="196" y="196"/>
                  </a:lnTo>
                  <a:lnTo>
                    <a:pt x="198" y="198"/>
                  </a:lnTo>
                  <a:lnTo>
                    <a:pt x="202" y="204"/>
                  </a:lnTo>
                  <a:lnTo>
                    <a:pt x="208" y="210"/>
                  </a:lnTo>
                  <a:lnTo>
                    <a:pt x="212" y="214"/>
                  </a:lnTo>
                  <a:lnTo>
                    <a:pt x="220" y="216"/>
                  </a:lnTo>
                  <a:lnTo>
                    <a:pt x="220" y="216"/>
                  </a:lnTo>
                  <a:lnTo>
                    <a:pt x="244" y="206"/>
                  </a:lnTo>
                  <a:lnTo>
                    <a:pt x="244" y="206"/>
                  </a:lnTo>
                  <a:lnTo>
                    <a:pt x="252" y="202"/>
                  </a:lnTo>
                  <a:lnTo>
                    <a:pt x="258" y="198"/>
                  </a:lnTo>
                  <a:lnTo>
                    <a:pt x="258" y="198"/>
                  </a:lnTo>
                  <a:lnTo>
                    <a:pt x="254" y="192"/>
                  </a:lnTo>
                  <a:lnTo>
                    <a:pt x="250" y="188"/>
                  </a:lnTo>
                  <a:lnTo>
                    <a:pt x="246" y="180"/>
                  </a:lnTo>
                  <a:lnTo>
                    <a:pt x="246" y="180"/>
                  </a:lnTo>
                  <a:lnTo>
                    <a:pt x="244" y="174"/>
                  </a:lnTo>
                  <a:lnTo>
                    <a:pt x="244" y="172"/>
                  </a:lnTo>
                  <a:lnTo>
                    <a:pt x="244" y="172"/>
                  </a:lnTo>
                  <a:lnTo>
                    <a:pt x="252" y="180"/>
                  </a:lnTo>
                  <a:lnTo>
                    <a:pt x="260" y="186"/>
                  </a:lnTo>
                  <a:lnTo>
                    <a:pt x="268" y="192"/>
                  </a:lnTo>
                  <a:lnTo>
                    <a:pt x="268" y="192"/>
                  </a:lnTo>
                  <a:lnTo>
                    <a:pt x="298" y="174"/>
                  </a:lnTo>
                  <a:lnTo>
                    <a:pt x="298" y="174"/>
                  </a:lnTo>
                  <a:lnTo>
                    <a:pt x="302" y="170"/>
                  </a:lnTo>
                  <a:lnTo>
                    <a:pt x="302" y="170"/>
                  </a:lnTo>
                  <a:lnTo>
                    <a:pt x="302" y="170"/>
                  </a:lnTo>
                  <a:lnTo>
                    <a:pt x="302" y="170"/>
                  </a:lnTo>
                  <a:lnTo>
                    <a:pt x="300" y="166"/>
                  </a:lnTo>
                  <a:lnTo>
                    <a:pt x="292" y="160"/>
                  </a:lnTo>
                  <a:lnTo>
                    <a:pt x="286" y="152"/>
                  </a:lnTo>
                  <a:lnTo>
                    <a:pt x="286" y="148"/>
                  </a:lnTo>
                  <a:lnTo>
                    <a:pt x="288" y="146"/>
                  </a:lnTo>
                  <a:lnTo>
                    <a:pt x="288" y="146"/>
                  </a:lnTo>
                  <a:lnTo>
                    <a:pt x="292" y="144"/>
                  </a:lnTo>
                  <a:lnTo>
                    <a:pt x="292" y="138"/>
                  </a:lnTo>
                  <a:lnTo>
                    <a:pt x="286" y="128"/>
                  </a:lnTo>
                  <a:lnTo>
                    <a:pt x="282" y="118"/>
                  </a:lnTo>
                  <a:lnTo>
                    <a:pt x="284" y="112"/>
                  </a:lnTo>
                  <a:lnTo>
                    <a:pt x="286" y="110"/>
                  </a:lnTo>
                  <a:lnTo>
                    <a:pt x="286" y="110"/>
                  </a:lnTo>
                  <a:lnTo>
                    <a:pt x="342" y="82"/>
                  </a:lnTo>
                  <a:lnTo>
                    <a:pt x="390" y="58"/>
                  </a:lnTo>
                  <a:lnTo>
                    <a:pt x="390" y="58"/>
                  </a:lnTo>
                  <a:lnTo>
                    <a:pt x="388" y="50"/>
                  </a:lnTo>
                  <a:lnTo>
                    <a:pt x="384" y="44"/>
                  </a:lnTo>
                  <a:lnTo>
                    <a:pt x="376" y="3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2" name="Freeform 108"/>
            <p:cNvSpPr>
              <a:spLocks/>
            </p:cNvSpPr>
            <p:nvPr userDrawn="1"/>
          </p:nvSpPr>
          <p:spPr bwMode="auto">
            <a:xfrm>
              <a:off x="84" y="1535"/>
              <a:ext cx="166" cy="158"/>
            </a:xfrm>
            <a:custGeom>
              <a:avLst/>
              <a:gdLst>
                <a:gd name="T0" fmla="*/ 0 w 166"/>
                <a:gd name="T1" fmla="*/ 46 h 158"/>
                <a:gd name="T2" fmla="*/ 0 w 166"/>
                <a:gd name="T3" fmla="*/ 56 h 158"/>
                <a:gd name="T4" fmla="*/ 4 w 166"/>
                <a:gd name="T5" fmla="*/ 60 h 158"/>
                <a:gd name="T6" fmla="*/ 16 w 166"/>
                <a:gd name="T7" fmla="*/ 64 h 158"/>
                <a:gd name="T8" fmla="*/ 18 w 166"/>
                <a:gd name="T9" fmla="*/ 64 h 158"/>
                <a:gd name="T10" fmla="*/ 20 w 166"/>
                <a:gd name="T11" fmla="*/ 56 h 158"/>
                <a:gd name="T12" fmla="*/ 22 w 166"/>
                <a:gd name="T13" fmla="*/ 46 h 158"/>
                <a:gd name="T14" fmla="*/ 24 w 166"/>
                <a:gd name="T15" fmla="*/ 46 h 158"/>
                <a:gd name="T16" fmla="*/ 26 w 166"/>
                <a:gd name="T17" fmla="*/ 44 h 158"/>
                <a:gd name="T18" fmla="*/ 30 w 166"/>
                <a:gd name="T19" fmla="*/ 42 h 158"/>
                <a:gd name="T20" fmla="*/ 74 w 166"/>
                <a:gd name="T21" fmla="*/ 66 h 158"/>
                <a:gd name="T22" fmla="*/ 116 w 166"/>
                <a:gd name="T23" fmla="*/ 94 h 158"/>
                <a:gd name="T24" fmla="*/ 120 w 166"/>
                <a:gd name="T25" fmla="*/ 96 h 158"/>
                <a:gd name="T26" fmla="*/ 116 w 166"/>
                <a:gd name="T27" fmla="*/ 110 h 158"/>
                <a:gd name="T28" fmla="*/ 102 w 166"/>
                <a:gd name="T29" fmla="*/ 140 h 158"/>
                <a:gd name="T30" fmla="*/ 102 w 166"/>
                <a:gd name="T31" fmla="*/ 146 h 158"/>
                <a:gd name="T32" fmla="*/ 106 w 166"/>
                <a:gd name="T33" fmla="*/ 156 h 158"/>
                <a:gd name="T34" fmla="*/ 114 w 166"/>
                <a:gd name="T35" fmla="*/ 158 h 158"/>
                <a:gd name="T36" fmla="*/ 118 w 166"/>
                <a:gd name="T37" fmla="*/ 158 h 158"/>
                <a:gd name="T38" fmla="*/ 126 w 166"/>
                <a:gd name="T39" fmla="*/ 152 h 158"/>
                <a:gd name="T40" fmla="*/ 128 w 166"/>
                <a:gd name="T41" fmla="*/ 148 h 158"/>
                <a:gd name="T42" fmla="*/ 128 w 166"/>
                <a:gd name="T43" fmla="*/ 140 h 158"/>
                <a:gd name="T44" fmla="*/ 120 w 166"/>
                <a:gd name="T45" fmla="*/ 134 h 158"/>
                <a:gd name="T46" fmla="*/ 118 w 166"/>
                <a:gd name="T47" fmla="*/ 134 h 158"/>
                <a:gd name="T48" fmla="*/ 124 w 166"/>
                <a:gd name="T49" fmla="*/ 120 h 158"/>
                <a:gd name="T50" fmla="*/ 134 w 166"/>
                <a:gd name="T51" fmla="*/ 102 h 158"/>
                <a:gd name="T52" fmla="*/ 142 w 166"/>
                <a:gd name="T53" fmla="*/ 94 h 158"/>
                <a:gd name="T54" fmla="*/ 152 w 166"/>
                <a:gd name="T55" fmla="*/ 90 h 158"/>
                <a:gd name="T56" fmla="*/ 150 w 166"/>
                <a:gd name="T57" fmla="*/ 88 h 158"/>
                <a:gd name="T58" fmla="*/ 146 w 166"/>
                <a:gd name="T59" fmla="*/ 76 h 158"/>
                <a:gd name="T60" fmla="*/ 148 w 166"/>
                <a:gd name="T61" fmla="*/ 62 h 158"/>
                <a:gd name="T62" fmla="*/ 154 w 166"/>
                <a:gd name="T63" fmla="*/ 54 h 158"/>
                <a:gd name="T64" fmla="*/ 166 w 166"/>
                <a:gd name="T65" fmla="*/ 18 h 158"/>
                <a:gd name="T66" fmla="*/ 166 w 166"/>
                <a:gd name="T67" fmla="*/ 14 h 158"/>
                <a:gd name="T68" fmla="*/ 158 w 166"/>
                <a:gd name="T69" fmla="*/ 6 h 158"/>
                <a:gd name="T70" fmla="*/ 154 w 166"/>
                <a:gd name="T71" fmla="*/ 4 h 158"/>
                <a:gd name="T72" fmla="*/ 144 w 166"/>
                <a:gd name="T73" fmla="*/ 8 h 158"/>
                <a:gd name="T74" fmla="*/ 138 w 166"/>
                <a:gd name="T75" fmla="*/ 16 h 158"/>
                <a:gd name="T76" fmla="*/ 138 w 166"/>
                <a:gd name="T77" fmla="*/ 20 h 158"/>
                <a:gd name="T78" fmla="*/ 144 w 166"/>
                <a:gd name="T79" fmla="*/ 30 h 158"/>
                <a:gd name="T80" fmla="*/ 150 w 166"/>
                <a:gd name="T81" fmla="*/ 32 h 158"/>
                <a:gd name="T82" fmla="*/ 144 w 166"/>
                <a:gd name="T83" fmla="*/ 50 h 158"/>
                <a:gd name="T84" fmla="*/ 136 w 166"/>
                <a:gd name="T85" fmla="*/ 60 h 158"/>
                <a:gd name="T86" fmla="*/ 128 w 166"/>
                <a:gd name="T87" fmla="*/ 56 h 158"/>
                <a:gd name="T88" fmla="*/ 66 w 166"/>
                <a:gd name="T89" fmla="*/ 26 h 158"/>
                <a:gd name="T90" fmla="*/ 42 w 166"/>
                <a:gd name="T91" fmla="*/ 18 h 158"/>
                <a:gd name="T92" fmla="*/ 44 w 166"/>
                <a:gd name="T93" fmla="*/ 14 h 158"/>
                <a:gd name="T94" fmla="*/ 52 w 166"/>
                <a:gd name="T95" fmla="*/ 0 h 158"/>
                <a:gd name="T96" fmla="*/ 48 w 166"/>
                <a:gd name="T97" fmla="*/ 0 h 158"/>
                <a:gd name="T98" fmla="*/ 40 w 166"/>
                <a:gd name="T99" fmla="*/ 6 h 158"/>
                <a:gd name="T100" fmla="*/ 24 w 166"/>
                <a:gd name="T101" fmla="*/ 12 h 158"/>
                <a:gd name="T102" fmla="*/ 20 w 166"/>
                <a:gd name="T103" fmla="*/ 12 h 158"/>
                <a:gd name="T104" fmla="*/ 16 w 166"/>
                <a:gd name="T105" fmla="*/ 10 h 158"/>
                <a:gd name="T106" fmla="*/ 10 w 166"/>
                <a:gd name="T107" fmla="*/ 22 h 158"/>
                <a:gd name="T108" fmla="*/ 4 w 166"/>
                <a:gd name="T109" fmla="*/ 36 h 158"/>
                <a:gd name="T110" fmla="*/ 0 w 166"/>
                <a:gd name="T111" fmla="*/ 42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6" h="158">
                  <a:moveTo>
                    <a:pt x="0" y="46"/>
                  </a:moveTo>
                  <a:lnTo>
                    <a:pt x="0" y="46"/>
                  </a:lnTo>
                  <a:lnTo>
                    <a:pt x="0" y="52"/>
                  </a:lnTo>
                  <a:lnTo>
                    <a:pt x="0" y="56"/>
                  </a:lnTo>
                  <a:lnTo>
                    <a:pt x="4" y="60"/>
                  </a:lnTo>
                  <a:lnTo>
                    <a:pt x="4" y="60"/>
                  </a:lnTo>
                  <a:lnTo>
                    <a:pt x="12" y="64"/>
                  </a:lnTo>
                  <a:lnTo>
                    <a:pt x="16" y="64"/>
                  </a:lnTo>
                  <a:lnTo>
                    <a:pt x="18" y="64"/>
                  </a:lnTo>
                  <a:lnTo>
                    <a:pt x="18" y="64"/>
                  </a:lnTo>
                  <a:lnTo>
                    <a:pt x="20" y="60"/>
                  </a:lnTo>
                  <a:lnTo>
                    <a:pt x="20" y="56"/>
                  </a:lnTo>
                  <a:lnTo>
                    <a:pt x="22" y="52"/>
                  </a:lnTo>
                  <a:lnTo>
                    <a:pt x="22" y="46"/>
                  </a:lnTo>
                  <a:lnTo>
                    <a:pt x="22" y="46"/>
                  </a:lnTo>
                  <a:lnTo>
                    <a:pt x="24" y="46"/>
                  </a:lnTo>
                  <a:lnTo>
                    <a:pt x="26" y="44"/>
                  </a:lnTo>
                  <a:lnTo>
                    <a:pt x="26" y="44"/>
                  </a:lnTo>
                  <a:lnTo>
                    <a:pt x="30" y="42"/>
                  </a:lnTo>
                  <a:lnTo>
                    <a:pt x="30" y="42"/>
                  </a:lnTo>
                  <a:lnTo>
                    <a:pt x="52" y="54"/>
                  </a:lnTo>
                  <a:lnTo>
                    <a:pt x="74" y="66"/>
                  </a:lnTo>
                  <a:lnTo>
                    <a:pt x="116" y="94"/>
                  </a:lnTo>
                  <a:lnTo>
                    <a:pt x="116" y="94"/>
                  </a:lnTo>
                  <a:lnTo>
                    <a:pt x="120" y="96"/>
                  </a:lnTo>
                  <a:lnTo>
                    <a:pt x="120" y="96"/>
                  </a:lnTo>
                  <a:lnTo>
                    <a:pt x="116" y="110"/>
                  </a:lnTo>
                  <a:lnTo>
                    <a:pt x="116" y="110"/>
                  </a:lnTo>
                  <a:lnTo>
                    <a:pt x="106" y="130"/>
                  </a:lnTo>
                  <a:lnTo>
                    <a:pt x="102" y="140"/>
                  </a:lnTo>
                  <a:lnTo>
                    <a:pt x="102" y="146"/>
                  </a:lnTo>
                  <a:lnTo>
                    <a:pt x="102" y="146"/>
                  </a:lnTo>
                  <a:lnTo>
                    <a:pt x="102" y="152"/>
                  </a:lnTo>
                  <a:lnTo>
                    <a:pt x="106" y="156"/>
                  </a:lnTo>
                  <a:lnTo>
                    <a:pt x="110" y="158"/>
                  </a:lnTo>
                  <a:lnTo>
                    <a:pt x="114" y="158"/>
                  </a:lnTo>
                  <a:lnTo>
                    <a:pt x="114" y="158"/>
                  </a:lnTo>
                  <a:lnTo>
                    <a:pt x="118" y="158"/>
                  </a:lnTo>
                  <a:lnTo>
                    <a:pt x="124" y="156"/>
                  </a:lnTo>
                  <a:lnTo>
                    <a:pt x="126" y="152"/>
                  </a:lnTo>
                  <a:lnTo>
                    <a:pt x="128" y="148"/>
                  </a:lnTo>
                  <a:lnTo>
                    <a:pt x="128" y="148"/>
                  </a:lnTo>
                  <a:lnTo>
                    <a:pt x="128" y="144"/>
                  </a:lnTo>
                  <a:lnTo>
                    <a:pt x="128" y="140"/>
                  </a:lnTo>
                  <a:lnTo>
                    <a:pt x="124" y="136"/>
                  </a:lnTo>
                  <a:lnTo>
                    <a:pt x="120" y="134"/>
                  </a:lnTo>
                  <a:lnTo>
                    <a:pt x="118" y="134"/>
                  </a:lnTo>
                  <a:lnTo>
                    <a:pt x="118" y="134"/>
                  </a:lnTo>
                  <a:lnTo>
                    <a:pt x="124" y="120"/>
                  </a:lnTo>
                  <a:lnTo>
                    <a:pt x="124" y="120"/>
                  </a:lnTo>
                  <a:lnTo>
                    <a:pt x="128" y="110"/>
                  </a:lnTo>
                  <a:lnTo>
                    <a:pt x="134" y="102"/>
                  </a:lnTo>
                  <a:lnTo>
                    <a:pt x="138" y="96"/>
                  </a:lnTo>
                  <a:lnTo>
                    <a:pt x="142" y="94"/>
                  </a:lnTo>
                  <a:lnTo>
                    <a:pt x="150" y="90"/>
                  </a:lnTo>
                  <a:lnTo>
                    <a:pt x="152" y="90"/>
                  </a:lnTo>
                  <a:lnTo>
                    <a:pt x="152" y="90"/>
                  </a:lnTo>
                  <a:lnTo>
                    <a:pt x="150" y="88"/>
                  </a:lnTo>
                  <a:lnTo>
                    <a:pt x="148" y="82"/>
                  </a:lnTo>
                  <a:lnTo>
                    <a:pt x="146" y="76"/>
                  </a:lnTo>
                  <a:lnTo>
                    <a:pt x="146" y="70"/>
                  </a:lnTo>
                  <a:lnTo>
                    <a:pt x="148" y="62"/>
                  </a:lnTo>
                  <a:lnTo>
                    <a:pt x="154" y="54"/>
                  </a:lnTo>
                  <a:lnTo>
                    <a:pt x="154" y="54"/>
                  </a:lnTo>
                  <a:lnTo>
                    <a:pt x="162" y="34"/>
                  </a:lnTo>
                  <a:lnTo>
                    <a:pt x="166" y="18"/>
                  </a:lnTo>
                  <a:lnTo>
                    <a:pt x="166" y="18"/>
                  </a:lnTo>
                  <a:lnTo>
                    <a:pt x="166" y="14"/>
                  </a:lnTo>
                  <a:lnTo>
                    <a:pt x="162" y="10"/>
                  </a:lnTo>
                  <a:lnTo>
                    <a:pt x="158" y="6"/>
                  </a:lnTo>
                  <a:lnTo>
                    <a:pt x="154" y="4"/>
                  </a:lnTo>
                  <a:lnTo>
                    <a:pt x="154" y="4"/>
                  </a:lnTo>
                  <a:lnTo>
                    <a:pt x="148" y="4"/>
                  </a:lnTo>
                  <a:lnTo>
                    <a:pt x="144" y="8"/>
                  </a:lnTo>
                  <a:lnTo>
                    <a:pt x="140" y="12"/>
                  </a:lnTo>
                  <a:lnTo>
                    <a:pt x="138" y="16"/>
                  </a:lnTo>
                  <a:lnTo>
                    <a:pt x="138" y="16"/>
                  </a:lnTo>
                  <a:lnTo>
                    <a:pt x="138" y="20"/>
                  </a:lnTo>
                  <a:lnTo>
                    <a:pt x="140" y="24"/>
                  </a:lnTo>
                  <a:lnTo>
                    <a:pt x="144" y="30"/>
                  </a:lnTo>
                  <a:lnTo>
                    <a:pt x="148" y="30"/>
                  </a:lnTo>
                  <a:lnTo>
                    <a:pt x="150" y="32"/>
                  </a:lnTo>
                  <a:lnTo>
                    <a:pt x="150" y="32"/>
                  </a:lnTo>
                  <a:lnTo>
                    <a:pt x="144" y="50"/>
                  </a:lnTo>
                  <a:lnTo>
                    <a:pt x="136" y="60"/>
                  </a:lnTo>
                  <a:lnTo>
                    <a:pt x="136" y="60"/>
                  </a:lnTo>
                  <a:lnTo>
                    <a:pt x="128" y="56"/>
                  </a:lnTo>
                  <a:lnTo>
                    <a:pt x="128" y="56"/>
                  </a:lnTo>
                  <a:lnTo>
                    <a:pt x="86" y="34"/>
                  </a:lnTo>
                  <a:lnTo>
                    <a:pt x="66" y="26"/>
                  </a:lnTo>
                  <a:lnTo>
                    <a:pt x="42" y="18"/>
                  </a:lnTo>
                  <a:lnTo>
                    <a:pt x="42" y="18"/>
                  </a:lnTo>
                  <a:lnTo>
                    <a:pt x="44" y="14"/>
                  </a:lnTo>
                  <a:lnTo>
                    <a:pt x="44" y="14"/>
                  </a:lnTo>
                  <a:lnTo>
                    <a:pt x="50" y="4"/>
                  </a:lnTo>
                  <a:lnTo>
                    <a:pt x="52" y="0"/>
                  </a:lnTo>
                  <a:lnTo>
                    <a:pt x="52" y="0"/>
                  </a:lnTo>
                  <a:lnTo>
                    <a:pt x="48" y="0"/>
                  </a:lnTo>
                  <a:lnTo>
                    <a:pt x="40" y="6"/>
                  </a:lnTo>
                  <a:lnTo>
                    <a:pt x="40" y="6"/>
                  </a:lnTo>
                  <a:lnTo>
                    <a:pt x="32" y="10"/>
                  </a:lnTo>
                  <a:lnTo>
                    <a:pt x="24" y="12"/>
                  </a:lnTo>
                  <a:lnTo>
                    <a:pt x="24" y="12"/>
                  </a:lnTo>
                  <a:lnTo>
                    <a:pt x="20" y="12"/>
                  </a:lnTo>
                  <a:lnTo>
                    <a:pt x="16" y="10"/>
                  </a:lnTo>
                  <a:lnTo>
                    <a:pt x="16" y="10"/>
                  </a:lnTo>
                  <a:lnTo>
                    <a:pt x="12" y="14"/>
                  </a:lnTo>
                  <a:lnTo>
                    <a:pt x="10" y="22"/>
                  </a:lnTo>
                  <a:lnTo>
                    <a:pt x="10" y="22"/>
                  </a:lnTo>
                  <a:lnTo>
                    <a:pt x="4" y="36"/>
                  </a:lnTo>
                  <a:lnTo>
                    <a:pt x="4" y="36"/>
                  </a:lnTo>
                  <a:lnTo>
                    <a:pt x="0" y="42"/>
                  </a:lnTo>
                  <a:lnTo>
                    <a:pt x="0"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3" name="Freeform 109"/>
            <p:cNvSpPr>
              <a:spLocks/>
            </p:cNvSpPr>
            <p:nvPr userDrawn="1"/>
          </p:nvSpPr>
          <p:spPr bwMode="auto">
            <a:xfrm>
              <a:off x="78" y="868"/>
              <a:ext cx="40" cy="48"/>
            </a:xfrm>
            <a:custGeom>
              <a:avLst/>
              <a:gdLst>
                <a:gd name="T0" fmla="*/ 14 w 40"/>
                <a:gd name="T1" fmla="*/ 48 h 48"/>
                <a:gd name="T2" fmla="*/ 14 w 40"/>
                <a:gd name="T3" fmla="*/ 48 h 48"/>
                <a:gd name="T4" fmla="*/ 32 w 40"/>
                <a:gd name="T5" fmla="*/ 46 h 48"/>
                <a:gd name="T6" fmla="*/ 40 w 40"/>
                <a:gd name="T7" fmla="*/ 44 h 48"/>
                <a:gd name="T8" fmla="*/ 40 w 40"/>
                <a:gd name="T9" fmla="*/ 4 h 48"/>
                <a:gd name="T10" fmla="*/ 40 w 40"/>
                <a:gd name="T11" fmla="*/ 4 h 48"/>
                <a:gd name="T12" fmla="*/ 20 w 40"/>
                <a:gd name="T13" fmla="*/ 0 h 48"/>
                <a:gd name="T14" fmla="*/ 20 w 40"/>
                <a:gd name="T15" fmla="*/ 0 h 48"/>
                <a:gd name="T16" fmla="*/ 14 w 40"/>
                <a:gd name="T17" fmla="*/ 0 h 48"/>
                <a:gd name="T18" fmla="*/ 8 w 40"/>
                <a:gd name="T19" fmla="*/ 2 h 48"/>
                <a:gd name="T20" fmla="*/ 4 w 40"/>
                <a:gd name="T21" fmla="*/ 4 h 48"/>
                <a:gd name="T22" fmla="*/ 2 w 40"/>
                <a:gd name="T23" fmla="*/ 8 h 48"/>
                <a:gd name="T24" fmla="*/ 0 w 40"/>
                <a:gd name="T25" fmla="*/ 14 h 48"/>
                <a:gd name="T26" fmla="*/ 0 w 40"/>
                <a:gd name="T27" fmla="*/ 18 h 48"/>
                <a:gd name="T28" fmla="*/ 0 w 40"/>
                <a:gd name="T29" fmla="*/ 28 h 48"/>
                <a:gd name="T30" fmla="*/ 0 w 40"/>
                <a:gd name="T31" fmla="*/ 28 h 48"/>
                <a:gd name="T32" fmla="*/ 2 w 40"/>
                <a:gd name="T33" fmla="*/ 38 h 48"/>
                <a:gd name="T34" fmla="*/ 6 w 40"/>
                <a:gd name="T35" fmla="*/ 44 h 48"/>
                <a:gd name="T36" fmla="*/ 10 w 40"/>
                <a:gd name="T37" fmla="*/ 46 h 48"/>
                <a:gd name="T38" fmla="*/ 14 w 40"/>
                <a:gd name="T3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8">
                  <a:moveTo>
                    <a:pt x="14" y="48"/>
                  </a:moveTo>
                  <a:lnTo>
                    <a:pt x="14" y="48"/>
                  </a:lnTo>
                  <a:lnTo>
                    <a:pt x="32" y="46"/>
                  </a:lnTo>
                  <a:lnTo>
                    <a:pt x="40" y="44"/>
                  </a:lnTo>
                  <a:lnTo>
                    <a:pt x="40" y="4"/>
                  </a:lnTo>
                  <a:lnTo>
                    <a:pt x="40" y="4"/>
                  </a:lnTo>
                  <a:lnTo>
                    <a:pt x="20" y="0"/>
                  </a:lnTo>
                  <a:lnTo>
                    <a:pt x="20" y="0"/>
                  </a:lnTo>
                  <a:lnTo>
                    <a:pt x="14" y="0"/>
                  </a:lnTo>
                  <a:lnTo>
                    <a:pt x="8" y="2"/>
                  </a:lnTo>
                  <a:lnTo>
                    <a:pt x="4" y="4"/>
                  </a:lnTo>
                  <a:lnTo>
                    <a:pt x="2" y="8"/>
                  </a:lnTo>
                  <a:lnTo>
                    <a:pt x="0" y="14"/>
                  </a:lnTo>
                  <a:lnTo>
                    <a:pt x="0" y="18"/>
                  </a:lnTo>
                  <a:lnTo>
                    <a:pt x="0" y="28"/>
                  </a:lnTo>
                  <a:lnTo>
                    <a:pt x="0" y="28"/>
                  </a:lnTo>
                  <a:lnTo>
                    <a:pt x="2" y="38"/>
                  </a:lnTo>
                  <a:lnTo>
                    <a:pt x="6" y="44"/>
                  </a:lnTo>
                  <a:lnTo>
                    <a:pt x="10" y="46"/>
                  </a:lnTo>
                  <a:lnTo>
                    <a:pt x="14" y="4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4" name="Freeform 110"/>
            <p:cNvSpPr>
              <a:spLocks/>
            </p:cNvSpPr>
            <p:nvPr userDrawn="1"/>
          </p:nvSpPr>
          <p:spPr bwMode="auto">
            <a:xfrm>
              <a:off x="128" y="858"/>
              <a:ext cx="62" cy="58"/>
            </a:xfrm>
            <a:custGeom>
              <a:avLst/>
              <a:gdLst>
                <a:gd name="T0" fmla="*/ 62 w 62"/>
                <a:gd name="T1" fmla="*/ 42 h 58"/>
                <a:gd name="T2" fmla="*/ 62 w 62"/>
                <a:gd name="T3" fmla="*/ 30 h 58"/>
                <a:gd name="T4" fmla="*/ 62 w 62"/>
                <a:gd name="T5" fmla="*/ 8 h 58"/>
                <a:gd name="T6" fmla="*/ 60 w 62"/>
                <a:gd name="T7" fmla="*/ 0 h 58"/>
                <a:gd name="T8" fmla="*/ 58 w 62"/>
                <a:gd name="T9" fmla="*/ 0 h 58"/>
                <a:gd name="T10" fmla="*/ 50 w 62"/>
                <a:gd name="T11" fmla="*/ 0 h 58"/>
                <a:gd name="T12" fmla="*/ 44 w 62"/>
                <a:gd name="T13" fmla="*/ 0 h 58"/>
                <a:gd name="T14" fmla="*/ 34 w 62"/>
                <a:gd name="T15" fmla="*/ 0 h 58"/>
                <a:gd name="T16" fmla="*/ 30 w 62"/>
                <a:gd name="T17" fmla="*/ 8 h 58"/>
                <a:gd name="T18" fmla="*/ 28 w 62"/>
                <a:gd name="T19" fmla="*/ 0 h 58"/>
                <a:gd name="T20" fmla="*/ 18 w 62"/>
                <a:gd name="T21" fmla="*/ 0 h 58"/>
                <a:gd name="T22" fmla="*/ 12 w 62"/>
                <a:gd name="T23" fmla="*/ 0 h 58"/>
                <a:gd name="T24" fmla="*/ 6 w 62"/>
                <a:gd name="T25" fmla="*/ 0 h 58"/>
                <a:gd name="T26" fmla="*/ 4 w 62"/>
                <a:gd name="T27" fmla="*/ 2 h 58"/>
                <a:gd name="T28" fmla="*/ 0 w 62"/>
                <a:gd name="T29" fmla="*/ 8 h 58"/>
                <a:gd name="T30" fmla="*/ 0 w 62"/>
                <a:gd name="T31" fmla="*/ 30 h 58"/>
                <a:gd name="T32" fmla="*/ 2 w 62"/>
                <a:gd name="T33" fmla="*/ 54 h 58"/>
                <a:gd name="T34" fmla="*/ 6 w 62"/>
                <a:gd name="T35" fmla="*/ 54 h 58"/>
                <a:gd name="T36" fmla="*/ 10 w 62"/>
                <a:gd name="T37" fmla="*/ 52 h 58"/>
                <a:gd name="T38" fmla="*/ 14 w 62"/>
                <a:gd name="T39" fmla="*/ 42 h 58"/>
                <a:gd name="T40" fmla="*/ 14 w 62"/>
                <a:gd name="T41" fmla="*/ 56 h 58"/>
                <a:gd name="T42" fmla="*/ 18 w 62"/>
                <a:gd name="T43" fmla="*/ 58 h 58"/>
                <a:gd name="T44" fmla="*/ 26 w 62"/>
                <a:gd name="T45" fmla="*/ 54 h 58"/>
                <a:gd name="T46" fmla="*/ 30 w 62"/>
                <a:gd name="T47" fmla="*/ 48 h 58"/>
                <a:gd name="T48" fmla="*/ 30 w 62"/>
                <a:gd name="T49" fmla="*/ 42 h 58"/>
                <a:gd name="T50" fmla="*/ 32 w 62"/>
                <a:gd name="T51" fmla="*/ 56 h 58"/>
                <a:gd name="T52" fmla="*/ 42 w 62"/>
                <a:gd name="T53" fmla="*/ 54 h 58"/>
                <a:gd name="T54" fmla="*/ 46 w 62"/>
                <a:gd name="T55" fmla="*/ 48 h 58"/>
                <a:gd name="T56" fmla="*/ 48 w 62"/>
                <a:gd name="T57" fmla="*/ 42 h 58"/>
                <a:gd name="T58" fmla="*/ 48 w 62"/>
                <a:gd name="T59" fmla="*/ 52 h 58"/>
                <a:gd name="T60" fmla="*/ 52 w 62"/>
                <a:gd name="T61" fmla="*/ 52 h 58"/>
                <a:gd name="T62" fmla="*/ 56 w 62"/>
                <a:gd name="T63" fmla="*/ 50 h 58"/>
                <a:gd name="T64" fmla="*/ 62 w 62"/>
                <a:gd name="T65"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58">
                  <a:moveTo>
                    <a:pt x="62" y="42"/>
                  </a:moveTo>
                  <a:lnTo>
                    <a:pt x="62" y="42"/>
                  </a:lnTo>
                  <a:lnTo>
                    <a:pt x="62" y="30"/>
                  </a:lnTo>
                  <a:lnTo>
                    <a:pt x="62" y="30"/>
                  </a:lnTo>
                  <a:lnTo>
                    <a:pt x="62" y="8"/>
                  </a:lnTo>
                  <a:lnTo>
                    <a:pt x="62" y="8"/>
                  </a:lnTo>
                  <a:lnTo>
                    <a:pt x="62" y="4"/>
                  </a:lnTo>
                  <a:lnTo>
                    <a:pt x="60" y="0"/>
                  </a:lnTo>
                  <a:lnTo>
                    <a:pt x="58" y="0"/>
                  </a:lnTo>
                  <a:lnTo>
                    <a:pt x="58" y="0"/>
                  </a:lnTo>
                  <a:lnTo>
                    <a:pt x="50" y="0"/>
                  </a:lnTo>
                  <a:lnTo>
                    <a:pt x="50" y="0"/>
                  </a:lnTo>
                  <a:lnTo>
                    <a:pt x="48" y="8"/>
                  </a:lnTo>
                  <a:lnTo>
                    <a:pt x="44" y="0"/>
                  </a:lnTo>
                  <a:lnTo>
                    <a:pt x="44" y="0"/>
                  </a:lnTo>
                  <a:lnTo>
                    <a:pt x="34" y="0"/>
                  </a:lnTo>
                  <a:lnTo>
                    <a:pt x="34" y="0"/>
                  </a:lnTo>
                  <a:lnTo>
                    <a:pt x="30" y="8"/>
                  </a:lnTo>
                  <a:lnTo>
                    <a:pt x="28" y="0"/>
                  </a:lnTo>
                  <a:lnTo>
                    <a:pt x="28" y="0"/>
                  </a:lnTo>
                  <a:lnTo>
                    <a:pt x="18" y="0"/>
                  </a:lnTo>
                  <a:lnTo>
                    <a:pt x="18" y="0"/>
                  </a:lnTo>
                  <a:lnTo>
                    <a:pt x="14" y="8"/>
                  </a:lnTo>
                  <a:lnTo>
                    <a:pt x="12" y="0"/>
                  </a:lnTo>
                  <a:lnTo>
                    <a:pt x="12" y="0"/>
                  </a:lnTo>
                  <a:lnTo>
                    <a:pt x="6" y="0"/>
                  </a:lnTo>
                  <a:lnTo>
                    <a:pt x="6" y="0"/>
                  </a:lnTo>
                  <a:lnTo>
                    <a:pt x="4" y="2"/>
                  </a:lnTo>
                  <a:lnTo>
                    <a:pt x="2" y="4"/>
                  </a:lnTo>
                  <a:lnTo>
                    <a:pt x="0" y="8"/>
                  </a:lnTo>
                  <a:lnTo>
                    <a:pt x="0" y="8"/>
                  </a:lnTo>
                  <a:lnTo>
                    <a:pt x="0" y="30"/>
                  </a:lnTo>
                  <a:lnTo>
                    <a:pt x="0" y="30"/>
                  </a:lnTo>
                  <a:lnTo>
                    <a:pt x="2" y="54"/>
                  </a:lnTo>
                  <a:lnTo>
                    <a:pt x="2" y="54"/>
                  </a:lnTo>
                  <a:lnTo>
                    <a:pt x="6" y="54"/>
                  </a:lnTo>
                  <a:lnTo>
                    <a:pt x="10" y="52"/>
                  </a:lnTo>
                  <a:lnTo>
                    <a:pt x="10" y="52"/>
                  </a:lnTo>
                  <a:lnTo>
                    <a:pt x="14" y="46"/>
                  </a:lnTo>
                  <a:lnTo>
                    <a:pt x="14" y="42"/>
                  </a:lnTo>
                  <a:lnTo>
                    <a:pt x="14" y="42"/>
                  </a:lnTo>
                  <a:lnTo>
                    <a:pt x="14" y="56"/>
                  </a:lnTo>
                  <a:lnTo>
                    <a:pt x="14" y="56"/>
                  </a:lnTo>
                  <a:lnTo>
                    <a:pt x="18" y="58"/>
                  </a:lnTo>
                  <a:lnTo>
                    <a:pt x="22" y="56"/>
                  </a:lnTo>
                  <a:lnTo>
                    <a:pt x="26" y="54"/>
                  </a:lnTo>
                  <a:lnTo>
                    <a:pt x="26" y="54"/>
                  </a:lnTo>
                  <a:lnTo>
                    <a:pt x="30" y="48"/>
                  </a:lnTo>
                  <a:lnTo>
                    <a:pt x="30" y="42"/>
                  </a:lnTo>
                  <a:lnTo>
                    <a:pt x="30" y="42"/>
                  </a:lnTo>
                  <a:lnTo>
                    <a:pt x="32" y="56"/>
                  </a:lnTo>
                  <a:lnTo>
                    <a:pt x="32" y="56"/>
                  </a:lnTo>
                  <a:lnTo>
                    <a:pt x="36" y="56"/>
                  </a:lnTo>
                  <a:lnTo>
                    <a:pt x="42" y="54"/>
                  </a:lnTo>
                  <a:lnTo>
                    <a:pt x="42" y="54"/>
                  </a:lnTo>
                  <a:lnTo>
                    <a:pt x="46" y="48"/>
                  </a:lnTo>
                  <a:lnTo>
                    <a:pt x="48" y="42"/>
                  </a:lnTo>
                  <a:lnTo>
                    <a:pt x="48" y="42"/>
                  </a:lnTo>
                  <a:lnTo>
                    <a:pt x="48" y="52"/>
                  </a:lnTo>
                  <a:lnTo>
                    <a:pt x="48" y="52"/>
                  </a:lnTo>
                  <a:lnTo>
                    <a:pt x="52" y="52"/>
                  </a:lnTo>
                  <a:lnTo>
                    <a:pt x="52" y="52"/>
                  </a:lnTo>
                  <a:lnTo>
                    <a:pt x="56" y="50"/>
                  </a:lnTo>
                  <a:lnTo>
                    <a:pt x="56" y="50"/>
                  </a:lnTo>
                  <a:lnTo>
                    <a:pt x="60" y="48"/>
                  </a:lnTo>
                  <a:lnTo>
                    <a:pt x="62"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5" name="Freeform 111"/>
            <p:cNvSpPr>
              <a:spLocks/>
            </p:cNvSpPr>
            <p:nvPr userDrawn="1"/>
          </p:nvSpPr>
          <p:spPr bwMode="auto">
            <a:xfrm>
              <a:off x="136" y="860"/>
              <a:ext cx="76" cy="84"/>
            </a:xfrm>
            <a:custGeom>
              <a:avLst/>
              <a:gdLst>
                <a:gd name="T0" fmla="*/ 76 w 76"/>
                <a:gd name="T1" fmla="*/ 60 h 84"/>
                <a:gd name="T2" fmla="*/ 76 w 76"/>
                <a:gd name="T3" fmla="*/ 48 h 84"/>
                <a:gd name="T4" fmla="*/ 76 w 76"/>
                <a:gd name="T5" fmla="*/ 48 h 84"/>
                <a:gd name="T6" fmla="*/ 74 w 76"/>
                <a:gd name="T7" fmla="*/ 44 h 84"/>
                <a:gd name="T8" fmla="*/ 72 w 76"/>
                <a:gd name="T9" fmla="*/ 40 h 84"/>
                <a:gd name="T10" fmla="*/ 70 w 76"/>
                <a:gd name="T11" fmla="*/ 32 h 84"/>
                <a:gd name="T12" fmla="*/ 70 w 76"/>
                <a:gd name="T13" fmla="*/ 32 h 84"/>
                <a:gd name="T14" fmla="*/ 72 w 76"/>
                <a:gd name="T15" fmla="*/ 28 h 84"/>
                <a:gd name="T16" fmla="*/ 72 w 76"/>
                <a:gd name="T17" fmla="*/ 22 h 84"/>
                <a:gd name="T18" fmla="*/ 76 w 76"/>
                <a:gd name="T19" fmla="*/ 18 h 84"/>
                <a:gd name="T20" fmla="*/ 76 w 76"/>
                <a:gd name="T21" fmla="*/ 6 h 84"/>
                <a:gd name="T22" fmla="*/ 76 w 76"/>
                <a:gd name="T23" fmla="*/ 6 h 84"/>
                <a:gd name="T24" fmla="*/ 70 w 76"/>
                <a:gd name="T25" fmla="*/ 2 h 84"/>
                <a:gd name="T26" fmla="*/ 66 w 76"/>
                <a:gd name="T27" fmla="*/ 0 h 84"/>
                <a:gd name="T28" fmla="*/ 64 w 76"/>
                <a:gd name="T29" fmla="*/ 0 h 84"/>
                <a:gd name="T30" fmla="*/ 64 w 76"/>
                <a:gd name="T31" fmla="*/ 44 h 84"/>
                <a:gd name="T32" fmla="*/ 64 w 76"/>
                <a:gd name="T33" fmla="*/ 44 h 84"/>
                <a:gd name="T34" fmla="*/ 62 w 76"/>
                <a:gd name="T35" fmla="*/ 50 h 84"/>
                <a:gd name="T36" fmla="*/ 56 w 76"/>
                <a:gd name="T37" fmla="*/ 56 h 84"/>
                <a:gd name="T38" fmla="*/ 50 w 76"/>
                <a:gd name="T39" fmla="*/ 60 h 84"/>
                <a:gd name="T40" fmla="*/ 42 w 76"/>
                <a:gd name="T41" fmla="*/ 62 h 84"/>
                <a:gd name="T42" fmla="*/ 42 w 76"/>
                <a:gd name="T43" fmla="*/ 62 h 84"/>
                <a:gd name="T44" fmla="*/ 28 w 76"/>
                <a:gd name="T45" fmla="*/ 64 h 84"/>
                <a:gd name="T46" fmla="*/ 14 w 76"/>
                <a:gd name="T47" fmla="*/ 66 h 84"/>
                <a:gd name="T48" fmla="*/ 0 w 76"/>
                <a:gd name="T49" fmla="*/ 66 h 84"/>
                <a:gd name="T50" fmla="*/ 0 w 76"/>
                <a:gd name="T51" fmla="*/ 66 h 84"/>
                <a:gd name="T52" fmla="*/ 2 w 76"/>
                <a:gd name="T53" fmla="*/ 76 h 84"/>
                <a:gd name="T54" fmla="*/ 2 w 76"/>
                <a:gd name="T55" fmla="*/ 76 h 84"/>
                <a:gd name="T56" fmla="*/ 6 w 76"/>
                <a:gd name="T57" fmla="*/ 82 h 84"/>
                <a:gd name="T58" fmla="*/ 8 w 76"/>
                <a:gd name="T59" fmla="*/ 84 h 84"/>
                <a:gd name="T60" fmla="*/ 62 w 76"/>
                <a:gd name="T61" fmla="*/ 84 h 84"/>
                <a:gd name="T62" fmla="*/ 76 w 76"/>
                <a:gd name="T63" fmla="*/ 6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84">
                  <a:moveTo>
                    <a:pt x="76" y="60"/>
                  </a:moveTo>
                  <a:lnTo>
                    <a:pt x="76" y="48"/>
                  </a:lnTo>
                  <a:lnTo>
                    <a:pt x="76" y="48"/>
                  </a:lnTo>
                  <a:lnTo>
                    <a:pt x="74" y="44"/>
                  </a:lnTo>
                  <a:lnTo>
                    <a:pt x="72" y="40"/>
                  </a:lnTo>
                  <a:lnTo>
                    <a:pt x="70" y="32"/>
                  </a:lnTo>
                  <a:lnTo>
                    <a:pt x="70" y="32"/>
                  </a:lnTo>
                  <a:lnTo>
                    <a:pt x="72" y="28"/>
                  </a:lnTo>
                  <a:lnTo>
                    <a:pt x="72" y="22"/>
                  </a:lnTo>
                  <a:lnTo>
                    <a:pt x="76" y="18"/>
                  </a:lnTo>
                  <a:lnTo>
                    <a:pt x="76" y="6"/>
                  </a:lnTo>
                  <a:lnTo>
                    <a:pt x="76" y="6"/>
                  </a:lnTo>
                  <a:lnTo>
                    <a:pt x="70" y="2"/>
                  </a:lnTo>
                  <a:lnTo>
                    <a:pt x="66" y="0"/>
                  </a:lnTo>
                  <a:lnTo>
                    <a:pt x="64" y="0"/>
                  </a:lnTo>
                  <a:lnTo>
                    <a:pt x="64" y="44"/>
                  </a:lnTo>
                  <a:lnTo>
                    <a:pt x="64" y="44"/>
                  </a:lnTo>
                  <a:lnTo>
                    <a:pt x="62" y="50"/>
                  </a:lnTo>
                  <a:lnTo>
                    <a:pt x="56" y="56"/>
                  </a:lnTo>
                  <a:lnTo>
                    <a:pt x="50" y="60"/>
                  </a:lnTo>
                  <a:lnTo>
                    <a:pt x="42" y="62"/>
                  </a:lnTo>
                  <a:lnTo>
                    <a:pt x="42" y="62"/>
                  </a:lnTo>
                  <a:lnTo>
                    <a:pt x="28" y="64"/>
                  </a:lnTo>
                  <a:lnTo>
                    <a:pt x="14" y="66"/>
                  </a:lnTo>
                  <a:lnTo>
                    <a:pt x="0" y="66"/>
                  </a:lnTo>
                  <a:lnTo>
                    <a:pt x="0" y="66"/>
                  </a:lnTo>
                  <a:lnTo>
                    <a:pt x="2" y="76"/>
                  </a:lnTo>
                  <a:lnTo>
                    <a:pt x="2" y="76"/>
                  </a:lnTo>
                  <a:lnTo>
                    <a:pt x="6" y="82"/>
                  </a:lnTo>
                  <a:lnTo>
                    <a:pt x="8" y="84"/>
                  </a:lnTo>
                  <a:lnTo>
                    <a:pt x="62" y="84"/>
                  </a:lnTo>
                  <a:lnTo>
                    <a:pt x="76" y="6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6" name="Freeform 112"/>
            <p:cNvSpPr>
              <a:spLocks/>
            </p:cNvSpPr>
            <p:nvPr userDrawn="1"/>
          </p:nvSpPr>
          <p:spPr bwMode="auto">
            <a:xfrm>
              <a:off x="142" y="954"/>
              <a:ext cx="60" cy="20"/>
            </a:xfrm>
            <a:custGeom>
              <a:avLst/>
              <a:gdLst>
                <a:gd name="T0" fmla="*/ 2 w 60"/>
                <a:gd name="T1" fmla="*/ 20 h 20"/>
                <a:gd name="T2" fmla="*/ 56 w 60"/>
                <a:gd name="T3" fmla="*/ 20 h 20"/>
                <a:gd name="T4" fmla="*/ 56 w 60"/>
                <a:gd name="T5" fmla="*/ 20 h 20"/>
                <a:gd name="T6" fmla="*/ 60 w 60"/>
                <a:gd name="T7" fmla="*/ 8 h 20"/>
                <a:gd name="T8" fmla="*/ 56 w 60"/>
                <a:gd name="T9" fmla="*/ 0 h 20"/>
                <a:gd name="T10" fmla="*/ 2 w 60"/>
                <a:gd name="T11" fmla="*/ 0 h 20"/>
                <a:gd name="T12" fmla="*/ 0 w 60"/>
                <a:gd name="T13" fmla="*/ 10 h 20"/>
                <a:gd name="T14" fmla="*/ 2 w 60"/>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0">
                  <a:moveTo>
                    <a:pt x="2" y="20"/>
                  </a:moveTo>
                  <a:lnTo>
                    <a:pt x="56" y="20"/>
                  </a:lnTo>
                  <a:lnTo>
                    <a:pt x="56" y="20"/>
                  </a:lnTo>
                  <a:lnTo>
                    <a:pt x="60" y="8"/>
                  </a:lnTo>
                  <a:lnTo>
                    <a:pt x="56" y="0"/>
                  </a:lnTo>
                  <a:lnTo>
                    <a:pt x="2" y="0"/>
                  </a:lnTo>
                  <a:lnTo>
                    <a:pt x="0" y="10"/>
                  </a:lnTo>
                  <a:lnTo>
                    <a:pt x="2"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7" name="Freeform 113"/>
            <p:cNvSpPr>
              <a:spLocks/>
            </p:cNvSpPr>
            <p:nvPr userDrawn="1"/>
          </p:nvSpPr>
          <p:spPr bwMode="auto">
            <a:xfrm>
              <a:off x="146" y="984"/>
              <a:ext cx="58" cy="70"/>
            </a:xfrm>
            <a:custGeom>
              <a:avLst/>
              <a:gdLst>
                <a:gd name="T0" fmla="*/ 52 w 58"/>
                <a:gd name="T1" fmla="*/ 0 h 70"/>
                <a:gd name="T2" fmla="*/ 0 w 58"/>
                <a:gd name="T3" fmla="*/ 0 h 70"/>
                <a:gd name="T4" fmla="*/ 0 w 58"/>
                <a:gd name="T5" fmla="*/ 68 h 70"/>
                <a:gd name="T6" fmla="*/ 44 w 58"/>
                <a:gd name="T7" fmla="*/ 70 h 70"/>
                <a:gd name="T8" fmla="*/ 58 w 58"/>
                <a:gd name="T9" fmla="*/ 58 h 70"/>
                <a:gd name="T10" fmla="*/ 52 w 58"/>
                <a:gd name="T11" fmla="*/ 0 h 70"/>
              </a:gdLst>
              <a:ahLst/>
              <a:cxnLst>
                <a:cxn ang="0">
                  <a:pos x="T0" y="T1"/>
                </a:cxn>
                <a:cxn ang="0">
                  <a:pos x="T2" y="T3"/>
                </a:cxn>
                <a:cxn ang="0">
                  <a:pos x="T4" y="T5"/>
                </a:cxn>
                <a:cxn ang="0">
                  <a:pos x="T6" y="T7"/>
                </a:cxn>
                <a:cxn ang="0">
                  <a:pos x="T8" y="T9"/>
                </a:cxn>
                <a:cxn ang="0">
                  <a:pos x="T10" y="T11"/>
                </a:cxn>
              </a:cxnLst>
              <a:rect l="0" t="0" r="r" b="b"/>
              <a:pathLst>
                <a:path w="58" h="70">
                  <a:moveTo>
                    <a:pt x="52" y="0"/>
                  </a:moveTo>
                  <a:lnTo>
                    <a:pt x="0" y="0"/>
                  </a:lnTo>
                  <a:lnTo>
                    <a:pt x="0" y="68"/>
                  </a:lnTo>
                  <a:lnTo>
                    <a:pt x="44" y="70"/>
                  </a:lnTo>
                  <a:lnTo>
                    <a:pt x="58" y="58"/>
                  </a:lnTo>
                  <a:lnTo>
                    <a:pt x="52"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8" name="Freeform 114"/>
            <p:cNvSpPr>
              <a:spLocks/>
            </p:cNvSpPr>
            <p:nvPr userDrawn="1"/>
          </p:nvSpPr>
          <p:spPr bwMode="auto">
            <a:xfrm>
              <a:off x="142" y="1050"/>
              <a:ext cx="80" cy="72"/>
            </a:xfrm>
            <a:custGeom>
              <a:avLst/>
              <a:gdLst>
                <a:gd name="T0" fmla="*/ 80 w 80"/>
                <a:gd name="T1" fmla="*/ 20 h 72"/>
                <a:gd name="T2" fmla="*/ 80 w 80"/>
                <a:gd name="T3" fmla="*/ 20 h 72"/>
                <a:gd name="T4" fmla="*/ 70 w 80"/>
                <a:gd name="T5" fmla="*/ 12 h 72"/>
                <a:gd name="T6" fmla="*/ 70 w 80"/>
                <a:gd name="T7" fmla="*/ 12 h 72"/>
                <a:gd name="T8" fmla="*/ 68 w 80"/>
                <a:gd name="T9" fmla="*/ 0 h 72"/>
                <a:gd name="T10" fmla="*/ 52 w 80"/>
                <a:gd name="T11" fmla="*/ 14 h 72"/>
                <a:gd name="T12" fmla="*/ 2 w 80"/>
                <a:gd name="T13" fmla="*/ 14 h 72"/>
                <a:gd name="T14" fmla="*/ 2 w 80"/>
                <a:gd name="T15" fmla="*/ 14 h 72"/>
                <a:gd name="T16" fmla="*/ 0 w 80"/>
                <a:gd name="T17" fmla="*/ 32 h 72"/>
                <a:gd name="T18" fmla="*/ 0 w 80"/>
                <a:gd name="T19" fmla="*/ 52 h 72"/>
                <a:gd name="T20" fmla="*/ 0 w 80"/>
                <a:gd name="T21" fmla="*/ 52 h 72"/>
                <a:gd name="T22" fmla="*/ 14 w 80"/>
                <a:gd name="T23" fmla="*/ 62 h 72"/>
                <a:gd name="T24" fmla="*/ 28 w 80"/>
                <a:gd name="T25" fmla="*/ 72 h 72"/>
                <a:gd name="T26" fmla="*/ 62 w 80"/>
                <a:gd name="T27" fmla="*/ 28 h 72"/>
                <a:gd name="T28" fmla="*/ 80 w 80"/>
                <a:gd name="T29"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72">
                  <a:moveTo>
                    <a:pt x="80" y="20"/>
                  </a:moveTo>
                  <a:lnTo>
                    <a:pt x="80" y="20"/>
                  </a:lnTo>
                  <a:lnTo>
                    <a:pt x="70" y="12"/>
                  </a:lnTo>
                  <a:lnTo>
                    <a:pt x="70" y="12"/>
                  </a:lnTo>
                  <a:lnTo>
                    <a:pt x="68" y="0"/>
                  </a:lnTo>
                  <a:lnTo>
                    <a:pt x="52" y="14"/>
                  </a:lnTo>
                  <a:lnTo>
                    <a:pt x="2" y="14"/>
                  </a:lnTo>
                  <a:lnTo>
                    <a:pt x="2" y="14"/>
                  </a:lnTo>
                  <a:lnTo>
                    <a:pt x="0" y="32"/>
                  </a:lnTo>
                  <a:lnTo>
                    <a:pt x="0" y="52"/>
                  </a:lnTo>
                  <a:lnTo>
                    <a:pt x="0" y="52"/>
                  </a:lnTo>
                  <a:lnTo>
                    <a:pt x="14" y="62"/>
                  </a:lnTo>
                  <a:lnTo>
                    <a:pt x="28" y="72"/>
                  </a:lnTo>
                  <a:lnTo>
                    <a:pt x="62" y="28"/>
                  </a:lnTo>
                  <a:lnTo>
                    <a:pt x="8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69" name="Freeform 115"/>
            <p:cNvSpPr>
              <a:spLocks/>
            </p:cNvSpPr>
            <p:nvPr userDrawn="1"/>
          </p:nvSpPr>
          <p:spPr bwMode="auto">
            <a:xfrm>
              <a:off x="180" y="1078"/>
              <a:ext cx="120" cy="68"/>
            </a:xfrm>
            <a:custGeom>
              <a:avLst/>
              <a:gdLst>
                <a:gd name="T0" fmla="*/ 30 w 120"/>
                <a:gd name="T1" fmla="*/ 8 h 68"/>
                <a:gd name="T2" fmla="*/ 0 w 120"/>
                <a:gd name="T3" fmla="*/ 48 h 68"/>
                <a:gd name="T4" fmla="*/ 50 w 120"/>
                <a:gd name="T5" fmla="*/ 68 h 68"/>
                <a:gd name="T6" fmla="*/ 50 w 120"/>
                <a:gd name="T7" fmla="*/ 68 h 68"/>
                <a:gd name="T8" fmla="*/ 74 w 120"/>
                <a:gd name="T9" fmla="*/ 56 h 68"/>
                <a:gd name="T10" fmla="*/ 96 w 120"/>
                <a:gd name="T11" fmla="*/ 42 h 68"/>
                <a:gd name="T12" fmla="*/ 120 w 120"/>
                <a:gd name="T13" fmla="*/ 26 h 68"/>
                <a:gd name="T14" fmla="*/ 48 w 120"/>
                <a:gd name="T15" fmla="*/ 0 h 68"/>
                <a:gd name="T16" fmla="*/ 30 w 120"/>
                <a:gd name="T17"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68">
                  <a:moveTo>
                    <a:pt x="30" y="8"/>
                  </a:moveTo>
                  <a:lnTo>
                    <a:pt x="0" y="48"/>
                  </a:lnTo>
                  <a:lnTo>
                    <a:pt x="50" y="68"/>
                  </a:lnTo>
                  <a:lnTo>
                    <a:pt x="50" y="68"/>
                  </a:lnTo>
                  <a:lnTo>
                    <a:pt x="74" y="56"/>
                  </a:lnTo>
                  <a:lnTo>
                    <a:pt x="96" y="42"/>
                  </a:lnTo>
                  <a:lnTo>
                    <a:pt x="120" y="26"/>
                  </a:lnTo>
                  <a:lnTo>
                    <a:pt x="48" y="0"/>
                  </a:lnTo>
                  <a:lnTo>
                    <a:pt x="30" y="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0" name="Freeform 116"/>
            <p:cNvSpPr>
              <a:spLocks/>
            </p:cNvSpPr>
            <p:nvPr userDrawn="1"/>
          </p:nvSpPr>
          <p:spPr bwMode="auto">
            <a:xfrm>
              <a:off x="216" y="826"/>
              <a:ext cx="28" cy="126"/>
            </a:xfrm>
            <a:custGeom>
              <a:avLst/>
              <a:gdLst>
                <a:gd name="T0" fmla="*/ 22 w 28"/>
                <a:gd name="T1" fmla="*/ 54 h 126"/>
                <a:gd name="T2" fmla="*/ 22 w 28"/>
                <a:gd name="T3" fmla="*/ 54 h 126"/>
                <a:gd name="T4" fmla="*/ 22 w 28"/>
                <a:gd name="T5" fmla="*/ 10 h 126"/>
                <a:gd name="T6" fmla="*/ 22 w 28"/>
                <a:gd name="T7" fmla="*/ 10 h 126"/>
                <a:gd name="T8" fmla="*/ 24 w 28"/>
                <a:gd name="T9" fmla="*/ 8 h 126"/>
                <a:gd name="T10" fmla="*/ 24 w 28"/>
                <a:gd name="T11" fmla="*/ 8 h 126"/>
                <a:gd name="T12" fmla="*/ 26 w 28"/>
                <a:gd name="T13" fmla="*/ 2 h 126"/>
                <a:gd name="T14" fmla="*/ 24 w 28"/>
                <a:gd name="T15" fmla="*/ 0 h 126"/>
                <a:gd name="T16" fmla="*/ 0 w 28"/>
                <a:gd name="T17" fmla="*/ 0 h 126"/>
                <a:gd name="T18" fmla="*/ 0 w 28"/>
                <a:gd name="T19" fmla="*/ 0 h 126"/>
                <a:gd name="T20" fmla="*/ 0 w 28"/>
                <a:gd name="T21" fmla="*/ 6 h 126"/>
                <a:gd name="T22" fmla="*/ 0 w 28"/>
                <a:gd name="T23" fmla="*/ 6 h 126"/>
                <a:gd name="T24" fmla="*/ 2 w 28"/>
                <a:gd name="T25" fmla="*/ 10 h 126"/>
                <a:gd name="T26" fmla="*/ 4 w 28"/>
                <a:gd name="T27" fmla="*/ 12 h 126"/>
                <a:gd name="T28" fmla="*/ 4 w 28"/>
                <a:gd name="T29" fmla="*/ 54 h 126"/>
                <a:gd name="T30" fmla="*/ 4 w 28"/>
                <a:gd name="T31" fmla="*/ 54 h 126"/>
                <a:gd name="T32" fmla="*/ 2 w 28"/>
                <a:gd name="T33" fmla="*/ 56 h 126"/>
                <a:gd name="T34" fmla="*/ 0 w 28"/>
                <a:gd name="T35" fmla="*/ 66 h 126"/>
                <a:gd name="T36" fmla="*/ 0 w 28"/>
                <a:gd name="T37" fmla="*/ 66 h 126"/>
                <a:gd name="T38" fmla="*/ 0 w 28"/>
                <a:gd name="T39" fmla="*/ 72 h 126"/>
                <a:gd name="T40" fmla="*/ 2 w 28"/>
                <a:gd name="T41" fmla="*/ 76 h 126"/>
                <a:gd name="T42" fmla="*/ 4 w 28"/>
                <a:gd name="T43" fmla="*/ 82 h 126"/>
                <a:gd name="T44" fmla="*/ 4 w 28"/>
                <a:gd name="T45" fmla="*/ 116 h 126"/>
                <a:gd name="T46" fmla="*/ 4 w 28"/>
                <a:gd name="T47" fmla="*/ 116 h 126"/>
                <a:gd name="T48" fmla="*/ 2 w 28"/>
                <a:gd name="T49" fmla="*/ 118 h 126"/>
                <a:gd name="T50" fmla="*/ 2 w 28"/>
                <a:gd name="T51" fmla="*/ 122 h 126"/>
                <a:gd name="T52" fmla="*/ 2 w 28"/>
                <a:gd name="T53" fmla="*/ 122 h 126"/>
                <a:gd name="T54" fmla="*/ 2 w 28"/>
                <a:gd name="T55" fmla="*/ 126 h 126"/>
                <a:gd name="T56" fmla="*/ 24 w 28"/>
                <a:gd name="T57" fmla="*/ 126 h 126"/>
                <a:gd name="T58" fmla="*/ 24 w 28"/>
                <a:gd name="T59" fmla="*/ 126 h 126"/>
                <a:gd name="T60" fmla="*/ 24 w 28"/>
                <a:gd name="T61" fmla="*/ 120 h 126"/>
                <a:gd name="T62" fmla="*/ 24 w 28"/>
                <a:gd name="T63" fmla="*/ 120 h 126"/>
                <a:gd name="T64" fmla="*/ 22 w 28"/>
                <a:gd name="T65" fmla="*/ 116 h 126"/>
                <a:gd name="T66" fmla="*/ 22 w 28"/>
                <a:gd name="T67" fmla="*/ 82 h 126"/>
                <a:gd name="T68" fmla="*/ 22 w 28"/>
                <a:gd name="T69" fmla="*/ 82 h 126"/>
                <a:gd name="T70" fmla="*/ 26 w 28"/>
                <a:gd name="T71" fmla="*/ 76 h 126"/>
                <a:gd name="T72" fmla="*/ 28 w 28"/>
                <a:gd name="T73" fmla="*/ 72 h 126"/>
                <a:gd name="T74" fmla="*/ 28 w 28"/>
                <a:gd name="T75" fmla="*/ 68 h 126"/>
                <a:gd name="T76" fmla="*/ 28 w 28"/>
                <a:gd name="T77" fmla="*/ 68 h 126"/>
                <a:gd name="T78" fmla="*/ 26 w 28"/>
                <a:gd name="T79" fmla="*/ 58 h 126"/>
                <a:gd name="T80" fmla="*/ 22 w 28"/>
                <a:gd name="T81" fmla="*/ 5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 h="126">
                  <a:moveTo>
                    <a:pt x="22" y="54"/>
                  </a:moveTo>
                  <a:lnTo>
                    <a:pt x="22" y="54"/>
                  </a:lnTo>
                  <a:lnTo>
                    <a:pt x="22" y="10"/>
                  </a:lnTo>
                  <a:lnTo>
                    <a:pt x="22" y="10"/>
                  </a:lnTo>
                  <a:lnTo>
                    <a:pt x="24" y="8"/>
                  </a:lnTo>
                  <a:lnTo>
                    <a:pt x="24" y="8"/>
                  </a:lnTo>
                  <a:lnTo>
                    <a:pt x="26" y="2"/>
                  </a:lnTo>
                  <a:lnTo>
                    <a:pt x="24" y="0"/>
                  </a:lnTo>
                  <a:lnTo>
                    <a:pt x="0" y="0"/>
                  </a:lnTo>
                  <a:lnTo>
                    <a:pt x="0" y="0"/>
                  </a:lnTo>
                  <a:lnTo>
                    <a:pt x="0" y="6"/>
                  </a:lnTo>
                  <a:lnTo>
                    <a:pt x="0" y="6"/>
                  </a:lnTo>
                  <a:lnTo>
                    <a:pt x="2" y="10"/>
                  </a:lnTo>
                  <a:lnTo>
                    <a:pt x="4" y="12"/>
                  </a:lnTo>
                  <a:lnTo>
                    <a:pt x="4" y="54"/>
                  </a:lnTo>
                  <a:lnTo>
                    <a:pt x="4" y="54"/>
                  </a:lnTo>
                  <a:lnTo>
                    <a:pt x="2" y="56"/>
                  </a:lnTo>
                  <a:lnTo>
                    <a:pt x="0" y="66"/>
                  </a:lnTo>
                  <a:lnTo>
                    <a:pt x="0" y="66"/>
                  </a:lnTo>
                  <a:lnTo>
                    <a:pt x="0" y="72"/>
                  </a:lnTo>
                  <a:lnTo>
                    <a:pt x="2" y="76"/>
                  </a:lnTo>
                  <a:lnTo>
                    <a:pt x="4" y="82"/>
                  </a:lnTo>
                  <a:lnTo>
                    <a:pt x="4" y="116"/>
                  </a:lnTo>
                  <a:lnTo>
                    <a:pt x="4" y="116"/>
                  </a:lnTo>
                  <a:lnTo>
                    <a:pt x="2" y="118"/>
                  </a:lnTo>
                  <a:lnTo>
                    <a:pt x="2" y="122"/>
                  </a:lnTo>
                  <a:lnTo>
                    <a:pt x="2" y="122"/>
                  </a:lnTo>
                  <a:lnTo>
                    <a:pt x="2" y="126"/>
                  </a:lnTo>
                  <a:lnTo>
                    <a:pt x="24" y="126"/>
                  </a:lnTo>
                  <a:lnTo>
                    <a:pt x="24" y="126"/>
                  </a:lnTo>
                  <a:lnTo>
                    <a:pt x="24" y="120"/>
                  </a:lnTo>
                  <a:lnTo>
                    <a:pt x="24" y="120"/>
                  </a:lnTo>
                  <a:lnTo>
                    <a:pt x="22" y="116"/>
                  </a:lnTo>
                  <a:lnTo>
                    <a:pt x="22" y="82"/>
                  </a:lnTo>
                  <a:lnTo>
                    <a:pt x="22" y="82"/>
                  </a:lnTo>
                  <a:lnTo>
                    <a:pt x="26" y="76"/>
                  </a:lnTo>
                  <a:lnTo>
                    <a:pt x="28" y="72"/>
                  </a:lnTo>
                  <a:lnTo>
                    <a:pt x="28" y="68"/>
                  </a:lnTo>
                  <a:lnTo>
                    <a:pt x="28" y="68"/>
                  </a:lnTo>
                  <a:lnTo>
                    <a:pt x="26" y="58"/>
                  </a:lnTo>
                  <a:lnTo>
                    <a:pt x="22" y="5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1" name="Freeform 117"/>
            <p:cNvSpPr>
              <a:spLocks/>
            </p:cNvSpPr>
            <p:nvPr userDrawn="1"/>
          </p:nvSpPr>
          <p:spPr bwMode="auto">
            <a:xfrm>
              <a:off x="246" y="864"/>
              <a:ext cx="84" cy="60"/>
            </a:xfrm>
            <a:custGeom>
              <a:avLst/>
              <a:gdLst>
                <a:gd name="T0" fmla="*/ 44 w 84"/>
                <a:gd name="T1" fmla="*/ 50 h 60"/>
                <a:gd name="T2" fmla="*/ 84 w 84"/>
                <a:gd name="T3" fmla="*/ 10 h 60"/>
                <a:gd name="T4" fmla="*/ 84 w 84"/>
                <a:gd name="T5" fmla="*/ 10 h 60"/>
                <a:gd name="T6" fmla="*/ 26 w 84"/>
                <a:gd name="T7" fmla="*/ 10 h 60"/>
                <a:gd name="T8" fmla="*/ 26 w 84"/>
                <a:gd name="T9" fmla="*/ 10 h 60"/>
                <a:gd name="T10" fmla="*/ 22 w 84"/>
                <a:gd name="T11" fmla="*/ 8 h 60"/>
                <a:gd name="T12" fmla="*/ 14 w 84"/>
                <a:gd name="T13" fmla="*/ 4 h 60"/>
                <a:gd name="T14" fmla="*/ 8 w 84"/>
                <a:gd name="T15" fmla="*/ 0 h 60"/>
                <a:gd name="T16" fmla="*/ 4 w 84"/>
                <a:gd name="T17" fmla="*/ 0 h 60"/>
                <a:gd name="T18" fmla="*/ 4 w 84"/>
                <a:gd name="T19" fmla="*/ 0 h 60"/>
                <a:gd name="T20" fmla="*/ 0 w 84"/>
                <a:gd name="T21" fmla="*/ 12 h 60"/>
                <a:gd name="T22" fmla="*/ 0 w 84"/>
                <a:gd name="T23" fmla="*/ 12 h 60"/>
                <a:gd name="T24" fmla="*/ 4 w 84"/>
                <a:gd name="T25" fmla="*/ 18 h 60"/>
                <a:gd name="T26" fmla="*/ 6 w 84"/>
                <a:gd name="T27" fmla="*/ 22 h 60"/>
                <a:gd name="T28" fmla="*/ 6 w 84"/>
                <a:gd name="T29" fmla="*/ 30 h 60"/>
                <a:gd name="T30" fmla="*/ 6 w 84"/>
                <a:gd name="T31" fmla="*/ 30 h 60"/>
                <a:gd name="T32" fmla="*/ 6 w 84"/>
                <a:gd name="T33" fmla="*/ 36 h 60"/>
                <a:gd name="T34" fmla="*/ 4 w 84"/>
                <a:gd name="T35" fmla="*/ 40 h 60"/>
                <a:gd name="T36" fmla="*/ 0 w 84"/>
                <a:gd name="T37" fmla="*/ 46 h 60"/>
                <a:gd name="T38" fmla="*/ 0 w 84"/>
                <a:gd name="T39" fmla="*/ 46 h 60"/>
                <a:gd name="T40" fmla="*/ 6 w 84"/>
                <a:gd name="T41" fmla="*/ 60 h 60"/>
                <a:gd name="T42" fmla="*/ 6 w 84"/>
                <a:gd name="T43" fmla="*/ 60 h 60"/>
                <a:gd name="T44" fmla="*/ 14 w 84"/>
                <a:gd name="T45" fmla="*/ 56 h 60"/>
                <a:gd name="T46" fmla="*/ 28 w 84"/>
                <a:gd name="T47" fmla="*/ 50 h 60"/>
                <a:gd name="T48" fmla="*/ 28 w 84"/>
                <a:gd name="T49" fmla="*/ 50 h 60"/>
                <a:gd name="T50" fmla="*/ 44 w 84"/>
                <a:gd name="T51"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60">
                  <a:moveTo>
                    <a:pt x="44" y="50"/>
                  </a:moveTo>
                  <a:lnTo>
                    <a:pt x="84" y="10"/>
                  </a:lnTo>
                  <a:lnTo>
                    <a:pt x="84" y="10"/>
                  </a:lnTo>
                  <a:lnTo>
                    <a:pt x="26" y="10"/>
                  </a:lnTo>
                  <a:lnTo>
                    <a:pt x="26" y="10"/>
                  </a:lnTo>
                  <a:lnTo>
                    <a:pt x="22" y="8"/>
                  </a:lnTo>
                  <a:lnTo>
                    <a:pt x="14" y="4"/>
                  </a:lnTo>
                  <a:lnTo>
                    <a:pt x="8" y="0"/>
                  </a:lnTo>
                  <a:lnTo>
                    <a:pt x="4" y="0"/>
                  </a:lnTo>
                  <a:lnTo>
                    <a:pt x="4" y="0"/>
                  </a:lnTo>
                  <a:lnTo>
                    <a:pt x="0" y="12"/>
                  </a:lnTo>
                  <a:lnTo>
                    <a:pt x="0" y="12"/>
                  </a:lnTo>
                  <a:lnTo>
                    <a:pt x="4" y="18"/>
                  </a:lnTo>
                  <a:lnTo>
                    <a:pt x="6" y="22"/>
                  </a:lnTo>
                  <a:lnTo>
                    <a:pt x="6" y="30"/>
                  </a:lnTo>
                  <a:lnTo>
                    <a:pt x="6" y="30"/>
                  </a:lnTo>
                  <a:lnTo>
                    <a:pt x="6" y="36"/>
                  </a:lnTo>
                  <a:lnTo>
                    <a:pt x="4" y="40"/>
                  </a:lnTo>
                  <a:lnTo>
                    <a:pt x="0" y="46"/>
                  </a:lnTo>
                  <a:lnTo>
                    <a:pt x="0" y="46"/>
                  </a:lnTo>
                  <a:lnTo>
                    <a:pt x="6" y="60"/>
                  </a:lnTo>
                  <a:lnTo>
                    <a:pt x="6" y="60"/>
                  </a:lnTo>
                  <a:lnTo>
                    <a:pt x="14" y="56"/>
                  </a:lnTo>
                  <a:lnTo>
                    <a:pt x="28" y="50"/>
                  </a:lnTo>
                  <a:lnTo>
                    <a:pt x="28" y="50"/>
                  </a:lnTo>
                  <a:lnTo>
                    <a:pt x="44"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2" name="Freeform 118"/>
            <p:cNvSpPr>
              <a:spLocks/>
            </p:cNvSpPr>
            <p:nvPr userDrawn="1"/>
          </p:nvSpPr>
          <p:spPr bwMode="auto">
            <a:xfrm>
              <a:off x="350" y="784"/>
              <a:ext cx="164" cy="130"/>
            </a:xfrm>
            <a:custGeom>
              <a:avLst/>
              <a:gdLst>
                <a:gd name="T0" fmla="*/ 164 w 164"/>
                <a:gd name="T1" fmla="*/ 66 h 130"/>
                <a:gd name="T2" fmla="*/ 160 w 164"/>
                <a:gd name="T3" fmla="*/ 64 h 130"/>
                <a:gd name="T4" fmla="*/ 152 w 164"/>
                <a:gd name="T5" fmla="*/ 66 h 130"/>
                <a:gd name="T6" fmla="*/ 148 w 164"/>
                <a:gd name="T7" fmla="*/ 70 h 130"/>
                <a:gd name="T8" fmla="*/ 144 w 164"/>
                <a:gd name="T9" fmla="*/ 82 h 130"/>
                <a:gd name="T10" fmla="*/ 142 w 164"/>
                <a:gd name="T11" fmla="*/ 78 h 130"/>
                <a:gd name="T12" fmla="*/ 132 w 164"/>
                <a:gd name="T13" fmla="*/ 74 h 130"/>
                <a:gd name="T14" fmla="*/ 124 w 164"/>
                <a:gd name="T15" fmla="*/ 78 h 130"/>
                <a:gd name="T16" fmla="*/ 128 w 164"/>
                <a:gd name="T17" fmla="*/ 88 h 130"/>
                <a:gd name="T18" fmla="*/ 124 w 164"/>
                <a:gd name="T19" fmla="*/ 98 h 130"/>
                <a:gd name="T20" fmla="*/ 118 w 164"/>
                <a:gd name="T21" fmla="*/ 98 h 130"/>
                <a:gd name="T22" fmla="*/ 112 w 164"/>
                <a:gd name="T23" fmla="*/ 90 h 130"/>
                <a:gd name="T24" fmla="*/ 110 w 164"/>
                <a:gd name="T25" fmla="*/ 86 h 130"/>
                <a:gd name="T26" fmla="*/ 100 w 164"/>
                <a:gd name="T27" fmla="*/ 88 h 130"/>
                <a:gd name="T28" fmla="*/ 96 w 164"/>
                <a:gd name="T29" fmla="*/ 86 h 130"/>
                <a:gd name="T30" fmla="*/ 96 w 164"/>
                <a:gd name="T31" fmla="*/ 76 h 130"/>
                <a:gd name="T32" fmla="*/ 112 w 164"/>
                <a:gd name="T33" fmla="*/ 72 h 130"/>
                <a:gd name="T34" fmla="*/ 112 w 164"/>
                <a:gd name="T35" fmla="*/ 66 h 130"/>
                <a:gd name="T36" fmla="*/ 104 w 164"/>
                <a:gd name="T37" fmla="*/ 58 h 130"/>
                <a:gd name="T38" fmla="*/ 100 w 164"/>
                <a:gd name="T39" fmla="*/ 56 h 130"/>
                <a:gd name="T40" fmla="*/ 90 w 164"/>
                <a:gd name="T41" fmla="*/ 58 h 130"/>
                <a:gd name="T42" fmla="*/ 92 w 164"/>
                <a:gd name="T43" fmla="*/ 54 h 130"/>
                <a:gd name="T44" fmla="*/ 96 w 164"/>
                <a:gd name="T45" fmla="*/ 48 h 130"/>
                <a:gd name="T46" fmla="*/ 96 w 164"/>
                <a:gd name="T47" fmla="*/ 38 h 130"/>
                <a:gd name="T48" fmla="*/ 90 w 164"/>
                <a:gd name="T49" fmla="*/ 28 h 130"/>
                <a:gd name="T50" fmla="*/ 90 w 164"/>
                <a:gd name="T51" fmla="*/ 28 h 130"/>
                <a:gd name="T52" fmla="*/ 84 w 164"/>
                <a:gd name="T53" fmla="*/ 30 h 130"/>
                <a:gd name="T54" fmla="*/ 72 w 164"/>
                <a:gd name="T55" fmla="*/ 36 h 130"/>
                <a:gd name="T56" fmla="*/ 70 w 164"/>
                <a:gd name="T57" fmla="*/ 40 h 130"/>
                <a:gd name="T58" fmla="*/ 70 w 164"/>
                <a:gd name="T59" fmla="*/ 50 h 130"/>
                <a:gd name="T60" fmla="*/ 68 w 164"/>
                <a:gd name="T61" fmla="*/ 44 h 130"/>
                <a:gd name="T62" fmla="*/ 60 w 164"/>
                <a:gd name="T63" fmla="*/ 38 h 130"/>
                <a:gd name="T64" fmla="*/ 54 w 164"/>
                <a:gd name="T65" fmla="*/ 38 h 130"/>
                <a:gd name="T66" fmla="*/ 44 w 164"/>
                <a:gd name="T67" fmla="*/ 42 h 130"/>
                <a:gd name="T68" fmla="*/ 50 w 164"/>
                <a:gd name="T69" fmla="*/ 50 h 130"/>
                <a:gd name="T70" fmla="*/ 50 w 164"/>
                <a:gd name="T71" fmla="*/ 62 h 130"/>
                <a:gd name="T72" fmla="*/ 46 w 164"/>
                <a:gd name="T73" fmla="*/ 64 h 130"/>
                <a:gd name="T74" fmla="*/ 36 w 164"/>
                <a:gd name="T75" fmla="*/ 58 h 130"/>
                <a:gd name="T76" fmla="*/ 34 w 164"/>
                <a:gd name="T77" fmla="*/ 52 h 130"/>
                <a:gd name="T78" fmla="*/ 26 w 164"/>
                <a:gd name="T79" fmla="*/ 56 h 130"/>
                <a:gd name="T80" fmla="*/ 20 w 164"/>
                <a:gd name="T81" fmla="*/ 56 h 130"/>
                <a:gd name="T82" fmla="*/ 18 w 164"/>
                <a:gd name="T83" fmla="*/ 46 h 130"/>
                <a:gd name="T84" fmla="*/ 32 w 164"/>
                <a:gd name="T85" fmla="*/ 38 h 130"/>
                <a:gd name="T86" fmla="*/ 32 w 164"/>
                <a:gd name="T87" fmla="*/ 34 h 130"/>
                <a:gd name="T88" fmla="*/ 24 w 164"/>
                <a:gd name="T89" fmla="*/ 26 h 130"/>
                <a:gd name="T90" fmla="*/ 14 w 164"/>
                <a:gd name="T91" fmla="*/ 26 h 130"/>
                <a:gd name="T92" fmla="*/ 20 w 164"/>
                <a:gd name="T93" fmla="*/ 20 h 130"/>
                <a:gd name="T94" fmla="*/ 22 w 164"/>
                <a:gd name="T95" fmla="*/ 10 h 130"/>
                <a:gd name="T96" fmla="*/ 20 w 164"/>
                <a:gd name="T97" fmla="*/ 4 h 130"/>
                <a:gd name="T98" fmla="*/ 14 w 164"/>
                <a:gd name="T99" fmla="*/ 0 h 130"/>
                <a:gd name="T100" fmla="*/ 36 w 164"/>
                <a:gd name="T101" fmla="*/ 96 h 130"/>
                <a:gd name="T102" fmla="*/ 48 w 164"/>
                <a:gd name="T103" fmla="*/ 88 h 130"/>
                <a:gd name="T104" fmla="*/ 56 w 164"/>
                <a:gd name="T105" fmla="*/ 86 h 130"/>
                <a:gd name="T106" fmla="*/ 70 w 164"/>
                <a:gd name="T107" fmla="*/ 86 h 130"/>
                <a:gd name="T108" fmla="*/ 76 w 164"/>
                <a:gd name="T109" fmla="*/ 90 h 130"/>
                <a:gd name="T110" fmla="*/ 88 w 164"/>
                <a:gd name="T111" fmla="*/ 98 h 130"/>
                <a:gd name="T112" fmla="*/ 92 w 164"/>
                <a:gd name="T113" fmla="*/ 108 h 130"/>
                <a:gd name="T114" fmla="*/ 90 w 164"/>
                <a:gd name="T115" fmla="*/ 114 h 130"/>
                <a:gd name="T116" fmla="*/ 114 w 164"/>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30">
                  <a:moveTo>
                    <a:pt x="114" y="130"/>
                  </a:moveTo>
                  <a:lnTo>
                    <a:pt x="164" y="66"/>
                  </a:lnTo>
                  <a:lnTo>
                    <a:pt x="164" y="66"/>
                  </a:lnTo>
                  <a:lnTo>
                    <a:pt x="160" y="64"/>
                  </a:lnTo>
                  <a:lnTo>
                    <a:pt x="156" y="66"/>
                  </a:lnTo>
                  <a:lnTo>
                    <a:pt x="152" y="66"/>
                  </a:lnTo>
                  <a:lnTo>
                    <a:pt x="152" y="66"/>
                  </a:lnTo>
                  <a:lnTo>
                    <a:pt x="148" y="70"/>
                  </a:lnTo>
                  <a:lnTo>
                    <a:pt x="144" y="76"/>
                  </a:lnTo>
                  <a:lnTo>
                    <a:pt x="144" y="82"/>
                  </a:lnTo>
                  <a:lnTo>
                    <a:pt x="144" y="82"/>
                  </a:lnTo>
                  <a:lnTo>
                    <a:pt x="142" y="78"/>
                  </a:lnTo>
                  <a:lnTo>
                    <a:pt x="138" y="76"/>
                  </a:lnTo>
                  <a:lnTo>
                    <a:pt x="132" y="74"/>
                  </a:lnTo>
                  <a:lnTo>
                    <a:pt x="126" y="76"/>
                  </a:lnTo>
                  <a:lnTo>
                    <a:pt x="124" y="78"/>
                  </a:lnTo>
                  <a:lnTo>
                    <a:pt x="124" y="78"/>
                  </a:lnTo>
                  <a:lnTo>
                    <a:pt x="128" y="88"/>
                  </a:lnTo>
                  <a:lnTo>
                    <a:pt x="126" y="94"/>
                  </a:lnTo>
                  <a:lnTo>
                    <a:pt x="124" y="98"/>
                  </a:lnTo>
                  <a:lnTo>
                    <a:pt x="118" y="98"/>
                  </a:lnTo>
                  <a:lnTo>
                    <a:pt x="118" y="98"/>
                  </a:lnTo>
                  <a:lnTo>
                    <a:pt x="114" y="94"/>
                  </a:lnTo>
                  <a:lnTo>
                    <a:pt x="112" y="90"/>
                  </a:lnTo>
                  <a:lnTo>
                    <a:pt x="110" y="86"/>
                  </a:lnTo>
                  <a:lnTo>
                    <a:pt x="110" y="86"/>
                  </a:lnTo>
                  <a:lnTo>
                    <a:pt x="106" y="88"/>
                  </a:lnTo>
                  <a:lnTo>
                    <a:pt x="100" y="88"/>
                  </a:lnTo>
                  <a:lnTo>
                    <a:pt x="96" y="86"/>
                  </a:lnTo>
                  <a:lnTo>
                    <a:pt x="96" y="86"/>
                  </a:lnTo>
                  <a:lnTo>
                    <a:pt x="94" y="80"/>
                  </a:lnTo>
                  <a:lnTo>
                    <a:pt x="96" y="76"/>
                  </a:lnTo>
                  <a:lnTo>
                    <a:pt x="102" y="72"/>
                  </a:lnTo>
                  <a:lnTo>
                    <a:pt x="112" y="72"/>
                  </a:lnTo>
                  <a:lnTo>
                    <a:pt x="112" y="72"/>
                  </a:lnTo>
                  <a:lnTo>
                    <a:pt x="112" y="66"/>
                  </a:lnTo>
                  <a:lnTo>
                    <a:pt x="110" y="62"/>
                  </a:lnTo>
                  <a:lnTo>
                    <a:pt x="104" y="58"/>
                  </a:lnTo>
                  <a:lnTo>
                    <a:pt x="104" y="58"/>
                  </a:lnTo>
                  <a:lnTo>
                    <a:pt x="100" y="56"/>
                  </a:lnTo>
                  <a:lnTo>
                    <a:pt x="94" y="56"/>
                  </a:lnTo>
                  <a:lnTo>
                    <a:pt x="90" y="58"/>
                  </a:lnTo>
                  <a:lnTo>
                    <a:pt x="90" y="58"/>
                  </a:lnTo>
                  <a:lnTo>
                    <a:pt x="92" y="54"/>
                  </a:lnTo>
                  <a:lnTo>
                    <a:pt x="96" y="52"/>
                  </a:lnTo>
                  <a:lnTo>
                    <a:pt x="96" y="48"/>
                  </a:lnTo>
                  <a:lnTo>
                    <a:pt x="96" y="48"/>
                  </a:lnTo>
                  <a:lnTo>
                    <a:pt x="96" y="38"/>
                  </a:lnTo>
                  <a:lnTo>
                    <a:pt x="94" y="34"/>
                  </a:lnTo>
                  <a:lnTo>
                    <a:pt x="90" y="28"/>
                  </a:lnTo>
                  <a:lnTo>
                    <a:pt x="90" y="28"/>
                  </a:lnTo>
                  <a:lnTo>
                    <a:pt x="90" y="28"/>
                  </a:lnTo>
                  <a:lnTo>
                    <a:pt x="90" y="28"/>
                  </a:lnTo>
                  <a:lnTo>
                    <a:pt x="84" y="30"/>
                  </a:lnTo>
                  <a:lnTo>
                    <a:pt x="80" y="30"/>
                  </a:lnTo>
                  <a:lnTo>
                    <a:pt x="72" y="36"/>
                  </a:lnTo>
                  <a:lnTo>
                    <a:pt x="72" y="36"/>
                  </a:lnTo>
                  <a:lnTo>
                    <a:pt x="70" y="40"/>
                  </a:lnTo>
                  <a:lnTo>
                    <a:pt x="70" y="44"/>
                  </a:lnTo>
                  <a:lnTo>
                    <a:pt x="70" y="50"/>
                  </a:lnTo>
                  <a:lnTo>
                    <a:pt x="70" y="50"/>
                  </a:lnTo>
                  <a:lnTo>
                    <a:pt x="68" y="44"/>
                  </a:lnTo>
                  <a:lnTo>
                    <a:pt x="64" y="40"/>
                  </a:lnTo>
                  <a:lnTo>
                    <a:pt x="60" y="38"/>
                  </a:lnTo>
                  <a:lnTo>
                    <a:pt x="60" y="38"/>
                  </a:lnTo>
                  <a:lnTo>
                    <a:pt x="54" y="38"/>
                  </a:lnTo>
                  <a:lnTo>
                    <a:pt x="48" y="40"/>
                  </a:lnTo>
                  <a:lnTo>
                    <a:pt x="44" y="42"/>
                  </a:lnTo>
                  <a:lnTo>
                    <a:pt x="44" y="42"/>
                  </a:lnTo>
                  <a:lnTo>
                    <a:pt x="50" y="50"/>
                  </a:lnTo>
                  <a:lnTo>
                    <a:pt x="52" y="56"/>
                  </a:lnTo>
                  <a:lnTo>
                    <a:pt x="50" y="62"/>
                  </a:lnTo>
                  <a:lnTo>
                    <a:pt x="46" y="64"/>
                  </a:lnTo>
                  <a:lnTo>
                    <a:pt x="46" y="64"/>
                  </a:lnTo>
                  <a:lnTo>
                    <a:pt x="40" y="62"/>
                  </a:lnTo>
                  <a:lnTo>
                    <a:pt x="36" y="58"/>
                  </a:lnTo>
                  <a:lnTo>
                    <a:pt x="34" y="52"/>
                  </a:lnTo>
                  <a:lnTo>
                    <a:pt x="34" y="52"/>
                  </a:lnTo>
                  <a:lnTo>
                    <a:pt x="30" y="56"/>
                  </a:lnTo>
                  <a:lnTo>
                    <a:pt x="26" y="56"/>
                  </a:lnTo>
                  <a:lnTo>
                    <a:pt x="20" y="56"/>
                  </a:lnTo>
                  <a:lnTo>
                    <a:pt x="20" y="56"/>
                  </a:lnTo>
                  <a:lnTo>
                    <a:pt x="18" y="52"/>
                  </a:lnTo>
                  <a:lnTo>
                    <a:pt x="18" y="46"/>
                  </a:lnTo>
                  <a:lnTo>
                    <a:pt x="22" y="42"/>
                  </a:lnTo>
                  <a:lnTo>
                    <a:pt x="32" y="38"/>
                  </a:lnTo>
                  <a:lnTo>
                    <a:pt x="32" y="38"/>
                  </a:lnTo>
                  <a:lnTo>
                    <a:pt x="32" y="34"/>
                  </a:lnTo>
                  <a:lnTo>
                    <a:pt x="28" y="30"/>
                  </a:lnTo>
                  <a:lnTo>
                    <a:pt x="24" y="26"/>
                  </a:lnTo>
                  <a:lnTo>
                    <a:pt x="20" y="24"/>
                  </a:lnTo>
                  <a:lnTo>
                    <a:pt x="14" y="26"/>
                  </a:lnTo>
                  <a:lnTo>
                    <a:pt x="14" y="26"/>
                  </a:lnTo>
                  <a:lnTo>
                    <a:pt x="20" y="20"/>
                  </a:lnTo>
                  <a:lnTo>
                    <a:pt x="22" y="16"/>
                  </a:lnTo>
                  <a:lnTo>
                    <a:pt x="22" y="10"/>
                  </a:lnTo>
                  <a:lnTo>
                    <a:pt x="22" y="10"/>
                  </a:lnTo>
                  <a:lnTo>
                    <a:pt x="20" y="4"/>
                  </a:lnTo>
                  <a:lnTo>
                    <a:pt x="16" y="2"/>
                  </a:lnTo>
                  <a:lnTo>
                    <a:pt x="14" y="0"/>
                  </a:lnTo>
                  <a:lnTo>
                    <a:pt x="0" y="80"/>
                  </a:lnTo>
                  <a:lnTo>
                    <a:pt x="36" y="96"/>
                  </a:lnTo>
                  <a:lnTo>
                    <a:pt x="36" y="96"/>
                  </a:lnTo>
                  <a:lnTo>
                    <a:pt x="48" y="88"/>
                  </a:lnTo>
                  <a:lnTo>
                    <a:pt x="48" y="88"/>
                  </a:lnTo>
                  <a:lnTo>
                    <a:pt x="56" y="86"/>
                  </a:lnTo>
                  <a:lnTo>
                    <a:pt x="62" y="86"/>
                  </a:lnTo>
                  <a:lnTo>
                    <a:pt x="70" y="86"/>
                  </a:lnTo>
                  <a:lnTo>
                    <a:pt x="76" y="90"/>
                  </a:lnTo>
                  <a:lnTo>
                    <a:pt x="76" y="90"/>
                  </a:lnTo>
                  <a:lnTo>
                    <a:pt x="84" y="94"/>
                  </a:lnTo>
                  <a:lnTo>
                    <a:pt x="88" y="98"/>
                  </a:lnTo>
                  <a:lnTo>
                    <a:pt x="90" y="102"/>
                  </a:lnTo>
                  <a:lnTo>
                    <a:pt x="92" y="108"/>
                  </a:lnTo>
                  <a:lnTo>
                    <a:pt x="92" y="108"/>
                  </a:lnTo>
                  <a:lnTo>
                    <a:pt x="90" y="114"/>
                  </a:lnTo>
                  <a:lnTo>
                    <a:pt x="88" y="118"/>
                  </a:lnTo>
                  <a:lnTo>
                    <a:pt x="114" y="1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3" name="Freeform 119"/>
            <p:cNvSpPr>
              <a:spLocks/>
            </p:cNvSpPr>
            <p:nvPr userDrawn="1"/>
          </p:nvSpPr>
          <p:spPr bwMode="auto">
            <a:xfrm>
              <a:off x="482" y="874"/>
              <a:ext cx="199" cy="34"/>
            </a:xfrm>
            <a:custGeom>
              <a:avLst/>
              <a:gdLst>
                <a:gd name="T0" fmla="*/ 167 w 199"/>
                <a:gd name="T1" fmla="*/ 30 h 34"/>
                <a:gd name="T2" fmla="*/ 199 w 199"/>
                <a:gd name="T3" fmla="*/ 14 h 34"/>
                <a:gd name="T4" fmla="*/ 165 w 199"/>
                <a:gd name="T5" fmla="*/ 2 h 34"/>
                <a:gd name="T6" fmla="*/ 165 w 199"/>
                <a:gd name="T7" fmla="*/ 2 h 34"/>
                <a:gd name="T8" fmla="*/ 112 w 199"/>
                <a:gd name="T9" fmla="*/ 0 h 34"/>
                <a:gd name="T10" fmla="*/ 26 w 199"/>
                <a:gd name="T11" fmla="*/ 0 h 34"/>
                <a:gd name="T12" fmla="*/ 0 w 199"/>
                <a:gd name="T13" fmla="*/ 34 h 34"/>
                <a:gd name="T14" fmla="*/ 0 w 199"/>
                <a:gd name="T15" fmla="*/ 34 h 34"/>
                <a:gd name="T16" fmla="*/ 167 w 199"/>
                <a:gd name="T17"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34">
                  <a:moveTo>
                    <a:pt x="167" y="30"/>
                  </a:moveTo>
                  <a:lnTo>
                    <a:pt x="199" y="14"/>
                  </a:lnTo>
                  <a:lnTo>
                    <a:pt x="165" y="2"/>
                  </a:lnTo>
                  <a:lnTo>
                    <a:pt x="165" y="2"/>
                  </a:lnTo>
                  <a:lnTo>
                    <a:pt x="112" y="0"/>
                  </a:lnTo>
                  <a:lnTo>
                    <a:pt x="26" y="0"/>
                  </a:lnTo>
                  <a:lnTo>
                    <a:pt x="0" y="34"/>
                  </a:lnTo>
                  <a:lnTo>
                    <a:pt x="0" y="34"/>
                  </a:lnTo>
                  <a:lnTo>
                    <a:pt x="167" y="3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4" name="Freeform 120"/>
            <p:cNvSpPr>
              <a:spLocks/>
            </p:cNvSpPr>
            <p:nvPr userDrawn="1"/>
          </p:nvSpPr>
          <p:spPr bwMode="auto">
            <a:xfrm>
              <a:off x="546" y="958"/>
              <a:ext cx="117" cy="116"/>
            </a:xfrm>
            <a:custGeom>
              <a:avLst/>
              <a:gdLst>
                <a:gd name="T0" fmla="*/ 62 w 117"/>
                <a:gd name="T1" fmla="*/ 116 h 116"/>
                <a:gd name="T2" fmla="*/ 62 w 117"/>
                <a:gd name="T3" fmla="*/ 116 h 116"/>
                <a:gd name="T4" fmla="*/ 44 w 117"/>
                <a:gd name="T5" fmla="*/ 108 h 116"/>
                <a:gd name="T6" fmla="*/ 28 w 117"/>
                <a:gd name="T7" fmla="*/ 98 h 116"/>
                <a:gd name="T8" fmla="*/ 14 w 117"/>
                <a:gd name="T9" fmla="*/ 88 h 116"/>
                <a:gd name="T10" fmla="*/ 4 w 117"/>
                <a:gd name="T11" fmla="*/ 76 h 116"/>
                <a:gd name="T12" fmla="*/ 4 w 117"/>
                <a:gd name="T13" fmla="*/ 76 h 116"/>
                <a:gd name="T14" fmla="*/ 2 w 117"/>
                <a:gd name="T15" fmla="*/ 70 h 116"/>
                <a:gd name="T16" fmla="*/ 0 w 117"/>
                <a:gd name="T17" fmla="*/ 60 h 116"/>
                <a:gd name="T18" fmla="*/ 0 w 117"/>
                <a:gd name="T19" fmla="*/ 52 h 116"/>
                <a:gd name="T20" fmla="*/ 2 w 117"/>
                <a:gd name="T21" fmla="*/ 42 h 116"/>
                <a:gd name="T22" fmla="*/ 4 w 117"/>
                <a:gd name="T23" fmla="*/ 32 h 116"/>
                <a:gd name="T24" fmla="*/ 10 w 117"/>
                <a:gd name="T25" fmla="*/ 24 h 116"/>
                <a:gd name="T26" fmla="*/ 16 w 117"/>
                <a:gd name="T27" fmla="*/ 16 h 116"/>
                <a:gd name="T28" fmla="*/ 24 w 117"/>
                <a:gd name="T29" fmla="*/ 8 h 116"/>
                <a:gd name="T30" fmla="*/ 24 w 117"/>
                <a:gd name="T31" fmla="*/ 8 h 116"/>
                <a:gd name="T32" fmla="*/ 28 w 117"/>
                <a:gd name="T33" fmla="*/ 14 h 116"/>
                <a:gd name="T34" fmla="*/ 30 w 117"/>
                <a:gd name="T35" fmla="*/ 18 h 116"/>
                <a:gd name="T36" fmla="*/ 30 w 117"/>
                <a:gd name="T37" fmla="*/ 22 h 116"/>
                <a:gd name="T38" fmla="*/ 30 w 117"/>
                <a:gd name="T39" fmla="*/ 22 h 116"/>
                <a:gd name="T40" fmla="*/ 58 w 117"/>
                <a:gd name="T41" fmla="*/ 20 h 116"/>
                <a:gd name="T42" fmla="*/ 58 w 117"/>
                <a:gd name="T43" fmla="*/ 20 h 116"/>
                <a:gd name="T44" fmla="*/ 58 w 117"/>
                <a:gd name="T45" fmla="*/ 12 h 116"/>
                <a:gd name="T46" fmla="*/ 56 w 117"/>
                <a:gd name="T47" fmla="*/ 6 h 116"/>
                <a:gd name="T48" fmla="*/ 54 w 117"/>
                <a:gd name="T49" fmla="*/ 0 h 116"/>
                <a:gd name="T50" fmla="*/ 54 w 117"/>
                <a:gd name="T51" fmla="*/ 0 h 116"/>
                <a:gd name="T52" fmla="*/ 62 w 117"/>
                <a:gd name="T53" fmla="*/ 8 h 116"/>
                <a:gd name="T54" fmla="*/ 65 w 117"/>
                <a:gd name="T55" fmla="*/ 14 h 116"/>
                <a:gd name="T56" fmla="*/ 65 w 117"/>
                <a:gd name="T57" fmla="*/ 20 h 116"/>
                <a:gd name="T58" fmla="*/ 65 w 117"/>
                <a:gd name="T59" fmla="*/ 20 h 116"/>
                <a:gd name="T60" fmla="*/ 91 w 117"/>
                <a:gd name="T61" fmla="*/ 22 h 116"/>
                <a:gd name="T62" fmla="*/ 91 w 117"/>
                <a:gd name="T63" fmla="*/ 22 h 116"/>
                <a:gd name="T64" fmla="*/ 89 w 117"/>
                <a:gd name="T65" fmla="*/ 12 h 116"/>
                <a:gd name="T66" fmla="*/ 85 w 117"/>
                <a:gd name="T67" fmla="*/ 6 h 116"/>
                <a:gd name="T68" fmla="*/ 85 w 117"/>
                <a:gd name="T69" fmla="*/ 6 h 116"/>
                <a:gd name="T70" fmla="*/ 95 w 117"/>
                <a:gd name="T71" fmla="*/ 10 h 116"/>
                <a:gd name="T72" fmla="*/ 101 w 117"/>
                <a:gd name="T73" fmla="*/ 16 h 116"/>
                <a:gd name="T74" fmla="*/ 107 w 117"/>
                <a:gd name="T75" fmla="*/ 22 h 116"/>
                <a:gd name="T76" fmla="*/ 111 w 117"/>
                <a:gd name="T77" fmla="*/ 30 h 116"/>
                <a:gd name="T78" fmla="*/ 117 w 117"/>
                <a:gd name="T79" fmla="*/ 44 h 116"/>
                <a:gd name="T80" fmla="*/ 117 w 117"/>
                <a:gd name="T81" fmla="*/ 54 h 116"/>
                <a:gd name="T82" fmla="*/ 117 w 117"/>
                <a:gd name="T83" fmla="*/ 54 h 116"/>
                <a:gd name="T84" fmla="*/ 115 w 117"/>
                <a:gd name="T85" fmla="*/ 68 h 116"/>
                <a:gd name="T86" fmla="*/ 111 w 117"/>
                <a:gd name="T87" fmla="*/ 82 h 116"/>
                <a:gd name="T88" fmla="*/ 103 w 117"/>
                <a:gd name="T89" fmla="*/ 92 h 116"/>
                <a:gd name="T90" fmla="*/ 93 w 117"/>
                <a:gd name="T91" fmla="*/ 100 h 116"/>
                <a:gd name="T92" fmla="*/ 93 w 117"/>
                <a:gd name="T93" fmla="*/ 100 h 116"/>
                <a:gd name="T94" fmla="*/ 75 w 117"/>
                <a:gd name="T95" fmla="*/ 110 h 116"/>
                <a:gd name="T96" fmla="*/ 62 w 117"/>
                <a:gd name="T97" fmla="*/ 1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116">
                  <a:moveTo>
                    <a:pt x="62" y="116"/>
                  </a:moveTo>
                  <a:lnTo>
                    <a:pt x="62" y="116"/>
                  </a:lnTo>
                  <a:lnTo>
                    <a:pt x="44" y="108"/>
                  </a:lnTo>
                  <a:lnTo>
                    <a:pt x="28" y="98"/>
                  </a:lnTo>
                  <a:lnTo>
                    <a:pt x="14" y="88"/>
                  </a:lnTo>
                  <a:lnTo>
                    <a:pt x="4" y="76"/>
                  </a:lnTo>
                  <a:lnTo>
                    <a:pt x="4" y="76"/>
                  </a:lnTo>
                  <a:lnTo>
                    <a:pt x="2" y="70"/>
                  </a:lnTo>
                  <a:lnTo>
                    <a:pt x="0" y="60"/>
                  </a:lnTo>
                  <a:lnTo>
                    <a:pt x="0" y="52"/>
                  </a:lnTo>
                  <a:lnTo>
                    <a:pt x="2" y="42"/>
                  </a:lnTo>
                  <a:lnTo>
                    <a:pt x="4" y="32"/>
                  </a:lnTo>
                  <a:lnTo>
                    <a:pt x="10" y="24"/>
                  </a:lnTo>
                  <a:lnTo>
                    <a:pt x="16" y="16"/>
                  </a:lnTo>
                  <a:lnTo>
                    <a:pt x="24" y="8"/>
                  </a:lnTo>
                  <a:lnTo>
                    <a:pt x="24" y="8"/>
                  </a:lnTo>
                  <a:lnTo>
                    <a:pt x="28" y="14"/>
                  </a:lnTo>
                  <a:lnTo>
                    <a:pt x="30" y="18"/>
                  </a:lnTo>
                  <a:lnTo>
                    <a:pt x="30" y="22"/>
                  </a:lnTo>
                  <a:lnTo>
                    <a:pt x="30" y="22"/>
                  </a:lnTo>
                  <a:lnTo>
                    <a:pt x="58" y="20"/>
                  </a:lnTo>
                  <a:lnTo>
                    <a:pt x="58" y="20"/>
                  </a:lnTo>
                  <a:lnTo>
                    <a:pt x="58" y="12"/>
                  </a:lnTo>
                  <a:lnTo>
                    <a:pt x="56" y="6"/>
                  </a:lnTo>
                  <a:lnTo>
                    <a:pt x="54" y="0"/>
                  </a:lnTo>
                  <a:lnTo>
                    <a:pt x="54" y="0"/>
                  </a:lnTo>
                  <a:lnTo>
                    <a:pt x="62" y="8"/>
                  </a:lnTo>
                  <a:lnTo>
                    <a:pt x="65" y="14"/>
                  </a:lnTo>
                  <a:lnTo>
                    <a:pt x="65" y="20"/>
                  </a:lnTo>
                  <a:lnTo>
                    <a:pt x="65" y="20"/>
                  </a:lnTo>
                  <a:lnTo>
                    <a:pt x="91" y="22"/>
                  </a:lnTo>
                  <a:lnTo>
                    <a:pt x="91" y="22"/>
                  </a:lnTo>
                  <a:lnTo>
                    <a:pt x="89" y="12"/>
                  </a:lnTo>
                  <a:lnTo>
                    <a:pt x="85" y="6"/>
                  </a:lnTo>
                  <a:lnTo>
                    <a:pt x="85" y="6"/>
                  </a:lnTo>
                  <a:lnTo>
                    <a:pt x="95" y="10"/>
                  </a:lnTo>
                  <a:lnTo>
                    <a:pt x="101" y="16"/>
                  </a:lnTo>
                  <a:lnTo>
                    <a:pt x="107" y="22"/>
                  </a:lnTo>
                  <a:lnTo>
                    <a:pt x="111" y="30"/>
                  </a:lnTo>
                  <a:lnTo>
                    <a:pt x="117" y="44"/>
                  </a:lnTo>
                  <a:lnTo>
                    <a:pt x="117" y="54"/>
                  </a:lnTo>
                  <a:lnTo>
                    <a:pt x="117" y="54"/>
                  </a:lnTo>
                  <a:lnTo>
                    <a:pt x="115" y="68"/>
                  </a:lnTo>
                  <a:lnTo>
                    <a:pt x="111" y="82"/>
                  </a:lnTo>
                  <a:lnTo>
                    <a:pt x="103" y="92"/>
                  </a:lnTo>
                  <a:lnTo>
                    <a:pt x="93" y="100"/>
                  </a:lnTo>
                  <a:lnTo>
                    <a:pt x="93" y="100"/>
                  </a:lnTo>
                  <a:lnTo>
                    <a:pt x="75" y="110"/>
                  </a:lnTo>
                  <a:lnTo>
                    <a:pt x="62" y="1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5" name="Freeform 121"/>
            <p:cNvSpPr>
              <a:spLocks/>
            </p:cNvSpPr>
            <p:nvPr userDrawn="1"/>
          </p:nvSpPr>
          <p:spPr bwMode="auto">
            <a:xfrm>
              <a:off x="580" y="1244"/>
              <a:ext cx="2" cy="2"/>
            </a:xfrm>
            <a:custGeom>
              <a:avLst/>
              <a:gdLst>
                <a:gd name="T0" fmla="*/ 2 w 2"/>
                <a:gd name="T1" fmla="*/ 2 h 2"/>
                <a:gd name="T2" fmla="*/ 2 w 2"/>
                <a:gd name="T3" fmla="*/ 2 h 2"/>
                <a:gd name="T4" fmla="*/ 0 w 2"/>
                <a:gd name="T5" fmla="*/ 0 h 2"/>
                <a:gd name="T6" fmla="*/ 0 w 2"/>
                <a:gd name="T7" fmla="*/ 0 h 2"/>
                <a:gd name="T8" fmla="*/ 0 w 2"/>
                <a:gd name="T9" fmla="*/ 0 h 2"/>
                <a:gd name="T10" fmla="*/ 0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0" y="0"/>
                  </a:lnTo>
                  <a:lnTo>
                    <a:pt x="0" y="0"/>
                  </a:lnTo>
                  <a:lnTo>
                    <a:pt x="0" y="0"/>
                  </a:lnTo>
                  <a:lnTo>
                    <a:pt x="0" y="0"/>
                  </a:lnTo>
                  <a:lnTo>
                    <a:pt x="2"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6" name="Freeform 122"/>
            <p:cNvSpPr>
              <a:spLocks/>
            </p:cNvSpPr>
            <p:nvPr userDrawn="1"/>
          </p:nvSpPr>
          <p:spPr bwMode="auto">
            <a:xfrm>
              <a:off x="324" y="918"/>
              <a:ext cx="24" cy="12"/>
            </a:xfrm>
            <a:custGeom>
              <a:avLst/>
              <a:gdLst>
                <a:gd name="T0" fmla="*/ 24 w 24"/>
                <a:gd name="T1" fmla="*/ 10 h 12"/>
                <a:gd name="T2" fmla="*/ 24 w 24"/>
                <a:gd name="T3" fmla="*/ 10 h 12"/>
                <a:gd name="T4" fmla="*/ 20 w 24"/>
                <a:gd name="T5" fmla="*/ 10 h 12"/>
                <a:gd name="T6" fmla="*/ 14 w 24"/>
                <a:gd name="T7" fmla="*/ 12 h 12"/>
                <a:gd name="T8" fmla="*/ 2 w 24"/>
                <a:gd name="T9" fmla="*/ 12 h 12"/>
                <a:gd name="T10" fmla="*/ 2 w 24"/>
                <a:gd name="T11" fmla="*/ 12 h 12"/>
                <a:gd name="T12" fmla="*/ 0 w 24"/>
                <a:gd name="T13" fmla="*/ 6 h 12"/>
                <a:gd name="T14" fmla="*/ 2 w 24"/>
                <a:gd name="T15" fmla="*/ 0 h 12"/>
                <a:gd name="T16" fmla="*/ 2 w 24"/>
                <a:gd name="T17" fmla="*/ 0 h 12"/>
                <a:gd name="T18" fmla="*/ 6 w 24"/>
                <a:gd name="T19" fmla="*/ 0 h 12"/>
                <a:gd name="T20" fmla="*/ 12 w 24"/>
                <a:gd name="T21" fmla="*/ 2 h 12"/>
                <a:gd name="T22" fmla="*/ 20 w 24"/>
                <a:gd name="T23" fmla="*/ 4 h 12"/>
                <a:gd name="T24" fmla="*/ 24 w 24"/>
                <a:gd name="T25"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12">
                  <a:moveTo>
                    <a:pt x="24" y="10"/>
                  </a:moveTo>
                  <a:lnTo>
                    <a:pt x="24" y="10"/>
                  </a:lnTo>
                  <a:lnTo>
                    <a:pt x="20" y="10"/>
                  </a:lnTo>
                  <a:lnTo>
                    <a:pt x="14" y="12"/>
                  </a:lnTo>
                  <a:lnTo>
                    <a:pt x="2" y="12"/>
                  </a:lnTo>
                  <a:lnTo>
                    <a:pt x="2" y="12"/>
                  </a:lnTo>
                  <a:lnTo>
                    <a:pt x="0" y="6"/>
                  </a:lnTo>
                  <a:lnTo>
                    <a:pt x="2" y="0"/>
                  </a:lnTo>
                  <a:lnTo>
                    <a:pt x="2" y="0"/>
                  </a:lnTo>
                  <a:lnTo>
                    <a:pt x="6" y="0"/>
                  </a:lnTo>
                  <a:lnTo>
                    <a:pt x="12" y="2"/>
                  </a:lnTo>
                  <a:lnTo>
                    <a:pt x="20" y="4"/>
                  </a:lnTo>
                  <a:lnTo>
                    <a:pt x="24"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77" name="Freeform 123"/>
            <p:cNvSpPr>
              <a:spLocks/>
            </p:cNvSpPr>
            <p:nvPr userDrawn="1"/>
          </p:nvSpPr>
          <p:spPr bwMode="auto">
            <a:xfrm>
              <a:off x="40" y="874"/>
              <a:ext cx="675" cy="797"/>
            </a:xfrm>
            <a:custGeom>
              <a:avLst/>
              <a:gdLst>
                <a:gd name="T0" fmla="*/ 647 w 675"/>
                <a:gd name="T1" fmla="*/ 266 h 797"/>
                <a:gd name="T2" fmla="*/ 643 w 675"/>
                <a:gd name="T3" fmla="*/ 164 h 797"/>
                <a:gd name="T4" fmla="*/ 560 w 675"/>
                <a:gd name="T5" fmla="*/ 62 h 797"/>
                <a:gd name="T6" fmla="*/ 486 w 675"/>
                <a:gd name="T7" fmla="*/ 164 h 797"/>
                <a:gd name="T8" fmla="*/ 504 w 675"/>
                <a:gd name="T9" fmla="*/ 264 h 797"/>
                <a:gd name="T10" fmla="*/ 534 w 675"/>
                <a:gd name="T11" fmla="*/ 280 h 797"/>
                <a:gd name="T12" fmla="*/ 554 w 675"/>
                <a:gd name="T13" fmla="*/ 262 h 797"/>
                <a:gd name="T14" fmla="*/ 619 w 675"/>
                <a:gd name="T15" fmla="*/ 274 h 797"/>
                <a:gd name="T16" fmla="*/ 583 w 675"/>
                <a:gd name="T17" fmla="*/ 377 h 797"/>
                <a:gd name="T18" fmla="*/ 470 w 675"/>
                <a:gd name="T19" fmla="*/ 318 h 797"/>
                <a:gd name="T20" fmla="*/ 456 w 675"/>
                <a:gd name="T21" fmla="*/ 216 h 797"/>
                <a:gd name="T22" fmla="*/ 456 w 675"/>
                <a:gd name="T23" fmla="*/ 200 h 797"/>
                <a:gd name="T24" fmla="*/ 410 w 675"/>
                <a:gd name="T25" fmla="*/ 132 h 797"/>
                <a:gd name="T26" fmla="*/ 462 w 675"/>
                <a:gd name="T27" fmla="*/ 84 h 797"/>
                <a:gd name="T28" fmla="*/ 386 w 675"/>
                <a:gd name="T29" fmla="*/ 30 h 797"/>
                <a:gd name="T30" fmla="*/ 268 w 675"/>
                <a:gd name="T31" fmla="*/ 36 h 797"/>
                <a:gd name="T32" fmla="*/ 244 w 675"/>
                <a:gd name="T33" fmla="*/ 78 h 797"/>
                <a:gd name="T34" fmla="*/ 266 w 675"/>
                <a:gd name="T35" fmla="*/ 114 h 797"/>
                <a:gd name="T36" fmla="*/ 318 w 675"/>
                <a:gd name="T37" fmla="*/ 96 h 797"/>
                <a:gd name="T38" fmla="*/ 240 w 675"/>
                <a:gd name="T39" fmla="*/ 126 h 797"/>
                <a:gd name="T40" fmla="*/ 208 w 675"/>
                <a:gd name="T41" fmla="*/ 120 h 797"/>
                <a:gd name="T42" fmla="*/ 280 w 675"/>
                <a:gd name="T43" fmla="*/ 122 h 797"/>
                <a:gd name="T44" fmla="*/ 284 w 675"/>
                <a:gd name="T45" fmla="*/ 140 h 797"/>
                <a:gd name="T46" fmla="*/ 258 w 675"/>
                <a:gd name="T47" fmla="*/ 166 h 797"/>
                <a:gd name="T48" fmla="*/ 282 w 675"/>
                <a:gd name="T49" fmla="*/ 208 h 797"/>
                <a:gd name="T50" fmla="*/ 146 w 675"/>
                <a:gd name="T51" fmla="*/ 300 h 797"/>
                <a:gd name="T52" fmla="*/ 56 w 675"/>
                <a:gd name="T53" fmla="*/ 276 h 797"/>
                <a:gd name="T54" fmla="*/ 46 w 675"/>
                <a:gd name="T55" fmla="*/ 290 h 797"/>
                <a:gd name="T56" fmla="*/ 56 w 675"/>
                <a:gd name="T57" fmla="*/ 314 h 797"/>
                <a:gd name="T58" fmla="*/ 2 w 675"/>
                <a:gd name="T59" fmla="*/ 334 h 797"/>
                <a:gd name="T60" fmla="*/ 62 w 675"/>
                <a:gd name="T61" fmla="*/ 342 h 797"/>
                <a:gd name="T62" fmla="*/ 38 w 675"/>
                <a:gd name="T63" fmla="*/ 362 h 797"/>
                <a:gd name="T64" fmla="*/ 56 w 675"/>
                <a:gd name="T65" fmla="*/ 377 h 797"/>
                <a:gd name="T66" fmla="*/ 112 w 675"/>
                <a:gd name="T67" fmla="*/ 377 h 797"/>
                <a:gd name="T68" fmla="*/ 126 w 675"/>
                <a:gd name="T69" fmla="*/ 379 h 797"/>
                <a:gd name="T70" fmla="*/ 176 w 675"/>
                <a:gd name="T71" fmla="*/ 338 h 797"/>
                <a:gd name="T72" fmla="*/ 232 w 675"/>
                <a:gd name="T73" fmla="*/ 328 h 797"/>
                <a:gd name="T74" fmla="*/ 308 w 675"/>
                <a:gd name="T75" fmla="*/ 356 h 797"/>
                <a:gd name="T76" fmla="*/ 454 w 675"/>
                <a:gd name="T77" fmla="*/ 421 h 797"/>
                <a:gd name="T78" fmla="*/ 508 w 675"/>
                <a:gd name="T79" fmla="*/ 535 h 797"/>
                <a:gd name="T80" fmla="*/ 506 w 675"/>
                <a:gd name="T81" fmla="*/ 565 h 797"/>
                <a:gd name="T82" fmla="*/ 560 w 675"/>
                <a:gd name="T83" fmla="*/ 575 h 797"/>
                <a:gd name="T84" fmla="*/ 573 w 675"/>
                <a:gd name="T85" fmla="*/ 683 h 797"/>
                <a:gd name="T86" fmla="*/ 504 w 675"/>
                <a:gd name="T87" fmla="*/ 697 h 797"/>
                <a:gd name="T88" fmla="*/ 538 w 675"/>
                <a:gd name="T89" fmla="*/ 711 h 797"/>
                <a:gd name="T90" fmla="*/ 524 w 675"/>
                <a:gd name="T91" fmla="*/ 725 h 797"/>
                <a:gd name="T92" fmla="*/ 518 w 675"/>
                <a:gd name="T93" fmla="*/ 777 h 797"/>
                <a:gd name="T94" fmla="*/ 548 w 675"/>
                <a:gd name="T95" fmla="*/ 755 h 797"/>
                <a:gd name="T96" fmla="*/ 560 w 675"/>
                <a:gd name="T97" fmla="*/ 763 h 797"/>
                <a:gd name="T98" fmla="*/ 593 w 675"/>
                <a:gd name="T99" fmla="*/ 787 h 797"/>
                <a:gd name="T100" fmla="*/ 605 w 675"/>
                <a:gd name="T101" fmla="*/ 741 h 797"/>
                <a:gd name="T102" fmla="*/ 641 w 675"/>
                <a:gd name="T103" fmla="*/ 753 h 797"/>
                <a:gd name="T104" fmla="*/ 643 w 675"/>
                <a:gd name="T105" fmla="*/ 683 h 797"/>
                <a:gd name="T106" fmla="*/ 657 w 675"/>
                <a:gd name="T107" fmla="*/ 653 h 797"/>
                <a:gd name="T108" fmla="*/ 653 w 675"/>
                <a:gd name="T109" fmla="*/ 601 h 797"/>
                <a:gd name="T110" fmla="*/ 625 w 675"/>
                <a:gd name="T111" fmla="*/ 553 h 797"/>
                <a:gd name="T112" fmla="*/ 579 w 675"/>
                <a:gd name="T113" fmla="*/ 505 h 797"/>
                <a:gd name="T114" fmla="*/ 579 w 675"/>
                <a:gd name="T115" fmla="*/ 457 h 797"/>
                <a:gd name="T116" fmla="*/ 589 w 675"/>
                <a:gd name="T117" fmla="*/ 409 h 797"/>
                <a:gd name="T118" fmla="*/ 675 w 675"/>
                <a:gd name="T119" fmla="*/ 344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5" h="797">
                  <a:moveTo>
                    <a:pt x="657" y="306"/>
                  </a:moveTo>
                  <a:lnTo>
                    <a:pt x="657" y="306"/>
                  </a:lnTo>
                  <a:lnTo>
                    <a:pt x="667" y="308"/>
                  </a:lnTo>
                  <a:lnTo>
                    <a:pt x="675" y="304"/>
                  </a:lnTo>
                  <a:lnTo>
                    <a:pt x="675" y="304"/>
                  </a:lnTo>
                  <a:lnTo>
                    <a:pt x="673" y="294"/>
                  </a:lnTo>
                  <a:lnTo>
                    <a:pt x="671" y="276"/>
                  </a:lnTo>
                  <a:lnTo>
                    <a:pt x="671" y="276"/>
                  </a:lnTo>
                  <a:lnTo>
                    <a:pt x="665" y="276"/>
                  </a:lnTo>
                  <a:lnTo>
                    <a:pt x="659" y="276"/>
                  </a:lnTo>
                  <a:lnTo>
                    <a:pt x="653" y="272"/>
                  </a:lnTo>
                  <a:lnTo>
                    <a:pt x="647" y="266"/>
                  </a:lnTo>
                  <a:lnTo>
                    <a:pt x="647" y="266"/>
                  </a:lnTo>
                  <a:lnTo>
                    <a:pt x="641" y="260"/>
                  </a:lnTo>
                  <a:lnTo>
                    <a:pt x="641" y="260"/>
                  </a:lnTo>
                  <a:lnTo>
                    <a:pt x="629" y="244"/>
                  </a:lnTo>
                  <a:lnTo>
                    <a:pt x="617" y="232"/>
                  </a:lnTo>
                  <a:lnTo>
                    <a:pt x="603" y="222"/>
                  </a:lnTo>
                  <a:lnTo>
                    <a:pt x="589" y="212"/>
                  </a:lnTo>
                  <a:lnTo>
                    <a:pt x="589" y="212"/>
                  </a:lnTo>
                  <a:lnTo>
                    <a:pt x="611" y="200"/>
                  </a:lnTo>
                  <a:lnTo>
                    <a:pt x="625" y="190"/>
                  </a:lnTo>
                  <a:lnTo>
                    <a:pt x="633" y="180"/>
                  </a:lnTo>
                  <a:lnTo>
                    <a:pt x="639" y="172"/>
                  </a:lnTo>
                  <a:lnTo>
                    <a:pt x="639" y="172"/>
                  </a:lnTo>
                  <a:lnTo>
                    <a:pt x="643" y="164"/>
                  </a:lnTo>
                  <a:lnTo>
                    <a:pt x="645" y="152"/>
                  </a:lnTo>
                  <a:lnTo>
                    <a:pt x="647" y="140"/>
                  </a:lnTo>
                  <a:lnTo>
                    <a:pt x="645" y="126"/>
                  </a:lnTo>
                  <a:lnTo>
                    <a:pt x="643" y="112"/>
                  </a:lnTo>
                  <a:lnTo>
                    <a:pt x="635" y="98"/>
                  </a:lnTo>
                  <a:lnTo>
                    <a:pt x="625" y="84"/>
                  </a:lnTo>
                  <a:lnTo>
                    <a:pt x="619" y="80"/>
                  </a:lnTo>
                  <a:lnTo>
                    <a:pt x="609" y="74"/>
                  </a:lnTo>
                  <a:lnTo>
                    <a:pt x="609" y="74"/>
                  </a:lnTo>
                  <a:lnTo>
                    <a:pt x="597" y="68"/>
                  </a:lnTo>
                  <a:lnTo>
                    <a:pt x="585" y="64"/>
                  </a:lnTo>
                  <a:lnTo>
                    <a:pt x="571" y="62"/>
                  </a:lnTo>
                  <a:lnTo>
                    <a:pt x="560" y="62"/>
                  </a:lnTo>
                  <a:lnTo>
                    <a:pt x="540" y="66"/>
                  </a:lnTo>
                  <a:lnTo>
                    <a:pt x="526" y="70"/>
                  </a:lnTo>
                  <a:lnTo>
                    <a:pt x="526" y="70"/>
                  </a:lnTo>
                  <a:lnTo>
                    <a:pt x="516" y="76"/>
                  </a:lnTo>
                  <a:lnTo>
                    <a:pt x="506" y="84"/>
                  </a:lnTo>
                  <a:lnTo>
                    <a:pt x="498" y="92"/>
                  </a:lnTo>
                  <a:lnTo>
                    <a:pt x="490" y="102"/>
                  </a:lnTo>
                  <a:lnTo>
                    <a:pt x="486" y="114"/>
                  </a:lnTo>
                  <a:lnTo>
                    <a:pt x="482" y="126"/>
                  </a:lnTo>
                  <a:lnTo>
                    <a:pt x="482" y="138"/>
                  </a:lnTo>
                  <a:lnTo>
                    <a:pt x="484" y="152"/>
                  </a:lnTo>
                  <a:lnTo>
                    <a:pt x="484" y="152"/>
                  </a:lnTo>
                  <a:lnTo>
                    <a:pt x="486" y="164"/>
                  </a:lnTo>
                  <a:lnTo>
                    <a:pt x="490" y="174"/>
                  </a:lnTo>
                  <a:lnTo>
                    <a:pt x="496" y="182"/>
                  </a:lnTo>
                  <a:lnTo>
                    <a:pt x="504" y="190"/>
                  </a:lnTo>
                  <a:lnTo>
                    <a:pt x="520" y="202"/>
                  </a:lnTo>
                  <a:lnTo>
                    <a:pt x="540" y="212"/>
                  </a:lnTo>
                  <a:lnTo>
                    <a:pt x="540" y="212"/>
                  </a:lnTo>
                  <a:lnTo>
                    <a:pt x="526" y="222"/>
                  </a:lnTo>
                  <a:lnTo>
                    <a:pt x="514" y="234"/>
                  </a:lnTo>
                  <a:lnTo>
                    <a:pt x="510" y="240"/>
                  </a:lnTo>
                  <a:lnTo>
                    <a:pt x="506" y="248"/>
                  </a:lnTo>
                  <a:lnTo>
                    <a:pt x="504" y="256"/>
                  </a:lnTo>
                  <a:lnTo>
                    <a:pt x="504" y="264"/>
                  </a:lnTo>
                  <a:lnTo>
                    <a:pt x="504" y="264"/>
                  </a:lnTo>
                  <a:lnTo>
                    <a:pt x="506" y="278"/>
                  </a:lnTo>
                  <a:lnTo>
                    <a:pt x="508" y="290"/>
                  </a:lnTo>
                  <a:lnTo>
                    <a:pt x="512" y="308"/>
                  </a:lnTo>
                  <a:lnTo>
                    <a:pt x="510" y="318"/>
                  </a:lnTo>
                  <a:lnTo>
                    <a:pt x="508" y="328"/>
                  </a:lnTo>
                  <a:lnTo>
                    <a:pt x="508" y="328"/>
                  </a:lnTo>
                  <a:lnTo>
                    <a:pt x="512" y="328"/>
                  </a:lnTo>
                  <a:lnTo>
                    <a:pt x="518" y="324"/>
                  </a:lnTo>
                  <a:lnTo>
                    <a:pt x="530" y="318"/>
                  </a:lnTo>
                  <a:lnTo>
                    <a:pt x="530" y="318"/>
                  </a:lnTo>
                  <a:lnTo>
                    <a:pt x="534" y="306"/>
                  </a:lnTo>
                  <a:lnTo>
                    <a:pt x="534" y="294"/>
                  </a:lnTo>
                  <a:lnTo>
                    <a:pt x="534" y="280"/>
                  </a:lnTo>
                  <a:lnTo>
                    <a:pt x="534" y="280"/>
                  </a:lnTo>
                  <a:lnTo>
                    <a:pt x="538" y="286"/>
                  </a:lnTo>
                  <a:lnTo>
                    <a:pt x="540" y="294"/>
                  </a:lnTo>
                  <a:lnTo>
                    <a:pt x="540" y="304"/>
                  </a:lnTo>
                  <a:lnTo>
                    <a:pt x="540" y="312"/>
                  </a:lnTo>
                  <a:lnTo>
                    <a:pt x="540" y="312"/>
                  </a:lnTo>
                  <a:lnTo>
                    <a:pt x="546" y="308"/>
                  </a:lnTo>
                  <a:lnTo>
                    <a:pt x="552" y="304"/>
                  </a:lnTo>
                  <a:lnTo>
                    <a:pt x="554" y="300"/>
                  </a:lnTo>
                  <a:lnTo>
                    <a:pt x="554" y="300"/>
                  </a:lnTo>
                  <a:lnTo>
                    <a:pt x="558" y="284"/>
                  </a:lnTo>
                  <a:lnTo>
                    <a:pt x="556" y="272"/>
                  </a:lnTo>
                  <a:lnTo>
                    <a:pt x="554" y="262"/>
                  </a:lnTo>
                  <a:lnTo>
                    <a:pt x="550" y="254"/>
                  </a:lnTo>
                  <a:lnTo>
                    <a:pt x="550" y="254"/>
                  </a:lnTo>
                  <a:lnTo>
                    <a:pt x="548" y="246"/>
                  </a:lnTo>
                  <a:lnTo>
                    <a:pt x="552" y="238"/>
                  </a:lnTo>
                  <a:lnTo>
                    <a:pt x="556" y="230"/>
                  </a:lnTo>
                  <a:lnTo>
                    <a:pt x="564" y="224"/>
                  </a:lnTo>
                  <a:lnTo>
                    <a:pt x="564" y="224"/>
                  </a:lnTo>
                  <a:lnTo>
                    <a:pt x="583" y="236"/>
                  </a:lnTo>
                  <a:lnTo>
                    <a:pt x="583" y="236"/>
                  </a:lnTo>
                  <a:lnTo>
                    <a:pt x="589" y="242"/>
                  </a:lnTo>
                  <a:lnTo>
                    <a:pt x="601" y="252"/>
                  </a:lnTo>
                  <a:lnTo>
                    <a:pt x="615" y="266"/>
                  </a:lnTo>
                  <a:lnTo>
                    <a:pt x="619" y="274"/>
                  </a:lnTo>
                  <a:lnTo>
                    <a:pt x="625" y="282"/>
                  </a:lnTo>
                  <a:lnTo>
                    <a:pt x="625" y="282"/>
                  </a:lnTo>
                  <a:lnTo>
                    <a:pt x="629" y="296"/>
                  </a:lnTo>
                  <a:lnTo>
                    <a:pt x="631" y="308"/>
                  </a:lnTo>
                  <a:lnTo>
                    <a:pt x="633" y="318"/>
                  </a:lnTo>
                  <a:lnTo>
                    <a:pt x="631" y="328"/>
                  </a:lnTo>
                  <a:lnTo>
                    <a:pt x="629" y="342"/>
                  </a:lnTo>
                  <a:lnTo>
                    <a:pt x="625" y="350"/>
                  </a:lnTo>
                  <a:lnTo>
                    <a:pt x="625" y="350"/>
                  </a:lnTo>
                  <a:lnTo>
                    <a:pt x="617" y="360"/>
                  </a:lnTo>
                  <a:lnTo>
                    <a:pt x="607" y="368"/>
                  </a:lnTo>
                  <a:lnTo>
                    <a:pt x="595" y="373"/>
                  </a:lnTo>
                  <a:lnTo>
                    <a:pt x="583" y="377"/>
                  </a:lnTo>
                  <a:lnTo>
                    <a:pt x="583" y="377"/>
                  </a:lnTo>
                  <a:lnTo>
                    <a:pt x="581" y="377"/>
                  </a:lnTo>
                  <a:lnTo>
                    <a:pt x="581" y="377"/>
                  </a:lnTo>
                  <a:lnTo>
                    <a:pt x="566" y="377"/>
                  </a:lnTo>
                  <a:lnTo>
                    <a:pt x="566" y="377"/>
                  </a:lnTo>
                  <a:lnTo>
                    <a:pt x="552" y="373"/>
                  </a:lnTo>
                  <a:lnTo>
                    <a:pt x="552" y="373"/>
                  </a:lnTo>
                  <a:lnTo>
                    <a:pt x="540" y="370"/>
                  </a:lnTo>
                  <a:lnTo>
                    <a:pt x="540" y="370"/>
                  </a:lnTo>
                  <a:lnTo>
                    <a:pt x="526" y="364"/>
                  </a:lnTo>
                  <a:lnTo>
                    <a:pt x="510" y="352"/>
                  </a:lnTo>
                  <a:lnTo>
                    <a:pt x="490" y="336"/>
                  </a:lnTo>
                  <a:lnTo>
                    <a:pt x="470" y="318"/>
                  </a:lnTo>
                  <a:lnTo>
                    <a:pt x="470" y="318"/>
                  </a:lnTo>
                  <a:lnTo>
                    <a:pt x="442" y="286"/>
                  </a:lnTo>
                  <a:lnTo>
                    <a:pt x="424" y="264"/>
                  </a:lnTo>
                  <a:lnTo>
                    <a:pt x="424" y="264"/>
                  </a:lnTo>
                  <a:lnTo>
                    <a:pt x="434" y="266"/>
                  </a:lnTo>
                  <a:lnTo>
                    <a:pt x="444" y="268"/>
                  </a:lnTo>
                  <a:lnTo>
                    <a:pt x="454" y="268"/>
                  </a:lnTo>
                  <a:lnTo>
                    <a:pt x="454" y="268"/>
                  </a:lnTo>
                  <a:lnTo>
                    <a:pt x="454" y="250"/>
                  </a:lnTo>
                  <a:lnTo>
                    <a:pt x="454" y="230"/>
                  </a:lnTo>
                  <a:lnTo>
                    <a:pt x="454" y="230"/>
                  </a:lnTo>
                  <a:lnTo>
                    <a:pt x="456" y="216"/>
                  </a:lnTo>
                  <a:lnTo>
                    <a:pt x="456" y="216"/>
                  </a:lnTo>
                  <a:lnTo>
                    <a:pt x="450" y="216"/>
                  </a:lnTo>
                  <a:lnTo>
                    <a:pt x="436" y="212"/>
                  </a:lnTo>
                  <a:lnTo>
                    <a:pt x="428" y="210"/>
                  </a:lnTo>
                  <a:lnTo>
                    <a:pt x="420" y="206"/>
                  </a:lnTo>
                  <a:lnTo>
                    <a:pt x="414" y="202"/>
                  </a:lnTo>
                  <a:lnTo>
                    <a:pt x="410" y="196"/>
                  </a:lnTo>
                  <a:lnTo>
                    <a:pt x="410" y="196"/>
                  </a:lnTo>
                  <a:lnTo>
                    <a:pt x="416" y="198"/>
                  </a:lnTo>
                  <a:lnTo>
                    <a:pt x="422" y="200"/>
                  </a:lnTo>
                  <a:lnTo>
                    <a:pt x="430" y="202"/>
                  </a:lnTo>
                  <a:lnTo>
                    <a:pt x="430" y="202"/>
                  </a:lnTo>
                  <a:lnTo>
                    <a:pt x="448" y="200"/>
                  </a:lnTo>
                  <a:lnTo>
                    <a:pt x="456" y="200"/>
                  </a:lnTo>
                  <a:lnTo>
                    <a:pt x="456" y="200"/>
                  </a:lnTo>
                  <a:lnTo>
                    <a:pt x="458" y="182"/>
                  </a:lnTo>
                  <a:lnTo>
                    <a:pt x="458" y="166"/>
                  </a:lnTo>
                  <a:lnTo>
                    <a:pt x="458" y="166"/>
                  </a:lnTo>
                  <a:lnTo>
                    <a:pt x="460" y="150"/>
                  </a:lnTo>
                  <a:lnTo>
                    <a:pt x="460" y="150"/>
                  </a:lnTo>
                  <a:lnTo>
                    <a:pt x="448" y="150"/>
                  </a:lnTo>
                  <a:lnTo>
                    <a:pt x="432" y="148"/>
                  </a:lnTo>
                  <a:lnTo>
                    <a:pt x="432" y="148"/>
                  </a:lnTo>
                  <a:lnTo>
                    <a:pt x="420" y="142"/>
                  </a:lnTo>
                  <a:lnTo>
                    <a:pt x="414" y="136"/>
                  </a:lnTo>
                  <a:lnTo>
                    <a:pt x="410" y="132"/>
                  </a:lnTo>
                  <a:lnTo>
                    <a:pt x="410" y="132"/>
                  </a:lnTo>
                  <a:lnTo>
                    <a:pt x="414" y="134"/>
                  </a:lnTo>
                  <a:lnTo>
                    <a:pt x="430" y="136"/>
                  </a:lnTo>
                  <a:lnTo>
                    <a:pt x="430" y="136"/>
                  </a:lnTo>
                  <a:lnTo>
                    <a:pt x="442" y="138"/>
                  </a:lnTo>
                  <a:lnTo>
                    <a:pt x="452" y="136"/>
                  </a:lnTo>
                  <a:lnTo>
                    <a:pt x="458" y="136"/>
                  </a:lnTo>
                  <a:lnTo>
                    <a:pt x="460" y="134"/>
                  </a:lnTo>
                  <a:lnTo>
                    <a:pt x="460" y="134"/>
                  </a:lnTo>
                  <a:lnTo>
                    <a:pt x="462" y="102"/>
                  </a:lnTo>
                  <a:lnTo>
                    <a:pt x="462" y="102"/>
                  </a:lnTo>
                  <a:lnTo>
                    <a:pt x="462" y="92"/>
                  </a:lnTo>
                  <a:lnTo>
                    <a:pt x="462" y="84"/>
                  </a:lnTo>
                  <a:lnTo>
                    <a:pt x="462" y="84"/>
                  </a:lnTo>
                  <a:lnTo>
                    <a:pt x="456" y="84"/>
                  </a:lnTo>
                  <a:lnTo>
                    <a:pt x="446" y="82"/>
                  </a:lnTo>
                  <a:lnTo>
                    <a:pt x="432" y="76"/>
                  </a:lnTo>
                  <a:lnTo>
                    <a:pt x="424" y="72"/>
                  </a:lnTo>
                  <a:lnTo>
                    <a:pt x="418" y="66"/>
                  </a:lnTo>
                  <a:lnTo>
                    <a:pt x="418" y="66"/>
                  </a:lnTo>
                  <a:lnTo>
                    <a:pt x="416" y="62"/>
                  </a:lnTo>
                  <a:lnTo>
                    <a:pt x="414" y="56"/>
                  </a:lnTo>
                  <a:lnTo>
                    <a:pt x="418" y="50"/>
                  </a:lnTo>
                  <a:lnTo>
                    <a:pt x="418" y="50"/>
                  </a:lnTo>
                  <a:lnTo>
                    <a:pt x="382" y="34"/>
                  </a:lnTo>
                  <a:lnTo>
                    <a:pt x="382" y="34"/>
                  </a:lnTo>
                  <a:lnTo>
                    <a:pt x="386" y="30"/>
                  </a:lnTo>
                  <a:lnTo>
                    <a:pt x="388" y="24"/>
                  </a:lnTo>
                  <a:lnTo>
                    <a:pt x="390" y="20"/>
                  </a:lnTo>
                  <a:lnTo>
                    <a:pt x="390" y="20"/>
                  </a:lnTo>
                  <a:lnTo>
                    <a:pt x="388" y="14"/>
                  </a:lnTo>
                  <a:lnTo>
                    <a:pt x="382" y="10"/>
                  </a:lnTo>
                  <a:lnTo>
                    <a:pt x="374" y="8"/>
                  </a:lnTo>
                  <a:lnTo>
                    <a:pt x="366" y="8"/>
                  </a:lnTo>
                  <a:lnTo>
                    <a:pt x="366" y="8"/>
                  </a:lnTo>
                  <a:lnTo>
                    <a:pt x="360" y="10"/>
                  </a:lnTo>
                  <a:lnTo>
                    <a:pt x="354" y="14"/>
                  </a:lnTo>
                  <a:lnTo>
                    <a:pt x="350" y="20"/>
                  </a:lnTo>
                  <a:lnTo>
                    <a:pt x="304" y="0"/>
                  </a:lnTo>
                  <a:lnTo>
                    <a:pt x="268" y="36"/>
                  </a:lnTo>
                  <a:lnTo>
                    <a:pt x="268" y="36"/>
                  </a:lnTo>
                  <a:lnTo>
                    <a:pt x="268" y="38"/>
                  </a:lnTo>
                  <a:lnTo>
                    <a:pt x="266" y="42"/>
                  </a:lnTo>
                  <a:lnTo>
                    <a:pt x="266" y="46"/>
                  </a:lnTo>
                  <a:lnTo>
                    <a:pt x="266" y="46"/>
                  </a:lnTo>
                  <a:lnTo>
                    <a:pt x="266" y="48"/>
                  </a:lnTo>
                  <a:lnTo>
                    <a:pt x="266" y="50"/>
                  </a:lnTo>
                  <a:lnTo>
                    <a:pt x="266" y="50"/>
                  </a:lnTo>
                  <a:lnTo>
                    <a:pt x="254" y="62"/>
                  </a:lnTo>
                  <a:lnTo>
                    <a:pt x="254" y="62"/>
                  </a:lnTo>
                  <a:lnTo>
                    <a:pt x="248" y="72"/>
                  </a:lnTo>
                  <a:lnTo>
                    <a:pt x="248" y="72"/>
                  </a:lnTo>
                  <a:lnTo>
                    <a:pt x="244" y="78"/>
                  </a:lnTo>
                  <a:lnTo>
                    <a:pt x="242" y="86"/>
                  </a:lnTo>
                  <a:lnTo>
                    <a:pt x="242" y="86"/>
                  </a:lnTo>
                  <a:lnTo>
                    <a:pt x="242" y="86"/>
                  </a:lnTo>
                  <a:lnTo>
                    <a:pt x="242" y="92"/>
                  </a:lnTo>
                  <a:lnTo>
                    <a:pt x="246" y="100"/>
                  </a:lnTo>
                  <a:lnTo>
                    <a:pt x="254" y="108"/>
                  </a:lnTo>
                  <a:lnTo>
                    <a:pt x="256" y="110"/>
                  </a:lnTo>
                  <a:lnTo>
                    <a:pt x="256" y="110"/>
                  </a:lnTo>
                  <a:lnTo>
                    <a:pt x="258" y="106"/>
                  </a:lnTo>
                  <a:lnTo>
                    <a:pt x="258" y="108"/>
                  </a:lnTo>
                  <a:lnTo>
                    <a:pt x="258" y="108"/>
                  </a:lnTo>
                  <a:lnTo>
                    <a:pt x="266" y="114"/>
                  </a:lnTo>
                  <a:lnTo>
                    <a:pt x="266" y="114"/>
                  </a:lnTo>
                  <a:lnTo>
                    <a:pt x="266" y="110"/>
                  </a:lnTo>
                  <a:lnTo>
                    <a:pt x="270" y="104"/>
                  </a:lnTo>
                  <a:lnTo>
                    <a:pt x="270" y="104"/>
                  </a:lnTo>
                  <a:lnTo>
                    <a:pt x="276" y="96"/>
                  </a:lnTo>
                  <a:lnTo>
                    <a:pt x="284" y="90"/>
                  </a:lnTo>
                  <a:lnTo>
                    <a:pt x="284" y="90"/>
                  </a:lnTo>
                  <a:lnTo>
                    <a:pt x="292" y="86"/>
                  </a:lnTo>
                  <a:lnTo>
                    <a:pt x="302" y="84"/>
                  </a:lnTo>
                  <a:lnTo>
                    <a:pt x="302" y="84"/>
                  </a:lnTo>
                  <a:lnTo>
                    <a:pt x="308" y="86"/>
                  </a:lnTo>
                  <a:lnTo>
                    <a:pt x="314" y="90"/>
                  </a:lnTo>
                  <a:lnTo>
                    <a:pt x="314" y="90"/>
                  </a:lnTo>
                  <a:lnTo>
                    <a:pt x="318" y="96"/>
                  </a:lnTo>
                  <a:lnTo>
                    <a:pt x="320" y="104"/>
                  </a:lnTo>
                  <a:lnTo>
                    <a:pt x="322" y="110"/>
                  </a:lnTo>
                  <a:lnTo>
                    <a:pt x="320" y="116"/>
                  </a:lnTo>
                  <a:lnTo>
                    <a:pt x="320" y="116"/>
                  </a:lnTo>
                  <a:lnTo>
                    <a:pt x="316" y="114"/>
                  </a:lnTo>
                  <a:lnTo>
                    <a:pt x="316" y="114"/>
                  </a:lnTo>
                  <a:lnTo>
                    <a:pt x="310" y="112"/>
                  </a:lnTo>
                  <a:lnTo>
                    <a:pt x="300" y="108"/>
                  </a:lnTo>
                  <a:lnTo>
                    <a:pt x="290" y="108"/>
                  </a:lnTo>
                  <a:lnTo>
                    <a:pt x="276" y="112"/>
                  </a:lnTo>
                  <a:lnTo>
                    <a:pt x="276" y="112"/>
                  </a:lnTo>
                  <a:lnTo>
                    <a:pt x="262" y="118"/>
                  </a:lnTo>
                  <a:lnTo>
                    <a:pt x="240" y="126"/>
                  </a:lnTo>
                  <a:lnTo>
                    <a:pt x="240" y="126"/>
                  </a:lnTo>
                  <a:lnTo>
                    <a:pt x="232" y="128"/>
                  </a:lnTo>
                  <a:lnTo>
                    <a:pt x="226" y="128"/>
                  </a:lnTo>
                  <a:lnTo>
                    <a:pt x="222" y="124"/>
                  </a:lnTo>
                  <a:lnTo>
                    <a:pt x="220" y="120"/>
                  </a:lnTo>
                  <a:lnTo>
                    <a:pt x="220" y="120"/>
                  </a:lnTo>
                  <a:lnTo>
                    <a:pt x="220" y="114"/>
                  </a:lnTo>
                  <a:lnTo>
                    <a:pt x="222" y="110"/>
                  </a:lnTo>
                  <a:lnTo>
                    <a:pt x="222" y="106"/>
                  </a:lnTo>
                  <a:lnTo>
                    <a:pt x="222" y="106"/>
                  </a:lnTo>
                  <a:lnTo>
                    <a:pt x="216" y="108"/>
                  </a:lnTo>
                  <a:lnTo>
                    <a:pt x="210" y="112"/>
                  </a:lnTo>
                  <a:lnTo>
                    <a:pt x="208" y="120"/>
                  </a:lnTo>
                  <a:lnTo>
                    <a:pt x="208" y="120"/>
                  </a:lnTo>
                  <a:lnTo>
                    <a:pt x="206" y="128"/>
                  </a:lnTo>
                  <a:lnTo>
                    <a:pt x="208" y="134"/>
                  </a:lnTo>
                  <a:lnTo>
                    <a:pt x="212" y="140"/>
                  </a:lnTo>
                  <a:lnTo>
                    <a:pt x="220" y="144"/>
                  </a:lnTo>
                  <a:lnTo>
                    <a:pt x="220" y="144"/>
                  </a:lnTo>
                  <a:lnTo>
                    <a:pt x="228" y="144"/>
                  </a:lnTo>
                  <a:lnTo>
                    <a:pt x="236" y="142"/>
                  </a:lnTo>
                  <a:lnTo>
                    <a:pt x="256" y="134"/>
                  </a:lnTo>
                  <a:lnTo>
                    <a:pt x="256" y="134"/>
                  </a:lnTo>
                  <a:lnTo>
                    <a:pt x="274" y="124"/>
                  </a:lnTo>
                  <a:lnTo>
                    <a:pt x="274" y="124"/>
                  </a:lnTo>
                  <a:lnTo>
                    <a:pt x="280" y="122"/>
                  </a:lnTo>
                  <a:lnTo>
                    <a:pt x="288" y="120"/>
                  </a:lnTo>
                  <a:lnTo>
                    <a:pt x="294" y="122"/>
                  </a:lnTo>
                  <a:lnTo>
                    <a:pt x="302" y="124"/>
                  </a:lnTo>
                  <a:lnTo>
                    <a:pt x="302" y="124"/>
                  </a:lnTo>
                  <a:lnTo>
                    <a:pt x="312" y="130"/>
                  </a:lnTo>
                  <a:lnTo>
                    <a:pt x="316" y="132"/>
                  </a:lnTo>
                  <a:lnTo>
                    <a:pt x="316" y="132"/>
                  </a:lnTo>
                  <a:lnTo>
                    <a:pt x="312" y="138"/>
                  </a:lnTo>
                  <a:lnTo>
                    <a:pt x="306" y="140"/>
                  </a:lnTo>
                  <a:lnTo>
                    <a:pt x="298" y="142"/>
                  </a:lnTo>
                  <a:lnTo>
                    <a:pt x="298" y="142"/>
                  </a:lnTo>
                  <a:lnTo>
                    <a:pt x="290" y="142"/>
                  </a:lnTo>
                  <a:lnTo>
                    <a:pt x="284" y="140"/>
                  </a:lnTo>
                  <a:lnTo>
                    <a:pt x="280" y="136"/>
                  </a:lnTo>
                  <a:lnTo>
                    <a:pt x="276" y="132"/>
                  </a:lnTo>
                  <a:lnTo>
                    <a:pt x="276" y="132"/>
                  </a:lnTo>
                  <a:lnTo>
                    <a:pt x="272" y="140"/>
                  </a:lnTo>
                  <a:lnTo>
                    <a:pt x="272" y="140"/>
                  </a:lnTo>
                  <a:lnTo>
                    <a:pt x="272" y="144"/>
                  </a:lnTo>
                  <a:lnTo>
                    <a:pt x="272" y="146"/>
                  </a:lnTo>
                  <a:lnTo>
                    <a:pt x="272" y="150"/>
                  </a:lnTo>
                  <a:lnTo>
                    <a:pt x="272" y="152"/>
                  </a:lnTo>
                  <a:lnTo>
                    <a:pt x="272" y="152"/>
                  </a:lnTo>
                  <a:lnTo>
                    <a:pt x="270" y="156"/>
                  </a:lnTo>
                  <a:lnTo>
                    <a:pt x="266" y="160"/>
                  </a:lnTo>
                  <a:lnTo>
                    <a:pt x="258" y="166"/>
                  </a:lnTo>
                  <a:lnTo>
                    <a:pt x="258" y="166"/>
                  </a:lnTo>
                  <a:lnTo>
                    <a:pt x="246" y="170"/>
                  </a:lnTo>
                  <a:lnTo>
                    <a:pt x="238" y="174"/>
                  </a:lnTo>
                  <a:lnTo>
                    <a:pt x="238" y="174"/>
                  </a:lnTo>
                  <a:lnTo>
                    <a:pt x="246" y="190"/>
                  </a:lnTo>
                  <a:lnTo>
                    <a:pt x="246" y="190"/>
                  </a:lnTo>
                  <a:lnTo>
                    <a:pt x="252" y="204"/>
                  </a:lnTo>
                  <a:lnTo>
                    <a:pt x="258" y="212"/>
                  </a:lnTo>
                  <a:lnTo>
                    <a:pt x="262" y="216"/>
                  </a:lnTo>
                  <a:lnTo>
                    <a:pt x="262" y="216"/>
                  </a:lnTo>
                  <a:lnTo>
                    <a:pt x="268" y="214"/>
                  </a:lnTo>
                  <a:lnTo>
                    <a:pt x="282" y="208"/>
                  </a:lnTo>
                  <a:lnTo>
                    <a:pt x="282" y="208"/>
                  </a:lnTo>
                  <a:lnTo>
                    <a:pt x="294" y="202"/>
                  </a:lnTo>
                  <a:lnTo>
                    <a:pt x="300" y="194"/>
                  </a:lnTo>
                  <a:lnTo>
                    <a:pt x="300" y="194"/>
                  </a:lnTo>
                  <a:lnTo>
                    <a:pt x="292" y="210"/>
                  </a:lnTo>
                  <a:lnTo>
                    <a:pt x="284" y="222"/>
                  </a:lnTo>
                  <a:lnTo>
                    <a:pt x="278" y="230"/>
                  </a:lnTo>
                  <a:lnTo>
                    <a:pt x="272" y="236"/>
                  </a:lnTo>
                  <a:lnTo>
                    <a:pt x="272" y="236"/>
                  </a:lnTo>
                  <a:lnTo>
                    <a:pt x="244" y="254"/>
                  </a:lnTo>
                  <a:lnTo>
                    <a:pt x="208" y="274"/>
                  </a:lnTo>
                  <a:lnTo>
                    <a:pt x="188" y="284"/>
                  </a:lnTo>
                  <a:lnTo>
                    <a:pt x="166" y="294"/>
                  </a:lnTo>
                  <a:lnTo>
                    <a:pt x="146" y="300"/>
                  </a:lnTo>
                  <a:lnTo>
                    <a:pt x="124" y="306"/>
                  </a:lnTo>
                  <a:lnTo>
                    <a:pt x="124" y="306"/>
                  </a:lnTo>
                  <a:lnTo>
                    <a:pt x="116" y="304"/>
                  </a:lnTo>
                  <a:lnTo>
                    <a:pt x="110" y="302"/>
                  </a:lnTo>
                  <a:lnTo>
                    <a:pt x="94" y="292"/>
                  </a:lnTo>
                  <a:lnTo>
                    <a:pt x="80" y="282"/>
                  </a:lnTo>
                  <a:lnTo>
                    <a:pt x="72" y="272"/>
                  </a:lnTo>
                  <a:lnTo>
                    <a:pt x="72" y="272"/>
                  </a:lnTo>
                  <a:lnTo>
                    <a:pt x="70" y="270"/>
                  </a:lnTo>
                  <a:lnTo>
                    <a:pt x="68" y="270"/>
                  </a:lnTo>
                  <a:lnTo>
                    <a:pt x="62" y="272"/>
                  </a:lnTo>
                  <a:lnTo>
                    <a:pt x="56" y="276"/>
                  </a:lnTo>
                  <a:lnTo>
                    <a:pt x="56" y="276"/>
                  </a:lnTo>
                  <a:lnTo>
                    <a:pt x="52" y="274"/>
                  </a:lnTo>
                  <a:lnTo>
                    <a:pt x="44" y="276"/>
                  </a:lnTo>
                  <a:lnTo>
                    <a:pt x="34" y="278"/>
                  </a:lnTo>
                  <a:lnTo>
                    <a:pt x="28" y="282"/>
                  </a:lnTo>
                  <a:lnTo>
                    <a:pt x="24" y="286"/>
                  </a:lnTo>
                  <a:lnTo>
                    <a:pt x="24" y="286"/>
                  </a:lnTo>
                  <a:lnTo>
                    <a:pt x="26" y="288"/>
                  </a:lnTo>
                  <a:lnTo>
                    <a:pt x="30" y="286"/>
                  </a:lnTo>
                  <a:lnTo>
                    <a:pt x="38" y="286"/>
                  </a:lnTo>
                  <a:lnTo>
                    <a:pt x="44" y="288"/>
                  </a:lnTo>
                  <a:lnTo>
                    <a:pt x="44" y="288"/>
                  </a:lnTo>
                  <a:lnTo>
                    <a:pt x="46" y="288"/>
                  </a:lnTo>
                  <a:lnTo>
                    <a:pt x="46" y="290"/>
                  </a:lnTo>
                  <a:lnTo>
                    <a:pt x="44" y="294"/>
                  </a:lnTo>
                  <a:lnTo>
                    <a:pt x="42" y="298"/>
                  </a:lnTo>
                  <a:lnTo>
                    <a:pt x="42" y="298"/>
                  </a:lnTo>
                  <a:lnTo>
                    <a:pt x="44" y="300"/>
                  </a:lnTo>
                  <a:lnTo>
                    <a:pt x="46" y="302"/>
                  </a:lnTo>
                  <a:lnTo>
                    <a:pt x="56" y="308"/>
                  </a:lnTo>
                  <a:lnTo>
                    <a:pt x="76" y="314"/>
                  </a:lnTo>
                  <a:lnTo>
                    <a:pt x="76" y="314"/>
                  </a:lnTo>
                  <a:lnTo>
                    <a:pt x="80" y="318"/>
                  </a:lnTo>
                  <a:lnTo>
                    <a:pt x="78" y="318"/>
                  </a:lnTo>
                  <a:lnTo>
                    <a:pt x="78" y="318"/>
                  </a:lnTo>
                  <a:lnTo>
                    <a:pt x="66" y="318"/>
                  </a:lnTo>
                  <a:lnTo>
                    <a:pt x="56" y="314"/>
                  </a:lnTo>
                  <a:lnTo>
                    <a:pt x="40" y="308"/>
                  </a:lnTo>
                  <a:lnTo>
                    <a:pt x="40" y="308"/>
                  </a:lnTo>
                  <a:lnTo>
                    <a:pt x="32" y="306"/>
                  </a:lnTo>
                  <a:lnTo>
                    <a:pt x="26" y="306"/>
                  </a:lnTo>
                  <a:lnTo>
                    <a:pt x="22" y="308"/>
                  </a:lnTo>
                  <a:lnTo>
                    <a:pt x="20" y="314"/>
                  </a:lnTo>
                  <a:lnTo>
                    <a:pt x="20" y="314"/>
                  </a:lnTo>
                  <a:lnTo>
                    <a:pt x="20" y="314"/>
                  </a:lnTo>
                  <a:lnTo>
                    <a:pt x="18" y="316"/>
                  </a:lnTo>
                  <a:lnTo>
                    <a:pt x="10" y="320"/>
                  </a:lnTo>
                  <a:lnTo>
                    <a:pt x="8" y="322"/>
                  </a:lnTo>
                  <a:lnTo>
                    <a:pt x="4" y="328"/>
                  </a:lnTo>
                  <a:lnTo>
                    <a:pt x="2" y="334"/>
                  </a:lnTo>
                  <a:lnTo>
                    <a:pt x="0" y="344"/>
                  </a:lnTo>
                  <a:lnTo>
                    <a:pt x="0" y="344"/>
                  </a:lnTo>
                  <a:lnTo>
                    <a:pt x="2" y="342"/>
                  </a:lnTo>
                  <a:lnTo>
                    <a:pt x="8" y="336"/>
                  </a:lnTo>
                  <a:lnTo>
                    <a:pt x="16" y="330"/>
                  </a:lnTo>
                  <a:lnTo>
                    <a:pt x="18" y="330"/>
                  </a:lnTo>
                  <a:lnTo>
                    <a:pt x="20" y="332"/>
                  </a:lnTo>
                  <a:lnTo>
                    <a:pt x="20" y="332"/>
                  </a:lnTo>
                  <a:lnTo>
                    <a:pt x="22" y="340"/>
                  </a:lnTo>
                  <a:lnTo>
                    <a:pt x="28" y="344"/>
                  </a:lnTo>
                  <a:lnTo>
                    <a:pt x="36" y="344"/>
                  </a:lnTo>
                  <a:lnTo>
                    <a:pt x="46" y="344"/>
                  </a:lnTo>
                  <a:lnTo>
                    <a:pt x="62" y="342"/>
                  </a:lnTo>
                  <a:lnTo>
                    <a:pt x="70" y="342"/>
                  </a:lnTo>
                  <a:lnTo>
                    <a:pt x="74" y="342"/>
                  </a:lnTo>
                  <a:lnTo>
                    <a:pt x="74" y="342"/>
                  </a:lnTo>
                  <a:lnTo>
                    <a:pt x="76" y="344"/>
                  </a:lnTo>
                  <a:lnTo>
                    <a:pt x="74" y="344"/>
                  </a:lnTo>
                  <a:lnTo>
                    <a:pt x="70" y="346"/>
                  </a:lnTo>
                  <a:lnTo>
                    <a:pt x="56" y="348"/>
                  </a:lnTo>
                  <a:lnTo>
                    <a:pt x="48" y="350"/>
                  </a:lnTo>
                  <a:lnTo>
                    <a:pt x="42" y="352"/>
                  </a:lnTo>
                  <a:lnTo>
                    <a:pt x="38" y="356"/>
                  </a:lnTo>
                  <a:lnTo>
                    <a:pt x="38" y="358"/>
                  </a:lnTo>
                  <a:lnTo>
                    <a:pt x="38" y="362"/>
                  </a:lnTo>
                  <a:lnTo>
                    <a:pt x="38" y="362"/>
                  </a:lnTo>
                  <a:lnTo>
                    <a:pt x="36" y="366"/>
                  </a:lnTo>
                  <a:lnTo>
                    <a:pt x="30" y="373"/>
                  </a:lnTo>
                  <a:lnTo>
                    <a:pt x="28" y="377"/>
                  </a:lnTo>
                  <a:lnTo>
                    <a:pt x="28" y="383"/>
                  </a:lnTo>
                  <a:lnTo>
                    <a:pt x="30" y="389"/>
                  </a:lnTo>
                  <a:lnTo>
                    <a:pt x="36" y="395"/>
                  </a:lnTo>
                  <a:lnTo>
                    <a:pt x="36" y="395"/>
                  </a:lnTo>
                  <a:lnTo>
                    <a:pt x="38" y="385"/>
                  </a:lnTo>
                  <a:lnTo>
                    <a:pt x="42" y="379"/>
                  </a:lnTo>
                  <a:lnTo>
                    <a:pt x="46" y="377"/>
                  </a:lnTo>
                  <a:lnTo>
                    <a:pt x="50" y="375"/>
                  </a:lnTo>
                  <a:lnTo>
                    <a:pt x="50" y="375"/>
                  </a:lnTo>
                  <a:lnTo>
                    <a:pt x="56" y="377"/>
                  </a:lnTo>
                  <a:lnTo>
                    <a:pt x="62" y="381"/>
                  </a:lnTo>
                  <a:lnTo>
                    <a:pt x="70" y="381"/>
                  </a:lnTo>
                  <a:lnTo>
                    <a:pt x="78" y="377"/>
                  </a:lnTo>
                  <a:lnTo>
                    <a:pt x="78" y="377"/>
                  </a:lnTo>
                  <a:lnTo>
                    <a:pt x="86" y="372"/>
                  </a:lnTo>
                  <a:lnTo>
                    <a:pt x="92" y="368"/>
                  </a:lnTo>
                  <a:lnTo>
                    <a:pt x="102" y="364"/>
                  </a:lnTo>
                  <a:lnTo>
                    <a:pt x="102" y="364"/>
                  </a:lnTo>
                  <a:lnTo>
                    <a:pt x="104" y="368"/>
                  </a:lnTo>
                  <a:lnTo>
                    <a:pt x="106" y="373"/>
                  </a:lnTo>
                  <a:lnTo>
                    <a:pt x="106" y="373"/>
                  </a:lnTo>
                  <a:lnTo>
                    <a:pt x="110" y="375"/>
                  </a:lnTo>
                  <a:lnTo>
                    <a:pt x="112" y="377"/>
                  </a:lnTo>
                  <a:lnTo>
                    <a:pt x="112" y="377"/>
                  </a:lnTo>
                  <a:lnTo>
                    <a:pt x="112" y="377"/>
                  </a:lnTo>
                  <a:lnTo>
                    <a:pt x="112" y="383"/>
                  </a:lnTo>
                  <a:lnTo>
                    <a:pt x="108" y="387"/>
                  </a:lnTo>
                  <a:lnTo>
                    <a:pt x="104" y="393"/>
                  </a:lnTo>
                  <a:lnTo>
                    <a:pt x="104" y="393"/>
                  </a:lnTo>
                  <a:lnTo>
                    <a:pt x="106" y="393"/>
                  </a:lnTo>
                  <a:lnTo>
                    <a:pt x="110" y="393"/>
                  </a:lnTo>
                  <a:lnTo>
                    <a:pt x="118" y="389"/>
                  </a:lnTo>
                  <a:lnTo>
                    <a:pt x="120" y="385"/>
                  </a:lnTo>
                  <a:lnTo>
                    <a:pt x="124" y="381"/>
                  </a:lnTo>
                  <a:lnTo>
                    <a:pt x="124" y="381"/>
                  </a:lnTo>
                  <a:lnTo>
                    <a:pt x="126" y="379"/>
                  </a:lnTo>
                  <a:lnTo>
                    <a:pt x="128" y="379"/>
                  </a:lnTo>
                  <a:lnTo>
                    <a:pt x="134" y="379"/>
                  </a:lnTo>
                  <a:lnTo>
                    <a:pt x="134" y="379"/>
                  </a:lnTo>
                  <a:lnTo>
                    <a:pt x="138" y="377"/>
                  </a:lnTo>
                  <a:lnTo>
                    <a:pt x="140" y="375"/>
                  </a:lnTo>
                  <a:lnTo>
                    <a:pt x="140" y="370"/>
                  </a:lnTo>
                  <a:lnTo>
                    <a:pt x="140" y="364"/>
                  </a:lnTo>
                  <a:lnTo>
                    <a:pt x="140" y="360"/>
                  </a:lnTo>
                  <a:lnTo>
                    <a:pt x="142" y="358"/>
                  </a:lnTo>
                  <a:lnTo>
                    <a:pt x="142" y="358"/>
                  </a:lnTo>
                  <a:lnTo>
                    <a:pt x="152" y="350"/>
                  </a:lnTo>
                  <a:lnTo>
                    <a:pt x="160" y="346"/>
                  </a:lnTo>
                  <a:lnTo>
                    <a:pt x="176" y="338"/>
                  </a:lnTo>
                  <a:lnTo>
                    <a:pt x="176" y="338"/>
                  </a:lnTo>
                  <a:lnTo>
                    <a:pt x="176" y="346"/>
                  </a:lnTo>
                  <a:lnTo>
                    <a:pt x="176" y="354"/>
                  </a:lnTo>
                  <a:lnTo>
                    <a:pt x="178" y="364"/>
                  </a:lnTo>
                  <a:lnTo>
                    <a:pt x="222" y="352"/>
                  </a:lnTo>
                  <a:lnTo>
                    <a:pt x="222" y="352"/>
                  </a:lnTo>
                  <a:lnTo>
                    <a:pt x="222" y="342"/>
                  </a:lnTo>
                  <a:lnTo>
                    <a:pt x="224" y="332"/>
                  </a:lnTo>
                  <a:lnTo>
                    <a:pt x="228" y="324"/>
                  </a:lnTo>
                  <a:lnTo>
                    <a:pt x="234" y="314"/>
                  </a:lnTo>
                  <a:lnTo>
                    <a:pt x="234" y="314"/>
                  </a:lnTo>
                  <a:lnTo>
                    <a:pt x="234" y="318"/>
                  </a:lnTo>
                  <a:lnTo>
                    <a:pt x="232" y="328"/>
                  </a:lnTo>
                  <a:lnTo>
                    <a:pt x="232" y="340"/>
                  </a:lnTo>
                  <a:lnTo>
                    <a:pt x="232" y="346"/>
                  </a:lnTo>
                  <a:lnTo>
                    <a:pt x="234" y="348"/>
                  </a:lnTo>
                  <a:lnTo>
                    <a:pt x="278" y="338"/>
                  </a:lnTo>
                  <a:lnTo>
                    <a:pt x="278" y="338"/>
                  </a:lnTo>
                  <a:lnTo>
                    <a:pt x="276" y="332"/>
                  </a:lnTo>
                  <a:lnTo>
                    <a:pt x="276" y="324"/>
                  </a:lnTo>
                  <a:lnTo>
                    <a:pt x="280" y="310"/>
                  </a:lnTo>
                  <a:lnTo>
                    <a:pt x="280" y="310"/>
                  </a:lnTo>
                  <a:lnTo>
                    <a:pt x="284" y="324"/>
                  </a:lnTo>
                  <a:lnTo>
                    <a:pt x="292" y="340"/>
                  </a:lnTo>
                  <a:lnTo>
                    <a:pt x="302" y="352"/>
                  </a:lnTo>
                  <a:lnTo>
                    <a:pt x="308" y="356"/>
                  </a:lnTo>
                  <a:lnTo>
                    <a:pt x="316" y="360"/>
                  </a:lnTo>
                  <a:lnTo>
                    <a:pt x="316" y="360"/>
                  </a:lnTo>
                  <a:lnTo>
                    <a:pt x="340" y="370"/>
                  </a:lnTo>
                  <a:lnTo>
                    <a:pt x="364" y="377"/>
                  </a:lnTo>
                  <a:lnTo>
                    <a:pt x="426" y="395"/>
                  </a:lnTo>
                  <a:lnTo>
                    <a:pt x="426" y="395"/>
                  </a:lnTo>
                  <a:lnTo>
                    <a:pt x="446" y="401"/>
                  </a:lnTo>
                  <a:lnTo>
                    <a:pt x="460" y="407"/>
                  </a:lnTo>
                  <a:lnTo>
                    <a:pt x="460" y="407"/>
                  </a:lnTo>
                  <a:lnTo>
                    <a:pt x="462" y="409"/>
                  </a:lnTo>
                  <a:lnTo>
                    <a:pt x="462" y="411"/>
                  </a:lnTo>
                  <a:lnTo>
                    <a:pt x="460" y="415"/>
                  </a:lnTo>
                  <a:lnTo>
                    <a:pt x="454" y="421"/>
                  </a:lnTo>
                  <a:lnTo>
                    <a:pt x="454" y="421"/>
                  </a:lnTo>
                  <a:lnTo>
                    <a:pt x="464" y="427"/>
                  </a:lnTo>
                  <a:lnTo>
                    <a:pt x="480" y="435"/>
                  </a:lnTo>
                  <a:lnTo>
                    <a:pt x="480" y="435"/>
                  </a:lnTo>
                  <a:lnTo>
                    <a:pt x="488" y="445"/>
                  </a:lnTo>
                  <a:lnTo>
                    <a:pt x="496" y="459"/>
                  </a:lnTo>
                  <a:lnTo>
                    <a:pt x="500" y="473"/>
                  </a:lnTo>
                  <a:lnTo>
                    <a:pt x="506" y="491"/>
                  </a:lnTo>
                  <a:lnTo>
                    <a:pt x="506" y="491"/>
                  </a:lnTo>
                  <a:lnTo>
                    <a:pt x="508" y="505"/>
                  </a:lnTo>
                  <a:lnTo>
                    <a:pt x="510" y="519"/>
                  </a:lnTo>
                  <a:lnTo>
                    <a:pt x="510" y="531"/>
                  </a:lnTo>
                  <a:lnTo>
                    <a:pt x="508" y="535"/>
                  </a:lnTo>
                  <a:lnTo>
                    <a:pt x="506" y="539"/>
                  </a:lnTo>
                  <a:lnTo>
                    <a:pt x="506" y="539"/>
                  </a:lnTo>
                  <a:lnTo>
                    <a:pt x="504" y="541"/>
                  </a:lnTo>
                  <a:lnTo>
                    <a:pt x="500" y="545"/>
                  </a:lnTo>
                  <a:lnTo>
                    <a:pt x="492" y="547"/>
                  </a:lnTo>
                  <a:lnTo>
                    <a:pt x="480" y="549"/>
                  </a:lnTo>
                  <a:lnTo>
                    <a:pt x="484" y="567"/>
                  </a:lnTo>
                  <a:lnTo>
                    <a:pt x="484" y="567"/>
                  </a:lnTo>
                  <a:lnTo>
                    <a:pt x="494" y="567"/>
                  </a:lnTo>
                  <a:lnTo>
                    <a:pt x="502" y="565"/>
                  </a:lnTo>
                  <a:lnTo>
                    <a:pt x="508" y="563"/>
                  </a:lnTo>
                  <a:lnTo>
                    <a:pt x="508" y="563"/>
                  </a:lnTo>
                  <a:lnTo>
                    <a:pt x="506" y="565"/>
                  </a:lnTo>
                  <a:lnTo>
                    <a:pt x="506" y="565"/>
                  </a:lnTo>
                  <a:lnTo>
                    <a:pt x="502" y="573"/>
                  </a:lnTo>
                  <a:lnTo>
                    <a:pt x="498" y="583"/>
                  </a:lnTo>
                  <a:lnTo>
                    <a:pt x="516" y="595"/>
                  </a:lnTo>
                  <a:lnTo>
                    <a:pt x="516" y="595"/>
                  </a:lnTo>
                  <a:lnTo>
                    <a:pt x="524" y="575"/>
                  </a:lnTo>
                  <a:lnTo>
                    <a:pt x="528" y="567"/>
                  </a:lnTo>
                  <a:lnTo>
                    <a:pt x="532" y="565"/>
                  </a:lnTo>
                  <a:lnTo>
                    <a:pt x="532" y="565"/>
                  </a:lnTo>
                  <a:lnTo>
                    <a:pt x="536" y="565"/>
                  </a:lnTo>
                  <a:lnTo>
                    <a:pt x="542" y="565"/>
                  </a:lnTo>
                  <a:lnTo>
                    <a:pt x="550" y="569"/>
                  </a:lnTo>
                  <a:lnTo>
                    <a:pt x="560" y="575"/>
                  </a:lnTo>
                  <a:lnTo>
                    <a:pt x="568" y="583"/>
                  </a:lnTo>
                  <a:lnTo>
                    <a:pt x="575" y="591"/>
                  </a:lnTo>
                  <a:lnTo>
                    <a:pt x="583" y="603"/>
                  </a:lnTo>
                  <a:lnTo>
                    <a:pt x="589" y="615"/>
                  </a:lnTo>
                  <a:lnTo>
                    <a:pt x="589" y="615"/>
                  </a:lnTo>
                  <a:lnTo>
                    <a:pt x="593" y="623"/>
                  </a:lnTo>
                  <a:lnTo>
                    <a:pt x="593" y="635"/>
                  </a:lnTo>
                  <a:lnTo>
                    <a:pt x="593" y="645"/>
                  </a:lnTo>
                  <a:lnTo>
                    <a:pt x="593" y="655"/>
                  </a:lnTo>
                  <a:lnTo>
                    <a:pt x="591" y="665"/>
                  </a:lnTo>
                  <a:lnTo>
                    <a:pt x="587" y="675"/>
                  </a:lnTo>
                  <a:lnTo>
                    <a:pt x="581" y="681"/>
                  </a:lnTo>
                  <a:lnTo>
                    <a:pt x="573" y="683"/>
                  </a:lnTo>
                  <a:lnTo>
                    <a:pt x="573" y="683"/>
                  </a:lnTo>
                  <a:lnTo>
                    <a:pt x="570" y="683"/>
                  </a:lnTo>
                  <a:lnTo>
                    <a:pt x="564" y="681"/>
                  </a:lnTo>
                  <a:lnTo>
                    <a:pt x="552" y="675"/>
                  </a:lnTo>
                  <a:lnTo>
                    <a:pt x="540" y="671"/>
                  </a:lnTo>
                  <a:lnTo>
                    <a:pt x="534" y="671"/>
                  </a:lnTo>
                  <a:lnTo>
                    <a:pt x="532" y="673"/>
                  </a:lnTo>
                  <a:lnTo>
                    <a:pt x="532" y="673"/>
                  </a:lnTo>
                  <a:lnTo>
                    <a:pt x="528" y="677"/>
                  </a:lnTo>
                  <a:lnTo>
                    <a:pt x="524" y="681"/>
                  </a:lnTo>
                  <a:lnTo>
                    <a:pt x="512" y="687"/>
                  </a:lnTo>
                  <a:lnTo>
                    <a:pt x="508" y="691"/>
                  </a:lnTo>
                  <a:lnTo>
                    <a:pt x="504" y="697"/>
                  </a:lnTo>
                  <a:lnTo>
                    <a:pt x="504" y="705"/>
                  </a:lnTo>
                  <a:lnTo>
                    <a:pt x="506" y="715"/>
                  </a:lnTo>
                  <a:lnTo>
                    <a:pt x="506" y="715"/>
                  </a:lnTo>
                  <a:lnTo>
                    <a:pt x="516" y="703"/>
                  </a:lnTo>
                  <a:lnTo>
                    <a:pt x="520" y="701"/>
                  </a:lnTo>
                  <a:lnTo>
                    <a:pt x="524" y="701"/>
                  </a:lnTo>
                  <a:lnTo>
                    <a:pt x="524" y="701"/>
                  </a:lnTo>
                  <a:lnTo>
                    <a:pt x="526" y="701"/>
                  </a:lnTo>
                  <a:lnTo>
                    <a:pt x="528" y="705"/>
                  </a:lnTo>
                  <a:lnTo>
                    <a:pt x="530" y="709"/>
                  </a:lnTo>
                  <a:lnTo>
                    <a:pt x="530" y="709"/>
                  </a:lnTo>
                  <a:lnTo>
                    <a:pt x="534" y="711"/>
                  </a:lnTo>
                  <a:lnTo>
                    <a:pt x="538" y="711"/>
                  </a:lnTo>
                  <a:lnTo>
                    <a:pt x="548" y="709"/>
                  </a:lnTo>
                  <a:lnTo>
                    <a:pt x="560" y="709"/>
                  </a:lnTo>
                  <a:lnTo>
                    <a:pt x="562" y="709"/>
                  </a:lnTo>
                  <a:lnTo>
                    <a:pt x="564" y="711"/>
                  </a:lnTo>
                  <a:lnTo>
                    <a:pt x="564" y="711"/>
                  </a:lnTo>
                  <a:lnTo>
                    <a:pt x="564" y="713"/>
                  </a:lnTo>
                  <a:lnTo>
                    <a:pt x="562" y="713"/>
                  </a:lnTo>
                  <a:lnTo>
                    <a:pt x="558" y="713"/>
                  </a:lnTo>
                  <a:lnTo>
                    <a:pt x="558" y="713"/>
                  </a:lnTo>
                  <a:lnTo>
                    <a:pt x="536" y="717"/>
                  </a:lnTo>
                  <a:lnTo>
                    <a:pt x="528" y="721"/>
                  </a:lnTo>
                  <a:lnTo>
                    <a:pt x="524" y="725"/>
                  </a:lnTo>
                  <a:lnTo>
                    <a:pt x="524" y="725"/>
                  </a:lnTo>
                  <a:lnTo>
                    <a:pt x="524" y="727"/>
                  </a:lnTo>
                  <a:lnTo>
                    <a:pt x="522" y="731"/>
                  </a:lnTo>
                  <a:lnTo>
                    <a:pt x="522" y="731"/>
                  </a:lnTo>
                  <a:lnTo>
                    <a:pt x="518" y="737"/>
                  </a:lnTo>
                  <a:lnTo>
                    <a:pt x="514" y="741"/>
                  </a:lnTo>
                  <a:lnTo>
                    <a:pt x="508" y="747"/>
                  </a:lnTo>
                  <a:lnTo>
                    <a:pt x="508" y="753"/>
                  </a:lnTo>
                  <a:lnTo>
                    <a:pt x="508" y="759"/>
                  </a:lnTo>
                  <a:lnTo>
                    <a:pt x="508" y="759"/>
                  </a:lnTo>
                  <a:lnTo>
                    <a:pt x="510" y="765"/>
                  </a:lnTo>
                  <a:lnTo>
                    <a:pt x="512" y="771"/>
                  </a:lnTo>
                  <a:lnTo>
                    <a:pt x="518" y="777"/>
                  </a:lnTo>
                  <a:lnTo>
                    <a:pt x="518" y="777"/>
                  </a:lnTo>
                  <a:lnTo>
                    <a:pt x="520" y="773"/>
                  </a:lnTo>
                  <a:lnTo>
                    <a:pt x="520" y="765"/>
                  </a:lnTo>
                  <a:lnTo>
                    <a:pt x="522" y="759"/>
                  </a:lnTo>
                  <a:lnTo>
                    <a:pt x="524" y="755"/>
                  </a:lnTo>
                  <a:lnTo>
                    <a:pt x="526" y="753"/>
                  </a:lnTo>
                  <a:lnTo>
                    <a:pt x="526" y="753"/>
                  </a:lnTo>
                  <a:lnTo>
                    <a:pt x="530" y="755"/>
                  </a:lnTo>
                  <a:lnTo>
                    <a:pt x="532" y="757"/>
                  </a:lnTo>
                  <a:lnTo>
                    <a:pt x="534" y="761"/>
                  </a:lnTo>
                  <a:lnTo>
                    <a:pt x="538" y="761"/>
                  </a:lnTo>
                  <a:lnTo>
                    <a:pt x="538" y="761"/>
                  </a:lnTo>
                  <a:lnTo>
                    <a:pt x="544" y="759"/>
                  </a:lnTo>
                  <a:lnTo>
                    <a:pt x="548" y="755"/>
                  </a:lnTo>
                  <a:lnTo>
                    <a:pt x="560" y="745"/>
                  </a:lnTo>
                  <a:lnTo>
                    <a:pt x="571" y="735"/>
                  </a:lnTo>
                  <a:lnTo>
                    <a:pt x="577" y="731"/>
                  </a:lnTo>
                  <a:lnTo>
                    <a:pt x="581" y="731"/>
                  </a:lnTo>
                  <a:lnTo>
                    <a:pt x="581" y="731"/>
                  </a:lnTo>
                  <a:lnTo>
                    <a:pt x="581" y="731"/>
                  </a:lnTo>
                  <a:lnTo>
                    <a:pt x="579" y="735"/>
                  </a:lnTo>
                  <a:lnTo>
                    <a:pt x="571" y="741"/>
                  </a:lnTo>
                  <a:lnTo>
                    <a:pt x="564" y="749"/>
                  </a:lnTo>
                  <a:lnTo>
                    <a:pt x="562" y="753"/>
                  </a:lnTo>
                  <a:lnTo>
                    <a:pt x="560" y="757"/>
                  </a:lnTo>
                  <a:lnTo>
                    <a:pt x="560" y="757"/>
                  </a:lnTo>
                  <a:lnTo>
                    <a:pt x="560" y="763"/>
                  </a:lnTo>
                  <a:lnTo>
                    <a:pt x="564" y="769"/>
                  </a:lnTo>
                  <a:lnTo>
                    <a:pt x="568" y="771"/>
                  </a:lnTo>
                  <a:lnTo>
                    <a:pt x="568" y="775"/>
                  </a:lnTo>
                  <a:lnTo>
                    <a:pt x="568" y="775"/>
                  </a:lnTo>
                  <a:lnTo>
                    <a:pt x="570" y="781"/>
                  </a:lnTo>
                  <a:lnTo>
                    <a:pt x="573" y="787"/>
                  </a:lnTo>
                  <a:lnTo>
                    <a:pt x="579" y="791"/>
                  </a:lnTo>
                  <a:lnTo>
                    <a:pt x="583" y="793"/>
                  </a:lnTo>
                  <a:lnTo>
                    <a:pt x="595" y="797"/>
                  </a:lnTo>
                  <a:lnTo>
                    <a:pt x="601" y="797"/>
                  </a:lnTo>
                  <a:lnTo>
                    <a:pt x="601" y="797"/>
                  </a:lnTo>
                  <a:lnTo>
                    <a:pt x="599" y="793"/>
                  </a:lnTo>
                  <a:lnTo>
                    <a:pt x="593" y="787"/>
                  </a:lnTo>
                  <a:lnTo>
                    <a:pt x="589" y="779"/>
                  </a:lnTo>
                  <a:lnTo>
                    <a:pt x="587" y="775"/>
                  </a:lnTo>
                  <a:lnTo>
                    <a:pt x="587" y="773"/>
                  </a:lnTo>
                  <a:lnTo>
                    <a:pt x="587" y="773"/>
                  </a:lnTo>
                  <a:lnTo>
                    <a:pt x="591" y="771"/>
                  </a:lnTo>
                  <a:lnTo>
                    <a:pt x="593" y="773"/>
                  </a:lnTo>
                  <a:lnTo>
                    <a:pt x="597" y="773"/>
                  </a:lnTo>
                  <a:lnTo>
                    <a:pt x="603" y="771"/>
                  </a:lnTo>
                  <a:lnTo>
                    <a:pt x="603" y="771"/>
                  </a:lnTo>
                  <a:lnTo>
                    <a:pt x="603" y="767"/>
                  </a:lnTo>
                  <a:lnTo>
                    <a:pt x="601" y="755"/>
                  </a:lnTo>
                  <a:lnTo>
                    <a:pt x="603" y="749"/>
                  </a:lnTo>
                  <a:lnTo>
                    <a:pt x="605" y="741"/>
                  </a:lnTo>
                  <a:lnTo>
                    <a:pt x="609" y="731"/>
                  </a:lnTo>
                  <a:lnTo>
                    <a:pt x="617" y="723"/>
                  </a:lnTo>
                  <a:lnTo>
                    <a:pt x="617" y="723"/>
                  </a:lnTo>
                  <a:lnTo>
                    <a:pt x="621" y="727"/>
                  </a:lnTo>
                  <a:lnTo>
                    <a:pt x="627" y="731"/>
                  </a:lnTo>
                  <a:lnTo>
                    <a:pt x="633" y="733"/>
                  </a:lnTo>
                  <a:lnTo>
                    <a:pt x="633" y="733"/>
                  </a:lnTo>
                  <a:lnTo>
                    <a:pt x="635" y="735"/>
                  </a:lnTo>
                  <a:lnTo>
                    <a:pt x="637" y="737"/>
                  </a:lnTo>
                  <a:lnTo>
                    <a:pt x="639" y="745"/>
                  </a:lnTo>
                  <a:lnTo>
                    <a:pt x="637" y="755"/>
                  </a:lnTo>
                  <a:lnTo>
                    <a:pt x="637" y="755"/>
                  </a:lnTo>
                  <a:lnTo>
                    <a:pt x="641" y="753"/>
                  </a:lnTo>
                  <a:lnTo>
                    <a:pt x="645" y="747"/>
                  </a:lnTo>
                  <a:lnTo>
                    <a:pt x="647" y="737"/>
                  </a:lnTo>
                  <a:lnTo>
                    <a:pt x="647" y="725"/>
                  </a:lnTo>
                  <a:lnTo>
                    <a:pt x="647" y="725"/>
                  </a:lnTo>
                  <a:lnTo>
                    <a:pt x="651" y="723"/>
                  </a:lnTo>
                  <a:lnTo>
                    <a:pt x="657" y="715"/>
                  </a:lnTo>
                  <a:lnTo>
                    <a:pt x="657" y="715"/>
                  </a:lnTo>
                  <a:lnTo>
                    <a:pt x="657" y="711"/>
                  </a:lnTo>
                  <a:lnTo>
                    <a:pt x="655" y="707"/>
                  </a:lnTo>
                  <a:lnTo>
                    <a:pt x="651" y="703"/>
                  </a:lnTo>
                  <a:lnTo>
                    <a:pt x="647" y="699"/>
                  </a:lnTo>
                  <a:lnTo>
                    <a:pt x="645" y="693"/>
                  </a:lnTo>
                  <a:lnTo>
                    <a:pt x="643" y="683"/>
                  </a:lnTo>
                  <a:lnTo>
                    <a:pt x="643" y="671"/>
                  </a:lnTo>
                  <a:lnTo>
                    <a:pt x="643" y="671"/>
                  </a:lnTo>
                  <a:lnTo>
                    <a:pt x="643" y="667"/>
                  </a:lnTo>
                  <a:lnTo>
                    <a:pt x="641" y="665"/>
                  </a:lnTo>
                  <a:lnTo>
                    <a:pt x="635" y="659"/>
                  </a:lnTo>
                  <a:lnTo>
                    <a:pt x="635" y="659"/>
                  </a:lnTo>
                  <a:lnTo>
                    <a:pt x="633" y="655"/>
                  </a:lnTo>
                  <a:lnTo>
                    <a:pt x="633" y="653"/>
                  </a:lnTo>
                  <a:lnTo>
                    <a:pt x="633" y="653"/>
                  </a:lnTo>
                  <a:lnTo>
                    <a:pt x="633" y="653"/>
                  </a:lnTo>
                  <a:lnTo>
                    <a:pt x="641" y="655"/>
                  </a:lnTo>
                  <a:lnTo>
                    <a:pt x="649" y="655"/>
                  </a:lnTo>
                  <a:lnTo>
                    <a:pt x="657" y="653"/>
                  </a:lnTo>
                  <a:lnTo>
                    <a:pt x="657" y="653"/>
                  </a:lnTo>
                  <a:lnTo>
                    <a:pt x="659" y="629"/>
                  </a:lnTo>
                  <a:lnTo>
                    <a:pt x="659" y="617"/>
                  </a:lnTo>
                  <a:lnTo>
                    <a:pt x="657" y="611"/>
                  </a:lnTo>
                  <a:lnTo>
                    <a:pt x="657" y="611"/>
                  </a:lnTo>
                  <a:lnTo>
                    <a:pt x="649" y="609"/>
                  </a:lnTo>
                  <a:lnTo>
                    <a:pt x="643" y="609"/>
                  </a:lnTo>
                  <a:lnTo>
                    <a:pt x="637" y="605"/>
                  </a:lnTo>
                  <a:lnTo>
                    <a:pt x="633" y="603"/>
                  </a:lnTo>
                  <a:lnTo>
                    <a:pt x="633" y="603"/>
                  </a:lnTo>
                  <a:lnTo>
                    <a:pt x="641" y="603"/>
                  </a:lnTo>
                  <a:lnTo>
                    <a:pt x="647" y="603"/>
                  </a:lnTo>
                  <a:lnTo>
                    <a:pt x="653" y="601"/>
                  </a:lnTo>
                  <a:lnTo>
                    <a:pt x="657" y="599"/>
                  </a:lnTo>
                  <a:lnTo>
                    <a:pt x="657" y="599"/>
                  </a:lnTo>
                  <a:lnTo>
                    <a:pt x="657" y="579"/>
                  </a:lnTo>
                  <a:lnTo>
                    <a:pt x="655" y="565"/>
                  </a:lnTo>
                  <a:lnTo>
                    <a:pt x="655" y="561"/>
                  </a:lnTo>
                  <a:lnTo>
                    <a:pt x="653" y="559"/>
                  </a:lnTo>
                  <a:lnTo>
                    <a:pt x="653" y="559"/>
                  </a:lnTo>
                  <a:lnTo>
                    <a:pt x="647" y="561"/>
                  </a:lnTo>
                  <a:lnTo>
                    <a:pt x="639" y="561"/>
                  </a:lnTo>
                  <a:lnTo>
                    <a:pt x="633" y="559"/>
                  </a:lnTo>
                  <a:lnTo>
                    <a:pt x="627" y="557"/>
                  </a:lnTo>
                  <a:lnTo>
                    <a:pt x="627" y="557"/>
                  </a:lnTo>
                  <a:lnTo>
                    <a:pt x="625" y="553"/>
                  </a:lnTo>
                  <a:lnTo>
                    <a:pt x="625" y="551"/>
                  </a:lnTo>
                  <a:lnTo>
                    <a:pt x="623" y="545"/>
                  </a:lnTo>
                  <a:lnTo>
                    <a:pt x="623" y="541"/>
                  </a:lnTo>
                  <a:lnTo>
                    <a:pt x="621" y="539"/>
                  </a:lnTo>
                  <a:lnTo>
                    <a:pt x="619" y="537"/>
                  </a:lnTo>
                  <a:lnTo>
                    <a:pt x="619" y="537"/>
                  </a:lnTo>
                  <a:lnTo>
                    <a:pt x="607" y="533"/>
                  </a:lnTo>
                  <a:lnTo>
                    <a:pt x="597" y="527"/>
                  </a:lnTo>
                  <a:lnTo>
                    <a:pt x="589" y="521"/>
                  </a:lnTo>
                  <a:lnTo>
                    <a:pt x="585" y="517"/>
                  </a:lnTo>
                  <a:lnTo>
                    <a:pt x="585" y="517"/>
                  </a:lnTo>
                  <a:lnTo>
                    <a:pt x="581" y="511"/>
                  </a:lnTo>
                  <a:lnTo>
                    <a:pt x="579" y="505"/>
                  </a:lnTo>
                  <a:lnTo>
                    <a:pt x="579" y="501"/>
                  </a:lnTo>
                  <a:lnTo>
                    <a:pt x="579" y="501"/>
                  </a:lnTo>
                  <a:lnTo>
                    <a:pt x="589" y="505"/>
                  </a:lnTo>
                  <a:lnTo>
                    <a:pt x="595" y="505"/>
                  </a:lnTo>
                  <a:lnTo>
                    <a:pt x="599" y="503"/>
                  </a:lnTo>
                  <a:lnTo>
                    <a:pt x="603" y="471"/>
                  </a:lnTo>
                  <a:lnTo>
                    <a:pt x="603" y="471"/>
                  </a:lnTo>
                  <a:lnTo>
                    <a:pt x="599" y="471"/>
                  </a:lnTo>
                  <a:lnTo>
                    <a:pt x="591" y="469"/>
                  </a:lnTo>
                  <a:lnTo>
                    <a:pt x="591" y="469"/>
                  </a:lnTo>
                  <a:lnTo>
                    <a:pt x="587" y="465"/>
                  </a:lnTo>
                  <a:lnTo>
                    <a:pt x="583" y="461"/>
                  </a:lnTo>
                  <a:lnTo>
                    <a:pt x="579" y="457"/>
                  </a:lnTo>
                  <a:lnTo>
                    <a:pt x="579" y="457"/>
                  </a:lnTo>
                  <a:lnTo>
                    <a:pt x="583" y="459"/>
                  </a:lnTo>
                  <a:lnTo>
                    <a:pt x="591" y="461"/>
                  </a:lnTo>
                  <a:lnTo>
                    <a:pt x="591" y="461"/>
                  </a:lnTo>
                  <a:lnTo>
                    <a:pt x="601" y="461"/>
                  </a:lnTo>
                  <a:lnTo>
                    <a:pt x="603" y="459"/>
                  </a:lnTo>
                  <a:lnTo>
                    <a:pt x="609" y="423"/>
                  </a:lnTo>
                  <a:lnTo>
                    <a:pt x="609" y="423"/>
                  </a:lnTo>
                  <a:lnTo>
                    <a:pt x="601" y="423"/>
                  </a:lnTo>
                  <a:lnTo>
                    <a:pt x="597" y="421"/>
                  </a:lnTo>
                  <a:lnTo>
                    <a:pt x="591" y="417"/>
                  </a:lnTo>
                  <a:lnTo>
                    <a:pt x="589" y="413"/>
                  </a:lnTo>
                  <a:lnTo>
                    <a:pt x="589" y="409"/>
                  </a:lnTo>
                  <a:lnTo>
                    <a:pt x="589" y="409"/>
                  </a:lnTo>
                  <a:lnTo>
                    <a:pt x="601" y="407"/>
                  </a:lnTo>
                  <a:lnTo>
                    <a:pt x="613" y="401"/>
                  </a:lnTo>
                  <a:lnTo>
                    <a:pt x="623" y="393"/>
                  </a:lnTo>
                  <a:lnTo>
                    <a:pt x="633" y="385"/>
                  </a:lnTo>
                  <a:lnTo>
                    <a:pt x="641" y="373"/>
                  </a:lnTo>
                  <a:lnTo>
                    <a:pt x="647" y="364"/>
                  </a:lnTo>
                  <a:lnTo>
                    <a:pt x="651" y="354"/>
                  </a:lnTo>
                  <a:lnTo>
                    <a:pt x="655" y="342"/>
                  </a:lnTo>
                  <a:lnTo>
                    <a:pt x="655" y="342"/>
                  </a:lnTo>
                  <a:lnTo>
                    <a:pt x="663" y="346"/>
                  </a:lnTo>
                  <a:lnTo>
                    <a:pt x="669" y="346"/>
                  </a:lnTo>
                  <a:lnTo>
                    <a:pt x="675" y="344"/>
                  </a:lnTo>
                  <a:lnTo>
                    <a:pt x="675" y="344"/>
                  </a:lnTo>
                  <a:lnTo>
                    <a:pt x="675" y="332"/>
                  </a:lnTo>
                  <a:lnTo>
                    <a:pt x="675" y="316"/>
                  </a:lnTo>
                  <a:lnTo>
                    <a:pt x="675" y="316"/>
                  </a:lnTo>
                  <a:lnTo>
                    <a:pt x="665" y="314"/>
                  </a:lnTo>
                  <a:lnTo>
                    <a:pt x="661" y="312"/>
                  </a:lnTo>
                  <a:lnTo>
                    <a:pt x="657" y="3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36741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7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8_Väliotsikko">
    <p:spTree>
      <p:nvGrpSpPr>
        <p:cNvPr id="1" name=""/>
        <p:cNvGrpSpPr/>
        <p:nvPr/>
      </p:nvGrpSpPr>
      <p:grpSpPr>
        <a:xfrm>
          <a:off x="0" y="0"/>
          <a:ext cx="0" cy="0"/>
          <a:chOff x="0" y="0"/>
          <a:chExt cx="0" cy="0"/>
        </a:xfrm>
      </p:grpSpPr>
      <p:sp>
        <p:nvSpPr>
          <p:cNvPr id="51" name="Rectangle 50"/>
          <p:cNvSpPr/>
          <p:nvPr userDrawn="1"/>
        </p:nvSpPr>
        <p:spPr>
          <a:xfrm rot="10800000" flipV="1">
            <a:off x="-10667" y="-21804"/>
            <a:ext cx="4582667" cy="51653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8" name="Rectangle 57"/>
          <p:cNvSpPr/>
          <p:nvPr userDrawn="1"/>
        </p:nvSpPr>
        <p:spPr>
          <a:xfrm rot="10800000" flipV="1">
            <a:off x="4427983" y="-21804"/>
            <a:ext cx="4714430" cy="51653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4" name="Freeform 7"/>
          <p:cNvSpPr>
            <a:spLocks/>
          </p:cNvSpPr>
          <p:nvPr userDrawn="1"/>
        </p:nvSpPr>
        <p:spPr bwMode="auto">
          <a:xfrm rot="10800000" flipV="1">
            <a:off x="3392894" y="-21803"/>
            <a:ext cx="4279900" cy="5165302"/>
          </a:xfrm>
          <a:custGeom>
            <a:avLst/>
            <a:gdLst>
              <a:gd name="T0" fmla="*/ 2425 w 2696"/>
              <a:gd name="T1" fmla="*/ 3240 h 3240"/>
              <a:gd name="T2" fmla="*/ 2398 w 2696"/>
              <a:gd name="T3" fmla="*/ 3171 h 3240"/>
              <a:gd name="T4" fmla="*/ 2372 w 2696"/>
              <a:gd name="T5" fmla="*/ 3103 h 3240"/>
              <a:gd name="T6" fmla="*/ 2325 w 2696"/>
              <a:gd name="T7" fmla="*/ 2966 h 3240"/>
              <a:gd name="T8" fmla="*/ 2283 w 2696"/>
              <a:gd name="T9" fmla="*/ 2828 h 3240"/>
              <a:gd name="T10" fmla="*/ 2248 w 2696"/>
              <a:gd name="T11" fmla="*/ 2689 h 3240"/>
              <a:gd name="T12" fmla="*/ 2219 w 2696"/>
              <a:gd name="T13" fmla="*/ 2550 h 3240"/>
              <a:gd name="T14" fmla="*/ 2196 w 2696"/>
              <a:gd name="T15" fmla="*/ 2411 h 3240"/>
              <a:gd name="T16" fmla="*/ 2178 w 2696"/>
              <a:gd name="T17" fmla="*/ 2273 h 3240"/>
              <a:gd name="T18" fmla="*/ 2164 w 2696"/>
              <a:gd name="T19" fmla="*/ 2133 h 3240"/>
              <a:gd name="T20" fmla="*/ 2157 w 2696"/>
              <a:gd name="T21" fmla="*/ 1995 h 3240"/>
              <a:gd name="T22" fmla="*/ 2156 w 2696"/>
              <a:gd name="T23" fmla="*/ 1856 h 3240"/>
              <a:gd name="T24" fmla="*/ 2160 w 2696"/>
              <a:gd name="T25" fmla="*/ 1718 h 3240"/>
              <a:gd name="T26" fmla="*/ 2170 w 2696"/>
              <a:gd name="T27" fmla="*/ 1581 h 3240"/>
              <a:gd name="T28" fmla="*/ 2183 w 2696"/>
              <a:gd name="T29" fmla="*/ 1445 h 3240"/>
              <a:gd name="T30" fmla="*/ 2203 w 2696"/>
              <a:gd name="T31" fmla="*/ 1310 h 3240"/>
              <a:gd name="T32" fmla="*/ 2228 w 2696"/>
              <a:gd name="T33" fmla="*/ 1175 h 3240"/>
              <a:gd name="T34" fmla="*/ 2259 w 2696"/>
              <a:gd name="T35" fmla="*/ 1042 h 3240"/>
              <a:gd name="T36" fmla="*/ 2274 w 2696"/>
              <a:gd name="T37" fmla="*/ 977 h 3240"/>
              <a:gd name="T38" fmla="*/ 2313 w 2696"/>
              <a:gd name="T39" fmla="*/ 845 h 3240"/>
              <a:gd name="T40" fmla="*/ 2354 w 2696"/>
              <a:gd name="T41" fmla="*/ 716 h 3240"/>
              <a:gd name="T42" fmla="*/ 2400 w 2696"/>
              <a:gd name="T43" fmla="*/ 590 h 3240"/>
              <a:gd name="T44" fmla="*/ 2452 w 2696"/>
              <a:gd name="T45" fmla="*/ 466 h 3240"/>
              <a:gd name="T46" fmla="*/ 2507 w 2696"/>
              <a:gd name="T47" fmla="*/ 345 h 3240"/>
              <a:gd name="T48" fmla="*/ 2566 w 2696"/>
              <a:gd name="T49" fmla="*/ 227 h 3240"/>
              <a:gd name="T50" fmla="*/ 2630 w 2696"/>
              <a:gd name="T51" fmla="*/ 113 h 3240"/>
              <a:gd name="T52" fmla="*/ 2696 w 2696"/>
              <a:gd name="T53" fmla="*/ 0 h 3240"/>
              <a:gd name="T54" fmla="*/ 0 w 2696"/>
              <a:gd name="T55" fmla="*/ 0 h 3240"/>
              <a:gd name="T56" fmla="*/ 72 w 2696"/>
              <a:gd name="T57" fmla="*/ 207 h 3240"/>
              <a:gd name="T58" fmla="*/ 150 w 2696"/>
              <a:gd name="T59" fmla="*/ 414 h 3240"/>
              <a:gd name="T60" fmla="*/ 187 w 2696"/>
              <a:gd name="T61" fmla="*/ 510 h 3240"/>
              <a:gd name="T62" fmla="*/ 266 w 2696"/>
              <a:gd name="T63" fmla="*/ 701 h 3240"/>
              <a:gd name="T64" fmla="*/ 349 w 2696"/>
              <a:gd name="T65" fmla="*/ 890 h 3240"/>
              <a:gd name="T66" fmla="*/ 436 w 2696"/>
              <a:gd name="T67" fmla="*/ 1077 h 3240"/>
              <a:gd name="T68" fmla="*/ 527 w 2696"/>
              <a:gd name="T69" fmla="*/ 1262 h 3240"/>
              <a:gd name="T70" fmla="*/ 622 w 2696"/>
              <a:gd name="T71" fmla="*/ 1446 h 3240"/>
              <a:gd name="T72" fmla="*/ 722 w 2696"/>
              <a:gd name="T73" fmla="*/ 1627 h 3240"/>
              <a:gd name="T74" fmla="*/ 826 w 2696"/>
              <a:gd name="T75" fmla="*/ 1807 h 3240"/>
              <a:gd name="T76" fmla="*/ 934 w 2696"/>
              <a:gd name="T77" fmla="*/ 1983 h 3240"/>
              <a:gd name="T78" fmla="*/ 1046 w 2696"/>
              <a:gd name="T79" fmla="*/ 2159 h 3240"/>
              <a:gd name="T80" fmla="*/ 1162 w 2696"/>
              <a:gd name="T81" fmla="*/ 2332 h 3240"/>
              <a:gd name="T82" fmla="*/ 1282 w 2696"/>
              <a:gd name="T83" fmla="*/ 2503 h 3240"/>
              <a:gd name="T84" fmla="*/ 1406 w 2696"/>
              <a:gd name="T85" fmla="*/ 2671 h 3240"/>
              <a:gd name="T86" fmla="*/ 1535 w 2696"/>
              <a:gd name="T87" fmla="*/ 2837 h 3240"/>
              <a:gd name="T88" fmla="*/ 1667 w 2696"/>
              <a:gd name="T89" fmla="*/ 3000 h 3240"/>
              <a:gd name="T90" fmla="*/ 1804 w 2696"/>
              <a:gd name="T91" fmla="*/ 3160 h 3240"/>
              <a:gd name="T92" fmla="*/ 1874 w 2696"/>
              <a:gd name="T93" fmla="*/ 3240 h 3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96" h="3240">
                <a:moveTo>
                  <a:pt x="1874" y="3240"/>
                </a:moveTo>
                <a:lnTo>
                  <a:pt x="2425" y="3240"/>
                </a:lnTo>
                <a:lnTo>
                  <a:pt x="2425" y="3240"/>
                </a:lnTo>
                <a:lnTo>
                  <a:pt x="2398" y="3171"/>
                </a:lnTo>
                <a:lnTo>
                  <a:pt x="2398" y="3171"/>
                </a:lnTo>
                <a:lnTo>
                  <a:pt x="2372" y="3103"/>
                </a:lnTo>
                <a:lnTo>
                  <a:pt x="2347" y="3034"/>
                </a:lnTo>
                <a:lnTo>
                  <a:pt x="2325" y="2966"/>
                </a:lnTo>
                <a:lnTo>
                  <a:pt x="2304" y="2897"/>
                </a:lnTo>
                <a:lnTo>
                  <a:pt x="2283" y="2828"/>
                </a:lnTo>
                <a:lnTo>
                  <a:pt x="2265" y="2759"/>
                </a:lnTo>
                <a:lnTo>
                  <a:pt x="2248" y="2689"/>
                </a:lnTo>
                <a:lnTo>
                  <a:pt x="2233" y="2620"/>
                </a:lnTo>
                <a:lnTo>
                  <a:pt x="2219" y="2550"/>
                </a:lnTo>
                <a:lnTo>
                  <a:pt x="2207" y="2481"/>
                </a:lnTo>
                <a:lnTo>
                  <a:pt x="2196" y="2411"/>
                </a:lnTo>
                <a:lnTo>
                  <a:pt x="2185" y="2342"/>
                </a:lnTo>
                <a:lnTo>
                  <a:pt x="2178" y="2273"/>
                </a:lnTo>
                <a:lnTo>
                  <a:pt x="2170" y="2203"/>
                </a:lnTo>
                <a:lnTo>
                  <a:pt x="2164" y="2133"/>
                </a:lnTo>
                <a:lnTo>
                  <a:pt x="2161" y="2063"/>
                </a:lnTo>
                <a:lnTo>
                  <a:pt x="2157" y="1995"/>
                </a:lnTo>
                <a:lnTo>
                  <a:pt x="2156" y="1925"/>
                </a:lnTo>
                <a:lnTo>
                  <a:pt x="2156" y="1856"/>
                </a:lnTo>
                <a:lnTo>
                  <a:pt x="2157" y="1787"/>
                </a:lnTo>
                <a:lnTo>
                  <a:pt x="2160" y="1718"/>
                </a:lnTo>
                <a:lnTo>
                  <a:pt x="2164" y="1649"/>
                </a:lnTo>
                <a:lnTo>
                  <a:pt x="2170" y="1581"/>
                </a:lnTo>
                <a:lnTo>
                  <a:pt x="2175" y="1513"/>
                </a:lnTo>
                <a:lnTo>
                  <a:pt x="2183" y="1445"/>
                </a:lnTo>
                <a:lnTo>
                  <a:pt x="2193" y="1377"/>
                </a:lnTo>
                <a:lnTo>
                  <a:pt x="2203" y="1310"/>
                </a:lnTo>
                <a:lnTo>
                  <a:pt x="2215" y="1242"/>
                </a:lnTo>
                <a:lnTo>
                  <a:pt x="2228" y="1175"/>
                </a:lnTo>
                <a:lnTo>
                  <a:pt x="2243" y="1108"/>
                </a:lnTo>
                <a:lnTo>
                  <a:pt x="2259" y="1042"/>
                </a:lnTo>
                <a:lnTo>
                  <a:pt x="2274" y="977"/>
                </a:lnTo>
                <a:lnTo>
                  <a:pt x="2274" y="977"/>
                </a:lnTo>
                <a:lnTo>
                  <a:pt x="2293" y="910"/>
                </a:lnTo>
                <a:lnTo>
                  <a:pt x="2313" y="845"/>
                </a:lnTo>
                <a:lnTo>
                  <a:pt x="2333" y="780"/>
                </a:lnTo>
                <a:lnTo>
                  <a:pt x="2354" y="716"/>
                </a:lnTo>
                <a:lnTo>
                  <a:pt x="2377" y="653"/>
                </a:lnTo>
                <a:lnTo>
                  <a:pt x="2400" y="590"/>
                </a:lnTo>
                <a:lnTo>
                  <a:pt x="2426" y="528"/>
                </a:lnTo>
                <a:lnTo>
                  <a:pt x="2452" y="466"/>
                </a:lnTo>
                <a:lnTo>
                  <a:pt x="2479" y="405"/>
                </a:lnTo>
                <a:lnTo>
                  <a:pt x="2507" y="345"/>
                </a:lnTo>
                <a:lnTo>
                  <a:pt x="2536" y="286"/>
                </a:lnTo>
                <a:lnTo>
                  <a:pt x="2566" y="227"/>
                </a:lnTo>
                <a:lnTo>
                  <a:pt x="2597" y="169"/>
                </a:lnTo>
                <a:lnTo>
                  <a:pt x="2630" y="113"/>
                </a:lnTo>
                <a:lnTo>
                  <a:pt x="2662" y="55"/>
                </a:lnTo>
                <a:lnTo>
                  <a:pt x="2696" y="0"/>
                </a:lnTo>
                <a:lnTo>
                  <a:pt x="0" y="0"/>
                </a:lnTo>
                <a:lnTo>
                  <a:pt x="0" y="0"/>
                </a:lnTo>
                <a:lnTo>
                  <a:pt x="35" y="104"/>
                </a:lnTo>
                <a:lnTo>
                  <a:pt x="72" y="207"/>
                </a:lnTo>
                <a:lnTo>
                  <a:pt x="111" y="311"/>
                </a:lnTo>
                <a:lnTo>
                  <a:pt x="150" y="414"/>
                </a:lnTo>
                <a:lnTo>
                  <a:pt x="150" y="414"/>
                </a:lnTo>
                <a:lnTo>
                  <a:pt x="187" y="510"/>
                </a:lnTo>
                <a:lnTo>
                  <a:pt x="226" y="605"/>
                </a:lnTo>
                <a:lnTo>
                  <a:pt x="266" y="701"/>
                </a:lnTo>
                <a:lnTo>
                  <a:pt x="306" y="795"/>
                </a:lnTo>
                <a:lnTo>
                  <a:pt x="349" y="890"/>
                </a:lnTo>
                <a:lnTo>
                  <a:pt x="392" y="983"/>
                </a:lnTo>
                <a:lnTo>
                  <a:pt x="436" y="1077"/>
                </a:lnTo>
                <a:lnTo>
                  <a:pt x="481" y="1169"/>
                </a:lnTo>
                <a:lnTo>
                  <a:pt x="527" y="1262"/>
                </a:lnTo>
                <a:lnTo>
                  <a:pt x="574" y="1353"/>
                </a:lnTo>
                <a:lnTo>
                  <a:pt x="622" y="1446"/>
                </a:lnTo>
                <a:lnTo>
                  <a:pt x="672" y="1537"/>
                </a:lnTo>
                <a:lnTo>
                  <a:pt x="722" y="1627"/>
                </a:lnTo>
                <a:lnTo>
                  <a:pt x="773" y="1717"/>
                </a:lnTo>
                <a:lnTo>
                  <a:pt x="826" y="1807"/>
                </a:lnTo>
                <a:lnTo>
                  <a:pt x="879" y="1896"/>
                </a:lnTo>
                <a:lnTo>
                  <a:pt x="934" y="1983"/>
                </a:lnTo>
                <a:lnTo>
                  <a:pt x="989" y="2072"/>
                </a:lnTo>
                <a:lnTo>
                  <a:pt x="1046" y="2159"/>
                </a:lnTo>
                <a:lnTo>
                  <a:pt x="1104" y="2246"/>
                </a:lnTo>
                <a:lnTo>
                  <a:pt x="1162" y="2332"/>
                </a:lnTo>
                <a:lnTo>
                  <a:pt x="1222" y="2418"/>
                </a:lnTo>
                <a:lnTo>
                  <a:pt x="1282" y="2503"/>
                </a:lnTo>
                <a:lnTo>
                  <a:pt x="1344" y="2588"/>
                </a:lnTo>
                <a:lnTo>
                  <a:pt x="1406" y="2671"/>
                </a:lnTo>
                <a:lnTo>
                  <a:pt x="1470" y="2754"/>
                </a:lnTo>
                <a:lnTo>
                  <a:pt x="1535" y="2837"/>
                </a:lnTo>
                <a:lnTo>
                  <a:pt x="1601" y="2918"/>
                </a:lnTo>
                <a:lnTo>
                  <a:pt x="1667" y="3000"/>
                </a:lnTo>
                <a:lnTo>
                  <a:pt x="1736" y="3080"/>
                </a:lnTo>
                <a:lnTo>
                  <a:pt x="1804" y="3160"/>
                </a:lnTo>
                <a:lnTo>
                  <a:pt x="1874" y="3240"/>
                </a:lnTo>
                <a:lnTo>
                  <a:pt x="1874" y="3240"/>
                </a:lnTo>
                <a:close/>
              </a:path>
            </a:pathLst>
          </a:custGeom>
          <a:solidFill>
            <a:schemeClr val="tx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Otsikko 1"/>
          <p:cNvSpPr>
            <a:spLocks noGrp="1"/>
          </p:cNvSpPr>
          <p:nvPr userDrawn="1">
            <p:ph type="ctrTitle"/>
          </p:nvPr>
        </p:nvSpPr>
        <p:spPr>
          <a:xfrm>
            <a:off x="366651" y="411510"/>
            <a:ext cx="3485269" cy="2967062"/>
          </a:xfrm>
        </p:spPr>
        <p:txBody>
          <a:bodyPr anchor="b" anchorCtr="0">
            <a:noAutofit/>
          </a:bodyPr>
          <a:lstStyle>
            <a:lvl1pPr algn="l">
              <a:defRPr sz="4000">
                <a:solidFill>
                  <a:schemeClr val="tx2"/>
                </a:solidFill>
              </a:defRPr>
            </a:lvl1pPr>
          </a:lstStyle>
          <a:p>
            <a:r>
              <a:rPr lang="en-US"/>
              <a:t>Click to edit Master title style</a:t>
            </a:r>
            <a:endParaRPr lang="fi-FI" dirty="0"/>
          </a:p>
        </p:txBody>
      </p:sp>
      <p:sp>
        <p:nvSpPr>
          <p:cNvPr id="11" name="Alaotsikko 2"/>
          <p:cNvSpPr>
            <a:spLocks noGrp="1"/>
          </p:cNvSpPr>
          <p:nvPr userDrawn="1">
            <p:ph type="subTitle" idx="1"/>
          </p:nvPr>
        </p:nvSpPr>
        <p:spPr>
          <a:xfrm>
            <a:off x="366651" y="3507854"/>
            <a:ext cx="3485270" cy="1512168"/>
          </a:xfrm>
        </p:spPr>
        <p:txBody>
          <a:bodyPr>
            <a:normAutofit/>
          </a:bodyPr>
          <a:lstStyle>
            <a:lvl1pPr marL="0" indent="0" algn="l">
              <a:spcBef>
                <a:spcPts val="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sp>
        <p:nvSpPr>
          <p:cNvPr id="32" name="Freeform 30"/>
          <p:cNvSpPr>
            <a:spLocks/>
          </p:cNvSpPr>
          <p:nvPr userDrawn="1"/>
        </p:nvSpPr>
        <p:spPr bwMode="auto">
          <a:xfrm>
            <a:off x="7331075" y="1931690"/>
            <a:ext cx="371475" cy="98425"/>
          </a:xfrm>
          <a:custGeom>
            <a:avLst/>
            <a:gdLst>
              <a:gd name="T0" fmla="*/ 87 w 2807"/>
              <a:gd name="T1" fmla="*/ 343 h 743"/>
              <a:gd name="T2" fmla="*/ 203 w 2807"/>
              <a:gd name="T3" fmla="*/ 417 h 743"/>
              <a:gd name="T4" fmla="*/ 319 w 2807"/>
              <a:gd name="T5" fmla="*/ 479 h 743"/>
              <a:gd name="T6" fmla="*/ 430 w 2807"/>
              <a:gd name="T7" fmla="*/ 529 h 743"/>
              <a:gd name="T8" fmla="*/ 603 w 2807"/>
              <a:gd name="T9" fmla="*/ 595 h 743"/>
              <a:gd name="T10" fmla="*/ 724 w 2807"/>
              <a:gd name="T11" fmla="*/ 633 h 743"/>
              <a:gd name="T12" fmla="*/ 857 w 2807"/>
              <a:gd name="T13" fmla="*/ 666 h 743"/>
              <a:gd name="T14" fmla="*/ 1001 w 2807"/>
              <a:gd name="T15" fmla="*/ 696 h 743"/>
              <a:gd name="T16" fmla="*/ 1157 w 2807"/>
              <a:gd name="T17" fmla="*/ 719 h 743"/>
              <a:gd name="T18" fmla="*/ 1324 w 2807"/>
              <a:gd name="T19" fmla="*/ 736 h 743"/>
              <a:gd name="T20" fmla="*/ 1502 w 2807"/>
              <a:gd name="T21" fmla="*/ 743 h 743"/>
              <a:gd name="T22" fmla="*/ 1689 w 2807"/>
              <a:gd name="T23" fmla="*/ 738 h 743"/>
              <a:gd name="T24" fmla="*/ 1819 w 2807"/>
              <a:gd name="T25" fmla="*/ 729 h 743"/>
              <a:gd name="T26" fmla="*/ 1999 w 2807"/>
              <a:gd name="T27" fmla="*/ 706 h 743"/>
              <a:gd name="T28" fmla="*/ 2159 w 2807"/>
              <a:gd name="T29" fmla="*/ 678 h 743"/>
              <a:gd name="T30" fmla="*/ 2302 w 2807"/>
              <a:gd name="T31" fmla="*/ 643 h 743"/>
              <a:gd name="T32" fmla="*/ 2426 w 2807"/>
              <a:gd name="T33" fmla="*/ 605 h 743"/>
              <a:gd name="T34" fmla="*/ 2533 w 2807"/>
              <a:gd name="T35" fmla="*/ 566 h 743"/>
              <a:gd name="T36" fmla="*/ 2672 w 2807"/>
              <a:gd name="T37" fmla="*/ 505 h 743"/>
              <a:gd name="T38" fmla="*/ 2773 w 2807"/>
              <a:gd name="T39" fmla="*/ 449 h 743"/>
              <a:gd name="T40" fmla="*/ 2807 w 2807"/>
              <a:gd name="T41" fmla="*/ 426 h 743"/>
              <a:gd name="T42" fmla="*/ 2745 w 2807"/>
              <a:gd name="T43" fmla="*/ 402 h 743"/>
              <a:gd name="T44" fmla="*/ 2688 w 2807"/>
              <a:gd name="T45" fmla="*/ 372 h 743"/>
              <a:gd name="T46" fmla="*/ 2586 w 2807"/>
              <a:gd name="T47" fmla="*/ 303 h 743"/>
              <a:gd name="T48" fmla="*/ 2529 w 2807"/>
              <a:gd name="T49" fmla="*/ 256 h 743"/>
              <a:gd name="T50" fmla="*/ 2518 w 2807"/>
              <a:gd name="T51" fmla="*/ 294 h 743"/>
              <a:gd name="T52" fmla="*/ 2507 w 2807"/>
              <a:gd name="T53" fmla="*/ 381 h 743"/>
              <a:gd name="T54" fmla="*/ 2499 w 2807"/>
              <a:gd name="T55" fmla="*/ 413 h 743"/>
              <a:gd name="T56" fmla="*/ 2443 w 2807"/>
              <a:gd name="T57" fmla="*/ 391 h 743"/>
              <a:gd name="T58" fmla="*/ 2423 w 2807"/>
              <a:gd name="T59" fmla="*/ 381 h 743"/>
              <a:gd name="T60" fmla="*/ 2392 w 2807"/>
              <a:gd name="T61" fmla="*/ 357 h 743"/>
              <a:gd name="T62" fmla="*/ 2361 w 2807"/>
              <a:gd name="T63" fmla="*/ 324 h 743"/>
              <a:gd name="T64" fmla="*/ 2334 w 2807"/>
              <a:gd name="T65" fmla="*/ 283 h 743"/>
              <a:gd name="T66" fmla="*/ 2316 w 2807"/>
              <a:gd name="T67" fmla="*/ 235 h 743"/>
              <a:gd name="T68" fmla="*/ 2310 w 2807"/>
              <a:gd name="T69" fmla="*/ 199 h 743"/>
              <a:gd name="T70" fmla="*/ 2252 w 2807"/>
              <a:gd name="T71" fmla="*/ 195 h 743"/>
              <a:gd name="T72" fmla="*/ 2110 w 2807"/>
              <a:gd name="T73" fmla="*/ 243 h 743"/>
              <a:gd name="T74" fmla="*/ 1984 w 2807"/>
              <a:gd name="T75" fmla="*/ 277 h 743"/>
              <a:gd name="T76" fmla="*/ 1843 w 2807"/>
              <a:gd name="T77" fmla="*/ 303 h 743"/>
              <a:gd name="T78" fmla="*/ 1697 w 2807"/>
              <a:gd name="T79" fmla="*/ 319 h 743"/>
              <a:gd name="T80" fmla="*/ 1558 w 2807"/>
              <a:gd name="T81" fmla="*/ 322 h 743"/>
              <a:gd name="T82" fmla="*/ 1293 w 2807"/>
              <a:gd name="T83" fmla="*/ 312 h 743"/>
              <a:gd name="T84" fmla="*/ 1030 w 2807"/>
              <a:gd name="T85" fmla="*/ 282 h 743"/>
              <a:gd name="T86" fmla="*/ 855 w 2807"/>
              <a:gd name="T87" fmla="*/ 251 h 743"/>
              <a:gd name="T88" fmla="*/ 725 w 2807"/>
              <a:gd name="T89" fmla="*/ 221 h 743"/>
              <a:gd name="T90" fmla="*/ 594 w 2807"/>
              <a:gd name="T91" fmla="*/ 185 h 743"/>
              <a:gd name="T92" fmla="*/ 465 w 2807"/>
              <a:gd name="T93" fmla="*/ 143 h 743"/>
              <a:gd name="T94" fmla="*/ 336 w 2807"/>
              <a:gd name="T95" fmla="*/ 94 h 743"/>
              <a:gd name="T96" fmla="*/ 251 w 2807"/>
              <a:gd name="T97" fmla="*/ 58 h 743"/>
              <a:gd name="T98" fmla="*/ 122 w 2807"/>
              <a:gd name="T99" fmla="*/ 0 h 743"/>
              <a:gd name="T100" fmla="*/ 119 w 2807"/>
              <a:gd name="T101" fmla="*/ 19 h 743"/>
              <a:gd name="T102" fmla="*/ 121 w 2807"/>
              <a:gd name="T103" fmla="*/ 51 h 743"/>
              <a:gd name="T104" fmla="*/ 136 w 2807"/>
              <a:gd name="T105" fmla="*/ 96 h 743"/>
              <a:gd name="T106" fmla="*/ 171 w 2807"/>
              <a:gd name="T107" fmla="*/ 156 h 743"/>
              <a:gd name="T108" fmla="*/ 207 w 2807"/>
              <a:gd name="T109" fmla="*/ 204 h 743"/>
              <a:gd name="T110" fmla="*/ 151 w 2807"/>
              <a:gd name="T111" fmla="*/ 199 h 743"/>
              <a:gd name="T112" fmla="*/ 98 w 2807"/>
              <a:gd name="T113" fmla="*/ 204 h 743"/>
              <a:gd name="T114" fmla="*/ 69 w 2807"/>
              <a:gd name="T115" fmla="*/ 215 h 743"/>
              <a:gd name="T116" fmla="*/ 32 w 2807"/>
              <a:gd name="T117" fmla="*/ 244 h 743"/>
              <a:gd name="T118" fmla="*/ 7 w 2807"/>
              <a:gd name="T119" fmla="*/ 2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7" h="743">
                <a:moveTo>
                  <a:pt x="0" y="284"/>
                </a:moveTo>
                <a:lnTo>
                  <a:pt x="0" y="284"/>
                </a:lnTo>
                <a:lnTo>
                  <a:pt x="87" y="343"/>
                </a:lnTo>
                <a:lnTo>
                  <a:pt x="127" y="369"/>
                </a:lnTo>
                <a:lnTo>
                  <a:pt x="166" y="394"/>
                </a:lnTo>
                <a:lnTo>
                  <a:pt x="203" y="417"/>
                </a:lnTo>
                <a:lnTo>
                  <a:pt x="241" y="438"/>
                </a:lnTo>
                <a:lnTo>
                  <a:pt x="280" y="460"/>
                </a:lnTo>
                <a:lnTo>
                  <a:pt x="319" y="479"/>
                </a:lnTo>
                <a:lnTo>
                  <a:pt x="319" y="479"/>
                </a:lnTo>
                <a:lnTo>
                  <a:pt x="372" y="504"/>
                </a:lnTo>
                <a:lnTo>
                  <a:pt x="430" y="529"/>
                </a:lnTo>
                <a:lnTo>
                  <a:pt x="495" y="556"/>
                </a:lnTo>
                <a:lnTo>
                  <a:pt x="565" y="581"/>
                </a:lnTo>
                <a:lnTo>
                  <a:pt x="603" y="595"/>
                </a:lnTo>
                <a:lnTo>
                  <a:pt x="642" y="607"/>
                </a:lnTo>
                <a:lnTo>
                  <a:pt x="682" y="620"/>
                </a:lnTo>
                <a:lnTo>
                  <a:pt x="724" y="633"/>
                </a:lnTo>
                <a:lnTo>
                  <a:pt x="767" y="644"/>
                </a:lnTo>
                <a:lnTo>
                  <a:pt x="811" y="655"/>
                </a:lnTo>
                <a:lnTo>
                  <a:pt x="857" y="666"/>
                </a:lnTo>
                <a:lnTo>
                  <a:pt x="903" y="677"/>
                </a:lnTo>
                <a:lnTo>
                  <a:pt x="952" y="687"/>
                </a:lnTo>
                <a:lnTo>
                  <a:pt x="1001" y="696"/>
                </a:lnTo>
                <a:lnTo>
                  <a:pt x="1052" y="705"/>
                </a:lnTo>
                <a:lnTo>
                  <a:pt x="1104" y="713"/>
                </a:lnTo>
                <a:lnTo>
                  <a:pt x="1157" y="719"/>
                </a:lnTo>
                <a:lnTo>
                  <a:pt x="1212" y="727"/>
                </a:lnTo>
                <a:lnTo>
                  <a:pt x="1267" y="732"/>
                </a:lnTo>
                <a:lnTo>
                  <a:pt x="1324" y="736"/>
                </a:lnTo>
                <a:lnTo>
                  <a:pt x="1382" y="739"/>
                </a:lnTo>
                <a:lnTo>
                  <a:pt x="1442" y="741"/>
                </a:lnTo>
                <a:lnTo>
                  <a:pt x="1502" y="743"/>
                </a:lnTo>
                <a:lnTo>
                  <a:pt x="1563" y="742"/>
                </a:lnTo>
                <a:lnTo>
                  <a:pt x="1626" y="741"/>
                </a:lnTo>
                <a:lnTo>
                  <a:pt x="1689" y="738"/>
                </a:lnTo>
                <a:lnTo>
                  <a:pt x="1754" y="734"/>
                </a:lnTo>
                <a:lnTo>
                  <a:pt x="1819" y="729"/>
                </a:lnTo>
                <a:lnTo>
                  <a:pt x="1819" y="729"/>
                </a:lnTo>
                <a:lnTo>
                  <a:pt x="1881" y="723"/>
                </a:lnTo>
                <a:lnTo>
                  <a:pt x="1941" y="714"/>
                </a:lnTo>
                <a:lnTo>
                  <a:pt x="1999" y="706"/>
                </a:lnTo>
                <a:lnTo>
                  <a:pt x="2054" y="697"/>
                </a:lnTo>
                <a:lnTo>
                  <a:pt x="2108" y="688"/>
                </a:lnTo>
                <a:lnTo>
                  <a:pt x="2159" y="678"/>
                </a:lnTo>
                <a:lnTo>
                  <a:pt x="2209" y="666"/>
                </a:lnTo>
                <a:lnTo>
                  <a:pt x="2257" y="655"/>
                </a:lnTo>
                <a:lnTo>
                  <a:pt x="2302" y="643"/>
                </a:lnTo>
                <a:lnTo>
                  <a:pt x="2346" y="631"/>
                </a:lnTo>
                <a:lnTo>
                  <a:pt x="2387" y="618"/>
                </a:lnTo>
                <a:lnTo>
                  <a:pt x="2426" y="605"/>
                </a:lnTo>
                <a:lnTo>
                  <a:pt x="2464" y="593"/>
                </a:lnTo>
                <a:lnTo>
                  <a:pt x="2500" y="579"/>
                </a:lnTo>
                <a:lnTo>
                  <a:pt x="2533" y="566"/>
                </a:lnTo>
                <a:lnTo>
                  <a:pt x="2564" y="554"/>
                </a:lnTo>
                <a:lnTo>
                  <a:pt x="2622" y="528"/>
                </a:lnTo>
                <a:lnTo>
                  <a:pt x="2672" y="505"/>
                </a:lnTo>
                <a:lnTo>
                  <a:pt x="2713" y="483"/>
                </a:lnTo>
                <a:lnTo>
                  <a:pt x="2747" y="465"/>
                </a:lnTo>
                <a:lnTo>
                  <a:pt x="2773" y="449"/>
                </a:lnTo>
                <a:lnTo>
                  <a:pt x="2792" y="436"/>
                </a:lnTo>
                <a:lnTo>
                  <a:pt x="2807" y="426"/>
                </a:lnTo>
                <a:lnTo>
                  <a:pt x="2807" y="426"/>
                </a:lnTo>
                <a:lnTo>
                  <a:pt x="2786" y="419"/>
                </a:lnTo>
                <a:lnTo>
                  <a:pt x="2766" y="410"/>
                </a:lnTo>
                <a:lnTo>
                  <a:pt x="2745" y="402"/>
                </a:lnTo>
                <a:lnTo>
                  <a:pt x="2726" y="391"/>
                </a:lnTo>
                <a:lnTo>
                  <a:pt x="2706" y="382"/>
                </a:lnTo>
                <a:lnTo>
                  <a:pt x="2688" y="372"/>
                </a:lnTo>
                <a:lnTo>
                  <a:pt x="2651" y="349"/>
                </a:lnTo>
                <a:lnTo>
                  <a:pt x="2618" y="327"/>
                </a:lnTo>
                <a:lnTo>
                  <a:pt x="2586" y="303"/>
                </a:lnTo>
                <a:lnTo>
                  <a:pt x="2556" y="280"/>
                </a:lnTo>
                <a:lnTo>
                  <a:pt x="2529" y="256"/>
                </a:lnTo>
                <a:lnTo>
                  <a:pt x="2529" y="256"/>
                </a:lnTo>
                <a:lnTo>
                  <a:pt x="2524" y="266"/>
                </a:lnTo>
                <a:lnTo>
                  <a:pt x="2521" y="279"/>
                </a:lnTo>
                <a:lnTo>
                  <a:pt x="2518" y="294"/>
                </a:lnTo>
                <a:lnTo>
                  <a:pt x="2515" y="312"/>
                </a:lnTo>
                <a:lnTo>
                  <a:pt x="2515" y="312"/>
                </a:lnTo>
                <a:lnTo>
                  <a:pt x="2507" y="381"/>
                </a:lnTo>
                <a:lnTo>
                  <a:pt x="2503" y="414"/>
                </a:lnTo>
                <a:lnTo>
                  <a:pt x="2503" y="414"/>
                </a:lnTo>
                <a:lnTo>
                  <a:pt x="2499" y="413"/>
                </a:lnTo>
                <a:lnTo>
                  <a:pt x="2489" y="410"/>
                </a:lnTo>
                <a:lnTo>
                  <a:pt x="2470" y="403"/>
                </a:lnTo>
                <a:lnTo>
                  <a:pt x="2443" y="391"/>
                </a:lnTo>
                <a:lnTo>
                  <a:pt x="2443" y="391"/>
                </a:lnTo>
                <a:lnTo>
                  <a:pt x="2433" y="387"/>
                </a:lnTo>
                <a:lnTo>
                  <a:pt x="2423" y="381"/>
                </a:lnTo>
                <a:lnTo>
                  <a:pt x="2413" y="374"/>
                </a:lnTo>
                <a:lnTo>
                  <a:pt x="2403" y="366"/>
                </a:lnTo>
                <a:lnTo>
                  <a:pt x="2392" y="357"/>
                </a:lnTo>
                <a:lnTo>
                  <a:pt x="2381" y="347"/>
                </a:lnTo>
                <a:lnTo>
                  <a:pt x="2371" y="336"/>
                </a:lnTo>
                <a:lnTo>
                  <a:pt x="2361" y="324"/>
                </a:lnTo>
                <a:lnTo>
                  <a:pt x="2351" y="312"/>
                </a:lnTo>
                <a:lnTo>
                  <a:pt x="2342" y="297"/>
                </a:lnTo>
                <a:lnTo>
                  <a:pt x="2334" y="283"/>
                </a:lnTo>
                <a:lnTo>
                  <a:pt x="2326" y="268"/>
                </a:lnTo>
                <a:lnTo>
                  <a:pt x="2320" y="251"/>
                </a:lnTo>
                <a:lnTo>
                  <a:pt x="2316" y="235"/>
                </a:lnTo>
                <a:lnTo>
                  <a:pt x="2312" y="216"/>
                </a:lnTo>
                <a:lnTo>
                  <a:pt x="2310" y="199"/>
                </a:lnTo>
                <a:lnTo>
                  <a:pt x="2310" y="199"/>
                </a:lnTo>
                <a:lnTo>
                  <a:pt x="2309" y="174"/>
                </a:lnTo>
                <a:lnTo>
                  <a:pt x="2309" y="174"/>
                </a:lnTo>
                <a:lnTo>
                  <a:pt x="2252" y="195"/>
                </a:lnTo>
                <a:lnTo>
                  <a:pt x="2186" y="218"/>
                </a:lnTo>
                <a:lnTo>
                  <a:pt x="2149" y="231"/>
                </a:lnTo>
                <a:lnTo>
                  <a:pt x="2110" y="243"/>
                </a:lnTo>
                <a:lnTo>
                  <a:pt x="2069" y="254"/>
                </a:lnTo>
                <a:lnTo>
                  <a:pt x="2028" y="266"/>
                </a:lnTo>
                <a:lnTo>
                  <a:pt x="1984" y="277"/>
                </a:lnTo>
                <a:lnTo>
                  <a:pt x="1938" y="286"/>
                </a:lnTo>
                <a:lnTo>
                  <a:pt x="1892" y="295"/>
                </a:lnTo>
                <a:lnTo>
                  <a:pt x="1843" y="303"/>
                </a:lnTo>
                <a:lnTo>
                  <a:pt x="1795" y="311"/>
                </a:lnTo>
                <a:lnTo>
                  <a:pt x="1746" y="316"/>
                </a:lnTo>
                <a:lnTo>
                  <a:pt x="1697" y="319"/>
                </a:lnTo>
                <a:lnTo>
                  <a:pt x="1647" y="321"/>
                </a:lnTo>
                <a:lnTo>
                  <a:pt x="1647" y="321"/>
                </a:lnTo>
                <a:lnTo>
                  <a:pt x="1558" y="322"/>
                </a:lnTo>
                <a:lnTo>
                  <a:pt x="1470" y="321"/>
                </a:lnTo>
                <a:lnTo>
                  <a:pt x="1382" y="317"/>
                </a:lnTo>
                <a:lnTo>
                  <a:pt x="1293" y="312"/>
                </a:lnTo>
                <a:lnTo>
                  <a:pt x="1205" y="304"/>
                </a:lnTo>
                <a:lnTo>
                  <a:pt x="1118" y="294"/>
                </a:lnTo>
                <a:lnTo>
                  <a:pt x="1030" y="282"/>
                </a:lnTo>
                <a:lnTo>
                  <a:pt x="943" y="268"/>
                </a:lnTo>
                <a:lnTo>
                  <a:pt x="899" y="259"/>
                </a:lnTo>
                <a:lnTo>
                  <a:pt x="855" y="251"/>
                </a:lnTo>
                <a:lnTo>
                  <a:pt x="812" y="241"/>
                </a:lnTo>
                <a:lnTo>
                  <a:pt x="768" y="231"/>
                </a:lnTo>
                <a:lnTo>
                  <a:pt x="725" y="221"/>
                </a:lnTo>
                <a:lnTo>
                  <a:pt x="681" y="209"/>
                </a:lnTo>
                <a:lnTo>
                  <a:pt x="638" y="197"/>
                </a:lnTo>
                <a:lnTo>
                  <a:pt x="594" y="185"/>
                </a:lnTo>
                <a:lnTo>
                  <a:pt x="551" y="171"/>
                </a:lnTo>
                <a:lnTo>
                  <a:pt x="508" y="157"/>
                </a:lnTo>
                <a:lnTo>
                  <a:pt x="465" y="143"/>
                </a:lnTo>
                <a:lnTo>
                  <a:pt x="422" y="127"/>
                </a:lnTo>
                <a:lnTo>
                  <a:pt x="379" y="111"/>
                </a:lnTo>
                <a:lnTo>
                  <a:pt x="336" y="94"/>
                </a:lnTo>
                <a:lnTo>
                  <a:pt x="294" y="76"/>
                </a:lnTo>
                <a:lnTo>
                  <a:pt x="251" y="58"/>
                </a:lnTo>
                <a:lnTo>
                  <a:pt x="251" y="58"/>
                </a:lnTo>
                <a:lnTo>
                  <a:pt x="165" y="19"/>
                </a:lnTo>
                <a:lnTo>
                  <a:pt x="122" y="0"/>
                </a:lnTo>
                <a:lnTo>
                  <a:pt x="122" y="0"/>
                </a:lnTo>
                <a:lnTo>
                  <a:pt x="121" y="3"/>
                </a:lnTo>
                <a:lnTo>
                  <a:pt x="119" y="12"/>
                </a:lnTo>
                <a:lnTo>
                  <a:pt x="119" y="19"/>
                </a:lnTo>
                <a:lnTo>
                  <a:pt x="119" y="28"/>
                </a:lnTo>
                <a:lnTo>
                  <a:pt x="119" y="39"/>
                </a:lnTo>
                <a:lnTo>
                  <a:pt x="121" y="51"/>
                </a:lnTo>
                <a:lnTo>
                  <a:pt x="125" y="64"/>
                </a:lnTo>
                <a:lnTo>
                  <a:pt x="129" y="79"/>
                </a:lnTo>
                <a:lnTo>
                  <a:pt x="136" y="96"/>
                </a:lnTo>
                <a:lnTo>
                  <a:pt x="145" y="114"/>
                </a:lnTo>
                <a:lnTo>
                  <a:pt x="156" y="135"/>
                </a:lnTo>
                <a:lnTo>
                  <a:pt x="171" y="156"/>
                </a:lnTo>
                <a:lnTo>
                  <a:pt x="187" y="180"/>
                </a:lnTo>
                <a:lnTo>
                  <a:pt x="207" y="204"/>
                </a:lnTo>
                <a:lnTo>
                  <a:pt x="207" y="204"/>
                </a:lnTo>
                <a:lnTo>
                  <a:pt x="189" y="201"/>
                </a:lnTo>
                <a:lnTo>
                  <a:pt x="170" y="199"/>
                </a:lnTo>
                <a:lnTo>
                  <a:pt x="151" y="199"/>
                </a:lnTo>
                <a:lnTo>
                  <a:pt x="132" y="199"/>
                </a:lnTo>
                <a:lnTo>
                  <a:pt x="114" y="201"/>
                </a:lnTo>
                <a:lnTo>
                  <a:pt x="98" y="204"/>
                </a:lnTo>
                <a:lnTo>
                  <a:pt x="83" y="209"/>
                </a:lnTo>
                <a:lnTo>
                  <a:pt x="69" y="215"/>
                </a:lnTo>
                <a:lnTo>
                  <a:pt x="69" y="215"/>
                </a:lnTo>
                <a:lnTo>
                  <a:pt x="55" y="224"/>
                </a:lnTo>
                <a:lnTo>
                  <a:pt x="42" y="234"/>
                </a:lnTo>
                <a:lnTo>
                  <a:pt x="32" y="244"/>
                </a:lnTo>
                <a:lnTo>
                  <a:pt x="21" y="253"/>
                </a:lnTo>
                <a:lnTo>
                  <a:pt x="13" y="262"/>
                </a:lnTo>
                <a:lnTo>
                  <a:pt x="7" y="272"/>
                </a:lnTo>
                <a:lnTo>
                  <a:pt x="0" y="28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3" name="Freeform 31"/>
          <p:cNvSpPr>
            <a:spLocks/>
          </p:cNvSpPr>
          <p:nvPr userDrawn="1"/>
        </p:nvSpPr>
        <p:spPr bwMode="auto">
          <a:xfrm>
            <a:off x="7248525" y="1618953"/>
            <a:ext cx="377825" cy="271463"/>
          </a:xfrm>
          <a:custGeom>
            <a:avLst/>
            <a:gdLst>
              <a:gd name="T0" fmla="*/ 2491 w 2863"/>
              <a:gd name="T1" fmla="*/ 103 h 2054"/>
              <a:gd name="T2" fmla="*/ 2575 w 2863"/>
              <a:gd name="T3" fmla="*/ 23 h 2054"/>
              <a:gd name="T4" fmla="*/ 2196 w 2863"/>
              <a:gd name="T5" fmla="*/ 132 h 2054"/>
              <a:gd name="T6" fmla="*/ 1671 w 2863"/>
              <a:gd name="T7" fmla="*/ 429 h 2054"/>
              <a:gd name="T8" fmla="*/ 1528 w 2863"/>
              <a:gd name="T9" fmla="*/ 462 h 2054"/>
              <a:gd name="T10" fmla="*/ 1416 w 2863"/>
              <a:gd name="T11" fmla="*/ 568 h 2054"/>
              <a:gd name="T12" fmla="*/ 1409 w 2863"/>
              <a:gd name="T13" fmla="*/ 634 h 2054"/>
              <a:gd name="T14" fmla="*/ 1479 w 2863"/>
              <a:gd name="T15" fmla="*/ 748 h 2054"/>
              <a:gd name="T16" fmla="*/ 1586 w 2863"/>
              <a:gd name="T17" fmla="*/ 787 h 2054"/>
              <a:gd name="T18" fmla="*/ 1476 w 2863"/>
              <a:gd name="T19" fmla="*/ 974 h 2054"/>
              <a:gd name="T20" fmla="*/ 1133 w 2863"/>
              <a:gd name="T21" fmla="*/ 1199 h 2054"/>
              <a:gd name="T22" fmla="*/ 799 w 2863"/>
              <a:gd name="T23" fmla="*/ 1254 h 2054"/>
              <a:gd name="T24" fmla="*/ 634 w 2863"/>
              <a:gd name="T25" fmla="*/ 1102 h 2054"/>
              <a:gd name="T26" fmla="*/ 539 w 2863"/>
              <a:gd name="T27" fmla="*/ 1015 h 2054"/>
              <a:gd name="T28" fmla="*/ 406 w 2863"/>
              <a:gd name="T29" fmla="*/ 1023 h 2054"/>
              <a:gd name="T30" fmla="*/ 231 w 2863"/>
              <a:gd name="T31" fmla="*/ 1090 h 2054"/>
              <a:gd name="T32" fmla="*/ 382 w 2863"/>
              <a:gd name="T33" fmla="*/ 1121 h 2054"/>
              <a:gd name="T34" fmla="*/ 351 w 2863"/>
              <a:gd name="T35" fmla="*/ 1168 h 2054"/>
              <a:gd name="T36" fmla="*/ 418 w 2863"/>
              <a:gd name="T37" fmla="*/ 1270 h 2054"/>
              <a:gd name="T38" fmla="*/ 608 w 2863"/>
              <a:gd name="T39" fmla="*/ 1387 h 2054"/>
              <a:gd name="T40" fmla="*/ 314 w 2863"/>
              <a:gd name="T41" fmla="*/ 1296 h 2054"/>
              <a:gd name="T42" fmla="*/ 234 w 2863"/>
              <a:gd name="T43" fmla="*/ 1324 h 2054"/>
              <a:gd name="T44" fmla="*/ 77 w 2863"/>
              <a:gd name="T45" fmla="*/ 1367 h 2054"/>
              <a:gd name="T46" fmla="*/ 0 w 2863"/>
              <a:gd name="T47" fmla="*/ 1480 h 2054"/>
              <a:gd name="T48" fmla="*/ 63 w 2863"/>
              <a:gd name="T49" fmla="*/ 1501 h 2054"/>
              <a:gd name="T50" fmla="*/ 166 w 2863"/>
              <a:gd name="T51" fmla="*/ 1461 h 2054"/>
              <a:gd name="T52" fmla="*/ 187 w 2863"/>
              <a:gd name="T53" fmla="*/ 1573 h 2054"/>
              <a:gd name="T54" fmla="*/ 354 w 2863"/>
              <a:gd name="T55" fmla="*/ 1597 h 2054"/>
              <a:gd name="T56" fmla="*/ 616 w 2863"/>
              <a:gd name="T57" fmla="*/ 1588 h 2054"/>
              <a:gd name="T58" fmla="*/ 382 w 2863"/>
              <a:gd name="T59" fmla="*/ 1636 h 2054"/>
              <a:gd name="T60" fmla="*/ 295 w 2863"/>
              <a:gd name="T61" fmla="*/ 1696 h 2054"/>
              <a:gd name="T62" fmla="*/ 254 w 2863"/>
              <a:gd name="T63" fmla="*/ 1795 h 2054"/>
              <a:gd name="T64" fmla="*/ 239 w 2863"/>
              <a:gd name="T65" fmla="*/ 1953 h 2054"/>
              <a:gd name="T66" fmla="*/ 335 w 2863"/>
              <a:gd name="T67" fmla="*/ 2045 h 2054"/>
              <a:gd name="T68" fmla="*/ 341 w 2863"/>
              <a:gd name="T69" fmla="*/ 1906 h 2054"/>
              <a:gd name="T70" fmla="*/ 417 w 2863"/>
              <a:gd name="T71" fmla="*/ 1946 h 2054"/>
              <a:gd name="T72" fmla="*/ 509 w 2863"/>
              <a:gd name="T73" fmla="*/ 1935 h 2054"/>
              <a:gd name="T74" fmla="*/ 732 w 2863"/>
              <a:gd name="T75" fmla="*/ 1733 h 2054"/>
              <a:gd name="T76" fmla="*/ 874 w 2863"/>
              <a:gd name="T77" fmla="*/ 1691 h 2054"/>
              <a:gd name="T78" fmla="*/ 870 w 2863"/>
              <a:gd name="T79" fmla="*/ 1786 h 2054"/>
              <a:gd name="T80" fmla="*/ 945 w 2863"/>
              <a:gd name="T81" fmla="*/ 1834 h 2054"/>
              <a:gd name="T82" fmla="*/ 875 w 2863"/>
              <a:gd name="T83" fmla="*/ 1948 h 2054"/>
              <a:gd name="T84" fmla="*/ 1004 w 2863"/>
              <a:gd name="T85" fmla="*/ 1919 h 2054"/>
              <a:gd name="T86" fmla="*/ 1100 w 2863"/>
              <a:gd name="T87" fmla="*/ 1787 h 2054"/>
              <a:gd name="T88" fmla="*/ 1159 w 2863"/>
              <a:gd name="T89" fmla="*/ 1734 h 2054"/>
              <a:gd name="T90" fmla="*/ 1183 w 2863"/>
              <a:gd name="T91" fmla="*/ 1628 h 2054"/>
              <a:gd name="T92" fmla="*/ 1338 w 2863"/>
              <a:gd name="T93" fmla="*/ 1564 h 2054"/>
              <a:gd name="T94" fmla="*/ 1370 w 2863"/>
              <a:gd name="T95" fmla="*/ 1465 h 2054"/>
              <a:gd name="T96" fmla="*/ 1461 w 2863"/>
              <a:gd name="T97" fmla="*/ 1462 h 2054"/>
              <a:gd name="T98" fmla="*/ 1684 w 2863"/>
              <a:gd name="T99" fmla="*/ 1556 h 2054"/>
              <a:gd name="T100" fmla="*/ 1888 w 2863"/>
              <a:gd name="T101" fmla="*/ 1440 h 2054"/>
              <a:gd name="T102" fmla="*/ 1799 w 2863"/>
              <a:gd name="T103" fmla="*/ 1308 h 2054"/>
              <a:gd name="T104" fmla="*/ 1857 w 2863"/>
              <a:gd name="T105" fmla="*/ 1327 h 2054"/>
              <a:gd name="T106" fmla="*/ 2183 w 2863"/>
              <a:gd name="T107" fmla="*/ 1273 h 2054"/>
              <a:gd name="T108" fmla="*/ 2142 w 2863"/>
              <a:gd name="T109" fmla="*/ 1164 h 2054"/>
              <a:gd name="T110" fmla="*/ 2112 w 2863"/>
              <a:gd name="T111" fmla="*/ 1069 h 2054"/>
              <a:gd name="T112" fmla="*/ 2121 w 2863"/>
              <a:gd name="T113" fmla="*/ 977 h 2054"/>
              <a:gd name="T114" fmla="*/ 2085 w 2863"/>
              <a:gd name="T115" fmla="*/ 807 h 2054"/>
              <a:gd name="T116" fmla="*/ 2859 w 2863"/>
              <a:gd name="T117" fmla="*/ 408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3" h="2054">
                <a:moveTo>
                  <a:pt x="2759" y="252"/>
                </a:moveTo>
                <a:lnTo>
                  <a:pt x="2759" y="252"/>
                </a:lnTo>
                <a:lnTo>
                  <a:pt x="2742" y="239"/>
                </a:lnTo>
                <a:lnTo>
                  <a:pt x="2725" y="227"/>
                </a:lnTo>
                <a:lnTo>
                  <a:pt x="2708" y="214"/>
                </a:lnTo>
                <a:lnTo>
                  <a:pt x="2690" y="203"/>
                </a:lnTo>
                <a:lnTo>
                  <a:pt x="2655" y="184"/>
                </a:lnTo>
                <a:lnTo>
                  <a:pt x="2621" y="165"/>
                </a:lnTo>
                <a:lnTo>
                  <a:pt x="2586" y="148"/>
                </a:lnTo>
                <a:lnTo>
                  <a:pt x="2553" y="133"/>
                </a:lnTo>
                <a:lnTo>
                  <a:pt x="2522" y="118"/>
                </a:lnTo>
                <a:lnTo>
                  <a:pt x="2491" y="103"/>
                </a:lnTo>
                <a:lnTo>
                  <a:pt x="2491" y="103"/>
                </a:lnTo>
                <a:lnTo>
                  <a:pt x="2507" y="93"/>
                </a:lnTo>
                <a:lnTo>
                  <a:pt x="2523" y="82"/>
                </a:lnTo>
                <a:lnTo>
                  <a:pt x="2540" y="68"/>
                </a:lnTo>
                <a:lnTo>
                  <a:pt x="2556" y="54"/>
                </a:lnTo>
                <a:lnTo>
                  <a:pt x="2570" y="41"/>
                </a:lnTo>
                <a:lnTo>
                  <a:pt x="2574" y="35"/>
                </a:lnTo>
                <a:lnTo>
                  <a:pt x="2577" y="30"/>
                </a:lnTo>
                <a:lnTo>
                  <a:pt x="2577" y="26"/>
                </a:lnTo>
                <a:lnTo>
                  <a:pt x="2577" y="24"/>
                </a:lnTo>
                <a:lnTo>
                  <a:pt x="2575" y="23"/>
                </a:lnTo>
                <a:lnTo>
                  <a:pt x="2575" y="23"/>
                </a:lnTo>
                <a:lnTo>
                  <a:pt x="2562" y="16"/>
                </a:lnTo>
                <a:lnTo>
                  <a:pt x="2550" y="10"/>
                </a:lnTo>
                <a:lnTo>
                  <a:pt x="2538" y="6"/>
                </a:lnTo>
                <a:lnTo>
                  <a:pt x="2527" y="4"/>
                </a:lnTo>
                <a:lnTo>
                  <a:pt x="2508" y="1"/>
                </a:lnTo>
                <a:lnTo>
                  <a:pt x="2501" y="0"/>
                </a:lnTo>
                <a:lnTo>
                  <a:pt x="2501" y="0"/>
                </a:lnTo>
                <a:lnTo>
                  <a:pt x="2440" y="24"/>
                </a:lnTo>
                <a:lnTo>
                  <a:pt x="2377" y="50"/>
                </a:lnTo>
                <a:lnTo>
                  <a:pt x="2317" y="76"/>
                </a:lnTo>
                <a:lnTo>
                  <a:pt x="2256" y="103"/>
                </a:lnTo>
                <a:lnTo>
                  <a:pt x="2196" y="132"/>
                </a:lnTo>
                <a:lnTo>
                  <a:pt x="2138" y="160"/>
                </a:lnTo>
                <a:lnTo>
                  <a:pt x="2081" y="189"/>
                </a:lnTo>
                <a:lnTo>
                  <a:pt x="2026" y="219"/>
                </a:lnTo>
                <a:lnTo>
                  <a:pt x="1972" y="247"/>
                </a:lnTo>
                <a:lnTo>
                  <a:pt x="1921" y="276"/>
                </a:lnTo>
                <a:lnTo>
                  <a:pt x="1872" y="303"/>
                </a:lnTo>
                <a:lnTo>
                  <a:pt x="1825" y="331"/>
                </a:lnTo>
                <a:lnTo>
                  <a:pt x="1782" y="358"/>
                </a:lnTo>
                <a:lnTo>
                  <a:pt x="1741" y="383"/>
                </a:lnTo>
                <a:lnTo>
                  <a:pt x="1705" y="407"/>
                </a:lnTo>
                <a:lnTo>
                  <a:pt x="1671" y="429"/>
                </a:lnTo>
                <a:lnTo>
                  <a:pt x="1671" y="429"/>
                </a:lnTo>
                <a:lnTo>
                  <a:pt x="1666" y="432"/>
                </a:lnTo>
                <a:lnTo>
                  <a:pt x="1666" y="432"/>
                </a:lnTo>
                <a:lnTo>
                  <a:pt x="1654" y="439"/>
                </a:lnTo>
                <a:lnTo>
                  <a:pt x="1643" y="446"/>
                </a:lnTo>
                <a:lnTo>
                  <a:pt x="1632" y="451"/>
                </a:lnTo>
                <a:lnTo>
                  <a:pt x="1620" y="455"/>
                </a:lnTo>
                <a:lnTo>
                  <a:pt x="1608" y="458"/>
                </a:lnTo>
                <a:lnTo>
                  <a:pt x="1597" y="461"/>
                </a:lnTo>
                <a:lnTo>
                  <a:pt x="1585" y="462"/>
                </a:lnTo>
                <a:lnTo>
                  <a:pt x="1574" y="463"/>
                </a:lnTo>
                <a:lnTo>
                  <a:pt x="1550" y="464"/>
                </a:lnTo>
                <a:lnTo>
                  <a:pt x="1528" y="462"/>
                </a:lnTo>
                <a:lnTo>
                  <a:pt x="1505" y="459"/>
                </a:lnTo>
                <a:lnTo>
                  <a:pt x="1485" y="454"/>
                </a:lnTo>
                <a:lnTo>
                  <a:pt x="1465" y="449"/>
                </a:lnTo>
                <a:lnTo>
                  <a:pt x="1448" y="442"/>
                </a:lnTo>
                <a:lnTo>
                  <a:pt x="1433" y="436"/>
                </a:lnTo>
                <a:lnTo>
                  <a:pt x="1418" y="430"/>
                </a:lnTo>
                <a:lnTo>
                  <a:pt x="1399" y="420"/>
                </a:lnTo>
                <a:lnTo>
                  <a:pt x="1393" y="416"/>
                </a:lnTo>
                <a:lnTo>
                  <a:pt x="1372" y="544"/>
                </a:lnTo>
                <a:lnTo>
                  <a:pt x="1372" y="544"/>
                </a:lnTo>
                <a:lnTo>
                  <a:pt x="1395" y="557"/>
                </a:lnTo>
                <a:lnTo>
                  <a:pt x="1416" y="568"/>
                </a:lnTo>
                <a:lnTo>
                  <a:pt x="1437" y="577"/>
                </a:lnTo>
                <a:lnTo>
                  <a:pt x="1454" y="586"/>
                </a:lnTo>
                <a:lnTo>
                  <a:pt x="1470" y="592"/>
                </a:lnTo>
                <a:lnTo>
                  <a:pt x="1486" y="596"/>
                </a:lnTo>
                <a:lnTo>
                  <a:pt x="1499" y="600"/>
                </a:lnTo>
                <a:lnTo>
                  <a:pt x="1510" y="602"/>
                </a:lnTo>
                <a:lnTo>
                  <a:pt x="1510" y="602"/>
                </a:lnTo>
                <a:lnTo>
                  <a:pt x="1491" y="606"/>
                </a:lnTo>
                <a:lnTo>
                  <a:pt x="1470" y="611"/>
                </a:lnTo>
                <a:lnTo>
                  <a:pt x="1450" y="617"/>
                </a:lnTo>
                <a:lnTo>
                  <a:pt x="1428" y="625"/>
                </a:lnTo>
                <a:lnTo>
                  <a:pt x="1409" y="634"/>
                </a:lnTo>
                <a:lnTo>
                  <a:pt x="1391" y="645"/>
                </a:lnTo>
                <a:lnTo>
                  <a:pt x="1381" y="650"/>
                </a:lnTo>
                <a:lnTo>
                  <a:pt x="1373" y="656"/>
                </a:lnTo>
                <a:lnTo>
                  <a:pt x="1366" y="663"/>
                </a:lnTo>
                <a:lnTo>
                  <a:pt x="1360" y="670"/>
                </a:lnTo>
                <a:lnTo>
                  <a:pt x="1404" y="788"/>
                </a:lnTo>
                <a:lnTo>
                  <a:pt x="1404" y="788"/>
                </a:lnTo>
                <a:lnTo>
                  <a:pt x="1416" y="779"/>
                </a:lnTo>
                <a:lnTo>
                  <a:pt x="1432" y="770"/>
                </a:lnTo>
                <a:lnTo>
                  <a:pt x="1453" y="758"/>
                </a:lnTo>
                <a:lnTo>
                  <a:pt x="1465" y="753"/>
                </a:lnTo>
                <a:lnTo>
                  <a:pt x="1479" y="748"/>
                </a:lnTo>
                <a:lnTo>
                  <a:pt x="1494" y="743"/>
                </a:lnTo>
                <a:lnTo>
                  <a:pt x="1509" y="738"/>
                </a:lnTo>
                <a:lnTo>
                  <a:pt x="1527" y="734"/>
                </a:lnTo>
                <a:lnTo>
                  <a:pt x="1545" y="731"/>
                </a:lnTo>
                <a:lnTo>
                  <a:pt x="1564" y="729"/>
                </a:lnTo>
                <a:lnTo>
                  <a:pt x="1585" y="728"/>
                </a:lnTo>
                <a:lnTo>
                  <a:pt x="1585" y="728"/>
                </a:lnTo>
                <a:lnTo>
                  <a:pt x="1588" y="744"/>
                </a:lnTo>
                <a:lnTo>
                  <a:pt x="1588" y="744"/>
                </a:lnTo>
                <a:lnTo>
                  <a:pt x="1588" y="758"/>
                </a:lnTo>
                <a:lnTo>
                  <a:pt x="1588" y="773"/>
                </a:lnTo>
                <a:lnTo>
                  <a:pt x="1586" y="787"/>
                </a:lnTo>
                <a:lnTo>
                  <a:pt x="1583" y="802"/>
                </a:lnTo>
                <a:lnTo>
                  <a:pt x="1578" y="818"/>
                </a:lnTo>
                <a:lnTo>
                  <a:pt x="1573" y="833"/>
                </a:lnTo>
                <a:lnTo>
                  <a:pt x="1565" y="848"/>
                </a:lnTo>
                <a:lnTo>
                  <a:pt x="1557" y="864"/>
                </a:lnTo>
                <a:lnTo>
                  <a:pt x="1549" y="880"/>
                </a:lnTo>
                <a:lnTo>
                  <a:pt x="1539" y="895"/>
                </a:lnTo>
                <a:lnTo>
                  <a:pt x="1528" y="912"/>
                </a:lnTo>
                <a:lnTo>
                  <a:pt x="1516" y="927"/>
                </a:lnTo>
                <a:lnTo>
                  <a:pt x="1503" y="943"/>
                </a:lnTo>
                <a:lnTo>
                  <a:pt x="1490" y="959"/>
                </a:lnTo>
                <a:lnTo>
                  <a:pt x="1476" y="974"/>
                </a:lnTo>
                <a:lnTo>
                  <a:pt x="1461" y="989"/>
                </a:lnTo>
                <a:lnTo>
                  <a:pt x="1429" y="1020"/>
                </a:lnTo>
                <a:lnTo>
                  <a:pt x="1396" y="1049"/>
                </a:lnTo>
                <a:lnTo>
                  <a:pt x="1360" y="1076"/>
                </a:lnTo>
                <a:lnTo>
                  <a:pt x="1323" y="1102"/>
                </a:lnTo>
                <a:lnTo>
                  <a:pt x="1285" y="1126"/>
                </a:lnTo>
                <a:lnTo>
                  <a:pt x="1247" y="1148"/>
                </a:lnTo>
                <a:lnTo>
                  <a:pt x="1209" y="1167"/>
                </a:lnTo>
                <a:lnTo>
                  <a:pt x="1189" y="1177"/>
                </a:lnTo>
                <a:lnTo>
                  <a:pt x="1171" y="1185"/>
                </a:lnTo>
                <a:lnTo>
                  <a:pt x="1171" y="1185"/>
                </a:lnTo>
                <a:lnTo>
                  <a:pt x="1133" y="1199"/>
                </a:lnTo>
                <a:lnTo>
                  <a:pt x="1095" y="1211"/>
                </a:lnTo>
                <a:lnTo>
                  <a:pt x="1060" y="1223"/>
                </a:lnTo>
                <a:lnTo>
                  <a:pt x="1026" y="1232"/>
                </a:lnTo>
                <a:lnTo>
                  <a:pt x="993" y="1240"/>
                </a:lnTo>
                <a:lnTo>
                  <a:pt x="962" y="1246"/>
                </a:lnTo>
                <a:lnTo>
                  <a:pt x="933" y="1250"/>
                </a:lnTo>
                <a:lnTo>
                  <a:pt x="905" y="1254"/>
                </a:lnTo>
                <a:lnTo>
                  <a:pt x="879" y="1256"/>
                </a:lnTo>
                <a:lnTo>
                  <a:pt x="856" y="1257"/>
                </a:lnTo>
                <a:lnTo>
                  <a:pt x="834" y="1257"/>
                </a:lnTo>
                <a:lnTo>
                  <a:pt x="815" y="1256"/>
                </a:lnTo>
                <a:lnTo>
                  <a:pt x="799" y="1254"/>
                </a:lnTo>
                <a:lnTo>
                  <a:pt x="785" y="1251"/>
                </a:lnTo>
                <a:lnTo>
                  <a:pt x="774" y="1247"/>
                </a:lnTo>
                <a:lnTo>
                  <a:pt x="765" y="1243"/>
                </a:lnTo>
                <a:lnTo>
                  <a:pt x="765" y="1243"/>
                </a:lnTo>
                <a:lnTo>
                  <a:pt x="741" y="1227"/>
                </a:lnTo>
                <a:lnTo>
                  <a:pt x="720" y="1209"/>
                </a:lnTo>
                <a:lnTo>
                  <a:pt x="701" y="1191"/>
                </a:lnTo>
                <a:lnTo>
                  <a:pt x="685" y="1172"/>
                </a:lnTo>
                <a:lnTo>
                  <a:pt x="670" y="1155"/>
                </a:lnTo>
                <a:lnTo>
                  <a:pt x="656" y="1137"/>
                </a:lnTo>
                <a:lnTo>
                  <a:pt x="645" y="1119"/>
                </a:lnTo>
                <a:lnTo>
                  <a:pt x="634" y="1102"/>
                </a:lnTo>
                <a:lnTo>
                  <a:pt x="615" y="1071"/>
                </a:lnTo>
                <a:lnTo>
                  <a:pt x="605" y="1057"/>
                </a:lnTo>
                <a:lnTo>
                  <a:pt x="596" y="1045"/>
                </a:lnTo>
                <a:lnTo>
                  <a:pt x="587" y="1033"/>
                </a:lnTo>
                <a:lnTo>
                  <a:pt x="577" y="1025"/>
                </a:lnTo>
                <a:lnTo>
                  <a:pt x="565" y="1018"/>
                </a:lnTo>
                <a:lnTo>
                  <a:pt x="559" y="1015"/>
                </a:lnTo>
                <a:lnTo>
                  <a:pt x="553" y="1013"/>
                </a:lnTo>
                <a:lnTo>
                  <a:pt x="553" y="1013"/>
                </a:lnTo>
                <a:lnTo>
                  <a:pt x="549" y="1013"/>
                </a:lnTo>
                <a:lnTo>
                  <a:pt x="546" y="1013"/>
                </a:lnTo>
                <a:lnTo>
                  <a:pt x="539" y="1015"/>
                </a:lnTo>
                <a:lnTo>
                  <a:pt x="532" y="1018"/>
                </a:lnTo>
                <a:lnTo>
                  <a:pt x="524" y="1022"/>
                </a:lnTo>
                <a:lnTo>
                  <a:pt x="516" y="1026"/>
                </a:lnTo>
                <a:lnTo>
                  <a:pt x="507" y="1029"/>
                </a:lnTo>
                <a:lnTo>
                  <a:pt x="499" y="1031"/>
                </a:lnTo>
                <a:lnTo>
                  <a:pt x="494" y="1031"/>
                </a:lnTo>
                <a:lnTo>
                  <a:pt x="489" y="1031"/>
                </a:lnTo>
                <a:lnTo>
                  <a:pt x="489" y="1031"/>
                </a:lnTo>
                <a:lnTo>
                  <a:pt x="468" y="1028"/>
                </a:lnTo>
                <a:lnTo>
                  <a:pt x="448" y="1025"/>
                </a:lnTo>
                <a:lnTo>
                  <a:pt x="427" y="1024"/>
                </a:lnTo>
                <a:lnTo>
                  <a:pt x="406" y="1023"/>
                </a:lnTo>
                <a:lnTo>
                  <a:pt x="386" y="1023"/>
                </a:lnTo>
                <a:lnTo>
                  <a:pt x="366" y="1025"/>
                </a:lnTo>
                <a:lnTo>
                  <a:pt x="347" y="1027"/>
                </a:lnTo>
                <a:lnTo>
                  <a:pt x="327" y="1031"/>
                </a:lnTo>
                <a:lnTo>
                  <a:pt x="309" y="1035"/>
                </a:lnTo>
                <a:lnTo>
                  <a:pt x="292" y="1043"/>
                </a:lnTo>
                <a:lnTo>
                  <a:pt x="276" y="1050"/>
                </a:lnTo>
                <a:lnTo>
                  <a:pt x="262" y="1059"/>
                </a:lnTo>
                <a:lnTo>
                  <a:pt x="248" y="1070"/>
                </a:lnTo>
                <a:lnTo>
                  <a:pt x="242" y="1076"/>
                </a:lnTo>
                <a:lnTo>
                  <a:pt x="236" y="1082"/>
                </a:lnTo>
                <a:lnTo>
                  <a:pt x="231" y="1090"/>
                </a:lnTo>
                <a:lnTo>
                  <a:pt x="227" y="1098"/>
                </a:lnTo>
                <a:lnTo>
                  <a:pt x="223" y="1105"/>
                </a:lnTo>
                <a:lnTo>
                  <a:pt x="219" y="1114"/>
                </a:lnTo>
                <a:lnTo>
                  <a:pt x="219" y="1114"/>
                </a:lnTo>
                <a:lnTo>
                  <a:pt x="257" y="1112"/>
                </a:lnTo>
                <a:lnTo>
                  <a:pt x="292" y="1111"/>
                </a:lnTo>
                <a:lnTo>
                  <a:pt x="312" y="1111"/>
                </a:lnTo>
                <a:lnTo>
                  <a:pt x="331" y="1112"/>
                </a:lnTo>
                <a:lnTo>
                  <a:pt x="349" y="1113"/>
                </a:lnTo>
                <a:lnTo>
                  <a:pt x="364" y="1116"/>
                </a:lnTo>
                <a:lnTo>
                  <a:pt x="377" y="1119"/>
                </a:lnTo>
                <a:lnTo>
                  <a:pt x="382" y="1121"/>
                </a:lnTo>
                <a:lnTo>
                  <a:pt x="387" y="1123"/>
                </a:lnTo>
                <a:lnTo>
                  <a:pt x="389" y="1126"/>
                </a:lnTo>
                <a:lnTo>
                  <a:pt x="391" y="1130"/>
                </a:lnTo>
                <a:lnTo>
                  <a:pt x="391" y="1133"/>
                </a:lnTo>
                <a:lnTo>
                  <a:pt x="389" y="1137"/>
                </a:lnTo>
                <a:lnTo>
                  <a:pt x="386" y="1141"/>
                </a:lnTo>
                <a:lnTo>
                  <a:pt x="381" y="1146"/>
                </a:lnTo>
                <a:lnTo>
                  <a:pt x="374" y="1151"/>
                </a:lnTo>
                <a:lnTo>
                  <a:pt x="366" y="1156"/>
                </a:lnTo>
                <a:lnTo>
                  <a:pt x="366" y="1156"/>
                </a:lnTo>
                <a:lnTo>
                  <a:pt x="357" y="1162"/>
                </a:lnTo>
                <a:lnTo>
                  <a:pt x="351" y="1168"/>
                </a:lnTo>
                <a:lnTo>
                  <a:pt x="346" y="1175"/>
                </a:lnTo>
                <a:lnTo>
                  <a:pt x="344" y="1182"/>
                </a:lnTo>
                <a:lnTo>
                  <a:pt x="343" y="1189"/>
                </a:lnTo>
                <a:lnTo>
                  <a:pt x="344" y="1195"/>
                </a:lnTo>
                <a:lnTo>
                  <a:pt x="346" y="1202"/>
                </a:lnTo>
                <a:lnTo>
                  <a:pt x="349" y="1209"/>
                </a:lnTo>
                <a:lnTo>
                  <a:pt x="354" y="1217"/>
                </a:lnTo>
                <a:lnTo>
                  <a:pt x="360" y="1225"/>
                </a:lnTo>
                <a:lnTo>
                  <a:pt x="368" y="1232"/>
                </a:lnTo>
                <a:lnTo>
                  <a:pt x="376" y="1239"/>
                </a:lnTo>
                <a:lnTo>
                  <a:pt x="396" y="1254"/>
                </a:lnTo>
                <a:lnTo>
                  <a:pt x="418" y="1270"/>
                </a:lnTo>
                <a:lnTo>
                  <a:pt x="442" y="1285"/>
                </a:lnTo>
                <a:lnTo>
                  <a:pt x="467" y="1299"/>
                </a:lnTo>
                <a:lnTo>
                  <a:pt x="519" y="1327"/>
                </a:lnTo>
                <a:lnTo>
                  <a:pt x="565" y="1350"/>
                </a:lnTo>
                <a:lnTo>
                  <a:pt x="585" y="1361"/>
                </a:lnTo>
                <a:lnTo>
                  <a:pt x="601" y="1370"/>
                </a:lnTo>
                <a:lnTo>
                  <a:pt x="601" y="1370"/>
                </a:lnTo>
                <a:lnTo>
                  <a:pt x="608" y="1375"/>
                </a:lnTo>
                <a:lnTo>
                  <a:pt x="611" y="1379"/>
                </a:lnTo>
                <a:lnTo>
                  <a:pt x="613" y="1382"/>
                </a:lnTo>
                <a:lnTo>
                  <a:pt x="611" y="1385"/>
                </a:lnTo>
                <a:lnTo>
                  <a:pt x="608" y="1387"/>
                </a:lnTo>
                <a:lnTo>
                  <a:pt x="604" y="1389"/>
                </a:lnTo>
                <a:lnTo>
                  <a:pt x="598" y="1390"/>
                </a:lnTo>
                <a:lnTo>
                  <a:pt x="598" y="1390"/>
                </a:lnTo>
                <a:lnTo>
                  <a:pt x="588" y="1390"/>
                </a:lnTo>
                <a:lnTo>
                  <a:pt x="576" y="1388"/>
                </a:lnTo>
                <a:lnTo>
                  <a:pt x="561" y="1385"/>
                </a:lnTo>
                <a:lnTo>
                  <a:pt x="545" y="1380"/>
                </a:lnTo>
                <a:lnTo>
                  <a:pt x="509" y="1369"/>
                </a:lnTo>
                <a:lnTo>
                  <a:pt x="469" y="1354"/>
                </a:lnTo>
                <a:lnTo>
                  <a:pt x="387" y="1323"/>
                </a:lnTo>
                <a:lnTo>
                  <a:pt x="349" y="1307"/>
                </a:lnTo>
                <a:lnTo>
                  <a:pt x="314" y="1296"/>
                </a:lnTo>
                <a:lnTo>
                  <a:pt x="314" y="1296"/>
                </a:lnTo>
                <a:lnTo>
                  <a:pt x="303" y="1293"/>
                </a:lnTo>
                <a:lnTo>
                  <a:pt x="292" y="1291"/>
                </a:lnTo>
                <a:lnTo>
                  <a:pt x="283" y="1291"/>
                </a:lnTo>
                <a:lnTo>
                  <a:pt x="275" y="1292"/>
                </a:lnTo>
                <a:lnTo>
                  <a:pt x="268" y="1294"/>
                </a:lnTo>
                <a:lnTo>
                  <a:pt x="262" y="1297"/>
                </a:lnTo>
                <a:lnTo>
                  <a:pt x="257" y="1300"/>
                </a:lnTo>
                <a:lnTo>
                  <a:pt x="253" y="1303"/>
                </a:lnTo>
                <a:lnTo>
                  <a:pt x="244" y="1312"/>
                </a:lnTo>
                <a:lnTo>
                  <a:pt x="238" y="1319"/>
                </a:lnTo>
                <a:lnTo>
                  <a:pt x="234" y="1324"/>
                </a:lnTo>
                <a:lnTo>
                  <a:pt x="231" y="1325"/>
                </a:lnTo>
                <a:lnTo>
                  <a:pt x="229" y="1326"/>
                </a:lnTo>
                <a:lnTo>
                  <a:pt x="229" y="1326"/>
                </a:lnTo>
                <a:lnTo>
                  <a:pt x="220" y="1325"/>
                </a:lnTo>
                <a:lnTo>
                  <a:pt x="210" y="1324"/>
                </a:lnTo>
                <a:lnTo>
                  <a:pt x="198" y="1325"/>
                </a:lnTo>
                <a:lnTo>
                  <a:pt x="188" y="1325"/>
                </a:lnTo>
                <a:lnTo>
                  <a:pt x="166" y="1329"/>
                </a:lnTo>
                <a:lnTo>
                  <a:pt x="143" y="1335"/>
                </a:lnTo>
                <a:lnTo>
                  <a:pt x="121" y="1343"/>
                </a:lnTo>
                <a:lnTo>
                  <a:pt x="98" y="1353"/>
                </a:lnTo>
                <a:lnTo>
                  <a:pt x="77" y="1367"/>
                </a:lnTo>
                <a:lnTo>
                  <a:pt x="66" y="1374"/>
                </a:lnTo>
                <a:lnTo>
                  <a:pt x="57" y="1381"/>
                </a:lnTo>
                <a:lnTo>
                  <a:pt x="48" y="1389"/>
                </a:lnTo>
                <a:lnTo>
                  <a:pt x="40" y="1397"/>
                </a:lnTo>
                <a:lnTo>
                  <a:pt x="32" y="1407"/>
                </a:lnTo>
                <a:lnTo>
                  <a:pt x="25" y="1416"/>
                </a:lnTo>
                <a:lnTo>
                  <a:pt x="18" y="1426"/>
                </a:lnTo>
                <a:lnTo>
                  <a:pt x="12" y="1435"/>
                </a:lnTo>
                <a:lnTo>
                  <a:pt x="8" y="1446"/>
                </a:lnTo>
                <a:lnTo>
                  <a:pt x="4" y="1458"/>
                </a:lnTo>
                <a:lnTo>
                  <a:pt x="2" y="1469"/>
                </a:lnTo>
                <a:lnTo>
                  <a:pt x="0" y="1480"/>
                </a:lnTo>
                <a:lnTo>
                  <a:pt x="0" y="1492"/>
                </a:lnTo>
                <a:lnTo>
                  <a:pt x="0" y="1505"/>
                </a:lnTo>
                <a:lnTo>
                  <a:pt x="3" y="1518"/>
                </a:lnTo>
                <a:lnTo>
                  <a:pt x="6" y="1530"/>
                </a:lnTo>
                <a:lnTo>
                  <a:pt x="11" y="1544"/>
                </a:lnTo>
                <a:lnTo>
                  <a:pt x="17" y="1558"/>
                </a:lnTo>
                <a:lnTo>
                  <a:pt x="17" y="1558"/>
                </a:lnTo>
                <a:lnTo>
                  <a:pt x="20" y="1553"/>
                </a:lnTo>
                <a:lnTo>
                  <a:pt x="30" y="1540"/>
                </a:lnTo>
                <a:lnTo>
                  <a:pt x="45" y="1521"/>
                </a:lnTo>
                <a:lnTo>
                  <a:pt x="53" y="1511"/>
                </a:lnTo>
                <a:lnTo>
                  <a:pt x="63" y="1501"/>
                </a:lnTo>
                <a:lnTo>
                  <a:pt x="75" y="1490"/>
                </a:lnTo>
                <a:lnTo>
                  <a:pt x="86" y="1481"/>
                </a:lnTo>
                <a:lnTo>
                  <a:pt x="98" y="1473"/>
                </a:lnTo>
                <a:lnTo>
                  <a:pt x="111" y="1466"/>
                </a:lnTo>
                <a:lnTo>
                  <a:pt x="125" y="1461"/>
                </a:lnTo>
                <a:lnTo>
                  <a:pt x="131" y="1459"/>
                </a:lnTo>
                <a:lnTo>
                  <a:pt x="138" y="1458"/>
                </a:lnTo>
                <a:lnTo>
                  <a:pt x="145" y="1458"/>
                </a:lnTo>
                <a:lnTo>
                  <a:pt x="151" y="1458"/>
                </a:lnTo>
                <a:lnTo>
                  <a:pt x="159" y="1459"/>
                </a:lnTo>
                <a:lnTo>
                  <a:pt x="166" y="1461"/>
                </a:lnTo>
                <a:lnTo>
                  <a:pt x="166" y="1461"/>
                </a:lnTo>
                <a:lnTo>
                  <a:pt x="171" y="1463"/>
                </a:lnTo>
                <a:lnTo>
                  <a:pt x="174" y="1467"/>
                </a:lnTo>
                <a:lnTo>
                  <a:pt x="175" y="1473"/>
                </a:lnTo>
                <a:lnTo>
                  <a:pt x="176" y="1479"/>
                </a:lnTo>
                <a:lnTo>
                  <a:pt x="176" y="1496"/>
                </a:lnTo>
                <a:lnTo>
                  <a:pt x="174" y="1514"/>
                </a:lnTo>
                <a:lnTo>
                  <a:pt x="174" y="1524"/>
                </a:lnTo>
                <a:lnTo>
                  <a:pt x="174" y="1534"/>
                </a:lnTo>
                <a:lnTo>
                  <a:pt x="176" y="1545"/>
                </a:lnTo>
                <a:lnTo>
                  <a:pt x="178" y="1554"/>
                </a:lnTo>
                <a:lnTo>
                  <a:pt x="182" y="1564"/>
                </a:lnTo>
                <a:lnTo>
                  <a:pt x="187" y="1573"/>
                </a:lnTo>
                <a:lnTo>
                  <a:pt x="195" y="1581"/>
                </a:lnTo>
                <a:lnTo>
                  <a:pt x="205" y="1589"/>
                </a:lnTo>
                <a:lnTo>
                  <a:pt x="205" y="1589"/>
                </a:lnTo>
                <a:lnTo>
                  <a:pt x="213" y="1593"/>
                </a:lnTo>
                <a:lnTo>
                  <a:pt x="221" y="1596"/>
                </a:lnTo>
                <a:lnTo>
                  <a:pt x="231" y="1599"/>
                </a:lnTo>
                <a:lnTo>
                  <a:pt x="242" y="1600"/>
                </a:lnTo>
                <a:lnTo>
                  <a:pt x="254" y="1602"/>
                </a:lnTo>
                <a:lnTo>
                  <a:pt x="267" y="1602"/>
                </a:lnTo>
                <a:lnTo>
                  <a:pt x="293" y="1602"/>
                </a:lnTo>
                <a:lnTo>
                  <a:pt x="323" y="1600"/>
                </a:lnTo>
                <a:lnTo>
                  <a:pt x="354" y="1597"/>
                </a:lnTo>
                <a:lnTo>
                  <a:pt x="418" y="1589"/>
                </a:lnTo>
                <a:lnTo>
                  <a:pt x="481" y="1580"/>
                </a:lnTo>
                <a:lnTo>
                  <a:pt x="510" y="1576"/>
                </a:lnTo>
                <a:lnTo>
                  <a:pt x="538" y="1574"/>
                </a:lnTo>
                <a:lnTo>
                  <a:pt x="562" y="1573"/>
                </a:lnTo>
                <a:lnTo>
                  <a:pt x="583" y="1574"/>
                </a:lnTo>
                <a:lnTo>
                  <a:pt x="592" y="1575"/>
                </a:lnTo>
                <a:lnTo>
                  <a:pt x="600" y="1577"/>
                </a:lnTo>
                <a:lnTo>
                  <a:pt x="607" y="1580"/>
                </a:lnTo>
                <a:lnTo>
                  <a:pt x="613" y="1585"/>
                </a:lnTo>
                <a:lnTo>
                  <a:pt x="613" y="1585"/>
                </a:lnTo>
                <a:lnTo>
                  <a:pt x="616" y="1588"/>
                </a:lnTo>
                <a:lnTo>
                  <a:pt x="617" y="1591"/>
                </a:lnTo>
                <a:lnTo>
                  <a:pt x="616" y="1593"/>
                </a:lnTo>
                <a:lnTo>
                  <a:pt x="611" y="1596"/>
                </a:lnTo>
                <a:lnTo>
                  <a:pt x="607" y="1598"/>
                </a:lnTo>
                <a:lnTo>
                  <a:pt x="600" y="1601"/>
                </a:lnTo>
                <a:lnTo>
                  <a:pt x="583" y="1605"/>
                </a:lnTo>
                <a:lnTo>
                  <a:pt x="560" y="1609"/>
                </a:lnTo>
                <a:lnTo>
                  <a:pt x="535" y="1612"/>
                </a:lnTo>
                <a:lnTo>
                  <a:pt x="474" y="1620"/>
                </a:lnTo>
                <a:lnTo>
                  <a:pt x="443" y="1624"/>
                </a:lnTo>
                <a:lnTo>
                  <a:pt x="412" y="1629"/>
                </a:lnTo>
                <a:lnTo>
                  <a:pt x="382" y="1636"/>
                </a:lnTo>
                <a:lnTo>
                  <a:pt x="356" y="1642"/>
                </a:lnTo>
                <a:lnTo>
                  <a:pt x="344" y="1646"/>
                </a:lnTo>
                <a:lnTo>
                  <a:pt x="332" y="1650"/>
                </a:lnTo>
                <a:lnTo>
                  <a:pt x="322" y="1654"/>
                </a:lnTo>
                <a:lnTo>
                  <a:pt x="314" y="1659"/>
                </a:lnTo>
                <a:lnTo>
                  <a:pt x="307" y="1664"/>
                </a:lnTo>
                <a:lnTo>
                  <a:pt x="302" y="1669"/>
                </a:lnTo>
                <a:lnTo>
                  <a:pt x="298" y="1676"/>
                </a:lnTo>
                <a:lnTo>
                  <a:pt x="296" y="1682"/>
                </a:lnTo>
                <a:lnTo>
                  <a:pt x="296" y="1682"/>
                </a:lnTo>
                <a:lnTo>
                  <a:pt x="295" y="1687"/>
                </a:lnTo>
                <a:lnTo>
                  <a:pt x="295" y="1696"/>
                </a:lnTo>
                <a:lnTo>
                  <a:pt x="296" y="1707"/>
                </a:lnTo>
                <a:lnTo>
                  <a:pt x="298" y="1713"/>
                </a:lnTo>
                <a:lnTo>
                  <a:pt x="300" y="1718"/>
                </a:lnTo>
                <a:lnTo>
                  <a:pt x="300" y="1718"/>
                </a:lnTo>
                <a:lnTo>
                  <a:pt x="301" y="1725"/>
                </a:lnTo>
                <a:lnTo>
                  <a:pt x="301" y="1731"/>
                </a:lnTo>
                <a:lnTo>
                  <a:pt x="298" y="1737"/>
                </a:lnTo>
                <a:lnTo>
                  <a:pt x="293" y="1743"/>
                </a:lnTo>
                <a:lnTo>
                  <a:pt x="283" y="1757"/>
                </a:lnTo>
                <a:lnTo>
                  <a:pt x="269" y="1775"/>
                </a:lnTo>
                <a:lnTo>
                  <a:pt x="261" y="1785"/>
                </a:lnTo>
                <a:lnTo>
                  <a:pt x="254" y="1795"/>
                </a:lnTo>
                <a:lnTo>
                  <a:pt x="246" y="1807"/>
                </a:lnTo>
                <a:lnTo>
                  <a:pt x="240" y="1820"/>
                </a:lnTo>
                <a:lnTo>
                  <a:pt x="234" y="1834"/>
                </a:lnTo>
                <a:lnTo>
                  <a:pt x="230" y="1849"/>
                </a:lnTo>
                <a:lnTo>
                  <a:pt x="226" y="1866"/>
                </a:lnTo>
                <a:lnTo>
                  <a:pt x="225" y="1884"/>
                </a:lnTo>
                <a:lnTo>
                  <a:pt x="225" y="1884"/>
                </a:lnTo>
                <a:lnTo>
                  <a:pt x="225" y="1893"/>
                </a:lnTo>
                <a:lnTo>
                  <a:pt x="225" y="1902"/>
                </a:lnTo>
                <a:lnTo>
                  <a:pt x="228" y="1920"/>
                </a:lnTo>
                <a:lnTo>
                  <a:pt x="233" y="1937"/>
                </a:lnTo>
                <a:lnTo>
                  <a:pt x="239" y="1953"/>
                </a:lnTo>
                <a:lnTo>
                  <a:pt x="247" y="1968"/>
                </a:lnTo>
                <a:lnTo>
                  <a:pt x="257" y="1982"/>
                </a:lnTo>
                <a:lnTo>
                  <a:pt x="267" y="1995"/>
                </a:lnTo>
                <a:lnTo>
                  <a:pt x="277" y="2007"/>
                </a:lnTo>
                <a:lnTo>
                  <a:pt x="287" y="2017"/>
                </a:lnTo>
                <a:lnTo>
                  <a:pt x="298" y="2026"/>
                </a:lnTo>
                <a:lnTo>
                  <a:pt x="315" y="2042"/>
                </a:lnTo>
                <a:lnTo>
                  <a:pt x="327" y="2050"/>
                </a:lnTo>
                <a:lnTo>
                  <a:pt x="332" y="2054"/>
                </a:lnTo>
                <a:lnTo>
                  <a:pt x="332" y="2054"/>
                </a:lnTo>
                <a:lnTo>
                  <a:pt x="334" y="2050"/>
                </a:lnTo>
                <a:lnTo>
                  <a:pt x="335" y="2045"/>
                </a:lnTo>
                <a:lnTo>
                  <a:pt x="335" y="2036"/>
                </a:lnTo>
                <a:lnTo>
                  <a:pt x="334" y="2027"/>
                </a:lnTo>
                <a:lnTo>
                  <a:pt x="331" y="2006"/>
                </a:lnTo>
                <a:lnTo>
                  <a:pt x="328" y="1980"/>
                </a:lnTo>
                <a:lnTo>
                  <a:pt x="327" y="1968"/>
                </a:lnTo>
                <a:lnTo>
                  <a:pt x="326" y="1955"/>
                </a:lnTo>
                <a:lnTo>
                  <a:pt x="326" y="1943"/>
                </a:lnTo>
                <a:lnTo>
                  <a:pt x="328" y="1932"/>
                </a:lnTo>
                <a:lnTo>
                  <a:pt x="330" y="1922"/>
                </a:lnTo>
                <a:lnTo>
                  <a:pt x="334" y="1913"/>
                </a:lnTo>
                <a:lnTo>
                  <a:pt x="337" y="1910"/>
                </a:lnTo>
                <a:lnTo>
                  <a:pt x="341" y="1906"/>
                </a:lnTo>
                <a:lnTo>
                  <a:pt x="344" y="1904"/>
                </a:lnTo>
                <a:lnTo>
                  <a:pt x="348" y="1901"/>
                </a:lnTo>
                <a:lnTo>
                  <a:pt x="348" y="1901"/>
                </a:lnTo>
                <a:lnTo>
                  <a:pt x="353" y="1900"/>
                </a:lnTo>
                <a:lnTo>
                  <a:pt x="357" y="1900"/>
                </a:lnTo>
                <a:lnTo>
                  <a:pt x="362" y="1901"/>
                </a:lnTo>
                <a:lnTo>
                  <a:pt x="366" y="1905"/>
                </a:lnTo>
                <a:lnTo>
                  <a:pt x="375" y="1912"/>
                </a:lnTo>
                <a:lnTo>
                  <a:pt x="386" y="1921"/>
                </a:lnTo>
                <a:lnTo>
                  <a:pt x="397" y="1932"/>
                </a:lnTo>
                <a:lnTo>
                  <a:pt x="410" y="1941"/>
                </a:lnTo>
                <a:lnTo>
                  <a:pt x="417" y="1946"/>
                </a:lnTo>
                <a:lnTo>
                  <a:pt x="424" y="1950"/>
                </a:lnTo>
                <a:lnTo>
                  <a:pt x="434" y="1953"/>
                </a:lnTo>
                <a:lnTo>
                  <a:pt x="442" y="1955"/>
                </a:lnTo>
                <a:lnTo>
                  <a:pt x="442" y="1955"/>
                </a:lnTo>
                <a:lnTo>
                  <a:pt x="451" y="1955"/>
                </a:lnTo>
                <a:lnTo>
                  <a:pt x="460" y="1955"/>
                </a:lnTo>
                <a:lnTo>
                  <a:pt x="468" y="1954"/>
                </a:lnTo>
                <a:lnTo>
                  <a:pt x="478" y="1952"/>
                </a:lnTo>
                <a:lnTo>
                  <a:pt x="486" y="1948"/>
                </a:lnTo>
                <a:lnTo>
                  <a:pt x="494" y="1944"/>
                </a:lnTo>
                <a:lnTo>
                  <a:pt x="501" y="1940"/>
                </a:lnTo>
                <a:lnTo>
                  <a:pt x="509" y="1935"/>
                </a:lnTo>
                <a:lnTo>
                  <a:pt x="525" y="1923"/>
                </a:lnTo>
                <a:lnTo>
                  <a:pt x="539" y="1909"/>
                </a:lnTo>
                <a:lnTo>
                  <a:pt x="554" y="1892"/>
                </a:lnTo>
                <a:lnTo>
                  <a:pt x="571" y="1875"/>
                </a:lnTo>
                <a:lnTo>
                  <a:pt x="604" y="1836"/>
                </a:lnTo>
                <a:lnTo>
                  <a:pt x="624" y="1817"/>
                </a:lnTo>
                <a:lnTo>
                  <a:pt x="644" y="1797"/>
                </a:lnTo>
                <a:lnTo>
                  <a:pt x="667" y="1777"/>
                </a:lnTo>
                <a:lnTo>
                  <a:pt x="691" y="1758"/>
                </a:lnTo>
                <a:lnTo>
                  <a:pt x="705" y="1749"/>
                </a:lnTo>
                <a:lnTo>
                  <a:pt x="718" y="1741"/>
                </a:lnTo>
                <a:lnTo>
                  <a:pt x="732" y="1733"/>
                </a:lnTo>
                <a:lnTo>
                  <a:pt x="747" y="1725"/>
                </a:lnTo>
                <a:lnTo>
                  <a:pt x="747" y="1725"/>
                </a:lnTo>
                <a:lnTo>
                  <a:pt x="787" y="1706"/>
                </a:lnTo>
                <a:lnTo>
                  <a:pt x="819" y="1694"/>
                </a:lnTo>
                <a:lnTo>
                  <a:pt x="831" y="1689"/>
                </a:lnTo>
                <a:lnTo>
                  <a:pt x="843" y="1686"/>
                </a:lnTo>
                <a:lnTo>
                  <a:pt x="852" y="1685"/>
                </a:lnTo>
                <a:lnTo>
                  <a:pt x="859" y="1684"/>
                </a:lnTo>
                <a:lnTo>
                  <a:pt x="865" y="1684"/>
                </a:lnTo>
                <a:lnTo>
                  <a:pt x="869" y="1686"/>
                </a:lnTo>
                <a:lnTo>
                  <a:pt x="872" y="1688"/>
                </a:lnTo>
                <a:lnTo>
                  <a:pt x="874" y="1691"/>
                </a:lnTo>
                <a:lnTo>
                  <a:pt x="876" y="1694"/>
                </a:lnTo>
                <a:lnTo>
                  <a:pt x="876" y="1698"/>
                </a:lnTo>
                <a:lnTo>
                  <a:pt x="875" y="1708"/>
                </a:lnTo>
                <a:lnTo>
                  <a:pt x="872" y="1720"/>
                </a:lnTo>
                <a:lnTo>
                  <a:pt x="868" y="1734"/>
                </a:lnTo>
                <a:lnTo>
                  <a:pt x="865" y="1747"/>
                </a:lnTo>
                <a:lnTo>
                  <a:pt x="863" y="1759"/>
                </a:lnTo>
                <a:lnTo>
                  <a:pt x="863" y="1765"/>
                </a:lnTo>
                <a:lnTo>
                  <a:pt x="863" y="1772"/>
                </a:lnTo>
                <a:lnTo>
                  <a:pt x="865" y="1777"/>
                </a:lnTo>
                <a:lnTo>
                  <a:pt x="867" y="1782"/>
                </a:lnTo>
                <a:lnTo>
                  <a:pt x="870" y="1786"/>
                </a:lnTo>
                <a:lnTo>
                  <a:pt x="875" y="1790"/>
                </a:lnTo>
                <a:lnTo>
                  <a:pt x="881" y="1793"/>
                </a:lnTo>
                <a:lnTo>
                  <a:pt x="889" y="1795"/>
                </a:lnTo>
                <a:lnTo>
                  <a:pt x="889" y="1795"/>
                </a:lnTo>
                <a:lnTo>
                  <a:pt x="901" y="1799"/>
                </a:lnTo>
                <a:lnTo>
                  <a:pt x="912" y="1802"/>
                </a:lnTo>
                <a:lnTo>
                  <a:pt x="921" y="1807"/>
                </a:lnTo>
                <a:lnTo>
                  <a:pt x="928" y="1811"/>
                </a:lnTo>
                <a:lnTo>
                  <a:pt x="935" y="1817"/>
                </a:lnTo>
                <a:lnTo>
                  <a:pt x="940" y="1822"/>
                </a:lnTo>
                <a:lnTo>
                  <a:pt x="943" y="1828"/>
                </a:lnTo>
                <a:lnTo>
                  <a:pt x="945" y="1834"/>
                </a:lnTo>
                <a:lnTo>
                  <a:pt x="947" y="1840"/>
                </a:lnTo>
                <a:lnTo>
                  <a:pt x="947" y="1846"/>
                </a:lnTo>
                <a:lnTo>
                  <a:pt x="946" y="1853"/>
                </a:lnTo>
                <a:lnTo>
                  <a:pt x="945" y="1860"/>
                </a:lnTo>
                <a:lnTo>
                  <a:pt x="943" y="1867"/>
                </a:lnTo>
                <a:lnTo>
                  <a:pt x="940" y="1874"/>
                </a:lnTo>
                <a:lnTo>
                  <a:pt x="932" y="1887"/>
                </a:lnTo>
                <a:lnTo>
                  <a:pt x="922" y="1900"/>
                </a:lnTo>
                <a:lnTo>
                  <a:pt x="912" y="1913"/>
                </a:lnTo>
                <a:lnTo>
                  <a:pt x="902" y="1924"/>
                </a:lnTo>
                <a:lnTo>
                  <a:pt x="892" y="1934"/>
                </a:lnTo>
                <a:lnTo>
                  <a:pt x="875" y="1948"/>
                </a:lnTo>
                <a:lnTo>
                  <a:pt x="869" y="1955"/>
                </a:lnTo>
                <a:lnTo>
                  <a:pt x="869" y="1955"/>
                </a:lnTo>
                <a:lnTo>
                  <a:pt x="877" y="1959"/>
                </a:lnTo>
                <a:lnTo>
                  <a:pt x="888" y="1961"/>
                </a:lnTo>
                <a:lnTo>
                  <a:pt x="899" y="1962"/>
                </a:lnTo>
                <a:lnTo>
                  <a:pt x="912" y="1961"/>
                </a:lnTo>
                <a:lnTo>
                  <a:pt x="926" y="1958"/>
                </a:lnTo>
                <a:lnTo>
                  <a:pt x="941" y="1954"/>
                </a:lnTo>
                <a:lnTo>
                  <a:pt x="957" y="1947"/>
                </a:lnTo>
                <a:lnTo>
                  <a:pt x="972" y="1939"/>
                </a:lnTo>
                <a:lnTo>
                  <a:pt x="989" y="1930"/>
                </a:lnTo>
                <a:lnTo>
                  <a:pt x="1004" y="1919"/>
                </a:lnTo>
                <a:lnTo>
                  <a:pt x="1019" y="1906"/>
                </a:lnTo>
                <a:lnTo>
                  <a:pt x="1035" y="1891"/>
                </a:lnTo>
                <a:lnTo>
                  <a:pt x="1048" y="1874"/>
                </a:lnTo>
                <a:lnTo>
                  <a:pt x="1061" y="1855"/>
                </a:lnTo>
                <a:lnTo>
                  <a:pt x="1073" y="1835"/>
                </a:lnTo>
                <a:lnTo>
                  <a:pt x="1083" y="1814"/>
                </a:lnTo>
                <a:lnTo>
                  <a:pt x="1083" y="1814"/>
                </a:lnTo>
                <a:lnTo>
                  <a:pt x="1086" y="1805"/>
                </a:lnTo>
                <a:lnTo>
                  <a:pt x="1089" y="1799"/>
                </a:lnTo>
                <a:lnTo>
                  <a:pt x="1092" y="1794"/>
                </a:lnTo>
                <a:lnTo>
                  <a:pt x="1096" y="1790"/>
                </a:lnTo>
                <a:lnTo>
                  <a:pt x="1100" y="1787"/>
                </a:lnTo>
                <a:lnTo>
                  <a:pt x="1103" y="1784"/>
                </a:lnTo>
                <a:lnTo>
                  <a:pt x="1111" y="1781"/>
                </a:lnTo>
                <a:lnTo>
                  <a:pt x="1120" y="1778"/>
                </a:lnTo>
                <a:lnTo>
                  <a:pt x="1129" y="1774"/>
                </a:lnTo>
                <a:lnTo>
                  <a:pt x="1138" y="1768"/>
                </a:lnTo>
                <a:lnTo>
                  <a:pt x="1143" y="1763"/>
                </a:lnTo>
                <a:lnTo>
                  <a:pt x="1148" y="1758"/>
                </a:lnTo>
                <a:lnTo>
                  <a:pt x="1148" y="1758"/>
                </a:lnTo>
                <a:lnTo>
                  <a:pt x="1151" y="1752"/>
                </a:lnTo>
                <a:lnTo>
                  <a:pt x="1154" y="1746"/>
                </a:lnTo>
                <a:lnTo>
                  <a:pt x="1158" y="1740"/>
                </a:lnTo>
                <a:lnTo>
                  <a:pt x="1159" y="1734"/>
                </a:lnTo>
                <a:lnTo>
                  <a:pt x="1160" y="1719"/>
                </a:lnTo>
                <a:lnTo>
                  <a:pt x="1160" y="1705"/>
                </a:lnTo>
                <a:lnTo>
                  <a:pt x="1160" y="1690"/>
                </a:lnTo>
                <a:lnTo>
                  <a:pt x="1160" y="1676"/>
                </a:lnTo>
                <a:lnTo>
                  <a:pt x="1162" y="1661"/>
                </a:lnTo>
                <a:lnTo>
                  <a:pt x="1164" y="1655"/>
                </a:lnTo>
                <a:lnTo>
                  <a:pt x="1166" y="1649"/>
                </a:lnTo>
                <a:lnTo>
                  <a:pt x="1166" y="1649"/>
                </a:lnTo>
                <a:lnTo>
                  <a:pt x="1170" y="1643"/>
                </a:lnTo>
                <a:lnTo>
                  <a:pt x="1174" y="1638"/>
                </a:lnTo>
                <a:lnTo>
                  <a:pt x="1178" y="1633"/>
                </a:lnTo>
                <a:lnTo>
                  <a:pt x="1183" y="1628"/>
                </a:lnTo>
                <a:lnTo>
                  <a:pt x="1195" y="1620"/>
                </a:lnTo>
                <a:lnTo>
                  <a:pt x="1209" y="1614"/>
                </a:lnTo>
                <a:lnTo>
                  <a:pt x="1223" y="1609"/>
                </a:lnTo>
                <a:lnTo>
                  <a:pt x="1237" y="1605"/>
                </a:lnTo>
                <a:lnTo>
                  <a:pt x="1268" y="1597"/>
                </a:lnTo>
                <a:lnTo>
                  <a:pt x="1298" y="1591"/>
                </a:lnTo>
                <a:lnTo>
                  <a:pt x="1310" y="1587"/>
                </a:lnTo>
                <a:lnTo>
                  <a:pt x="1321" y="1581"/>
                </a:lnTo>
                <a:lnTo>
                  <a:pt x="1329" y="1575"/>
                </a:lnTo>
                <a:lnTo>
                  <a:pt x="1333" y="1572"/>
                </a:lnTo>
                <a:lnTo>
                  <a:pt x="1335" y="1568"/>
                </a:lnTo>
                <a:lnTo>
                  <a:pt x="1338" y="1564"/>
                </a:lnTo>
                <a:lnTo>
                  <a:pt x="1340" y="1559"/>
                </a:lnTo>
                <a:lnTo>
                  <a:pt x="1340" y="1554"/>
                </a:lnTo>
                <a:lnTo>
                  <a:pt x="1340" y="1549"/>
                </a:lnTo>
                <a:lnTo>
                  <a:pt x="1340" y="1549"/>
                </a:lnTo>
                <a:lnTo>
                  <a:pt x="1338" y="1534"/>
                </a:lnTo>
                <a:lnTo>
                  <a:pt x="1338" y="1521"/>
                </a:lnTo>
                <a:lnTo>
                  <a:pt x="1341" y="1509"/>
                </a:lnTo>
                <a:lnTo>
                  <a:pt x="1345" y="1499"/>
                </a:lnTo>
                <a:lnTo>
                  <a:pt x="1350" y="1488"/>
                </a:lnTo>
                <a:lnTo>
                  <a:pt x="1355" y="1480"/>
                </a:lnTo>
                <a:lnTo>
                  <a:pt x="1362" y="1472"/>
                </a:lnTo>
                <a:lnTo>
                  <a:pt x="1370" y="1465"/>
                </a:lnTo>
                <a:lnTo>
                  <a:pt x="1378" y="1459"/>
                </a:lnTo>
                <a:lnTo>
                  <a:pt x="1388" y="1453"/>
                </a:lnTo>
                <a:lnTo>
                  <a:pt x="1406" y="1443"/>
                </a:lnTo>
                <a:lnTo>
                  <a:pt x="1424" y="1435"/>
                </a:lnTo>
                <a:lnTo>
                  <a:pt x="1441" y="1428"/>
                </a:lnTo>
                <a:lnTo>
                  <a:pt x="1441" y="1428"/>
                </a:lnTo>
                <a:lnTo>
                  <a:pt x="1443" y="1428"/>
                </a:lnTo>
                <a:lnTo>
                  <a:pt x="1444" y="1429"/>
                </a:lnTo>
                <a:lnTo>
                  <a:pt x="1447" y="1431"/>
                </a:lnTo>
                <a:lnTo>
                  <a:pt x="1449" y="1436"/>
                </a:lnTo>
                <a:lnTo>
                  <a:pt x="1453" y="1443"/>
                </a:lnTo>
                <a:lnTo>
                  <a:pt x="1461" y="1462"/>
                </a:lnTo>
                <a:lnTo>
                  <a:pt x="1467" y="1473"/>
                </a:lnTo>
                <a:lnTo>
                  <a:pt x="1474" y="1485"/>
                </a:lnTo>
                <a:lnTo>
                  <a:pt x="1484" y="1498"/>
                </a:lnTo>
                <a:lnTo>
                  <a:pt x="1494" y="1511"/>
                </a:lnTo>
                <a:lnTo>
                  <a:pt x="1506" y="1525"/>
                </a:lnTo>
                <a:lnTo>
                  <a:pt x="1522" y="1539"/>
                </a:lnTo>
                <a:lnTo>
                  <a:pt x="1539" y="1552"/>
                </a:lnTo>
                <a:lnTo>
                  <a:pt x="1559" y="1564"/>
                </a:lnTo>
                <a:lnTo>
                  <a:pt x="1583" y="1576"/>
                </a:lnTo>
                <a:lnTo>
                  <a:pt x="1609" y="1587"/>
                </a:lnTo>
                <a:lnTo>
                  <a:pt x="1609" y="1587"/>
                </a:lnTo>
                <a:lnTo>
                  <a:pt x="1684" y="1556"/>
                </a:lnTo>
                <a:lnTo>
                  <a:pt x="1730" y="1534"/>
                </a:lnTo>
                <a:lnTo>
                  <a:pt x="1757" y="1521"/>
                </a:lnTo>
                <a:lnTo>
                  <a:pt x="1786" y="1506"/>
                </a:lnTo>
                <a:lnTo>
                  <a:pt x="1786" y="1506"/>
                </a:lnTo>
                <a:lnTo>
                  <a:pt x="1818" y="1489"/>
                </a:lnTo>
                <a:lnTo>
                  <a:pt x="1848" y="1472"/>
                </a:lnTo>
                <a:lnTo>
                  <a:pt x="1860" y="1464"/>
                </a:lnTo>
                <a:lnTo>
                  <a:pt x="1871" y="1457"/>
                </a:lnTo>
                <a:lnTo>
                  <a:pt x="1881" y="1449"/>
                </a:lnTo>
                <a:lnTo>
                  <a:pt x="1889" y="1442"/>
                </a:lnTo>
                <a:lnTo>
                  <a:pt x="1889" y="1442"/>
                </a:lnTo>
                <a:lnTo>
                  <a:pt x="1888" y="1440"/>
                </a:lnTo>
                <a:lnTo>
                  <a:pt x="1887" y="1438"/>
                </a:lnTo>
                <a:lnTo>
                  <a:pt x="1879" y="1431"/>
                </a:lnTo>
                <a:lnTo>
                  <a:pt x="1868" y="1420"/>
                </a:lnTo>
                <a:lnTo>
                  <a:pt x="1855" y="1406"/>
                </a:lnTo>
                <a:lnTo>
                  <a:pt x="1840" y="1388"/>
                </a:lnTo>
                <a:lnTo>
                  <a:pt x="1825" y="1369"/>
                </a:lnTo>
                <a:lnTo>
                  <a:pt x="1818" y="1358"/>
                </a:lnTo>
                <a:lnTo>
                  <a:pt x="1812" y="1345"/>
                </a:lnTo>
                <a:lnTo>
                  <a:pt x="1807" y="1334"/>
                </a:lnTo>
                <a:lnTo>
                  <a:pt x="1802" y="1321"/>
                </a:lnTo>
                <a:lnTo>
                  <a:pt x="1802" y="1321"/>
                </a:lnTo>
                <a:lnTo>
                  <a:pt x="1799" y="1308"/>
                </a:lnTo>
                <a:lnTo>
                  <a:pt x="1796" y="1297"/>
                </a:lnTo>
                <a:lnTo>
                  <a:pt x="1794" y="1288"/>
                </a:lnTo>
                <a:lnTo>
                  <a:pt x="1794" y="1279"/>
                </a:lnTo>
                <a:lnTo>
                  <a:pt x="1794" y="1272"/>
                </a:lnTo>
                <a:lnTo>
                  <a:pt x="1794" y="1267"/>
                </a:lnTo>
                <a:lnTo>
                  <a:pt x="1795" y="1263"/>
                </a:lnTo>
                <a:lnTo>
                  <a:pt x="1796" y="1261"/>
                </a:lnTo>
                <a:lnTo>
                  <a:pt x="1796" y="1261"/>
                </a:lnTo>
                <a:lnTo>
                  <a:pt x="1809" y="1278"/>
                </a:lnTo>
                <a:lnTo>
                  <a:pt x="1824" y="1295"/>
                </a:lnTo>
                <a:lnTo>
                  <a:pt x="1845" y="1316"/>
                </a:lnTo>
                <a:lnTo>
                  <a:pt x="1857" y="1327"/>
                </a:lnTo>
                <a:lnTo>
                  <a:pt x="1869" y="1338"/>
                </a:lnTo>
                <a:lnTo>
                  <a:pt x="1883" y="1349"/>
                </a:lnTo>
                <a:lnTo>
                  <a:pt x="1899" y="1361"/>
                </a:lnTo>
                <a:lnTo>
                  <a:pt x="1915" y="1372"/>
                </a:lnTo>
                <a:lnTo>
                  <a:pt x="1932" y="1381"/>
                </a:lnTo>
                <a:lnTo>
                  <a:pt x="1949" y="1390"/>
                </a:lnTo>
                <a:lnTo>
                  <a:pt x="1967" y="1398"/>
                </a:lnTo>
                <a:lnTo>
                  <a:pt x="1967" y="1398"/>
                </a:lnTo>
                <a:lnTo>
                  <a:pt x="2021" y="1370"/>
                </a:lnTo>
                <a:lnTo>
                  <a:pt x="2075" y="1340"/>
                </a:lnTo>
                <a:lnTo>
                  <a:pt x="2129" y="1307"/>
                </a:lnTo>
                <a:lnTo>
                  <a:pt x="2183" y="1273"/>
                </a:lnTo>
                <a:lnTo>
                  <a:pt x="2183" y="1273"/>
                </a:lnTo>
                <a:lnTo>
                  <a:pt x="2218" y="1249"/>
                </a:lnTo>
                <a:lnTo>
                  <a:pt x="2218" y="1249"/>
                </a:lnTo>
                <a:lnTo>
                  <a:pt x="2219" y="1248"/>
                </a:lnTo>
                <a:lnTo>
                  <a:pt x="2219" y="1248"/>
                </a:lnTo>
                <a:lnTo>
                  <a:pt x="2220" y="1246"/>
                </a:lnTo>
                <a:lnTo>
                  <a:pt x="2219" y="1244"/>
                </a:lnTo>
                <a:lnTo>
                  <a:pt x="2215" y="1237"/>
                </a:lnTo>
                <a:lnTo>
                  <a:pt x="2207" y="1228"/>
                </a:lnTo>
                <a:lnTo>
                  <a:pt x="2196" y="1217"/>
                </a:lnTo>
                <a:lnTo>
                  <a:pt x="2171" y="1193"/>
                </a:lnTo>
                <a:lnTo>
                  <a:pt x="2142" y="1164"/>
                </a:lnTo>
                <a:lnTo>
                  <a:pt x="2129" y="1150"/>
                </a:lnTo>
                <a:lnTo>
                  <a:pt x="2118" y="1136"/>
                </a:lnTo>
                <a:lnTo>
                  <a:pt x="2108" y="1121"/>
                </a:lnTo>
                <a:lnTo>
                  <a:pt x="2104" y="1114"/>
                </a:lnTo>
                <a:lnTo>
                  <a:pt x="2101" y="1108"/>
                </a:lnTo>
                <a:lnTo>
                  <a:pt x="2100" y="1101"/>
                </a:lnTo>
                <a:lnTo>
                  <a:pt x="2099" y="1095"/>
                </a:lnTo>
                <a:lnTo>
                  <a:pt x="2099" y="1089"/>
                </a:lnTo>
                <a:lnTo>
                  <a:pt x="2100" y="1084"/>
                </a:lnTo>
                <a:lnTo>
                  <a:pt x="2102" y="1078"/>
                </a:lnTo>
                <a:lnTo>
                  <a:pt x="2106" y="1073"/>
                </a:lnTo>
                <a:lnTo>
                  <a:pt x="2112" y="1069"/>
                </a:lnTo>
                <a:lnTo>
                  <a:pt x="2119" y="1065"/>
                </a:lnTo>
                <a:lnTo>
                  <a:pt x="2119" y="1065"/>
                </a:lnTo>
                <a:lnTo>
                  <a:pt x="2125" y="1061"/>
                </a:lnTo>
                <a:lnTo>
                  <a:pt x="2130" y="1056"/>
                </a:lnTo>
                <a:lnTo>
                  <a:pt x="2133" y="1051"/>
                </a:lnTo>
                <a:lnTo>
                  <a:pt x="2135" y="1045"/>
                </a:lnTo>
                <a:lnTo>
                  <a:pt x="2136" y="1039"/>
                </a:lnTo>
                <a:lnTo>
                  <a:pt x="2136" y="1030"/>
                </a:lnTo>
                <a:lnTo>
                  <a:pt x="2136" y="1023"/>
                </a:lnTo>
                <a:lnTo>
                  <a:pt x="2134" y="1014"/>
                </a:lnTo>
                <a:lnTo>
                  <a:pt x="2129" y="997"/>
                </a:lnTo>
                <a:lnTo>
                  <a:pt x="2121" y="977"/>
                </a:lnTo>
                <a:lnTo>
                  <a:pt x="2102" y="935"/>
                </a:lnTo>
                <a:lnTo>
                  <a:pt x="2093" y="914"/>
                </a:lnTo>
                <a:lnTo>
                  <a:pt x="2085" y="893"/>
                </a:lnTo>
                <a:lnTo>
                  <a:pt x="2078" y="873"/>
                </a:lnTo>
                <a:lnTo>
                  <a:pt x="2076" y="863"/>
                </a:lnTo>
                <a:lnTo>
                  <a:pt x="2074" y="853"/>
                </a:lnTo>
                <a:lnTo>
                  <a:pt x="2074" y="844"/>
                </a:lnTo>
                <a:lnTo>
                  <a:pt x="2074" y="836"/>
                </a:lnTo>
                <a:lnTo>
                  <a:pt x="2075" y="828"/>
                </a:lnTo>
                <a:lnTo>
                  <a:pt x="2077" y="821"/>
                </a:lnTo>
                <a:lnTo>
                  <a:pt x="2080" y="814"/>
                </a:lnTo>
                <a:lnTo>
                  <a:pt x="2085" y="807"/>
                </a:lnTo>
                <a:lnTo>
                  <a:pt x="2091" y="801"/>
                </a:lnTo>
                <a:lnTo>
                  <a:pt x="2099" y="797"/>
                </a:lnTo>
                <a:lnTo>
                  <a:pt x="2099" y="797"/>
                </a:lnTo>
                <a:lnTo>
                  <a:pt x="2200" y="744"/>
                </a:lnTo>
                <a:lnTo>
                  <a:pt x="2306" y="693"/>
                </a:lnTo>
                <a:lnTo>
                  <a:pt x="2410" y="642"/>
                </a:lnTo>
                <a:lnTo>
                  <a:pt x="2513" y="592"/>
                </a:lnTo>
                <a:lnTo>
                  <a:pt x="2705" y="501"/>
                </a:lnTo>
                <a:lnTo>
                  <a:pt x="2788" y="461"/>
                </a:lnTo>
                <a:lnTo>
                  <a:pt x="2863" y="424"/>
                </a:lnTo>
                <a:lnTo>
                  <a:pt x="2863" y="424"/>
                </a:lnTo>
                <a:lnTo>
                  <a:pt x="2859" y="408"/>
                </a:lnTo>
                <a:lnTo>
                  <a:pt x="2853" y="389"/>
                </a:lnTo>
                <a:lnTo>
                  <a:pt x="2843" y="366"/>
                </a:lnTo>
                <a:lnTo>
                  <a:pt x="2836" y="354"/>
                </a:lnTo>
                <a:lnTo>
                  <a:pt x="2829" y="339"/>
                </a:lnTo>
                <a:lnTo>
                  <a:pt x="2821" y="325"/>
                </a:lnTo>
                <a:lnTo>
                  <a:pt x="2812" y="311"/>
                </a:lnTo>
                <a:lnTo>
                  <a:pt x="2801" y="296"/>
                </a:lnTo>
                <a:lnTo>
                  <a:pt x="2788" y="281"/>
                </a:lnTo>
                <a:lnTo>
                  <a:pt x="2774" y="267"/>
                </a:lnTo>
                <a:lnTo>
                  <a:pt x="2759" y="25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5" name="Freeform 32"/>
          <p:cNvSpPr>
            <a:spLocks/>
          </p:cNvSpPr>
          <p:nvPr userDrawn="1"/>
        </p:nvSpPr>
        <p:spPr bwMode="auto">
          <a:xfrm>
            <a:off x="7194550" y="1861840"/>
            <a:ext cx="161925" cy="153988"/>
          </a:xfrm>
          <a:custGeom>
            <a:avLst/>
            <a:gdLst>
              <a:gd name="T0" fmla="*/ 2 w 1226"/>
              <a:gd name="T1" fmla="*/ 386 h 1168"/>
              <a:gd name="T2" fmla="*/ 22 w 1226"/>
              <a:gd name="T3" fmla="*/ 434 h 1168"/>
              <a:gd name="T4" fmla="*/ 61 w 1226"/>
              <a:gd name="T5" fmla="*/ 466 h 1168"/>
              <a:gd name="T6" fmla="*/ 120 w 1226"/>
              <a:gd name="T7" fmla="*/ 479 h 1168"/>
              <a:gd name="T8" fmla="*/ 142 w 1226"/>
              <a:gd name="T9" fmla="*/ 469 h 1168"/>
              <a:gd name="T10" fmla="*/ 160 w 1226"/>
              <a:gd name="T11" fmla="*/ 436 h 1168"/>
              <a:gd name="T12" fmla="*/ 164 w 1226"/>
              <a:gd name="T13" fmla="*/ 370 h 1168"/>
              <a:gd name="T14" fmla="*/ 174 w 1226"/>
              <a:gd name="T15" fmla="*/ 344 h 1168"/>
              <a:gd name="T16" fmla="*/ 198 w 1226"/>
              <a:gd name="T17" fmla="*/ 331 h 1168"/>
              <a:gd name="T18" fmla="*/ 223 w 1226"/>
              <a:gd name="T19" fmla="*/ 318 h 1168"/>
              <a:gd name="T20" fmla="*/ 427 w 1226"/>
              <a:gd name="T21" fmla="*/ 416 h 1168"/>
              <a:gd name="T22" fmla="*/ 628 w 1226"/>
              <a:gd name="T23" fmla="*/ 534 h 1168"/>
              <a:gd name="T24" fmla="*/ 876 w 1226"/>
              <a:gd name="T25" fmla="*/ 703 h 1168"/>
              <a:gd name="T26" fmla="*/ 868 w 1226"/>
              <a:gd name="T27" fmla="*/ 783 h 1168"/>
              <a:gd name="T28" fmla="*/ 779 w 1226"/>
              <a:gd name="T29" fmla="*/ 957 h 1168"/>
              <a:gd name="T30" fmla="*/ 753 w 1226"/>
              <a:gd name="T31" fmla="*/ 1040 h 1168"/>
              <a:gd name="T32" fmla="*/ 754 w 1226"/>
              <a:gd name="T33" fmla="*/ 1090 h 1168"/>
              <a:gd name="T34" fmla="*/ 771 w 1226"/>
              <a:gd name="T35" fmla="*/ 1130 h 1168"/>
              <a:gd name="T36" fmla="*/ 801 w 1226"/>
              <a:gd name="T37" fmla="*/ 1157 h 1168"/>
              <a:gd name="T38" fmla="*/ 842 w 1226"/>
              <a:gd name="T39" fmla="*/ 1168 h 1168"/>
              <a:gd name="T40" fmla="*/ 880 w 1226"/>
              <a:gd name="T41" fmla="*/ 1163 h 1168"/>
              <a:gd name="T42" fmla="*/ 919 w 1226"/>
              <a:gd name="T43" fmla="*/ 1140 h 1168"/>
              <a:gd name="T44" fmla="*/ 944 w 1226"/>
              <a:gd name="T45" fmla="*/ 1107 h 1168"/>
              <a:gd name="T46" fmla="*/ 952 w 1226"/>
              <a:gd name="T47" fmla="*/ 1060 h 1168"/>
              <a:gd name="T48" fmla="*/ 930 w 1226"/>
              <a:gd name="T49" fmla="*/ 1010 h 1168"/>
              <a:gd name="T50" fmla="*/ 885 w 1226"/>
              <a:gd name="T51" fmla="*/ 989 h 1168"/>
              <a:gd name="T52" fmla="*/ 919 w 1226"/>
              <a:gd name="T53" fmla="*/ 879 h 1168"/>
              <a:gd name="T54" fmla="*/ 954 w 1226"/>
              <a:gd name="T55" fmla="*/ 807 h 1168"/>
              <a:gd name="T56" fmla="*/ 1024 w 1226"/>
              <a:gd name="T57" fmla="*/ 715 h 1168"/>
              <a:gd name="T58" fmla="*/ 1095 w 1226"/>
              <a:gd name="T59" fmla="*/ 673 h 1168"/>
              <a:gd name="T60" fmla="*/ 1125 w 1226"/>
              <a:gd name="T61" fmla="*/ 670 h 1168"/>
              <a:gd name="T62" fmla="*/ 1099 w 1226"/>
              <a:gd name="T63" fmla="*/ 633 h 1168"/>
              <a:gd name="T64" fmla="*/ 1083 w 1226"/>
              <a:gd name="T65" fmla="*/ 543 h 1168"/>
              <a:gd name="T66" fmla="*/ 1096 w 1226"/>
              <a:gd name="T67" fmla="*/ 477 h 1168"/>
              <a:gd name="T68" fmla="*/ 1132 w 1226"/>
              <a:gd name="T69" fmla="*/ 395 h 1168"/>
              <a:gd name="T70" fmla="*/ 1195 w 1226"/>
              <a:gd name="T71" fmla="*/ 258 h 1168"/>
              <a:gd name="T72" fmla="*/ 1225 w 1226"/>
              <a:gd name="T73" fmla="*/ 141 h 1168"/>
              <a:gd name="T74" fmla="*/ 1217 w 1226"/>
              <a:gd name="T75" fmla="*/ 95 h 1168"/>
              <a:gd name="T76" fmla="*/ 1187 w 1226"/>
              <a:gd name="T77" fmla="*/ 55 h 1168"/>
              <a:gd name="T78" fmla="*/ 1144 w 1226"/>
              <a:gd name="T79" fmla="*/ 34 h 1168"/>
              <a:gd name="T80" fmla="*/ 1104 w 1226"/>
              <a:gd name="T81" fmla="*/ 35 h 1168"/>
              <a:gd name="T82" fmla="*/ 1061 w 1226"/>
              <a:gd name="T83" fmla="*/ 57 h 1168"/>
              <a:gd name="T84" fmla="*/ 1033 w 1226"/>
              <a:gd name="T85" fmla="*/ 94 h 1168"/>
              <a:gd name="T86" fmla="*/ 1025 w 1226"/>
              <a:gd name="T87" fmla="*/ 139 h 1168"/>
              <a:gd name="T88" fmla="*/ 1048 w 1226"/>
              <a:gd name="T89" fmla="*/ 205 h 1168"/>
              <a:gd name="T90" fmla="*/ 1095 w 1226"/>
              <a:gd name="T91" fmla="*/ 230 h 1168"/>
              <a:gd name="T92" fmla="*/ 1107 w 1226"/>
              <a:gd name="T93" fmla="*/ 240 h 1168"/>
              <a:gd name="T94" fmla="*/ 1044 w 1226"/>
              <a:gd name="T95" fmla="*/ 390 h 1168"/>
              <a:gd name="T96" fmla="*/ 975 w 1226"/>
              <a:gd name="T97" fmla="*/ 431 h 1168"/>
              <a:gd name="T98" fmla="*/ 717 w 1226"/>
              <a:gd name="T99" fmla="*/ 289 h 1168"/>
              <a:gd name="T100" fmla="*/ 529 w 1226"/>
              <a:gd name="T101" fmla="*/ 205 h 1168"/>
              <a:gd name="T102" fmla="*/ 317 w 1226"/>
              <a:gd name="T103" fmla="*/ 140 h 1168"/>
              <a:gd name="T104" fmla="*/ 378 w 1226"/>
              <a:gd name="T105" fmla="*/ 31 h 1168"/>
              <a:gd name="T106" fmla="*/ 389 w 1226"/>
              <a:gd name="T107" fmla="*/ 0 h 1168"/>
              <a:gd name="T108" fmla="*/ 367 w 1226"/>
              <a:gd name="T109" fmla="*/ 10 h 1168"/>
              <a:gd name="T110" fmla="*/ 285 w 1226"/>
              <a:gd name="T111" fmla="*/ 57 h 1168"/>
              <a:gd name="T112" fmla="*/ 211 w 1226"/>
              <a:gd name="T113" fmla="*/ 85 h 1168"/>
              <a:gd name="T114" fmla="*/ 147 w 1226"/>
              <a:gd name="T115" fmla="*/ 85 h 1168"/>
              <a:gd name="T116" fmla="*/ 114 w 1226"/>
              <a:gd name="T117" fmla="*/ 85 h 1168"/>
              <a:gd name="T118" fmla="*/ 87 w 1226"/>
              <a:gd name="T119" fmla="*/ 134 h 1168"/>
              <a:gd name="T120" fmla="*/ 42 w 1226"/>
              <a:gd name="T121" fmla="*/ 261 h 1168"/>
              <a:gd name="T122" fmla="*/ 6 w 1226"/>
              <a:gd name="T123" fmla="*/ 327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168">
                <a:moveTo>
                  <a:pt x="1" y="345"/>
                </a:moveTo>
                <a:lnTo>
                  <a:pt x="1" y="345"/>
                </a:lnTo>
                <a:lnTo>
                  <a:pt x="0" y="359"/>
                </a:lnTo>
                <a:lnTo>
                  <a:pt x="0" y="370"/>
                </a:lnTo>
                <a:lnTo>
                  <a:pt x="2" y="386"/>
                </a:lnTo>
                <a:lnTo>
                  <a:pt x="5" y="401"/>
                </a:lnTo>
                <a:lnTo>
                  <a:pt x="8" y="409"/>
                </a:lnTo>
                <a:lnTo>
                  <a:pt x="11" y="417"/>
                </a:lnTo>
                <a:lnTo>
                  <a:pt x="16" y="425"/>
                </a:lnTo>
                <a:lnTo>
                  <a:pt x="22" y="434"/>
                </a:lnTo>
                <a:lnTo>
                  <a:pt x="28" y="442"/>
                </a:lnTo>
                <a:lnTo>
                  <a:pt x="36" y="449"/>
                </a:lnTo>
                <a:lnTo>
                  <a:pt x="36" y="449"/>
                </a:lnTo>
                <a:lnTo>
                  <a:pt x="48" y="458"/>
                </a:lnTo>
                <a:lnTo>
                  <a:pt x="61" y="466"/>
                </a:lnTo>
                <a:lnTo>
                  <a:pt x="76" y="473"/>
                </a:lnTo>
                <a:lnTo>
                  <a:pt x="91" y="478"/>
                </a:lnTo>
                <a:lnTo>
                  <a:pt x="105" y="480"/>
                </a:lnTo>
                <a:lnTo>
                  <a:pt x="113" y="480"/>
                </a:lnTo>
                <a:lnTo>
                  <a:pt x="120" y="479"/>
                </a:lnTo>
                <a:lnTo>
                  <a:pt x="126" y="478"/>
                </a:lnTo>
                <a:lnTo>
                  <a:pt x="132" y="476"/>
                </a:lnTo>
                <a:lnTo>
                  <a:pt x="137" y="473"/>
                </a:lnTo>
                <a:lnTo>
                  <a:pt x="142" y="469"/>
                </a:lnTo>
                <a:lnTo>
                  <a:pt x="142" y="469"/>
                </a:lnTo>
                <a:lnTo>
                  <a:pt x="147" y="464"/>
                </a:lnTo>
                <a:lnTo>
                  <a:pt x="152" y="457"/>
                </a:lnTo>
                <a:lnTo>
                  <a:pt x="155" y="451"/>
                </a:lnTo>
                <a:lnTo>
                  <a:pt x="158" y="444"/>
                </a:lnTo>
                <a:lnTo>
                  <a:pt x="160" y="436"/>
                </a:lnTo>
                <a:lnTo>
                  <a:pt x="161" y="428"/>
                </a:lnTo>
                <a:lnTo>
                  <a:pt x="162" y="411"/>
                </a:lnTo>
                <a:lnTo>
                  <a:pt x="162" y="395"/>
                </a:lnTo>
                <a:lnTo>
                  <a:pt x="163" y="378"/>
                </a:lnTo>
                <a:lnTo>
                  <a:pt x="164" y="370"/>
                </a:lnTo>
                <a:lnTo>
                  <a:pt x="166" y="362"/>
                </a:lnTo>
                <a:lnTo>
                  <a:pt x="168" y="355"/>
                </a:lnTo>
                <a:lnTo>
                  <a:pt x="172" y="347"/>
                </a:lnTo>
                <a:lnTo>
                  <a:pt x="172" y="347"/>
                </a:lnTo>
                <a:lnTo>
                  <a:pt x="174" y="344"/>
                </a:lnTo>
                <a:lnTo>
                  <a:pt x="178" y="341"/>
                </a:lnTo>
                <a:lnTo>
                  <a:pt x="187" y="335"/>
                </a:lnTo>
                <a:lnTo>
                  <a:pt x="195" y="332"/>
                </a:lnTo>
                <a:lnTo>
                  <a:pt x="198" y="331"/>
                </a:lnTo>
                <a:lnTo>
                  <a:pt x="198" y="331"/>
                </a:lnTo>
                <a:lnTo>
                  <a:pt x="205" y="329"/>
                </a:lnTo>
                <a:lnTo>
                  <a:pt x="211" y="326"/>
                </a:lnTo>
                <a:lnTo>
                  <a:pt x="217" y="323"/>
                </a:lnTo>
                <a:lnTo>
                  <a:pt x="223" y="318"/>
                </a:lnTo>
                <a:lnTo>
                  <a:pt x="223" y="318"/>
                </a:lnTo>
                <a:lnTo>
                  <a:pt x="264" y="337"/>
                </a:lnTo>
                <a:lnTo>
                  <a:pt x="305" y="355"/>
                </a:lnTo>
                <a:lnTo>
                  <a:pt x="347" y="374"/>
                </a:lnTo>
                <a:lnTo>
                  <a:pt x="388" y="395"/>
                </a:lnTo>
                <a:lnTo>
                  <a:pt x="427" y="416"/>
                </a:lnTo>
                <a:lnTo>
                  <a:pt x="468" y="439"/>
                </a:lnTo>
                <a:lnTo>
                  <a:pt x="509" y="461"/>
                </a:lnTo>
                <a:lnTo>
                  <a:pt x="549" y="485"/>
                </a:lnTo>
                <a:lnTo>
                  <a:pt x="589" y="509"/>
                </a:lnTo>
                <a:lnTo>
                  <a:pt x="628" y="534"/>
                </a:lnTo>
                <a:lnTo>
                  <a:pt x="706" y="584"/>
                </a:lnTo>
                <a:lnTo>
                  <a:pt x="782" y="636"/>
                </a:lnTo>
                <a:lnTo>
                  <a:pt x="857" y="689"/>
                </a:lnTo>
                <a:lnTo>
                  <a:pt x="857" y="689"/>
                </a:lnTo>
                <a:lnTo>
                  <a:pt x="876" y="703"/>
                </a:lnTo>
                <a:lnTo>
                  <a:pt x="894" y="714"/>
                </a:lnTo>
                <a:lnTo>
                  <a:pt x="894" y="714"/>
                </a:lnTo>
                <a:lnTo>
                  <a:pt x="887" y="736"/>
                </a:lnTo>
                <a:lnTo>
                  <a:pt x="878" y="759"/>
                </a:lnTo>
                <a:lnTo>
                  <a:pt x="868" y="783"/>
                </a:lnTo>
                <a:lnTo>
                  <a:pt x="856" y="809"/>
                </a:lnTo>
                <a:lnTo>
                  <a:pt x="856" y="809"/>
                </a:lnTo>
                <a:lnTo>
                  <a:pt x="816" y="885"/>
                </a:lnTo>
                <a:lnTo>
                  <a:pt x="797" y="921"/>
                </a:lnTo>
                <a:lnTo>
                  <a:pt x="779" y="957"/>
                </a:lnTo>
                <a:lnTo>
                  <a:pt x="772" y="975"/>
                </a:lnTo>
                <a:lnTo>
                  <a:pt x="766" y="992"/>
                </a:lnTo>
                <a:lnTo>
                  <a:pt x="760" y="1008"/>
                </a:lnTo>
                <a:lnTo>
                  <a:pt x="756" y="1025"/>
                </a:lnTo>
                <a:lnTo>
                  <a:pt x="753" y="1040"/>
                </a:lnTo>
                <a:lnTo>
                  <a:pt x="751" y="1054"/>
                </a:lnTo>
                <a:lnTo>
                  <a:pt x="751" y="1069"/>
                </a:lnTo>
                <a:lnTo>
                  <a:pt x="752" y="1081"/>
                </a:lnTo>
                <a:lnTo>
                  <a:pt x="752" y="1081"/>
                </a:lnTo>
                <a:lnTo>
                  <a:pt x="754" y="1090"/>
                </a:lnTo>
                <a:lnTo>
                  <a:pt x="756" y="1099"/>
                </a:lnTo>
                <a:lnTo>
                  <a:pt x="759" y="1107"/>
                </a:lnTo>
                <a:lnTo>
                  <a:pt x="762" y="1116"/>
                </a:lnTo>
                <a:lnTo>
                  <a:pt x="766" y="1123"/>
                </a:lnTo>
                <a:lnTo>
                  <a:pt x="771" y="1130"/>
                </a:lnTo>
                <a:lnTo>
                  <a:pt x="776" y="1136"/>
                </a:lnTo>
                <a:lnTo>
                  <a:pt x="781" y="1142"/>
                </a:lnTo>
                <a:lnTo>
                  <a:pt x="787" y="1147"/>
                </a:lnTo>
                <a:lnTo>
                  <a:pt x="794" y="1152"/>
                </a:lnTo>
                <a:lnTo>
                  <a:pt x="801" y="1157"/>
                </a:lnTo>
                <a:lnTo>
                  <a:pt x="808" y="1160"/>
                </a:lnTo>
                <a:lnTo>
                  <a:pt x="816" y="1163"/>
                </a:lnTo>
                <a:lnTo>
                  <a:pt x="824" y="1165"/>
                </a:lnTo>
                <a:lnTo>
                  <a:pt x="833" y="1167"/>
                </a:lnTo>
                <a:lnTo>
                  <a:pt x="842" y="1168"/>
                </a:lnTo>
                <a:lnTo>
                  <a:pt x="842" y="1168"/>
                </a:lnTo>
                <a:lnTo>
                  <a:pt x="852" y="1168"/>
                </a:lnTo>
                <a:lnTo>
                  <a:pt x="862" y="1167"/>
                </a:lnTo>
                <a:lnTo>
                  <a:pt x="871" y="1165"/>
                </a:lnTo>
                <a:lnTo>
                  <a:pt x="880" y="1163"/>
                </a:lnTo>
                <a:lnTo>
                  <a:pt x="889" y="1160"/>
                </a:lnTo>
                <a:lnTo>
                  <a:pt x="897" y="1155"/>
                </a:lnTo>
                <a:lnTo>
                  <a:pt x="905" y="1151"/>
                </a:lnTo>
                <a:lnTo>
                  <a:pt x="912" y="1146"/>
                </a:lnTo>
                <a:lnTo>
                  <a:pt x="919" y="1140"/>
                </a:lnTo>
                <a:lnTo>
                  <a:pt x="925" y="1135"/>
                </a:lnTo>
                <a:lnTo>
                  <a:pt x="931" y="1129"/>
                </a:lnTo>
                <a:lnTo>
                  <a:pt x="936" y="1122"/>
                </a:lnTo>
                <a:lnTo>
                  <a:pt x="940" y="1115"/>
                </a:lnTo>
                <a:lnTo>
                  <a:pt x="944" y="1107"/>
                </a:lnTo>
                <a:lnTo>
                  <a:pt x="947" y="1100"/>
                </a:lnTo>
                <a:lnTo>
                  <a:pt x="949" y="1092"/>
                </a:lnTo>
                <a:lnTo>
                  <a:pt x="949" y="1092"/>
                </a:lnTo>
                <a:lnTo>
                  <a:pt x="951" y="1076"/>
                </a:lnTo>
                <a:lnTo>
                  <a:pt x="952" y="1060"/>
                </a:lnTo>
                <a:lnTo>
                  <a:pt x="950" y="1048"/>
                </a:lnTo>
                <a:lnTo>
                  <a:pt x="947" y="1036"/>
                </a:lnTo>
                <a:lnTo>
                  <a:pt x="942" y="1027"/>
                </a:lnTo>
                <a:lnTo>
                  <a:pt x="937" y="1017"/>
                </a:lnTo>
                <a:lnTo>
                  <a:pt x="930" y="1010"/>
                </a:lnTo>
                <a:lnTo>
                  <a:pt x="922" y="1005"/>
                </a:lnTo>
                <a:lnTo>
                  <a:pt x="915" y="1000"/>
                </a:lnTo>
                <a:lnTo>
                  <a:pt x="908" y="996"/>
                </a:lnTo>
                <a:lnTo>
                  <a:pt x="894" y="991"/>
                </a:lnTo>
                <a:lnTo>
                  <a:pt x="885" y="989"/>
                </a:lnTo>
                <a:lnTo>
                  <a:pt x="880" y="989"/>
                </a:lnTo>
                <a:lnTo>
                  <a:pt x="880" y="989"/>
                </a:lnTo>
                <a:lnTo>
                  <a:pt x="896" y="944"/>
                </a:lnTo>
                <a:lnTo>
                  <a:pt x="908" y="908"/>
                </a:lnTo>
                <a:lnTo>
                  <a:pt x="919" y="879"/>
                </a:lnTo>
                <a:lnTo>
                  <a:pt x="919" y="879"/>
                </a:lnTo>
                <a:lnTo>
                  <a:pt x="927" y="859"/>
                </a:lnTo>
                <a:lnTo>
                  <a:pt x="937" y="841"/>
                </a:lnTo>
                <a:lnTo>
                  <a:pt x="945" y="823"/>
                </a:lnTo>
                <a:lnTo>
                  <a:pt x="954" y="807"/>
                </a:lnTo>
                <a:lnTo>
                  <a:pt x="962" y="792"/>
                </a:lnTo>
                <a:lnTo>
                  <a:pt x="971" y="777"/>
                </a:lnTo>
                <a:lnTo>
                  <a:pt x="989" y="753"/>
                </a:lnTo>
                <a:lnTo>
                  <a:pt x="1006" y="732"/>
                </a:lnTo>
                <a:lnTo>
                  <a:pt x="1024" y="715"/>
                </a:lnTo>
                <a:lnTo>
                  <a:pt x="1040" y="702"/>
                </a:lnTo>
                <a:lnTo>
                  <a:pt x="1055" y="690"/>
                </a:lnTo>
                <a:lnTo>
                  <a:pt x="1070" y="683"/>
                </a:lnTo>
                <a:lnTo>
                  <a:pt x="1083" y="677"/>
                </a:lnTo>
                <a:lnTo>
                  <a:pt x="1095" y="673"/>
                </a:lnTo>
                <a:lnTo>
                  <a:pt x="1105" y="671"/>
                </a:lnTo>
                <a:lnTo>
                  <a:pt x="1114" y="670"/>
                </a:lnTo>
                <a:lnTo>
                  <a:pt x="1120" y="670"/>
                </a:lnTo>
                <a:lnTo>
                  <a:pt x="1125" y="670"/>
                </a:lnTo>
                <a:lnTo>
                  <a:pt x="1125" y="670"/>
                </a:lnTo>
                <a:lnTo>
                  <a:pt x="1121" y="666"/>
                </a:lnTo>
                <a:lnTo>
                  <a:pt x="1116" y="661"/>
                </a:lnTo>
                <a:lnTo>
                  <a:pt x="1111" y="653"/>
                </a:lnTo>
                <a:lnTo>
                  <a:pt x="1104" y="644"/>
                </a:lnTo>
                <a:lnTo>
                  <a:pt x="1099" y="633"/>
                </a:lnTo>
                <a:lnTo>
                  <a:pt x="1093" y="620"/>
                </a:lnTo>
                <a:lnTo>
                  <a:pt x="1088" y="603"/>
                </a:lnTo>
                <a:lnTo>
                  <a:pt x="1085" y="586"/>
                </a:lnTo>
                <a:lnTo>
                  <a:pt x="1083" y="566"/>
                </a:lnTo>
                <a:lnTo>
                  <a:pt x="1083" y="543"/>
                </a:lnTo>
                <a:lnTo>
                  <a:pt x="1084" y="531"/>
                </a:lnTo>
                <a:lnTo>
                  <a:pt x="1086" y="519"/>
                </a:lnTo>
                <a:lnTo>
                  <a:pt x="1088" y="505"/>
                </a:lnTo>
                <a:lnTo>
                  <a:pt x="1092" y="491"/>
                </a:lnTo>
                <a:lnTo>
                  <a:pt x="1096" y="477"/>
                </a:lnTo>
                <a:lnTo>
                  <a:pt x="1101" y="461"/>
                </a:lnTo>
                <a:lnTo>
                  <a:pt x="1107" y="446"/>
                </a:lnTo>
                <a:lnTo>
                  <a:pt x="1115" y="430"/>
                </a:lnTo>
                <a:lnTo>
                  <a:pt x="1123" y="412"/>
                </a:lnTo>
                <a:lnTo>
                  <a:pt x="1132" y="395"/>
                </a:lnTo>
                <a:lnTo>
                  <a:pt x="1132" y="395"/>
                </a:lnTo>
                <a:lnTo>
                  <a:pt x="1152" y="358"/>
                </a:lnTo>
                <a:lnTo>
                  <a:pt x="1169" y="322"/>
                </a:lnTo>
                <a:lnTo>
                  <a:pt x="1184" y="289"/>
                </a:lnTo>
                <a:lnTo>
                  <a:pt x="1195" y="258"/>
                </a:lnTo>
                <a:lnTo>
                  <a:pt x="1206" y="227"/>
                </a:lnTo>
                <a:lnTo>
                  <a:pt x="1214" y="197"/>
                </a:lnTo>
                <a:lnTo>
                  <a:pt x="1220" y="169"/>
                </a:lnTo>
                <a:lnTo>
                  <a:pt x="1225" y="141"/>
                </a:lnTo>
                <a:lnTo>
                  <a:pt x="1225" y="141"/>
                </a:lnTo>
                <a:lnTo>
                  <a:pt x="1226" y="132"/>
                </a:lnTo>
                <a:lnTo>
                  <a:pt x="1225" y="123"/>
                </a:lnTo>
                <a:lnTo>
                  <a:pt x="1224" y="114"/>
                </a:lnTo>
                <a:lnTo>
                  <a:pt x="1221" y="104"/>
                </a:lnTo>
                <a:lnTo>
                  <a:pt x="1217" y="95"/>
                </a:lnTo>
                <a:lnTo>
                  <a:pt x="1213" y="87"/>
                </a:lnTo>
                <a:lnTo>
                  <a:pt x="1208" y="78"/>
                </a:lnTo>
                <a:lnTo>
                  <a:pt x="1202" y="70"/>
                </a:lnTo>
                <a:lnTo>
                  <a:pt x="1194" y="63"/>
                </a:lnTo>
                <a:lnTo>
                  <a:pt x="1187" y="55"/>
                </a:lnTo>
                <a:lnTo>
                  <a:pt x="1179" y="49"/>
                </a:lnTo>
                <a:lnTo>
                  <a:pt x="1171" y="44"/>
                </a:lnTo>
                <a:lnTo>
                  <a:pt x="1163" y="39"/>
                </a:lnTo>
                <a:lnTo>
                  <a:pt x="1153" y="36"/>
                </a:lnTo>
                <a:lnTo>
                  <a:pt x="1144" y="34"/>
                </a:lnTo>
                <a:lnTo>
                  <a:pt x="1134" y="32"/>
                </a:lnTo>
                <a:lnTo>
                  <a:pt x="1134" y="32"/>
                </a:lnTo>
                <a:lnTo>
                  <a:pt x="1124" y="32"/>
                </a:lnTo>
                <a:lnTo>
                  <a:pt x="1115" y="33"/>
                </a:lnTo>
                <a:lnTo>
                  <a:pt x="1104" y="35"/>
                </a:lnTo>
                <a:lnTo>
                  <a:pt x="1095" y="38"/>
                </a:lnTo>
                <a:lnTo>
                  <a:pt x="1086" y="42"/>
                </a:lnTo>
                <a:lnTo>
                  <a:pt x="1078" y="46"/>
                </a:lnTo>
                <a:lnTo>
                  <a:pt x="1070" y="52"/>
                </a:lnTo>
                <a:lnTo>
                  <a:pt x="1061" y="57"/>
                </a:lnTo>
                <a:lnTo>
                  <a:pt x="1054" y="65"/>
                </a:lnTo>
                <a:lnTo>
                  <a:pt x="1048" y="71"/>
                </a:lnTo>
                <a:lnTo>
                  <a:pt x="1042" y="78"/>
                </a:lnTo>
                <a:lnTo>
                  <a:pt x="1037" y="86"/>
                </a:lnTo>
                <a:lnTo>
                  <a:pt x="1033" y="94"/>
                </a:lnTo>
                <a:lnTo>
                  <a:pt x="1029" y="102"/>
                </a:lnTo>
                <a:lnTo>
                  <a:pt x="1027" y="111"/>
                </a:lnTo>
                <a:lnTo>
                  <a:pt x="1026" y="119"/>
                </a:lnTo>
                <a:lnTo>
                  <a:pt x="1026" y="119"/>
                </a:lnTo>
                <a:lnTo>
                  <a:pt x="1025" y="139"/>
                </a:lnTo>
                <a:lnTo>
                  <a:pt x="1026" y="158"/>
                </a:lnTo>
                <a:lnTo>
                  <a:pt x="1030" y="173"/>
                </a:lnTo>
                <a:lnTo>
                  <a:pt x="1035" y="185"/>
                </a:lnTo>
                <a:lnTo>
                  <a:pt x="1041" y="195"/>
                </a:lnTo>
                <a:lnTo>
                  <a:pt x="1048" y="205"/>
                </a:lnTo>
                <a:lnTo>
                  <a:pt x="1056" y="212"/>
                </a:lnTo>
                <a:lnTo>
                  <a:pt x="1065" y="217"/>
                </a:lnTo>
                <a:lnTo>
                  <a:pt x="1073" y="221"/>
                </a:lnTo>
                <a:lnTo>
                  <a:pt x="1081" y="225"/>
                </a:lnTo>
                <a:lnTo>
                  <a:pt x="1095" y="230"/>
                </a:lnTo>
                <a:lnTo>
                  <a:pt x="1101" y="232"/>
                </a:lnTo>
                <a:lnTo>
                  <a:pt x="1104" y="234"/>
                </a:lnTo>
                <a:lnTo>
                  <a:pt x="1107" y="237"/>
                </a:lnTo>
                <a:lnTo>
                  <a:pt x="1107" y="240"/>
                </a:lnTo>
                <a:lnTo>
                  <a:pt x="1107" y="240"/>
                </a:lnTo>
                <a:lnTo>
                  <a:pt x="1096" y="276"/>
                </a:lnTo>
                <a:lnTo>
                  <a:pt x="1084" y="309"/>
                </a:lnTo>
                <a:lnTo>
                  <a:pt x="1071" y="339"/>
                </a:lnTo>
                <a:lnTo>
                  <a:pt x="1057" y="365"/>
                </a:lnTo>
                <a:lnTo>
                  <a:pt x="1044" y="390"/>
                </a:lnTo>
                <a:lnTo>
                  <a:pt x="1031" y="411"/>
                </a:lnTo>
                <a:lnTo>
                  <a:pt x="1016" y="431"/>
                </a:lnTo>
                <a:lnTo>
                  <a:pt x="1002" y="447"/>
                </a:lnTo>
                <a:lnTo>
                  <a:pt x="1002" y="447"/>
                </a:lnTo>
                <a:lnTo>
                  <a:pt x="975" y="431"/>
                </a:lnTo>
                <a:lnTo>
                  <a:pt x="942" y="411"/>
                </a:lnTo>
                <a:lnTo>
                  <a:pt x="942" y="411"/>
                </a:lnTo>
                <a:lnTo>
                  <a:pt x="865" y="369"/>
                </a:lnTo>
                <a:lnTo>
                  <a:pt x="790" y="328"/>
                </a:lnTo>
                <a:lnTo>
                  <a:pt x="717" y="289"/>
                </a:lnTo>
                <a:lnTo>
                  <a:pt x="680" y="271"/>
                </a:lnTo>
                <a:lnTo>
                  <a:pt x="643" y="254"/>
                </a:lnTo>
                <a:lnTo>
                  <a:pt x="606" y="236"/>
                </a:lnTo>
                <a:lnTo>
                  <a:pt x="568" y="221"/>
                </a:lnTo>
                <a:lnTo>
                  <a:pt x="529" y="205"/>
                </a:lnTo>
                <a:lnTo>
                  <a:pt x="489" y="190"/>
                </a:lnTo>
                <a:lnTo>
                  <a:pt x="448" y="176"/>
                </a:lnTo>
                <a:lnTo>
                  <a:pt x="406" y="164"/>
                </a:lnTo>
                <a:lnTo>
                  <a:pt x="362" y="151"/>
                </a:lnTo>
                <a:lnTo>
                  <a:pt x="317" y="140"/>
                </a:lnTo>
                <a:lnTo>
                  <a:pt x="317" y="140"/>
                </a:lnTo>
                <a:lnTo>
                  <a:pt x="334" y="107"/>
                </a:lnTo>
                <a:lnTo>
                  <a:pt x="334" y="107"/>
                </a:lnTo>
                <a:lnTo>
                  <a:pt x="360" y="63"/>
                </a:lnTo>
                <a:lnTo>
                  <a:pt x="378" y="31"/>
                </a:lnTo>
                <a:lnTo>
                  <a:pt x="385" y="20"/>
                </a:lnTo>
                <a:lnTo>
                  <a:pt x="389" y="10"/>
                </a:lnTo>
                <a:lnTo>
                  <a:pt x="391" y="4"/>
                </a:lnTo>
                <a:lnTo>
                  <a:pt x="390" y="2"/>
                </a:lnTo>
                <a:lnTo>
                  <a:pt x="389" y="0"/>
                </a:lnTo>
                <a:lnTo>
                  <a:pt x="389" y="0"/>
                </a:lnTo>
                <a:lnTo>
                  <a:pt x="388" y="0"/>
                </a:lnTo>
                <a:lnTo>
                  <a:pt x="387" y="0"/>
                </a:lnTo>
                <a:lnTo>
                  <a:pt x="381" y="1"/>
                </a:lnTo>
                <a:lnTo>
                  <a:pt x="367" y="10"/>
                </a:lnTo>
                <a:lnTo>
                  <a:pt x="343" y="26"/>
                </a:lnTo>
                <a:lnTo>
                  <a:pt x="326" y="35"/>
                </a:lnTo>
                <a:lnTo>
                  <a:pt x="307" y="46"/>
                </a:lnTo>
                <a:lnTo>
                  <a:pt x="307" y="46"/>
                </a:lnTo>
                <a:lnTo>
                  <a:pt x="285" y="57"/>
                </a:lnTo>
                <a:lnTo>
                  <a:pt x="267" y="67"/>
                </a:lnTo>
                <a:lnTo>
                  <a:pt x="252" y="73"/>
                </a:lnTo>
                <a:lnTo>
                  <a:pt x="237" y="78"/>
                </a:lnTo>
                <a:lnTo>
                  <a:pt x="224" y="82"/>
                </a:lnTo>
                <a:lnTo>
                  <a:pt x="211" y="85"/>
                </a:lnTo>
                <a:lnTo>
                  <a:pt x="183" y="89"/>
                </a:lnTo>
                <a:lnTo>
                  <a:pt x="183" y="89"/>
                </a:lnTo>
                <a:lnTo>
                  <a:pt x="174" y="89"/>
                </a:lnTo>
                <a:lnTo>
                  <a:pt x="165" y="88"/>
                </a:lnTo>
                <a:lnTo>
                  <a:pt x="147" y="85"/>
                </a:lnTo>
                <a:lnTo>
                  <a:pt x="132" y="81"/>
                </a:lnTo>
                <a:lnTo>
                  <a:pt x="125" y="81"/>
                </a:lnTo>
                <a:lnTo>
                  <a:pt x="120" y="82"/>
                </a:lnTo>
                <a:lnTo>
                  <a:pt x="120" y="82"/>
                </a:lnTo>
                <a:lnTo>
                  <a:pt x="114" y="85"/>
                </a:lnTo>
                <a:lnTo>
                  <a:pt x="107" y="91"/>
                </a:lnTo>
                <a:lnTo>
                  <a:pt x="102" y="98"/>
                </a:lnTo>
                <a:lnTo>
                  <a:pt x="97" y="107"/>
                </a:lnTo>
                <a:lnTo>
                  <a:pt x="92" y="120"/>
                </a:lnTo>
                <a:lnTo>
                  <a:pt x="87" y="134"/>
                </a:lnTo>
                <a:lnTo>
                  <a:pt x="74" y="171"/>
                </a:lnTo>
                <a:lnTo>
                  <a:pt x="74" y="171"/>
                </a:lnTo>
                <a:lnTo>
                  <a:pt x="49" y="242"/>
                </a:lnTo>
                <a:lnTo>
                  <a:pt x="42" y="261"/>
                </a:lnTo>
                <a:lnTo>
                  <a:pt x="42" y="261"/>
                </a:lnTo>
                <a:lnTo>
                  <a:pt x="34" y="279"/>
                </a:lnTo>
                <a:lnTo>
                  <a:pt x="27" y="293"/>
                </a:lnTo>
                <a:lnTo>
                  <a:pt x="14" y="312"/>
                </a:lnTo>
                <a:lnTo>
                  <a:pt x="10" y="320"/>
                </a:lnTo>
                <a:lnTo>
                  <a:pt x="6" y="327"/>
                </a:lnTo>
                <a:lnTo>
                  <a:pt x="3" y="335"/>
                </a:lnTo>
                <a:lnTo>
                  <a:pt x="1" y="34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6" name="Freeform 33"/>
          <p:cNvSpPr>
            <a:spLocks/>
          </p:cNvSpPr>
          <p:nvPr userDrawn="1"/>
        </p:nvSpPr>
        <p:spPr bwMode="auto">
          <a:xfrm>
            <a:off x="7189787" y="1214140"/>
            <a:ext cx="39688" cy="46038"/>
          </a:xfrm>
          <a:custGeom>
            <a:avLst/>
            <a:gdLst>
              <a:gd name="T0" fmla="*/ 103 w 296"/>
              <a:gd name="T1" fmla="*/ 350 h 350"/>
              <a:gd name="T2" fmla="*/ 103 w 296"/>
              <a:gd name="T3" fmla="*/ 350 h 350"/>
              <a:gd name="T4" fmla="*/ 132 w 296"/>
              <a:gd name="T5" fmla="*/ 349 h 350"/>
              <a:gd name="T6" fmla="*/ 164 w 296"/>
              <a:gd name="T7" fmla="*/ 346 h 350"/>
              <a:gd name="T8" fmla="*/ 196 w 296"/>
              <a:gd name="T9" fmla="*/ 343 h 350"/>
              <a:gd name="T10" fmla="*/ 226 w 296"/>
              <a:gd name="T11" fmla="*/ 339 h 350"/>
              <a:gd name="T12" fmla="*/ 276 w 296"/>
              <a:gd name="T13" fmla="*/ 333 h 350"/>
              <a:gd name="T14" fmla="*/ 296 w 296"/>
              <a:gd name="T15" fmla="*/ 329 h 350"/>
              <a:gd name="T16" fmla="*/ 293 w 296"/>
              <a:gd name="T17" fmla="*/ 25 h 350"/>
              <a:gd name="T18" fmla="*/ 293 w 296"/>
              <a:gd name="T19" fmla="*/ 25 h 350"/>
              <a:gd name="T20" fmla="*/ 244 w 296"/>
              <a:gd name="T21" fmla="*/ 18 h 350"/>
              <a:gd name="T22" fmla="*/ 142 w 296"/>
              <a:gd name="T23" fmla="*/ 2 h 350"/>
              <a:gd name="T24" fmla="*/ 142 w 296"/>
              <a:gd name="T25" fmla="*/ 2 h 350"/>
              <a:gd name="T26" fmla="*/ 129 w 296"/>
              <a:gd name="T27" fmla="*/ 1 h 350"/>
              <a:gd name="T28" fmla="*/ 117 w 296"/>
              <a:gd name="T29" fmla="*/ 0 h 350"/>
              <a:gd name="T30" fmla="*/ 105 w 296"/>
              <a:gd name="T31" fmla="*/ 0 h 350"/>
              <a:gd name="T32" fmla="*/ 94 w 296"/>
              <a:gd name="T33" fmla="*/ 1 h 350"/>
              <a:gd name="T34" fmla="*/ 84 w 296"/>
              <a:gd name="T35" fmla="*/ 3 h 350"/>
              <a:gd name="T36" fmla="*/ 75 w 296"/>
              <a:gd name="T37" fmla="*/ 6 h 350"/>
              <a:gd name="T38" fmla="*/ 66 w 296"/>
              <a:gd name="T39" fmla="*/ 9 h 350"/>
              <a:gd name="T40" fmla="*/ 59 w 296"/>
              <a:gd name="T41" fmla="*/ 13 h 350"/>
              <a:gd name="T42" fmla="*/ 51 w 296"/>
              <a:gd name="T43" fmla="*/ 17 h 350"/>
              <a:gd name="T44" fmla="*/ 44 w 296"/>
              <a:gd name="T45" fmla="*/ 22 h 350"/>
              <a:gd name="T46" fmla="*/ 38 w 296"/>
              <a:gd name="T47" fmla="*/ 27 h 350"/>
              <a:gd name="T48" fmla="*/ 33 w 296"/>
              <a:gd name="T49" fmla="*/ 32 h 350"/>
              <a:gd name="T50" fmla="*/ 24 w 296"/>
              <a:gd name="T51" fmla="*/ 45 h 350"/>
              <a:gd name="T52" fmla="*/ 17 w 296"/>
              <a:gd name="T53" fmla="*/ 57 h 350"/>
              <a:gd name="T54" fmla="*/ 11 w 296"/>
              <a:gd name="T55" fmla="*/ 70 h 350"/>
              <a:gd name="T56" fmla="*/ 6 w 296"/>
              <a:gd name="T57" fmla="*/ 83 h 350"/>
              <a:gd name="T58" fmla="*/ 3 w 296"/>
              <a:gd name="T59" fmla="*/ 96 h 350"/>
              <a:gd name="T60" fmla="*/ 1 w 296"/>
              <a:gd name="T61" fmla="*/ 106 h 350"/>
              <a:gd name="T62" fmla="*/ 0 w 296"/>
              <a:gd name="T63" fmla="*/ 123 h 350"/>
              <a:gd name="T64" fmla="*/ 0 w 296"/>
              <a:gd name="T65" fmla="*/ 129 h 350"/>
              <a:gd name="T66" fmla="*/ 4 w 296"/>
              <a:gd name="T67" fmla="*/ 213 h 350"/>
              <a:gd name="T68" fmla="*/ 4 w 296"/>
              <a:gd name="T69" fmla="*/ 213 h 350"/>
              <a:gd name="T70" fmla="*/ 4 w 296"/>
              <a:gd name="T71" fmla="*/ 219 h 350"/>
              <a:gd name="T72" fmla="*/ 6 w 296"/>
              <a:gd name="T73" fmla="*/ 235 h 350"/>
              <a:gd name="T74" fmla="*/ 11 w 296"/>
              <a:gd name="T75" fmla="*/ 256 h 350"/>
              <a:gd name="T76" fmla="*/ 15 w 296"/>
              <a:gd name="T77" fmla="*/ 268 h 350"/>
              <a:gd name="T78" fmla="*/ 19 w 296"/>
              <a:gd name="T79" fmla="*/ 282 h 350"/>
              <a:gd name="T80" fmla="*/ 24 w 296"/>
              <a:gd name="T81" fmla="*/ 294 h 350"/>
              <a:gd name="T82" fmla="*/ 31 w 296"/>
              <a:gd name="T83" fmla="*/ 306 h 350"/>
              <a:gd name="T84" fmla="*/ 39 w 296"/>
              <a:gd name="T85" fmla="*/ 319 h 350"/>
              <a:gd name="T86" fmla="*/ 48 w 296"/>
              <a:gd name="T87" fmla="*/ 329 h 350"/>
              <a:gd name="T88" fmla="*/ 53 w 296"/>
              <a:gd name="T89" fmla="*/ 333 h 350"/>
              <a:gd name="T90" fmla="*/ 60 w 296"/>
              <a:gd name="T91" fmla="*/ 337 h 350"/>
              <a:gd name="T92" fmla="*/ 66 w 296"/>
              <a:gd name="T93" fmla="*/ 341 h 350"/>
              <a:gd name="T94" fmla="*/ 72 w 296"/>
              <a:gd name="T95" fmla="*/ 344 h 350"/>
              <a:gd name="T96" fmla="*/ 79 w 296"/>
              <a:gd name="T97" fmla="*/ 346 h 350"/>
              <a:gd name="T98" fmla="*/ 86 w 296"/>
              <a:gd name="T99" fmla="*/ 348 h 350"/>
              <a:gd name="T100" fmla="*/ 94 w 296"/>
              <a:gd name="T101" fmla="*/ 349 h 350"/>
              <a:gd name="T102" fmla="*/ 103 w 296"/>
              <a:gd name="T103"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350">
                <a:moveTo>
                  <a:pt x="103" y="350"/>
                </a:moveTo>
                <a:lnTo>
                  <a:pt x="103" y="350"/>
                </a:lnTo>
                <a:lnTo>
                  <a:pt x="132" y="349"/>
                </a:lnTo>
                <a:lnTo>
                  <a:pt x="164" y="346"/>
                </a:lnTo>
                <a:lnTo>
                  <a:pt x="196" y="343"/>
                </a:lnTo>
                <a:lnTo>
                  <a:pt x="226" y="339"/>
                </a:lnTo>
                <a:lnTo>
                  <a:pt x="276" y="333"/>
                </a:lnTo>
                <a:lnTo>
                  <a:pt x="296" y="329"/>
                </a:lnTo>
                <a:lnTo>
                  <a:pt x="293" y="25"/>
                </a:lnTo>
                <a:lnTo>
                  <a:pt x="293" y="25"/>
                </a:lnTo>
                <a:lnTo>
                  <a:pt x="244" y="18"/>
                </a:lnTo>
                <a:lnTo>
                  <a:pt x="142" y="2"/>
                </a:lnTo>
                <a:lnTo>
                  <a:pt x="142" y="2"/>
                </a:lnTo>
                <a:lnTo>
                  <a:pt x="129" y="1"/>
                </a:lnTo>
                <a:lnTo>
                  <a:pt x="117" y="0"/>
                </a:lnTo>
                <a:lnTo>
                  <a:pt x="105" y="0"/>
                </a:lnTo>
                <a:lnTo>
                  <a:pt x="94" y="1"/>
                </a:lnTo>
                <a:lnTo>
                  <a:pt x="84" y="3"/>
                </a:lnTo>
                <a:lnTo>
                  <a:pt x="75" y="6"/>
                </a:lnTo>
                <a:lnTo>
                  <a:pt x="66" y="9"/>
                </a:lnTo>
                <a:lnTo>
                  <a:pt x="59" y="13"/>
                </a:lnTo>
                <a:lnTo>
                  <a:pt x="51" y="17"/>
                </a:lnTo>
                <a:lnTo>
                  <a:pt x="44" y="22"/>
                </a:lnTo>
                <a:lnTo>
                  <a:pt x="38" y="27"/>
                </a:lnTo>
                <a:lnTo>
                  <a:pt x="33" y="32"/>
                </a:lnTo>
                <a:lnTo>
                  <a:pt x="24" y="45"/>
                </a:lnTo>
                <a:lnTo>
                  <a:pt x="17" y="57"/>
                </a:lnTo>
                <a:lnTo>
                  <a:pt x="11" y="70"/>
                </a:lnTo>
                <a:lnTo>
                  <a:pt x="6" y="83"/>
                </a:lnTo>
                <a:lnTo>
                  <a:pt x="3" y="96"/>
                </a:lnTo>
                <a:lnTo>
                  <a:pt x="1" y="106"/>
                </a:lnTo>
                <a:lnTo>
                  <a:pt x="0" y="123"/>
                </a:lnTo>
                <a:lnTo>
                  <a:pt x="0" y="129"/>
                </a:lnTo>
                <a:lnTo>
                  <a:pt x="4" y="213"/>
                </a:lnTo>
                <a:lnTo>
                  <a:pt x="4" y="213"/>
                </a:lnTo>
                <a:lnTo>
                  <a:pt x="4" y="219"/>
                </a:lnTo>
                <a:lnTo>
                  <a:pt x="6" y="235"/>
                </a:lnTo>
                <a:lnTo>
                  <a:pt x="11" y="256"/>
                </a:lnTo>
                <a:lnTo>
                  <a:pt x="15" y="268"/>
                </a:lnTo>
                <a:lnTo>
                  <a:pt x="19" y="282"/>
                </a:lnTo>
                <a:lnTo>
                  <a:pt x="24" y="294"/>
                </a:lnTo>
                <a:lnTo>
                  <a:pt x="31" y="306"/>
                </a:lnTo>
                <a:lnTo>
                  <a:pt x="39" y="319"/>
                </a:lnTo>
                <a:lnTo>
                  <a:pt x="48" y="329"/>
                </a:lnTo>
                <a:lnTo>
                  <a:pt x="53" y="333"/>
                </a:lnTo>
                <a:lnTo>
                  <a:pt x="60" y="337"/>
                </a:lnTo>
                <a:lnTo>
                  <a:pt x="66" y="341"/>
                </a:lnTo>
                <a:lnTo>
                  <a:pt x="72" y="344"/>
                </a:lnTo>
                <a:lnTo>
                  <a:pt x="79" y="346"/>
                </a:lnTo>
                <a:lnTo>
                  <a:pt x="86" y="348"/>
                </a:lnTo>
                <a:lnTo>
                  <a:pt x="94" y="349"/>
                </a:lnTo>
                <a:lnTo>
                  <a:pt x="103" y="3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7" name="Freeform 34"/>
          <p:cNvSpPr>
            <a:spLocks/>
          </p:cNvSpPr>
          <p:nvPr userDrawn="1"/>
        </p:nvSpPr>
        <p:spPr bwMode="auto">
          <a:xfrm>
            <a:off x="7237412" y="1203028"/>
            <a:ext cx="60325" cy="57150"/>
          </a:xfrm>
          <a:custGeom>
            <a:avLst/>
            <a:gdLst>
              <a:gd name="T0" fmla="*/ 450 w 450"/>
              <a:gd name="T1" fmla="*/ 290 h 425"/>
              <a:gd name="T2" fmla="*/ 450 w 450"/>
              <a:gd name="T3" fmla="*/ 225 h 425"/>
              <a:gd name="T4" fmla="*/ 449 w 450"/>
              <a:gd name="T5" fmla="*/ 54 h 425"/>
              <a:gd name="T6" fmla="*/ 444 w 450"/>
              <a:gd name="T7" fmla="*/ 20 h 425"/>
              <a:gd name="T8" fmla="*/ 436 w 450"/>
              <a:gd name="T9" fmla="*/ 3 h 425"/>
              <a:gd name="T10" fmla="*/ 429 w 450"/>
              <a:gd name="T11" fmla="*/ 0 h 425"/>
              <a:gd name="T12" fmla="*/ 367 w 450"/>
              <a:gd name="T13" fmla="*/ 2 h 425"/>
              <a:gd name="T14" fmla="*/ 362 w 450"/>
              <a:gd name="T15" fmla="*/ 14 h 425"/>
              <a:gd name="T16" fmla="*/ 347 w 450"/>
              <a:gd name="T17" fmla="*/ 59 h 425"/>
              <a:gd name="T18" fmla="*/ 325 w 450"/>
              <a:gd name="T19" fmla="*/ 2 h 425"/>
              <a:gd name="T20" fmla="*/ 261 w 450"/>
              <a:gd name="T21" fmla="*/ 2 h 425"/>
              <a:gd name="T22" fmla="*/ 242 w 450"/>
              <a:gd name="T23" fmla="*/ 16 h 425"/>
              <a:gd name="T24" fmla="*/ 224 w 450"/>
              <a:gd name="T25" fmla="*/ 64 h 425"/>
              <a:gd name="T26" fmla="*/ 192 w 450"/>
              <a:gd name="T27" fmla="*/ 4 h 425"/>
              <a:gd name="T28" fmla="*/ 135 w 450"/>
              <a:gd name="T29" fmla="*/ 6 h 425"/>
              <a:gd name="T30" fmla="*/ 127 w 450"/>
              <a:gd name="T31" fmla="*/ 11 h 425"/>
              <a:gd name="T32" fmla="*/ 110 w 450"/>
              <a:gd name="T33" fmla="*/ 53 h 425"/>
              <a:gd name="T34" fmla="*/ 86 w 450"/>
              <a:gd name="T35" fmla="*/ 6 h 425"/>
              <a:gd name="T36" fmla="*/ 38 w 450"/>
              <a:gd name="T37" fmla="*/ 6 h 425"/>
              <a:gd name="T38" fmla="*/ 25 w 450"/>
              <a:gd name="T39" fmla="*/ 10 h 425"/>
              <a:gd name="T40" fmla="*/ 10 w 450"/>
              <a:gd name="T41" fmla="*/ 28 h 425"/>
              <a:gd name="T42" fmla="*/ 1 w 450"/>
              <a:gd name="T43" fmla="*/ 55 h 425"/>
              <a:gd name="T44" fmla="*/ 1 w 450"/>
              <a:gd name="T45" fmla="*/ 141 h 425"/>
              <a:gd name="T46" fmla="*/ 5 w 450"/>
              <a:gd name="T47" fmla="*/ 324 h 425"/>
              <a:gd name="T48" fmla="*/ 27 w 450"/>
              <a:gd name="T49" fmla="*/ 401 h 425"/>
              <a:gd name="T50" fmla="*/ 54 w 450"/>
              <a:gd name="T51" fmla="*/ 396 h 425"/>
              <a:gd name="T52" fmla="*/ 74 w 450"/>
              <a:gd name="T53" fmla="*/ 384 h 425"/>
              <a:gd name="T54" fmla="*/ 83 w 450"/>
              <a:gd name="T55" fmla="*/ 374 h 425"/>
              <a:gd name="T56" fmla="*/ 100 w 450"/>
              <a:gd name="T57" fmla="*/ 341 h 425"/>
              <a:gd name="T58" fmla="*/ 105 w 450"/>
              <a:gd name="T59" fmla="*/ 317 h 425"/>
              <a:gd name="T60" fmla="*/ 105 w 450"/>
              <a:gd name="T61" fmla="*/ 367 h 425"/>
              <a:gd name="T62" fmla="*/ 108 w 450"/>
              <a:gd name="T63" fmla="*/ 420 h 425"/>
              <a:gd name="T64" fmla="*/ 116 w 450"/>
              <a:gd name="T65" fmla="*/ 424 h 425"/>
              <a:gd name="T66" fmla="*/ 150 w 450"/>
              <a:gd name="T67" fmla="*/ 423 h 425"/>
              <a:gd name="T68" fmla="*/ 176 w 450"/>
              <a:gd name="T69" fmla="*/ 412 h 425"/>
              <a:gd name="T70" fmla="*/ 189 w 450"/>
              <a:gd name="T71" fmla="*/ 402 h 425"/>
              <a:gd name="T72" fmla="*/ 209 w 450"/>
              <a:gd name="T73" fmla="*/ 368 h 425"/>
              <a:gd name="T74" fmla="*/ 224 w 450"/>
              <a:gd name="T75" fmla="*/ 317 h 425"/>
              <a:gd name="T76" fmla="*/ 225 w 450"/>
              <a:gd name="T77" fmla="*/ 381 h 425"/>
              <a:gd name="T78" fmla="*/ 229 w 450"/>
              <a:gd name="T79" fmla="*/ 419 h 425"/>
              <a:gd name="T80" fmla="*/ 237 w 450"/>
              <a:gd name="T81" fmla="*/ 421 h 425"/>
              <a:gd name="T82" fmla="*/ 266 w 450"/>
              <a:gd name="T83" fmla="*/ 418 h 425"/>
              <a:gd name="T84" fmla="*/ 300 w 450"/>
              <a:gd name="T85" fmla="*/ 405 h 425"/>
              <a:gd name="T86" fmla="*/ 309 w 450"/>
              <a:gd name="T87" fmla="*/ 397 h 425"/>
              <a:gd name="T88" fmla="*/ 331 w 450"/>
              <a:gd name="T89" fmla="*/ 367 h 425"/>
              <a:gd name="T90" fmla="*/ 342 w 450"/>
              <a:gd name="T91" fmla="*/ 334 h 425"/>
              <a:gd name="T92" fmla="*/ 345 w 450"/>
              <a:gd name="T93" fmla="*/ 346 h 425"/>
              <a:gd name="T94" fmla="*/ 348 w 450"/>
              <a:gd name="T95" fmla="*/ 391 h 425"/>
              <a:gd name="T96" fmla="*/ 379 w 450"/>
              <a:gd name="T97" fmla="*/ 386 h 425"/>
              <a:gd name="T98" fmla="*/ 404 w 450"/>
              <a:gd name="T99" fmla="*/ 375 h 425"/>
              <a:gd name="T100" fmla="*/ 425 w 450"/>
              <a:gd name="T101" fmla="*/ 360 h 425"/>
              <a:gd name="T102" fmla="*/ 439 w 450"/>
              <a:gd name="T103" fmla="*/ 342 h 425"/>
              <a:gd name="T104" fmla="*/ 448 w 450"/>
              <a:gd name="T105" fmla="*/ 3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0" h="425">
                <a:moveTo>
                  <a:pt x="448" y="311"/>
                </a:moveTo>
                <a:lnTo>
                  <a:pt x="448" y="311"/>
                </a:lnTo>
                <a:lnTo>
                  <a:pt x="450" y="290"/>
                </a:lnTo>
                <a:lnTo>
                  <a:pt x="450" y="268"/>
                </a:lnTo>
                <a:lnTo>
                  <a:pt x="450" y="225"/>
                </a:lnTo>
                <a:lnTo>
                  <a:pt x="450" y="225"/>
                </a:lnTo>
                <a:lnTo>
                  <a:pt x="449" y="64"/>
                </a:lnTo>
                <a:lnTo>
                  <a:pt x="449" y="64"/>
                </a:lnTo>
                <a:lnTo>
                  <a:pt x="449" y="54"/>
                </a:lnTo>
                <a:lnTo>
                  <a:pt x="448" y="44"/>
                </a:lnTo>
                <a:lnTo>
                  <a:pt x="447" y="33"/>
                </a:lnTo>
                <a:lnTo>
                  <a:pt x="444" y="20"/>
                </a:lnTo>
                <a:lnTo>
                  <a:pt x="441" y="10"/>
                </a:lnTo>
                <a:lnTo>
                  <a:pt x="439" y="6"/>
                </a:lnTo>
                <a:lnTo>
                  <a:pt x="436" y="3"/>
                </a:lnTo>
                <a:lnTo>
                  <a:pt x="433" y="1"/>
                </a:lnTo>
                <a:lnTo>
                  <a:pt x="429" y="0"/>
                </a:lnTo>
                <a:lnTo>
                  <a:pt x="429" y="0"/>
                </a:lnTo>
                <a:lnTo>
                  <a:pt x="396" y="0"/>
                </a:lnTo>
                <a:lnTo>
                  <a:pt x="378" y="1"/>
                </a:lnTo>
                <a:lnTo>
                  <a:pt x="367" y="2"/>
                </a:lnTo>
                <a:lnTo>
                  <a:pt x="367" y="2"/>
                </a:lnTo>
                <a:lnTo>
                  <a:pt x="364" y="7"/>
                </a:lnTo>
                <a:lnTo>
                  <a:pt x="362" y="14"/>
                </a:lnTo>
                <a:lnTo>
                  <a:pt x="356" y="33"/>
                </a:lnTo>
                <a:lnTo>
                  <a:pt x="350" y="52"/>
                </a:lnTo>
                <a:lnTo>
                  <a:pt x="347" y="59"/>
                </a:lnTo>
                <a:lnTo>
                  <a:pt x="345" y="64"/>
                </a:lnTo>
                <a:lnTo>
                  <a:pt x="325" y="2"/>
                </a:lnTo>
                <a:lnTo>
                  <a:pt x="325" y="2"/>
                </a:lnTo>
                <a:lnTo>
                  <a:pt x="309" y="1"/>
                </a:lnTo>
                <a:lnTo>
                  <a:pt x="286" y="1"/>
                </a:lnTo>
                <a:lnTo>
                  <a:pt x="261" y="2"/>
                </a:lnTo>
                <a:lnTo>
                  <a:pt x="247" y="4"/>
                </a:lnTo>
                <a:lnTo>
                  <a:pt x="247" y="4"/>
                </a:lnTo>
                <a:lnTo>
                  <a:pt x="242" y="16"/>
                </a:lnTo>
                <a:lnTo>
                  <a:pt x="236" y="34"/>
                </a:lnTo>
                <a:lnTo>
                  <a:pt x="229" y="52"/>
                </a:lnTo>
                <a:lnTo>
                  <a:pt x="224" y="64"/>
                </a:lnTo>
                <a:lnTo>
                  <a:pt x="205" y="5"/>
                </a:lnTo>
                <a:lnTo>
                  <a:pt x="205" y="5"/>
                </a:lnTo>
                <a:lnTo>
                  <a:pt x="192" y="4"/>
                </a:lnTo>
                <a:lnTo>
                  <a:pt x="168" y="4"/>
                </a:lnTo>
                <a:lnTo>
                  <a:pt x="144" y="5"/>
                </a:lnTo>
                <a:lnTo>
                  <a:pt x="135" y="6"/>
                </a:lnTo>
                <a:lnTo>
                  <a:pt x="131" y="6"/>
                </a:lnTo>
                <a:lnTo>
                  <a:pt x="131" y="6"/>
                </a:lnTo>
                <a:lnTo>
                  <a:pt x="127" y="11"/>
                </a:lnTo>
                <a:lnTo>
                  <a:pt x="124" y="18"/>
                </a:lnTo>
                <a:lnTo>
                  <a:pt x="117" y="36"/>
                </a:lnTo>
                <a:lnTo>
                  <a:pt x="110" y="53"/>
                </a:lnTo>
                <a:lnTo>
                  <a:pt x="105" y="64"/>
                </a:lnTo>
                <a:lnTo>
                  <a:pt x="86" y="6"/>
                </a:lnTo>
                <a:lnTo>
                  <a:pt x="86" y="6"/>
                </a:lnTo>
                <a:lnTo>
                  <a:pt x="69" y="6"/>
                </a:lnTo>
                <a:lnTo>
                  <a:pt x="38" y="6"/>
                </a:lnTo>
                <a:lnTo>
                  <a:pt x="38" y="6"/>
                </a:lnTo>
                <a:lnTo>
                  <a:pt x="33" y="7"/>
                </a:lnTo>
                <a:lnTo>
                  <a:pt x="29" y="8"/>
                </a:lnTo>
                <a:lnTo>
                  <a:pt x="25" y="10"/>
                </a:lnTo>
                <a:lnTo>
                  <a:pt x="21" y="12"/>
                </a:lnTo>
                <a:lnTo>
                  <a:pt x="15" y="19"/>
                </a:lnTo>
                <a:lnTo>
                  <a:pt x="10" y="28"/>
                </a:lnTo>
                <a:lnTo>
                  <a:pt x="5" y="36"/>
                </a:lnTo>
                <a:lnTo>
                  <a:pt x="2" y="46"/>
                </a:lnTo>
                <a:lnTo>
                  <a:pt x="1" y="55"/>
                </a:lnTo>
                <a:lnTo>
                  <a:pt x="0" y="63"/>
                </a:lnTo>
                <a:lnTo>
                  <a:pt x="0" y="63"/>
                </a:lnTo>
                <a:lnTo>
                  <a:pt x="1" y="141"/>
                </a:lnTo>
                <a:lnTo>
                  <a:pt x="2" y="220"/>
                </a:lnTo>
                <a:lnTo>
                  <a:pt x="2" y="220"/>
                </a:lnTo>
                <a:lnTo>
                  <a:pt x="5" y="324"/>
                </a:lnTo>
                <a:lnTo>
                  <a:pt x="8" y="402"/>
                </a:lnTo>
                <a:lnTo>
                  <a:pt x="8" y="402"/>
                </a:lnTo>
                <a:lnTo>
                  <a:pt x="27" y="401"/>
                </a:lnTo>
                <a:lnTo>
                  <a:pt x="37" y="399"/>
                </a:lnTo>
                <a:lnTo>
                  <a:pt x="45" y="398"/>
                </a:lnTo>
                <a:lnTo>
                  <a:pt x="54" y="396"/>
                </a:lnTo>
                <a:lnTo>
                  <a:pt x="62" y="393"/>
                </a:lnTo>
                <a:lnTo>
                  <a:pt x="68" y="388"/>
                </a:lnTo>
                <a:lnTo>
                  <a:pt x="74" y="384"/>
                </a:lnTo>
                <a:lnTo>
                  <a:pt x="74" y="384"/>
                </a:lnTo>
                <a:lnTo>
                  <a:pt x="79" y="379"/>
                </a:lnTo>
                <a:lnTo>
                  <a:pt x="83" y="374"/>
                </a:lnTo>
                <a:lnTo>
                  <a:pt x="90" y="363"/>
                </a:lnTo>
                <a:lnTo>
                  <a:pt x="95" y="352"/>
                </a:lnTo>
                <a:lnTo>
                  <a:pt x="100" y="341"/>
                </a:lnTo>
                <a:lnTo>
                  <a:pt x="103" y="331"/>
                </a:lnTo>
                <a:lnTo>
                  <a:pt x="104" y="324"/>
                </a:lnTo>
                <a:lnTo>
                  <a:pt x="105" y="317"/>
                </a:lnTo>
                <a:lnTo>
                  <a:pt x="105" y="317"/>
                </a:lnTo>
                <a:lnTo>
                  <a:pt x="105" y="337"/>
                </a:lnTo>
                <a:lnTo>
                  <a:pt x="105" y="367"/>
                </a:lnTo>
                <a:lnTo>
                  <a:pt x="106" y="397"/>
                </a:lnTo>
                <a:lnTo>
                  <a:pt x="108" y="420"/>
                </a:lnTo>
                <a:lnTo>
                  <a:pt x="108" y="420"/>
                </a:lnTo>
                <a:lnTo>
                  <a:pt x="108" y="421"/>
                </a:lnTo>
                <a:lnTo>
                  <a:pt x="110" y="422"/>
                </a:lnTo>
                <a:lnTo>
                  <a:pt x="116" y="424"/>
                </a:lnTo>
                <a:lnTo>
                  <a:pt x="125" y="425"/>
                </a:lnTo>
                <a:lnTo>
                  <a:pt x="136" y="425"/>
                </a:lnTo>
                <a:lnTo>
                  <a:pt x="150" y="423"/>
                </a:lnTo>
                <a:lnTo>
                  <a:pt x="163" y="418"/>
                </a:lnTo>
                <a:lnTo>
                  <a:pt x="169" y="415"/>
                </a:lnTo>
                <a:lnTo>
                  <a:pt x="176" y="412"/>
                </a:lnTo>
                <a:lnTo>
                  <a:pt x="182" y="407"/>
                </a:lnTo>
                <a:lnTo>
                  <a:pt x="189" y="402"/>
                </a:lnTo>
                <a:lnTo>
                  <a:pt x="189" y="402"/>
                </a:lnTo>
                <a:lnTo>
                  <a:pt x="197" y="392"/>
                </a:lnTo>
                <a:lnTo>
                  <a:pt x="204" y="380"/>
                </a:lnTo>
                <a:lnTo>
                  <a:pt x="209" y="368"/>
                </a:lnTo>
                <a:lnTo>
                  <a:pt x="213" y="356"/>
                </a:lnTo>
                <a:lnTo>
                  <a:pt x="220" y="333"/>
                </a:lnTo>
                <a:lnTo>
                  <a:pt x="224" y="317"/>
                </a:lnTo>
                <a:lnTo>
                  <a:pt x="224" y="317"/>
                </a:lnTo>
                <a:lnTo>
                  <a:pt x="224" y="348"/>
                </a:lnTo>
                <a:lnTo>
                  <a:pt x="225" y="381"/>
                </a:lnTo>
                <a:lnTo>
                  <a:pt x="227" y="408"/>
                </a:lnTo>
                <a:lnTo>
                  <a:pt x="228" y="417"/>
                </a:lnTo>
                <a:lnTo>
                  <a:pt x="229" y="419"/>
                </a:lnTo>
                <a:lnTo>
                  <a:pt x="230" y="420"/>
                </a:lnTo>
                <a:lnTo>
                  <a:pt x="230" y="420"/>
                </a:lnTo>
                <a:lnTo>
                  <a:pt x="237" y="421"/>
                </a:lnTo>
                <a:lnTo>
                  <a:pt x="245" y="421"/>
                </a:lnTo>
                <a:lnTo>
                  <a:pt x="255" y="420"/>
                </a:lnTo>
                <a:lnTo>
                  <a:pt x="266" y="418"/>
                </a:lnTo>
                <a:lnTo>
                  <a:pt x="277" y="415"/>
                </a:lnTo>
                <a:lnTo>
                  <a:pt x="289" y="411"/>
                </a:lnTo>
                <a:lnTo>
                  <a:pt x="300" y="405"/>
                </a:lnTo>
                <a:lnTo>
                  <a:pt x="305" y="401"/>
                </a:lnTo>
                <a:lnTo>
                  <a:pt x="309" y="397"/>
                </a:lnTo>
                <a:lnTo>
                  <a:pt x="309" y="397"/>
                </a:lnTo>
                <a:lnTo>
                  <a:pt x="317" y="387"/>
                </a:lnTo>
                <a:lnTo>
                  <a:pt x="325" y="377"/>
                </a:lnTo>
                <a:lnTo>
                  <a:pt x="331" y="367"/>
                </a:lnTo>
                <a:lnTo>
                  <a:pt x="336" y="356"/>
                </a:lnTo>
                <a:lnTo>
                  <a:pt x="339" y="345"/>
                </a:lnTo>
                <a:lnTo>
                  <a:pt x="342" y="334"/>
                </a:lnTo>
                <a:lnTo>
                  <a:pt x="345" y="317"/>
                </a:lnTo>
                <a:lnTo>
                  <a:pt x="345" y="317"/>
                </a:lnTo>
                <a:lnTo>
                  <a:pt x="345" y="346"/>
                </a:lnTo>
                <a:lnTo>
                  <a:pt x="346" y="370"/>
                </a:lnTo>
                <a:lnTo>
                  <a:pt x="348" y="391"/>
                </a:lnTo>
                <a:lnTo>
                  <a:pt x="348" y="391"/>
                </a:lnTo>
                <a:lnTo>
                  <a:pt x="362" y="390"/>
                </a:lnTo>
                <a:lnTo>
                  <a:pt x="371" y="388"/>
                </a:lnTo>
                <a:lnTo>
                  <a:pt x="379" y="386"/>
                </a:lnTo>
                <a:lnTo>
                  <a:pt x="379" y="386"/>
                </a:lnTo>
                <a:lnTo>
                  <a:pt x="393" y="380"/>
                </a:lnTo>
                <a:lnTo>
                  <a:pt x="404" y="375"/>
                </a:lnTo>
                <a:lnTo>
                  <a:pt x="415" y="368"/>
                </a:lnTo>
                <a:lnTo>
                  <a:pt x="415" y="368"/>
                </a:lnTo>
                <a:lnTo>
                  <a:pt x="425" y="360"/>
                </a:lnTo>
                <a:lnTo>
                  <a:pt x="430" y="355"/>
                </a:lnTo>
                <a:lnTo>
                  <a:pt x="435" y="349"/>
                </a:lnTo>
                <a:lnTo>
                  <a:pt x="439" y="342"/>
                </a:lnTo>
                <a:lnTo>
                  <a:pt x="443" y="333"/>
                </a:lnTo>
                <a:lnTo>
                  <a:pt x="446" y="323"/>
                </a:lnTo>
                <a:lnTo>
                  <a:pt x="448" y="3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8" name="Freeform 35"/>
          <p:cNvSpPr>
            <a:spLocks/>
          </p:cNvSpPr>
          <p:nvPr userDrawn="1"/>
        </p:nvSpPr>
        <p:spPr bwMode="auto">
          <a:xfrm>
            <a:off x="7245350" y="1206203"/>
            <a:ext cx="73025" cy="80963"/>
          </a:xfrm>
          <a:custGeom>
            <a:avLst/>
            <a:gdLst>
              <a:gd name="T0" fmla="*/ 554 w 554"/>
              <a:gd name="T1" fmla="*/ 356 h 620"/>
              <a:gd name="T2" fmla="*/ 549 w 554"/>
              <a:gd name="T3" fmla="*/ 350 h 620"/>
              <a:gd name="T4" fmla="*/ 535 w 554"/>
              <a:gd name="T5" fmla="*/ 331 h 620"/>
              <a:gd name="T6" fmla="*/ 525 w 554"/>
              <a:gd name="T7" fmla="*/ 306 h 620"/>
              <a:gd name="T8" fmla="*/ 520 w 554"/>
              <a:gd name="T9" fmla="*/ 285 h 620"/>
              <a:gd name="T10" fmla="*/ 516 w 554"/>
              <a:gd name="T11" fmla="*/ 258 h 620"/>
              <a:gd name="T12" fmla="*/ 515 w 554"/>
              <a:gd name="T13" fmla="*/ 243 h 620"/>
              <a:gd name="T14" fmla="*/ 516 w 554"/>
              <a:gd name="T15" fmla="*/ 222 h 620"/>
              <a:gd name="T16" fmla="*/ 520 w 554"/>
              <a:gd name="T17" fmla="*/ 202 h 620"/>
              <a:gd name="T18" fmla="*/ 532 w 554"/>
              <a:gd name="T19" fmla="*/ 167 h 620"/>
              <a:gd name="T20" fmla="*/ 546 w 554"/>
              <a:gd name="T21" fmla="*/ 142 h 620"/>
              <a:gd name="T22" fmla="*/ 551 w 554"/>
              <a:gd name="T23" fmla="*/ 43 h 620"/>
              <a:gd name="T24" fmla="*/ 542 w 554"/>
              <a:gd name="T25" fmla="*/ 36 h 620"/>
              <a:gd name="T26" fmla="*/ 504 w 554"/>
              <a:gd name="T27" fmla="*/ 13 h 620"/>
              <a:gd name="T28" fmla="*/ 482 w 554"/>
              <a:gd name="T29" fmla="*/ 2 h 620"/>
              <a:gd name="T30" fmla="*/ 470 w 554"/>
              <a:gd name="T31" fmla="*/ 0 h 620"/>
              <a:gd name="T32" fmla="*/ 465 w 554"/>
              <a:gd name="T33" fmla="*/ 327 h 620"/>
              <a:gd name="T34" fmla="*/ 465 w 554"/>
              <a:gd name="T35" fmla="*/ 339 h 620"/>
              <a:gd name="T36" fmla="*/ 458 w 554"/>
              <a:gd name="T37" fmla="*/ 360 h 620"/>
              <a:gd name="T38" fmla="*/ 444 w 554"/>
              <a:gd name="T39" fmla="*/ 382 h 620"/>
              <a:gd name="T40" fmla="*/ 426 w 554"/>
              <a:gd name="T41" fmla="*/ 402 h 620"/>
              <a:gd name="T42" fmla="*/ 405 w 554"/>
              <a:gd name="T43" fmla="*/ 421 h 620"/>
              <a:gd name="T44" fmla="*/ 380 w 554"/>
              <a:gd name="T45" fmla="*/ 437 h 620"/>
              <a:gd name="T46" fmla="*/ 353 w 554"/>
              <a:gd name="T47" fmla="*/ 449 h 620"/>
              <a:gd name="T48" fmla="*/ 327 w 554"/>
              <a:gd name="T49" fmla="*/ 458 h 620"/>
              <a:gd name="T50" fmla="*/ 314 w 554"/>
              <a:gd name="T51" fmla="*/ 461 h 620"/>
              <a:gd name="T52" fmla="*/ 255 w 554"/>
              <a:gd name="T53" fmla="*/ 471 h 620"/>
              <a:gd name="T54" fmla="*/ 199 w 554"/>
              <a:gd name="T55" fmla="*/ 477 h 620"/>
              <a:gd name="T56" fmla="*/ 98 w 554"/>
              <a:gd name="T57" fmla="*/ 482 h 620"/>
              <a:gd name="T58" fmla="*/ 27 w 554"/>
              <a:gd name="T59" fmla="*/ 482 h 620"/>
              <a:gd name="T60" fmla="*/ 0 w 554"/>
              <a:gd name="T61" fmla="*/ 481 h 620"/>
              <a:gd name="T62" fmla="*/ 4 w 554"/>
              <a:gd name="T63" fmla="*/ 508 h 620"/>
              <a:gd name="T64" fmla="*/ 13 w 554"/>
              <a:gd name="T65" fmla="*/ 550 h 620"/>
              <a:gd name="T66" fmla="*/ 18 w 554"/>
              <a:gd name="T67" fmla="*/ 566 h 620"/>
              <a:gd name="T68" fmla="*/ 29 w 554"/>
              <a:gd name="T69" fmla="*/ 586 h 620"/>
              <a:gd name="T70" fmla="*/ 44 w 554"/>
              <a:gd name="T71" fmla="*/ 604 h 620"/>
              <a:gd name="T72" fmla="*/ 62 w 554"/>
              <a:gd name="T73" fmla="*/ 620 h 620"/>
              <a:gd name="T74" fmla="*/ 554 w 554"/>
              <a:gd name="T75" fmla="*/ 45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0">
                <a:moveTo>
                  <a:pt x="554" y="450"/>
                </a:moveTo>
                <a:lnTo>
                  <a:pt x="554" y="356"/>
                </a:lnTo>
                <a:lnTo>
                  <a:pt x="554" y="356"/>
                </a:lnTo>
                <a:lnTo>
                  <a:pt x="549" y="350"/>
                </a:lnTo>
                <a:lnTo>
                  <a:pt x="543" y="342"/>
                </a:lnTo>
                <a:lnTo>
                  <a:pt x="535" y="331"/>
                </a:lnTo>
                <a:lnTo>
                  <a:pt x="528" y="315"/>
                </a:lnTo>
                <a:lnTo>
                  <a:pt x="525" y="306"/>
                </a:lnTo>
                <a:lnTo>
                  <a:pt x="522" y="296"/>
                </a:lnTo>
                <a:lnTo>
                  <a:pt x="520" y="285"/>
                </a:lnTo>
                <a:lnTo>
                  <a:pt x="517" y="271"/>
                </a:lnTo>
                <a:lnTo>
                  <a:pt x="516" y="258"/>
                </a:lnTo>
                <a:lnTo>
                  <a:pt x="515" y="243"/>
                </a:lnTo>
                <a:lnTo>
                  <a:pt x="515" y="243"/>
                </a:lnTo>
                <a:lnTo>
                  <a:pt x="515" y="232"/>
                </a:lnTo>
                <a:lnTo>
                  <a:pt x="516" y="222"/>
                </a:lnTo>
                <a:lnTo>
                  <a:pt x="517" y="212"/>
                </a:lnTo>
                <a:lnTo>
                  <a:pt x="520" y="202"/>
                </a:lnTo>
                <a:lnTo>
                  <a:pt x="526" y="183"/>
                </a:lnTo>
                <a:lnTo>
                  <a:pt x="532" y="167"/>
                </a:lnTo>
                <a:lnTo>
                  <a:pt x="540" y="154"/>
                </a:lnTo>
                <a:lnTo>
                  <a:pt x="546" y="142"/>
                </a:lnTo>
                <a:lnTo>
                  <a:pt x="552" y="133"/>
                </a:lnTo>
                <a:lnTo>
                  <a:pt x="551" y="43"/>
                </a:lnTo>
                <a:lnTo>
                  <a:pt x="551" y="43"/>
                </a:lnTo>
                <a:lnTo>
                  <a:pt x="542" y="36"/>
                </a:lnTo>
                <a:lnTo>
                  <a:pt x="518" y="21"/>
                </a:lnTo>
                <a:lnTo>
                  <a:pt x="504" y="13"/>
                </a:lnTo>
                <a:lnTo>
                  <a:pt x="489" y="5"/>
                </a:lnTo>
                <a:lnTo>
                  <a:pt x="482" y="2"/>
                </a:lnTo>
                <a:lnTo>
                  <a:pt x="476" y="1"/>
                </a:lnTo>
                <a:lnTo>
                  <a:pt x="470" y="0"/>
                </a:lnTo>
                <a:lnTo>
                  <a:pt x="464" y="0"/>
                </a:lnTo>
                <a:lnTo>
                  <a:pt x="465" y="327"/>
                </a:lnTo>
                <a:lnTo>
                  <a:pt x="465" y="327"/>
                </a:lnTo>
                <a:lnTo>
                  <a:pt x="465" y="339"/>
                </a:lnTo>
                <a:lnTo>
                  <a:pt x="462" y="349"/>
                </a:lnTo>
                <a:lnTo>
                  <a:pt x="458" y="360"/>
                </a:lnTo>
                <a:lnTo>
                  <a:pt x="452" y="370"/>
                </a:lnTo>
                <a:lnTo>
                  <a:pt x="444" y="382"/>
                </a:lnTo>
                <a:lnTo>
                  <a:pt x="436" y="392"/>
                </a:lnTo>
                <a:lnTo>
                  <a:pt x="426" y="402"/>
                </a:lnTo>
                <a:lnTo>
                  <a:pt x="416" y="411"/>
                </a:lnTo>
                <a:lnTo>
                  <a:pt x="405" y="421"/>
                </a:lnTo>
                <a:lnTo>
                  <a:pt x="392" y="429"/>
                </a:lnTo>
                <a:lnTo>
                  <a:pt x="380" y="437"/>
                </a:lnTo>
                <a:lnTo>
                  <a:pt x="367" y="443"/>
                </a:lnTo>
                <a:lnTo>
                  <a:pt x="353" y="449"/>
                </a:lnTo>
                <a:lnTo>
                  <a:pt x="340" y="454"/>
                </a:lnTo>
                <a:lnTo>
                  <a:pt x="327" y="458"/>
                </a:lnTo>
                <a:lnTo>
                  <a:pt x="314" y="461"/>
                </a:lnTo>
                <a:lnTo>
                  <a:pt x="314" y="461"/>
                </a:lnTo>
                <a:lnTo>
                  <a:pt x="284" y="467"/>
                </a:lnTo>
                <a:lnTo>
                  <a:pt x="255" y="471"/>
                </a:lnTo>
                <a:lnTo>
                  <a:pt x="227" y="474"/>
                </a:lnTo>
                <a:lnTo>
                  <a:pt x="199" y="477"/>
                </a:lnTo>
                <a:lnTo>
                  <a:pt x="146" y="480"/>
                </a:lnTo>
                <a:lnTo>
                  <a:pt x="98" y="482"/>
                </a:lnTo>
                <a:lnTo>
                  <a:pt x="58" y="482"/>
                </a:lnTo>
                <a:lnTo>
                  <a:pt x="27" y="482"/>
                </a:lnTo>
                <a:lnTo>
                  <a:pt x="0" y="481"/>
                </a:lnTo>
                <a:lnTo>
                  <a:pt x="0" y="481"/>
                </a:lnTo>
                <a:lnTo>
                  <a:pt x="1" y="488"/>
                </a:lnTo>
                <a:lnTo>
                  <a:pt x="4" y="508"/>
                </a:lnTo>
                <a:lnTo>
                  <a:pt x="10" y="535"/>
                </a:lnTo>
                <a:lnTo>
                  <a:pt x="13" y="550"/>
                </a:lnTo>
                <a:lnTo>
                  <a:pt x="18" y="566"/>
                </a:lnTo>
                <a:lnTo>
                  <a:pt x="18" y="566"/>
                </a:lnTo>
                <a:lnTo>
                  <a:pt x="23" y="576"/>
                </a:lnTo>
                <a:lnTo>
                  <a:pt x="29" y="586"/>
                </a:lnTo>
                <a:lnTo>
                  <a:pt x="36" y="595"/>
                </a:lnTo>
                <a:lnTo>
                  <a:pt x="44" y="604"/>
                </a:lnTo>
                <a:lnTo>
                  <a:pt x="57" y="616"/>
                </a:lnTo>
                <a:lnTo>
                  <a:pt x="62" y="620"/>
                </a:lnTo>
                <a:lnTo>
                  <a:pt x="451" y="620"/>
                </a:lnTo>
                <a:lnTo>
                  <a:pt x="554" y="4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9" name="Freeform 36"/>
          <p:cNvSpPr>
            <a:spLocks/>
          </p:cNvSpPr>
          <p:nvPr userDrawn="1"/>
        </p:nvSpPr>
        <p:spPr bwMode="auto">
          <a:xfrm>
            <a:off x="7251700" y="1298278"/>
            <a:ext cx="57150" cy="17463"/>
          </a:xfrm>
          <a:custGeom>
            <a:avLst/>
            <a:gdLst>
              <a:gd name="T0" fmla="*/ 20 w 435"/>
              <a:gd name="T1" fmla="*/ 142 h 142"/>
              <a:gd name="T2" fmla="*/ 411 w 435"/>
              <a:gd name="T3" fmla="*/ 142 h 142"/>
              <a:gd name="T4" fmla="*/ 411 w 435"/>
              <a:gd name="T5" fmla="*/ 142 h 142"/>
              <a:gd name="T6" fmla="*/ 422 w 435"/>
              <a:gd name="T7" fmla="*/ 109 h 142"/>
              <a:gd name="T8" fmla="*/ 430 w 435"/>
              <a:gd name="T9" fmla="*/ 83 h 142"/>
              <a:gd name="T10" fmla="*/ 433 w 435"/>
              <a:gd name="T11" fmla="*/ 72 h 142"/>
              <a:gd name="T12" fmla="*/ 435 w 435"/>
              <a:gd name="T13" fmla="*/ 63 h 142"/>
              <a:gd name="T14" fmla="*/ 417 w 435"/>
              <a:gd name="T15" fmla="*/ 0 h 142"/>
              <a:gd name="T16" fmla="*/ 22 w 435"/>
              <a:gd name="T17" fmla="*/ 0 h 142"/>
              <a:gd name="T18" fmla="*/ 0 w 435"/>
              <a:gd name="T19" fmla="*/ 65 h 142"/>
              <a:gd name="T20" fmla="*/ 20 w 435"/>
              <a:gd name="T2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5" h="142">
                <a:moveTo>
                  <a:pt x="20" y="142"/>
                </a:moveTo>
                <a:lnTo>
                  <a:pt x="411" y="142"/>
                </a:lnTo>
                <a:lnTo>
                  <a:pt x="411" y="142"/>
                </a:lnTo>
                <a:lnTo>
                  <a:pt x="422" y="109"/>
                </a:lnTo>
                <a:lnTo>
                  <a:pt x="430" y="83"/>
                </a:lnTo>
                <a:lnTo>
                  <a:pt x="433" y="72"/>
                </a:lnTo>
                <a:lnTo>
                  <a:pt x="435" y="63"/>
                </a:lnTo>
                <a:lnTo>
                  <a:pt x="417" y="0"/>
                </a:lnTo>
                <a:lnTo>
                  <a:pt x="22" y="0"/>
                </a:lnTo>
                <a:lnTo>
                  <a:pt x="0" y="65"/>
                </a:lnTo>
                <a:lnTo>
                  <a:pt x="20" y="1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0" name="Freeform 37"/>
          <p:cNvSpPr>
            <a:spLocks/>
          </p:cNvSpPr>
          <p:nvPr userDrawn="1"/>
        </p:nvSpPr>
        <p:spPr bwMode="auto">
          <a:xfrm>
            <a:off x="7254875" y="1326853"/>
            <a:ext cx="57150" cy="66675"/>
          </a:xfrm>
          <a:custGeom>
            <a:avLst/>
            <a:gdLst>
              <a:gd name="T0" fmla="*/ 384 w 436"/>
              <a:gd name="T1" fmla="*/ 0 h 514"/>
              <a:gd name="T2" fmla="*/ 2 w 436"/>
              <a:gd name="T3" fmla="*/ 0 h 514"/>
              <a:gd name="T4" fmla="*/ 0 w 436"/>
              <a:gd name="T5" fmla="*/ 505 h 514"/>
              <a:gd name="T6" fmla="*/ 331 w 436"/>
              <a:gd name="T7" fmla="*/ 514 h 514"/>
              <a:gd name="T8" fmla="*/ 436 w 436"/>
              <a:gd name="T9" fmla="*/ 431 h 514"/>
              <a:gd name="T10" fmla="*/ 384 w 436"/>
              <a:gd name="T11" fmla="*/ 0 h 514"/>
            </a:gdLst>
            <a:ahLst/>
            <a:cxnLst>
              <a:cxn ang="0">
                <a:pos x="T0" y="T1"/>
              </a:cxn>
              <a:cxn ang="0">
                <a:pos x="T2" y="T3"/>
              </a:cxn>
              <a:cxn ang="0">
                <a:pos x="T4" y="T5"/>
              </a:cxn>
              <a:cxn ang="0">
                <a:pos x="T6" y="T7"/>
              </a:cxn>
              <a:cxn ang="0">
                <a:pos x="T8" y="T9"/>
              </a:cxn>
              <a:cxn ang="0">
                <a:pos x="T10" y="T11"/>
              </a:cxn>
            </a:cxnLst>
            <a:rect l="0" t="0" r="r" b="b"/>
            <a:pathLst>
              <a:path w="436" h="514">
                <a:moveTo>
                  <a:pt x="384" y="0"/>
                </a:moveTo>
                <a:lnTo>
                  <a:pt x="2" y="0"/>
                </a:lnTo>
                <a:lnTo>
                  <a:pt x="0" y="505"/>
                </a:lnTo>
                <a:lnTo>
                  <a:pt x="331" y="514"/>
                </a:lnTo>
                <a:lnTo>
                  <a:pt x="436" y="431"/>
                </a:lnTo>
                <a:lnTo>
                  <a:pt x="38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1" name="Freeform 38"/>
          <p:cNvSpPr>
            <a:spLocks/>
          </p:cNvSpPr>
          <p:nvPr userDrawn="1"/>
        </p:nvSpPr>
        <p:spPr bwMode="auto">
          <a:xfrm>
            <a:off x="7251700" y="1391940"/>
            <a:ext cx="77788" cy="68263"/>
          </a:xfrm>
          <a:custGeom>
            <a:avLst/>
            <a:gdLst>
              <a:gd name="T0" fmla="*/ 586 w 586"/>
              <a:gd name="T1" fmla="*/ 139 h 523"/>
              <a:gd name="T2" fmla="*/ 586 w 586"/>
              <a:gd name="T3" fmla="*/ 139 h 523"/>
              <a:gd name="T4" fmla="*/ 552 w 586"/>
              <a:gd name="T5" fmla="*/ 115 h 523"/>
              <a:gd name="T6" fmla="*/ 527 w 586"/>
              <a:gd name="T7" fmla="*/ 97 h 523"/>
              <a:gd name="T8" fmla="*/ 519 w 586"/>
              <a:gd name="T9" fmla="*/ 90 h 523"/>
              <a:gd name="T10" fmla="*/ 514 w 586"/>
              <a:gd name="T11" fmla="*/ 85 h 523"/>
              <a:gd name="T12" fmla="*/ 514 w 586"/>
              <a:gd name="T13" fmla="*/ 85 h 523"/>
              <a:gd name="T14" fmla="*/ 512 w 586"/>
              <a:gd name="T15" fmla="*/ 79 h 523"/>
              <a:gd name="T16" fmla="*/ 510 w 586"/>
              <a:gd name="T17" fmla="*/ 69 h 523"/>
              <a:gd name="T18" fmla="*/ 506 w 586"/>
              <a:gd name="T19" fmla="*/ 40 h 523"/>
              <a:gd name="T20" fmla="*/ 503 w 586"/>
              <a:gd name="T21" fmla="*/ 0 h 523"/>
              <a:gd name="T22" fmla="*/ 381 w 586"/>
              <a:gd name="T23" fmla="*/ 98 h 523"/>
              <a:gd name="T24" fmla="*/ 8 w 586"/>
              <a:gd name="T25" fmla="*/ 97 h 523"/>
              <a:gd name="T26" fmla="*/ 8 w 586"/>
              <a:gd name="T27" fmla="*/ 97 h 523"/>
              <a:gd name="T28" fmla="*/ 8 w 586"/>
              <a:gd name="T29" fmla="*/ 98 h 523"/>
              <a:gd name="T30" fmla="*/ 7 w 586"/>
              <a:gd name="T31" fmla="*/ 100 h 523"/>
              <a:gd name="T32" fmla="*/ 5 w 586"/>
              <a:gd name="T33" fmla="*/ 108 h 523"/>
              <a:gd name="T34" fmla="*/ 3 w 586"/>
              <a:gd name="T35" fmla="*/ 139 h 523"/>
              <a:gd name="T36" fmla="*/ 2 w 586"/>
              <a:gd name="T37" fmla="*/ 183 h 523"/>
              <a:gd name="T38" fmla="*/ 1 w 586"/>
              <a:gd name="T39" fmla="*/ 233 h 523"/>
              <a:gd name="T40" fmla="*/ 0 w 586"/>
              <a:gd name="T41" fmla="*/ 327 h 523"/>
              <a:gd name="T42" fmla="*/ 0 w 586"/>
              <a:gd name="T43" fmla="*/ 369 h 523"/>
              <a:gd name="T44" fmla="*/ 0 w 586"/>
              <a:gd name="T45" fmla="*/ 369 h 523"/>
              <a:gd name="T46" fmla="*/ 29 w 586"/>
              <a:gd name="T47" fmla="*/ 395 h 523"/>
              <a:gd name="T48" fmla="*/ 95 w 586"/>
              <a:gd name="T49" fmla="*/ 448 h 523"/>
              <a:gd name="T50" fmla="*/ 131 w 586"/>
              <a:gd name="T51" fmla="*/ 477 h 523"/>
              <a:gd name="T52" fmla="*/ 162 w 586"/>
              <a:gd name="T53" fmla="*/ 501 h 523"/>
              <a:gd name="T54" fmla="*/ 186 w 586"/>
              <a:gd name="T55" fmla="*/ 517 h 523"/>
              <a:gd name="T56" fmla="*/ 193 w 586"/>
              <a:gd name="T57" fmla="*/ 522 h 523"/>
              <a:gd name="T58" fmla="*/ 195 w 586"/>
              <a:gd name="T59" fmla="*/ 523 h 523"/>
              <a:gd name="T60" fmla="*/ 197 w 586"/>
              <a:gd name="T61" fmla="*/ 523 h 523"/>
              <a:gd name="T62" fmla="*/ 448 w 586"/>
              <a:gd name="T63" fmla="*/ 206 h 523"/>
              <a:gd name="T64" fmla="*/ 586 w 586"/>
              <a:gd name="T65" fmla="*/ 1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6" h="523">
                <a:moveTo>
                  <a:pt x="586" y="139"/>
                </a:moveTo>
                <a:lnTo>
                  <a:pt x="586" y="139"/>
                </a:lnTo>
                <a:lnTo>
                  <a:pt x="552" y="115"/>
                </a:lnTo>
                <a:lnTo>
                  <a:pt x="527" y="97"/>
                </a:lnTo>
                <a:lnTo>
                  <a:pt x="519" y="90"/>
                </a:lnTo>
                <a:lnTo>
                  <a:pt x="514" y="85"/>
                </a:lnTo>
                <a:lnTo>
                  <a:pt x="514" y="85"/>
                </a:lnTo>
                <a:lnTo>
                  <a:pt x="512" y="79"/>
                </a:lnTo>
                <a:lnTo>
                  <a:pt x="510" y="69"/>
                </a:lnTo>
                <a:lnTo>
                  <a:pt x="506" y="40"/>
                </a:lnTo>
                <a:lnTo>
                  <a:pt x="503" y="0"/>
                </a:lnTo>
                <a:lnTo>
                  <a:pt x="381" y="98"/>
                </a:lnTo>
                <a:lnTo>
                  <a:pt x="8" y="97"/>
                </a:lnTo>
                <a:lnTo>
                  <a:pt x="8" y="97"/>
                </a:lnTo>
                <a:lnTo>
                  <a:pt x="8" y="98"/>
                </a:lnTo>
                <a:lnTo>
                  <a:pt x="7" y="100"/>
                </a:lnTo>
                <a:lnTo>
                  <a:pt x="5" y="108"/>
                </a:lnTo>
                <a:lnTo>
                  <a:pt x="3" y="139"/>
                </a:lnTo>
                <a:lnTo>
                  <a:pt x="2" y="183"/>
                </a:lnTo>
                <a:lnTo>
                  <a:pt x="1" y="233"/>
                </a:lnTo>
                <a:lnTo>
                  <a:pt x="0" y="327"/>
                </a:lnTo>
                <a:lnTo>
                  <a:pt x="0" y="369"/>
                </a:lnTo>
                <a:lnTo>
                  <a:pt x="0" y="369"/>
                </a:lnTo>
                <a:lnTo>
                  <a:pt x="29" y="395"/>
                </a:lnTo>
                <a:lnTo>
                  <a:pt x="95" y="448"/>
                </a:lnTo>
                <a:lnTo>
                  <a:pt x="131" y="477"/>
                </a:lnTo>
                <a:lnTo>
                  <a:pt x="162" y="501"/>
                </a:lnTo>
                <a:lnTo>
                  <a:pt x="186" y="517"/>
                </a:lnTo>
                <a:lnTo>
                  <a:pt x="193" y="522"/>
                </a:lnTo>
                <a:lnTo>
                  <a:pt x="195" y="523"/>
                </a:lnTo>
                <a:lnTo>
                  <a:pt x="197" y="523"/>
                </a:lnTo>
                <a:lnTo>
                  <a:pt x="448" y="206"/>
                </a:lnTo>
                <a:lnTo>
                  <a:pt x="586" y="13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2" name="Freeform 39"/>
          <p:cNvSpPr>
            <a:spLocks/>
          </p:cNvSpPr>
          <p:nvPr userDrawn="1"/>
        </p:nvSpPr>
        <p:spPr bwMode="auto">
          <a:xfrm>
            <a:off x="7288212" y="1417340"/>
            <a:ext cx="115888" cy="66675"/>
          </a:xfrm>
          <a:custGeom>
            <a:avLst/>
            <a:gdLst>
              <a:gd name="T0" fmla="*/ 226 w 879"/>
              <a:gd name="T1" fmla="*/ 65 h 509"/>
              <a:gd name="T2" fmla="*/ 0 w 879"/>
              <a:gd name="T3" fmla="*/ 355 h 509"/>
              <a:gd name="T4" fmla="*/ 369 w 879"/>
              <a:gd name="T5" fmla="*/ 509 h 509"/>
              <a:gd name="T6" fmla="*/ 369 w 879"/>
              <a:gd name="T7" fmla="*/ 509 h 509"/>
              <a:gd name="T8" fmla="*/ 409 w 879"/>
              <a:gd name="T9" fmla="*/ 487 h 509"/>
              <a:gd name="T10" fmla="*/ 452 w 879"/>
              <a:gd name="T11" fmla="*/ 464 h 509"/>
              <a:gd name="T12" fmla="*/ 495 w 879"/>
              <a:gd name="T13" fmla="*/ 439 h 509"/>
              <a:gd name="T14" fmla="*/ 538 w 879"/>
              <a:gd name="T15" fmla="*/ 413 h 509"/>
              <a:gd name="T16" fmla="*/ 623 w 879"/>
              <a:gd name="T17" fmla="*/ 361 h 509"/>
              <a:gd name="T18" fmla="*/ 703 w 879"/>
              <a:gd name="T19" fmla="*/ 311 h 509"/>
              <a:gd name="T20" fmla="*/ 773 w 879"/>
              <a:gd name="T21" fmla="*/ 266 h 509"/>
              <a:gd name="T22" fmla="*/ 829 w 879"/>
              <a:gd name="T23" fmla="*/ 229 h 509"/>
              <a:gd name="T24" fmla="*/ 879 w 879"/>
              <a:gd name="T25" fmla="*/ 196 h 509"/>
              <a:gd name="T26" fmla="*/ 359 w 879"/>
              <a:gd name="T27" fmla="*/ 0 h 509"/>
              <a:gd name="T28" fmla="*/ 226 w 879"/>
              <a:gd name="T29" fmla="*/ 6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9" h="509">
                <a:moveTo>
                  <a:pt x="226" y="65"/>
                </a:moveTo>
                <a:lnTo>
                  <a:pt x="0" y="355"/>
                </a:lnTo>
                <a:lnTo>
                  <a:pt x="369" y="509"/>
                </a:lnTo>
                <a:lnTo>
                  <a:pt x="369" y="509"/>
                </a:lnTo>
                <a:lnTo>
                  <a:pt x="409" y="487"/>
                </a:lnTo>
                <a:lnTo>
                  <a:pt x="452" y="464"/>
                </a:lnTo>
                <a:lnTo>
                  <a:pt x="495" y="439"/>
                </a:lnTo>
                <a:lnTo>
                  <a:pt x="538" y="413"/>
                </a:lnTo>
                <a:lnTo>
                  <a:pt x="623" y="361"/>
                </a:lnTo>
                <a:lnTo>
                  <a:pt x="703" y="311"/>
                </a:lnTo>
                <a:lnTo>
                  <a:pt x="773" y="266"/>
                </a:lnTo>
                <a:lnTo>
                  <a:pt x="829" y="229"/>
                </a:lnTo>
                <a:lnTo>
                  <a:pt x="879" y="196"/>
                </a:lnTo>
                <a:lnTo>
                  <a:pt x="359" y="0"/>
                </a:lnTo>
                <a:lnTo>
                  <a:pt x="226" y="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3" name="Freeform 40"/>
          <p:cNvSpPr>
            <a:spLocks/>
          </p:cNvSpPr>
          <p:nvPr userDrawn="1"/>
        </p:nvSpPr>
        <p:spPr bwMode="auto">
          <a:xfrm>
            <a:off x="7323137" y="1172865"/>
            <a:ext cx="26988" cy="123825"/>
          </a:xfrm>
          <a:custGeom>
            <a:avLst/>
            <a:gdLst>
              <a:gd name="T0" fmla="*/ 170 w 211"/>
              <a:gd name="T1" fmla="*/ 388 h 928"/>
              <a:gd name="T2" fmla="*/ 169 w 211"/>
              <a:gd name="T3" fmla="*/ 133 h 928"/>
              <a:gd name="T4" fmla="*/ 171 w 211"/>
              <a:gd name="T5" fmla="*/ 84 h 928"/>
              <a:gd name="T6" fmla="*/ 172 w 211"/>
              <a:gd name="T7" fmla="*/ 79 h 928"/>
              <a:gd name="T8" fmla="*/ 182 w 211"/>
              <a:gd name="T9" fmla="*/ 64 h 928"/>
              <a:gd name="T10" fmla="*/ 188 w 211"/>
              <a:gd name="T11" fmla="*/ 53 h 928"/>
              <a:gd name="T12" fmla="*/ 192 w 211"/>
              <a:gd name="T13" fmla="*/ 36 h 928"/>
              <a:gd name="T14" fmla="*/ 191 w 211"/>
              <a:gd name="T15" fmla="*/ 18 h 928"/>
              <a:gd name="T16" fmla="*/ 188 w 211"/>
              <a:gd name="T17" fmla="*/ 0 h 928"/>
              <a:gd name="T18" fmla="*/ 6 w 211"/>
              <a:gd name="T19" fmla="*/ 0 h 928"/>
              <a:gd name="T20" fmla="*/ 4 w 211"/>
              <a:gd name="T21" fmla="*/ 8 h 928"/>
              <a:gd name="T22" fmla="*/ 5 w 211"/>
              <a:gd name="T23" fmla="*/ 33 h 928"/>
              <a:gd name="T24" fmla="*/ 7 w 211"/>
              <a:gd name="T25" fmla="*/ 43 h 928"/>
              <a:gd name="T26" fmla="*/ 17 w 211"/>
              <a:gd name="T27" fmla="*/ 65 h 928"/>
              <a:gd name="T28" fmla="*/ 28 w 211"/>
              <a:gd name="T29" fmla="*/ 80 h 928"/>
              <a:gd name="T30" fmla="*/ 33 w 211"/>
              <a:gd name="T31" fmla="*/ 388 h 928"/>
              <a:gd name="T32" fmla="*/ 29 w 211"/>
              <a:gd name="T33" fmla="*/ 395 h 928"/>
              <a:gd name="T34" fmla="*/ 19 w 211"/>
              <a:gd name="T35" fmla="*/ 412 h 928"/>
              <a:gd name="T36" fmla="*/ 9 w 211"/>
              <a:gd name="T37" fmla="*/ 443 h 928"/>
              <a:gd name="T38" fmla="*/ 0 w 211"/>
              <a:gd name="T39" fmla="*/ 487 h 928"/>
              <a:gd name="T40" fmla="*/ 0 w 211"/>
              <a:gd name="T41" fmla="*/ 498 h 928"/>
              <a:gd name="T42" fmla="*/ 1 w 211"/>
              <a:gd name="T43" fmla="*/ 518 h 928"/>
              <a:gd name="T44" fmla="*/ 10 w 211"/>
              <a:gd name="T45" fmla="*/ 546 h 928"/>
              <a:gd name="T46" fmla="*/ 23 w 211"/>
              <a:gd name="T47" fmla="*/ 576 h 928"/>
              <a:gd name="T48" fmla="*/ 35 w 211"/>
              <a:gd name="T49" fmla="*/ 594 h 928"/>
              <a:gd name="T50" fmla="*/ 31 w 211"/>
              <a:gd name="T51" fmla="*/ 850 h 928"/>
              <a:gd name="T52" fmla="*/ 23 w 211"/>
              <a:gd name="T53" fmla="*/ 859 h 928"/>
              <a:gd name="T54" fmla="*/ 18 w 211"/>
              <a:gd name="T55" fmla="*/ 871 h 928"/>
              <a:gd name="T56" fmla="*/ 14 w 211"/>
              <a:gd name="T57" fmla="*/ 888 h 928"/>
              <a:gd name="T58" fmla="*/ 14 w 211"/>
              <a:gd name="T59" fmla="*/ 898 h 928"/>
              <a:gd name="T60" fmla="*/ 15 w 211"/>
              <a:gd name="T61" fmla="*/ 919 h 928"/>
              <a:gd name="T62" fmla="*/ 18 w 211"/>
              <a:gd name="T63" fmla="*/ 928 h 928"/>
              <a:gd name="T64" fmla="*/ 188 w 211"/>
              <a:gd name="T65" fmla="*/ 928 h 928"/>
              <a:gd name="T66" fmla="*/ 191 w 211"/>
              <a:gd name="T67" fmla="*/ 906 h 928"/>
              <a:gd name="T68" fmla="*/ 190 w 211"/>
              <a:gd name="T69" fmla="*/ 881 h 928"/>
              <a:gd name="T70" fmla="*/ 188 w 211"/>
              <a:gd name="T71" fmla="*/ 873 h 928"/>
              <a:gd name="T72" fmla="*/ 179 w 211"/>
              <a:gd name="T73" fmla="*/ 857 h 928"/>
              <a:gd name="T74" fmla="*/ 169 w 211"/>
              <a:gd name="T75" fmla="*/ 846 h 928"/>
              <a:gd name="T76" fmla="*/ 168 w 211"/>
              <a:gd name="T77" fmla="*/ 594 h 928"/>
              <a:gd name="T78" fmla="*/ 190 w 211"/>
              <a:gd name="T79" fmla="*/ 561 h 928"/>
              <a:gd name="T80" fmla="*/ 202 w 211"/>
              <a:gd name="T81" fmla="*/ 537 h 928"/>
              <a:gd name="T82" fmla="*/ 210 w 211"/>
              <a:gd name="T83" fmla="*/ 507 h 928"/>
              <a:gd name="T84" fmla="*/ 211 w 211"/>
              <a:gd name="T85" fmla="*/ 491 h 928"/>
              <a:gd name="T86" fmla="*/ 211 w 211"/>
              <a:gd name="T87" fmla="*/ 482 h 928"/>
              <a:gd name="T88" fmla="*/ 206 w 211"/>
              <a:gd name="T89" fmla="*/ 458 h 928"/>
              <a:gd name="T90" fmla="*/ 195 w 211"/>
              <a:gd name="T91" fmla="*/ 428 h 928"/>
              <a:gd name="T92" fmla="*/ 181 w 211"/>
              <a:gd name="T93" fmla="*/ 40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 h="928">
                <a:moveTo>
                  <a:pt x="170" y="388"/>
                </a:moveTo>
                <a:lnTo>
                  <a:pt x="170" y="388"/>
                </a:lnTo>
                <a:lnTo>
                  <a:pt x="169" y="238"/>
                </a:lnTo>
                <a:lnTo>
                  <a:pt x="169" y="133"/>
                </a:lnTo>
                <a:lnTo>
                  <a:pt x="170" y="96"/>
                </a:lnTo>
                <a:lnTo>
                  <a:pt x="171" y="84"/>
                </a:lnTo>
                <a:lnTo>
                  <a:pt x="172" y="79"/>
                </a:lnTo>
                <a:lnTo>
                  <a:pt x="172" y="79"/>
                </a:lnTo>
                <a:lnTo>
                  <a:pt x="177" y="71"/>
                </a:lnTo>
                <a:lnTo>
                  <a:pt x="182" y="64"/>
                </a:lnTo>
                <a:lnTo>
                  <a:pt x="188" y="53"/>
                </a:lnTo>
                <a:lnTo>
                  <a:pt x="188" y="53"/>
                </a:lnTo>
                <a:lnTo>
                  <a:pt x="191" y="45"/>
                </a:lnTo>
                <a:lnTo>
                  <a:pt x="192" y="36"/>
                </a:lnTo>
                <a:lnTo>
                  <a:pt x="192" y="28"/>
                </a:lnTo>
                <a:lnTo>
                  <a:pt x="191" y="18"/>
                </a:lnTo>
                <a:lnTo>
                  <a:pt x="189" y="5"/>
                </a:lnTo>
                <a:lnTo>
                  <a:pt x="188" y="0"/>
                </a:lnTo>
                <a:lnTo>
                  <a:pt x="6" y="0"/>
                </a:lnTo>
                <a:lnTo>
                  <a:pt x="6" y="0"/>
                </a:lnTo>
                <a:lnTo>
                  <a:pt x="5" y="4"/>
                </a:lnTo>
                <a:lnTo>
                  <a:pt x="4" y="8"/>
                </a:lnTo>
                <a:lnTo>
                  <a:pt x="4" y="20"/>
                </a:lnTo>
                <a:lnTo>
                  <a:pt x="5" y="33"/>
                </a:lnTo>
                <a:lnTo>
                  <a:pt x="7" y="43"/>
                </a:lnTo>
                <a:lnTo>
                  <a:pt x="7" y="43"/>
                </a:lnTo>
                <a:lnTo>
                  <a:pt x="11" y="54"/>
                </a:lnTo>
                <a:lnTo>
                  <a:pt x="17" y="65"/>
                </a:lnTo>
                <a:lnTo>
                  <a:pt x="24" y="76"/>
                </a:lnTo>
                <a:lnTo>
                  <a:pt x="28" y="80"/>
                </a:lnTo>
                <a:lnTo>
                  <a:pt x="33" y="83"/>
                </a:lnTo>
                <a:lnTo>
                  <a:pt x="33" y="388"/>
                </a:lnTo>
                <a:lnTo>
                  <a:pt x="33" y="388"/>
                </a:lnTo>
                <a:lnTo>
                  <a:pt x="29" y="395"/>
                </a:lnTo>
                <a:lnTo>
                  <a:pt x="24" y="402"/>
                </a:lnTo>
                <a:lnTo>
                  <a:pt x="19" y="412"/>
                </a:lnTo>
                <a:lnTo>
                  <a:pt x="14" y="426"/>
                </a:lnTo>
                <a:lnTo>
                  <a:pt x="9" y="443"/>
                </a:lnTo>
                <a:lnTo>
                  <a:pt x="4" y="463"/>
                </a:lnTo>
                <a:lnTo>
                  <a:pt x="0" y="487"/>
                </a:lnTo>
                <a:lnTo>
                  <a:pt x="0" y="487"/>
                </a:lnTo>
                <a:lnTo>
                  <a:pt x="0" y="498"/>
                </a:lnTo>
                <a:lnTo>
                  <a:pt x="0" y="508"/>
                </a:lnTo>
                <a:lnTo>
                  <a:pt x="1" y="518"/>
                </a:lnTo>
                <a:lnTo>
                  <a:pt x="4" y="529"/>
                </a:lnTo>
                <a:lnTo>
                  <a:pt x="10" y="546"/>
                </a:lnTo>
                <a:lnTo>
                  <a:pt x="16" y="562"/>
                </a:lnTo>
                <a:lnTo>
                  <a:pt x="23" y="576"/>
                </a:lnTo>
                <a:lnTo>
                  <a:pt x="29" y="585"/>
                </a:lnTo>
                <a:lnTo>
                  <a:pt x="35" y="594"/>
                </a:lnTo>
                <a:lnTo>
                  <a:pt x="31" y="850"/>
                </a:lnTo>
                <a:lnTo>
                  <a:pt x="31" y="850"/>
                </a:lnTo>
                <a:lnTo>
                  <a:pt x="29" y="852"/>
                </a:lnTo>
                <a:lnTo>
                  <a:pt x="23" y="859"/>
                </a:lnTo>
                <a:lnTo>
                  <a:pt x="20" y="864"/>
                </a:lnTo>
                <a:lnTo>
                  <a:pt x="18" y="871"/>
                </a:lnTo>
                <a:lnTo>
                  <a:pt x="15" y="879"/>
                </a:lnTo>
                <a:lnTo>
                  <a:pt x="14" y="888"/>
                </a:lnTo>
                <a:lnTo>
                  <a:pt x="14" y="888"/>
                </a:lnTo>
                <a:lnTo>
                  <a:pt x="14" y="898"/>
                </a:lnTo>
                <a:lnTo>
                  <a:pt x="14" y="906"/>
                </a:lnTo>
                <a:lnTo>
                  <a:pt x="15" y="919"/>
                </a:lnTo>
                <a:lnTo>
                  <a:pt x="17" y="926"/>
                </a:lnTo>
                <a:lnTo>
                  <a:pt x="18" y="928"/>
                </a:lnTo>
                <a:lnTo>
                  <a:pt x="188" y="928"/>
                </a:lnTo>
                <a:lnTo>
                  <a:pt x="188" y="928"/>
                </a:lnTo>
                <a:lnTo>
                  <a:pt x="190" y="920"/>
                </a:lnTo>
                <a:lnTo>
                  <a:pt x="191" y="906"/>
                </a:lnTo>
                <a:lnTo>
                  <a:pt x="190" y="889"/>
                </a:lnTo>
                <a:lnTo>
                  <a:pt x="190" y="881"/>
                </a:lnTo>
                <a:lnTo>
                  <a:pt x="188" y="873"/>
                </a:lnTo>
                <a:lnTo>
                  <a:pt x="188" y="873"/>
                </a:lnTo>
                <a:lnTo>
                  <a:pt x="185" y="864"/>
                </a:lnTo>
                <a:lnTo>
                  <a:pt x="179" y="857"/>
                </a:lnTo>
                <a:lnTo>
                  <a:pt x="174" y="851"/>
                </a:lnTo>
                <a:lnTo>
                  <a:pt x="169" y="846"/>
                </a:lnTo>
                <a:lnTo>
                  <a:pt x="168" y="594"/>
                </a:lnTo>
                <a:lnTo>
                  <a:pt x="168" y="594"/>
                </a:lnTo>
                <a:lnTo>
                  <a:pt x="181" y="573"/>
                </a:lnTo>
                <a:lnTo>
                  <a:pt x="190" y="561"/>
                </a:lnTo>
                <a:lnTo>
                  <a:pt x="196" y="550"/>
                </a:lnTo>
                <a:lnTo>
                  <a:pt x="202" y="537"/>
                </a:lnTo>
                <a:lnTo>
                  <a:pt x="207" y="522"/>
                </a:lnTo>
                <a:lnTo>
                  <a:pt x="210" y="507"/>
                </a:lnTo>
                <a:lnTo>
                  <a:pt x="211" y="499"/>
                </a:lnTo>
                <a:lnTo>
                  <a:pt x="211" y="491"/>
                </a:lnTo>
                <a:lnTo>
                  <a:pt x="211" y="491"/>
                </a:lnTo>
                <a:lnTo>
                  <a:pt x="211" y="482"/>
                </a:lnTo>
                <a:lnTo>
                  <a:pt x="210" y="473"/>
                </a:lnTo>
                <a:lnTo>
                  <a:pt x="206" y="458"/>
                </a:lnTo>
                <a:lnTo>
                  <a:pt x="201" y="443"/>
                </a:lnTo>
                <a:lnTo>
                  <a:pt x="195" y="428"/>
                </a:lnTo>
                <a:lnTo>
                  <a:pt x="189" y="416"/>
                </a:lnTo>
                <a:lnTo>
                  <a:pt x="181" y="405"/>
                </a:lnTo>
                <a:lnTo>
                  <a:pt x="170" y="38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4" name="Freeform 41"/>
          <p:cNvSpPr>
            <a:spLocks/>
          </p:cNvSpPr>
          <p:nvPr userDrawn="1"/>
        </p:nvSpPr>
        <p:spPr bwMode="auto">
          <a:xfrm>
            <a:off x="7351712" y="1209378"/>
            <a:ext cx="80963" cy="58738"/>
          </a:xfrm>
          <a:custGeom>
            <a:avLst/>
            <a:gdLst>
              <a:gd name="T0" fmla="*/ 617 w 617"/>
              <a:gd name="T1" fmla="*/ 73 h 442"/>
              <a:gd name="T2" fmla="*/ 433 w 617"/>
              <a:gd name="T3" fmla="*/ 70 h 442"/>
              <a:gd name="T4" fmla="*/ 202 w 617"/>
              <a:gd name="T5" fmla="*/ 68 h 442"/>
              <a:gd name="T6" fmla="*/ 195 w 617"/>
              <a:gd name="T7" fmla="*/ 67 h 442"/>
              <a:gd name="T8" fmla="*/ 174 w 617"/>
              <a:gd name="T9" fmla="*/ 61 h 442"/>
              <a:gd name="T10" fmla="*/ 137 w 617"/>
              <a:gd name="T11" fmla="*/ 44 h 442"/>
              <a:gd name="T12" fmla="*/ 84 w 617"/>
              <a:gd name="T13" fmla="*/ 16 h 442"/>
              <a:gd name="T14" fmla="*/ 53 w 617"/>
              <a:gd name="T15" fmla="*/ 2 h 442"/>
              <a:gd name="T16" fmla="*/ 40 w 617"/>
              <a:gd name="T17" fmla="*/ 0 h 442"/>
              <a:gd name="T18" fmla="*/ 37 w 617"/>
              <a:gd name="T19" fmla="*/ 2 h 442"/>
              <a:gd name="T20" fmla="*/ 22 w 617"/>
              <a:gd name="T21" fmla="*/ 38 h 442"/>
              <a:gd name="T22" fmla="*/ 1 w 617"/>
              <a:gd name="T23" fmla="*/ 91 h 442"/>
              <a:gd name="T24" fmla="*/ 19 w 617"/>
              <a:gd name="T25" fmla="*/ 113 h 442"/>
              <a:gd name="T26" fmla="*/ 38 w 617"/>
              <a:gd name="T27" fmla="*/ 147 h 442"/>
              <a:gd name="T28" fmla="*/ 47 w 617"/>
              <a:gd name="T29" fmla="*/ 169 h 442"/>
              <a:gd name="T30" fmla="*/ 52 w 617"/>
              <a:gd name="T31" fmla="*/ 191 h 442"/>
              <a:gd name="T32" fmla="*/ 55 w 617"/>
              <a:gd name="T33" fmla="*/ 216 h 442"/>
              <a:gd name="T34" fmla="*/ 53 w 617"/>
              <a:gd name="T35" fmla="*/ 235 h 442"/>
              <a:gd name="T36" fmla="*/ 48 w 617"/>
              <a:gd name="T37" fmla="*/ 265 h 442"/>
              <a:gd name="T38" fmla="*/ 42 w 617"/>
              <a:gd name="T39" fmla="*/ 283 h 442"/>
              <a:gd name="T40" fmla="*/ 32 w 617"/>
              <a:gd name="T41" fmla="*/ 304 h 442"/>
              <a:gd name="T42" fmla="*/ 19 w 617"/>
              <a:gd name="T43" fmla="*/ 324 h 442"/>
              <a:gd name="T44" fmla="*/ 0 w 617"/>
              <a:gd name="T45" fmla="*/ 345 h 442"/>
              <a:gd name="T46" fmla="*/ 23 w 617"/>
              <a:gd name="T47" fmla="*/ 391 h 442"/>
              <a:gd name="T48" fmla="*/ 47 w 617"/>
              <a:gd name="T49" fmla="*/ 435 h 442"/>
              <a:gd name="T50" fmla="*/ 52 w 617"/>
              <a:gd name="T51" fmla="*/ 442 h 442"/>
              <a:gd name="T52" fmla="*/ 84 w 617"/>
              <a:gd name="T53" fmla="*/ 423 h 442"/>
              <a:gd name="T54" fmla="*/ 129 w 617"/>
              <a:gd name="T55" fmla="*/ 400 h 442"/>
              <a:gd name="T56" fmla="*/ 183 w 617"/>
              <a:gd name="T57" fmla="*/ 378 h 442"/>
              <a:gd name="T58" fmla="*/ 211 w 617"/>
              <a:gd name="T59" fmla="*/ 371 h 442"/>
              <a:gd name="T60" fmla="*/ 224 w 617"/>
              <a:gd name="T61" fmla="*/ 369 h 442"/>
              <a:gd name="T62" fmla="*/ 330 w 617"/>
              <a:gd name="T63" fmla="*/ 36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7" h="442">
                <a:moveTo>
                  <a:pt x="330" y="363"/>
                </a:moveTo>
                <a:lnTo>
                  <a:pt x="617" y="73"/>
                </a:lnTo>
                <a:lnTo>
                  <a:pt x="617" y="73"/>
                </a:lnTo>
                <a:lnTo>
                  <a:pt x="433" y="70"/>
                </a:lnTo>
                <a:lnTo>
                  <a:pt x="324" y="69"/>
                </a:lnTo>
                <a:lnTo>
                  <a:pt x="202" y="68"/>
                </a:lnTo>
                <a:lnTo>
                  <a:pt x="202" y="68"/>
                </a:lnTo>
                <a:lnTo>
                  <a:pt x="195" y="67"/>
                </a:lnTo>
                <a:lnTo>
                  <a:pt x="185" y="65"/>
                </a:lnTo>
                <a:lnTo>
                  <a:pt x="174" y="61"/>
                </a:lnTo>
                <a:lnTo>
                  <a:pt x="163" y="56"/>
                </a:lnTo>
                <a:lnTo>
                  <a:pt x="137" y="44"/>
                </a:lnTo>
                <a:lnTo>
                  <a:pt x="110" y="30"/>
                </a:lnTo>
                <a:lnTo>
                  <a:pt x="84" y="16"/>
                </a:lnTo>
                <a:lnTo>
                  <a:pt x="63" y="6"/>
                </a:lnTo>
                <a:lnTo>
                  <a:pt x="53" y="2"/>
                </a:lnTo>
                <a:lnTo>
                  <a:pt x="45" y="1"/>
                </a:lnTo>
                <a:lnTo>
                  <a:pt x="40" y="0"/>
                </a:lnTo>
                <a:lnTo>
                  <a:pt x="38" y="1"/>
                </a:lnTo>
                <a:lnTo>
                  <a:pt x="37" y="2"/>
                </a:lnTo>
                <a:lnTo>
                  <a:pt x="37" y="2"/>
                </a:lnTo>
                <a:lnTo>
                  <a:pt x="22" y="38"/>
                </a:lnTo>
                <a:lnTo>
                  <a:pt x="1" y="91"/>
                </a:lnTo>
                <a:lnTo>
                  <a:pt x="1" y="91"/>
                </a:lnTo>
                <a:lnTo>
                  <a:pt x="10" y="101"/>
                </a:lnTo>
                <a:lnTo>
                  <a:pt x="19" y="113"/>
                </a:lnTo>
                <a:lnTo>
                  <a:pt x="29" y="129"/>
                </a:lnTo>
                <a:lnTo>
                  <a:pt x="38" y="147"/>
                </a:lnTo>
                <a:lnTo>
                  <a:pt x="43" y="157"/>
                </a:lnTo>
                <a:lnTo>
                  <a:pt x="47" y="169"/>
                </a:lnTo>
                <a:lnTo>
                  <a:pt x="50" y="180"/>
                </a:lnTo>
                <a:lnTo>
                  <a:pt x="52" y="191"/>
                </a:lnTo>
                <a:lnTo>
                  <a:pt x="55" y="203"/>
                </a:lnTo>
                <a:lnTo>
                  <a:pt x="55" y="216"/>
                </a:lnTo>
                <a:lnTo>
                  <a:pt x="55" y="216"/>
                </a:lnTo>
                <a:lnTo>
                  <a:pt x="53" y="235"/>
                </a:lnTo>
                <a:lnTo>
                  <a:pt x="51" y="248"/>
                </a:lnTo>
                <a:lnTo>
                  <a:pt x="48" y="265"/>
                </a:lnTo>
                <a:lnTo>
                  <a:pt x="45" y="274"/>
                </a:lnTo>
                <a:lnTo>
                  <a:pt x="42" y="283"/>
                </a:lnTo>
                <a:lnTo>
                  <a:pt x="38" y="293"/>
                </a:lnTo>
                <a:lnTo>
                  <a:pt x="32" y="304"/>
                </a:lnTo>
                <a:lnTo>
                  <a:pt x="26" y="313"/>
                </a:lnTo>
                <a:lnTo>
                  <a:pt x="19" y="324"/>
                </a:lnTo>
                <a:lnTo>
                  <a:pt x="11" y="334"/>
                </a:lnTo>
                <a:lnTo>
                  <a:pt x="0" y="345"/>
                </a:lnTo>
                <a:lnTo>
                  <a:pt x="0" y="345"/>
                </a:lnTo>
                <a:lnTo>
                  <a:pt x="23" y="391"/>
                </a:lnTo>
                <a:lnTo>
                  <a:pt x="40" y="423"/>
                </a:lnTo>
                <a:lnTo>
                  <a:pt x="47" y="435"/>
                </a:lnTo>
                <a:lnTo>
                  <a:pt x="52" y="442"/>
                </a:lnTo>
                <a:lnTo>
                  <a:pt x="52" y="442"/>
                </a:lnTo>
                <a:lnTo>
                  <a:pt x="67" y="433"/>
                </a:lnTo>
                <a:lnTo>
                  <a:pt x="84" y="423"/>
                </a:lnTo>
                <a:lnTo>
                  <a:pt x="105" y="412"/>
                </a:lnTo>
                <a:lnTo>
                  <a:pt x="129" y="400"/>
                </a:lnTo>
                <a:lnTo>
                  <a:pt x="156" y="388"/>
                </a:lnTo>
                <a:lnTo>
                  <a:pt x="183" y="378"/>
                </a:lnTo>
                <a:lnTo>
                  <a:pt x="198" y="374"/>
                </a:lnTo>
                <a:lnTo>
                  <a:pt x="211" y="371"/>
                </a:lnTo>
                <a:lnTo>
                  <a:pt x="211" y="371"/>
                </a:lnTo>
                <a:lnTo>
                  <a:pt x="224" y="369"/>
                </a:lnTo>
                <a:lnTo>
                  <a:pt x="248" y="367"/>
                </a:lnTo>
                <a:lnTo>
                  <a:pt x="330" y="36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5" name="Freeform 42"/>
          <p:cNvSpPr>
            <a:spLocks/>
          </p:cNvSpPr>
          <p:nvPr userDrawn="1"/>
        </p:nvSpPr>
        <p:spPr bwMode="auto">
          <a:xfrm>
            <a:off x="7453312" y="1131590"/>
            <a:ext cx="158750" cy="127000"/>
          </a:xfrm>
          <a:custGeom>
            <a:avLst/>
            <a:gdLst>
              <a:gd name="T0" fmla="*/ 1179 w 1207"/>
              <a:gd name="T1" fmla="*/ 480 h 962"/>
              <a:gd name="T2" fmla="*/ 1115 w 1207"/>
              <a:gd name="T3" fmla="*/ 496 h 962"/>
              <a:gd name="T4" fmla="*/ 1079 w 1207"/>
              <a:gd name="T5" fmla="*/ 532 h 962"/>
              <a:gd name="T6" fmla="*/ 1057 w 1207"/>
              <a:gd name="T7" fmla="*/ 600 h 962"/>
              <a:gd name="T8" fmla="*/ 1046 w 1207"/>
              <a:gd name="T9" fmla="*/ 585 h 962"/>
              <a:gd name="T10" fmla="*/ 1007 w 1207"/>
              <a:gd name="T11" fmla="*/ 556 h 962"/>
              <a:gd name="T12" fmla="*/ 935 w 1207"/>
              <a:gd name="T13" fmla="*/ 562 h 962"/>
              <a:gd name="T14" fmla="*/ 930 w 1207"/>
              <a:gd name="T15" fmla="*/ 613 h 962"/>
              <a:gd name="T16" fmla="*/ 935 w 1207"/>
              <a:gd name="T17" fmla="*/ 696 h 962"/>
              <a:gd name="T18" fmla="*/ 890 w 1207"/>
              <a:gd name="T19" fmla="*/ 725 h 962"/>
              <a:gd name="T20" fmla="*/ 842 w 1207"/>
              <a:gd name="T21" fmla="*/ 709 h 962"/>
              <a:gd name="T22" fmla="*/ 816 w 1207"/>
              <a:gd name="T23" fmla="*/ 658 h 962"/>
              <a:gd name="T24" fmla="*/ 805 w 1207"/>
              <a:gd name="T25" fmla="*/ 643 h 962"/>
              <a:gd name="T26" fmla="*/ 749 w 1207"/>
              <a:gd name="T27" fmla="*/ 659 h 962"/>
              <a:gd name="T28" fmla="*/ 701 w 1207"/>
              <a:gd name="T29" fmla="*/ 634 h 962"/>
              <a:gd name="T30" fmla="*/ 694 w 1207"/>
              <a:gd name="T31" fmla="*/ 581 h 962"/>
              <a:gd name="T32" fmla="*/ 754 w 1207"/>
              <a:gd name="T33" fmla="*/ 540 h 962"/>
              <a:gd name="T34" fmla="*/ 824 w 1207"/>
              <a:gd name="T35" fmla="*/ 520 h 962"/>
              <a:gd name="T36" fmla="*/ 805 w 1207"/>
              <a:gd name="T37" fmla="*/ 460 h 962"/>
              <a:gd name="T38" fmla="*/ 764 w 1207"/>
              <a:gd name="T39" fmla="*/ 421 h 962"/>
              <a:gd name="T40" fmla="*/ 698 w 1207"/>
              <a:gd name="T41" fmla="*/ 414 h 962"/>
              <a:gd name="T42" fmla="*/ 672 w 1207"/>
              <a:gd name="T43" fmla="*/ 415 h 962"/>
              <a:gd name="T44" fmla="*/ 712 w 1207"/>
              <a:gd name="T45" fmla="*/ 360 h 962"/>
              <a:gd name="T46" fmla="*/ 709 w 1207"/>
              <a:gd name="T47" fmla="*/ 285 h 962"/>
              <a:gd name="T48" fmla="*/ 668 w 1207"/>
              <a:gd name="T49" fmla="*/ 214 h 962"/>
              <a:gd name="T50" fmla="*/ 606 w 1207"/>
              <a:gd name="T51" fmla="*/ 224 h 962"/>
              <a:gd name="T52" fmla="*/ 535 w 1207"/>
              <a:gd name="T53" fmla="*/ 272 h 962"/>
              <a:gd name="T54" fmla="*/ 516 w 1207"/>
              <a:gd name="T55" fmla="*/ 334 h 962"/>
              <a:gd name="T56" fmla="*/ 508 w 1207"/>
              <a:gd name="T57" fmla="*/ 341 h 962"/>
              <a:gd name="T58" fmla="*/ 458 w 1207"/>
              <a:gd name="T59" fmla="*/ 287 h 962"/>
              <a:gd name="T60" fmla="*/ 404 w 1207"/>
              <a:gd name="T61" fmla="*/ 278 h 962"/>
              <a:gd name="T62" fmla="*/ 345 w 1207"/>
              <a:gd name="T63" fmla="*/ 300 h 962"/>
              <a:gd name="T64" fmla="*/ 362 w 1207"/>
              <a:gd name="T65" fmla="*/ 357 h 962"/>
              <a:gd name="T66" fmla="*/ 382 w 1207"/>
              <a:gd name="T67" fmla="*/ 432 h 962"/>
              <a:gd name="T68" fmla="*/ 347 w 1207"/>
              <a:gd name="T69" fmla="*/ 472 h 962"/>
              <a:gd name="T70" fmla="*/ 292 w 1207"/>
              <a:gd name="T71" fmla="*/ 462 h 962"/>
              <a:gd name="T72" fmla="*/ 262 w 1207"/>
              <a:gd name="T73" fmla="*/ 417 h 962"/>
              <a:gd name="T74" fmla="*/ 249 w 1207"/>
              <a:gd name="T75" fmla="*/ 398 h 962"/>
              <a:gd name="T76" fmla="*/ 194 w 1207"/>
              <a:gd name="T77" fmla="*/ 421 h 962"/>
              <a:gd name="T78" fmla="*/ 147 w 1207"/>
              <a:gd name="T79" fmla="*/ 404 h 962"/>
              <a:gd name="T80" fmla="*/ 128 w 1207"/>
              <a:gd name="T81" fmla="*/ 354 h 962"/>
              <a:gd name="T82" fmla="*/ 178 w 1207"/>
              <a:gd name="T83" fmla="*/ 300 h 962"/>
              <a:gd name="T84" fmla="*/ 233 w 1207"/>
              <a:gd name="T85" fmla="*/ 262 h 962"/>
              <a:gd name="T86" fmla="*/ 195 w 1207"/>
              <a:gd name="T87" fmla="*/ 203 h 962"/>
              <a:gd name="T88" fmla="*/ 145 w 1207"/>
              <a:gd name="T89" fmla="*/ 185 h 962"/>
              <a:gd name="T90" fmla="*/ 115 w 1207"/>
              <a:gd name="T91" fmla="*/ 191 h 962"/>
              <a:gd name="T92" fmla="*/ 153 w 1207"/>
              <a:gd name="T93" fmla="*/ 136 h 962"/>
              <a:gd name="T94" fmla="*/ 157 w 1207"/>
              <a:gd name="T95" fmla="*/ 76 h 962"/>
              <a:gd name="T96" fmla="*/ 134 w 1207"/>
              <a:gd name="T97" fmla="*/ 28 h 962"/>
              <a:gd name="T98" fmla="*/ 269 w 1207"/>
              <a:gd name="T99" fmla="*/ 712 h 962"/>
              <a:gd name="T100" fmla="*/ 354 w 1207"/>
              <a:gd name="T101" fmla="*/ 656 h 962"/>
              <a:gd name="T102" fmla="*/ 437 w 1207"/>
              <a:gd name="T103" fmla="*/ 636 h 962"/>
              <a:gd name="T104" fmla="*/ 517 w 1207"/>
              <a:gd name="T105" fmla="*/ 643 h 962"/>
              <a:gd name="T106" fmla="*/ 610 w 1207"/>
              <a:gd name="T107" fmla="*/ 683 h 962"/>
              <a:gd name="T108" fmla="*/ 658 w 1207"/>
              <a:gd name="T109" fmla="*/ 735 h 962"/>
              <a:gd name="T110" fmla="*/ 673 w 1207"/>
              <a:gd name="T111" fmla="*/ 793 h 962"/>
              <a:gd name="T112" fmla="*/ 646 w 1207"/>
              <a:gd name="T113" fmla="*/ 87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7" h="962">
                <a:moveTo>
                  <a:pt x="841" y="962"/>
                </a:moveTo>
                <a:lnTo>
                  <a:pt x="1207" y="484"/>
                </a:lnTo>
                <a:lnTo>
                  <a:pt x="1207" y="484"/>
                </a:lnTo>
                <a:lnTo>
                  <a:pt x="1200" y="482"/>
                </a:lnTo>
                <a:lnTo>
                  <a:pt x="1190" y="481"/>
                </a:lnTo>
                <a:lnTo>
                  <a:pt x="1179" y="480"/>
                </a:lnTo>
                <a:lnTo>
                  <a:pt x="1166" y="480"/>
                </a:lnTo>
                <a:lnTo>
                  <a:pt x="1149" y="483"/>
                </a:lnTo>
                <a:lnTo>
                  <a:pt x="1141" y="485"/>
                </a:lnTo>
                <a:lnTo>
                  <a:pt x="1133" y="488"/>
                </a:lnTo>
                <a:lnTo>
                  <a:pt x="1124" y="492"/>
                </a:lnTo>
                <a:lnTo>
                  <a:pt x="1115" y="496"/>
                </a:lnTo>
                <a:lnTo>
                  <a:pt x="1115" y="496"/>
                </a:lnTo>
                <a:lnTo>
                  <a:pt x="1106" y="502"/>
                </a:lnTo>
                <a:lnTo>
                  <a:pt x="1097" y="508"/>
                </a:lnTo>
                <a:lnTo>
                  <a:pt x="1090" y="515"/>
                </a:lnTo>
                <a:lnTo>
                  <a:pt x="1084" y="523"/>
                </a:lnTo>
                <a:lnTo>
                  <a:pt x="1079" y="532"/>
                </a:lnTo>
                <a:lnTo>
                  <a:pt x="1074" y="540"/>
                </a:lnTo>
                <a:lnTo>
                  <a:pt x="1070" y="548"/>
                </a:lnTo>
                <a:lnTo>
                  <a:pt x="1067" y="557"/>
                </a:lnTo>
                <a:lnTo>
                  <a:pt x="1062" y="574"/>
                </a:lnTo>
                <a:lnTo>
                  <a:pt x="1058" y="589"/>
                </a:lnTo>
                <a:lnTo>
                  <a:pt x="1057" y="600"/>
                </a:lnTo>
                <a:lnTo>
                  <a:pt x="1058" y="605"/>
                </a:lnTo>
                <a:lnTo>
                  <a:pt x="1059" y="608"/>
                </a:lnTo>
                <a:lnTo>
                  <a:pt x="1059" y="608"/>
                </a:lnTo>
                <a:lnTo>
                  <a:pt x="1055" y="599"/>
                </a:lnTo>
                <a:lnTo>
                  <a:pt x="1051" y="592"/>
                </a:lnTo>
                <a:lnTo>
                  <a:pt x="1046" y="585"/>
                </a:lnTo>
                <a:lnTo>
                  <a:pt x="1041" y="579"/>
                </a:lnTo>
                <a:lnTo>
                  <a:pt x="1036" y="574"/>
                </a:lnTo>
                <a:lnTo>
                  <a:pt x="1031" y="568"/>
                </a:lnTo>
                <a:lnTo>
                  <a:pt x="1025" y="564"/>
                </a:lnTo>
                <a:lnTo>
                  <a:pt x="1020" y="561"/>
                </a:lnTo>
                <a:lnTo>
                  <a:pt x="1007" y="556"/>
                </a:lnTo>
                <a:lnTo>
                  <a:pt x="994" y="554"/>
                </a:lnTo>
                <a:lnTo>
                  <a:pt x="982" y="553"/>
                </a:lnTo>
                <a:lnTo>
                  <a:pt x="970" y="554"/>
                </a:lnTo>
                <a:lnTo>
                  <a:pt x="957" y="556"/>
                </a:lnTo>
                <a:lnTo>
                  <a:pt x="946" y="558"/>
                </a:lnTo>
                <a:lnTo>
                  <a:pt x="935" y="562"/>
                </a:lnTo>
                <a:lnTo>
                  <a:pt x="927" y="565"/>
                </a:lnTo>
                <a:lnTo>
                  <a:pt x="913" y="572"/>
                </a:lnTo>
                <a:lnTo>
                  <a:pt x="908" y="574"/>
                </a:lnTo>
                <a:lnTo>
                  <a:pt x="908" y="574"/>
                </a:lnTo>
                <a:lnTo>
                  <a:pt x="920" y="594"/>
                </a:lnTo>
                <a:lnTo>
                  <a:pt x="930" y="613"/>
                </a:lnTo>
                <a:lnTo>
                  <a:pt x="936" y="632"/>
                </a:lnTo>
                <a:lnTo>
                  <a:pt x="940" y="647"/>
                </a:lnTo>
                <a:lnTo>
                  <a:pt x="941" y="663"/>
                </a:lnTo>
                <a:lnTo>
                  <a:pt x="941" y="675"/>
                </a:lnTo>
                <a:lnTo>
                  <a:pt x="939" y="687"/>
                </a:lnTo>
                <a:lnTo>
                  <a:pt x="935" y="696"/>
                </a:lnTo>
                <a:lnTo>
                  <a:pt x="930" y="705"/>
                </a:lnTo>
                <a:lnTo>
                  <a:pt x="924" y="712"/>
                </a:lnTo>
                <a:lnTo>
                  <a:pt x="915" y="718"/>
                </a:lnTo>
                <a:lnTo>
                  <a:pt x="907" y="722"/>
                </a:lnTo>
                <a:lnTo>
                  <a:pt x="899" y="724"/>
                </a:lnTo>
                <a:lnTo>
                  <a:pt x="890" y="725"/>
                </a:lnTo>
                <a:lnTo>
                  <a:pt x="881" y="725"/>
                </a:lnTo>
                <a:lnTo>
                  <a:pt x="871" y="724"/>
                </a:lnTo>
                <a:lnTo>
                  <a:pt x="871" y="724"/>
                </a:lnTo>
                <a:lnTo>
                  <a:pt x="859" y="720"/>
                </a:lnTo>
                <a:lnTo>
                  <a:pt x="850" y="715"/>
                </a:lnTo>
                <a:lnTo>
                  <a:pt x="842" y="709"/>
                </a:lnTo>
                <a:lnTo>
                  <a:pt x="835" y="702"/>
                </a:lnTo>
                <a:lnTo>
                  <a:pt x="829" y="695"/>
                </a:lnTo>
                <a:lnTo>
                  <a:pt x="825" y="688"/>
                </a:lnTo>
                <a:lnTo>
                  <a:pt x="821" y="680"/>
                </a:lnTo>
                <a:lnTo>
                  <a:pt x="819" y="673"/>
                </a:lnTo>
                <a:lnTo>
                  <a:pt x="816" y="658"/>
                </a:lnTo>
                <a:lnTo>
                  <a:pt x="816" y="646"/>
                </a:lnTo>
                <a:lnTo>
                  <a:pt x="816" y="638"/>
                </a:lnTo>
                <a:lnTo>
                  <a:pt x="816" y="635"/>
                </a:lnTo>
                <a:lnTo>
                  <a:pt x="816" y="635"/>
                </a:lnTo>
                <a:lnTo>
                  <a:pt x="813" y="637"/>
                </a:lnTo>
                <a:lnTo>
                  <a:pt x="805" y="643"/>
                </a:lnTo>
                <a:lnTo>
                  <a:pt x="793" y="650"/>
                </a:lnTo>
                <a:lnTo>
                  <a:pt x="785" y="653"/>
                </a:lnTo>
                <a:lnTo>
                  <a:pt x="777" y="656"/>
                </a:lnTo>
                <a:lnTo>
                  <a:pt x="768" y="658"/>
                </a:lnTo>
                <a:lnTo>
                  <a:pt x="759" y="659"/>
                </a:lnTo>
                <a:lnTo>
                  <a:pt x="749" y="659"/>
                </a:lnTo>
                <a:lnTo>
                  <a:pt x="739" y="658"/>
                </a:lnTo>
                <a:lnTo>
                  <a:pt x="729" y="655"/>
                </a:lnTo>
                <a:lnTo>
                  <a:pt x="720" y="650"/>
                </a:lnTo>
                <a:lnTo>
                  <a:pt x="710" y="643"/>
                </a:lnTo>
                <a:lnTo>
                  <a:pt x="701" y="634"/>
                </a:lnTo>
                <a:lnTo>
                  <a:pt x="701" y="634"/>
                </a:lnTo>
                <a:lnTo>
                  <a:pt x="694" y="625"/>
                </a:lnTo>
                <a:lnTo>
                  <a:pt x="690" y="616"/>
                </a:lnTo>
                <a:lnTo>
                  <a:pt x="688" y="607"/>
                </a:lnTo>
                <a:lnTo>
                  <a:pt x="689" y="598"/>
                </a:lnTo>
                <a:lnTo>
                  <a:pt x="690" y="589"/>
                </a:lnTo>
                <a:lnTo>
                  <a:pt x="694" y="581"/>
                </a:lnTo>
                <a:lnTo>
                  <a:pt x="701" y="572"/>
                </a:lnTo>
                <a:lnTo>
                  <a:pt x="708" y="564"/>
                </a:lnTo>
                <a:lnTo>
                  <a:pt x="717" y="557"/>
                </a:lnTo>
                <a:lnTo>
                  <a:pt x="727" y="550"/>
                </a:lnTo>
                <a:lnTo>
                  <a:pt x="740" y="544"/>
                </a:lnTo>
                <a:lnTo>
                  <a:pt x="754" y="540"/>
                </a:lnTo>
                <a:lnTo>
                  <a:pt x="769" y="536"/>
                </a:lnTo>
                <a:lnTo>
                  <a:pt x="786" y="533"/>
                </a:lnTo>
                <a:lnTo>
                  <a:pt x="804" y="532"/>
                </a:lnTo>
                <a:lnTo>
                  <a:pt x="823" y="531"/>
                </a:lnTo>
                <a:lnTo>
                  <a:pt x="823" y="531"/>
                </a:lnTo>
                <a:lnTo>
                  <a:pt x="824" y="520"/>
                </a:lnTo>
                <a:lnTo>
                  <a:pt x="823" y="509"/>
                </a:lnTo>
                <a:lnTo>
                  <a:pt x="820" y="494"/>
                </a:lnTo>
                <a:lnTo>
                  <a:pt x="817" y="486"/>
                </a:lnTo>
                <a:lnTo>
                  <a:pt x="814" y="477"/>
                </a:lnTo>
                <a:lnTo>
                  <a:pt x="810" y="469"/>
                </a:lnTo>
                <a:lnTo>
                  <a:pt x="805" y="460"/>
                </a:lnTo>
                <a:lnTo>
                  <a:pt x="799" y="451"/>
                </a:lnTo>
                <a:lnTo>
                  <a:pt x="792" y="443"/>
                </a:lnTo>
                <a:lnTo>
                  <a:pt x="782" y="435"/>
                </a:lnTo>
                <a:lnTo>
                  <a:pt x="772" y="426"/>
                </a:lnTo>
                <a:lnTo>
                  <a:pt x="772" y="426"/>
                </a:lnTo>
                <a:lnTo>
                  <a:pt x="764" y="421"/>
                </a:lnTo>
                <a:lnTo>
                  <a:pt x="755" y="417"/>
                </a:lnTo>
                <a:lnTo>
                  <a:pt x="745" y="415"/>
                </a:lnTo>
                <a:lnTo>
                  <a:pt x="735" y="413"/>
                </a:lnTo>
                <a:lnTo>
                  <a:pt x="725" y="412"/>
                </a:lnTo>
                <a:lnTo>
                  <a:pt x="716" y="412"/>
                </a:lnTo>
                <a:lnTo>
                  <a:pt x="698" y="414"/>
                </a:lnTo>
                <a:lnTo>
                  <a:pt x="681" y="418"/>
                </a:lnTo>
                <a:lnTo>
                  <a:pt x="668" y="421"/>
                </a:lnTo>
                <a:lnTo>
                  <a:pt x="657" y="425"/>
                </a:lnTo>
                <a:lnTo>
                  <a:pt x="657" y="425"/>
                </a:lnTo>
                <a:lnTo>
                  <a:pt x="664" y="421"/>
                </a:lnTo>
                <a:lnTo>
                  <a:pt x="672" y="415"/>
                </a:lnTo>
                <a:lnTo>
                  <a:pt x="681" y="408"/>
                </a:lnTo>
                <a:lnTo>
                  <a:pt x="691" y="397"/>
                </a:lnTo>
                <a:lnTo>
                  <a:pt x="701" y="384"/>
                </a:lnTo>
                <a:lnTo>
                  <a:pt x="705" y="376"/>
                </a:lnTo>
                <a:lnTo>
                  <a:pt x="709" y="369"/>
                </a:lnTo>
                <a:lnTo>
                  <a:pt x="712" y="360"/>
                </a:lnTo>
                <a:lnTo>
                  <a:pt x="714" y="351"/>
                </a:lnTo>
                <a:lnTo>
                  <a:pt x="714" y="351"/>
                </a:lnTo>
                <a:lnTo>
                  <a:pt x="716" y="336"/>
                </a:lnTo>
                <a:lnTo>
                  <a:pt x="715" y="320"/>
                </a:lnTo>
                <a:lnTo>
                  <a:pt x="713" y="303"/>
                </a:lnTo>
                <a:lnTo>
                  <a:pt x="709" y="285"/>
                </a:lnTo>
                <a:lnTo>
                  <a:pt x="702" y="267"/>
                </a:lnTo>
                <a:lnTo>
                  <a:pt x="693" y="249"/>
                </a:lnTo>
                <a:lnTo>
                  <a:pt x="682" y="232"/>
                </a:lnTo>
                <a:lnTo>
                  <a:pt x="676" y="223"/>
                </a:lnTo>
                <a:lnTo>
                  <a:pt x="669" y="216"/>
                </a:lnTo>
                <a:lnTo>
                  <a:pt x="668" y="214"/>
                </a:lnTo>
                <a:lnTo>
                  <a:pt x="665" y="214"/>
                </a:lnTo>
                <a:lnTo>
                  <a:pt x="665" y="214"/>
                </a:lnTo>
                <a:lnTo>
                  <a:pt x="655" y="214"/>
                </a:lnTo>
                <a:lnTo>
                  <a:pt x="644" y="215"/>
                </a:lnTo>
                <a:lnTo>
                  <a:pt x="624" y="219"/>
                </a:lnTo>
                <a:lnTo>
                  <a:pt x="606" y="224"/>
                </a:lnTo>
                <a:lnTo>
                  <a:pt x="587" y="232"/>
                </a:lnTo>
                <a:lnTo>
                  <a:pt x="572" y="240"/>
                </a:lnTo>
                <a:lnTo>
                  <a:pt x="557" y="250"/>
                </a:lnTo>
                <a:lnTo>
                  <a:pt x="545" y="261"/>
                </a:lnTo>
                <a:lnTo>
                  <a:pt x="535" y="272"/>
                </a:lnTo>
                <a:lnTo>
                  <a:pt x="535" y="272"/>
                </a:lnTo>
                <a:lnTo>
                  <a:pt x="530" y="280"/>
                </a:lnTo>
                <a:lnTo>
                  <a:pt x="526" y="288"/>
                </a:lnTo>
                <a:lnTo>
                  <a:pt x="523" y="297"/>
                </a:lnTo>
                <a:lnTo>
                  <a:pt x="520" y="305"/>
                </a:lnTo>
                <a:lnTo>
                  <a:pt x="517" y="320"/>
                </a:lnTo>
                <a:lnTo>
                  <a:pt x="516" y="334"/>
                </a:lnTo>
                <a:lnTo>
                  <a:pt x="516" y="347"/>
                </a:lnTo>
                <a:lnTo>
                  <a:pt x="517" y="357"/>
                </a:lnTo>
                <a:lnTo>
                  <a:pt x="519" y="365"/>
                </a:lnTo>
                <a:lnTo>
                  <a:pt x="519" y="365"/>
                </a:lnTo>
                <a:lnTo>
                  <a:pt x="513" y="354"/>
                </a:lnTo>
                <a:lnTo>
                  <a:pt x="508" y="341"/>
                </a:lnTo>
                <a:lnTo>
                  <a:pt x="499" y="327"/>
                </a:lnTo>
                <a:lnTo>
                  <a:pt x="488" y="313"/>
                </a:lnTo>
                <a:lnTo>
                  <a:pt x="482" y="306"/>
                </a:lnTo>
                <a:lnTo>
                  <a:pt x="475" y="299"/>
                </a:lnTo>
                <a:lnTo>
                  <a:pt x="467" y="292"/>
                </a:lnTo>
                <a:lnTo>
                  <a:pt x="458" y="287"/>
                </a:lnTo>
                <a:lnTo>
                  <a:pt x="450" y="283"/>
                </a:lnTo>
                <a:lnTo>
                  <a:pt x="440" y="281"/>
                </a:lnTo>
                <a:lnTo>
                  <a:pt x="440" y="281"/>
                </a:lnTo>
                <a:lnTo>
                  <a:pt x="428" y="278"/>
                </a:lnTo>
                <a:lnTo>
                  <a:pt x="415" y="278"/>
                </a:lnTo>
                <a:lnTo>
                  <a:pt x="404" y="278"/>
                </a:lnTo>
                <a:lnTo>
                  <a:pt x="393" y="279"/>
                </a:lnTo>
                <a:lnTo>
                  <a:pt x="384" y="281"/>
                </a:lnTo>
                <a:lnTo>
                  <a:pt x="374" y="284"/>
                </a:lnTo>
                <a:lnTo>
                  <a:pt x="365" y="287"/>
                </a:lnTo>
                <a:lnTo>
                  <a:pt x="358" y="291"/>
                </a:lnTo>
                <a:lnTo>
                  <a:pt x="345" y="300"/>
                </a:lnTo>
                <a:lnTo>
                  <a:pt x="336" y="307"/>
                </a:lnTo>
                <a:lnTo>
                  <a:pt x="328" y="314"/>
                </a:lnTo>
                <a:lnTo>
                  <a:pt x="328" y="314"/>
                </a:lnTo>
                <a:lnTo>
                  <a:pt x="342" y="328"/>
                </a:lnTo>
                <a:lnTo>
                  <a:pt x="353" y="343"/>
                </a:lnTo>
                <a:lnTo>
                  <a:pt x="362" y="357"/>
                </a:lnTo>
                <a:lnTo>
                  <a:pt x="369" y="371"/>
                </a:lnTo>
                <a:lnTo>
                  <a:pt x="375" y="384"/>
                </a:lnTo>
                <a:lnTo>
                  <a:pt x="380" y="398"/>
                </a:lnTo>
                <a:lnTo>
                  <a:pt x="382" y="410"/>
                </a:lnTo>
                <a:lnTo>
                  <a:pt x="383" y="421"/>
                </a:lnTo>
                <a:lnTo>
                  <a:pt x="382" y="432"/>
                </a:lnTo>
                <a:lnTo>
                  <a:pt x="380" y="442"/>
                </a:lnTo>
                <a:lnTo>
                  <a:pt x="375" y="451"/>
                </a:lnTo>
                <a:lnTo>
                  <a:pt x="370" y="458"/>
                </a:lnTo>
                <a:lnTo>
                  <a:pt x="363" y="464"/>
                </a:lnTo>
                <a:lnTo>
                  <a:pt x="356" y="469"/>
                </a:lnTo>
                <a:lnTo>
                  <a:pt x="347" y="472"/>
                </a:lnTo>
                <a:lnTo>
                  <a:pt x="337" y="473"/>
                </a:lnTo>
                <a:lnTo>
                  <a:pt x="337" y="473"/>
                </a:lnTo>
                <a:lnTo>
                  <a:pt x="322" y="473"/>
                </a:lnTo>
                <a:lnTo>
                  <a:pt x="311" y="471"/>
                </a:lnTo>
                <a:lnTo>
                  <a:pt x="301" y="467"/>
                </a:lnTo>
                <a:lnTo>
                  <a:pt x="292" y="462"/>
                </a:lnTo>
                <a:lnTo>
                  <a:pt x="283" y="456"/>
                </a:lnTo>
                <a:lnTo>
                  <a:pt x="277" y="449"/>
                </a:lnTo>
                <a:lnTo>
                  <a:pt x="272" y="441"/>
                </a:lnTo>
                <a:lnTo>
                  <a:pt x="268" y="432"/>
                </a:lnTo>
                <a:lnTo>
                  <a:pt x="264" y="424"/>
                </a:lnTo>
                <a:lnTo>
                  <a:pt x="262" y="417"/>
                </a:lnTo>
                <a:lnTo>
                  <a:pt x="259" y="403"/>
                </a:lnTo>
                <a:lnTo>
                  <a:pt x="257" y="393"/>
                </a:lnTo>
                <a:lnTo>
                  <a:pt x="257" y="390"/>
                </a:lnTo>
                <a:lnTo>
                  <a:pt x="257" y="390"/>
                </a:lnTo>
                <a:lnTo>
                  <a:pt x="255" y="392"/>
                </a:lnTo>
                <a:lnTo>
                  <a:pt x="249" y="398"/>
                </a:lnTo>
                <a:lnTo>
                  <a:pt x="239" y="405"/>
                </a:lnTo>
                <a:lnTo>
                  <a:pt x="227" y="413"/>
                </a:lnTo>
                <a:lnTo>
                  <a:pt x="220" y="416"/>
                </a:lnTo>
                <a:lnTo>
                  <a:pt x="212" y="419"/>
                </a:lnTo>
                <a:lnTo>
                  <a:pt x="204" y="420"/>
                </a:lnTo>
                <a:lnTo>
                  <a:pt x="194" y="421"/>
                </a:lnTo>
                <a:lnTo>
                  <a:pt x="185" y="421"/>
                </a:lnTo>
                <a:lnTo>
                  <a:pt x="175" y="419"/>
                </a:lnTo>
                <a:lnTo>
                  <a:pt x="165" y="415"/>
                </a:lnTo>
                <a:lnTo>
                  <a:pt x="155" y="409"/>
                </a:lnTo>
                <a:lnTo>
                  <a:pt x="155" y="409"/>
                </a:lnTo>
                <a:lnTo>
                  <a:pt x="147" y="404"/>
                </a:lnTo>
                <a:lnTo>
                  <a:pt x="140" y="397"/>
                </a:lnTo>
                <a:lnTo>
                  <a:pt x="135" y="390"/>
                </a:lnTo>
                <a:lnTo>
                  <a:pt x="131" y="381"/>
                </a:lnTo>
                <a:lnTo>
                  <a:pt x="129" y="372"/>
                </a:lnTo>
                <a:lnTo>
                  <a:pt x="128" y="363"/>
                </a:lnTo>
                <a:lnTo>
                  <a:pt x="128" y="354"/>
                </a:lnTo>
                <a:lnTo>
                  <a:pt x="131" y="345"/>
                </a:lnTo>
                <a:lnTo>
                  <a:pt x="136" y="334"/>
                </a:lnTo>
                <a:lnTo>
                  <a:pt x="142" y="325"/>
                </a:lnTo>
                <a:lnTo>
                  <a:pt x="153" y="316"/>
                </a:lnTo>
                <a:lnTo>
                  <a:pt x="164" y="308"/>
                </a:lnTo>
                <a:lnTo>
                  <a:pt x="178" y="300"/>
                </a:lnTo>
                <a:lnTo>
                  <a:pt x="195" y="292"/>
                </a:lnTo>
                <a:lnTo>
                  <a:pt x="216" y="286"/>
                </a:lnTo>
                <a:lnTo>
                  <a:pt x="239" y="280"/>
                </a:lnTo>
                <a:lnTo>
                  <a:pt x="239" y="280"/>
                </a:lnTo>
                <a:lnTo>
                  <a:pt x="238" y="275"/>
                </a:lnTo>
                <a:lnTo>
                  <a:pt x="233" y="262"/>
                </a:lnTo>
                <a:lnTo>
                  <a:pt x="230" y="253"/>
                </a:lnTo>
                <a:lnTo>
                  <a:pt x="225" y="242"/>
                </a:lnTo>
                <a:lnTo>
                  <a:pt x="220" y="232"/>
                </a:lnTo>
                <a:lnTo>
                  <a:pt x="213" y="222"/>
                </a:lnTo>
                <a:lnTo>
                  <a:pt x="205" y="213"/>
                </a:lnTo>
                <a:lnTo>
                  <a:pt x="195" y="203"/>
                </a:lnTo>
                <a:lnTo>
                  <a:pt x="185" y="196"/>
                </a:lnTo>
                <a:lnTo>
                  <a:pt x="173" y="190"/>
                </a:lnTo>
                <a:lnTo>
                  <a:pt x="167" y="188"/>
                </a:lnTo>
                <a:lnTo>
                  <a:pt x="161" y="187"/>
                </a:lnTo>
                <a:lnTo>
                  <a:pt x="154" y="186"/>
                </a:lnTo>
                <a:lnTo>
                  <a:pt x="145" y="185"/>
                </a:lnTo>
                <a:lnTo>
                  <a:pt x="138" y="186"/>
                </a:lnTo>
                <a:lnTo>
                  <a:pt x="129" y="187"/>
                </a:lnTo>
                <a:lnTo>
                  <a:pt x="121" y="190"/>
                </a:lnTo>
                <a:lnTo>
                  <a:pt x="112" y="193"/>
                </a:lnTo>
                <a:lnTo>
                  <a:pt x="112" y="193"/>
                </a:lnTo>
                <a:lnTo>
                  <a:pt x="115" y="191"/>
                </a:lnTo>
                <a:lnTo>
                  <a:pt x="119" y="188"/>
                </a:lnTo>
                <a:lnTo>
                  <a:pt x="127" y="180"/>
                </a:lnTo>
                <a:lnTo>
                  <a:pt x="136" y="168"/>
                </a:lnTo>
                <a:lnTo>
                  <a:pt x="144" y="153"/>
                </a:lnTo>
                <a:lnTo>
                  <a:pt x="148" y="144"/>
                </a:lnTo>
                <a:lnTo>
                  <a:pt x="153" y="136"/>
                </a:lnTo>
                <a:lnTo>
                  <a:pt x="156" y="127"/>
                </a:lnTo>
                <a:lnTo>
                  <a:pt x="158" y="117"/>
                </a:lnTo>
                <a:lnTo>
                  <a:pt x="159" y="106"/>
                </a:lnTo>
                <a:lnTo>
                  <a:pt x="160" y="97"/>
                </a:lnTo>
                <a:lnTo>
                  <a:pt x="159" y="86"/>
                </a:lnTo>
                <a:lnTo>
                  <a:pt x="157" y="76"/>
                </a:lnTo>
                <a:lnTo>
                  <a:pt x="157" y="76"/>
                </a:lnTo>
                <a:lnTo>
                  <a:pt x="155" y="66"/>
                </a:lnTo>
                <a:lnTo>
                  <a:pt x="150" y="57"/>
                </a:lnTo>
                <a:lnTo>
                  <a:pt x="147" y="49"/>
                </a:lnTo>
                <a:lnTo>
                  <a:pt x="143" y="41"/>
                </a:lnTo>
                <a:lnTo>
                  <a:pt x="134" y="28"/>
                </a:lnTo>
                <a:lnTo>
                  <a:pt x="125" y="17"/>
                </a:lnTo>
                <a:lnTo>
                  <a:pt x="117" y="9"/>
                </a:lnTo>
                <a:lnTo>
                  <a:pt x="110" y="4"/>
                </a:lnTo>
                <a:lnTo>
                  <a:pt x="103" y="0"/>
                </a:lnTo>
                <a:lnTo>
                  <a:pt x="0" y="593"/>
                </a:lnTo>
                <a:lnTo>
                  <a:pt x="269" y="712"/>
                </a:lnTo>
                <a:lnTo>
                  <a:pt x="269" y="712"/>
                </a:lnTo>
                <a:lnTo>
                  <a:pt x="293" y="693"/>
                </a:lnTo>
                <a:lnTo>
                  <a:pt x="315" y="677"/>
                </a:lnTo>
                <a:lnTo>
                  <a:pt x="336" y="665"/>
                </a:lnTo>
                <a:lnTo>
                  <a:pt x="354" y="656"/>
                </a:lnTo>
                <a:lnTo>
                  <a:pt x="354" y="656"/>
                </a:lnTo>
                <a:lnTo>
                  <a:pt x="367" y="650"/>
                </a:lnTo>
                <a:lnTo>
                  <a:pt x="382" y="646"/>
                </a:lnTo>
                <a:lnTo>
                  <a:pt x="396" y="642"/>
                </a:lnTo>
                <a:lnTo>
                  <a:pt x="409" y="639"/>
                </a:lnTo>
                <a:lnTo>
                  <a:pt x="423" y="637"/>
                </a:lnTo>
                <a:lnTo>
                  <a:pt x="437" y="636"/>
                </a:lnTo>
                <a:lnTo>
                  <a:pt x="450" y="635"/>
                </a:lnTo>
                <a:lnTo>
                  <a:pt x="464" y="635"/>
                </a:lnTo>
                <a:lnTo>
                  <a:pt x="478" y="636"/>
                </a:lnTo>
                <a:lnTo>
                  <a:pt x="491" y="638"/>
                </a:lnTo>
                <a:lnTo>
                  <a:pt x="504" y="640"/>
                </a:lnTo>
                <a:lnTo>
                  <a:pt x="517" y="643"/>
                </a:lnTo>
                <a:lnTo>
                  <a:pt x="542" y="650"/>
                </a:lnTo>
                <a:lnTo>
                  <a:pt x="566" y="658"/>
                </a:lnTo>
                <a:lnTo>
                  <a:pt x="566" y="658"/>
                </a:lnTo>
                <a:lnTo>
                  <a:pt x="582" y="667"/>
                </a:lnTo>
                <a:lnTo>
                  <a:pt x="596" y="675"/>
                </a:lnTo>
                <a:lnTo>
                  <a:pt x="610" y="683"/>
                </a:lnTo>
                <a:lnTo>
                  <a:pt x="621" y="691"/>
                </a:lnTo>
                <a:lnTo>
                  <a:pt x="631" y="699"/>
                </a:lnTo>
                <a:lnTo>
                  <a:pt x="639" y="709"/>
                </a:lnTo>
                <a:lnTo>
                  <a:pt x="646" y="717"/>
                </a:lnTo>
                <a:lnTo>
                  <a:pt x="653" y="726"/>
                </a:lnTo>
                <a:lnTo>
                  <a:pt x="658" y="735"/>
                </a:lnTo>
                <a:lnTo>
                  <a:pt x="662" y="743"/>
                </a:lnTo>
                <a:lnTo>
                  <a:pt x="665" y="753"/>
                </a:lnTo>
                <a:lnTo>
                  <a:pt x="668" y="761"/>
                </a:lnTo>
                <a:lnTo>
                  <a:pt x="671" y="778"/>
                </a:lnTo>
                <a:lnTo>
                  <a:pt x="673" y="793"/>
                </a:lnTo>
                <a:lnTo>
                  <a:pt x="673" y="793"/>
                </a:lnTo>
                <a:lnTo>
                  <a:pt x="672" y="804"/>
                </a:lnTo>
                <a:lnTo>
                  <a:pt x="670" y="815"/>
                </a:lnTo>
                <a:lnTo>
                  <a:pt x="667" y="827"/>
                </a:lnTo>
                <a:lnTo>
                  <a:pt x="663" y="839"/>
                </a:lnTo>
                <a:lnTo>
                  <a:pt x="654" y="863"/>
                </a:lnTo>
                <a:lnTo>
                  <a:pt x="646" y="877"/>
                </a:lnTo>
                <a:lnTo>
                  <a:pt x="841" y="9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6" name="Freeform 43"/>
          <p:cNvSpPr>
            <a:spLocks/>
          </p:cNvSpPr>
          <p:nvPr userDrawn="1"/>
        </p:nvSpPr>
        <p:spPr bwMode="auto">
          <a:xfrm>
            <a:off x="7581900" y="1218903"/>
            <a:ext cx="193675" cy="33338"/>
          </a:xfrm>
          <a:custGeom>
            <a:avLst/>
            <a:gdLst>
              <a:gd name="T0" fmla="*/ 1228 w 1463"/>
              <a:gd name="T1" fmla="*/ 227 h 256"/>
              <a:gd name="T2" fmla="*/ 1463 w 1463"/>
              <a:gd name="T3" fmla="*/ 113 h 256"/>
              <a:gd name="T4" fmla="*/ 1225 w 1463"/>
              <a:gd name="T5" fmla="*/ 14 h 256"/>
              <a:gd name="T6" fmla="*/ 1225 w 1463"/>
              <a:gd name="T7" fmla="*/ 14 h 256"/>
              <a:gd name="T8" fmla="*/ 1152 w 1463"/>
              <a:gd name="T9" fmla="*/ 15 h 256"/>
              <a:gd name="T10" fmla="*/ 1060 w 1463"/>
              <a:gd name="T11" fmla="*/ 16 h 256"/>
              <a:gd name="T12" fmla="*/ 949 w 1463"/>
              <a:gd name="T13" fmla="*/ 15 h 256"/>
              <a:gd name="T14" fmla="*/ 824 w 1463"/>
              <a:gd name="T15" fmla="*/ 13 h 256"/>
              <a:gd name="T16" fmla="*/ 531 w 1463"/>
              <a:gd name="T17" fmla="*/ 7 h 256"/>
              <a:gd name="T18" fmla="*/ 197 w 1463"/>
              <a:gd name="T19" fmla="*/ 0 h 256"/>
              <a:gd name="T20" fmla="*/ 0 w 1463"/>
              <a:gd name="T21" fmla="*/ 256 h 256"/>
              <a:gd name="T22" fmla="*/ 0 w 1463"/>
              <a:gd name="T23" fmla="*/ 256 h 256"/>
              <a:gd name="T24" fmla="*/ 734 w 1463"/>
              <a:gd name="T25" fmla="*/ 240 h 256"/>
              <a:gd name="T26" fmla="*/ 1024 w 1463"/>
              <a:gd name="T27" fmla="*/ 234 h 256"/>
              <a:gd name="T28" fmla="*/ 1228 w 1463"/>
              <a:gd name="T29" fmla="*/ 22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3" h="256">
                <a:moveTo>
                  <a:pt x="1228" y="227"/>
                </a:moveTo>
                <a:lnTo>
                  <a:pt x="1463" y="113"/>
                </a:lnTo>
                <a:lnTo>
                  <a:pt x="1225" y="14"/>
                </a:lnTo>
                <a:lnTo>
                  <a:pt x="1225" y="14"/>
                </a:lnTo>
                <a:lnTo>
                  <a:pt x="1152" y="15"/>
                </a:lnTo>
                <a:lnTo>
                  <a:pt x="1060" y="16"/>
                </a:lnTo>
                <a:lnTo>
                  <a:pt x="949" y="15"/>
                </a:lnTo>
                <a:lnTo>
                  <a:pt x="824" y="13"/>
                </a:lnTo>
                <a:lnTo>
                  <a:pt x="531" y="7"/>
                </a:lnTo>
                <a:lnTo>
                  <a:pt x="197" y="0"/>
                </a:lnTo>
                <a:lnTo>
                  <a:pt x="0" y="256"/>
                </a:lnTo>
                <a:lnTo>
                  <a:pt x="0" y="256"/>
                </a:lnTo>
                <a:lnTo>
                  <a:pt x="734" y="240"/>
                </a:lnTo>
                <a:lnTo>
                  <a:pt x="1024" y="234"/>
                </a:lnTo>
                <a:lnTo>
                  <a:pt x="1228" y="2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7" name="Freeform 44"/>
          <p:cNvSpPr>
            <a:spLocks/>
          </p:cNvSpPr>
          <p:nvPr userDrawn="1"/>
        </p:nvSpPr>
        <p:spPr bwMode="auto">
          <a:xfrm>
            <a:off x="7643812" y="1301453"/>
            <a:ext cx="114300" cy="112713"/>
          </a:xfrm>
          <a:custGeom>
            <a:avLst/>
            <a:gdLst>
              <a:gd name="T0" fmla="*/ 386 w 869"/>
              <a:gd name="T1" fmla="*/ 818 h 851"/>
              <a:gd name="T2" fmla="*/ 235 w 869"/>
              <a:gd name="T3" fmla="*/ 737 h 851"/>
              <a:gd name="T4" fmla="*/ 156 w 869"/>
              <a:gd name="T5" fmla="*/ 685 h 851"/>
              <a:gd name="T6" fmla="*/ 90 w 869"/>
              <a:gd name="T7" fmla="*/ 626 h 851"/>
              <a:gd name="T8" fmla="*/ 37 w 869"/>
              <a:gd name="T9" fmla="*/ 557 h 851"/>
              <a:gd name="T10" fmla="*/ 24 w 869"/>
              <a:gd name="T11" fmla="*/ 531 h 851"/>
              <a:gd name="T12" fmla="*/ 10 w 869"/>
              <a:gd name="T13" fmla="*/ 487 h 851"/>
              <a:gd name="T14" fmla="*/ 2 w 869"/>
              <a:gd name="T15" fmla="*/ 439 h 851"/>
              <a:gd name="T16" fmla="*/ 0 w 869"/>
              <a:gd name="T17" fmla="*/ 389 h 851"/>
              <a:gd name="T18" fmla="*/ 5 w 869"/>
              <a:gd name="T19" fmla="*/ 336 h 851"/>
              <a:gd name="T20" fmla="*/ 15 w 869"/>
              <a:gd name="T21" fmla="*/ 283 h 851"/>
              <a:gd name="T22" fmla="*/ 34 w 869"/>
              <a:gd name="T23" fmla="*/ 231 h 851"/>
              <a:gd name="T24" fmla="*/ 59 w 869"/>
              <a:gd name="T25" fmla="*/ 182 h 851"/>
              <a:gd name="T26" fmla="*/ 93 w 869"/>
              <a:gd name="T27" fmla="*/ 136 h 851"/>
              <a:gd name="T28" fmla="*/ 134 w 869"/>
              <a:gd name="T29" fmla="*/ 94 h 851"/>
              <a:gd name="T30" fmla="*/ 183 w 869"/>
              <a:gd name="T31" fmla="*/ 59 h 851"/>
              <a:gd name="T32" fmla="*/ 198 w 869"/>
              <a:gd name="T33" fmla="*/ 75 h 851"/>
              <a:gd name="T34" fmla="*/ 217 w 869"/>
              <a:gd name="T35" fmla="*/ 106 h 851"/>
              <a:gd name="T36" fmla="*/ 227 w 869"/>
              <a:gd name="T37" fmla="*/ 141 h 851"/>
              <a:gd name="T38" fmla="*/ 247 w 869"/>
              <a:gd name="T39" fmla="*/ 150 h 851"/>
              <a:gd name="T40" fmla="*/ 379 w 869"/>
              <a:gd name="T41" fmla="*/ 144 h 851"/>
              <a:gd name="T42" fmla="*/ 424 w 869"/>
              <a:gd name="T43" fmla="*/ 143 h 851"/>
              <a:gd name="T44" fmla="*/ 424 w 869"/>
              <a:gd name="T45" fmla="*/ 94 h 851"/>
              <a:gd name="T46" fmla="*/ 414 w 869"/>
              <a:gd name="T47" fmla="*/ 37 h 851"/>
              <a:gd name="T48" fmla="*/ 397 w 869"/>
              <a:gd name="T49" fmla="*/ 0 h 851"/>
              <a:gd name="T50" fmla="*/ 431 w 869"/>
              <a:gd name="T51" fmla="*/ 27 h 851"/>
              <a:gd name="T52" fmla="*/ 459 w 869"/>
              <a:gd name="T53" fmla="*/ 55 h 851"/>
              <a:gd name="T54" fmla="*/ 475 w 869"/>
              <a:gd name="T55" fmla="*/ 82 h 851"/>
              <a:gd name="T56" fmla="*/ 487 w 869"/>
              <a:gd name="T57" fmla="*/ 116 h 851"/>
              <a:gd name="T58" fmla="*/ 493 w 869"/>
              <a:gd name="T59" fmla="*/ 143 h 851"/>
              <a:gd name="T60" fmla="*/ 671 w 869"/>
              <a:gd name="T61" fmla="*/ 133 h 851"/>
              <a:gd name="T62" fmla="*/ 662 w 869"/>
              <a:gd name="T63" fmla="*/ 88 h 851"/>
              <a:gd name="T64" fmla="*/ 643 w 869"/>
              <a:gd name="T65" fmla="*/ 50 h 851"/>
              <a:gd name="T66" fmla="*/ 651 w 869"/>
              <a:gd name="T67" fmla="*/ 46 h 851"/>
              <a:gd name="T68" fmla="*/ 699 w 869"/>
              <a:gd name="T69" fmla="*/ 73 h 851"/>
              <a:gd name="T70" fmla="*/ 740 w 869"/>
              <a:gd name="T71" fmla="*/ 104 h 851"/>
              <a:gd name="T72" fmla="*/ 775 w 869"/>
              <a:gd name="T73" fmla="*/ 138 h 851"/>
              <a:gd name="T74" fmla="*/ 803 w 869"/>
              <a:gd name="T75" fmla="*/ 175 h 851"/>
              <a:gd name="T76" fmla="*/ 837 w 869"/>
              <a:gd name="T77" fmla="*/ 238 h 851"/>
              <a:gd name="T78" fmla="*/ 861 w 869"/>
              <a:gd name="T79" fmla="*/ 312 h 851"/>
              <a:gd name="T80" fmla="*/ 869 w 869"/>
              <a:gd name="T81" fmla="*/ 379 h 851"/>
              <a:gd name="T82" fmla="*/ 869 w 869"/>
              <a:gd name="T83" fmla="*/ 423 h 851"/>
              <a:gd name="T84" fmla="*/ 859 w 869"/>
              <a:gd name="T85" fmla="*/ 499 h 851"/>
              <a:gd name="T86" fmla="*/ 834 w 869"/>
              <a:gd name="T87" fmla="*/ 569 h 851"/>
              <a:gd name="T88" fmla="*/ 796 w 869"/>
              <a:gd name="T89" fmla="*/ 631 h 851"/>
              <a:gd name="T90" fmla="*/ 749 w 869"/>
              <a:gd name="T91" fmla="*/ 684 h 851"/>
              <a:gd name="T92" fmla="*/ 693 w 869"/>
              <a:gd name="T93" fmla="*/ 727 h 851"/>
              <a:gd name="T94" fmla="*/ 626 w 869"/>
              <a:gd name="T95" fmla="*/ 766 h 851"/>
              <a:gd name="T96" fmla="*/ 506 w 869"/>
              <a:gd name="T97" fmla="*/ 826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9" h="851">
                <a:moveTo>
                  <a:pt x="452" y="851"/>
                </a:moveTo>
                <a:lnTo>
                  <a:pt x="452" y="851"/>
                </a:lnTo>
                <a:lnTo>
                  <a:pt x="386" y="818"/>
                </a:lnTo>
                <a:lnTo>
                  <a:pt x="323" y="785"/>
                </a:lnTo>
                <a:lnTo>
                  <a:pt x="264" y="754"/>
                </a:lnTo>
                <a:lnTo>
                  <a:pt x="235" y="737"/>
                </a:lnTo>
                <a:lnTo>
                  <a:pt x="207" y="720"/>
                </a:lnTo>
                <a:lnTo>
                  <a:pt x="181" y="703"/>
                </a:lnTo>
                <a:lnTo>
                  <a:pt x="156" y="685"/>
                </a:lnTo>
                <a:lnTo>
                  <a:pt x="133" y="666"/>
                </a:lnTo>
                <a:lnTo>
                  <a:pt x="110" y="646"/>
                </a:lnTo>
                <a:lnTo>
                  <a:pt x="90" y="626"/>
                </a:lnTo>
                <a:lnTo>
                  <a:pt x="70" y="605"/>
                </a:lnTo>
                <a:lnTo>
                  <a:pt x="53" y="581"/>
                </a:lnTo>
                <a:lnTo>
                  <a:pt x="37" y="557"/>
                </a:lnTo>
                <a:lnTo>
                  <a:pt x="37" y="557"/>
                </a:lnTo>
                <a:lnTo>
                  <a:pt x="31" y="544"/>
                </a:lnTo>
                <a:lnTo>
                  <a:pt x="24" y="531"/>
                </a:lnTo>
                <a:lnTo>
                  <a:pt x="19" y="517"/>
                </a:lnTo>
                <a:lnTo>
                  <a:pt x="14" y="502"/>
                </a:lnTo>
                <a:lnTo>
                  <a:pt x="10" y="487"/>
                </a:lnTo>
                <a:lnTo>
                  <a:pt x="7" y="472"/>
                </a:lnTo>
                <a:lnTo>
                  <a:pt x="4" y="455"/>
                </a:lnTo>
                <a:lnTo>
                  <a:pt x="2" y="439"/>
                </a:lnTo>
                <a:lnTo>
                  <a:pt x="1" y="423"/>
                </a:lnTo>
                <a:lnTo>
                  <a:pt x="0" y="405"/>
                </a:lnTo>
                <a:lnTo>
                  <a:pt x="0" y="389"/>
                </a:lnTo>
                <a:lnTo>
                  <a:pt x="1" y="371"/>
                </a:lnTo>
                <a:lnTo>
                  <a:pt x="2" y="353"/>
                </a:lnTo>
                <a:lnTo>
                  <a:pt x="5" y="336"/>
                </a:lnTo>
                <a:lnTo>
                  <a:pt x="7" y="318"/>
                </a:lnTo>
                <a:lnTo>
                  <a:pt x="11" y="301"/>
                </a:lnTo>
                <a:lnTo>
                  <a:pt x="15" y="283"/>
                </a:lnTo>
                <a:lnTo>
                  <a:pt x="21" y="266"/>
                </a:lnTo>
                <a:lnTo>
                  <a:pt x="26" y="249"/>
                </a:lnTo>
                <a:lnTo>
                  <a:pt x="34" y="231"/>
                </a:lnTo>
                <a:lnTo>
                  <a:pt x="42" y="215"/>
                </a:lnTo>
                <a:lnTo>
                  <a:pt x="50" y="199"/>
                </a:lnTo>
                <a:lnTo>
                  <a:pt x="59" y="182"/>
                </a:lnTo>
                <a:lnTo>
                  <a:pt x="69" y="166"/>
                </a:lnTo>
                <a:lnTo>
                  <a:pt x="81" y="151"/>
                </a:lnTo>
                <a:lnTo>
                  <a:pt x="93" y="136"/>
                </a:lnTo>
                <a:lnTo>
                  <a:pt x="105" y="122"/>
                </a:lnTo>
                <a:lnTo>
                  <a:pt x="120" y="108"/>
                </a:lnTo>
                <a:lnTo>
                  <a:pt x="134" y="94"/>
                </a:lnTo>
                <a:lnTo>
                  <a:pt x="149" y="82"/>
                </a:lnTo>
                <a:lnTo>
                  <a:pt x="166" y="70"/>
                </a:lnTo>
                <a:lnTo>
                  <a:pt x="183" y="59"/>
                </a:lnTo>
                <a:lnTo>
                  <a:pt x="183" y="59"/>
                </a:lnTo>
                <a:lnTo>
                  <a:pt x="191" y="67"/>
                </a:lnTo>
                <a:lnTo>
                  <a:pt x="198" y="75"/>
                </a:lnTo>
                <a:lnTo>
                  <a:pt x="203" y="82"/>
                </a:lnTo>
                <a:lnTo>
                  <a:pt x="208" y="90"/>
                </a:lnTo>
                <a:lnTo>
                  <a:pt x="217" y="106"/>
                </a:lnTo>
                <a:lnTo>
                  <a:pt x="222" y="120"/>
                </a:lnTo>
                <a:lnTo>
                  <a:pt x="225" y="132"/>
                </a:lnTo>
                <a:lnTo>
                  <a:pt x="227" y="141"/>
                </a:lnTo>
                <a:lnTo>
                  <a:pt x="227" y="150"/>
                </a:lnTo>
                <a:lnTo>
                  <a:pt x="227" y="150"/>
                </a:lnTo>
                <a:lnTo>
                  <a:pt x="247" y="150"/>
                </a:lnTo>
                <a:lnTo>
                  <a:pt x="272" y="150"/>
                </a:lnTo>
                <a:lnTo>
                  <a:pt x="325" y="146"/>
                </a:lnTo>
                <a:lnTo>
                  <a:pt x="379" y="144"/>
                </a:lnTo>
                <a:lnTo>
                  <a:pt x="404" y="143"/>
                </a:lnTo>
                <a:lnTo>
                  <a:pt x="424" y="143"/>
                </a:lnTo>
                <a:lnTo>
                  <a:pt x="424" y="143"/>
                </a:lnTo>
                <a:lnTo>
                  <a:pt x="425" y="129"/>
                </a:lnTo>
                <a:lnTo>
                  <a:pt x="425" y="112"/>
                </a:lnTo>
                <a:lnTo>
                  <a:pt x="424" y="94"/>
                </a:lnTo>
                <a:lnTo>
                  <a:pt x="422" y="76"/>
                </a:lnTo>
                <a:lnTo>
                  <a:pt x="419" y="56"/>
                </a:lnTo>
                <a:lnTo>
                  <a:pt x="414" y="37"/>
                </a:lnTo>
                <a:lnTo>
                  <a:pt x="407" y="19"/>
                </a:lnTo>
                <a:lnTo>
                  <a:pt x="402" y="9"/>
                </a:lnTo>
                <a:lnTo>
                  <a:pt x="397" y="0"/>
                </a:lnTo>
                <a:lnTo>
                  <a:pt x="397" y="0"/>
                </a:lnTo>
                <a:lnTo>
                  <a:pt x="415" y="14"/>
                </a:lnTo>
                <a:lnTo>
                  <a:pt x="431" y="27"/>
                </a:lnTo>
                <a:lnTo>
                  <a:pt x="446" y="40"/>
                </a:lnTo>
                <a:lnTo>
                  <a:pt x="453" y="47"/>
                </a:lnTo>
                <a:lnTo>
                  <a:pt x="459" y="55"/>
                </a:lnTo>
                <a:lnTo>
                  <a:pt x="465" y="64"/>
                </a:lnTo>
                <a:lnTo>
                  <a:pt x="470" y="73"/>
                </a:lnTo>
                <a:lnTo>
                  <a:pt x="475" y="82"/>
                </a:lnTo>
                <a:lnTo>
                  <a:pt x="479" y="92"/>
                </a:lnTo>
                <a:lnTo>
                  <a:pt x="484" y="104"/>
                </a:lnTo>
                <a:lnTo>
                  <a:pt x="487" y="116"/>
                </a:lnTo>
                <a:lnTo>
                  <a:pt x="490" y="129"/>
                </a:lnTo>
                <a:lnTo>
                  <a:pt x="493" y="143"/>
                </a:lnTo>
                <a:lnTo>
                  <a:pt x="493" y="143"/>
                </a:lnTo>
                <a:lnTo>
                  <a:pt x="671" y="150"/>
                </a:lnTo>
                <a:lnTo>
                  <a:pt x="671" y="150"/>
                </a:lnTo>
                <a:lnTo>
                  <a:pt x="671" y="133"/>
                </a:lnTo>
                <a:lnTo>
                  <a:pt x="670" y="118"/>
                </a:lnTo>
                <a:lnTo>
                  <a:pt x="667" y="103"/>
                </a:lnTo>
                <a:lnTo>
                  <a:pt x="662" y="88"/>
                </a:lnTo>
                <a:lnTo>
                  <a:pt x="657" y="75"/>
                </a:lnTo>
                <a:lnTo>
                  <a:pt x="651" y="62"/>
                </a:lnTo>
                <a:lnTo>
                  <a:pt x="643" y="50"/>
                </a:lnTo>
                <a:lnTo>
                  <a:pt x="634" y="38"/>
                </a:lnTo>
                <a:lnTo>
                  <a:pt x="634" y="38"/>
                </a:lnTo>
                <a:lnTo>
                  <a:pt x="651" y="46"/>
                </a:lnTo>
                <a:lnTo>
                  <a:pt x="669" y="54"/>
                </a:lnTo>
                <a:lnTo>
                  <a:pt x="684" y="64"/>
                </a:lnTo>
                <a:lnTo>
                  <a:pt x="699" y="73"/>
                </a:lnTo>
                <a:lnTo>
                  <a:pt x="714" y="83"/>
                </a:lnTo>
                <a:lnTo>
                  <a:pt x="728" y="93"/>
                </a:lnTo>
                <a:lnTo>
                  <a:pt x="740" y="104"/>
                </a:lnTo>
                <a:lnTo>
                  <a:pt x="752" y="115"/>
                </a:lnTo>
                <a:lnTo>
                  <a:pt x="764" y="126"/>
                </a:lnTo>
                <a:lnTo>
                  <a:pt x="775" y="138"/>
                </a:lnTo>
                <a:lnTo>
                  <a:pt x="785" y="151"/>
                </a:lnTo>
                <a:lnTo>
                  <a:pt x="794" y="163"/>
                </a:lnTo>
                <a:lnTo>
                  <a:pt x="803" y="175"/>
                </a:lnTo>
                <a:lnTo>
                  <a:pt x="811" y="187"/>
                </a:lnTo>
                <a:lnTo>
                  <a:pt x="825" y="213"/>
                </a:lnTo>
                <a:lnTo>
                  <a:pt x="837" y="238"/>
                </a:lnTo>
                <a:lnTo>
                  <a:pt x="848" y="263"/>
                </a:lnTo>
                <a:lnTo>
                  <a:pt x="855" y="289"/>
                </a:lnTo>
                <a:lnTo>
                  <a:pt x="861" y="312"/>
                </a:lnTo>
                <a:lnTo>
                  <a:pt x="865" y="336"/>
                </a:lnTo>
                <a:lnTo>
                  <a:pt x="868" y="358"/>
                </a:lnTo>
                <a:lnTo>
                  <a:pt x="869" y="379"/>
                </a:lnTo>
                <a:lnTo>
                  <a:pt x="869" y="397"/>
                </a:lnTo>
                <a:lnTo>
                  <a:pt x="869" y="397"/>
                </a:lnTo>
                <a:lnTo>
                  <a:pt x="869" y="423"/>
                </a:lnTo>
                <a:lnTo>
                  <a:pt x="868" y="449"/>
                </a:lnTo>
                <a:lnTo>
                  <a:pt x="864" y="474"/>
                </a:lnTo>
                <a:lnTo>
                  <a:pt x="859" y="499"/>
                </a:lnTo>
                <a:lnTo>
                  <a:pt x="852" y="523"/>
                </a:lnTo>
                <a:lnTo>
                  <a:pt x="843" y="546"/>
                </a:lnTo>
                <a:lnTo>
                  <a:pt x="834" y="569"/>
                </a:lnTo>
                <a:lnTo>
                  <a:pt x="823" y="590"/>
                </a:lnTo>
                <a:lnTo>
                  <a:pt x="811" y="612"/>
                </a:lnTo>
                <a:lnTo>
                  <a:pt x="796" y="631"/>
                </a:lnTo>
                <a:lnTo>
                  <a:pt x="782" y="651"/>
                </a:lnTo>
                <a:lnTo>
                  <a:pt x="766" y="668"/>
                </a:lnTo>
                <a:lnTo>
                  <a:pt x="749" y="684"/>
                </a:lnTo>
                <a:lnTo>
                  <a:pt x="731" y="700"/>
                </a:lnTo>
                <a:lnTo>
                  <a:pt x="713" y="714"/>
                </a:lnTo>
                <a:lnTo>
                  <a:pt x="693" y="727"/>
                </a:lnTo>
                <a:lnTo>
                  <a:pt x="693" y="727"/>
                </a:lnTo>
                <a:lnTo>
                  <a:pt x="658" y="748"/>
                </a:lnTo>
                <a:lnTo>
                  <a:pt x="626" y="766"/>
                </a:lnTo>
                <a:lnTo>
                  <a:pt x="594" y="783"/>
                </a:lnTo>
                <a:lnTo>
                  <a:pt x="563" y="799"/>
                </a:lnTo>
                <a:lnTo>
                  <a:pt x="506" y="826"/>
                </a:lnTo>
                <a:lnTo>
                  <a:pt x="452" y="85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8" name="Freeform 45"/>
          <p:cNvSpPr>
            <a:spLocks/>
          </p:cNvSpPr>
          <p:nvPr userDrawn="1"/>
        </p:nvSpPr>
        <p:spPr bwMode="auto">
          <a:xfrm>
            <a:off x="7677150" y="1579265"/>
            <a:ext cx="1588" cy="0"/>
          </a:xfrm>
          <a:custGeom>
            <a:avLst/>
            <a:gdLst>
              <a:gd name="T0" fmla="*/ 22 w 22"/>
              <a:gd name="T1" fmla="*/ 9 h 9"/>
              <a:gd name="T2" fmla="*/ 22 w 22"/>
              <a:gd name="T3" fmla="*/ 9 h 9"/>
              <a:gd name="T4" fmla="*/ 3 w 22"/>
              <a:gd name="T5" fmla="*/ 2 h 9"/>
              <a:gd name="T6" fmla="*/ 3 w 22"/>
              <a:gd name="T7" fmla="*/ 2 h 9"/>
              <a:gd name="T8" fmla="*/ 0 w 22"/>
              <a:gd name="T9" fmla="*/ 0 h 9"/>
              <a:gd name="T10" fmla="*/ 0 w 22"/>
              <a:gd name="T11" fmla="*/ 0 h 9"/>
              <a:gd name="T12" fmla="*/ 22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9"/>
                </a:moveTo>
                <a:lnTo>
                  <a:pt x="22" y="9"/>
                </a:lnTo>
                <a:lnTo>
                  <a:pt x="3" y="2"/>
                </a:lnTo>
                <a:lnTo>
                  <a:pt x="3" y="2"/>
                </a:lnTo>
                <a:lnTo>
                  <a:pt x="0" y="0"/>
                </a:lnTo>
                <a:lnTo>
                  <a:pt x="0" y="0"/>
                </a:lnTo>
                <a:lnTo>
                  <a:pt x="22" y="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9" name="Freeform 46"/>
          <p:cNvSpPr>
            <a:spLocks/>
          </p:cNvSpPr>
          <p:nvPr userDrawn="1"/>
        </p:nvSpPr>
        <p:spPr bwMode="auto">
          <a:xfrm>
            <a:off x="7429500" y="1261765"/>
            <a:ext cx="20638" cy="12700"/>
          </a:xfrm>
          <a:custGeom>
            <a:avLst/>
            <a:gdLst>
              <a:gd name="T0" fmla="*/ 166 w 166"/>
              <a:gd name="T1" fmla="*/ 69 h 96"/>
              <a:gd name="T2" fmla="*/ 166 w 166"/>
              <a:gd name="T3" fmla="*/ 69 h 96"/>
              <a:gd name="T4" fmla="*/ 166 w 166"/>
              <a:gd name="T5" fmla="*/ 70 h 96"/>
              <a:gd name="T6" fmla="*/ 165 w 166"/>
              <a:gd name="T7" fmla="*/ 72 h 96"/>
              <a:gd name="T8" fmla="*/ 161 w 166"/>
              <a:gd name="T9" fmla="*/ 74 h 96"/>
              <a:gd name="T10" fmla="*/ 155 w 166"/>
              <a:gd name="T11" fmla="*/ 77 h 96"/>
              <a:gd name="T12" fmla="*/ 145 w 166"/>
              <a:gd name="T13" fmla="*/ 79 h 96"/>
              <a:gd name="T14" fmla="*/ 123 w 166"/>
              <a:gd name="T15" fmla="*/ 85 h 96"/>
              <a:gd name="T16" fmla="*/ 95 w 166"/>
              <a:gd name="T17" fmla="*/ 90 h 96"/>
              <a:gd name="T18" fmla="*/ 68 w 166"/>
              <a:gd name="T19" fmla="*/ 94 h 96"/>
              <a:gd name="T20" fmla="*/ 42 w 166"/>
              <a:gd name="T21" fmla="*/ 96 h 96"/>
              <a:gd name="T22" fmla="*/ 24 w 166"/>
              <a:gd name="T23" fmla="*/ 96 h 96"/>
              <a:gd name="T24" fmla="*/ 17 w 166"/>
              <a:gd name="T25" fmla="*/ 95 h 96"/>
              <a:gd name="T26" fmla="*/ 13 w 166"/>
              <a:gd name="T27" fmla="*/ 94 h 96"/>
              <a:gd name="T28" fmla="*/ 13 w 166"/>
              <a:gd name="T29" fmla="*/ 94 h 96"/>
              <a:gd name="T30" fmla="*/ 10 w 166"/>
              <a:gd name="T31" fmla="*/ 92 h 96"/>
              <a:gd name="T32" fmla="*/ 8 w 166"/>
              <a:gd name="T33" fmla="*/ 88 h 96"/>
              <a:gd name="T34" fmla="*/ 5 w 166"/>
              <a:gd name="T35" fmla="*/ 77 h 96"/>
              <a:gd name="T36" fmla="*/ 2 w 166"/>
              <a:gd name="T37" fmla="*/ 65 h 96"/>
              <a:gd name="T38" fmla="*/ 0 w 166"/>
              <a:gd name="T39" fmla="*/ 51 h 96"/>
              <a:gd name="T40" fmla="*/ 0 w 166"/>
              <a:gd name="T41" fmla="*/ 36 h 96"/>
              <a:gd name="T42" fmla="*/ 0 w 166"/>
              <a:gd name="T43" fmla="*/ 23 h 96"/>
              <a:gd name="T44" fmla="*/ 1 w 166"/>
              <a:gd name="T45" fmla="*/ 13 h 96"/>
              <a:gd name="T46" fmla="*/ 2 w 166"/>
              <a:gd name="T47" fmla="*/ 8 h 96"/>
              <a:gd name="T48" fmla="*/ 4 w 166"/>
              <a:gd name="T49" fmla="*/ 5 h 96"/>
              <a:gd name="T50" fmla="*/ 4 w 166"/>
              <a:gd name="T51" fmla="*/ 5 h 96"/>
              <a:gd name="T52" fmla="*/ 5 w 166"/>
              <a:gd name="T53" fmla="*/ 4 h 96"/>
              <a:gd name="T54" fmla="*/ 7 w 166"/>
              <a:gd name="T55" fmla="*/ 2 h 96"/>
              <a:gd name="T56" fmla="*/ 13 w 166"/>
              <a:gd name="T57" fmla="*/ 1 h 96"/>
              <a:gd name="T58" fmla="*/ 22 w 166"/>
              <a:gd name="T59" fmla="*/ 0 h 96"/>
              <a:gd name="T60" fmla="*/ 32 w 166"/>
              <a:gd name="T61" fmla="*/ 0 h 96"/>
              <a:gd name="T62" fmla="*/ 43 w 166"/>
              <a:gd name="T63" fmla="*/ 1 h 96"/>
              <a:gd name="T64" fmla="*/ 55 w 166"/>
              <a:gd name="T65" fmla="*/ 3 h 96"/>
              <a:gd name="T66" fmla="*/ 69 w 166"/>
              <a:gd name="T67" fmla="*/ 6 h 96"/>
              <a:gd name="T68" fmla="*/ 83 w 166"/>
              <a:gd name="T69" fmla="*/ 10 h 96"/>
              <a:gd name="T70" fmla="*/ 96 w 166"/>
              <a:gd name="T71" fmla="*/ 15 h 96"/>
              <a:gd name="T72" fmla="*/ 110 w 166"/>
              <a:gd name="T73" fmla="*/ 20 h 96"/>
              <a:gd name="T74" fmla="*/ 123 w 166"/>
              <a:gd name="T75" fmla="*/ 27 h 96"/>
              <a:gd name="T76" fmla="*/ 135 w 166"/>
              <a:gd name="T77" fmla="*/ 34 h 96"/>
              <a:gd name="T78" fmla="*/ 145 w 166"/>
              <a:gd name="T79" fmla="*/ 42 h 96"/>
              <a:gd name="T80" fmla="*/ 155 w 166"/>
              <a:gd name="T81" fmla="*/ 51 h 96"/>
              <a:gd name="T82" fmla="*/ 162 w 166"/>
              <a:gd name="T83" fmla="*/ 60 h 96"/>
              <a:gd name="T84" fmla="*/ 164 w 166"/>
              <a:gd name="T85" fmla="*/ 64 h 96"/>
              <a:gd name="T86" fmla="*/ 166 w 166"/>
              <a:gd name="T87"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96">
                <a:moveTo>
                  <a:pt x="166" y="69"/>
                </a:moveTo>
                <a:lnTo>
                  <a:pt x="166" y="69"/>
                </a:lnTo>
                <a:lnTo>
                  <a:pt x="166" y="70"/>
                </a:lnTo>
                <a:lnTo>
                  <a:pt x="165" y="72"/>
                </a:lnTo>
                <a:lnTo>
                  <a:pt x="161" y="74"/>
                </a:lnTo>
                <a:lnTo>
                  <a:pt x="155" y="77"/>
                </a:lnTo>
                <a:lnTo>
                  <a:pt x="145" y="79"/>
                </a:lnTo>
                <a:lnTo>
                  <a:pt x="123" y="85"/>
                </a:lnTo>
                <a:lnTo>
                  <a:pt x="95" y="90"/>
                </a:lnTo>
                <a:lnTo>
                  <a:pt x="68" y="94"/>
                </a:lnTo>
                <a:lnTo>
                  <a:pt x="42" y="96"/>
                </a:lnTo>
                <a:lnTo>
                  <a:pt x="24" y="96"/>
                </a:lnTo>
                <a:lnTo>
                  <a:pt x="17" y="95"/>
                </a:lnTo>
                <a:lnTo>
                  <a:pt x="13" y="94"/>
                </a:lnTo>
                <a:lnTo>
                  <a:pt x="13" y="94"/>
                </a:lnTo>
                <a:lnTo>
                  <a:pt x="10" y="92"/>
                </a:lnTo>
                <a:lnTo>
                  <a:pt x="8" y="88"/>
                </a:lnTo>
                <a:lnTo>
                  <a:pt x="5" y="77"/>
                </a:lnTo>
                <a:lnTo>
                  <a:pt x="2" y="65"/>
                </a:lnTo>
                <a:lnTo>
                  <a:pt x="0" y="51"/>
                </a:lnTo>
                <a:lnTo>
                  <a:pt x="0" y="36"/>
                </a:lnTo>
                <a:lnTo>
                  <a:pt x="0" y="23"/>
                </a:lnTo>
                <a:lnTo>
                  <a:pt x="1" y="13"/>
                </a:lnTo>
                <a:lnTo>
                  <a:pt x="2" y="8"/>
                </a:lnTo>
                <a:lnTo>
                  <a:pt x="4" y="5"/>
                </a:lnTo>
                <a:lnTo>
                  <a:pt x="4" y="5"/>
                </a:lnTo>
                <a:lnTo>
                  <a:pt x="5" y="4"/>
                </a:lnTo>
                <a:lnTo>
                  <a:pt x="7" y="2"/>
                </a:lnTo>
                <a:lnTo>
                  <a:pt x="13" y="1"/>
                </a:lnTo>
                <a:lnTo>
                  <a:pt x="22" y="0"/>
                </a:lnTo>
                <a:lnTo>
                  <a:pt x="32" y="0"/>
                </a:lnTo>
                <a:lnTo>
                  <a:pt x="43" y="1"/>
                </a:lnTo>
                <a:lnTo>
                  <a:pt x="55" y="3"/>
                </a:lnTo>
                <a:lnTo>
                  <a:pt x="69" y="6"/>
                </a:lnTo>
                <a:lnTo>
                  <a:pt x="83" y="10"/>
                </a:lnTo>
                <a:lnTo>
                  <a:pt x="96" y="15"/>
                </a:lnTo>
                <a:lnTo>
                  <a:pt x="110" y="20"/>
                </a:lnTo>
                <a:lnTo>
                  <a:pt x="123" y="27"/>
                </a:lnTo>
                <a:lnTo>
                  <a:pt x="135" y="34"/>
                </a:lnTo>
                <a:lnTo>
                  <a:pt x="145" y="42"/>
                </a:lnTo>
                <a:lnTo>
                  <a:pt x="155" y="51"/>
                </a:lnTo>
                <a:lnTo>
                  <a:pt x="162" y="60"/>
                </a:lnTo>
                <a:lnTo>
                  <a:pt x="164" y="64"/>
                </a:lnTo>
                <a:lnTo>
                  <a:pt x="166" y="6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0" name="Freeform 47"/>
          <p:cNvSpPr>
            <a:spLocks/>
          </p:cNvSpPr>
          <p:nvPr userDrawn="1"/>
        </p:nvSpPr>
        <p:spPr bwMode="auto">
          <a:xfrm>
            <a:off x="7151687" y="1218903"/>
            <a:ext cx="657225" cy="776288"/>
          </a:xfrm>
          <a:custGeom>
            <a:avLst/>
            <a:gdLst>
              <a:gd name="T0" fmla="*/ 4703 w 4973"/>
              <a:gd name="T1" fmla="*/ 1877 h 5865"/>
              <a:gd name="T2" fmla="*/ 4733 w 4973"/>
              <a:gd name="T3" fmla="*/ 1183 h 5865"/>
              <a:gd name="T4" fmla="*/ 4302 w 4973"/>
              <a:gd name="T5" fmla="*/ 476 h 5865"/>
              <a:gd name="T6" fmla="*/ 3581 w 4973"/>
              <a:gd name="T7" fmla="*/ 813 h 5865"/>
              <a:gd name="T8" fmla="*/ 3899 w 4973"/>
              <a:gd name="T9" fmla="*/ 1529 h 5865"/>
              <a:gd name="T10" fmla="*/ 3757 w 4973"/>
              <a:gd name="T11" fmla="*/ 2227 h 5865"/>
              <a:gd name="T12" fmla="*/ 3939 w 4973"/>
              <a:gd name="T13" fmla="*/ 2068 h 5865"/>
              <a:gd name="T14" fmla="*/ 4069 w 4973"/>
              <a:gd name="T15" fmla="*/ 1928 h 5865"/>
              <a:gd name="T16" fmla="*/ 4545 w 4973"/>
              <a:gd name="T17" fmla="*/ 1985 h 5865"/>
              <a:gd name="T18" fmla="*/ 4487 w 4973"/>
              <a:gd name="T19" fmla="*/ 2697 h 5865"/>
              <a:gd name="T20" fmla="*/ 3601 w 4973"/>
              <a:gd name="T21" fmla="*/ 2477 h 5865"/>
              <a:gd name="T22" fmla="*/ 3285 w 4973"/>
              <a:gd name="T23" fmla="*/ 1581 h 5865"/>
              <a:gd name="T24" fmla="*/ 3364 w 4973"/>
              <a:gd name="T25" fmla="*/ 1421 h 5865"/>
              <a:gd name="T26" fmla="*/ 3101 w 4973"/>
              <a:gd name="T27" fmla="*/ 996 h 5865"/>
              <a:gd name="T28" fmla="*/ 3251 w 4973"/>
              <a:gd name="T29" fmla="*/ 599 h 5865"/>
              <a:gd name="T30" fmla="*/ 2863 w 4973"/>
              <a:gd name="T31" fmla="*/ 144 h 5865"/>
              <a:gd name="T32" fmla="*/ 1960 w 4973"/>
              <a:gd name="T33" fmla="*/ 304 h 5865"/>
              <a:gd name="T34" fmla="*/ 1819 w 4973"/>
              <a:gd name="T35" fmla="*/ 748 h 5865"/>
              <a:gd name="T36" fmla="*/ 2202 w 4973"/>
              <a:gd name="T37" fmla="*/ 626 h 5865"/>
              <a:gd name="T38" fmla="*/ 2215 w 4973"/>
              <a:gd name="T39" fmla="*/ 803 h 5865"/>
              <a:gd name="T40" fmla="*/ 1623 w 4973"/>
              <a:gd name="T41" fmla="*/ 851 h 5865"/>
              <a:gd name="T42" fmla="*/ 1602 w 4973"/>
              <a:gd name="T43" fmla="*/ 1055 h 5865"/>
              <a:gd name="T44" fmla="*/ 2246 w 4973"/>
              <a:gd name="T45" fmla="*/ 924 h 5865"/>
              <a:gd name="T46" fmla="*/ 2036 w 4973"/>
              <a:gd name="T47" fmla="*/ 981 h 5865"/>
              <a:gd name="T48" fmla="*/ 1754 w 4973"/>
              <a:gd name="T49" fmla="*/ 1278 h 5865"/>
              <a:gd name="T50" fmla="*/ 2105 w 4973"/>
              <a:gd name="T51" fmla="*/ 1619 h 5865"/>
              <a:gd name="T52" fmla="*/ 863 w 4973"/>
              <a:gd name="T53" fmla="*/ 2239 h 5865"/>
              <a:gd name="T54" fmla="*/ 310 w 4973"/>
              <a:gd name="T55" fmla="*/ 2027 h 5865"/>
              <a:gd name="T56" fmla="*/ 319 w 4973"/>
              <a:gd name="T57" fmla="*/ 2172 h 5865"/>
              <a:gd name="T58" fmla="*/ 380 w 4973"/>
              <a:gd name="T59" fmla="*/ 2295 h 5865"/>
              <a:gd name="T60" fmla="*/ 39 w 4973"/>
              <a:gd name="T61" fmla="*/ 2396 h 5865"/>
              <a:gd name="T62" fmla="*/ 189 w 4973"/>
              <a:gd name="T63" fmla="*/ 2511 h 5865"/>
              <a:gd name="T64" fmla="*/ 322 w 4973"/>
              <a:gd name="T65" fmla="*/ 2588 h 5865"/>
              <a:gd name="T66" fmla="*/ 272 w 4973"/>
              <a:gd name="T67" fmla="*/ 2893 h 5865"/>
              <a:gd name="T68" fmla="*/ 630 w 4973"/>
              <a:gd name="T69" fmla="*/ 2730 h 5865"/>
              <a:gd name="T70" fmla="*/ 811 w 4973"/>
              <a:gd name="T71" fmla="*/ 2843 h 5865"/>
              <a:gd name="T72" fmla="*/ 1024 w 4973"/>
              <a:gd name="T73" fmla="*/ 2773 h 5865"/>
              <a:gd name="T74" fmla="*/ 1290 w 4973"/>
              <a:gd name="T75" fmla="*/ 2556 h 5865"/>
              <a:gd name="T76" fmla="*/ 1713 w 4973"/>
              <a:gd name="T77" fmla="*/ 2519 h 5865"/>
              <a:gd name="T78" fmla="*/ 2306 w 4973"/>
              <a:gd name="T79" fmla="*/ 2641 h 5865"/>
              <a:gd name="T80" fmla="*/ 3357 w 4973"/>
              <a:gd name="T81" fmla="*/ 3092 h 5865"/>
              <a:gd name="T82" fmla="*/ 3742 w 4973"/>
              <a:gd name="T83" fmla="*/ 3928 h 5865"/>
              <a:gd name="T84" fmla="*/ 3685 w 4973"/>
              <a:gd name="T85" fmla="*/ 4224 h 5865"/>
              <a:gd name="T86" fmla="*/ 4224 w 4973"/>
              <a:gd name="T87" fmla="*/ 4337 h 5865"/>
              <a:gd name="T88" fmla="*/ 4264 w 4973"/>
              <a:gd name="T89" fmla="*/ 5017 h 5865"/>
              <a:gd name="T90" fmla="*/ 3761 w 4973"/>
              <a:gd name="T91" fmla="*/ 5058 h 5865"/>
              <a:gd name="T92" fmla="*/ 3894 w 4973"/>
              <a:gd name="T93" fmla="*/ 5210 h 5865"/>
              <a:gd name="T94" fmla="*/ 3894 w 4973"/>
              <a:gd name="T95" fmla="*/ 5294 h 5865"/>
              <a:gd name="T96" fmla="*/ 3751 w 4973"/>
              <a:gd name="T97" fmla="*/ 5644 h 5865"/>
              <a:gd name="T98" fmla="*/ 3926 w 4973"/>
              <a:gd name="T99" fmla="*/ 5586 h 5865"/>
              <a:gd name="T100" fmla="*/ 4212 w 4973"/>
              <a:gd name="T101" fmla="*/ 5447 h 5865"/>
              <a:gd name="T102" fmla="*/ 4257 w 4973"/>
              <a:gd name="T103" fmla="*/ 5812 h 5865"/>
              <a:gd name="T104" fmla="*/ 4352 w 4973"/>
              <a:gd name="T105" fmla="*/ 5675 h 5865"/>
              <a:gd name="T106" fmla="*/ 4557 w 4973"/>
              <a:gd name="T107" fmla="*/ 5328 h 5865"/>
              <a:gd name="T108" fmla="*/ 4736 w 4973"/>
              <a:gd name="T109" fmla="*/ 5505 h 5865"/>
              <a:gd name="T110" fmla="*/ 4753 w 4973"/>
              <a:gd name="T111" fmla="*/ 5108 h 5865"/>
              <a:gd name="T112" fmla="*/ 4693 w 4973"/>
              <a:gd name="T113" fmla="*/ 4810 h 5865"/>
              <a:gd name="T114" fmla="*/ 4677 w 4973"/>
              <a:gd name="T115" fmla="*/ 4437 h 5865"/>
              <a:gd name="T116" fmla="*/ 4640 w 4973"/>
              <a:gd name="T117" fmla="*/ 4108 h 5865"/>
              <a:gd name="T118" fmla="*/ 4297 w 4973"/>
              <a:gd name="T119" fmla="*/ 3793 h 5865"/>
              <a:gd name="T120" fmla="*/ 4267 w 4973"/>
              <a:gd name="T121" fmla="*/ 3366 h 5865"/>
              <a:gd name="T122" fmla="*/ 4428 w 4973"/>
              <a:gd name="T123" fmla="*/ 2994 h 5865"/>
              <a:gd name="T124" fmla="*/ 4923 w 4973"/>
              <a:gd name="T125" fmla="*/ 2543 h 5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3" h="5865">
                <a:moveTo>
                  <a:pt x="4842" y="2253"/>
                </a:moveTo>
                <a:lnTo>
                  <a:pt x="4842" y="2253"/>
                </a:lnTo>
                <a:lnTo>
                  <a:pt x="4862" y="2257"/>
                </a:lnTo>
                <a:lnTo>
                  <a:pt x="4881" y="2259"/>
                </a:lnTo>
                <a:lnTo>
                  <a:pt x="4900" y="2260"/>
                </a:lnTo>
                <a:lnTo>
                  <a:pt x="4916" y="2259"/>
                </a:lnTo>
                <a:lnTo>
                  <a:pt x="4932" y="2257"/>
                </a:lnTo>
                <a:lnTo>
                  <a:pt x="4946" y="2254"/>
                </a:lnTo>
                <a:lnTo>
                  <a:pt x="4958" y="2249"/>
                </a:lnTo>
                <a:lnTo>
                  <a:pt x="4969" y="2243"/>
                </a:lnTo>
                <a:lnTo>
                  <a:pt x="4969" y="2243"/>
                </a:lnTo>
                <a:lnTo>
                  <a:pt x="4967" y="2217"/>
                </a:lnTo>
                <a:lnTo>
                  <a:pt x="4960" y="2157"/>
                </a:lnTo>
                <a:lnTo>
                  <a:pt x="4951" y="2084"/>
                </a:lnTo>
                <a:lnTo>
                  <a:pt x="4946" y="2052"/>
                </a:lnTo>
                <a:lnTo>
                  <a:pt x="4940" y="2024"/>
                </a:lnTo>
                <a:lnTo>
                  <a:pt x="4940" y="2024"/>
                </a:lnTo>
                <a:lnTo>
                  <a:pt x="4922" y="2027"/>
                </a:lnTo>
                <a:lnTo>
                  <a:pt x="4902" y="2030"/>
                </a:lnTo>
                <a:lnTo>
                  <a:pt x="4891" y="2030"/>
                </a:lnTo>
                <a:lnTo>
                  <a:pt x="4879" y="2030"/>
                </a:lnTo>
                <a:lnTo>
                  <a:pt x="4867" y="2029"/>
                </a:lnTo>
                <a:lnTo>
                  <a:pt x="4855" y="2027"/>
                </a:lnTo>
                <a:lnTo>
                  <a:pt x="4843" y="2024"/>
                </a:lnTo>
                <a:lnTo>
                  <a:pt x="4830" y="2020"/>
                </a:lnTo>
                <a:lnTo>
                  <a:pt x="4818" y="2015"/>
                </a:lnTo>
                <a:lnTo>
                  <a:pt x="4806" y="2008"/>
                </a:lnTo>
                <a:lnTo>
                  <a:pt x="4794" y="1998"/>
                </a:lnTo>
                <a:lnTo>
                  <a:pt x="4782" y="1988"/>
                </a:lnTo>
                <a:lnTo>
                  <a:pt x="4771" y="1976"/>
                </a:lnTo>
                <a:lnTo>
                  <a:pt x="4761" y="1962"/>
                </a:lnTo>
                <a:lnTo>
                  <a:pt x="4761" y="1962"/>
                </a:lnTo>
                <a:lnTo>
                  <a:pt x="4743" y="1933"/>
                </a:lnTo>
                <a:lnTo>
                  <a:pt x="4724" y="1905"/>
                </a:lnTo>
                <a:lnTo>
                  <a:pt x="4724" y="1905"/>
                </a:lnTo>
                <a:lnTo>
                  <a:pt x="4703" y="1877"/>
                </a:lnTo>
                <a:lnTo>
                  <a:pt x="4680" y="1849"/>
                </a:lnTo>
                <a:lnTo>
                  <a:pt x="4658" y="1823"/>
                </a:lnTo>
                <a:lnTo>
                  <a:pt x="4634" y="1797"/>
                </a:lnTo>
                <a:lnTo>
                  <a:pt x="4611" y="1773"/>
                </a:lnTo>
                <a:lnTo>
                  <a:pt x="4586" y="1750"/>
                </a:lnTo>
                <a:lnTo>
                  <a:pt x="4562" y="1727"/>
                </a:lnTo>
                <a:lnTo>
                  <a:pt x="4538" y="1707"/>
                </a:lnTo>
                <a:lnTo>
                  <a:pt x="4513" y="1687"/>
                </a:lnTo>
                <a:lnTo>
                  <a:pt x="4489" y="1667"/>
                </a:lnTo>
                <a:lnTo>
                  <a:pt x="4463" y="1649"/>
                </a:lnTo>
                <a:lnTo>
                  <a:pt x="4439" y="1630"/>
                </a:lnTo>
                <a:lnTo>
                  <a:pt x="4413" y="1614"/>
                </a:lnTo>
                <a:lnTo>
                  <a:pt x="4389" y="1598"/>
                </a:lnTo>
                <a:lnTo>
                  <a:pt x="4337" y="1566"/>
                </a:lnTo>
                <a:lnTo>
                  <a:pt x="4337" y="1566"/>
                </a:lnTo>
                <a:lnTo>
                  <a:pt x="4381" y="1543"/>
                </a:lnTo>
                <a:lnTo>
                  <a:pt x="4422" y="1521"/>
                </a:lnTo>
                <a:lnTo>
                  <a:pt x="4459" y="1498"/>
                </a:lnTo>
                <a:lnTo>
                  <a:pt x="4492" y="1477"/>
                </a:lnTo>
                <a:lnTo>
                  <a:pt x="4523" y="1455"/>
                </a:lnTo>
                <a:lnTo>
                  <a:pt x="4549" y="1434"/>
                </a:lnTo>
                <a:lnTo>
                  <a:pt x="4574" y="1414"/>
                </a:lnTo>
                <a:lnTo>
                  <a:pt x="4595" y="1393"/>
                </a:lnTo>
                <a:lnTo>
                  <a:pt x="4615" y="1374"/>
                </a:lnTo>
                <a:lnTo>
                  <a:pt x="4632" y="1355"/>
                </a:lnTo>
                <a:lnTo>
                  <a:pt x="4647" y="1337"/>
                </a:lnTo>
                <a:lnTo>
                  <a:pt x="4661" y="1319"/>
                </a:lnTo>
                <a:lnTo>
                  <a:pt x="4673" y="1303"/>
                </a:lnTo>
                <a:lnTo>
                  <a:pt x="4683" y="1288"/>
                </a:lnTo>
                <a:lnTo>
                  <a:pt x="4700" y="1260"/>
                </a:lnTo>
                <a:lnTo>
                  <a:pt x="4700" y="1260"/>
                </a:lnTo>
                <a:lnTo>
                  <a:pt x="4708" y="1248"/>
                </a:lnTo>
                <a:lnTo>
                  <a:pt x="4714" y="1234"/>
                </a:lnTo>
                <a:lnTo>
                  <a:pt x="4721" y="1218"/>
                </a:lnTo>
                <a:lnTo>
                  <a:pt x="4727" y="1202"/>
                </a:lnTo>
                <a:lnTo>
                  <a:pt x="4733" y="1183"/>
                </a:lnTo>
                <a:lnTo>
                  <a:pt x="4739" y="1164"/>
                </a:lnTo>
                <a:lnTo>
                  <a:pt x="4743" y="1144"/>
                </a:lnTo>
                <a:lnTo>
                  <a:pt x="4749" y="1123"/>
                </a:lnTo>
                <a:lnTo>
                  <a:pt x="4753" y="1101"/>
                </a:lnTo>
                <a:lnTo>
                  <a:pt x="4756" y="1078"/>
                </a:lnTo>
                <a:lnTo>
                  <a:pt x="4758" y="1054"/>
                </a:lnTo>
                <a:lnTo>
                  <a:pt x="4759" y="1030"/>
                </a:lnTo>
                <a:lnTo>
                  <a:pt x="4760" y="1005"/>
                </a:lnTo>
                <a:lnTo>
                  <a:pt x="4759" y="980"/>
                </a:lnTo>
                <a:lnTo>
                  <a:pt x="4758" y="954"/>
                </a:lnTo>
                <a:lnTo>
                  <a:pt x="4755" y="928"/>
                </a:lnTo>
                <a:lnTo>
                  <a:pt x="4751" y="902"/>
                </a:lnTo>
                <a:lnTo>
                  <a:pt x="4745" y="876"/>
                </a:lnTo>
                <a:lnTo>
                  <a:pt x="4738" y="849"/>
                </a:lnTo>
                <a:lnTo>
                  <a:pt x="4730" y="824"/>
                </a:lnTo>
                <a:lnTo>
                  <a:pt x="4720" y="797"/>
                </a:lnTo>
                <a:lnTo>
                  <a:pt x="4709" y="771"/>
                </a:lnTo>
                <a:lnTo>
                  <a:pt x="4695" y="746"/>
                </a:lnTo>
                <a:lnTo>
                  <a:pt x="4681" y="721"/>
                </a:lnTo>
                <a:lnTo>
                  <a:pt x="4665" y="697"/>
                </a:lnTo>
                <a:lnTo>
                  <a:pt x="4646" y="672"/>
                </a:lnTo>
                <a:lnTo>
                  <a:pt x="4625" y="649"/>
                </a:lnTo>
                <a:lnTo>
                  <a:pt x="4602" y="626"/>
                </a:lnTo>
                <a:lnTo>
                  <a:pt x="4578" y="605"/>
                </a:lnTo>
                <a:lnTo>
                  <a:pt x="4551" y="584"/>
                </a:lnTo>
                <a:lnTo>
                  <a:pt x="4522" y="565"/>
                </a:lnTo>
                <a:lnTo>
                  <a:pt x="4490" y="545"/>
                </a:lnTo>
                <a:lnTo>
                  <a:pt x="4490" y="545"/>
                </a:lnTo>
                <a:lnTo>
                  <a:pt x="4466" y="533"/>
                </a:lnTo>
                <a:lnTo>
                  <a:pt x="4443" y="522"/>
                </a:lnTo>
                <a:lnTo>
                  <a:pt x="4419" y="512"/>
                </a:lnTo>
                <a:lnTo>
                  <a:pt x="4396" y="503"/>
                </a:lnTo>
                <a:lnTo>
                  <a:pt x="4372" y="494"/>
                </a:lnTo>
                <a:lnTo>
                  <a:pt x="4348" y="487"/>
                </a:lnTo>
                <a:lnTo>
                  <a:pt x="4325" y="481"/>
                </a:lnTo>
                <a:lnTo>
                  <a:pt x="4302" y="476"/>
                </a:lnTo>
                <a:lnTo>
                  <a:pt x="4278" y="471"/>
                </a:lnTo>
                <a:lnTo>
                  <a:pt x="4256" y="468"/>
                </a:lnTo>
                <a:lnTo>
                  <a:pt x="4233" y="465"/>
                </a:lnTo>
                <a:lnTo>
                  <a:pt x="4211" y="463"/>
                </a:lnTo>
                <a:lnTo>
                  <a:pt x="4188" y="461"/>
                </a:lnTo>
                <a:lnTo>
                  <a:pt x="4167" y="461"/>
                </a:lnTo>
                <a:lnTo>
                  <a:pt x="4145" y="461"/>
                </a:lnTo>
                <a:lnTo>
                  <a:pt x="4124" y="461"/>
                </a:lnTo>
                <a:lnTo>
                  <a:pt x="4083" y="464"/>
                </a:lnTo>
                <a:lnTo>
                  <a:pt x="4044" y="468"/>
                </a:lnTo>
                <a:lnTo>
                  <a:pt x="4007" y="474"/>
                </a:lnTo>
                <a:lnTo>
                  <a:pt x="3973" y="482"/>
                </a:lnTo>
                <a:lnTo>
                  <a:pt x="3941" y="490"/>
                </a:lnTo>
                <a:lnTo>
                  <a:pt x="3912" y="499"/>
                </a:lnTo>
                <a:lnTo>
                  <a:pt x="3887" y="510"/>
                </a:lnTo>
                <a:lnTo>
                  <a:pt x="3864" y="519"/>
                </a:lnTo>
                <a:lnTo>
                  <a:pt x="3864" y="519"/>
                </a:lnTo>
                <a:lnTo>
                  <a:pt x="3844" y="529"/>
                </a:lnTo>
                <a:lnTo>
                  <a:pt x="3824" y="539"/>
                </a:lnTo>
                <a:lnTo>
                  <a:pt x="3806" y="551"/>
                </a:lnTo>
                <a:lnTo>
                  <a:pt x="3787" y="562"/>
                </a:lnTo>
                <a:lnTo>
                  <a:pt x="3769" y="575"/>
                </a:lnTo>
                <a:lnTo>
                  <a:pt x="3752" y="587"/>
                </a:lnTo>
                <a:lnTo>
                  <a:pt x="3735" y="602"/>
                </a:lnTo>
                <a:lnTo>
                  <a:pt x="3719" y="616"/>
                </a:lnTo>
                <a:lnTo>
                  <a:pt x="3703" y="631"/>
                </a:lnTo>
                <a:lnTo>
                  <a:pt x="3687" y="647"/>
                </a:lnTo>
                <a:lnTo>
                  <a:pt x="3673" y="663"/>
                </a:lnTo>
                <a:lnTo>
                  <a:pt x="3659" y="679"/>
                </a:lnTo>
                <a:lnTo>
                  <a:pt x="3645" y="697"/>
                </a:lnTo>
                <a:lnTo>
                  <a:pt x="3633" y="715"/>
                </a:lnTo>
                <a:lnTo>
                  <a:pt x="3621" y="734"/>
                </a:lnTo>
                <a:lnTo>
                  <a:pt x="3609" y="753"/>
                </a:lnTo>
                <a:lnTo>
                  <a:pt x="3599" y="772"/>
                </a:lnTo>
                <a:lnTo>
                  <a:pt x="3589" y="793"/>
                </a:lnTo>
                <a:lnTo>
                  <a:pt x="3581" y="813"/>
                </a:lnTo>
                <a:lnTo>
                  <a:pt x="3573" y="835"/>
                </a:lnTo>
                <a:lnTo>
                  <a:pt x="3565" y="856"/>
                </a:lnTo>
                <a:lnTo>
                  <a:pt x="3559" y="879"/>
                </a:lnTo>
                <a:lnTo>
                  <a:pt x="3554" y="901"/>
                </a:lnTo>
                <a:lnTo>
                  <a:pt x="3550" y="924"/>
                </a:lnTo>
                <a:lnTo>
                  <a:pt x="3547" y="947"/>
                </a:lnTo>
                <a:lnTo>
                  <a:pt x="3545" y="972"/>
                </a:lnTo>
                <a:lnTo>
                  <a:pt x="3544" y="996"/>
                </a:lnTo>
                <a:lnTo>
                  <a:pt x="3543" y="1021"/>
                </a:lnTo>
                <a:lnTo>
                  <a:pt x="3544" y="1046"/>
                </a:lnTo>
                <a:lnTo>
                  <a:pt x="3546" y="1072"/>
                </a:lnTo>
                <a:lnTo>
                  <a:pt x="3550" y="1098"/>
                </a:lnTo>
                <a:lnTo>
                  <a:pt x="3554" y="1124"/>
                </a:lnTo>
                <a:lnTo>
                  <a:pt x="3554" y="1124"/>
                </a:lnTo>
                <a:lnTo>
                  <a:pt x="3559" y="1148"/>
                </a:lnTo>
                <a:lnTo>
                  <a:pt x="3564" y="1169"/>
                </a:lnTo>
                <a:lnTo>
                  <a:pt x="3571" y="1191"/>
                </a:lnTo>
                <a:lnTo>
                  <a:pt x="3577" y="1211"/>
                </a:lnTo>
                <a:lnTo>
                  <a:pt x="3585" y="1231"/>
                </a:lnTo>
                <a:lnTo>
                  <a:pt x="3592" y="1249"/>
                </a:lnTo>
                <a:lnTo>
                  <a:pt x="3601" y="1267"/>
                </a:lnTo>
                <a:lnTo>
                  <a:pt x="3610" y="1285"/>
                </a:lnTo>
                <a:lnTo>
                  <a:pt x="3620" y="1301"/>
                </a:lnTo>
                <a:lnTo>
                  <a:pt x="3631" y="1316"/>
                </a:lnTo>
                <a:lnTo>
                  <a:pt x="3641" y="1332"/>
                </a:lnTo>
                <a:lnTo>
                  <a:pt x="3652" y="1347"/>
                </a:lnTo>
                <a:lnTo>
                  <a:pt x="3665" y="1361"/>
                </a:lnTo>
                <a:lnTo>
                  <a:pt x="3677" y="1375"/>
                </a:lnTo>
                <a:lnTo>
                  <a:pt x="3690" y="1388"/>
                </a:lnTo>
                <a:lnTo>
                  <a:pt x="3704" y="1400"/>
                </a:lnTo>
                <a:lnTo>
                  <a:pt x="3732" y="1425"/>
                </a:lnTo>
                <a:lnTo>
                  <a:pt x="3763" y="1447"/>
                </a:lnTo>
                <a:lnTo>
                  <a:pt x="3795" y="1469"/>
                </a:lnTo>
                <a:lnTo>
                  <a:pt x="3828" y="1489"/>
                </a:lnTo>
                <a:lnTo>
                  <a:pt x="3863" y="1510"/>
                </a:lnTo>
                <a:lnTo>
                  <a:pt x="3899" y="1529"/>
                </a:lnTo>
                <a:lnTo>
                  <a:pt x="3976" y="1567"/>
                </a:lnTo>
                <a:lnTo>
                  <a:pt x="3976" y="1567"/>
                </a:lnTo>
                <a:lnTo>
                  <a:pt x="3945" y="1584"/>
                </a:lnTo>
                <a:lnTo>
                  <a:pt x="3916" y="1601"/>
                </a:lnTo>
                <a:lnTo>
                  <a:pt x="3890" y="1618"/>
                </a:lnTo>
                <a:lnTo>
                  <a:pt x="3864" y="1636"/>
                </a:lnTo>
                <a:lnTo>
                  <a:pt x="3840" y="1656"/>
                </a:lnTo>
                <a:lnTo>
                  <a:pt x="3817" y="1675"/>
                </a:lnTo>
                <a:lnTo>
                  <a:pt x="3797" y="1696"/>
                </a:lnTo>
                <a:lnTo>
                  <a:pt x="3778" y="1717"/>
                </a:lnTo>
                <a:lnTo>
                  <a:pt x="3761" y="1741"/>
                </a:lnTo>
                <a:lnTo>
                  <a:pt x="3754" y="1753"/>
                </a:lnTo>
                <a:lnTo>
                  <a:pt x="3746" y="1765"/>
                </a:lnTo>
                <a:lnTo>
                  <a:pt x="3739" y="1778"/>
                </a:lnTo>
                <a:lnTo>
                  <a:pt x="3733" y="1791"/>
                </a:lnTo>
                <a:lnTo>
                  <a:pt x="3728" y="1804"/>
                </a:lnTo>
                <a:lnTo>
                  <a:pt x="3723" y="1818"/>
                </a:lnTo>
                <a:lnTo>
                  <a:pt x="3718" y="1833"/>
                </a:lnTo>
                <a:lnTo>
                  <a:pt x="3714" y="1848"/>
                </a:lnTo>
                <a:lnTo>
                  <a:pt x="3711" y="1863"/>
                </a:lnTo>
                <a:lnTo>
                  <a:pt x="3708" y="1879"/>
                </a:lnTo>
                <a:lnTo>
                  <a:pt x="3706" y="1895"/>
                </a:lnTo>
                <a:lnTo>
                  <a:pt x="3705" y="1912"/>
                </a:lnTo>
                <a:lnTo>
                  <a:pt x="3704" y="1930"/>
                </a:lnTo>
                <a:lnTo>
                  <a:pt x="3703" y="1947"/>
                </a:lnTo>
                <a:lnTo>
                  <a:pt x="3703" y="1947"/>
                </a:lnTo>
                <a:lnTo>
                  <a:pt x="3704" y="1970"/>
                </a:lnTo>
                <a:lnTo>
                  <a:pt x="3707" y="1993"/>
                </a:lnTo>
                <a:lnTo>
                  <a:pt x="3711" y="2016"/>
                </a:lnTo>
                <a:lnTo>
                  <a:pt x="3716" y="2039"/>
                </a:lnTo>
                <a:lnTo>
                  <a:pt x="3729" y="2087"/>
                </a:lnTo>
                <a:lnTo>
                  <a:pt x="3736" y="2113"/>
                </a:lnTo>
                <a:lnTo>
                  <a:pt x="3742" y="2139"/>
                </a:lnTo>
                <a:lnTo>
                  <a:pt x="3749" y="2168"/>
                </a:lnTo>
                <a:lnTo>
                  <a:pt x="3753" y="2197"/>
                </a:lnTo>
                <a:lnTo>
                  <a:pt x="3757" y="2227"/>
                </a:lnTo>
                <a:lnTo>
                  <a:pt x="3758" y="2260"/>
                </a:lnTo>
                <a:lnTo>
                  <a:pt x="3758" y="2295"/>
                </a:lnTo>
                <a:lnTo>
                  <a:pt x="3757" y="2313"/>
                </a:lnTo>
                <a:lnTo>
                  <a:pt x="3755" y="2332"/>
                </a:lnTo>
                <a:lnTo>
                  <a:pt x="3753" y="2350"/>
                </a:lnTo>
                <a:lnTo>
                  <a:pt x="3750" y="2371"/>
                </a:lnTo>
                <a:lnTo>
                  <a:pt x="3745" y="2391"/>
                </a:lnTo>
                <a:lnTo>
                  <a:pt x="3741" y="2411"/>
                </a:lnTo>
                <a:lnTo>
                  <a:pt x="3741" y="2411"/>
                </a:lnTo>
                <a:lnTo>
                  <a:pt x="3741" y="2413"/>
                </a:lnTo>
                <a:lnTo>
                  <a:pt x="3741" y="2414"/>
                </a:lnTo>
                <a:lnTo>
                  <a:pt x="3743" y="2414"/>
                </a:lnTo>
                <a:lnTo>
                  <a:pt x="3745" y="2416"/>
                </a:lnTo>
                <a:lnTo>
                  <a:pt x="3753" y="2413"/>
                </a:lnTo>
                <a:lnTo>
                  <a:pt x="3762" y="2411"/>
                </a:lnTo>
                <a:lnTo>
                  <a:pt x="3785" y="2401"/>
                </a:lnTo>
                <a:lnTo>
                  <a:pt x="3814" y="2389"/>
                </a:lnTo>
                <a:lnTo>
                  <a:pt x="3842" y="2374"/>
                </a:lnTo>
                <a:lnTo>
                  <a:pt x="3867" y="2360"/>
                </a:lnTo>
                <a:lnTo>
                  <a:pt x="3886" y="2349"/>
                </a:lnTo>
                <a:lnTo>
                  <a:pt x="3891" y="2345"/>
                </a:lnTo>
                <a:lnTo>
                  <a:pt x="3894" y="2343"/>
                </a:lnTo>
                <a:lnTo>
                  <a:pt x="3894" y="2343"/>
                </a:lnTo>
                <a:lnTo>
                  <a:pt x="3903" y="2319"/>
                </a:lnTo>
                <a:lnTo>
                  <a:pt x="3910" y="2296"/>
                </a:lnTo>
                <a:lnTo>
                  <a:pt x="3916" y="2272"/>
                </a:lnTo>
                <a:lnTo>
                  <a:pt x="3921" y="2248"/>
                </a:lnTo>
                <a:lnTo>
                  <a:pt x="3925" y="2224"/>
                </a:lnTo>
                <a:lnTo>
                  <a:pt x="3928" y="2201"/>
                </a:lnTo>
                <a:lnTo>
                  <a:pt x="3930" y="2178"/>
                </a:lnTo>
                <a:lnTo>
                  <a:pt x="3932" y="2156"/>
                </a:lnTo>
                <a:lnTo>
                  <a:pt x="3932" y="2117"/>
                </a:lnTo>
                <a:lnTo>
                  <a:pt x="3931" y="2086"/>
                </a:lnTo>
                <a:lnTo>
                  <a:pt x="3928" y="2059"/>
                </a:lnTo>
                <a:lnTo>
                  <a:pt x="3928" y="2059"/>
                </a:lnTo>
                <a:lnTo>
                  <a:pt x="3939" y="2068"/>
                </a:lnTo>
                <a:lnTo>
                  <a:pt x="3947" y="2079"/>
                </a:lnTo>
                <a:lnTo>
                  <a:pt x="3954" y="2091"/>
                </a:lnTo>
                <a:lnTo>
                  <a:pt x="3960" y="2105"/>
                </a:lnTo>
                <a:lnTo>
                  <a:pt x="3964" y="2120"/>
                </a:lnTo>
                <a:lnTo>
                  <a:pt x="3968" y="2135"/>
                </a:lnTo>
                <a:lnTo>
                  <a:pt x="3971" y="2152"/>
                </a:lnTo>
                <a:lnTo>
                  <a:pt x="3973" y="2168"/>
                </a:lnTo>
                <a:lnTo>
                  <a:pt x="3975" y="2185"/>
                </a:lnTo>
                <a:lnTo>
                  <a:pt x="3976" y="2203"/>
                </a:lnTo>
                <a:lnTo>
                  <a:pt x="3976" y="2219"/>
                </a:lnTo>
                <a:lnTo>
                  <a:pt x="3975" y="2237"/>
                </a:lnTo>
                <a:lnTo>
                  <a:pt x="3971" y="2268"/>
                </a:lnTo>
                <a:lnTo>
                  <a:pt x="3965" y="2297"/>
                </a:lnTo>
                <a:lnTo>
                  <a:pt x="3965" y="2297"/>
                </a:lnTo>
                <a:lnTo>
                  <a:pt x="3982" y="2288"/>
                </a:lnTo>
                <a:lnTo>
                  <a:pt x="3998" y="2276"/>
                </a:lnTo>
                <a:lnTo>
                  <a:pt x="4016" y="2263"/>
                </a:lnTo>
                <a:lnTo>
                  <a:pt x="4036" y="2249"/>
                </a:lnTo>
                <a:lnTo>
                  <a:pt x="4053" y="2234"/>
                </a:lnTo>
                <a:lnTo>
                  <a:pt x="4061" y="2226"/>
                </a:lnTo>
                <a:lnTo>
                  <a:pt x="4068" y="2219"/>
                </a:lnTo>
                <a:lnTo>
                  <a:pt x="4072" y="2212"/>
                </a:lnTo>
                <a:lnTo>
                  <a:pt x="4075" y="2206"/>
                </a:lnTo>
                <a:lnTo>
                  <a:pt x="4075" y="2206"/>
                </a:lnTo>
                <a:lnTo>
                  <a:pt x="4083" y="2176"/>
                </a:lnTo>
                <a:lnTo>
                  <a:pt x="4090" y="2148"/>
                </a:lnTo>
                <a:lnTo>
                  <a:pt x="4094" y="2121"/>
                </a:lnTo>
                <a:lnTo>
                  <a:pt x="4096" y="2095"/>
                </a:lnTo>
                <a:lnTo>
                  <a:pt x="4096" y="2071"/>
                </a:lnTo>
                <a:lnTo>
                  <a:pt x="4095" y="2047"/>
                </a:lnTo>
                <a:lnTo>
                  <a:pt x="4093" y="2025"/>
                </a:lnTo>
                <a:lnTo>
                  <a:pt x="4090" y="2003"/>
                </a:lnTo>
                <a:lnTo>
                  <a:pt x="4085" y="1983"/>
                </a:lnTo>
                <a:lnTo>
                  <a:pt x="4080" y="1964"/>
                </a:lnTo>
                <a:lnTo>
                  <a:pt x="4075" y="1945"/>
                </a:lnTo>
                <a:lnTo>
                  <a:pt x="4069" y="1928"/>
                </a:lnTo>
                <a:lnTo>
                  <a:pt x="4055" y="1894"/>
                </a:lnTo>
                <a:lnTo>
                  <a:pt x="4043" y="1862"/>
                </a:lnTo>
                <a:lnTo>
                  <a:pt x="4043" y="1862"/>
                </a:lnTo>
                <a:lnTo>
                  <a:pt x="4038" y="1847"/>
                </a:lnTo>
                <a:lnTo>
                  <a:pt x="4035" y="1832"/>
                </a:lnTo>
                <a:lnTo>
                  <a:pt x="4034" y="1817"/>
                </a:lnTo>
                <a:lnTo>
                  <a:pt x="4035" y="1802"/>
                </a:lnTo>
                <a:lnTo>
                  <a:pt x="4037" y="1788"/>
                </a:lnTo>
                <a:lnTo>
                  <a:pt x="4041" y="1773"/>
                </a:lnTo>
                <a:lnTo>
                  <a:pt x="4046" y="1759"/>
                </a:lnTo>
                <a:lnTo>
                  <a:pt x="4053" y="1746"/>
                </a:lnTo>
                <a:lnTo>
                  <a:pt x="4061" y="1733"/>
                </a:lnTo>
                <a:lnTo>
                  <a:pt x="4071" y="1719"/>
                </a:lnTo>
                <a:lnTo>
                  <a:pt x="4081" y="1707"/>
                </a:lnTo>
                <a:lnTo>
                  <a:pt x="4092" y="1696"/>
                </a:lnTo>
                <a:lnTo>
                  <a:pt x="4103" y="1684"/>
                </a:lnTo>
                <a:lnTo>
                  <a:pt x="4117" y="1673"/>
                </a:lnTo>
                <a:lnTo>
                  <a:pt x="4130" y="1664"/>
                </a:lnTo>
                <a:lnTo>
                  <a:pt x="4145" y="1655"/>
                </a:lnTo>
                <a:lnTo>
                  <a:pt x="4145" y="1655"/>
                </a:lnTo>
                <a:lnTo>
                  <a:pt x="4180" y="1674"/>
                </a:lnTo>
                <a:lnTo>
                  <a:pt x="4215" y="1695"/>
                </a:lnTo>
                <a:lnTo>
                  <a:pt x="4251" y="1716"/>
                </a:lnTo>
                <a:lnTo>
                  <a:pt x="4286" y="1740"/>
                </a:lnTo>
                <a:lnTo>
                  <a:pt x="4286" y="1740"/>
                </a:lnTo>
                <a:lnTo>
                  <a:pt x="4307" y="1754"/>
                </a:lnTo>
                <a:lnTo>
                  <a:pt x="4341" y="1779"/>
                </a:lnTo>
                <a:lnTo>
                  <a:pt x="4361" y="1794"/>
                </a:lnTo>
                <a:lnTo>
                  <a:pt x="4382" y="1812"/>
                </a:lnTo>
                <a:lnTo>
                  <a:pt x="4405" y="1832"/>
                </a:lnTo>
                <a:lnTo>
                  <a:pt x="4430" y="1853"/>
                </a:lnTo>
                <a:lnTo>
                  <a:pt x="4453" y="1877"/>
                </a:lnTo>
                <a:lnTo>
                  <a:pt x="4478" y="1901"/>
                </a:lnTo>
                <a:lnTo>
                  <a:pt x="4501" y="1928"/>
                </a:lnTo>
                <a:lnTo>
                  <a:pt x="4524" y="1956"/>
                </a:lnTo>
                <a:lnTo>
                  <a:pt x="4545" y="1985"/>
                </a:lnTo>
                <a:lnTo>
                  <a:pt x="4564" y="2016"/>
                </a:lnTo>
                <a:lnTo>
                  <a:pt x="4574" y="2031"/>
                </a:lnTo>
                <a:lnTo>
                  <a:pt x="4582" y="2047"/>
                </a:lnTo>
                <a:lnTo>
                  <a:pt x="4590" y="2064"/>
                </a:lnTo>
                <a:lnTo>
                  <a:pt x="4596" y="2080"/>
                </a:lnTo>
                <a:lnTo>
                  <a:pt x="4596" y="2080"/>
                </a:lnTo>
                <a:lnTo>
                  <a:pt x="4606" y="2106"/>
                </a:lnTo>
                <a:lnTo>
                  <a:pt x="4616" y="2130"/>
                </a:lnTo>
                <a:lnTo>
                  <a:pt x="4624" y="2155"/>
                </a:lnTo>
                <a:lnTo>
                  <a:pt x="4630" y="2178"/>
                </a:lnTo>
                <a:lnTo>
                  <a:pt x="4636" y="2202"/>
                </a:lnTo>
                <a:lnTo>
                  <a:pt x="4641" y="2224"/>
                </a:lnTo>
                <a:lnTo>
                  <a:pt x="4645" y="2246"/>
                </a:lnTo>
                <a:lnTo>
                  <a:pt x="4649" y="2266"/>
                </a:lnTo>
                <a:lnTo>
                  <a:pt x="4651" y="2287"/>
                </a:lnTo>
                <a:lnTo>
                  <a:pt x="4653" y="2306"/>
                </a:lnTo>
                <a:lnTo>
                  <a:pt x="4654" y="2325"/>
                </a:lnTo>
                <a:lnTo>
                  <a:pt x="4655" y="2343"/>
                </a:lnTo>
                <a:lnTo>
                  <a:pt x="4654" y="2377"/>
                </a:lnTo>
                <a:lnTo>
                  <a:pt x="4652" y="2408"/>
                </a:lnTo>
                <a:lnTo>
                  <a:pt x="4648" y="2437"/>
                </a:lnTo>
                <a:lnTo>
                  <a:pt x="4642" y="2464"/>
                </a:lnTo>
                <a:lnTo>
                  <a:pt x="4635" y="2487"/>
                </a:lnTo>
                <a:lnTo>
                  <a:pt x="4628" y="2509"/>
                </a:lnTo>
                <a:lnTo>
                  <a:pt x="4620" y="2527"/>
                </a:lnTo>
                <a:lnTo>
                  <a:pt x="4612" y="2544"/>
                </a:lnTo>
                <a:lnTo>
                  <a:pt x="4603" y="2559"/>
                </a:lnTo>
                <a:lnTo>
                  <a:pt x="4596" y="2570"/>
                </a:lnTo>
                <a:lnTo>
                  <a:pt x="4596" y="2570"/>
                </a:lnTo>
                <a:lnTo>
                  <a:pt x="4582" y="2590"/>
                </a:lnTo>
                <a:lnTo>
                  <a:pt x="4568" y="2611"/>
                </a:lnTo>
                <a:lnTo>
                  <a:pt x="4553" y="2629"/>
                </a:lnTo>
                <a:lnTo>
                  <a:pt x="4538" y="2648"/>
                </a:lnTo>
                <a:lnTo>
                  <a:pt x="4522" y="2665"/>
                </a:lnTo>
                <a:lnTo>
                  <a:pt x="4505" y="2681"/>
                </a:lnTo>
                <a:lnTo>
                  <a:pt x="4487" y="2697"/>
                </a:lnTo>
                <a:lnTo>
                  <a:pt x="4469" y="2711"/>
                </a:lnTo>
                <a:lnTo>
                  <a:pt x="4450" y="2724"/>
                </a:lnTo>
                <a:lnTo>
                  <a:pt x="4430" y="2736"/>
                </a:lnTo>
                <a:lnTo>
                  <a:pt x="4409" y="2747"/>
                </a:lnTo>
                <a:lnTo>
                  <a:pt x="4388" y="2756"/>
                </a:lnTo>
                <a:lnTo>
                  <a:pt x="4364" y="2764"/>
                </a:lnTo>
                <a:lnTo>
                  <a:pt x="4341" y="2771"/>
                </a:lnTo>
                <a:lnTo>
                  <a:pt x="4316" y="2776"/>
                </a:lnTo>
                <a:lnTo>
                  <a:pt x="4290" y="2779"/>
                </a:lnTo>
                <a:lnTo>
                  <a:pt x="4290" y="2779"/>
                </a:lnTo>
                <a:lnTo>
                  <a:pt x="4283" y="2778"/>
                </a:lnTo>
                <a:lnTo>
                  <a:pt x="4275" y="2778"/>
                </a:lnTo>
                <a:lnTo>
                  <a:pt x="4275" y="2778"/>
                </a:lnTo>
                <a:lnTo>
                  <a:pt x="4242" y="2779"/>
                </a:lnTo>
                <a:lnTo>
                  <a:pt x="4213" y="2779"/>
                </a:lnTo>
                <a:lnTo>
                  <a:pt x="4185" y="2778"/>
                </a:lnTo>
                <a:lnTo>
                  <a:pt x="4159" y="2775"/>
                </a:lnTo>
                <a:lnTo>
                  <a:pt x="4159" y="2775"/>
                </a:lnTo>
                <a:lnTo>
                  <a:pt x="4131" y="2770"/>
                </a:lnTo>
                <a:lnTo>
                  <a:pt x="4103" y="2765"/>
                </a:lnTo>
                <a:lnTo>
                  <a:pt x="4077" y="2758"/>
                </a:lnTo>
                <a:lnTo>
                  <a:pt x="4052" y="2751"/>
                </a:lnTo>
                <a:lnTo>
                  <a:pt x="4052" y="2751"/>
                </a:lnTo>
                <a:lnTo>
                  <a:pt x="4009" y="2736"/>
                </a:lnTo>
                <a:lnTo>
                  <a:pt x="3965" y="2717"/>
                </a:lnTo>
                <a:lnTo>
                  <a:pt x="3965" y="2717"/>
                </a:lnTo>
                <a:lnTo>
                  <a:pt x="3925" y="2697"/>
                </a:lnTo>
                <a:lnTo>
                  <a:pt x="3874" y="2669"/>
                </a:lnTo>
                <a:lnTo>
                  <a:pt x="3846" y="2652"/>
                </a:lnTo>
                <a:lnTo>
                  <a:pt x="3815" y="2632"/>
                </a:lnTo>
                <a:lnTo>
                  <a:pt x="3782" y="2612"/>
                </a:lnTo>
                <a:lnTo>
                  <a:pt x="3748" y="2588"/>
                </a:lnTo>
                <a:lnTo>
                  <a:pt x="3712" y="2564"/>
                </a:lnTo>
                <a:lnTo>
                  <a:pt x="3676" y="2536"/>
                </a:lnTo>
                <a:lnTo>
                  <a:pt x="3638" y="2508"/>
                </a:lnTo>
                <a:lnTo>
                  <a:pt x="3601" y="2477"/>
                </a:lnTo>
                <a:lnTo>
                  <a:pt x="3563" y="2444"/>
                </a:lnTo>
                <a:lnTo>
                  <a:pt x="3526" y="2409"/>
                </a:lnTo>
                <a:lnTo>
                  <a:pt x="3488" y="2373"/>
                </a:lnTo>
                <a:lnTo>
                  <a:pt x="3451" y="2335"/>
                </a:lnTo>
                <a:lnTo>
                  <a:pt x="3451" y="2335"/>
                </a:lnTo>
                <a:lnTo>
                  <a:pt x="3394" y="2271"/>
                </a:lnTo>
                <a:lnTo>
                  <a:pt x="3342" y="2212"/>
                </a:lnTo>
                <a:lnTo>
                  <a:pt x="3295" y="2157"/>
                </a:lnTo>
                <a:lnTo>
                  <a:pt x="3253" y="2107"/>
                </a:lnTo>
                <a:lnTo>
                  <a:pt x="3215" y="2060"/>
                </a:lnTo>
                <a:lnTo>
                  <a:pt x="3180" y="2017"/>
                </a:lnTo>
                <a:lnTo>
                  <a:pt x="3120" y="1940"/>
                </a:lnTo>
                <a:lnTo>
                  <a:pt x="3120" y="1940"/>
                </a:lnTo>
                <a:lnTo>
                  <a:pt x="3138" y="1947"/>
                </a:lnTo>
                <a:lnTo>
                  <a:pt x="3156" y="1953"/>
                </a:lnTo>
                <a:lnTo>
                  <a:pt x="3175" y="1958"/>
                </a:lnTo>
                <a:lnTo>
                  <a:pt x="3193" y="1963"/>
                </a:lnTo>
                <a:lnTo>
                  <a:pt x="3211" y="1966"/>
                </a:lnTo>
                <a:lnTo>
                  <a:pt x="3229" y="1968"/>
                </a:lnTo>
                <a:lnTo>
                  <a:pt x="3262" y="1971"/>
                </a:lnTo>
                <a:lnTo>
                  <a:pt x="3289" y="1971"/>
                </a:lnTo>
                <a:lnTo>
                  <a:pt x="3312" y="1970"/>
                </a:lnTo>
                <a:lnTo>
                  <a:pt x="3332" y="1968"/>
                </a:lnTo>
                <a:lnTo>
                  <a:pt x="3332" y="1968"/>
                </a:lnTo>
                <a:lnTo>
                  <a:pt x="3336" y="1918"/>
                </a:lnTo>
                <a:lnTo>
                  <a:pt x="3338" y="1873"/>
                </a:lnTo>
                <a:lnTo>
                  <a:pt x="3340" y="1833"/>
                </a:lnTo>
                <a:lnTo>
                  <a:pt x="3346" y="1698"/>
                </a:lnTo>
                <a:lnTo>
                  <a:pt x="3346" y="1698"/>
                </a:lnTo>
                <a:lnTo>
                  <a:pt x="3349" y="1661"/>
                </a:lnTo>
                <a:lnTo>
                  <a:pt x="3351" y="1626"/>
                </a:lnTo>
                <a:lnTo>
                  <a:pt x="3352" y="1589"/>
                </a:lnTo>
                <a:lnTo>
                  <a:pt x="3352" y="1589"/>
                </a:lnTo>
                <a:lnTo>
                  <a:pt x="3340" y="1588"/>
                </a:lnTo>
                <a:lnTo>
                  <a:pt x="3307" y="1584"/>
                </a:lnTo>
                <a:lnTo>
                  <a:pt x="3285" y="1581"/>
                </a:lnTo>
                <a:lnTo>
                  <a:pt x="3260" y="1576"/>
                </a:lnTo>
                <a:lnTo>
                  <a:pt x="3233" y="1571"/>
                </a:lnTo>
                <a:lnTo>
                  <a:pt x="3206" y="1564"/>
                </a:lnTo>
                <a:lnTo>
                  <a:pt x="3176" y="1555"/>
                </a:lnTo>
                <a:lnTo>
                  <a:pt x="3147" y="1544"/>
                </a:lnTo>
                <a:lnTo>
                  <a:pt x="3120" y="1532"/>
                </a:lnTo>
                <a:lnTo>
                  <a:pt x="3106" y="1526"/>
                </a:lnTo>
                <a:lnTo>
                  <a:pt x="3093" y="1519"/>
                </a:lnTo>
                <a:lnTo>
                  <a:pt x="3081" y="1511"/>
                </a:lnTo>
                <a:lnTo>
                  <a:pt x="3070" y="1502"/>
                </a:lnTo>
                <a:lnTo>
                  <a:pt x="3058" y="1493"/>
                </a:lnTo>
                <a:lnTo>
                  <a:pt x="3049" y="1484"/>
                </a:lnTo>
                <a:lnTo>
                  <a:pt x="3040" y="1474"/>
                </a:lnTo>
                <a:lnTo>
                  <a:pt x="3032" y="1463"/>
                </a:lnTo>
                <a:lnTo>
                  <a:pt x="3025" y="1451"/>
                </a:lnTo>
                <a:lnTo>
                  <a:pt x="3019" y="1439"/>
                </a:lnTo>
                <a:lnTo>
                  <a:pt x="3019" y="1439"/>
                </a:lnTo>
                <a:lnTo>
                  <a:pt x="3030" y="1445"/>
                </a:lnTo>
                <a:lnTo>
                  <a:pt x="3042" y="1450"/>
                </a:lnTo>
                <a:lnTo>
                  <a:pt x="3059" y="1457"/>
                </a:lnTo>
                <a:lnTo>
                  <a:pt x="3081" y="1465"/>
                </a:lnTo>
                <a:lnTo>
                  <a:pt x="3106" y="1472"/>
                </a:lnTo>
                <a:lnTo>
                  <a:pt x="3136" y="1477"/>
                </a:lnTo>
                <a:lnTo>
                  <a:pt x="3152" y="1479"/>
                </a:lnTo>
                <a:lnTo>
                  <a:pt x="3169" y="1480"/>
                </a:lnTo>
                <a:lnTo>
                  <a:pt x="3169" y="1480"/>
                </a:lnTo>
                <a:lnTo>
                  <a:pt x="3201" y="1481"/>
                </a:lnTo>
                <a:lnTo>
                  <a:pt x="3234" y="1481"/>
                </a:lnTo>
                <a:lnTo>
                  <a:pt x="3266" y="1479"/>
                </a:lnTo>
                <a:lnTo>
                  <a:pt x="3295" y="1477"/>
                </a:lnTo>
                <a:lnTo>
                  <a:pt x="3340" y="1471"/>
                </a:lnTo>
                <a:lnTo>
                  <a:pt x="3357" y="1469"/>
                </a:lnTo>
                <a:lnTo>
                  <a:pt x="3357" y="1469"/>
                </a:lnTo>
                <a:lnTo>
                  <a:pt x="3359" y="1463"/>
                </a:lnTo>
                <a:lnTo>
                  <a:pt x="3361" y="1451"/>
                </a:lnTo>
                <a:lnTo>
                  <a:pt x="3364" y="1421"/>
                </a:lnTo>
                <a:lnTo>
                  <a:pt x="3367" y="1381"/>
                </a:lnTo>
                <a:lnTo>
                  <a:pt x="3369" y="1337"/>
                </a:lnTo>
                <a:lnTo>
                  <a:pt x="3373" y="1257"/>
                </a:lnTo>
                <a:lnTo>
                  <a:pt x="3375" y="1222"/>
                </a:lnTo>
                <a:lnTo>
                  <a:pt x="3375" y="1222"/>
                </a:lnTo>
                <a:lnTo>
                  <a:pt x="3376" y="1194"/>
                </a:lnTo>
                <a:lnTo>
                  <a:pt x="3377" y="1154"/>
                </a:lnTo>
                <a:lnTo>
                  <a:pt x="3377" y="1105"/>
                </a:lnTo>
                <a:lnTo>
                  <a:pt x="3377" y="1105"/>
                </a:lnTo>
                <a:lnTo>
                  <a:pt x="3369" y="1107"/>
                </a:lnTo>
                <a:lnTo>
                  <a:pt x="3359" y="1108"/>
                </a:lnTo>
                <a:lnTo>
                  <a:pt x="3338" y="1110"/>
                </a:lnTo>
                <a:lnTo>
                  <a:pt x="3315" y="1109"/>
                </a:lnTo>
                <a:lnTo>
                  <a:pt x="3290" y="1107"/>
                </a:lnTo>
                <a:lnTo>
                  <a:pt x="3264" y="1104"/>
                </a:lnTo>
                <a:lnTo>
                  <a:pt x="3236" y="1100"/>
                </a:lnTo>
                <a:lnTo>
                  <a:pt x="3208" y="1094"/>
                </a:lnTo>
                <a:lnTo>
                  <a:pt x="3178" y="1086"/>
                </a:lnTo>
                <a:lnTo>
                  <a:pt x="3178" y="1086"/>
                </a:lnTo>
                <a:lnTo>
                  <a:pt x="3158" y="1080"/>
                </a:lnTo>
                <a:lnTo>
                  <a:pt x="3135" y="1071"/>
                </a:lnTo>
                <a:lnTo>
                  <a:pt x="3112" y="1059"/>
                </a:lnTo>
                <a:lnTo>
                  <a:pt x="3088" y="1044"/>
                </a:lnTo>
                <a:lnTo>
                  <a:pt x="3064" y="1028"/>
                </a:lnTo>
                <a:lnTo>
                  <a:pt x="3053" y="1019"/>
                </a:lnTo>
                <a:lnTo>
                  <a:pt x="3043" y="1010"/>
                </a:lnTo>
                <a:lnTo>
                  <a:pt x="3034" y="999"/>
                </a:lnTo>
                <a:lnTo>
                  <a:pt x="3025" y="990"/>
                </a:lnTo>
                <a:lnTo>
                  <a:pt x="3017" y="980"/>
                </a:lnTo>
                <a:lnTo>
                  <a:pt x="3010" y="969"/>
                </a:lnTo>
                <a:lnTo>
                  <a:pt x="3010" y="969"/>
                </a:lnTo>
                <a:lnTo>
                  <a:pt x="3022" y="974"/>
                </a:lnTo>
                <a:lnTo>
                  <a:pt x="3035" y="978"/>
                </a:lnTo>
                <a:lnTo>
                  <a:pt x="3052" y="984"/>
                </a:lnTo>
                <a:lnTo>
                  <a:pt x="3075" y="990"/>
                </a:lnTo>
                <a:lnTo>
                  <a:pt x="3101" y="996"/>
                </a:lnTo>
                <a:lnTo>
                  <a:pt x="3132" y="1003"/>
                </a:lnTo>
                <a:lnTo>
                  <a:pt x="3167" y="1008"/>
                </a:lnTo>
                <a:lnTo>
                  <a:pt x="3167" y="1008"/>
                </a:lnTo>
                <a:lnTo>
                  <a:pt x="3187" y="1010"/>
                </a:lnTo>
                <a:lnTo>
                  <a:pt x="3207" y="1011"/>
                </a:lnTo>
                <a:lnTo>
                  <a:pt x="3226" y="1012"/>
                </a:lnTo>
                <a:lnTo>
                  <a:pt x="3245" y="1012"/>
                </a:lnTo>
                <a:lnTo>
                  <a:pt x="3283" y="1010"/>
                </a:lnTo>
                <a:lnTo>
                  <a:pt x="3317" y="1007"/>
                </a:lnTo>
                <a:lnTo>
                  <a:pt x="3346" y="1001"/>
                </a:lnTo>
                <a:lnTo>
                  <a:pt x="3369" y="996"/>
                </a:lnTo>
                <a:lnTo>
                  <a:pt x="3377" y="993"/>
                </a:lnTo>
                <a:lnTo>
                  <a:pt x="3383" y="991"/>
                </a:lnTo>
                <a:lnTo>
                  <a:pt x="3388" y="988"/>
                </a:lnTo>
                <a:lnTo>
                  <a:pt x="3390" y="985"/>
                </a:lnTo>
                <a:lnTo>
                  <a:pt x="3390" y="985"/>
                </a:lnTo>
                <a:lnTo>
                  <a:pt x="3392" y="959"/>
                </a:lnTo>
                <a:lnTo>
                  <a:pt x="3393" y="925"/>
                </a:lnTo>
                <a:lnTo>
                  <a:pt x="3394" y="848"/>
                </a:lnTo>
                <a:lnTo>
                  <a:pt x="3394" y="750"/>
                </a:lnTo>
                <a:lnTo>
                  <a:pt x="3394" y="750"/>
                </a:lnTo>
                <a:lnTo>
                  <a:pt x="3399" y="686"/>
                </a:lnTo>
                <a:lnTo>
                  <a:pt x="3400" y="642"/>
                </a:lnTo>
                <a:lnTo>
                  <a:pt x="3400" y="627"/>
                </a:lnTo>
                <a:lnTo>
                  <a:pt x="3399" y="623"/>
                </a:lnTo>
                <a:lnTo>
                  <a:pt x="3398" y="622"/>
                </a:lnTo>
                <a:lnTo>
                  <a:pt x="3398" y="622"/>
                </a:lnTo>
                <a:lnTo>
                  <a:pt x="3392" y="622"/>
                </a:lnTo>
                <a:lnTo>
                  <a:pt x="3381" y="623"/>
                </a:lnTo>
                <a:lnTo>
                  <a:pt x="3368" y="623"/>
                </a:lnTo>
                <a:lnTo>
                  <a:pt x="3354" y="622"/>
                </a:lnTo>
                <a:lnTo>
                  <a:pt x="3336" y="620"/>
                </a:lnTo>
                <a:lnTo>
                  <a:pt x="3317" y="617"/>
                </a:lnTo>
                <a:lnTo>
                  <a:pt x="3297" y="612"/>
                </a:lnTo>
                <a:lnTo>
                  <a:pt x="3274" y="607"/>
                </a:lnTo>
                <a:lnTo>
                  <a:pt x="3251" y="599"/>
                </a:lnTo>
                <a:lnTo>
                  <a:pt x="3226" y="589"/>
                </a:lnTo>
                <a:lnTo>
                  <a:pt x="3200" y="578"/>
                </a:lnTo>
                <a:lnTo>
                  <a:pt x="3175" y="564"/>
                </a:lnTo>
                <a:lnTo>
                  <a:pt x="3149" y="548"/>
                </a:lnTo>
                <a:lnTo>
                  <a:pt x="3123" y="529"/>
                </a:lnTo>
                <a:lnTo>
                  <a:pt x="3110" y="519"/>
                </a:lnTo>
                <a:lnTo>
                  <a:pt x="3097" y="508"/>
                </a:lnTo>
                <a:lnTo>
                  <a:pt x="3085" y="495"/>
                </a:lnTo>
                <a:lnTo>
                  <a:pt x="3073" y="483"/>
                </a:lnTo>
                <a:lnTo>
                  <a:pt x="3073" y="483"/>
                </a:lnTo>
                <a:lnTo>
                  <a:pt x="3071" y="481"/>
                </a:lnTo>
                <a:lnTo>
                  <a:pt x="3065" y="476"/>
                </a:lnTo>
                <a:lnTo>
                  <a:pt x="3059" y="467"/>
                </a:lnTo>
                <a:lnTo>
                  <a:pt x="3056" y="461"/>
                </a:lnTo>
                <a:lnTo>
                  <a:pt x="3053" y="454"/>
                </a:lnTo>
                <a:lnTo>
                  <a:pt x="3051" y="447"/>
                </a:lnTo>
                <a:lnTo>
                  <a:pt x="3050" y="439"/>
                </a:lnTo>
                <a:lnTo>
                  <a:pt x="3049" y="430"/>
                </a:lnTo>
                <a:lnTo>
                  <a:pt x="3050" y="420"/>
                </a:lnTo>
                <a:lnTo>
                  <a:pt x="3053" y="410"/>
                </a:lnTo>
                <a:lnTo>
                  <a:pt x="3056" y="398"/>
                </a:lnTo>
                <a:lnTo>
                  <a:pt x="3062" y="386"/>
                </a:lnTo>
                <a:lnTo>
                  <a:pt x="3071" y="373"/>
                </a:lnTo>
                <a:lnTo>
                  <a:pt x="3071" y="373"/>
                </a:lnTo>
                <a:lnTo>
                  <a:pt x="2806" y="254"/>
                </a:lnTo>
                <a:lnTo>
                  <a:pt x="2806" y="254"/>
                </a:lnTo>
                <a:lnTo>
                  <a:pt x="2815" y="245"/>
                </a:lnTo>
                <a:lnTo>
                  <a:pt x="2824" y="234"/>
                </a:lnTo>
                <a:lnTo>
                  <a:pt x="2834" y="219"/>
                </a:lnTo>
                <a:lnTo>
                  <a:pt x="2845" y="203"/>
                </a:lnTo>
                <a:lnTo>
                  <a:pt x="2850" y="194"/>
                </a:lnTo>
                <a:lnTo>
                  <a:pt x="2854" y="185"/>
                </a:lnTo>
                <a:lnTo>
                  <a:pt x="2858" y="174"/>
                </a:lnTo>
                <a:lnTo>
                  <a:pt x="2861" y="164"/>
                </a:lnTo>
                <a:lnTo>
                  <a:pt x="2863" y="154"/>
                </a:lnTo>
                <a:lnTo>
                  <a:pt x="2863" y="144"/>
                </a:lnTo>
                <a:lnTo>
                  <a:pt x="2863" y="144"/>
                </a:lnTo>
                <a:lnTo>
                  <a:pt x="2863" y="132"/>
                </a:lnTo>
                <a:lnTo>
                  <a:pt x="2860" y="122"/>
                </a:lnTo>
                <a:lnTo>
                  <a:pt x="2855" y="112"/>
                </a:lnTo>
                <a:lnTo>
                  <a:pt x="2849" y="103"/>
                </a:lnTo>
                <a:lnTo>
                  <a:pt x="2841" y="94"/>
                </a:lnTo>
                <a:lnTo>
                  <a:pt x="2830" y="86"/>
                </a:lnTo>
                <a:lnTo>
                  <a:pt x="2820" y="79"/>
                </a:lnTo>
                <a:lnTo>
                  <a:pt x="2808" y="73"/>
                </a:lnTo>
                <a:lnTo>
                  <a:pt x="2795" y="68"/>
                </a:lnTo>
                <a:lnTo>
                  <a:pt x="2781" y="64"/>
                </a:lnTo>
                <a:lnTo>
                  <a:pt x="2767" y="60"/>
                </a:lnTo>
                <a:lnTo>
                  <a:pt x="2753" y="58"/>
                </a:lnTo>
                <a:lnTo>
                  <a:pt x="2738" y="56"/>
                </a:lnTo>
                <a:lnTo>
                  <a:pt x="2723" y="56"/>
                </a:lnTo>
                <a:lnTo>
                  <a:pt x="2709" y="57"/>
                </a:lnTo>
                <a:lnTo>
                  <a:pt x="2694" y="59"/>
                </a:lnTo>
                <a:lnTo>
                  <a:pt x="2694" y="59"/>
                </a:lnTo>
                <a:lnTo>
                  <a:pt x="2681" y="62"/>
                </a:lnTo>
                <a:lnTo>
                  <a:pt x="2669" y="66"/>
                </a:lnTo>
                <a:lnTo>
                  <a:pt x="2656" y="71"/>
                </a:lnTo>
                <a:lnTo>
                  <a:pt x="2644" y="77"/>
                </a:lnTo>
                <a:lnTo>
                  <a:pt x="2634" y="84"/>
                </a:lnTo>
                <a:lnTo>
                  <a:pt x="2623" y="92"/>
                </a:lnTo>
                <a:lnTo>
                  <a:pt x="2604" y="107"/>
                </a:lnTo>
                <a:lnTo>
                  <a:pt x="2589" y="122"/>
                </a:lnTo>
                <a:lnTo>
                  <a:pt x="2578" y="134"/>
                </a:lnTo>
                <a:lnTo>
                  <a:pt x="2569" y="147"/>
                </a:lnTo>
                <a:lnTo>
                  <a:pt x="2238" y="0"/>
                </a:lnTo>
                <a:lnTo>
                  <a:pt x="1977" y="263"/>
                </a:lnTo>
                <a:lnTo>
                  <a:pt x="1977" y="263"/>
                </a:lnTo>
                <a:lnTo>
                  <a:pt x="1972" y="268"/>
                </a:lnTo>
                <a:lnTo>
                  <a:pt x="1966" y="280"/>
                </a:lnTo>
                <a:lnTo>
                  <a:pt x="1963" y="287"/>
                </a:lnTo>
                <a:lnTo>
                  <a:pt x="1961" y="295"/>
                </a:lnTo>
                <a:lnTo>
                  <a:pt x="1960" y="304"/>
                </a:lnTo>
                <a:lnTo>
                  <a:pt x="1960" y="313"/>
                </a:lnTo>
                <a:lnTo>
                  <a:pt x="1964" y="337"/>
                </a:lnTo>
                <a:lnTo>
                  <a:pt x="1964" y="337"/>
                </a:lnTo>
                <a:lnTo>
                  <a:pt x="1964" y="343"/>
                </a:lnTo>
                <a:lnTo>
                  <a:pt x="1963" y="349"/>
                </a:lnTo>
                <a:lnTo>
                  <a:pt x="1962" y="354"/>
                </a:lnTo>
                <a:lnTo>
                  <a:pt x="1961" y="358"/>
                </a:lnTo>
                <a:lnTo>
                  <a:pt x="1957" y="366"/>
                </a:lnTo>
                <a:lnTo>
                  <a:pt x="1955" y="370"/>
                </a:lnTo>
                <a:lnTo>
                  <a:pt x="1955" y="370"/>
                </a:lnTo>
                <a:lnTo>
                  <a:pt x="1936" y="392"/>
                </a:lnTo>
                <a:lnTo>
                  <a:pt x="1916" y="416"/>
                </a:lnTo>
                <a:lnTo>
                  <a:pt x="1896" y="438"/>
                </a:lnTo>
                <a:lnTo>
                  <a:pt x="1876" y="461"/>
                </a:lnTo>
                <a:lnTo>
                  <a:pt x="1876" y="461"/>
                </a:lnTo>
                <a:lnTo>
                  <a:pt x="1847" y="499"/>
                </a:lnTo>
                <a:lnTo>
                  <a:pt x="1836" y="515"/>
                </a:lnTo>
                <a:lnTo>
                  <a:pt x="1828" y="527"/>
                </a:lnTo>
                <a:lnTo>
                  <a:pt x="1828" y="527"/>
                </a:lnTo>
                <a:lnTo>
                  <a:pt x="1819" y="542"/>
                </a:lnTo>
                <a:lnTo>
                  <a:pt x="1811" y="558"/>
                </a:lnTo>
                <a:lnTo>
                  <a:pt x="1799" y="583"/>
                </a:lnTo>
                <a:lnTo>
                  <a:pt x="1789" y="607"/>
                </a:lnTo>
                <a:lnTo>
                  <a:pt x="1781" y="628"/>
                </a:lnTo>
                <a:lnTo>
                  <a:pt x="1781" y="628"/>
                </a:lnTo>
                <a:lnTo>
                  <a:pt x="1780" y="631"/>
                </a:lnTo>
                <a:lnTo>
                  <a:pt x="1778" y="642"/>
                </a:lnTo>
                <a:lnTo>
                  <a:pt x="1778" y="649"/>
                </a:lnTo>
                <a:lnTo>
                  <a:pt x="1777" y="657"/>
                </a:lnTo>
                <a:lnTo>
                  <a:pt x="1778" y="666"/>
                </a:lnTo>
                <a:lnTo>
                  <a:pt x="1780" y="677"/>
                </a:lnTo>
                <a:lnTo>
                  <a:pt x="1784" y="690"/>
                </a:lnTo>
                <a:lnTo>
                  <a:pt x="1789" y="703"/>
                </a:lnTo>
                <a:lnTo>
                  <a:pt x="1797" y="716"/>
                </a:lnTo>
                <a:lnTo>
                  <a:pt x="1807" y="732"/>
                </a:lnTo>
                <a:lnTo>
                  <a:pt x="1819" y="748"/>
                </a:lnTo>
                <a:lnTo>
                  <a:pt x="1833" y="764"/>
                </a:lnTo>
                <a:lnTo>
                  <a:pt x="1852" y="782"/>
                </a:lnTo>
                <a:lnTo>
                  <a:pt x="1874" y="800"/>
                </a:lnTo>
                <a:lnTo>
                  <a:pt x="1881" y="806"/>
                </a:lnTo>
                <a:lnTo>
                  <a:pt x="1881" y="806"/>
                </a:lnTo>
                <a:lnTo>
                  <a:pt x="1894" y="789"/>
                </a:lnTo>
                <a:lnTo>
                  <a:pt x="1905" y="800"/>
                </a:lnTo>
                <a:lnTo>
                  <a:pt x="1905" y="800"/>
                </a:lnTo>
                <a:lnTo>
                  <a:pt x="1914" y="809"/>
                </a:lnTo>
                <a:lnTo>
                  <a:pt x="1926" y="820"/>
                </a:lnTo>
                <a:lnTo>
                  <a:pt x="1941" y="832"/>
                </a:lnTo>
                <a:lnTo>
                  <a:pt x="1957" y="842"/>
                </a:lnTo>
                <a:lnTo>
                  <a:pt x="1957" y="842"/>
                </a:lnTo>
                <a:lnTo>
                  <a:pt x="1959" y="835"/>
                </a:lnTo>
                <a:lnTo>
                  <a:pt x="1964" y="815"/>
                </a:lnTo>
                <a:lnTo>
                  <a:pt x="1969" y="802"/>
                </a:lnTo>
                <a:lnTo>
                  <a:pt x="1975" y="789"/>
                </a:lnTo>
                <a:lnTo>
                  <a:pt x="1983" y="775"/>
                </a:lnTo>
                <a:lnTo>
                  <a:pt x="1991" y="760"/>
                </a:lnTo>
                <a:lnTo>
                  <a:pt x="1991" y="760"/>
                </a:lnTo>
                <a:lnTo>
                  <a:pt x="2000" y="748"/>
                </a:lnTo>
                <a:lnTo>
                  <a:pt x="2011" y="736"/>
                </a:lnTo>
                <a:lnTo>
                  <a:pt x="2025" y="722"/>
                </a:lnTo>
                <a:lnTo>
                  <a:pt x="2038" y="709"/>
                </a:lnTo>
                <a:lnTo>
                  <a:pt x="2052" y="697"/>
                </a:lnTo>
                <a:lnTo>
                  <a:pt x="2065" y="686"/>
                </a:lnTo>
                <a:lnTo>
                  <a:pt x="2080" y="675"/>
                </a:lnTo>
                <a:lnTo>
                  <a:pt x="2092" y="667"/>
                </a:lnTo>
                <a:lnTo>
                  <a:pt x="2092" y="667"/>
                </a:lnTo>
                <a:lnTo>
                  <a:pt x="2107" y="658"/>
                </a:lnTo>
                <a:lnTo>
                  <a:pt x="2123" y="650"/>
                </a:lnTo>
                <a:lnTo>
                  <a:pt x="2138" y="643"/>
                </a:lnTo>
                <a:lnTo>
                  <a:pt x="2154" y="636"/>
                </a:lnTo>
                <a:lnTo>
                  <a:pt x="2170" y="632"/>
                </a:lnTo>
                <a:lnTo>
                  <a:pt x="2186" y="629"/>
                </a:lnTo>
                <a:lnTo>
                  <a:pt x="2202" y="626"/>
                </a:lnTo>
                <a:lnTo>
                  <a:pt x="2220" y="625"/>
                </a:lnTo>
                <a:lnTo>
                  <a:pt x="2220" y="625"/>
                </a:lnTo>
                <a:lnTo>
                  <a:pt x="2234" y="626"/>
                </a:lnTo>
                <a:lnTo>
                  <a:pt x="2247" y="627"/>
                </a:lnTo>
                <a:lnTo>
                  <a:pt x="2261" y="630"/>
                </a:lnTo>
                <a:lnTo>
                  <a:pt x="2272" y="635"/>
                </a:lnTo>
                <a:lnTo>
                  <a:pt x="2283" y="642"/>
                </a:lnTo>
                <a:lnTo>
                  <a:pt x="2295" y="649"/>
                </a:lnTo>
                <a:lnTo>
                  <a:pt x="2305" y="658"/>
                </a:lnTo>
                <a:lnTo>
                  <a:pt x="2316" y="668"/>
                </a:lnTo>
                <a:lnTo>
                  <a:pt x="2316" y="668"/>
                </a:lnTo>
                <a:lnTo>
                  <a:pt x="2323" y="676"/>
                </a:lnTo>
                <a:lnTo>
                  <a:pt x="2330" y="687"/>
                </a:lnTo>
                <a:lnTo>
                  <a:pt x="2336" y="698"/>
                </a:lnTo>
                <a:lnTo>
                  <a:pt x="2342" y="710"/>
                </a:lnTo>
                <a:lnTo>
                  <a:pt x="2347" y="722"/>
                </a:lnTo>
                <a:lnTo>
                  <a:pt x="2351" y="736"/>
                </a:lnTo>
                <a:lnTo>
                  <a:pt x="2355" y="750"/>
                </a:lnTo>
                <a:lnTo>
                  <a:pt x="2358" y="764"/>
                </a:lnTo>
                <a:lnTo>
                  <a:pt x="2360" y="778"/>
                </a:lnTo>
                <a:lnTo>
                  <a:pt x="2362" y="792"/>
                </a:lnTo>
                <a:lnTo>
                  <a:pt x="2363" y="805"/>
                </a:lnTo>
                <a:lnTo>
                  <a:pt x="2364" y="818"/>
                </a:lnTo>
                <a:lnTo>
                  <a:pt x="2364" y="831"/>
                </a:lnTo>
                <a:lnTo>
                  <a:pt x="2363" y="842"/>
                </a:lnTo>
                <a:lnTo>
                  <a:pt x="2361" y="852"/>
                </a:lnTo>
                <a:lnTo>
                  <a:pt x="2359" y="861"/>
                </a:lnTo>
                <a:lnTo>
                  <a:pt x="2359" y="861"/>
                </a:lnTo>
                <a:lnTo>
                  <a:pt x="2330" y="843"/>
                </a:lnTo>
                <a:lnTo>
                  <a:pt x="2330" y="843"/>
                </a:lnTo>
                <a:lnTo>
                  <a:pt x="2309" y="832"/>
                </a:lnTo>
                <a:lnTo>
                  <a:pt x="2281" y="822"/>
                </a:lnTo>
                <a:lnTo>
                  <a:pt x="2266" y="815"/>
                </a:lnTo>
                <a:lnTo>
                  <a:pt x="2251" y="811"/>
                </a:lnTo>
                <a:lnTo>
                  <a:pt x="2233" y="807"/>
                </a:lnTo>
                <a:lnTo>
                  <a:pt x="2215" y="803"/>
                </a:lnTo>
                <a:lnTo>
                  <a:pt x="2195" y="801"/>
                </a:lnTo>
                <a:lnTo>
                  <a:pt x="2175" y="800"/>
                </a:lnTo>
                <a:lnTo>
                  <a:pt x="2154" y="800"/>
                </a:lnTo>
                <a:lnTo>
                  <a:pt x="2132" y="802"/>
                </a:lnTo>
                <a:lnTo>
                  <a:pt x="2109" y="805"/>
                </a:lnTo>
                <a:lnTo>
                  <a:pt x="2086" y="810"/>
                </a:lnTo>
                <a:lnTo>
                  <a:pt x="2062" y="818"/>
                </a:lnTo>
                <a:lnTo>
                  <a:pt x="2037" y="829"/>
                </a:lnTo>
                <a:lnTo>
                  <a:pt x="2037" y="829"/>
                </a:lnTo>
                <a:lnTo>
                  <a:pt x="1995" y="847"/>
                </a:lnTo>
                <a:lnTo>
                  <a:pt x="1967" y="859"/>
                </a:lnTo>
                <a:lnTo>
                  <a:pt x="1936" y="872"/>
                </a:lnTo>
                <a:lnTo>
                  <a:pt x="1900" y="886"/>
                </a:lnTo>
                <a:lnTo>
                  <a:pt x="1860" y="900"/>
                </a:lnTo>
                <a:lnTo>
                  <a:pt x="1814" y="916"/>
                </a:lnTo>
                <a:lnTo>
                  <a:pt x="1764" y="931"/>
                </a:lnTo>
                <a:lnTo>
                  <a:pt x="1764" y="931"/>
                </a:lnTo>
                <a:lnTo>
                  <a:pt x="1737" y="938"/>
                </a:lnTo>
                <a:lnTo>
                  <a:pt x="1725" y="940"/>
                </a:lnTo>
                <a:lnTo>
                  <a:pt x="1713" y="941"/>
                </a:lnTo>
                <a:lnTo>
                  <a:pt x="1701" y="941"/>
                </a:lnTo>
                <a:lnTo>
                  <a:pt x="1691" y="941"/>
                </a:lnTo>
                <a:lnTo>
                  <a:pt x="1681" y="940"/>
                </a:lnTo>
                <a:lnTo>
                  <a:pt x="1672" y="938"/>
                </a:lnTo>
                <a:lnTo>
                  <a:pt x="1664" y="935"/>
                </a:lnTo>
                <a:lnTo>
                  <a:pt x="1655" y="930"/>
                </a:lnTo>
                <a:lnTo>
                  <a:pt x="1649" y="925"/>
                </a:lnTo>
                <a:lnTo>
                  <a:pt x="1642" y="919"/>
                </a:lnTo>
                <a:lnTo>
                  <a:pt x="1637" y="912"/>
                </a:lnTo>
                <a:lnTo>
                  <a:pt x="1633" y="902"/>
                </a:lnTo>
                <a:lnTo>
                  <a:pt x="1629" y="892"/>
                </a:lnTo>
                <a:lnTo>
                  <a:pt x="1626" y="881"/>
                </a:lnTo>
                <a:lnTo>
                  <a:pt x="1626" y="881"/>
                </a:lnTo>
                <a:lnTo>
                  <a:pt x="1624" y="871"/>
                </a:lnTo>
                <a:lnTo>
                  <a:pt x="1623" y="860"/>
                </a:lnTo>
                <a:lnTo>
                  <a:pt x="1623" y="851"/>
                </a:lnTo>
                <a:lnTo>
                  <a:pt x="1623" y="842"/>
                </a:lnTo>
                <a:lnTo>
                  <a:pt x="1625" y="826"/>
                </a:lnTo>
                <a:lnTo>
                  <a:pt x="1629" y="811"/>
                </a:lnTo>
                <a:lnTo>
                  <a:pt x="1633" y="800"/>
                </a:lnTo>
                <a:lnTo>
                  <a:pt x="1636" y="792"/>
                </a:lnTo>
                <a:lnTo>
                  <a:pt x="1640" y="784"/>
                </a:lnTo>
                <a:lnTo>
                  <a:pt x="1640" y="784"/>
                </a:lnTo>
                <a:lnTo>
                  <a:pt x="1636" y="785"/>
                </a:lnTo>
                <a:lnTo>
                  <a:pt x="1626" y="788"/>
                </a:lnTo>
                <a:lnTo>
                  <a:pt x="1610" y="794"/>
                </a:lnTo>
                <a:lnTo>
                  <a:pt x="1601" y="797"/>
                </a:lnTo>
                <a:lnTo>
                  <a:pt x="1592" y="802"/>
                </a:lnTo>
                <a:lnTo>
                  <a:pt x="1582" y="808"/>
                </a:lnTo>
                <a:lnTo>
                  <a:pt x="1573" y="814"/>
                </a:lnTo>
                <a:lnTo>
                  <a:pt x="1563" y="823"/>
                </a:lnTo>
                <a:lnTo>
                  <a:pt x="1554" y="832"/>
                </a:lnTo>
                <a:lnTo>
                  <a:pt x="1546" y="842"/>
                </a:lnTo>
                <a:lnTo>
                  <a:pt x="1539" y="853"/>
                </a:lnTo>
                <a:lnTo>
                  <a:pt x="1533" y="867"/>
                </a:lnTo>
                <a:lnTo>
                  <a:pt x="1528" y="881"/>
                </a:lnTo>
                <a:lnTo>
                  <a:pt x="1528" y="881"/>
                </a:lnTo>
                <a:lnTo>
                  <a:pt x="1525" y="896"/>
                </a:lnTo>
                <a:lnTo>
                  <a:pt x="1523" y="912"/>
                </a:lnTo>
                <a:lnTo>
                  <a:pt x="1523" y="927"/>
                </a:lnTo>
                <a:lnTo>
                  <a:pt x="1523" y="941"/>
                </a:lnTo>
                <a:lnTo>
                  <a:pt x="1524" y="954"/>
                </a:lnTo>
                <a:lnTo>
                  <a:pt x="1527" y="969"/>
                </a:lnTo>
                <a:lnTo>
                  <a:pt x="1531" y="981"/>
                </a:lnTo>
                <a:lnTo>
                  <a:pt x="1536" y="993"/>
                </a:lnTo>
                <a:lnTo>
                  <a:pt x="1542" y="1006"/>
                </a:lnTo>
                <a:lnTo>
                  <a:pt x="1549" y="1016"/>
                </a:lnTo>
                <a:lnTo>
                  <a:pt x="1557" y="1026"/>
                </a:lnTo>
                <a:lnTo>
                  <a:pt x="1568" y="1034"/>
                </a:lnTo>
                <a:lnTo>
                  <a:pt x="1578" y="1042"/>
                </a:lnTo>
                <a:lnTo>
                  <a:pt x="1590" y="1049"/>
                </a:lnTo>
                <a:lnTo>
                  <a:pt x="1602" y="1055"/>
                </a:lnTo>
                <a:lnTo>
                  <a:pt x="1617" y="1059"/>
                </a:lnTo>
                <a:lnTo>
                  <a:pt x="1617" y="1059"/>
                </a:lnTo>
                <a:lnTo>
                  <a:pt x="1630" y="1062"/>
                </a:lnTo>
                <a:lnTo>
                  <a:pt x="1644" y="1063"/>
                </a:lnTo>
                <a:lnTo>
                  <a:pt x="1660" y="1062"/>
                </a:lnTo>
                <a:lnTo>
                  <a:pt x="1676" y="1060"/>
                </a:lnTo>
                <a:lnTo>
                  <a:pt x="1692" y="1058"/>
                </a:lnTo>
                <a:lnTo>
                  <a:pt x="1710" y="1054"/>
                </a:lnTo>
                <a:lnTo>
                  <a:pt x="1727" y="1049"/>
                </a:lnTo>
                <a:lnTo>
                  <a:pt x="1744" y="1043"/>
                </a:lnTo>
                <a:lnTo>
                  <a:pt x="1779" y="1029"/>
                </a:lnTo>
                <a:lnTo>
                  <a:pt x="1815" y="1014"/>
                </a:lnTo>
                <a:lnTo>
                  <a:pt x="1849" y="997"/>
                </a:lnTo>
                <a:lnTo>
                  <a:pt x="1880" y="981"/>
                </a:lnTo>
                <a:lnTo>
                  <a:pt x="1880" y="981"/>
                </a:lnTo>
                <a:lnTo>
                  <a:pt x="1942" y="949"/>
                </a:lnTo>
                <a:lnTo>
                  <a:pt x="1979" y="931"/>
                </a:lnTo>
                <a:lnTo>
                  <a:pt x="2013" y="915"/>
                </a:lnTo>
                <a:lnTo>
                  <a:pt x="2013" y="915"/>
                </a:lnTo>
                <a:lnTo>
                  <a:pt x="2041" y="903"/>
                </a:lnTo>
                <a:lnTo>
                  <a:pt x="2054" y="899"/>
                </a:lnTo>
                <a:lnTo>
                  <a:pt x="2068" y="895"/>
                </a:lnTo>
                <a:lnTo>
                  <a:pt x="2081" y="892"/>
                </a:lnTo>
                <a:lnTo>
                  <a:pt x="2093" y="890"/>
                </a:lnTo>
                <a:lnTo>
                  <a:pt x="2105" y="888"/>
                </a:lnTo>
                <a:lnTo>
                  <a:pt x="2119" y="888"/>
                </a:lnTo>
                <a:lnTo>
                  <a:pt x="2131" y="888"/>
                </a:lnTo>
                <a:lnTo>
                  <a:pt x="2143" y="889"/>
                </a:lnTo>
                <a:lnTo>
                  <a:pt x="2156" y="891"/>
                </a:lnTo>
                <a:lnTo>
                  <a:pt x="2170" y="893"/>
                </a:lnTo>
                <a:lnTo>
                  <a:pt x="2183" y="897"/>
                </a:lnTo>
                <a:lnTo>
                  <a:pt x="2196" y="901"/>
                </a:lnTo>
                <a:lnTo>
                  <a:pt x="2211" y="907"/>
                </a:lnTo>
                <a:lnTo>
                  <a:pt x="2226" y="914"/>
                </a:lnTo>
                <a:lnTo>
                  <a:pt x="2226" y="914"/>
                </a:lnTo>
                <a:lnTo>
                  <a:pt x="2246" y="924"/>
                </a:lnTo>
                <a:lnTo>
                  <a:pt x="2265" y="934"/>
                </a:lnTo>
                <a:lnTo>
                  <a:pt x="2281" y="945"/>
                </a:lnTo>
                <a:lnTo>
                  <a:pt x="2295" y="954"/>
                </a:lnTo>
                <a:lnTo>
                  <a:pt x="2305" y="964"/>
                </a:lnTo>
                <a:lnTo>
                  <a:pt x="2312" y="971"/>
                </a:lnTo>
                <a:lnTo>
                  <a:pt x="2319" y="977"/>
                </a:lnTo>
                <a:lnTo>
                  <a:pt x="2319" y="977"/>
                </a:lnTo>
                <a:lnTo>
                  <a:pt x="2317" y="980"/>
                </a:lnTo>
                <a:lnTo>
                  <a:pt x="2313" y="987"/>
                </a:lnTo>
                <a:lnTo>
                  <a:pt x="2305" y="998"/>
                </a:lnTo>
                <a:lnTo>
                  <a:pt x="2300" y="1005"/>
                </a:lnTo>
                <a:lnTo>
                  <a:pt x="2293" y="1012"/>
                </a:lnTo>
                <a:lnTo>
                  <a:pt x="2285" y="1018"/>
                </a:lnTo>
                <a:lnTo>
                  <a:pt x="2276" y="1025"/>
                </a:lnTo>
                <a:lnTo>
                  <a:pt x="2267" y="1031"/>
                </a:lnTo>
                <a:lnTo>
                  <a:pt x="2255" y="1036"/>
                </a:lnTo>
                <a:lnTo>
                  <a:pt x="2242" y="1041"/>
                </a:lnTo>
                <a:lnTo>
                  <a:pt x="2228" y="1045"/>
                </a:lnTo>
                <a:lnTo>
                  <a:pt x="2212" y="1049"/>
                </a:lnTo>
                <a:lnTo>
                  <a:pt x="2194" y="1050"/>
                </a:lnTo>
                <a:lnTo>
                  <a:pt x="2194" y="1050"/>
                </a:lnTo>
                <a:lnTo>
                  <a:pt x="2180" y="1051"/>
                </a:lnTo>
                <a:lnTo>
                  <a:pt x="2166" y="1050"/>
                </a:lnTo>
                <a:lnTo>
                  <a:pt x="2152" y="1048"/>
                </a:lnTo>
                <a:lnTo>
                  <a:pt x="2139" y="1044"/>
                </a:lnTo>
                <a:lnTo>
                  <a:pt x="2127" y="1041"/>
                </a:lnTo>
                <a:lnTo>
                  <a:pt x="2115" y="1037"/>
                </a:lnTo>
                <a:lnTo>
                  <a:pt x="2103" y="1033"/>
                </a:lnTo>
                <a:lnTo>
                  <a:pt x="2092" y="1027"/>
                </a:lnTo>
                <a:lnTo>
                  <a:pt x="2082" y="1022"/>
                </a:lnTo>
                <a:lnTo>
                  <a:pt x="2073" y="1016"/>
                </a:lnTo>
                <a:lnTo>
                  <a:pt x="2064" y="1010"/>
                </a:lnTo>
                <a:lnTo>
                  <a:pt x="2056" y="1003"/>
                </a:lnTo>
                <a:lnTo>
                  <a:pt x="2048" y="995"/>
                </a:lnTo>
                <a:lnTo>
                  <a:pt x="2042" y="988"/>
                </a:lnTo>
                <a:lnTo>
                  <a:pt x="2036" y="981"/>
                </a:lnTo>
                <a:lnTo>
                  <a:pt x="2031" y="974"/>
                </a:lnTo>
                <a:lnTo>
                  <a:pt x="2031" y="974"/>
                </a:lnTo>
                <a:lnTo>
                  <a:pt x="2022" y="996"/>
                </a:lnTo>
                <a:lnTo>
                  <a:pt x="2013" y="1014"/>
                </a:lnTo>
                <a:lnTo>
                  <a:pt x="2007" y="1027"/>
                </a:lnTo>
                <a:lnTo>
                  <a:pt x="2007" y="1027"/>
                </a:lnTo>
                <a:lnTo>
                  <a:pt x="2003" y="1035"/>
                </a:lnTo>
                <a:lnTo>
                  <a:pt x="2000" y="1042"/>
                </a:lnTo>
                <a:lnTo>
                  <a:pt x="1998" y="1051"/>
                </a:lnTo>
                <a:lnTo>
                  <a:pt x="1997" y="1057"/>
                </a:lnTo>
                <a:lnTo>
                  <a:pt x="1997" y="1064"/>
                </a:lnTo>
                <a:lnTo>
                  <a:pt x="1997" y="1070"/>
                </a:lnTo>
                <a:lnTo>
                  <a:pt x="1999" y="1082"/>
                </a:lnTo>
                <a:lnTo>
                  <a:pt x="2001" y="1094"/>
                </a:lnTo>
                <a:lnTo>
                  <a:pt x="2003" y="1104"/>
                </a:lnTo>
                <a:lnTo>
                  <a:pt x="2004" y="1115"/>
                </a:lnTo>
                <a:lnTo>
                  <a:pt x="2003" y="1121"/>
                </a:lnTo>
                <a:lnTo>
                  <a:pt x="2001" y="1126"/>
                </a:lnTo>
                <a:lnTo>
                  <a:pt x="2001" y="1126"/>
                </a:lnTo>
                <a:lnTo>
                  <a:pt x="1999" y="1132"/>
                </a:lnTo>
                <a:lnTo>
                  <a:pt x="1995" y="1138"/>
                </a:lnTo>
                <a:lnTo>
                  <a:pt x="1986" y="1151"/>
                </a:lnTo>
                <a:lnTo>
                  <a:pt x="1973" y="1163"/>
                </a:lnTo>
                <a:lnTo>
                  <a:pt x="1960" y="1175"/>
                </a:lnTo>
                <a:lnTo>
                  <a:pt x="1945" y="1187"/>
                </a:lnTo>
                <a:lnTo>
                  <a:pt x="1931" y="1198"/>
                </a:lnTo>
                <a:lnTo>
                  <a:pt x="1904" y="1216"/>
                </a:lnTo>
                <a:lnTo>
                  <a:pt x="1904" y="1216"/>
                </a:lnTo>
                <a:lnTo>
                  <a:pt x="1886" y="1227"/>
                </a:lnTo>
                <a:lnTo>
                  <a:pt x="1864" y="1239"/>
                </a:lnTo>
                <a:lnTo>
                  <a:pt x="1842" y="1249"/>
                </a:lnTo>
                <a:lnTo>
                  <a:pt x="1819" y="1257"/>
                </a:lnTo>
                <a:lnTo>
                  <a:pt x="1798" y="1264"/>
                </a:lnTo>
                <a:lnTo>
                  <a:pt x="1779" y="1270"/>
                </a:lnTo>
                <a:lnTo>
                  <a:pt x="1754" y="1278"/>
                </a:lnTo>
                <a:lnTo>
                  <a:pt x="1754" y="1278"/>
                </a:lnTo>
                <a:lnTo>
                  <a:pt x="1779" y="1336"/>
                </a:lnTo>
                <a:lnTo>
                  <a:pt x="1811" y="1404"/>
                </a:lnTo>
                <a:lnTo>
                  <a:pt x="1811" y="1404"/>
                </a:lnTo>
                <a:lnTo>
                  <a:pt x="1833" y="1449"/>
                </a:lnTo>
                <a:lnTo>
                  <a:pt x="1862" y="1504"/>
                </a:lnTo>
                <a:lnTo>
                  <a:pt x="1877" y="1531"/>
                </a:lnTo>
                <a:lnTo>
                  <a:pt x="1893" y="1557"/>
                </a:lnTo>
                <a:lnTo>
                  <a:pt x="1909" y="1578"/>
                </a:lnTo>
                <a:lnTo>
                  <a:pt x="1916" y="1588"/>
                </a:lnTo>
                <a:lnTo>
                  <a:pt x="1924" y="1597"/>
                </a:lnTo>
                <a:lnTo>
                  <a:pt x="1924" y="1597"/>
                </a:lnTo>
                <a:lnTo>
                  <a:pt x="1940" y="1592"/>
                </a:lnTo>
                <a:lnTo>
                  <a:pt x="1957" y="1587"/>
                </a:lnTo>
                <a:lnTo>
                  <a:pt x="1980" y="1581"/>
                </a:lnTo>
                <a:lnTo>
                  <a:pt x="2004" y="1573"/>
                </a:lnTo>
                <a:lnTo>
                  <a:pt x="2031" y="1563"/>
                </a:lnTo>
                <a:lnTo>
                  <a:pt x="2057" y="1551"/>
                </a:lnTo>
                <a:lnTo>
                  <a:pt x="2071" y="1544"/>
                </a:lnTo>
                <a:lnTo>
                  <a:pt x="2083" y="1537"/>
                </a:lnTo>
                <a:lnTo>
                  <a:pt x="2083" y="1537"/>
                </a:lnTo>
                <a:lnTo>
                  <a:pt x="2105" y="1524"/>
                </a:lnTo>
                <a:lnTo>
                  <a:pt x="2126" y="1510"/>
                </a:lnTo>
                <a:lnTo>
                  <a:pt x="2145" y="1495"/>
                </a:lnTo>
                <a:lnTo>
                  <a:pt x="2162" y="1480"/>
                </a:lnTo>
                <a:lnTo>
                  <a:pt x="2177" y="1466"/>
                </a:lnTo>
                <a:lnTo>
                  <a:pt x="2189" y="1451"/>
                </a:lnTo>
                <a:lnTo>
                  <a:pt x="2199" y="1437"/>
                </a:lnTo>
                <a:lnTo>
                  <a:pt x="2207" y="1424"/>
                </a:lnTo>
                <a:lnTo>
                  <a:pt x="2207" y="1424"/>
                </a:lnTo>
                <a:lnTo>
                  <a:pt x="2190" y="1460"/>
                </a:lnTo>
                <a:lnTo>
                  <a:pt x="2175" y="1493"/>
                </a:lnTo>
                <a:lnTo>
                  <a:pt x="2161" y="1523"/>
                </a:lnTo>
                <a:lnTo>
                  <a:pt x="2146" y="1551"/>
                </a:lnTo>
                <a:lnTo>
                  <a:pt x="2132" y="1576"/>
                </a:lnTo>
                <a:lnTo>
                  <a:pt x="2119" y="1599"/>
                </a:lnTo>
                <a:lnTo>
                  <a:pt x="2105" y="1619"/>
                </a:lnTo>
                <a:lnTo>
                  <a:pt x="2092" y="1637"/>
                </a:lnTo>
                <a:lnTo>
                  <a:pt x="2080" y="1655"/>
                </a:lnTo>
                <a:lnTo>
                  <a:pt x="2068" y="1669"/>
                </a:lnTo>
                <a:lnTo>
                  <a:pt x="2055" y="1682"/>
                </a:lnTo>
                <a:lnTo>
                  <a:pt x="2044" y="1694"/>
                </a:lnTo>
                <a:lnTo>
                  <a:pt x="2033" y="1705"/>
                </a:lnTo>
                <a:lnTo>
                  <a:pt x="2022" y="1714"/>
                </a:lnTo>
                <a:lnTo>
                  <a:pt x="2011" y="1721"/>
                </a:lnTo>
                <a:lnTo>
                  <a:pt x="2000" y="1729"/>
                </a:lnTo>
                <a:lnTo>
                  <a:pt x="2000" y="1729"/>
                </a:lnTo>
                <a:lnTo>
                  <a:pt x="1907" y="1790"/>
                </a:lnTo>
                <a:lnTo>
                  <a:pt x="1797" y="1862"/>
                </a:lnTo>
                <a:lnTo>
                  <a:pt x="1735" y="1901"/>
                </a:lnTo>
                <a:lnTo>
                  <a:pt x="1671" y="1940"/>
                </a:lnTo>
                <a:lnTo>
                  <a:pt x="1602" y="1980"/>
                </a:lnTo>
                <a:lnTo>
                  <a:pt x="1532" y="2020"/>
                </a:lnTo>
                <a:lnTo>
                  <a:pt x="1459" y="2058"/>
                </a:lnTo>
                <a:lnTo>
                  <a:pt x="1422" y="2077"/>
                </a:lnTo>
                <a:lnTo>
                  <a:pt x="1384" y="2094"/>
                </a:lnTo>
                <a:lnTo>
                  <a:pt x="1347" y="2112"/>
                </a:lnTo>
                <a:lnTo>
                  <a:pt x="1308" y="2129"/>
                </a:lnTo>
                <a:lnTo>
                  <a:pt x="1269" y="2146"/>
                </a:lnTo>
                <a:lnTo>
                  <a:pt x="1230" y="2161"/>
                </a:lnTo>
                <a:lnTo>
                  <a:pt x="1190" y="2175"/>
                </a:lnTo>
                <a:lnTo>
                  <a:pt x="1151" y="2189"/>
                </a:lnTo>
                <a:lnTo>
                  <a:pt x="1111" y="2202"/>
                </a:lnTo>
                <a:lnTo>
                  <a:pt x="1072" y="2213"/>
                </a:lnTo>
                <a:lnTo>
                  <a:pt x="1032" y="2223"/>
                </a:lnTo>
                <a:lnTo>
                  <a:pt x="992" y="2231"/>
                </a:lnTo>
                <a:lnTo>
                  <a:pt x="952" y="2240"/>
                </a:lnTo>
                <a:lnTo>
                  <a:pt x="913" y="2246"/>
                </a:lnTo>
                <a:lnTo>
                  <a:pt x="913" y="2246"/>
                </a:lnTo>
                <a:lnTo>
                  <a:pt x="901" y="2246"/>
                </a:lnTo>
                <a:lnTo>
                  <a:pt x="889" y="2245"/>
                </a:lnTo>
                <a:lnTo>
                  <a:pt x="876" y="2242"/>
                </a:lnTo>
                <a:lnTo>
                  <a:pt x="863" y="2239"/>
                </a:lnTo>
                <a:lnTo>
                  <a:pt x="850" y="2236"/>
                </a:lnTo>
                <a:lnTo>
                  <a:pt x="836" y="2230"/>
                </a:lnTo>
                <a:lnTo>
                  <a:pt x="809" y="2218"/>
                </a:lnTo>
                <a:lnTo>
                  <a:pt x="781" y="2204"/>
                </a:lnTo>
                <a:lnTo>
                  <a:pt x="754" y="2188"/>
                </a:lnTo>
                <a:lnTo>
                  <a:pt x="726" y="2170"/>
                </a:lnTo>
                <a:lnTo>
                  <a:pt x="698" y="2151"/>
                </a:lnTo>
                <a:lnTo>
                  <a:pt x="672" y="2130"/>
                </a:lnTo>
                <a:lnTo>
                  <a:pt x="646" y="2110"/>
                </a:lnTo>
                <a:lnTo>
                  <a:pt x="623" y="2089"/>
                </a:lnTo>
                <a:lnTo>
                  <a:pt x="600" y="2069"/>
                </a:lnTo>
                <a:lnTo>
                  <a:pt x="581" y="2049"/>
                </a:lnTo>
                <a:lnTo>
                  <a:pt x="563" y="2032"/>
                </a:lnTo>
                <a:lnTo>
                  <a:pt x="548" y="2017"/>
                </a:lnTo>
                <a:lnTo>
                  <a:pt x="537" y="2003"/>
                </a:lnTo>
                <a:lnTo>
                  <a:pt x="537" y="2003"/>
                </a:lnTo>
                <a:lnTo>
                  <a:pt x="533" y="1999"/>
                </a:lnTo>
                <a:lnTo>
                  <a:pt x="530" y="1995"/>
                </a:lnTo>
                <a:lnTo>
                  <a:pt x="520" y="1990"/>
                </a:lnTo>
                <a:lnTo>
                  <a:pt x="512" y="1988"/>
                </a:lnTo>
                <a:lnTo>
                  <a:pt x="502" y="1987"/>
                </a:lnTo>
                <a:lnTo>
                  <a:pt x="493" y="1987"/>
                </a:lnTo>
                <a:lnTo>
                  <a:pt x="483" y="1989"/>
                </a:lnTo>
                <a:lnTo>
                  <a:pt x="473" y="1992"/>
                </a:lnTo>
                <a:lnTo>
                  <a:pt x="464" y="1996"/>
                </a:lnTo>
                <a:lnTo>
                  <a:pt x="447" y="2004"/>
                </a:lnTo>
                <a:lnTo>
                  <a:pt x="433" y="2014"/>
                </a:lnTo>
                <a:lnTo>
                  <a:pt x="419" y="2024"/>
                </a:lnTo>
                <a:lnTo>
                  <a:pt x="419" y="2024"/>
                </a:lnTo>
                <a:lnTo>
                  <a:pt x="412" y="2023"/>
                </a:lnTo>
                <a:lnTo>
                  <a:pt x="393" y="2021"/>
                </a:lnTo>
                <a:lnTo>
                  <a:pt x="379" y="2021"/>
                </a:lnTo>
                <a:lnTo>
                  <a:pt x="364" y="2021"/>
                </a:lnTo>
                <a:lnTo>
                  <a:pt x="348" y="2022"/>
                </a:lnTo>
                <a:lnTo>
                  <a:pt x="329" y="2024"/>
                </a:lnTo>
                <a:lnTo>
                  <a:pt x="310" y="2027"/>
                </a:lnTo>
                <a:lnTo>
                  <a:pt x="290" y="2032"/>
                </a:lnTo>
                <a:lnTo>
                  <a:pt x="271" y="2038"/>
                </a:lnTo>
                <a:lnTo>
                  <a:pt x="252" y="2047"/>
                </a:lnTo>
                <a:lnTo>
                  <a:pt x="242" y="2053"/>
                </a:lnTo>
                <a:lnTo>
                  <a:pt x="233" y="2058"/>
                </a:lnTo>
                <a:lnTo>
                  <a:pt x="224" y="2064"/>
                </a:lnTo>
                <a:lnTo>
                  <a:pt x="216" y="2071"/>
                </a:lnTo>
                <a:lnTo>
                  <a:pt x="207" y="2079"/>
                </a:lnTo>
                <a:lnTo>
                  <a:pt x="199" y="2087"/>
                </a:lnTo>
                <a:lnTo>
                  <a:pt x="191" y="2097"/>
                </a:lnTo>
                <a:lnTo>
                  <a:pt x="184" y="2106"/>
                </a:lnTo>
                <a:lnTo>
                  <a:pt x="184" y="2106"/>
                </a:lnTo>
                <a:lnTo>
                  <a:pt x="183" y="2109"/>
                </a:lnTo>
                <a:lnTo>
                  <a:pt x="185" y="2111"/>
                </a:lnTo>
                <a:lnTo>
                  <a:pt x="188" y="2112"/>
                </a:lnTo>
                <a:lnTo>
                  <a:pt x="193" y="2112"/>
                </a:lnTo>
                <a:lnTo>
                  <a:pt x="210" y="2110"/>
                </a:lnTo>
                <a:lnTo>
                  <a:pt x="230" y="2108"/>
                </a:lnTo>
                <a:lnTo>
                  <a:pt x="255" y="2106"/>
                </a:lnTo>
                <a:lnTo>
                  <a:pt x="280" y="2105"/>
                </a:lnTo>
                <a:lnTo>
                  <a:pt x="293" y="2106"/>
                </a:lnTo>
                <a:lnTo>
                  <a:pt x="307" y="2107"/>
                </a:lnTo>
                <a:lnTo>
                  <a:pt x="319" y="2109"/>
                </a:lnTo>
                <a:lnTo>
                  <a:pt x="331" y="2112"/>
                </a:lnTo>
                <a:lnTo>
                  <a:pt x="331" y="2112"/>
                </a:lnTo>
                <a:lnTo>
                  <a:pt x="338" y="2115"/>
                </a:lnTo>
                <a:lnTo>
                  <a:pt x="343" y="2118"/>
                </a:lnTo>
                <a:lnTo>
                  <a:pt x="346" y="2121"/>
                </a:lnTo>
                <a:lnTo>
                  <a:pt x="347" y="2124"/>
                </a:lnTo>
                <a:lnTo>
                  <a:pt x="347" y="2127"/>
                </a:lnTo>
                <a:lnTo>
                  <a:pt x="345" y="2131"/>
                </a:lnTo>
                <a:lnTo>
                  <a:pt x="339" y="2139"/>
                </a:lnTo>
                <a:lnTo>
                  <a:pt x="332" y="2149"/>
                </a:lnTo>
                <a:lnTo>
                  <a:pt x="325" y="2160"/>
                </a:lnTo>
                <a:lnTo>
                  <a:pt x="321" y="2166"/>
                </a:lnTo>
                <a:lnTo>
                  <a:pt x="319" y="2172"/>
                </a:lnTo>
                <a:lnTo>
                  <a:pt x="317" y="2178"/>
                </a:lnTo>
                <a:lnTo>
                  <a:pt x="317" y="2185"/>
                </a:lnTo>
                <a:lnTo>
                  <a:pt x="317" y="2185"/>
                </a:lnTo>
                <a:lnTo>
                  <a:pt x="317" y="2191"/>
                </a:lnTo>
                <a:lnTo>
                  <a:pt x="319" y="2197"/>
                </a:lnTo>
                <a:lnTo>
                  <a:pt x="321" y="2202"/>
                </a:lnTo>
                <a:lnTo>
                  <a:pt x="324" y="2207"/>
                </a:lnTo>
                <a:lnTo>
                  <a:pt x="328" y="2212"/>
                </a:lnTo>
                <a:lnTo>
                  <a:pt x="333" y="2217"/>
                </a:lnTo>
                <a:lnTo>
                  <a:pt x="346" y="2227"/>
                </a:lnTo>
                <a:lnTo>
                  <a:pt x="361" y="2237"/>
                </a:lnTo>
                <a:lnTo>
                  <a:pt x="377" y="2246"/>
                </a:lnTo>
                <a:lnTo>
                  <a:pt x="397" y="2255"/>
                </a:lnTo>
                <a:lnTo>
                  <a:pt x="416" y="2263"/>
                </a:lnTo>
                <a:lnTo>
                  <a:pt x="458" y="2279"/>
                </a:lnTo>
                <a:lnTo>
                  <a:pt x="500" y="2293"/>
                </a:lnTo>
                <a:lnTo>
                  <a:pt x="571" y="2314"/>
                </a:lnTo>
                <a:lnTo>
                  <a:pt x="571" y="2314"/>
                </a:lnTo>
                <a:lnTo>
                  <a:pt x="579" y="2318"/>
                </a:lnTo>
                <a:lnTo>
                  <a:pt x="585" y="2322"/>
                </a:lnTo>
                <a:lnTo>
                  <a:pt x="588" y="2328"/>
                </a:lnTo>
                <a:lnTo>
                  <a:pt x="590" y="2333"/>
                </a:lnTo>
                <a:lnTo>
                  <a:pt x="590" y="2337"/>
                </a:lnTo>
                <a:lnTo>
                  <a:pt x="588" y="2341"/>
                </a:lnTo>
                <a:lnTo>
                  <a:pt x="585" y="2343"/>
                </a:lnTo>
                <a:lnTo>
                  <a:pt x="581" y="2344"/>
                </a:lnTo>
                <a:lnTo>
                  <a:pt x="581" y="2344"/>
                </a:lnTo>
                <a:lnTo>
                  <a:pt x="556" y="2343"/>
                </a:lnTo>
                <a:lnTo>
                  <a:pt x="532" y="2340"/>
                </a:lnTo>
                <a:lnTo>
                  <a:pt x="509" y="2337"/>
                </a:lnTo>
                <a:lnTo>
                  <a:pt x="488" y="2332"/>
                </a:lnTo>
                <a:lnTo>
                  <a:pt x="467" y="2327"/>
                </a:lnTo>
                <a:lnTo>
                  <a:pt x="448" y="2320"/>
                </a:lnTo>
                <a:lnTo>
                  <a:pt x="429" y="2314"/>
                </a:lnTo>
                <a:lnTo>
                  <a:pt x="412" y="2308"/>
                </a:lnTo>
                <a:lnTo>
                  <a:pt x="380" y="2295"/>
                </a:lnTo>
                <a:lnTo>
                  <a:pt x="352" y="2283"/>
                </a:lnTo>
                <a:lnTo>
                  <a:pt x="327" y="2271"/>
                </a:lnTo>
                <a:lnTo>
                  <a:pt x="316" y="2267"/>
                </a:lnTo>
                <a:lnTo>
                  <a:pt x="305" y="2263"/>
                </a:lnTo>
                <a:lnTo>
                  <a:pt x="305" y="2263"/>
                </a:lnTo>
                <a:lnTo>
                  <a:pt x="286" y="2258"/>
                </a:lnTo>
                <a:lnTo>
                  <a:pt x="268" y="2254"/>
                </a:lnTo>
                <a:lnTo>
                  <a:pt x="253" y="2251"/>
                </a:lnTo>
                <a:lnTo>
                  <a:pt x="237" y="2249"/>
                </a:lnTo>
                <a:lnTo>
                  <a:pt x="224" y="2248"/>
                </a:lnTo>
                <a:lnTo>
                  <a:pt x="213" y="2249"/>
                </a:lnTo>
                <a:lnTo>
                  <a:pt x="202" y="2250"/>
                </a:lnTo>
                <a:lnTo>
                  <a:pt x="192" y="2252"/>
                </a:lnTo>
                <a:lnTo>
                  <a:pt x="185" y="2256"/>
                </a:lnTo>
                <a:lnTo>
                  <a:pt x="178" y="2260"/>
                </a:lnTo>
                <a:lnTo>
                  <a:pt x="172" y="2265"/>
                </a:lnTo>
                <a:lnTo>
                  <a:pt x="167" y="2271"/>
                </a:lnTo>
                <a:lnTo>
                  <a:pt x="163" y="2277"/>
                </a:lnTo>
                <a:lnTo>
                  <a:pt x="160" y="2286"/>
                </a:lnTo>
                <a:lnTo>
                  <a:pt x="156" y="2294"/>
                </a:lnTo>
                <a:lnTo>
                  <a:pt x="155" y="2303"/>
                </a:lnTo>
                <a:lnTo>
                  <a:pt x="155" y="2303"/>
                </a:lnTo>
                <a:lnTo>
                  <a:pt x="154" y="2306"/>
                </a:lnTo>
                <a:lnTo>
                  <a:pt x="152" y="2309"/>
                </a:lnTo>
                <a:lnTo>
                  <a:pt x="150" y="2312"/>
                </a:lnTo>
                <a:lnTo>
                  <a:pt x="147" y="2314"/>
                </a:lnTo>
                <a:lnTo>
                  <a:pt x="140" y="2318"/>
                </a:lnTo>
                <a:lnTo>
                  <a:pt x="132" y="2323"/>
                </a:lnTo>
                <a:lnTo>
                  <a:pt x="109" y="2333"/>
                </a:lnTo>
                <a:lnTo>
                  <a:pt x="97" y="2339"/>
                </a:lnTo>
                <a:lnTo>
                  <a:pt x="84" y="2347"/>
                </a:lnTo>
                <a:lnTo>
                  <a:pt x="71" y="2357"/>
                </a:lnTo>
                <a:lnTo>
                  <a:pt x="57" y="2371"/>
                </a:lnTo>
                <a:lnTo>
                  <a:pt x="51" y="2378"/>
                </a:lnTo>
                <a:lnTo>
                  <a:pt x="45" y="2386"/>
                </a:lnTo>
                <a:lnTo>
                  <a:pt x="39" y="2396"/>
                </a:lnTo>
                <a:lnTo>
                  <a:pt x="33" y="2406"/>
                </a:lnTo>
                <a:lnTo>
                  <a:pt x="28" y="2418"/>
                </a:lnTo>
                <a:lnTo>
                  <a:pt x="22" y="2430"/>
                </a:lnTo>
                <a:lnTo>
                  <a:pt x="17" y="2444"/>
                </a:lnTo>
                <a:lnTo>
                  <a:pt x="13" y="2458"/>
                </a:lnTo>
                <a:lnTo>
                  <a:pt x="9" y="2475"/>
                </a:lnTo>
                <a:lnTo>
                  <a:pt x="6" y="2492"/>
                </a:lnTo>
                <a:lnTo>
                  <a:pt x="3" y="2512"/>
                </a:lnTo>
                <a:lnTo>
                  <a:pt x="0" y="2532"/>
                </a:lnTo>
                <a:lnTo>
                  <a:pt x="0" y="2532"/>
                </a:lnTo>
                <a:lnTo>
                  <a:pt x="1" y="2533"/>
                </a:lnTo>
                <a:lnTo>
                  <a:pt x="2" y="2534"/>
                </a:lnTo>
                <a:lnTo>
                  <a:pt x="6" y="2532"/>
                </a:lnTo>
                <a:lnTo>
                  <a:pt x="12" y="2527"/>
                </a:lnTo>
                <a:lnTo>
                  <a:pt x="20" y="2519"/>
                </a:lnTo>
                <a:lnTo>
                  <a:pt x="43" y="2496"/>
                </a:lnTo>
                <a:lnTo>
                  <a:pt x="69" y="2472"/>
                </a:lnTo>
                <a:lnTo>
                  <a:pt x="82" y="2459"/>
                </a:lnTo>
                <a:lnTo>
                  <a:pt x="95" y="2448"/>
                </a:lnTo>
                <a:lnTo>
                  <a:pt x="107" y="2439"/>
                </a:lnTo>
                <a:lnTo>
                  <a:pt x="119" y="2432"/>
                </a:lnTo>
                <a:lnTo>
                  <a:pt x="124" y="2429"/>
                </a:lnTo>
                <a:lnTo>
                  <a:pt x="129" y="2428"/>
                </a:lnTo>
                <a:lnTo>
                  <a:pt x="133" y="2427"/>
                </a:lnTo>
                <a:lnTo>
                  <a:pt x="137" y="2427"/>
                </a:lnTo>
                <a:lnTo>
                  <a:pt x="140" y="2429"/>
                </a:lnTo>
                <a:lnTo>
                  <a:pt x="143" y="2431"/>
                </a:lnTo>
                <a:lnTo>
                  <a:pt x="144" y="2435"/>
                </a:lnTo>
                <a:lnTo>
                  <a:pt x="146" y="2439"/>
                </a:lnTo>
                <a:lnTo>
                  <a:pt x="146" y="2439"/>
                </a:lnTo>
                <a:lnTo>
                  <a:pt x="149" y="2455"/>
                </a:lnTo>
                <a:lnTo>
                  <a:pt x="154" y="2470"/>
                </a:lnTo>
                <a:lnTo>
                  <a:pt x="162" y="2483"/>
                </a:lnTo>
                <a:lnTo>
                  <a:pt x="170" y="2493"/>
                </a:lnTo>
                <a:lnTo>
                  <a:pt x="179" y="2503"/>
                </a:lnTo>
                <a:lnTo>
                  <a:pt x="189" y="2511"/>
                </a:lnTo>
                <a:lnTo>
                  <a:pt x="200" y="2518"/>
                </a:lnTo>
                <a:lnTo>
                  <a:pt x="214" y="2523"/>
                </a:lnTo>
                <a:lnTo>
                  <a:pt x="227" y="2527"/>
                </a:lnTo>
                <a:lnTo>
                  <a:pt x="241" y="2529"/>
                </a:lnTo>
                <a:lnTo>
                  <a:pt x="256" y="2531"/>
                </a:lnTo>
                <a:lnTo>
                  <a:pt x="271" y="2532"/>
                </a:lnTo>
                <a:lnTo>
                  <a:pt x="287" y="2533"/>
                </a:lnTo>
                <a:lnTo>
                  <a:pt x="304" y="2532"/>
                </a:lnTo>
                <a:lnTo>
                  <a:pt x="337" y="2530"/>
                </a:lnTo>
                <a:lnTo>
                  <a:pt x="371" y="2526"/>
                </a:lnTo>
                <a:lnTo>
                  <a:pt x="405" y="2521"/>
                </a:lnTo>
                <a:lnTo>
                  <a:pt x="438" y="2516"/>
                </a:lnTo>
                <a:lnTo>
                  <a:pt x="468" y="2512"/>
                </a:lnTo>
                <a:lnTo>
                  <a:pt x="496" y="2510"/>
                </a:lnTo>
                <a:lnTo>
                  <a:pt x="509" y="2509"/>
                </a:lnTo>
                <a:lnTo>
                  <a:pt x="520" y="2509"/>
                </a:lnTo>
                <a:lnTo>
                  <a:pt x="531" y="2510"/>
                </a:lnTo>
                <a:lnTo>
                  <a:pt x="541" y="2512"/>
                </a:lnTo>
                <a:lnTo>
                  <a:pt x="549" y="2515"/>
                </a:lnTo>
                <a:lnTo>
                  <a:pt x="555" y="2519"/>
                </a:lnTo>
                <a:lnTo>
                  <a:pt x="555" y="2519"/>
                </a:lnTo>
                <a:lnTo>
                  <a:pt x="558" y="2522"/>
                </a:lnTo>
                <a:lnTo>
                  <a:pt x="559" y="2524"/>
                </a:lnTo>
                <a:lnTo>
                  <a:pt x="557" y="2527"/>
                </a:lnTo>
                <a:lnTo>
                  <a:pt x="554" y="2529"/>
                </a:lnTo>
                <a:lnTo>
                  <a:pt x="549" y="2532"/>
                </a:lnTo>
                <a:lnTo>
                  <a:pt x="542" y="2534"/>
                </a:lnTo>
                <a:lnTo>
                  <a:pt x="525" y="2538"/>
                </a:lnTo>
                <a:lnTo>
                  <a:pt x="475" y="2547"/>
                </a:lnTo>
                <a:lnTo>
                  <a:pt x="447" y="2553"/>
                </a:lnTo>
                <a:lnTo>
                  <a:pt x="417" y="2559"/>
                </a:lnTo>
                <a:lnTo>
                  <a:pt x="388" y="2566"/>
                </a:lnTo>
                <a:lnTo>
                  <a:pt x="359" y="2574"/>
                </a:lnTo>
                <a:lnTo>
                  <a:pt x="346" y="2578"/>
                </a:lnTo>
                <a:lnTo>
                  <a:pt x="333" y="2583"/>
                </a:lnTo>
                <a:lnTo>
                  <a:pt x="322" y="2588"/>
                </a:lnTo>
                <a:lnTo>
                  <a:pt x="312" y="2594"/>
                </a:lnTo>
                <a:lnTo>
                  <a:pt x="303" y="2601"/>
                </a:lnTo>
                <a:lnTo>
                  <a:pt x="294" y="2607"/>
                </a:lnTo>
                <a:lnTo>
                  <a:pt x="288" y="2614"/>
                </a:lnTo>
                <a:lnTo>
                  <a:pt x="284" y="2622"/>
                </a:lnTo>
                <a:lnTo>
                  <a:pt x="282" y="2630"/>
                </a:lnTo>
                <a:lnTo>
                  <a:pt x="281" y="2638"/>
                </a:lnTo>
                <a:lnTo>
                  <a:pt x="283" y="2649"/>
                </a:lnTo>
                <a:lnTo>
                  <a:pt x="287" y="2659"/>
                </a:lnTo>
                <a:lnTo>
                  <a:pt x="287" y="2659"/>
                </a:lnTo>
                <a:lnTo>
                  <a:pt x="287" y="2660"/>
                </a:lnTo>
                <a:lnTo>
                  <a:pt x="286" y="2663"/>
                </a:lnTo>
                <a:lnTo>
                  <a:pt x="283" y="2669"/>
                </a:lnTo>
                <a:lnTo>
                  <a:pt x="268" y="2686"/>
                </a:lnTo>
                <a:lnTo>
                  <a:pt x="258" y="2699"/>
                </a:lnTo>
                <a:lnTo>
                  <a:pt x="247" y="2712"/>
                </a:lnTo>
                <a:lnTo>
                  <a:pt x="237" y="2727"/>
                </a:lnTo>
                <a:lnTo>
                  <a:pt x="228" y="2744"/>
                </a:lnTo>
                <a:lnTo>
                  <a:pt x="220" y="2761"/>
                </a:lnTo>
                <a:lnTo>
                  <a:pt x="217" y="2770"/>
                </a:lnTo>
                <a:lnTo>
                  <a:pt x="214" y="2781"/>
                </a:lnTo>
                <a:lnTo>
                  <a:pt x="213" y="2790"/>
                </a:lnTo>
                <a:lnTo>
                  <a:pt x="212" y="2801"/>
                </a:lnTo>
                <a:lnTo>
                  <a:pt x="212" y="2811"/>
                </a:lnTo>
                <a:lnTo>
                  <a:pt x="213" y="2821"/>
                </a:lnTo>
                <a:lnTo>
                  <a:pt x="215" y="2833"/>
                </a:lnTo>
                <a:lnTo>
                  <a:pt x="219" y="2844"/>
                </a:lnTo>
                <a:lnTo>
                  <a:pt x="223" y="2856"/>
                </a:lnTo>
                <a:lnTo>
                  <a:pt x="229" y="2867"/>
                </a:lnTo>
                <a:lnTo>
                  <a:pt x="237" y="2880"/>
                </a:lnTo>
                <a:lnTo>
                  <a:pt x="246" y="2892"/>
                </a:lnTo>
                <a:lnTo>
                  <a:pt x="257" y="2904"/>
                </a:lnTo>
                <a:lnTo>
                  <a:pt x="270" y="2917"/>
                </a:lnTo>
                <a:lnTo>
                  <a:pt x="270" y="2917"/>
                </a:lnTo>
                <a:lnTo>
                  <a:pt x="270" y="2910"/>
                </a:lnTo>
                <a:lnTo>
                  <a:pt x="272" y="2893"/>
                </a:lnTo>
                <a:lnTo>
                  <a:pt x="277" y="2868"/>
                </a:lnTo>
                <a:lnTo>
                  <a:pt x="281" y="2855"/>
                </a:lnTo>
                <a:lnTo>
                  <a:pt x="285" y="2841"/>
                </a:lnTo>
                <a:lnTo>
                  <a:pt x="291" y="2828"/>
                </a:lnTo>
                <a:lnTo>
                  <a:pt x="298" y="2814"/>
                </a:lnTo>
                <a:lnTo>
                  <a:pt x="306" y="2801"/>
                </a:lnTo>
                <a:lnTo>
                  <a:pt x="315" y="2791"/>
                </a:lnTo>
                <a:lnTo>
                  <a:pt x="321" y="2786"/>
                </a:lnTo>
                <a:lnTo>
                  <a:pt x="326" y="2782"/>
                </a:lnTo>
                <a:lnTo>
                  <a:pt x="332" y="2777"/>
                </a:lnTo>
                <a:lnTo>
                  <a:pt x="339" y="2774"/>
                </a:lnTo>
                <a:lnTo>
                  <a:pt x="346" y="2772"/>
                </a:lnTo>
                <a:lnTo>
                  <a:pt x="354" y="2770"/>
                </a:lnTo>
                <a:lnTo>
                  <a:pt x="361" y="2770"/>
                </a:lnTo>
                <a:lnTo>
                  <a:pt x="369" y="2770"/>
                </a:lnTo>
                <a:lnTo>
                  <a:pt x="369" y="2770"/>
                </a:lnTo>
                <a:lnTo>
                  <a:pt x="383" y="2771"/>
                </a:lnTo>
                <a:lnTo>
                  <a:pt x="396" y="2774"/>
                </a:lnTo>
                <a:lnTo>
                  <a:pt x="408" y="2778"/>
                </a:lnTo>
                <a:lnTo>
                  <a:pt x="420" y="2783"/>
                </a:lnTo>
                <a:lnTo>
                  <a:pt x="443" y="2793"/>
                </a:lnTo>
                <a:lnTo>
                  <a:pt x="454" y="2797"/>
                </a:lnTo>
                <a:lnTo>
                  <a:pt x="465" y="2801"/>
                </a:lnTo>
                <a:lnTo>
                  <a:pt x="476" y="2804"/>
                </a:lnTo>
                <a:lnTo>
                  <a:pt x="489" y="2806"/>
                </a:lnTo>
                <a:lnTo>
                  <a:pt x="501" y="2807"/>
                </a:lnTo>
                <a:lnTo>
                  <a:pt x="514" y="2805"/>
                </a:lnTo>
                <a:lnTo>
                  <a:pt x="528" y="2802"/>
                </a:lnTo>
                <a:lnTo>
                  <a:pt x="542" y="2796"/>
                </a:lnTo>
                <a:lnTo>
                  <a:pt x="558" y="2788"/>
                </a:lnTo>
                <a:lnTo>
                  <a:pt x="575" y="2775"/>
                </a:lnTo>
                <a:lnTo>
                  <a:pt x="575" y="2775"/>
                </a:lnTo>
                <a:lnTo>
                  <a:pt x="588" y="2766"/>
                </a:lnTo>
                <a:lnTo>
                  <a:pt x="600" y="2755"/>
                </a:lnTo>
                <a:lnTo>
                  <a:pt x="614" y="2743"/>
                </a:lnTo>
                <a:lnTo>
                  <a:pt x="630" y="2730"/>
                </a:lnTo>
                <a:lnTo>
                  <a:pt x="651" y="2718"/>
                </a:lnTo>
                <a:lnTo>
                  <a:pt x="664" y="2711"/>
                </a:lnTo>
                <a:lnTo>
                  <a:pt x="678" y="2705"/>
                </a:lnTo>
                <a:lnTo>
                  <a:pt x="693" y="2698"/>
                </a:lnTo>
                <a:lnTo>
                  <a:pt x="712" y="2692"/>
                </a:lnTo>
                <a:lnTo>
                  <a:pt x="732" y="2684"/>
                </a:lnTo>
                <a:lnTo>
                  <a:pt x="754" y="2677"/>
                </a:lnTo>
                <a:lnTo>
                  <a:pt x="754" y="2677"/>
                </a:lnTo>
                <a:lnTo>
                  <a:pt x="756" y="2677"/>
                </a:lnTo>
                <a:lnTo>
                  <a:pt x="757" y="2678"/>
                </a:lnTo>
                <a:lnTo>
                  <a:pt x="760" y="2683"/>
                </a:lnTo>
                <a:lnTo>
                  <a:pt x="762" y="2692"/>
                </a:lnTo>
                <a:lnTo>
                  <a:pt x="765" y="2701"/>
                </a:lnTo>
                <a:lnTo>
                  <a:pt x="768" y="2713"/>
                </a:lnTo>
                <a:lnTo>
                  <a:pt x="772" y="2725"/>
                </a:lnTo>
                <a:lnTo>
                  <a:pt x="777" y="2738"/>
                </a:lnTo>
                <a:lnTo>
                  <a:pt x="783" y="2750"/>
                </a:lnTo>
                <a:lnTo>
                  <a:pt x="783" y="2750"/>
                </a:lnTo>
                <a:lnTo>
                  <a:pt x="786" y="2753"/>
                </a:lnTo>
                <a:lnTo>
                  <a:pt x="789" y="2755"/>
                </a:lnTo>
                <a:lnTo>
                  <a:pt x="797" y="2760"/>
                </a:lnTo>
                <a:lnTo>
                  <a:pt x="805" y="2763"/>
                </a:lnTo>
                <a:lnTo>
                  <a:pt x="813" y="2767"/>
                </a:lnTo>
                <a:lnTo>
                  <a:pt x="821" y="2770"/>
                </a:lnTo>
                <a:lnTo>
                  <a:pt x="827" y="2773"/>
                </a:lnTo>
                <a:lnTo>
                  <a:pt x="830" y="2775"/>
                </a:lnTo>
                <a:lnTo>
                  <a:pt x="831" y="2777"/>
                </a:lnTo>
                <a:lnTo>
                  <a:pt x="833" y="2781"/>
                </a:lnTo>
                <a:lnTo>
                  <a:pt x="833" y="2784"/>
                </a:lnTo>
                <a:lnTo>
                  <a:pt x="833" y="2784"/>
                </a:lnTo>
                <a:lnTo>
                  <a:pt x="832" y="2794"/>
                </a:lnTo>
                <a:lnTo>
                  <a:pt x="830" y="2805"/>
                </a:lnTo>
                <a:lnTo>
                  <a:pt x="826" y="2815"/>
                </a:lnTo>
                <a:lnTo>
                  <a:pt x="822" y="2824"/>
                </a:lnTo>
                <a:lnTo>
                  <a:pt x="817" y="2834"/>
                </a:lnTo>
                <a:lnTo>
                  <a:pt x="811" y="2843"/>
                </a:lnTo>
                <a:lnTo>
                  <a:pt x="798" y="2859"/>
                </a:lnTo>
                <a:lnTo>
                  <a:pt x="784" y="2873"/>
                </a:lnTo>
                <a:lnTo>
                  <a:pt x="773" y="2884"/>
                </a:lnTo>
                <a:lnTo>
                  <a:pt x="765" y="2890"/>
                </a:lnTo>
                <a:lnTo>
                  <a:pt x="763" y="2893"/>
                </a:lnTo>
                <a:lnTo>
                  <a:pt x="763" y="2893"/>
                </a:lnTo>
                <a:lnTo>
                  <a:pt x="767" y="2896"/>
                </a:lnTo>
                <a:lnTo>
                  <a:pt x="778" y="2899"/>
                </a:lnTo>
                <a:lnTo>
                  <a:pt x="785" y="2900"/>
                </a:lnTo>
                <a:lnTo>
                  <a:pt x="794" y="2901"/>
                </a:lnTo>
                <a:lnTo>
                  <a:pt x="804" y="2901"/>
                </a:lnTo>
                <a:lnTo>
                  <a:pt x="815" y="2899"/>
                </a:lnTo>
                <a:lnTo>
                  <a:pt x="826" y="2896"/>
                </a:lnTo>
                <a:lnTo>
                  <a:pt x="839" y="2891"/>
                </a:lnTo>
                <a:lnTo>
                  <a:pt x="852" y="2884"/>
                </a:lnTo>
                <a:lnTo>
                  <a:pt x="865" y="2874"/>
                </a:lnTo>
                <a:lnTo>
                  <a:pt x="879" y="2860"/>
                </a:lnTo>
                <a:lnTo>
                  <a:pt x="894" y="2844"/>
                </a:lnTo>
                <a:lnTo>
                  <a:pt x="907" y="2824"/>
                </a:lnTo>
                <a:lnTo>
                  <a:pt x="921" y="2801"/>
                </a:lnTo>
                <a:lnTo>
                  <a:pt x="921" y="2801"/>
                </a:lnTo>
                <a:lnTo>
                  <a:pt x="924" y="2797"/>
                </a:lnTo>
                <a:lnTo>
                  <a:pt x="927" y="2793"/>
                </a:lnTo>
                <a:lnTo>
                  <a:pt x="930" y="2791"/>
                </a:lnTo>
                <a:lnTo>
                  <a:pt x="935" y="2789"/>
                </a:lnTo>
                <a:lnTo>
                  <a:pt x="939" y="2788"/>
                </a:lnTo>
                <a:lnTo>
                  <a:pt x="943" y="2788"/>
                </a:lnTo>
                <a:lnTo>
                  <a:pt x="951" y="2788"/>
                </a:lnTo>
                <a:lnTo>
                  <a:pt x="970" y="2790"/>
                </a:lnTo>
                <a:lnTo>
                  <a:pt x="982" y="2790"/>
                </a:lnTo>
                <a:lnTo>
                  <a:pt x="987" y="2789"/>
                </a:lnTo>
                <a:lnTo>
                  <a:pt x="992" y="2788"/>
                </a:lnTo>
                <a:lnTo>
                  <a:pt x="992" y="2788"/>
                </a:lnTo>
                <a:lnTo>
                  <a:pt x="1010" y="2782"/>
                </a:lnTo>
                <a:lnTo>
                  <a:pt x="1017" y="2777"/>
                </a:lnTo>
                <a:lnTo>
                  <a:pt x="1024" y="2773"/>
                </a:lnTo>
                <a:lnTo>
                  <a:pt x="1029" y="2770"/>
                </a:lnTo>
                <a:lnTo>
                  <a:pt x="1033" y="2766"/>
                </a:lnTo>
                <a:lnTo>
                  <a:pt x="1036" y="2762"/>
                </a:lnTo>
                <a:lnTo>
                  <a:pt x="1039" y="2757"/>
                </a:lnTo>
                <a:lnTo>
                  <a:pt x="1041" y="2753"/>
                </a:lnTo>
                <a:lnTo>
                  <a:pt x="1042" y="2748"/>
                </a:lnTo>
                <a:lnTo>
                  <a:pt x="1043" y="2739"/>
                </a:lnTo>
                <a:lnTo>
                  <a:pt x="1042" y="2728"/>
                </a:lnTo>
                <a:lnTo>
                  <a:pt x="1040" y="2718"/>
                </a:lnTo>
                <a:lnTo>
                  <a:pt x="1035" y="2696"/>
                </a:lnTo>
                <a:lnTo>
                  <a:pt x="1034" y="2685"/>
                </a:lnTo>
                <a:lnTo>
                  <a:pt x="1033" y="2673"/>
                </a:lnTo>
                <a:lnTo>
                  <a:pt x="1034" y="2662"/>
                </a:lnTo>
                <a:lnTo>
                  <a:pt x="1036" y="2657"/>
                </a:lnTo>
                <a:lnTo>
                  <a:pt x="1038" y="2651"/>
                </a:lnTo>
                <a:lnTo>
                  <a:pt x="1040" y="2646"/>
                </a:lnTo>
                <a:lnTo>
                  <a:pt x="1044" y="2640"/>
                </a:lnTo>
                <a:lnTo>
                  <a:pt x="1048" y="2634"/>
                </a:lnTo>
                <a:lnTo>
                  <a:pt x="1054" y="2629"/>
                </a:lnTo>
                <a:lnTo>
                  <a:pt x="1054" y="2629"/>
                </a:lnTo>
                <a:lnTo>
                  <a:pt x="1069" y="2616"/>
                </a:lnTo>
                <a:lnTo>
                  <a:pt x="1084" y="2603"/>
                </a:lnTo>
                <a:lnTo>
                  <a:pt x="1099" y="2591"/>
                </a:lnTo>
                <a:lnTo>
                  <a:pt x="1115" y="2579"/>
                </a:lnTo>
                <a:lnTo>
                  <a:pt x="1146" y="2559"/>
                </a:lnTo>
                <a:lnTo>
                  <a:pt x="1178" y="2540"/>
                </a:lnTo>
                <a:lnTo>
                  <a:pt x="1210" y="2524"/>
                </a:lnTo>
                <a:lnTo>
                  <a:pt x="1241" y="2509"/>
                </a:lnTo>
                <a:lnTo>
                  <a:pt x="1273" y="2494"/>
                </a:lnTo>
                <a:lnTo>
                  <a:pt x="1304" y="2482"/>
                </a:lnTo>
                <a:lnTo>
                  <a:pt x="1304" y="2482"/>
                </a:lnTo>
                <a:lnTo>
                  <a:pt x="1303" y="2486"/>
                </a:lnTo>
                <a:lnTo>
                  <a:pt x="1299" y="2498"/>
                </a:lnTo>
                <a:lnTo>
                  <a:pt x="1294" y="2518"/>
                </a:lnTo>
                <a:lnTo>
                  <a:pt x="1291" y="2541"/>
                </a:lnTo>
                <a:lnTo>
                  <a:pt x="1290" y="2556"/>
                </a:lnTo>
                <a:lnTo>
                  <a:pt x="1290" y="2570"/>
                </a:lnTo>
                <a:lnTo>
                  <a:pt x="1291" y="2585"/>
                </a:lnTo>
                <a:lnTo>
                  <a:pt x="1292" y="2602"/>
                </a:lnTo>
                <a:lnTo>
                  <a:pt x="1296" y="2618"/>
                </a:lnTo>
                <a:lnTo>
                  <a:pt x="1301" y="2634"/>
                </a:lnTo>
                <a:lnTo>
                  <a:pt x="1306" y="2652"/>
                </a:lnTo>
                <a:lnTo>
                  <a:pt x="1314" y="2669"/>
                </a:lnTo>
                <a:lnTo>
                  <a:pt x="1640" y="2585"/>
                </a:lnTo>
                <a:lnTo>
                  <a:pt x="1640" y="2585"/>
                </a:lnTo>
                <a:lnTo>
                  <a:pt x="1634" y="2569"/>
                </a:lnTo>
                <a:lnTo>
                  <a:pt x="1631" y="2553"/>
                </a:lnTo>
                <a:lnTo>
                  <a:pt x="1629" y="2535"/>
                </a:lnTo>
                <a:lnTo>
                  <a:pt x="1629" y="2518"/>
                </a:lnTo>
                <a:lnTo>
                  <a:pt x="1631" y="2500"/>
                </a:lnTo>
                <a:lnTo>
                  <a:pt x="1634" y="2483"/>
                </a:lnTo>
                <a:lnTo>
                  <a:pt x="1638" y="2466"/>
                </a:lnTo>
                <a:lnTo>
                  <a:pt x="1644" y="2447"/>
                </a:lnTo>
                <a:lnTo>
                  <a:pt x="1651" y="2430"/>
                </a:lnTo>
                <a:lnTo>
                  <a:pt x="1660" y="2411"/>
                </a:lnTo>
                <a:lnTo>
                  <a:pt x="1669" y="2394"/>
                </a:lnTo>
                <a:lnTo>
                  <a:pt x="1679" y="2377"/>
                </a:lnTo>
                <a:lnTo>
                  <a:pt x="1689" y="2359"/>
                </a:lnTo>
                <a:lnTo>
                  <a:pt x="1701" y="2342"/>
                </a:lnTo>
                <a:lnTo>
                  <a:pt x="1725" y="2310"/>
                </a:lnTo>
                <a:lnTo>
                  <a:pt x="1725" y="2310"/>
                </a:lnTo>
                <a:lnTo>
                  <a:pt x="1726" y="2309"/>
                </a:lnTo>
                <a:lnTo>
                  <a:pt x="1727" y="2309"/>
                </a:lnTo>
                <a:lnTo>
                  <a:pt x="1728" y="2313"/>
                </a:lnTo>
                <a:lnTo>
                  <a:pt x="1725" y="2335"/>
                </a:lnTo>
                <a:lnTo>
                  <a:pt x="1721" y="2368"/>
                </a:lnTo>
                <a:lnTo>
                  <a:pt x="1715" y="2410"/>
                </a:lnTo>
                <a:lnTo>
                  <a:pt x="1713" y="2433"/>
                </a:lnTo>
                <a:lnTo>
                  <a:pt x="1711" y="2456"/>
                </a:lnTo>
                <a:lnTo>
                  <a:pt x="1711" y="2478"/>
                </a:lnTo>
                <a:lnTo>
                  <a:pt x="1711" y="2499"/>
                </a:lnTo>
                <a:lnTo>
                  <a:pt x="1713" y="2519"/>
                </a:lnTo>
                <a:lnTo>
                  <a:pt x="1716" y="2536"/>
                </a:lnTo>
                <a:lnTo>
                  <a:pt x="1719" y="2544"/>
                </a:lnTo>
                <a:lnTo>
                  <a:pt x="1722" y="2551"/>
                </a:lnTo>
                <a:lnTo>
                  <a:pt x="1726" y="2557"/>
                </a:lnTo>
                <a:lnTo>
                  <a:pt x="1730" y="2562"/>
                </a:lnTo>
                <a:lnTo>
                  <a:pt x="2050" y="2479"/>
                </a:lnTo>
                <a:lnTo>
                  <a:pt x="2050" y="2479"/>
                </a:lnTo>
                <a:lnTo>
                  <a:pt x="2046" y="2469"/>
                </a:lnTo>
                <a:lnTo>
                  <a:pt x="2043" y="2457"/>
                </a:lnTo>
                <a:lnTo>
                  <a:pt x="2041" y="2446"/>
                </a:lnTo>
                <a:lnTo>
                  <a:pt x="2039" y="2434"/>
                </a:lnTo>
                <a:lnTo>
                  <a:pt x="2038" y="2422"/>
                </a:lnTo>
                <a:lnTo>
                  <a:pt x="2038" y="2409"/>
                </a:lnTo>
                <a:lnTo>
                  <a:pt x="2039" y="2383"/>
                </a:lnTo>
                <a:lnTo>
                  <a:pt x="2043" y="2356"/>
                </a:lnTo>
                <a:lnTo>
                  <a:pt x="2048" y="2330"/>
                </a:lnTo>
                <a:lnTo>
                  <a:pt x="2055" y="2303"/>
                </a:lnTo>
                <a:lnTo>
                  <a:pt x="2064" y="2279"/>
                </a:lnTo>
                <a:lnTo>
                  <a:pt x="2064" y="2279"/>
                </a:lnTo>
                <a:lnTo>
                  <a:pt x="2072" y="2306"/>
                </a:lnTo>
                <a:lnTo>
                  <a:pt x="2079" y="2335"/>
                </a:lnTo>
                <a:lnTo>
                  <a:pt x="2088" y="2362"/>
                </a:lnTo>
                <a:lnTo>
                  <a:pt x="2098" y="2390"/>
                </a:lnTo>
                <a:lnTo>
                  <a:pt x="2108" y="2417"/>
                </a:lnTo>
                <a:lnTo>
                  <a:pt x="2121" y="2443"/>
                </a:lnTo>
                <a:lnTo>
                  <a:pt x="2135" y="2469"/>
                </a:lnTo>
                <a:lnTo>
                  <a:pt x="2149" y="2494"/>
                </a:lnTo>
                <a:lnTo>
                  <a:pt x="2166" y="2519"/>
                </a:lnTo>
                <a:lnTo>
                  <a:pt x="2183" y="2541"/>
                </a:lnTo>
                <a:lnTo>
                  <a:pt x="2201" y="2563"/>
                </a:lnTo>
                <a:lnTo>
                  <a:pt x="2222" y="2583"/>
                </a:lnTo>
                <a:lnTo>
                  <a:pt x="2244" y="2603"/>
                </a:lnTo>
                <a:lnTo>
                  <a:pt x="2268" y="2619"/>
                </a:lnTo>
                <a:lnTo>
                  <a:pt x="2280" y="2627"/>
                </a:lnTo>
                <a:lnTo>
                  <a:pt x="2292" y="2634"/>
                </a:lnTo>
                <a:lnTo>
                  <a:pt x="2306" y="2641"/>
                </a:lnTo>
                <a:lnTo>
                  <a:pt x="2320" y="2648"/>
                </a:lnTo>
                <a:lnTo>
                  <a:pt x="2320" y="2648"/>
                </a:lnTo>
                <a:lnTo>
                  <a:pt x="2365" y="2667"/>
                </a:lnTo>
                <a:lnTo>
                  <a:pt x="2410" y="2685"/>
                </a:lnTo>
                <a:lnTo>
                  <a:pt x="2454" y="2702"/>
                </a:lnTo>
                <a:lnTo>
                  <a:pt x="2499" y="2718"/>
                </a:lnTo>
                <a:lnTo>
                  <a:pt x="2544" y="2733"/>
                </a:lnTo>
                <a:lnTo>
                  <a:pt x="2589" y="2749"/>
                </a:lnTo>
                <a:lnTo>
                  <a:pt x="2683" y="2778"/>
                </a:lnTo>
                <a:lnTo>
                  <a:pt x="2782" y="2807"/>
                </a:lnTo>
                <a:lnTo>
                  <a:pt x="2889" y="2838"/>
                </a:lnTo>
                <a:lnTo>
                  <a:pt x="3005" y="2872"/>
                </a:lnTo>
                <a:lnTo>
                  <a:pt x="3133" y="2908"/>
                </a:lnTo>
                <a:lnTo>
                  <a:pt x="3133" y="2908"/>
                </a:lnTo>
                <a:lnTo>
                  <a:pt x="3205" y="2931"/>
                </a:lnTo>
                <a:lnTo>
                  <a:pt x="3273" y="2954"/>
                </a:lnTo>
                <a:lnTo>
                  <a:pt x="3305" y="2966"/>
                </a:lnTo>
                <a:lnTo>
                  <a:pt x="3333" y="2977"/>
                </a:lnTo>
                <a:lnTo>
                  <a:pt x="3358" y="2987"/>
                </a:lnTo>
                <a:lnTo>
                  <a:pt x="3377" y="2996"/>
                </a:lnTo>
                <a:lnTo>
                  <a:pt x="3377" y="2996"/>
                </a:lnTo>
                <a:lnTo>
                  <a:pt x="3383" y="2999"/>
                </a:lnTo>
                <a:lnTo>
                  <a:pt x="3389" y="3003"/>
                </a:lnTo>
                <a:lnTo>
                  <a:pt x="3393" y="3006"/>
                </a:lnTo>
                <a:lnTo>
                  <a:pt x="3397" y="3011"/>
                </a:lnTo>
                <a:lnTo>
                  <a:pt x="3399" y="3015"/>
                </a:lnTo>
                <a:lnTo>
                  <a:pt x="3401" y="3020"/>
                </a:lnTo>
                <a:lnTo>
                  <a:pt x="3402" y="3024"/>
                </a:lnTo>
                <a:lnTo>
                  <a:pt x="3402" y="3028"/>
                </a:lnTo>
                <a:lnTo>
                  <a:pt x="3401" y="3037"/>
                </a:lnTo>
                <a:lnTo>
                  <a:pt x="3397" y="3046"/>
                </a:lnTo>
                <a:lnTo>
                  <a:pt x="3392" y="3055"/>
                </a:lnTo>
                <a:lnTo>
                  <a:pt x="3386" y="3064"/>
                </a:lnTo>
                <a:lnTo>
                  <a:pt x="3378" y="3072"/>
                </a:lnTo>
                <a:lnTo>
                  <a:pt x="3371" y="3080"/>
                </a:lnTo>
                <a:lnTo>
                  <a:pt x="3357" y="3092"/>
                </a:lnTo>
                <a:lnTo>
                  <a:pt x="3346" y="3102"/>
                </a:lnTo>
                <a:lnTo>
                  <a:pt x="3341" y="3105"/>
                </a:lnTo>
                <a:lnTo>
                  <a:pt x="3341" y="3105"/>
                </a:lnTo>
                <a:lnTo>
                  <a:pt x="3355" y="3113"/>
                </a:lnTo>
                <a:lnTo>
                  <a:pt x="3371" y="3121"/>
                </a:lnTo>
                <a:lnTo>
                  <a:pt x="3411" y="3139"/>
                </a:lnTo>
                <a:lnTo>
                  <a:pt x="3435" y="3152"/>
                </a:lnTo>
                <a:lnTo>
                  <a:pt x="3461" y="3167"/>
                </a:lnTo>
                <a:lnTo>
                  <a:pt x="3492" y="3186"/>
                </a:lnTo>
                <a:lnTo>
                  <a:pt x="3527" y="3211"/>
                </a:lnTo>
                <a:lnTo>
                  <a:pt x="3527" y="3211"/>
                </a:lnTo>
                <a:lnTo>
                  <a:pt x="3545" y="3226"/>
                </a:lnTo>
                <a:lnTo>
                  <a:pt x="3563" y="3244"/>
                </a:lnTo>
                <a:lnTo>
                  <a:pt x="3580" y="3263"/>
                </a:lnTo>
                <a:lnTo>
                  <a:pt x="3595" y="3284"/>
                </a:lnTo>
                <a:lnTo>
                  <a:pt x="3608" y="3305"/>
                </a:lnTo>
                <a:lnTo>
                  <a:pt x="3622" y="3329"/>
                </a:lnTo>
                <a:lnTo>
                  <a:pt x="3634" y="3352"/>
                </a:lnTo>
                <a:lnTo>
                  <a:pt x="3645" y="3378"/>
                </a:lnTo>
                <a:lnTo>
                  <a:pt x="3655" y="3404"/>
                </a:lnTo>
                <a:lnTo>
                  <a:pt x="3665" y="3432"/>
                </a:lnTo>
                <a:lnTo>
                  <a:pt x="3674" y="3460"/>
                </a:lnTo>
                <a:lnTo>
                  <a:pt x="3682" y="3489"/>
                </a:lnTo>
                <a:lnTo>
                  <a:pt x="3698" y="3549"/>
                </a:lnTo>
                <a:lnTo>
                  <a:pt x="3714" y="3612"/>
                </a:lnTo>
                <a:lnTo>
                  <a:pt x="3714" y="3612"/>
                </a:lnTo>
                <a:lnTo>
                  <a:pt x="3725" y="3662"/>
                </a:lnTo>
                <a:lnTo>
                  <a:pt x="3734" y="3715"/>
                </a:lnTo>
                <a:lnTo>
                  <a:pt x="3742" y="3768"/>
                </a:lnTo>
                <a:lnTo>
                  <a:pt x="3744" y="3795"/>
                </a:lnTo>
                <a:lnTo>
                  <a:pt x="3746" y="3819"/>
                </a:lnTo>
                <a:lnTo>
                  <a:pt x="3748" y="3844"/>
                </a:lnTo>
                <a:lnTo>
                  <a:pt x="3749" y="3867"/>
                </a:lnTo>
                <a:lnTo>
                  <a:pt x="3748" y="3889"/>
                </a:lnTo>
                <a:lnTo>
                  <a:pt x="3745" y="3909"/>
                </a:lnTo>
                <a:lnTo>
                  <a:pt x="3742" y="3928"/>
                </a:lnTo>
                <a:lnTo>
                  <a:pt x="3737" y="3944"/>
                </a:lnTo>
                <a:lnTo>
                  <a:pt x="3731" y="3957"/>
                </a:lnTo>
                <a:lnTo>
                  <a:pt x="3728" y="3963"/>
                </a:lnTo>
                <a:lnTo>
                  <a:pt x="3724" y="3969"/>
                </a:lnTo>
                <a:lnTo>
                  <a:pt x="3724" y="3969"/>
                </a:lnTo>
                <a:lnTo>
                  <a:pt x="3715" y="3979"/>
                </a:lnTo>
                <a:lnTo>
                  <a:pt x="3705" y="3989"/>
                </a:lnTo>
                <a:lnTo>
                  <a:pt x="3691" y="3998"/>
                </a:lnTo>
                <a:lnTo>
                  <a:pt x="3683" y="4003"/>
                </a:lnTo>
                <a:lnTo>
                  <a:pt x="3673" y="4008"/>
                </a:lnTo>
                <a:lnTo>
                  <a:pt x="3663" y="4014"/>
                </a:lnTo>
                <a:lnTo>
                  <a:pt x="3650" y="4019"/>
                </a:lnTo>
                <a:lnTo>
                  <a:pt x="3621" y="4028"/>
                </a:lnTo>
                <a:lnTo>
                  <a:pt x="3582" y="4038"/>
                </a:lnTo>
                <a:lnTo>
                  <a:pt x="3535" y="4048"/>
                </a:lnTo>
                <a:lnTo>
                  <a:pt x="3560" y="4171"/>
                </a:lnTo>
                <a:lnTo>
                  <a:pt x="3560" y="4171"/>
                </a:lnTo>
                <a:lnTo>
                  <a:pt x="3579" y="4172"/>
                </a:lnTo>
                <a:lnTo>
                  <a:pt x="3597" y="4172"/>
                </a:lnTo>
                <a:lnTo>
                  <a:pt x="3615" y="4171"/>
                </a:lnTo>
                <a:lnTo>
                  <a:pt x="3631" y="4169"/>
                </a:lnTo>
                <a:lnTo>
                  <a:pt x="3646" y="4167"/>
                </a:lnTo>
                <a:lnTo>
                  <a:pt x="3662" y="4164"/>
                </a:lnTo>
                <a:lnTo>
                  <a:pt x="3688" y="4157"/>
                </a:lnTo>
                <a:lnTo>
                  <a:pt x="3711" y="4150"/>
                </a:lnTo>
                <a:lnTo>
                  <a:pt x="3728" y="4143"/>
                </a:lnTo>
                <a:lnTo>
                  <a:pt x="3742" y="4137"/>
                </a:lnTo>
                <a:lnTo>
                  <a:pt x="3742" y="4137"/>
                </a:lnTo>
                <a:lnTo>
                  <a:pt x="3736" y="4143"/>
                </a:lnTo>
                <a:lnTo>
                  <a:pt x="3730" y="4151"/>
                </a:lnTo>
                <a:lnTo>
                  <a:pt x="3722" y="4161"/>
                </a:lnTo>
                <a:lnTo>
                  <a:pt x="3722" y="4161"/>
                </a:lnTo>
                <a:lnTo>
                  <a:pt x="3711" y="4177"/>
                </a:lnTo>
                <a:lnTo>
                  <a:pt x="3700" y="4194"/>
                </a:lnTo>
                <a:lnTo>
                  <a:pt x="3692" y="4209"/>
                </a:lnTo>
                <a:lnTo>
                  <a:pt x="3685" y="4224"/>
                </a:lnTo>
                <a:lnTo>
                  <a:pt x="3680" y="4240"/>
                </a:lnTo>
                <a:lnTo>
                  <a:pt x="3675" y="4257"/>
                </a:lnTo>
                <a:lnTo>
                  <a:pt x="3672" y="4274"/>
                </a:lnTo>
                <a:lnTo>
                  <a:pt x="3669" y="4295"/>
                </a:lnTo>
                <a:lnTo>
                  <a:pt x="3799" y="4379"/>
                </a:lnTo>
                <a:lnTo>
                  <a:pt x="3799" y="4379"/>
                </a:lnTo>
                <a:lnTo>
                  <a:pt x="3812" y="4338"/>
                </a:lnTo>
                <a:lnTo>
                  <a:pt x="3826" y="4298"/>
                </a:lnTo>
                <a:lnTo>
                  <a:pt x="3841" y="4262"/>
                </a:lnTo>
                <a:lnTo>
                  <a:pt x="3855" y="4229"/>
                </a:lnTo>
                <a:lnTo>
                  <a:pt x="3870" y="4202"/>
                </a:lnTo>
                <a:lnTo>
                  <a:pt x="3877" y="4189"/>
                </a:lnTo>
                <a:lnTo>
                  <a:pt x="3885" y="4179"/>
                </a:lnTo>
                <a:lnTo>
                  <a:pt x="3892" y="4170"/>
                </a:lnTo>
                <a:lnTo>
                  <a:pt x="3899" y="4163"/>
                </a:lnTo>
                <a:lnTo>
                  <a:pt x="3906" y="4158"/>
                </a:lnTo>
                <a:lnTo>
                  <a:pt x="3913" y="4154"/>
                </a:lnTo>
                <a:lnTo>
                  <a:pt x="3913" y="4154"/>
                </a:lnTo>
                <a:lnTo>
                  <a:pt x="3919" y="4152"/>
                </a:lnTo>
                <a:lnTo>
                  <a:pt x="3926" y="4152"/>
                </a:lnTo>
                <a:lnTo>
                  <a:pt x="3935" y="4152"/>
                </a:lnTo>
                <a:lnTo>
                  <a:pt x="3944" y="4153"/>
                </a:lnTo>
                <a:lnTo>
                  <a:pt x="3954" y="4155"/>
                </a:lnTo>
                <a:lnTo>
                  <a:pt x="3965" y="4157"/>
                </a:lnTo>
                <a:lnTo>
                  <a:pt x="3990" y="4166"/>
                </a:lnTo>
                <a:lnTo>
                  <a:pt x="4017" y="4177"/>
                </a:lnTo>
                <a:lnTo>
                  <a:pt x="4047" y="4192"/>
                </a:lnTo>
                <a:lnTo>
                  <a:pt x="4078" y="4212"/>
                </a:lnTo>
                <a:lnTo>
                  <a:pt x="4110" y="4233"/>
                </a:lnTo>
                <a:lnTo>
                  <a:pt x="4127" y="4246"/>
                </a:lnTo>
                <a:lnTo>
                  <a:pt x="4143" y="4259"/>
                </a:lnTo>
                <a:lnTo>
                  <a:pt x="4160" y="4273"/>
                </a:lnTo>
                <a:lnTo>
                  <a:pt x="4176" y="4288"/>
                </a:lnTo>
                <a:lnTo>
                  <a:pt x="4192" y="4303"/>
                </a:lnTo>
                <a:lnTo>
                  <a:pt x="4208" y="4319"/>
                </a:lnTo>
                <a:lnTo>
                  <a:pt x="4224" y="4337"/>
                </a:lnTo>
                <a:lnTo>
                  <a:pt x="4239" y="4355"/>
                </a:lnTo>
                <a:lnTo>
                  <a:pt x="4254" y="4373"/>
                </a:lnTo>
                <a:lnTo>
                  <a:pt x="4268" y="4393"/>
                </a:lnTo>
                <a:lnTo>
                  <a:pt x="4282" y="4413"/>
                </a:lnTo>
                <a:lnTo>
                  <a:pt x="4296" y="4435"/>
                </a:lnTo>
                <a:lnTo>
                  <a:pt x="4308" y="4456"/>
                </a:lnTo>
                <a:lnTo>
                  <a:pt x="4320" y="4479"/>
                </a:lnTo>
                <a:lnTo>
                  <a:pt x="4331" y="4502"/>
                </a:lnTo>
                <a:lnTo>
                  <a:pt x="4342" y="4527"/>
                </a:lnTo>
                <a:lnTo>
                  <a:pt x="4342" y="4527"/>
                </a:lnTo>
                <a:lnTo>
                  <a:pt x="4347" y="4541"/>
                </a:lnTo>
                <a:lnTo>
                  <a:pt x="4352" y="4558"/>
                </a:lnTo>
                <a:lnTo>
                  <a:pt x="4356" y="4574"/>
                </a:lnTo>
                <a:lnTo>
                  <a:pt x="4360" y="4591"/>
                </a:lnTo>
                <a:lnTo>
                  <a:pt x="4363" y="4610"/>
                </a:lnTo>
                <a:lnTo>
                  <a:pt x="4366" y="4628"/>
                </a:lnTo>
                <a:lnTo>
                  <a:pt x="4370" y="4667"/>
                </a:lnTo>
                <a:lnTo>
                  <a:pt x="4372" y="4706"/>
                </a:lnTo>
                <a:lnTo>
                  <a:pt x="4371" y="4747"/>
                </a:lnTo>
                <a:lnTo>
                  <a:pt x="4370" y="4767"/>
                </a:lnTo>
                <a:lnTo>
                  <a:pt x="4369" y="4787"/>
                </a:lnTo>
                <a:lnTo>
                  <a:pt x="4366" y="4807"/>
                </a:lnTo>
                <a:lnTo>
                  <a:pt x="4363" y="4826"/>
                </a:lnTo>
                <a:lnTo>
                  <a:pt x="4360" y="4846"/>
                </a:lnTo>
                <a:lnTo>
                  <a:pt x="4356" y="4864"/>
                </a:lnTo>
                <a:lnTo>
                  <a:pt x="4351" y="4883"/>
                </a:lnTo>
                <a:lnTo>
                  <a:pt x="4345" y="4900"/>
                </a:lnTo>
                <a:lnTo>
                  <a:pt x="4339" y="4917"/>
                </a:lnTo>
                <a:lnTo>
                  <a:pt x="4332" y="4933"/>
                </a:lnTo>
                <a:lnTo>
                  <a:pt x="4324" y="4948"/>
                </a:lnTo>
                <a:lnTo>
                  <a:pt x="4316" y="4962"/>
                </a:lnTo>
                <a:lnTo>
                  <a:pt x="4307" y="4976"/>
                </a:lnTo>
                <a:lnTo>
                  <a:pt x="4298" y="4988"/>
                </a:lnTo>
                <a:lnTo>
                  <a:pt x="4287" y="4999"/>
                </a:lnTo>
                <a:lnTo>
                  <a:pt x="4276" y="5008"/>
                </a:lnTo>
                <a:lnTo>
                  <a:pt x="4264" y="5017"/>
                </a:lnTo>
                <a:lnTo>
                  <a:pt x="4252" y="5024"/>
                </a:lnTo>
                <a:lnTo>
                  <a:pt x="4238" y="5029"/>
                </a:lnTo>
                <a:lnTo>
                  <a:pt x="4224" y="5032"/>
                </a:lnTo>
                <a:lnTo>
                  <a:pt x="4224" y="5032"/>
                </a:lnTo>
                <a:lnTo>
                  <a:pt x="4216" y="5033"/>
                </a:lnTo>
                <a:lnTo>
                  <a:pt x="4208" y="5033"/>
                </a:lnTo>
                <a:lnTo>
                  <a:pt x="4198" y="5032"/>
                </a:lnTo>
                <a:lnTo>
                  <a:pt x="4188" y="5030"/>
                </a:lnTo>
                <a:lnTo>
                  <a:pt x="4168" y="5025"/>
                </a:lnTo>
                <a:lnTo>
                  <a:pt x="4145" y="5017"/>
                </a:lnTo>
                <a:lnTo>
                  <a:pt x="4123" y="5006"/>
                </a:lnTo>
                <a:lnTo>
                  <a:pt x="4099" y="4995"/>
                </a:lnTo>
                <a:lnTo>
                  <a:pt x="4051" y="4973"/>
                </a:lnTo>
                <a:lnTo>
                  <a:pt x="4028" y="4961"/>
                </a:lnTo>
                <a:lnTo>
                  <a:pt x="4005" y="4952"/>
                </a:lnTo>
                <a:lnTo>
                  <a:pt x="3984" y="4945"/>
                </a:lnTo>
                <a:lnTo>
                  <a:pt x="3964" y="4940"/>
                </a:lnTo>
                <a:lnTo>
                  <a:pt x="3955" y="4939"/>
                </a:lnTo>
                <a:lnTo>
                  <a:pt x="3947" y="4938"/>
                </a:lnTo>
                <a:lnTo>
                  <a:pt x="3939" y="4939"/>
                </a:lnTo>
                <a:lnTo>
                  <a:pt x="3932" y="4940"/>
                </a:lnTo>
                <a:lnTo>
                  <a:pt x="3924" y="4943"/>
                </a:lnTo>
                <a:lnTo>
                  <a:pt x="3919" y="4947"/>
                </a:lnTo>
                <a:lnTo>
                  <a:pt x="3914" y="4952"/>
                </a:lnTo>
                <a:lnTo>
                  <a:pt x="3909" y="4958"/>
                </a:lnTo>
                <a:lnTo>
                  <a:pt x="3909" y="4958"/>
                </a:lnTo>
                <a:lnTo>
                  <a:pt x="3905" y="4965"/>
                </a:lnTo>
                <a:lnTo>
                  <a:pt x="3900" y="4973"/>
                </a:lnTo>
                <a:lnTo>
                  <a:pt x="3893" y="4979"/>
                </a:lnTo>
                <a:lnTo>
                  <a:pt x="3886" y="4985"/>
                </a:lnTo>
                <a:lnTo>
                  <a:pt x="3869" y="4996"/>
                </a:lnTo>
                <a:lnTo>
                  <a:pt x="3851" y="5006"/>
                </a:lnTo>
                <a:lnTo>
                  <a:pt x="3810" y="5028"/>
                </a:lnTo>
                <a:lnTo>
                  <a:pt x="3789" y="5039"/>
                </a:lnTo>
                <a:lnTo>
                  <a:pt x="3770" y="5052"/>
                </a:lnTo>
                <a:lnTo>
                  <a:pt x="3761" y="5058"/>
                </a:lnTo>
                <a:lnTo>
                  <a:pt x="3752" y="5067"/>
                </a:lnTo>
                <a:lnTo>
                  <a:pt x="3743" y="5074"/>
                </a:lnTo>
                <a:lnTo>
                  <a:pt x="3735" y="5083"/>
                </a:lnTo>
                <a:lnTo>
                  <a:pt x="3728" y="5092"/>
                </a:lnTo>
                <a:lnTo>
                  <a:pt x="3722" y="5102"/>
                </a:lnTo>
                <a:lnTo>
                  <a:pt x="3717" y="5113"/>
                </a:lnTo>
                <a:lnTo>
                  <a:pt x="3713" y="5125"/>
                </a:lnTo>
                <a:lnTo>
                  <a:pt x="3710" y="5137"/>
                </a:lnTo>
                <a:lnTo>
                  <a:pt x="3708" y="5151"/>
                </a:lnTo>
                <a:lnTo>
                  <a:pt x="3707" y="5165"/>
                </a:lnTo>
                <a:lnTo>
                  <a:pt x="3707" y="5181"/>
                </a:lnTo>
                <a:lnTo>
                  <a:pt x="3709" y="5198"/>
                </a:lnTo>
                <a:lnTo>
                  <a:pt x="3713" y="5215"/>
                </a:lnTo>
                <a:lnTo>
                  <a:pt x="3718" y="5234"/>
                </a:lnTo>
                <a:lnTo>
                  <a:pt x="3724" y="5255"/>
                </a:lnTo>
                <a:lnTo>
                  <a:pt x="3724" y="5255"/>
                </a:lnTo>
                <a:lnTo>
                  <a:pt x="3741" y="5234"/>
                </a:lnTo>
                <a:lnTo>
                  <a:pt x="3759" y="5213"/>
                </a:lnTo>
                <a:lnTo>
                  <a:pt x="3776" y="5194"/>
                </a:lnTo>
                <a:lnTo>
                  <a:pt x="3794" y="5178"/>
                </a:lnTo>
                <a:lnTo>
                  <a:pt x="3802" y="5171"/>
                </a:lnTo>
                <a:lnTo>
                  <a:pt x="3811" y="5165"/>
                </a:lnTo>
                <a:lnTo>
                  <a:pt x="3819" y="5159"/>
                </a:lnTo>
                <a:lnTo>
                  <a:pt x="3827" y="5155"/>
                </a:lnTo>
                <a:lnTo>
                  <a:pt x="3835" y="5153"/>
                </a:lnTo>
                <a:lnTo>
                  <a:pt x="3843" y="5151"/>
                </a:lnTo>
                <a:lnTo>
                  <a:pt x="3850" y="5151"/>
                </a:lnTo>
                <a:lnTo>
                  <a:pt x="3857" y="5153"/>
                </a:lnTo>
                <a:lnTo>
                  <a:pt x="3857" y="5153"/>
                </a:lnTo>
                <a:lnTo>
                  <a:pt x="3861" y="5155"/>
                </a:lnTo>
                <a:lnTo>
                  <a:pt x="3864" y="5157"/>
                </a:lnTo>
                <a:lnTo>
                  <a:pt x="3870" y="5163"/>
                </a:lnTo>
                <a:lnTo>
                  <a:pt x="3875" y="5171"/>
                </a:lnTo>
                <a:lnTo>
                  <a:pt x="3879" y="5179"/>
                </a:lnTo>
                <a:lnTo>
                  <a:pt x="3888" y="5200"/>
                </a:lnTo>
                <a:lnTo>
                  <a:pt x="3894" y="5210"/>
                </a:lnTo>
                <a:lnTo>
                  <a:pt x="3901" y="5220"/>
                </a:lnTo>
                <a:lnTo>
                  <a:pt x="3901" y="5220"/>
                </a:lnTo>
                <a:lnTo>
                  <a:pt x="3904" y="5223"/>
                </a:lnTo>
                <a:lnTo>
                  <a:pt x="3908" y="5225"/>
                </a:lnTo>
                <a:lnTo>
                  <a:pt x="3913" y="5227"/>
                </a:lnTo>
                <a:lnTo>
                  <a:pt x="3919" y="5228"/>
                </a:lnTo>
                <a:lnTo>
                  <a:pt x="3934" y="5230"/>
                </a:lnTo>
                <a:lnTo>
                  <a:pt x="3950" y="5230"/>
                </a:lnTo>
                <a:lnTo>
                  <a:pt x="3968" y="5229"/>
                </a:lnTo>
                <a:lnTo>
                  <a:pt x="3989" y="5227"/>
                </a:lnTo>
                <a:lnTo>
                  <a:pt x="4032" y="5223"/>
                </a:lnTo>
                <a:lnTo>
                  <a:pt x="4074" y="5219"/>
                </a:lnTo>
                <a:lnTo>
                  <a:pt x="4093" y="5217"/>
                </a:lnTo>
                <a:lnTo>
                  <a:pt x="4110" y="5217"/>
                </a:lnTo>
                <a:lnTo>
                  <a:pt x="4126" y="5217"/>
                </a:lnTo>
                <a:lnTo>
                  <a:pt x="4137" y="5219"/>
                </a:lnTo>
                <a:lnTo>
                  <a:pt x="4142" y="5221"/>
                </a:lnTo>
                <a:lnTo>
                  <a:pt x="4146" y="5223"/>
                </a:lnTo>
                <a:lnTo>
                  <a:pt x="4148" y="5225"/>
                </a:lnTo>
                <a:lnTo>
                  <a:pt x="4150" y="5228"/>
                </a:lnTo>
                <a:lnTo>
                  <a:pt x="4150" y="5228"/>
                </a:lnTo>
                <a:lnTo>
                  <a:pt x="4151" y="5231"/>
                </a:lnTo>
                <a:lnTo>
                  <a:pt x="4150" y="5234"/>
                </a:lnTo>
                <a:lnTo>
                  <a:pt x="4149" y="5236"/>
                </a:lnTo>
                <a:lnTo>
                  <a:pt x="4148" y="5238"/>
                </a:lnTo>
                <a:lnTo>
                  <a:pt x="4143" y="5242"/>
                </a:lnTo>
                <a:lnTo>
                  <a:pt x="4136" y="5243"/>
                </a:lnTo>
                <a:lnTo>
                  <a:pt x="4118" y="5246"/>
                </a:lnTo>
                <a:lnTo>
                  <a:pt x="4100" y="5248"/>
                </a:lnTo>
                <a:lnTo>
                  <a:pt x="4100" y="5248"/>
                </a:lnTo>
                <a:lnTo>
                  <a:pt x="4021" y="5262"/>
                </a:lnTo>
                <a:lnTo>
                  <a:pt x="3981" y="5269"/>
                </a:lnTo>
                <a:lnTo>
                  <a:pt x="3943" y="5277"/>
                </a:lnTo>
                <a:lnTo>
                  <a:pt x="3925" y="5282"/>
                </a:lnTo>
                <a:lnTo>
                  <a:pt x="3909" y="5288"/>
                </a:lnTo>
                <a:lnTo>
                  <a:pt x="3894" y="5294"/>
                </a:lnTo>
                <a:lnTo>
                  <a:pt x="3881" y="5300"/>
                </a:lnTo>
                <a:lnTo>
                  <a:pt x="3869" y="5306"/>
                </a:lnTo>
                <a:lnTo>
                  <a:pt x="3860" y="5314"/>
                </a:lnTo>
                <a:lnTo>
                  <a:pt x="3853" y="5322"/>
                </a:lnTo>
                <a:lnTo>
                  <a:pt x="3850" y="5326"/>
                </a:lnTo>
                <a:lnTo>
                  <a:pt x="3848" y="5331"/>
                </a:lnTo>
                <a:lnTo>
                  <a:pt x="3848" y="5331"/>
                </a:lnTo>
                <a:lnTo>
                  <a:pt x="3846" y="5338"/>
                </a:lnTo>
                <a:lnTo>
                  <a:pt x="3846" y="5342"/>
                </a:lnTo>
                <a:lnTo>
                  <a:pt x="3847" y="5352"/>
                </a:lnTo>
                <a:lnTo>
                  <a:pt x="3847" y="5357"/>
                </a:lnTo>
                <a:lnTo>
                  <a:pt x="3846" y="5363"/>
                </a:lnTo>
                <a:lnTo>
                  <a:pt x="3845" y="5371"/>
                </a:lnTo>
                <a:lnTo>
                  <a:pt x="3842" y="5382"/>
                </a:lnTo>
                <a:lnTo>
                  <a:pt x="3842" y="5382"/>
                </a:lnTo>
                <a:lnTo>
                  <a:pt x="3837" y="5393"/>
                </a:lnTo>
                <a:lnTo>
                  <a:pt x="3831" y="5402"/>
                </a:lnTo>
                <a:lnTo>
                  <a:pt x="3823" y="5410"/>
                </a:lnTo>
                <a:lnTo>
                  <a:pt x="3815" y="5418"/>
                </a:lnTo>
                <a:lnTo>
                  <a:pt x="3796" y="5434"/>
                </a:lnTo>
                <a:lnTo>
                  <a:pt x="3786" y="5442"/>
                </a:lnTo>
                <a:lnTo>
                  <a:pt x="3776" y="5451"/>
                </a:lnTo>
                <a:lnTo>
                  <a:pt x="3767" y="5460"/>
                </a:lnTo>
                <a:lnTo>
                  <a:pt x="3758" y="5472"/>
                </a:lnTo>
                <a:lnTo>
                  <a:pt x="3750" y="5485"/>
                </a:lnTo>
                <a:lnTo>
                  <a:pt x="3742" y="5499"/>
                </a:lnTo>
                <a:lnTo>
                  <a:pt x="3736" y="5517"/>
                </a:lnTo>
                <a:lnTo>
                  <a:pt x="3732" y="5536"/>
                </a:lnTo>
                <a:lnTo>
                  <a:pt x="3730" y="5558"/>
                </a:lnTo>
                <a:lnTo>
                  <a:pt x="3730" y="5584"/>
                </a:lnTo>
                <a:lnTo>
                  <a:pt x="3730" y="5584"/>
                </a:lnTo>
                <a:lnTo>
                  <a:pt x="3732" y="5597"/>
                </a:lnTo>
                <a:lnTo>
                  <a:pt x="3735" y="5610"/>
                </a:lnTo>
                <a:lnTo>
                  <a:pt x="3739" y="5622"/>
                </a:lnTo>
                <a:lnTo>
                  <a:pt x="3744" y="5634"/>
                </a:lnTo>
                <a:lnTo>
                  <a:pt x="3751" y="5644"/>
                </a:lnTo>
                <a:lnTo>
                  <a:pt x="3757" y="5656"/>
                </a:lnTo>
                <a:lnTo>
                  <a:pt x="3763" y="5665"/>
                </a:lnTo>
                <a:lnTo>
                  <a:pt x="3770" y="5674"/>
                </a:lnTo>
                <a:lnTo>
                  <a:pt x="3784" y="5689"/>
                </a:lnTo>
                <a:lnTo>
                  <a:pt x="3797" y="5701"/>
                </a:lnTo>
                <a:lnTo>
                  <a:pt x="3807" y="5708"/>
                </a:lnTo>
                <a:lnTo>
                  <a:pt x="3810" y="5710"/>
                </a:lnTo>
                <a:lnTo>
                  <a:pt x="3813" y="5711"/>
                </a:lnTo>
                <a:lnTo>
                  <a:pt x="3813" y="5711"/>
                </a:lnTo>
                <a:lnTo>
                  <a:pt x="3814" y="5710"/>
                </a:lnTo>
                <a:lnTo>
                  <a:pt x="3815" y="5709"/>
                </a:lnTo>
                <a:lnTo>
                  <a:pt x="3816" y="5704"/>
                </a:lnTo>
                <a:lnTo>
                  <a:pt x="3818" y="5696"/>
                </a:lnTo>
                <a:lnTo>
                  <a:pt x="3818" y="5686"/>
                </a:lnTo>
                <a:lnTo>
                  <a:pt x="3820" y="5662"/>
                </a:lnTo>
                <a:lnTo>
                  <a:pt x="3823" y="5633"/>
                </a:lnTo>
                <a:lnTo>
                  <a:pt x="3825" y="5619"/>
                </a:lnTo>
                <a:lnTo>
                  <a:pt x="3828" y="5603"/>
                </a:lnTo>
                <a:lnTo>
                  <a:pt x="3831" y="5590"/>
                </a:lnTo>
                <a:lnTo>
                  <a:pt x="3836" y="5577"/>
                </a:lnTo>
                <a:lnTo>
                  <a:pt x="3843" y="5566"/>
                </a:lnTo>
                <a:lnTo>
                  <a:pt x="3847" y="5562"/>
                </a:lnTo>
                <a:lnTo>
                  <a:pt x="3851" y="5556"/>
                </a:lnTo>
                <a:lnTo>
                  <a:pt x="3855" y="5553"/>
                </a:lnTo>
                <a:lnTo>
                  <a:pt x="3860" y="5550"/>
                </a:lnTo>
                <a:lnTo>
                  <a:pt x="3865" y="5547"/>
                </a:lnTo>
                <a:lnTo>
                  <a:pt x="3871" y="5546"/>
                </a:lnTo>
                <a:lnTo>
                  <a:pt x="3871" y="5546"/>
                </a:lnTo>
                <a:lnTo>
                  <a:pt x="3877" y="5545"/>
                </a:lnTo>
                <a:lnTo>
                  <a:pt x="3882" y="5546"/>
                </a:lnTo>
                <a:lnTo>
                  <a:pt x="3888" y="5548"/>
                </a:lnTo>
                <a:lnTo>
                  <a:pt x="3892" y="5552"/>
                </a:lnTo>
                <a:lnTo>
                  <a:pt x="3902" y="5561"/>
                </a:lnTo>
                <a:lnTo>
                  <a:pt x="3911" y="5571"/>
                </a:lnTo>
                <a:lnTo>
                  <a:pt x="3921" y="5581"/>
                </a:lnTo>
                <a:lnTo>
                  <a:pt x="3926" y="5586"/>
                </a:lnTo>
                <a:lnTo>
                  <a:pt x="3933" y="5590"/>
                </a:lnTo>
                <a:lnTo>
                  <a:pt x="3940" y="5594"/>
                </a:lnTo>
                <a:lnTo>
                  <a:pt x="3946" y="5597"/>
                </a:lnTo>
                <a:lnTo>
                  <a:pt x="3954" y="5598"/>
                </a:lnTo>
                <a:lnTo>
                  <a:pt x="3962" y="5599"/>
                </a:lnTo>
                <a:lnTo>
                  <a:pt x="3962" y="5599"/>
                </a:lnTo>
                <a:lnTo>
                  <a:pt x="3970" y="5598"/>
                </a:lnTo>
                <a:lnTo>
                  <a:pt x="3979" y="5595"/>
                </a:lnTo>
                <a:lnTo>
                  <a:pt x="3987" y="5592"/>
                </a:lnTo>
                <a:lnTo>
                  <a:pt x="3996" y="5588"/>
                </a:lnTo>
                <a:lnTo>
                  <a:pt x="4005" y="5582"/>
                </a:lnTo>
                <a:lnTo>
                  <a:pt x="4014" y="5576"/>
                </a:lnTo>
                <a:lnTo>
                  <a:pt x="4035" y="5559"/>
                </a:lnTo>
                <a:lnTo>
                  <a:pt x="4055" y="5542"/>
                </a:lnTo>
                <a:lnTo>
                  <a:pt x="4077" y="5522"/>
                </a:lnTo>
                <a:lnTo>
                  <a:pt x="4122" y="5479"/>
                </a:lnTo>
                <a:lnTo>
                  <a:pt x="4144" y="5457"/>
                </a:lnTo>
                <a:lnTo>
                  <a:pt x="4166" y="5437"/>
                </a:lnTo>
                <a:lnTo>
                  <a:pt x="4187" y="5417"/>
                </a:lnTo>
                <a:lnTo>
                  <a:pt x="4208" y="5402"/>
                </a:lnTo>
                <a:lnTo>
                  <a:pt x="4227" y="5389"/>
                </a:lnTo>
                <a:lnTo>
                  <a:pt x="4236" y="5384"/>
                </a:lnTo>
                <a:lnTo>
                  <a:pt x="4245" y="5380"/>
                </a:lnTo>
                <a:lnTo>
                  <a:pt x="4254" y="5376"/>
                </a:lnTo>
                <a:lnTo>
                  <a:pt x="4262" y="5374"/>
                </a:lnTo>
                <a:lnTo>
                  <a:pt x="4270" y="5374"/>
                </a:lnTo>
                <a:lnTo>
                  <a:pt x="4277" y="5375"/>
                </a:lnTo>
                <a:lnTo>
                  <a:pt x="4277" y="5375"/>
                </a:lnTo>
                <a:lnTo>
                  <a:pt x="4278" y="5376"/>
                </a:lnTo>
                <a:lnTo>
                  <a:pt x="4279" y="5379"/>
                </a:lnTo>
                <a:lnTo>
                  <a:pt x="4278" y="5382"/>
                </a:lnTo>
                <a:lnTo>
                  <a:pt x="4277" y="5384"/>
                </a:lnTo>
                <a:lnTo>
                  <a:pt x="4272" y="5391"/>
                </a:lnTo>
                <a:lnTo>
                  <a:pt x="4264" y="5399"/>
                </a:lnTo>
                <a:lnTo>
                  <a:pt x="4241" y="5420"/>
                </a:lnTo>
                <a:lnTo>
                  <a:pt x="4212" y="5447"/>
                </a:lnTo>
                <a:lnTo>
                  <a:pt x="4181" y="5477"/>
                </a:lnTo>
                <a:lnTo>
                  <a:pt x="4167" y="5492"/>
                </a:lnTo>
                <a:lnTo>
                  <a:pt x="4152" y="5508"/>
                </a:lnTo>
                <a:lnTo>
                  <a:pt x="4140" y="5525"/>
                </a:lnTo>
                <a:lnTo>
                  <a:pt x="4129" y="5542"/>
                </a:lnTo>
                <a:lnTo>
                  <a:pt x="4121" y="5558"/>
                </a:lnTo>
                <a:lnTo>
                  <a:pt x="4118" y="5567"/>
                </a:lnTo>
                <a:lnTo>
                  <a:pt x="4116" y="5576"/>
                </a:lnTo>
                <a:lnTo>
                  <a:pt x="4116" y="5576"/>
                </a:lnTo>
                <a:lnTo>
                  <a:pt x="4114" y="5588"/>
                </a:lnTo>
                <a:lnTo>
                  <a:pt x="4114" y="5599"/>
                </a:lnTo>
                <a:lnTo>
                  <a:pt x="4115" y="5611"/>
                </a:lnTo>
                <a:lnTo>
                  <a:pt x="4119" y="5620"/>
                </a:lnTo>
                <a:lnTo>
                  <a:pt x="4123" y="5628"/>
                </a:lnTo>
                <a:lnTo>
                  <a:pt x="4129" y="5636"/>
                </a:lnTo>
                <a:lnTo>
                  <a:pt x="4135" y="5643"/>
                </a:lnTo>
                <a:lnTo>
                  <a:pt x="4142" y="5649"/>
                </a:lnTo>
                <a:lnTo>
                  <a:pt x="4157" y="5663"/>
                </a:lnTo>
                <a:lnTo>
                  <a:pt x="4163" y="5669"/>
                </a:lnTo>
                <a:lnTo>
                  <a:pt x="4169" y="5676"/>
                </a:lnTo>
                <a:lnTo>
                  <a:pt x="4175" y="5683"/>
                </a:lnTo>
                <a:lnTo>
                  <a:pt x="4179" y="5690"/>
                </a:lnTo>
                <a:lnTo>
                  <a:pt x="4182" y="5699"/>
                </a:lnTo>
                <a:lnTo>
                  <a:pt x="4183" y="5708"/>
                </a:lnTo>
                <a:lnTo>
                  <a:pt x="4183" y="5708"/>
                </a:lnTo>
                <a:lnTo>
                  <a:pt x="4184" y="5718"/>
                </a:lnTo>
                <a:lnTo>
                  <a:pt x="4186" y="5729"/>
                </a:lnTo>
                <a:lnTo>
                  <a:pt x="4189" y="5738"/>
                </a:lnTo>
                <a:lnTo>
                  <a:pt x="4193" y="5749"/>
                </a:lnTo>
                <a:lnTo>
                  <a:pt x="4198" y="5758"/>
                </a:lnTo>
                <a:lnTo>
                  <a:pt x="4205" y="5767"/>
                </a:lnTo>
                <a:lnTo>
                  <a:pt x="4212" y="5775"/>
                </a:lnTo>
                <a:lnTo>
                  <a:pt x="4220" y="5783"/>
                </a:lnTo>
                <a:lnTo>
                  <a:pt x="4228" y="5792"/>
                </a:lnTo>
                <a:lnTo>
                  <a:pt x="4237" y="5799"/>
                </a:lnTo>
                <a:lnTo>
                  <a:pt x="4257" y="5812"/>
                </a:lnTo>
                <a:lnTo>
                  <a:pt x="4278" y="5824"/>
                </a:lnTo>
                <a:lnTo>
                  <a:pt x="4300" y="5835"/>
                </a:lnTo>
                <a:lnTo>
                  <a:pt x="4322" y="5844"/>
                </a:lnTo>
                <a:lnTo>
                  <a:pt x="4344" y="5852"/>
                </a:lnTo>
                <a:lnTo>
                  <a:pt x="4364" y="5857"/>
                </a:lnTo>
                <a:lnTo>
                  <a:pt x="4382" y="5862"/>
                </a:lnTo>
                <a:lnTo>
                  <a:pt x="4399" y="5864"/>
                </a:lnTo>
                <a:lnTo>
                  <a:pt x="4412" y="5865"/>
                </a:lnTo>
                <a:lnTo>
                  <a:pt x="4421" y="5865"/>
                </a:lnTo>
                <a:lnTo>
                  <a:pt x="4424" y="5864"/>
                </a:lnTo>
                <a:lnTo>
                  <a:pt x="4426" y="5863"/>
                </a:lnTo>
                <a:lnTo>
                  <a:pt x="4426" y="5863"/>
                </a:lnTo>
                <a:lnTo>
                  <a:pt x="4427" y="5861"/>
                </a:lnTo>
                <a:lnTo>
                  <a:pt x="4427" y="5859"/>
                </a:lnTo>
                <a:lnTo>
                  <a:pt x="4425" y="5853"/>
                </a:lnTo>
                <a:lnTo>
                  <a:pt x="4420" y="5846"/>
                </a:lnTo>
                <a:lnTo>
                  <a:pt x="4412" y="5836"/>
                </a:lnTo>
                <a:lnTo>
                  <a:pt x="4393" y="5813"/>
                </a:lnTo>
                <a:lnTo>
                  <a:pt x="4369" y="5786"/>
                </a:lnTo>
                <a:lnTo>
                  <a:pt x="4358" y="5773"/>
                </a:lnTo>
                <a:lnTo>
                  <a:pt x="4348" y="5759"/>
                </a:lnTo>
                <a:lnTo>
                  <a:pt x="4339" y="5745"/>
                </a:lnTo>
                <a:lnTo>
                  <a:pt x="4330" y="5731"/>
                </a:lnTo>
                <a:lnTo>
                  <a:pt x="4325" y="5718"/>
                </a:lnTo>
                <a:lnTo>
                  <a:pt x="4324" y="5712"/>
                </a:lnTo>
                <a:lnTo>
                  <a:pt x="4323" y="5706"/>
                </a:lnTo>
                <a:lnTo>
                  <a:pt x="4323" y="5700"/>
                </a:lnTo>
                <a:lnTo>
                  <a:pt x="4324" y="5694"/>
                </a:lnTo>
                <a:lnTo>
                  <a:pt x="4326" y="5689"/>
                </a:lnTo>
                <a:lnTo>
                  <a:pt x="4329" y="5684"/>
                </a:lnTo>
                <a:lnTo>
                  <a:pt x="4329" y="5684"/>
                </a:lnTo>
                <a:lnTo>
                  <a:pt x="4333" y="5680"/>
                </a:lnTo>
                <a:lnTo>
                  <a:pt x="4337" y="5677"/>
                </a:lnTo>
                <a:lnTo>
                  <a:pt x="4343" y="5676"/>
                </a:lnTo>
                <a:lnTo>
                  <a:pt x="4347" y="5675"/>
                </a:lnTo>
                <a:lnTo>
                  <a:pt x="4352" y="5675"/>
                </a:lnTo>
                <a:lnTo>
                  <a:pt x="4358" y="5676"/>
                </a:lnTo>
                <a:lnTo>
                  <a:pt x="4370" y="5678"/>
                </a:lnTo>
                <a:lnTo>
                  <a:pt x="4384" y="5681"/>
                </a:lnTo>
                <a:lnTo>
                  <a:pt x="4392" y="5682"/>
                </a:lnTo>
                <a:lnTo>
                  <a:pt x="4399" y="5682"/>
                </a:lnTo>
                <a:lnTo>
                  <a:pt x="4408" y="5682"/>
                </a:lnTo>
                <a:lnTo>
                  <a:pt x="4416" y="5681"/>
                </a:lnTo>
                <a:lnTo>
                  <a:pt x="4425" y="5679"/>
                </a:lnTo>
                <a:lnTo>
                  <a:pt x="4436" y="5675"/>
                </a:lnTo>
                <a:lnTo>
                  <a:pt x="4436" y="5675"/>
                </a:lnTo>
                <a:lnTo>
                  <a:pt x="4437" y="5673"/>
                </a:lnTo>
                <a:lnTo>
                  <a:pt x="4438" y="5670"/>
                </a:lnTo>
                <a:lnTo>
                  <a:pt x="4438" y="5663"/>
                </a:lnTo>
                <a:lnTo>
                  <a:pt x="4436" y="5652"/>
                </a:lnTo>
                <a:lnTo>
                  <a:pt x="4434" y="5637"/>
                </a:lnTo>
                <a:lnTo>
                  <a:pt x="4431" y="5621"/>
                </a:lnTo>
                <a:lnTo>
                  <a:pt x="4428" y="5602"/>
                </a:lnTo>
                <a:lnTo>
                  <a:pt x="4426" y="5581"/>
                </a:lnTo>
                <a:lnTo>
                  <a:pt x="4426" y="5557"/>
                </a:lnTo>
                <a:lnTo>
                  <a:pt x="4428" y="5533"/>
                </a:lnTo>
                <a:lnTo>
                  <a:pt x="4431" y="5520"/>
                </a:lnTo>
                <a:lnTo>
                  <a:pt x="4434" y="5505"/>
                </a:lnTo>
                <a:lnTo>
                  <a:pt x="4437" y="5492"/>
                </a:lnTo>
                <a:lnTo>
                  <a:pt x="4441" y="5477"/>
                </a:lnTo>
                <a:lnTo>
                  <a:pt x="4446" y="5462"/>
                </a:lnTo>
                <a:lnTo>
                  <a:pt x="4453" y="5447"/>
                </a:lnTo>
                <a:lnTo>
                  <a:pt x="4460" y="5432"/>
                </a:lnTo>
                <a:lnTo>
                  <a:pt x="4469" y="5416"/>
                </a:lnTo>
                <a:lnTo>
                  <a:pt x="4479" y="5400"/>
                </a:lnTo>
                <a:lnTo>
                  <a:pt x="4490" y="5384"/>
                </a:lnTo>
                <a:lnTo>
                  <a:pt x="4503" y="5367"/>
                </a:lnTo>
                <a:lnTo>
                  <a:pt x="4516" y="5351"/>
                </a:lnTo>
                <a:lnTo>
                  <a:pt x="4533" y="5334"/>
                </a:lnTo>
                <a:lnTo>
                  <a:pt x="4550" y="5317"/>
                </a:lnTo>
                <a:lnTo>
                  <a:pt x="4550" y="5317"/>
                </a:lnTo>
                <a:lnTo>
                  <a:pt x="4557" y="5328"/>
                </a:lnTo>
                <a:lnTo>
                  <a:pt x="4566" y="5340"/>
                </a:lnTo>
                <a:lnTo>
                  <a:pt x="4578" y="5353"/>
                </a:lnTo>
                <a:lnTo>
                  <a:pt x="4586" y="5360"/>
                </a:lnTo>
                <a:lnTo>
                  <a:pt x="4594" y="5367"/>
                </a:lnTo>
                <a:lnTo>
                  <a:pt x="4603" y="5373"/>
                </a:lnTo>
                <a:lnTo>
                  <a:pt x="4614" y="5381"/>
                </a:lnTo>
                <a:lnTo>
                  <a:pt x="4624" y="5386"/>
                </a:lnTo>
                <a:lnTo>
                  <a:pt x="4636" y="5390"/>
                </a:lnTo>
                <a:lnTo>
                  <a:pt x="4648" y="5394"/>
                </a:lnTo>
                <a:lnTo>
                  <a:pt x="4662" y="5396"/>
                </a:lnTo>
                <a:lnTo>
                  <a:pt x="4662" y="5396"/>
                </a:lnTo>
                <a:lnTo>
                  <a:pt x="4668" y="5397"/>
                </a:lnTo>
                <a:lnTo>
                  <a:pt x="4673" y="5399"/>
                </a:lnTo>
                <a:lnTo>
                  <a:pt x="4677" y="5402"/>
                </a:lnTo>
                <a:lnTo>
                  <a:pt x="4681" y="5405"/>
                </a:lnTo>
                <a:lnTo>
                  <a:pt x="4685" y="5409"/>
                </a:lnTo>
                <a:lnTo>
                  <a:pt x="4688" y="5413"/>
                </a:lnTo>
                <a:lnTo>
                  <a:pt x="4692" y="5425"/>
                </a:lnTo>
                <a:lnTo>
                  <a:pt x="4696" y="5437"/>
                </a:lnTo>
                <a:lnTo>
                  <a:pt x="4698" y="5450"/>
                </a:lnTo>
                <a:lnTo>
                  <a:pt x="4698" y="5463"/>
                </a:lnTo>
                <a:lnTo>
                  <a:pt x="4698" y="5478"/>
                </a:lnTo>
                <a:lnTo>
                  <a:pt x="4696" y="5506"/>
                </a:lnTo>
                <a:lnTo>
                  <a:pt x="4694" y="5531"/>
                </a:lnTo>
                <a:lnTo>
                  <a:pt x="4692" y="5548"/>
                </a:lnTo>
                <a:lnTo>
                  <a:pt x="4692" y="5553"/>
                </a:lnTo>
                <a:lnTo>
                  <a:pt x="4693" y="5554"/>
                </a:lnTo>
                <a:lnTo>
                  <a:pt x="4694" y="5554"/>
                </a:lnTo>
                <a:lnTo>
                  <a:pt x="4694" y="5554"/>
                </a:lnTo>
                <a:lnTo>
                  <a:pt x="4697" y="5553"/>
                </a:lnTo>
                <a:lnTo>
                  <a:pt x="4702" y="5550"/>
                </a:lnTo>
                <a:lnTo>
                  <a:pt x="4708" y="5545"/>
                </a:lnTo>
                <a:lnTo>
                  <a:pt x="4714" y="5538"/>
                </a:lnTo>
                <a:lnTo>
                  <a:pt x="4721" y="5529"/>
                </a:lnTo>
                <a:lnTo>
                  <a:pt x="4729" y="5519"/>
                </a:lnTo>
                <a:lnTo>
                  <a:pt x="4736" y="5505"/>
                </a:lnTo>
                <a:lnTo>
                  <a:pt x="4743" y="5492"/>
                </a:lnTo>
                <a:lnTo>
                  <a:pt x="4751" y="5477"/>
                </a:lnTo>
                <a:lnTo>
                  <a:pt x="4758" y="5459"/>
                </a:lnTo>
                <a:lnTo>
                  <a:pt x="4763" y="5442"/>
                </a:lnTo>
                <a:lnTo>
                  <a:pt x="4768" y="5422"/>
                </a:lnTo>
                <a:lnTo>
                  <a:pt x="4771" y="5402"/>
                </a:lnTo>
                <a:lnTo>
                  <a:pt x="4773" y="5382"/>
                </a:lnTo>
                <a:lnTo>
                  <a:pt x="4772" y="5360"/>
                </a:lnTo>
                <a:lnTo>
                  <a:pt x="4770" y="5338"/>
                </a:lnTo>
                <a:lnTo>
                  <a:pt x="4770" y="5338"/>
                </a:lnTo>
                <a:lnTo>
                  <a:pt x="4778" y="5330"/>
                </a:lnTo>
                <a:lnTo>
                  <a:pt x="4798" y="5313"/>
                </a:lnTo>
                <a:lnTo>
                  <a:pt x="4809" y="5302"/>
                </a:lnTo>
                <a:lnTo>
                  <a:pt x="4819" y="5290"/>
                </a:lnTo>
                <a:lnTo>
                  <a:pt x="4827" y="5276"/>
                </a:lnTo>
                <a:lnTo>
                  <a:pt x="4830" y="5270"/>
                </a:lnTo>
                <a:lnTo>
                  <a:pt x="4832" y="5264"/>
                </a:lnTo>
                <a:lnTo>
                  <a:pt x="4832" y="5264"/>
                </a:lnTo>
                <a:lnTo>
                  <a:pt x="4834" y="5255"/>
                </a:lnTo>
                <a:lnTo>
                  <a:pt x="4835" y="5246"/>
                </a:lnTo>
                <a:lnTo>
                  <a:pt x="4836" y="5237"/>
                </a:lnTo>
                <a:lnTo>
                  <a:pt x="4835" y="5230"/>
                </a:lnTo>
                <a:lnTo>
                  <a:pt x="4834" y="5224"/>
                </a:lnTo>
                <a:lnTo>
                  <a:pt x="4832" y="5218"/>
                </a:lnTo>
                <a:lnTo>
                  <a:pt x="4830" y="5213"/>
                </a:lnTo>
                <a:lnTo>
                  <a:pt x="4827" y="5208"/>
                </a:lnTo>
                <a:lnTo>
                  <a:pt x="4819" y="5199"/>
                </a:lnTo>
                <a:lnTo>
                  <a:pt x="4810" y="5189"/>
                </a:lnTo>
                <a:lnTo>
                  <a:pt x="4800" y="5180"/>
                </a:lnTo>
                <a:lnTo>
                  <a:pt x="4789" y="5169"/>
                </a:lnTo>
                <a:lnTo>
                  <a:pt x="4778" y="5156"/>
                </a:lnTo>
                <a:lnTo>
                  <a:pt x="4772" y="5148"/>
                </a:lnTo>
                <a:lnTo>
                  <a:pt x="4767" y="5139"/>
                </a:lnTo>
                <a:lnTo>
                  <a:pt x="4762" y="5130"/>
                </a:lnTo>
                <a:lnTo>
                  <a:pt x="4757" y="5120"/>
                </a:lnTo>
                <a:lnTo>
                  <a:pt x="4753" y="5108"/>
                </a:lnTo>
                <a:lnTo>
                  <a:pt x="4749" y="5095"/>
                </a:lnTo>
                <a:lnTo>
                  <a:pt x="4744" y="5081"/>
                </a:lnTo>
                <a:lnTo>
                  <a:pt x="4741" y="5065"/>
                </a:lnTo>
                <a:lnTo>
                  <a:pt x="4738" y="5048"/>
                </a:lnTo>
                <a:lnTo>
                  <a:pt x="4736" y="5029"/>
                </a:lnTo>
                <a:lnTo>
                  <a:pt x="4735" y="5008"/>
                </a:lnTo>
                <a:lnTo>
                  <a:pt x="4734" y="4986"/>
                </a:lnTo>
                <a:lnTo>
                  <a:pt x="4734" y="4961"/>
                </a:lnTo>
                <a:lnTo>
                  <a:pt x="4735" y="4935"/>
                </a:lnTo>
                <a:lnTo>
                  <a:pt x="4735" y="4935"/>
                </a:lnTo>
                <a:lnTo>
                  <a:pt x="4735" y="4917"/>
                </a:lnTo>
                <a:lnTo>
                  <a:pt x="4734" y="4911"/>
                </a:lnTo>
                <a:lnTo>
                  <a:pt x="4733" y="4906"/>
                </a:lnTo>
                <a:lnTo>
                  <a:pt x="4731" y="4901"/>
                </a:lnTo>
                <a:lnTo>
                  <a:pt x="4729" y="4897"/>
                </a:lnTo>
                <a:lnTo>
                  <a:pt x="4727" y="4894"/>
                </a:lnTo>
                <a:lnTo>
                  <a:pt x="4724" y="4891"/>
                </a:lnTo>
                <a:lnTo>
                  <a:pt x="4716" y="4885"/>
                </a:lnTo>
                <a:lnTo>
                  <a:pt x="4706" y="4878"/>
                </a:lnTo>
                <a:lnTo>
                  <a:pt x="4693" y="4868"/>
                </a:lnTo>
                <a:lnTo>
                  <a:pt x="4679" y="4856"/>
                </a:lnTo>
                <a:lnTo>
                  <a:pt x="4679" y="4856"/>
                </a:lnTo>
                <a:lnTo>
                  <a:pt x="4671" y="4846"/>
                </a:lnTo>
                <a:lnTo>
                  <a:pt x="4664" y="4836"/>
                </a:lnTo>
                <a:lnTo>
                  <a:pt x="4659" y="4825"/>
                </a:lnTo>
                <a:lnTo>
                  <a:pt x="4655" y="4815"/>
                </a:lnTo>
                <a:lnTo>
                  <a:pt x="4654" y="4807"/>
                </a:lnTo>
                <a:lnTo>
                  <a:pt x="4654" y="4804"/>
                </a:lnTo>
                <a:lnTo>
                  <a:pt x="4654" y="4802"/>
                </a:lnTo>
                <a:lnTo>
                  <a:pt x="4657" y="4800"/>
                </a:lnTo>
                <a:lnTo>
                  <a:pt x="4659" y="4799"/>
                </a:lnTo>
                <a:lnTo>
                  <a:pt x="4661" y="4799"/>
                </a:lnTo>
                <a:lnTo>
                  <a:pt x="4665" y="4800"/>
                </a:lnTo>
                <a:lnTo>
                  <a:pt x="4665" y="4800"/>
                </a:lnTo>
                <a:lnTo>
                  <a:pt x="4679" y="4806"/>
                </a:lnTo>
                <a:lnTo>
                  <a:pt x="4693" y="4810"/>
                </a:lnTo>
                <a:lnTo>
                  <a:pt x="4708" y="4813"/>
                </a:lnTo>
                <a:lnTo>
                  <a:pt x="4723" y="4814"/>
                </a:lnTo>
                <a:lnTo>
                  <a:pt x="4737" y="4815"/>
                </a:lnTo>
                <a:lnTo>
                  <a:pt x="4752" y="4816"/>
                </a:lnTo>
                <a:lnTo>
                  <a:pt x="4765" y="4815"/>
                </a:lnTo>
                <a:lnTo>
                  <a:pt x="4778" y="4814"/>
                </a:lnTo>
                <a:lnTo>
                  <a:pt x="4802" y="4811"/>
                </a:lnTo>
                <a:lnTo>
                  <a:pt x="4819" y="4807"/>
                </a:lnTo>
                <a:lnTo>
                  <a:pt x="4835" y="4803"/>
                </a:lnTo>
                <a:lnTo>
                  <a:pt x="4835" y="4803"/>
                </a:lnTo>
                <a:lnTo>
                  <a:pt x="4844" y="4707"/>
                </a:lnTo>
                <a:lnTo>
                  <a:pt x="4849" y="4632"/>
                </a:lnTo>
                <a:lnTo>
                  <a:pt x="4851" y="4577"/>
                </a:lnTo>
                <a:lnTo>
                  <a:pt x="4851" y="4539"/>
                </a:lnTo>
                <a:lnTo>
                  <a:pt x="4849" y="4514"/>
                </a:lnTo>
                <a:lnTo>
                  <a:pt x="4847" y="4499"/>
                </a:lnTo>
                <a:lnTo>
                  <a:pt x="4845" y="4493"/>
                </a:lnTo>
                <a:lnTo>
                  <a:pt x="4844" y="4491"/>
                </a:lnTo>
                <a:lnTo>
                  <a:pt x="4844" y="4491"/>
                </a:lnTo>
                <a:lnTo>
                  <a:pt x="4825" y="4492"/>
                </a:lnTo>
                <a:lnTo>
                  <a:pt x="4808" y="4491"/>
                </a:lnTo>
                <a:lnTo>
                  <a:pt x="4791" y="4490"/>
                </a:lnTo>
                <a:lnTo>
                  <a:pt x="4776" y="4489"/>
                </a:lnTo>
                <a:lnTo>
                  <a:pt x="4763" y="4487"/>
                </a:lnTo>
                <a:lnTo>
                  <a:pt x="4750" y="4484"/>
                </a:lnTo>
                <a:lnTo>
                  <a:pt x="4737" y="4481"/>
                </a:lnTo>
                <a:lnTo>
                  <a:pt x="4726" y="4477"/>
                </a:lnTo>
                <a:lnTo>
                  <a:pt x="4716" y="4473"/>
                </a:lnTo>
                <a:lnTo>
                  <a:pt x="4707" y="4469"/>
                </a:lnTo>
                <a:lnTo>
                  <a:pt x="4698" y="4463"/>
                </a:lnTo>
                <a:lnTo>
                  <a:pt x="4690" y="4458"/>
                </a:lnTo>
                <a:lnTo>
                  <a:pt x="4683" y="4452"/>
                </a:lnTo>
                <a:lnTo>
                  <a:pt x="4676" y="4447"/>
                </a:lnTo>
                <a:lnTo>
                  <a:pt x="4665" y="4434"/>
                </a:lnTo>
                <a:lnTo>
                  <a:pt x="4665" y="4434"/>
                </a:lnTo>
                <a:lnTo>
                  <a:pt x="4677" y="4437"/>
                </a:lnTo>
                <a:lnTo>
                  <a:pt x="4690" y="4439"/>
                </a:lnTo>
                <a:lnTo>
                  <a:pt x="4717" y="4441"/>
                </a:lnTo>
                <a:lnTo>
                  <a:pt x="4742" y="4441"/>
                </a:lnTo>
                <a:lnTo>
                  <a:pt x="4768" y="4439"/>
                </a:lnTo>
                <a:lnTo>
                  <a:pt x="4790" y="4435"/>
                </a:lnTo>
                <a:lnTo>
                  <a:pt x="4812" y="4429"/>
                </a:lnTo>
                <a:lnTo>
                  <a:pt x="4821" y="4426"/>
                </a:lnTo>
                <a:lnTo>
                  <a:pt x="4829" y="4422"/>
                </a:lnTo>
                <a:lnTo>
                  <a:pt x="4838" y="4416"/>
                </a:lnTo>
                <a:lnTo>
                  <a:pt x="4844" y="4412"/>
                </a:lnTo>
                <a:lnTo>
                  <a:pt x="4844" y="4412"/>
                </a:lnTo>
                <a:lnTo>
                  <a:pt x="4843" y="4364"/>
                </a:lnTo>
                <a:lnTo>
                  <a:pt x="4841" y="4316"/>
                </a:lnTo>
                <a:lnTo>
                  <a:pt x="4838" y="4261"/>
                </a:lnTo>
                <a:lnTo>
                  <a:pt x="4833" y="4206"/>
                </a:lnTo>
                <a:lnTo>
                  <a:pt x="4831" y="4181"/>
                </a:lnTo>
                <a:lnTo>
                  <a:pt x="4828" y="4159"/>
                </a:lnTo>
                <a:lnTo>
                  <a:pt x="4825" y="4140"/>
                </a:lnTo>
                <a:lnTo>
                  <a:pt x="4822" y="4126"/>
                </a:lnTo>
                <a:lnTo>
                  <a:pt x="4820" y="4121"/>
                </a:lnTo>
                <a:lnTo>
                  <a:pt x="4818" y="4118"/>
                </a:lnTo>
                <a:lnTo>
                  <a:pt x="4816" y="4116"/>
                </a:lnTo>
                <a:lnTo>
                  <a:pt x="4814" y="4116"/>
                </a:lnTo>
                <a:lnTo>
                  <a:pt x="4814" y="4116"/>
                </a:lnTo>
                <a:lnTo>
                  <a:pt x="4786" y="4123"/>
                </a:lnTo>
                <a:lnTo>
                  <a:pt x="4760" y="4128"/>
                </a:lnTo>
                <a:lnTo>
                  <a:pt x="4746" y="4129"/>
                </a:lnTo>
                <a:lnTo>
                  <a:pt x="4734" y="4130"/>
                </a:lnTo>
                <a:lnTo>
                  <a:pt x="4722" y="4130"/>
                </a:lnTo>
                <a:lnTo>
                  <a:pt x="4711" y="4129"/>
                </a:lnTo>
                <a:lnTo>
                  <a:pt x="4698" y="4127"/>
                </a:lnTo>
                <a:lnTo>
                  <a:pt x="4687" y="4125"/>
                </a:lnTo>
                <a:lnTo>
                  <a:pt x="4675" y="4122"/>
                </a:lnTo>
                <a:lnTo>
                  <a:pt x="4664" y="4118"/>
                </a:lnTo>
                <a:lnTo>
                  <a:pt x="4652" y="4113"/>
                </a:lnTo>
                <a:lnTo>
                  <a:pt x="4640" y="4108"/>
                </a:lnTo>
                <a:lnTo>
                  <a:pt x="4629" y="4100"/>
                </a:lnTo>
                <a:lnTo>
                  <a:pt x="4618" y="4093"/>
                </a:lnTo>
                <a:lnTo>
                  <a:pt x="4618" y="4093"/>
                </a:lnTo>
                <a:lnTo>
                  <a:pt x="4613" y="4090"/>
                </a:lnTo>
                <a:lnTo>
                  <a:pt x="4608" y="4086"/>
                </a:lnTo>
                <a:lnTo>
                  <a:pt x="4602" y="4078"/>
                </a:lnTo>
                <a:lnTo>
                  <a:pt x="4597" y="4069"/>
                </a:lnTo>
                <a:lnTo>
                  <a:pt x="4594" y="4059"/>
                </a:lnTo>
                <a:lnTo>
                  <a:pt x="4592" y="4047"/>
                </a:lnTo>
                <a:lnTo>
                  <a:pt x="4591" y="4037"/>
                </a:lnTo>
                <a:lnTo>
                  <a:pt x="4590" y="4015"/>
                </a:lnTo>
                <a:lnTo>
                  <a:pt x="4589" y="3993"/>
                </a:lnTo>
                <a:lnTo>
                  <a:pt x="4587" y="3984"/>
                </a:lnTo>
                <a:lnTo>
                  <a:pt x="4585" y="3976"/>
                </a:lnTo>
                <a:lnTo>
                  <a:pt x="4581" y="3969"/>
                </a:lnTo>
                <a:lnTo>
                  <a:pt x="4575" y="3962"/>
                </a:lnTo>
                <a:lnTo>
                  <a:pt x="4571" y="3959"/>
                </a:lnTo>
                <a:lnTo>
                  <a:pt x="4567" y="3957"/>
                </a:lnTo>
                <a:lnTo>
                  <a:pt x="4561" y="3956"/>
                </a:lnTo>
                <a:lnTo>
                  <a:pt x="4556" y="3955"/>
                </a:lnTo>
                <a:lnTo>
                  <a:pt x="4556" y="3955"/>
                </a:lnTo>
                <a:lnTo>
                  <a:pt x="4534" y="3948"/>
                </a:lnTo>
                <a:lnTo>
                  <a:pt x="4511" y="3941"/>
                </a:lnTo>
                <a:lnTo>
                  <a:pt x="4489" y="3933"/>
                </a:lnTo>
                <a:lnTo>
                  <a:pt x="4468" y="3923"/>
                </a:lnTo>
                <a:lnTo>
                  <a:pt x="4448" y="3913"/>
                </a:lnTo>
                <a:lnTo>
                  <a:pt x="4428" y="3902"/>
                </a:lnTo>
                <a:lnTo>
                  <a:pt x="4410" y="3892"/>
                </a:lnTo>
                <a:lnTo>
                  <a:pt x="4394" y="3881"/>
                </a:lnTo>
                <a:lnTo>
                  <a:pt x="4377" y="3869"/>
                </a:lnTo>
                <a:lnTo>
                  <a:pt x="4363" y="3859"/>
                </a:lnTo>
                <a:lnTo>
                  <a:pt x="4337" y="3839"/>
                </a:lnTo>
                <a:lnTo>
                  <a:pt x="4318" y="3820"/>
                </a:lnTo>
                <a:lnTo>
                  <a:pt x="4306" y="3805"/>
                </a:lnTo>
                <a:lnTo>
                  <a:pt x="4306" y="3805"/>
                </a:lnTo>
                <a:lnTo>
                  <a:pt x="4297" y="3793"/>
                </a:lnTo>
                <a:lnTo>
                  <a:pt x="4288" y="3780"/>
                </a:lnTo>
                <a:lnTo>
                  <a:pt x="4282" y="3769"/>
                </a:lnTo>
                <a:lnTo>
                  <a:pt x="4277" y="3758"/>
                </a:lnTo>
                <a:lnTo>
                  <a:pt x="4273" y="3748"/>
                </a:lnTo>
                <a:lnTo>
                  <a:pt x="4270" y="3739"/>
                </a:lnTo>
                <a:lnTo>
                  <a:pt x="4266" y="3722"/>
                </a:lnTo>
                <a:lnTo>
                  <a:pt x="4265" y="3709"/>
                </a:lnTo>
                <a:lnTo>
                  <a:pt x="4265" y="3699"/>
                </a:lnTo>
                <a:lnTo>
                  <a:pt x="4266" y="3690"/>
                </a:lnTo>
                <a:lnTo>
                  <a:pt x="4266" y="3690"/>
                </a:lnTo>
                <a:lnTo>
                  <a:pt x="4284" y="3700"/>
                </a:lnTo>
                <a:lnTo>
                  <a:pt x="4302" y="3706"/>
                </a:lnTo>
                <a:lnTo>
                  <a:pt x="4321" y="3711"/>
                </a:lnTo>
                <a:lnTo>
                  <a:pt x="4340" y="3714"/>
                </a:lnTo>
                <a:lnTo>
                  <a:pt x="4358" y="3716"/>
                </a:lnTo>
                <a:lnTo>
                  <a:pt x="4377" y="3715"/>
                </a:lnTo>
                <a:lnTo>
                  <a:pt x="4396" y="3712"/>
                </a:lnTo>
                <a:lnTo>
                  <a:pt x="4414" y="3708"/>
                </a:lnTo>
                <a:lnTo>
                  <a:pt x="4434" y="3468"/>
                </a:lnTo>
                <a:lnTo>
                  <a:pt x="4434" y="3468"/>
                </a:lnTo>
                <a:lnTo>
                  <a:pt x="4425" y="3467"/>
                </a:lnTo>
                <a:lnTo>
                  <a:pt x="4405" y="3464"/>
                </a:lnTo>
                <a:lnTo>
                  <a:pt x="4392" y="3461"/>
                </a:lnTo>
                <a:lnTo>
                  <a:pt x="4377" y="3457"/>
                </a:lnTo>
                <a:lnTo>
                  <a:pt x="4362" y="3453"/>
                </a:lnTo>
                <a:lnTo>
                  <a:pt x="4348" y="3447"/>
                </a:lnTo>
                <a:lnTo>
                  <a:pt x="4348" y="3447"/>
                </a:lnTo>
                <a:lnTo>
                  <a:pt x="4339" y="3443"/>
                </a:lnTo>
                <a:lnTo>
                  <a:pt x="4331" y="3438"/>
                </a:lnTo>
                <a:lnTo>
                  <a:pt x="4323" y="3432"/>
                </a:lnTo>
                <a:lnTo>
                  <a:pt x="4316" y="3426"/>
                </a:lnTo>
                <a:lnTo>
                  <a:pt x="4302" y="3412"/>
                </a:lnTo>
                <a:lnTo>
                  <a:pt x="4289" y="3399"/>
                </a:lnTo>
                <a:lnTo>
                  <a:pt x="4280" y="3386"/>
                </a:lnTo>
                <a:lnTo>
                  <a:pt x="4273" y="3376"/>
                </a:lnTo>
                <a:lnTo>
                  <a:pt x="4267" y="3366"/>
                </a:lnTo>
                <a:lnTo>
                  <a:pt x="4267" y="3366"/>
                </a:lnTo>
                <a:lnTo>
                  <a:pt x="4274" y="3369"/>
                </a:lnTo>
                <a:lnTo>
                  <a:pt x="4293" y="3377"/>
                </a:lnTo>
                <a:lnTo>
                  <a:pt x="4321" y="3385"/>
                </a:lnTo>
                <a:lnTo>
                  <a:pt x="4339" y="3389"/>
                </a:lnTo>
                <a:lnTo>
                  <a:pt x="4356" y="3392"/>
                </a:lnTo>
                <a:lnTo>
                  <a:pt x="4356" y="3392"/>
                </a:lnTo>
                <a:lnTo>
                  <a:pt x="4375" y="3394"/>
                </a:lnTo>
                <a:lnTo>
                  <a:pt x="4392" y="3395"/>
                </a:lnTo>
                <a:lnTo>
                  <a:pt x="4407" y="3393"/>
                </a:lnTo>
                <a:lnTo>
                  <a:pt x="4419" y="3391"/>
                </a:lnTo>
                <a:lnTo>
                  <a:pt x="4430" y="3389"/>
                </a:lnTo>
                <a:lnTo>
                  <a:pt x="4438" y="3387"/>
                </a:lnTo>
                <a:lnTo>
                  <a:pt x="4444" y="3384"/>
                </a:lnTo>
                <a:lnTo>
                  <a:pt x="4477" y="3113"/>
                </a:lnTo>
                <a:lnTo>
                  <a:pt x="4477" y="3113"/>
                </a:lnTo>
                <a:lnTo>
                  <a:pt x="4451" y="3114"/>
                </a:lnTo>
                <a:lnTo>
                  <a:pt x="4427" y="3113"/>
                </a:lnTo>
                <a:lnTo>
                  <a:pt x="4408" y="3111"/>
                </a:lnTo>
                <a:lnTo>
                  <a:pt x="4392" y="3106"/>
                </a:lnTo>
                <a:lnTo>
                  <a:pt x="4377" y="3100"/>
                </a:lnTo>
                <a:lnTo>
                  <a:pt x="4365" y="3093"/>
                </a:lnTo>
                <a:lnTo>
                  <a:pt x="4356" y="3085"/>
                </a:lnTo>
                <a:lnTo>
                  <a:pt x="4348" y="3077"/>
                </a:lnTo>
                <a:lnTo>
                  <a:pt x="4343" y="3069"/>
                </a:lnTo>
                <a:lnTo>
                  <a:pt x="4337" y="3060"/>
                </a:lnTo>
                <a:lnTo>
                  <a:pt x="4335" y="3051"/>
                </a:lnTo>
                <a:lnTo>
                  <a:pt x="4333" y="3043"/>
                </a:lnTo>
                <a:lnTo>
                  <a:pt x="4332" y="3035"/>
                </a:lnTo>
                <a:lnTo>
                  <a:pt x="4331" y="3029"/>
                </a:lnTo>
                <a:lnTo>
                  <a:pt x="4332" y="3020"/>
                </a:lnTo>
                <a:lnTo>
                  <a:pt x="4332" y="3020"/>
                </a:lnTo>
                <a:lnTo>
                  <a:pt x="4357" y="3015"/>
                </a:lnTo>
                <a:lnTo>
                  <a:pt x="4381" y="3009"/>
                </a:lnTo>
                <a:lnTo>
                  <a:pt x="4405" y="3001"/>
                </a:lnTo>
                <a:lnTo>
                  <a:pt x="4428" y="2994"/>
                </a:lnTo>
                <a:lnTo>
                  <a:pt x="4451" y="2985"/>
                </a:lnTo>
                <a:lnTo>
                  <a:pt x="4473" y="2975"/>
                </a:lnTo>
                <a:lnTo>
                  <a:pt x="4495" y="2964"/>
                </a:lnTo>
                <a:lnTo>
                  <a:pt x="4515" y="2951"/>
                </a:lnTo>
                <a:lnTo>
                  <a:pt x="4536" y="2939"/>
                </a:lnTo>
                <a:lnTo>
                  <a:pt x="4555" y="2926"/>
                </a:lnTo>
                <a:lnTo>
                  <a:pt x="4574" y="2911"/>
                </a:lnTo>
                <a:lnTo>
                  <a:pt x="4592" y="2896"/>
                </a:lnTo>
                <a:lnTo>
                  <a:pt x="4609" y="2881"/>
                </a:lnTo>
                <a:lnTo>
                  <a:pt x="4627" y="2864"/>
                </a:lnTo>
                <a:lnTo>
                  <a:pt x="4642" y="2848"/>
                </a:lnTo>
                <a:lnTo>
                  <a:pt x="4659" y="2831"/>
                </a:lnTo>
                <a:lnTo>
                  <a:pt x="4673" y="2812"/>
                </a:lnTo>
                <a:lnTo>
                  <a:pt x="4688" y="2794"/>
                </a:lnTo>
                <a:lnTo>
                  <a:pt x="4702" y="2775"/>
                </a:lnTo>
                <a:lnTo>
                  <a:pt x="4715" y="2756"/>
                </a:lnTo>
                <a:lnTo>
                  <a:pt x="4727" y="2737"/>
                </a:lnTo>
                <a:lnTo>
                  <a:pt x="4738" y="2717"/>
                </a:lnTo>
                <a:lnTo>
                  <a:pt x="4750" y="2698"/>
                </a:lnTo>
                <a:lnTo>
                  <a:pt x="4760" y="2677"/>
                </a:lnTo>
                <a:lnTo>
                  <a:pt x="4770" y="2657"/>
                </a:lnTo>
                <a:lnTo>
                  <a:pt x="4779" y="2636"/>
                </a:lnTo>
                <a:lnTo>
                  <a:pt x="4787" y="2616"/>
                </a:lnTo>
                <a:lnTo>
                  <a:pt x="4796" y="2595"/>
                </a:lnTo>
                <a:lnTo>
                  <a:pt x="4803" y="2575"/>
                </a:lnTo>
                <a:lnTo>
                  <a:pt x="4809" y="2555"/>
                </a:lnTo>
                <a:lnTo>
                  <a:pt x="4815" y="2534"/>
                </a:lnTo>
                <a:lnTo>
                  <a:pt x="4820" y="2515"/>
                </a:lnTo>
                <a:lnTo>
                  <a:pt x="4820" y="2515"/>
                </a:lnTo>
                <a:lnTo>
                  <a:pt x="4831" y="2521"/>
                </a:lnTo>
                <a:lnTo>
                  <a:pt x="4847" y="2527"/>
                </a:lnTo>
                <a:lnTo>
                  <a:pt x="4864" y="2533"/>
                </a:lnTo>
                <a:lnTo>
                  <a:pt x="4882" y="2538"/>
                </a:lnTo>
                <a:lnTo>
                  <a:pt x="4903" y="2541"/>
                </a:lnTo>
                <a:lnTo>
                  <a:pt x="4913" y="2542"/>
                </a:lnTo>
                <a:lnTo>
                  <a:pt x="4923" y="2543"/>
                </a:lnTo>
                <a:lnTo>
                  <a:pt x="4935" y="2542"/>
                </a:lnTo>
                <a:lnTo>
                  <a:pt x="4945" y="2541"/>
                </a:lnTo>
                <a:lnTo>
                  <a:pt x="4955" y="2539"/>
                </a:lnTo>
                <a:lnTo>
                  <a:pt x="4965" y="2536"/>
                </a:lnTo>
                <a:lnTo>
                  <a:pt x="4965" y="2536"/>
                </a:lnTo>
                <a:lnTo>
                  <a:pt x="4967" y="2508"/>
                </a:lnTo>
                <a:lnTo>
                  <a:pt x="4970" y="2441"/>
                </a:lnTo>
                <a:lnTo>
                  <a:pt x="4972" y="2405"/>
                </a:lnTo>
                <a:lnTo>
                  <a:pt x="4973" y="2371"/>
                </a:lnTo>
                <a:lnTo>
                  <a:pt x="4972" y="2343"/>
                </a:lnTo>
                <a:lnTo>
                  <a:pt x="4972" y="2333"/>
                </a:lnTo>
                <a:lnTo>
                  <a:pt x="4970" y="2327"/>
                </a:lnTo>
                <a:lnTo>
                  <a:pt x="4970" y="2327"/>
                </a:lnTo>
                <a:lnTo>
                  <a:pt x="4955" y="2325"/>
                </a:lnTo>
                <a:lnTo>
                  <a:pt x="4938" y="2322"/>
                </a:lnTo>
                <a:lnTo>
                  <a:pt x="4919" y="2317"/>
                </a:lnTo>
                <a:lnTo>
                  <a:pt x="4911" y="2314"/>
                </a:lnTo>
                <a:lnTo>
                  <a:pt x="4902" y="2311"/>
                </a:lnTo>
                <a:lnTo>
                  <a:pt x="4893" y="2306"/>
                </a:lnTo>
                <a:lnTo>
                  <a:pt x="4885" y="2302"/>
                </a:lnTo>
                <a:lnTo>
                  <a:pt x="4876" y="2296"/>
                </a:lnTo>
                <a:lnTo>
                  <a:pt x="4868" y="2289"/>
                </a:lnTo>
                <a:lnTo>
                  <a:pt x="4861" y="2282"/>
                </a:lnTo>
                <a:lnTo>
                  <a:pt x="4854" y="2273"/>
                </a:lnTo>
                <a:lnTo>
                  <a:pt x="4848" y="2264"/>
                </a:lnTo>
                <a:lnTo>
                  <a:pt x="4842" y="225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37"/>
          <p:cNvSpPr>
            <a:spLocks/>
          </p:cNvSpPr>
          <p:nvPr userDrawn="1"/>
        </p:nvSpPr>
        <p:spPr bwMode="auto">
          <a:xfrm>
            <a:off x="8332788" y="-385340"/>
            <a:ext cx="276225" cy="73025"/>
          </a:xfrm>
          <a:custGeom>
            <a:avLst/>
            <a:gdLst>
              <a:gd name="T0" fmla="*/ 0 w 349"/>
              <a:gd name="T1" fmla="*/ 34 h 91"/>
              <a:gd name="T2" fmla="*/ 0 w 349"/>
              <a:gd name="T3" fmla="*/ 34 h 91"/>
              <a:gd name="T4" fmla="*/ 20 w 349"/>
              <a:gd name="T5" fmla="*/ 49 h 91"/>
              <a:gd name="T6" fmla="*/ 38 w 349"/>
              <a:gd name="T7" fmla="*/ 60 h 91"/>
              <a:gd name="T8" fmla="*/ 38 w 349"/>
              <a:gd name="T9" fmla="*/ 60 h 91"/>
              <a:gd name="T10" fmla="*/ 69 w 349"/>
              <a:gd name="T11" fmla="*/ 71 h 91"/>
              <a:gd name="T12" fmla="*/ 89 w 349"/>
              <a:gd name="T13" fmla="*/ 78 h 91"/>
              <a:gd name="T14" fmla="*/ 111 w 349"/>
              <a:gd name="T15" fmla="*/ 84 h 91"/>
              <a:gd name="T16" fmla="*/ 137 w 349"/>
              <a:gd name="T17" fmla="*/ 87 h 91"/>
              <a:gd name="T18" fmla="*/ 164 w 349"/>
              <a:gd name="T19" fmla="*/ 91 h 91"/>
              <a:gd name="T20" fmla="*/ 194 w 349"/>
              <a:gd name="T21" fmla="*/ 91 h 91"/>
              <a:gd name="T22" fmla="*/ 226 w 349"/>
              <a:gd name="T23" fmla="*/ 89 h 91"/>
              <a:gd name="T24" fmla="*/ 226 w 349"/>
              <a:gd name="T25" fmla="*/ 89 h 91"/>
              <a:gd name="T26" fmla="*/ 256 w 349"/>
              <a:gd name="T27" fmla="*/ 86 h 91"/>
              <a:gd name="T28" fmla="*/ 279 w 349"/>
              <a:gd name="T29" fmla="*/ 80 h 91"/>
              <a:gd name="T30" fmla="*/ 301 w 349"/>
              <a:gd name="T31" fmla="*/ 75 h 91"/>
              <a:gd name="T32" fmla="*/ 318 w 349"/>
              <a:gd name="T33" fmla="*/ 69 h 91"/>
              <a:gd name="T34" fmla="*/ 342 w 349"/>
              <a:gd name="T35" fmla="*/ 56 h 91"/>
              <a:gd name="T36" fmla="*/ 349 w 349"/>
              <a:gd name="T37" fmla="*/ 53 h 91"/>
              <a:gd name="T38" fmla="*/ 349 w 349"/>
              <a:gd name="T39" fmla="*/ 53 h 91"/>
              <a:gd name="T40" fmla="*/ 338 w 349"/>
              <a:gd name="T41" fmla="*/ 49 h 91"/>
              <a:gd name="T42" fmla="*/ 329 w 349"/>
              <a:gd name="T43" fmla="*/ 44 h 91"/>
              <a:gd name="T44" fmla="*/ 314 w 349"/>
              <a:gd name="T45" fmla="*/ 31 h 91"/>
              <a:gd name="T46" fmla="*/ 314 w 349"/>
              <a:gd name="T47" fmla="*/ 31 h 91"/>
              <a:gd name="T48" fmla="*/ 312 w 349"/>
              <a:gd name="T49" fmla="*/ 38 h 91"/>
              <a:gd name="T50" fmla="*/ 312 w 349"/>
              <a:gd name="T51" fmla="*/ 38 h 91"/>
              <a:gd name="T52" fmla="*/ 311 w 349"/>
              <a:gd name="T53" fmla="*/ 51 h 91"/>
              <a:gd name="T54" fmla="*/ 311 w 349"/>
              <a:gd name="T55" fmla="*/ 51 h 91"/>
              <a:gd name="T56" fmla="*/ 303 w 349"/>
              <a:gd name="T57" fmla="*/ 49 h 91"/>
              <a:gd name="T58" fmla="*/ 303 w 349"/>
              <a:gd name="T59" fmla="*/ 49 h 91"/>
              <a:gd name="T60" fmla="*/ 298 w 349"/>
              <a:gd name="T61" fmla="*/ 45 h 91"/>
              <a:gd name="T62" fmla="*/ 292 w 349"/>
              <a:gd name="T63" fmla="*/ 40 h 91"/>
              <a:gd name="T64" fmla="*/ 289 w 349"/>
              <a:gd name="T65" fmla="*/ 33 h 91"/>
              <a:gd name="T66" fmla="*/ 287 w 349"/>
              <a:gd name="T67" fmla="*/ 23 h 91"/>
              <a:gd name="T68" fmla="*/ 287 w 349"/>
              <a:gd name="T69" fmla="*/ 23 h 91"/>
              <a:gd name="T70" fmla="*/ 287 w 349"/>
              <a:gd name="T71" fmla="*/ 22 h 91"/>
              <a:gd name="T72" fmla="*/ 287 w 349"/>
              <a:gd name="T73" fmla="*/ 22 h 91"/>
              <a:gd name="T74" fmla="*/ 272 w 349"/>
              <a:gd name="T75" fmla="*/ 27 h 91"/>
              <a:gd name="T76" fmla="*/ 252 w 349"/>
              <a:gd name="T77" fmla="*/ 33 h 91"/>
              <a:gd name="T78" fmla="*/ 228 w 349"/>
              <a:gd name="T79" fmla="*/ 38 h 91"/>
              <a:gd name="T80" fmla="*/ 205 w 349"/>
              <a:gd name="T81" fmla="*/ 40 h 91"/>
              <a:gd name="T82" fmla="*/ 205 w 349"/>
              <a:gd name="T83" fmla="*/ 40 h 91"/>
              <a:gd name="T84" fmla="*/ 161 w 349"/>
              <a:gd name="T85" fmla="*/ 38 h 91"/>
              <a:gd name="T86" fmla="*/ 139 w 349"/>
              <a:gd name="T87" fmla="*/ 36 h 91"/>
              <a:gd name="T88" fmla="*/ 117 w 349"/>
              <a:gd name="T89" fmla="*/ 33 h 91"/>
              <a:gd name="T90" fmla="*/ 95 w 349"/>
              <a:gd name="T91" fmla="*/ 29 h 91"/>
              <a:gd name="T92" fmla="*/ 73 w 349"/>
              <a:gd name="T93" fmla="*/ 22 h 91"/>
              <a:gd name="T94" fmla="*/ 51 w 349"/>
              <a:gd name="T95" fmla="*/ 14 h 91"/>
              <a:gd name="T96" fmla="*/ 31 w 349"/>
              <a:gd name="T97" fmla="*/ 7 h 91"/>
              <a:gd name="T98" fmla="*/ 31 w 349"/>
              <a:gd name="T99" fmla="*/ 7 h 91"/>
              <a:gd name="T100" fmla="*/ 15 w 349"/>
              <a:gd name="T101" fmla="*/ 0 h 91"/>
              <a:gd name="T102" fmla="*/ 15 w 349"/>
              <a:gd name="T103" fmla="*/ 0 h 91"/>
              <a:gd name="T104" fmla="*/ 15 w 349"/>
              <a:gd name="T105" fmla="*/ 1 h 91"/>
              <a:gd name="T106" fmla="*/ 15 w 349"/>
              <a:gd name="T107" fmla="*/ 5 h 91"/>
              <a:gd name="T108" fmla="*/ 18 w 349"/>
              <a:gd name="T109" fmla="*/ 14 h 91"/>
              <a:gd name="T110" fmla="*/ 25 w 349"/>
              <a:gd name="T111" fmla="*/ 25 h 91"/>
              <a:gd name="T112" fmla="*/ 25 w 349"/>
              <a:gd name="T113" fmla="*/ 25 h 91"/>
              <a:gd name="T114" fmla="*/ 16 w 349"/>
              <a:gd name="T115" fmla="*/ 23 h 91"/>
              <a:gd name="T116" fmla="*/ 7 w 349"/>
              <a:gd name="T117" fmla="*/ 27 h 91"/>
              <a:gd name="T118" fmla="*/ 7 w 349"/>
              <a:gd name="T119" fmla="*/ 27 h 91"/>
              <a:gd name="T120" fmla="*/ 2 w 349"/>
              <a:gd name="T121" fmla="*/ 31 h 91"/>
              <a:gd name="T122" fmla="*/ 0 w 349"/>
              <a:gd name="T12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1">
                <a:moveTo>
                  <a:pt x="0" y="34"/>
                </a:moveTo>
                <a:lnTo>
                  <a:pt x="0" y="34"/>
                </a:lnTo>
                <a:lnTo>
                  <a:pt x="20" y="49"/>
                </a:lnTo>
                <a:lnTo>
                  <a:pt x="38" y="60"/>
                </a:lnTo>
                <a:lnTo>
                  <a:pt x="38" y="60"/>
                </a:lnTo>
                <a:lnTo>
                  <a:pt x="69" y="71"/>
                </a:lnTo>
                <a:lnTo>
                  <a:pt x="89" y="78"/>
                </a:lnTo>
                <a:lnTo>
                  <a:pt x="111" y="84"/>
                </a:lnTo>
                <a:lnTo>
                  <a:pt x="137" y="87"/>
                </a:lnTo>
                <a:lnTo>
                  <a:pt x="164" y="91"/>
                </a:lnTo>
                <a:lnTo>
                  <a:pt x="194" y="91"/>
                </a:lnTo>
                <a:lnTo>
                  <a:pt x="226" y="89"/>
                </a:lnTo>
                <a:lnTo>
                  <a:pt x="226" y="89"/>
                </a:lnTo>
                <a:lnTo>
                  <a:pt x="256" y="86"/>
                </a:lnTo>
                <a:lnTo>
                  <a:pt x="279" y="80"/>
                </a:lnTo>
                <a:lnTo>
                  <a:pt x="301" y="75"/>
                </a:lnTo>
                <a:lnTo>
                  <a:pt x="318" y="69"/>
                </a:lnTo>
                <a:lnTo>
                  <a:pt x="342" y="56"/>
                </a:lnTo>
                <a:lnTo>
                  <a:pt x="349" y="53"/>
                </a:lnTo>
                <a:lnTo>
                  <a:pt x="349" y="53"/>
                </a:lnTo>
                <a:lnTo>
                  <a:pt x="338" y="49"/>
                </a:lnTo>
                <a:lnTo>
                  <a:pt x="329" y="44"/>
                </a:lnTo>
                <a:lnTo>
                  <a:pt x="314" y="31"/>
                </a:lnTo>
                <a:lnTo>
                  <a:pt x="314" y="31"/>
                </a:lnTo>
                <a:lnTo>
                  <a:pt x="312" y="38"/>
                </a:lnTo>
                <a:lnTo>
                  <a:pt x="312" y="38"/>
                </a:lnTo>
                <a:lnTo>
                  <a:pt x="311" y="51"/>
                </a:lnTo>
                <a:lnTo>
                  <a:pt x="311" y="51"/>
                </a:lnTo>
                <a:lnTo>
                  <a:pt x="303" y="49"/>
                </a:lnTo>
                <a:lnTo>
                  <a:pt x="303" y="49"/>
                </a:lnTo>
                <a:lnTo>
                  <a:pt x="298" y="45"/>
                </a:lnTo>
                <a:lnTo>
                  <a:pt x="292" y="40"/>
                </a:lnTo>
                <a:lnTo>
                  <a:pt x="289" y="33"/>
                </a:lnTo>
                <a:lnTo>
                  <a:pt x="287" y="23"/>
                </a:lnTo>
                <a:lnTo>
                  <a:pt x="287" y="23"/>
                </a:lnTo>
                <a:lnTo>
                  <a:pt x="287" y="22"/>
                </a:lnTo>
                <a:lnTo>
                  <a:pt x="287" y="22"/>
                </a:lnTo>
                <a:lnTo>
                  <a:pt x="272" y="27"/>
                </a:lnTo>
                <a:lnTo>
                  <a:pt x="252" y="33"/>
                </a:lnTo>
                <a:lnTo>
                  <a:pt x="228" y="38"/>
                </a:lnTo>
                <a:lnTo>
                  <a:pt x="205" y="40"/>
                </a:lnTo>
                <a:lnTo>
                  <a:pt x="205" y="40"/>
                </a:lnTo>
                <a:lnTo>
                  <a:pt x="161" y="38"/>
                </a:lnTo>
                <a:lnTo>
                  <a:pt x="139" y="36"/>
                </a:lnTo>
                <a:lnTo>
                  <a:pt x="117" y="33"/>
                </a:lnTo>
                <a:lnTo>
                  <a:pt x="95" y="29"/>
                </a:lnTo>
                <a:lnTo>
                  <a:pt x="73" y="22"/>
                </a:lnTo>
                <a:lnTo>
                  <a:pt x="51" y="14"/>
                </a:lnTo>
                <a:lnTo>
                  <a:pt x="31" y="7"/>
                </a:lnTo>
                <a:lnTo>
                  <a:pt x="31" y="7"/>
                </a:lnTo>
                <a:lnTo>
                  <a:pt x="15" y="0"/>
                </a:lnTo>
                <a:lnTo>
                  <a:pt x="15" y="0"/>
                </a:lnTo>
                <a:lnTo>
                  <a:pt x="15" y="1"/>
                </a:lnTo>
                <a:lnTo>
                  <a:pt x="15" y="5"/>
                </a:lnTo>
                <a:lnTo>
                  <a:pt x="18" y="14"/>
                </a:lnTo>
                <a:lnTo>
                  <a:pt x="25" y="25"/>
                </a:lnTo>
                <a:lnTo>
                  <a:pt x="25" y="25"/>
                </a:lnTo>
                <a:lnTo>
                  <a:pt x="16" y="23"/>
                </a:lnTo>
                <a:lnTo>
                  <a:pt x="7" y="27"/>
                </a:lnTo>
                <a:lnTo>
                  <a:pt x="7" y="27"/>
                </a:lnTo>
                <a:lnTo>
                  <a:pt x="2" y="31"/>
                </a:lnTo>
                <a:lnTo>
                  <a:pt x="0" y="3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38"/>
          <p:cNvSpPr>
            <a:spLocks/>
          </p:cNvSpPr>
          <p:nvPr userDrawn="1"/>
        </p:nvSpPr>
        <p:spPr bwMode="auto">
          <a:xfrm>
            <a:off x="8270875" y="-618703"/>
            <a:ext cx="282575" cy="201613"/>
          </a:xfrm>
          <a:custGeom>
            <a:avLst/>
            <a:gdLst>
              <a:gd name="T0" fmla="*/ 326 w 357"/>
              <a:gd name="T1" fmla="*/ 20 h 253"/>
              <a:gd name="T2" fmla="*/ 320 w 357"/>
              <a:gd name="T3" fmla="*/ 3 h 253"/>
              <a:gd name="T4" fmla="*/ 311 w 357"/>
              <a:gd name="T5" fmla="*/ 0 h 253"/>
              <a:gd name="T6" fmla="*/ 227 w 357"/>
              <a:gd name="T7" fmla="*/ 40 h 253"/>
              <a:gd name="T8" fmla="*/ 207 w 357"/>
              <a:gd name="T9" fmla="*/ 53 h 253"/>
              <a:gd name="T10" fmla="*/ 176 w 357"/>
              <a:gd name="T11" fmla="*/ 53 h 253"/>
              <a:gd name="T12" fmla="*/ 181 w 357"/>
              <a:gd name="T13" fmla="*/ 71 h 253"/>
              <a:gd name="T14" fmla="*/ 172 w 357"/>
              <a:gd name="T15" fmla="*/ 78 h 253"/>
              <a:gd name="T16" fmla="*/ 181 w 357"/>
              <a:gd name="T17" fmla="*/ 93 h 253"/>
              <a:gd name="T18" fmla="*/ 198 w 357"/>
              <a:gd name="T19" fmla="*/ 91 h 253"/>
              <a:gd name="T20" fmla="*/ 189 w 357"/>
              <a:gd name="T21" fmla="*/ 115 h 253"/>
              <a:gd name="T22" fmla="*/ 147 w 357"/>
              <a:gd name="T23" fmla="*/ 146 h 253"/>
              <a:gd name="T24" fmla="*/ 101 w 357"/>
              <a:gd name="T25" fmla="*/ 155 h 253"/>
              <a:gd name="T26" fmla="*/ 79 w 357"/>
              <a:gd name="T27" fmla="*/ 137 h 253"/>
              <a:gd name="T28" fmla="*/ 68 w 357"/>
              <a:gd name="T29" fmla="*/ 126 h 253"/>
              <a:gd name="T30" fmla="*/ 50 w 357"/>
              <a:gd name="T31" fmla="*/ 126 h 253"/>
              <a:gd name="T32" fmla="*/ 28 w 357"/>
              <a:gd name="T33" fmla="*/ 137 h 253"/>
              <a:gd name="T34" fmla="*/ 48 w 357"/>
              <a:gd name="T35" fmla="*/ 140 h 253"/>
              <a:gd name="T36" fmla="*/ 44 w 357"/>
              <a:gd name="T37" fmla="*/ 149 h 253"/>
              <a:gd name="T38" fmla="*/ 75 w 357"/>
              <a:gd name="T39" fmla="*/ 169 h 253"/>
              <a:gd name="T40" fmla="*/ 75 w 357"/>
              <a:gd name="T41" fmla="*/ 171 h 253"/>
              <a:gd name="T42" fmla="*/ 39 w 357"/>
              <a:gd name="T43" fmla="*/ 160 h 253"/>
              <a:gd name="T44" fmla="*/ 28 w 357"/>
              <a:gd name="T45" fmla="*/ 164 h 253"/>
              <a:gd name="T46" fmla="*/ 8 w 357"/>
              <a:gd name="T47" fmla="*/ 171 h 253"/>
              <a:gd name="T48" fmla="*/ 2 w 357"/>
              <a:gd name="T49" fmla="*/ 193 h 253"/>
              <a:gd name="T50" fmla="*/ 17 w 357"/>
              <a:gd name="T51" fmla="*/ 180 h 253"/>
              <a:gd name="T52" fmla="*/ 22 w 357"/>
              <a:gd name="T53" fmla="*/ 188 h 253"/>
              <a:gd name="T54" fmla="*/ 26 w 357"/>
              <a:gd name="T55" fmla="*/ 197 h 253"/>
              <a:gd name="T56" fmla="*/ 66 w 357"/>
              <a:gd name="T57" fmla="*/ 195 h 253"/>
              <a:gd name="T58" fmla="*/ 75 w 357"/>
              <a:gd name="T59" fmla="*/ 197 h 253"/>
              <a:gd name="T60" fmla="*/ 39 w 357"/>
              <a:gd name="T61" fmla="*/ 206 h 253"/>
              <a:gd name="T62" fmla="*/ 37 w 357"/>
              <a:gd name="T63" fmla="*/ 213 h 253"/>
              <a:gd name="T64" fmla="*/ 28 w 357"/>
              <a:gd name="T65" fmla="*/ 233 h 253"/>
              <a:gd name="T66" fmla="*/ 35 w 357"/>
              <a:gd name="T67" fmla="*/ 248 h 253"/>
              <a:gd name="T68" fmla="*/ 41 w 357"/>
              <a:gd name="T69" fmla="*/ 244 h 253"/>
              <a:gd name="T70" fmla="*/ 42 w 357"/>
              <a:gd name="T71" fmla="*/ 235 h 253"/>
              <a:gd name="T72" fmla="*/ 55 w 357"/>
              <a:gd name="T73" fmla="*/ 243 h 253"/>
              <a:gd name="T74" fmla="*/ 72 w 357"/>
              <a:gd name="T75" fmla="*/ 232 h 253"/>
              <a:gd name="T76" fmla="*/ 94 w 357"/>
              <a:gd name="T77" fmla="*/ 213 h 253"/>
              <a:gd name="T78" fmla="*/ 108 w 357"/>
              <a:gd name="T79" fmla="*/ 211 h 253"/>
              <a:gd name="T80" fmla="*/ 110 w 357"/>
              <a:gd name="T81" fmla="*/ 222 h 253"/>
              <a:gd name="T82" fmla="*/ 115 w 357"/>
              <a:gd name="T83" fmla="*/ 233 h 253"/>
              <a:gd name="T84" fmla="*/ 114 w 357"/>
              <a:gd name="T85" fmla="*/ 243 h 253"/>
              <a:gd name="T86" fmla="*/ 136 w 357"/>
              <a:gd name="T87" fmla="*/ 224 h 253"/>
              <a:gd name="T88" fmla="*/ 141 w 357"/>
              <a:gd name="T89" fmla="*/ 219 h 253"/>
              <a:gd name="T90" fmla="*/ 145 w 357"/>
              <a:gd name="T91" fmla="*/ 211 h 253"/>
              <a:gd name="T92" fmla="*/ 147 w 357"/>
              <a:gd name="T93" fmla="*/ 200 h 253"/>
              <a:gd name="T94" fmla="*/ 167 w 357"/>
              <a:gd name="T95" fmla="*/ 193 h 253"/>
              <a:gd name="T96" fmla="*/ 170 w 357"/>
              <a:gd name="T97" fmla="*/ 180 h 253"/>
              <a:gd name="T98" fmla="*/ 181 w 357"/>
              <a:gd name="T99" fmla="*/ 179 h 253"/>
              <a:gd name="T100" fmla="*/ 199 w 357"/>
              <a:gd name="T101" fmla="*/ 197 h 253"/>
              <a:gd name="T102" fmla="*/ 231 w 357"/>
              <a:gd name="T103" fmla="*/ 182 h 253"/>
              <a:gd name="T104" fmla="*/ 227 w 357"/>
              <a:gd name="T105" fmla="*/ 169 h 253"/>
              <a:gd name="T106" fmla="*/ 223 w 357"/>
              <a:gd name="T107" fmla="*/ 155 h 253"/>
              <a:gd name="T108" fmla="*/ 245 w 357"/>
              <a:gd name="T109" fmla="*/ 173 h 253"/>
              <a:gd name="T110" fmla="*/ 276 w 357"/>
              <a:gd name="T111" fmla="*/ 155 h 253"/>
              <a:gd name="T112" fmla="*/ 273 w 357"/>
              <a:gd name="T113" fmla="*/ 149 h 253"/>
              <a:gd name="T114" fmla="*/ 263 w 357"/>
              <a:gd name="T115" fmla="*/ 131 h 253"/>
              <a:gd name="T116" fmla="*/ 262 w 357"/>
              <a:gd name="T117" fmla="*/ 115 h 253"/>
              <a:gd name="T118" fmla="*/ 262 w 357"/>
              <a:gd name="T119" fmla="*/ 98 h 253"/>
              <a:gd name="T120" fmla="*/ 353 w 357"/>
              <a:gd name="T121" fmla="*/ 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253">
                <a:moveTo>
                  <a:pt x="344" y="31"/>
                </a:moveTo>
                <a:lnTo>
                  <a:pt x="344" y="31"/>
                </a:lnTo>
                <a:lnTo>
                  <a:pt x="335" y="23"/>
                </a:lnTo>
                <a:lnTo>
                  <a:pt x="326" y="20"/>
                </a:lnTo>
                <a:lnTo>
                  <a:pt x="309" y="12"/>
                </a:lnTo>
                <a:lnTo>
                  <a:pt x="309" y="12"/>
                </a:lnTo>
                <a:lnTo>
                  <a:pt x="316" y="7"/>
                </a:lnTo>
                <a:lnTo>
                  <a:pt x="320" y="3"/>
                </a:lnTo>
                <a:lnTo>
                  <a:pt x="320" y="1"/>
                </a:lnTo>
                <a:lnTo>
                  <a:pt x="320" y="1"/>
                </a:lnTo>
                <a:lnTo>
                  <a:pt x="315" y="0"/>
                </a:lnTo>
                <a:lnTo>
                  <a:pt x="311" y="0"/>
                </a:lnTo>
                <a:lnTo>
                  <a:pt x="311" y="0"/>
                </a:lnTo>
                <a:lnTo>
                  <a:pt x="280" y="12"/>
                </a:lnTo>
                <a:lnTo>
                  <a:pt x="252" y="25"/>
                </a:lnTo>
                <a:lnTo>
                  <a:pt x="227" y="40"/>
                </a:lnTo>
                <a:lnTo>
                  <a:pt x="209" y="53"/>
                </a:lnTo>
                <a:lnTo>
                  <a:pt x="209" y="53"/>
                </a:lnTo>
                <a:lnTo>
                  <a:pt x="207" y="53"/>
                </a:lnTo>
                <a:lnTo>
                  <a:pt x="207" y="53"/>
                </a:lnTo>
                <a:lnTo>
                  <a:pt x="201" y="56"/>
                </a:lnTo>
                <a:lnTo>
                  <a:pt x="196" y="56"/>
                </a:lnTo>
                <a:lnTo>
                  <a:pt x="185" y="54"/>
                </a:lnTo>
                <a:lnTo>
                  <a:pt x="176" y="53"/>
                </a:lnTo>
                <a:lnTo>
                  <a:pt x="174" y="51"/>
                </a:lnTo>
                <a:lnTo>
                  <a:pt x="170" y="67"/>
                </a:lnTo>
                <a:lnTo>
                  <a:pt x="170" y="67"/>
                </a:lnTo>
                <a:lnTo>
                  <a:pt x="181" y="71"/>
                </a:lnTo>
                <a:lnTo>
                  <a:pt x="189" y="74"/>
                </a:lnTo>
                <a:lnTo>
                  <a:pt x="189" y="74"/>
                </a:lnTo>
                <a:lnTo>
                  <a:pt x="178" y="76"/>
                </a:lnTo>
                <a:lnTo>
                  <a:pt x="172" y="78"/>
                </a:lnTo>
                <a:lnTo>
                  <a:pt x="168" y="82"/>
                </a:lnTo>
                <a:lnTo>
                  <a:pt x="174" y="96"/>
                </a:lnTo>
                <a:lnTo>
                  <a:pt x="174" y="96"/>
                </a:lnTo>
                <a:lnTo>
                  <a:pt x="181" y="93"/>
                </a:lnTo>
                <a:lnTo>
                  <a:pt x="189" y="91"/>
                </a:lnTo>
                <a:lnTo>
                  <a:pt x="198" y="89"/>
                </a:lnTo>
                <a:lnTo>
                  <a:pt x="198" y="89"/>
                </a:lnTo>
                <a:lnTo>
                  <a:pt x="198" y="91"/>
                </a:lnTo>
                <a:lnTo>
                  <a:pt x="198" y="91"/>
                </a:lnTo>
                <a:lnTo>
                  <a:pt x="198" y="98"/>
                </a:lnTo>
                <a:lnTo>
                  <a:pt x="194" y="105"/>
                </a:lnTo>
                <a:lnTo>
                  <a:pt x="189" y="115"/>
                </a:lnTo>
                <a:lnTo>
                  <a:pt x="181" y="122"/>
                </a:lnTo>
                <a:lnTo>
                  <a:pt x="165" y="137"/>
                </a:lnTo>
                <a:lnTo>
                  <a:pt x="156" y="142"/>
                </a:lnTo>
                <a:lnTo>
                  <a:pt x="147" y="146"/>
                </a:lnTo>
                <a:lnTo>
                  <a:pt x="147" y="146"/>
                </a:lnTo>
                <a:lnTo>
                  <a:pt x="128" y="151"/>
                </a:lnTo>
                <a:lnTo>
                  <a:pt x="112" y="155"/>
                </a:lnTo>
                <a:lnTo>
                  <a:pt x="101" y="155"/>
                </a:lnTo>
                <a:lnTo>
                  <a:pt x="95" y="153"/>
                </a:lnTo>
                <a:lnTo>
                  <a:pt x="95" y="153"/>
                </a:lnTo>
                <a:lnTo>
                  <a:pt x="84" y="144"/>
                </a:lnTo>
                <a:lnTo>
                  <a:pt x="79" y="137"/>
                </a:lnTo>
                <a:lnTo>
                  <a:pt x="73" y="129"/>
                </a:lnTo>
                <a:lnTo>
                  <a:pt x="72" y="126"/>
                </a:lnTo>
                <a:lnTo>
                  <a:pt x="68" y="126"/>
                </a:lnTo>
                <a:lnTo>
                  <a:pt x="68" y="126"/>
                </a:lnTo>
                <a:lnTo>
                  <a:pt x="64" y="126"/>
                </a:lnTo>
                <a:lnTo>
                  <a:pt x="61" y="127"/>
                </a:lnTo>
                <a:lnTo>
                  <a:pt x="61" y="127"/>
                </a:lnTo>
                <a:lnTo>
                  <a:pt x="50" y="126"/>
                </a:lnTo>
                <a:lnTo>
                  <a:pt x="41" y="127"/>
                </a:lnTo>
                <a:lnTo>
                  <a:pt x="33" y="131"/>
                </a:lnTo>
                <a:lnTo>
                  <a:pt x="30" y="133"/>
                </a:lnTo>
                <a:lnTo>
                  <a:pt x="28" y="137"/>
                </a:lnTo>
                <a:lnTo>
                  <a:pt x="28" y="137"/>
                </a:lnTo>
                <a:lnTo>
                  <a:pt x="41" y="137"/>
                </a:lnTo>
                <a:lnTo>
                  <a:pt x="48" y="138"/>
                </a:lnTo>
                <a:lnTo>
                  <a:pt x="48" y="140"/>
                </a:lnTo>
                <a:lnTo>
                  <a:pt x="46" y="142"/>
                </a:lnTo>
                <a:lnTo>
                  <a:pt x="46" y="142"/>
                </a:lnTo>
                <a:lnTo>
                  <a:pt x="42" y="146"/>
                </a:lnTo>
                <a:lnTo>
                  <a:pt x="44" y="149"/>
                </a:lnTo>
                <a:lnTo>
                  <a:pt x="46" y="153"/>
                </a:lnTo>
                <a:lnTo>
                  <a:pt x="52" y="157"/>
                </a:lnTo>
                <a:lnTo>
                  <a:pt x="75" y="169"/>
                </a:lnTo>
                <a:lnTo>
                  <a:pt x="75" y="169"/>
                </a:lnTo>
                <a:lnTo>
                  <a:pt x="75" y="169"/>
                </a:lnTo>
                <a:lnTo>
                  <a:pt x="75" y="171"/>
                </a:lnTo>
                <a:lnTo>
                  <a:pt x="75" y="171"/>
                </a:lnTo>
                <a:lnTo>
                  <a:pt x="75" y="171"/>
                </a:lnTo>
                <a:lnTo>
                  <a:pt x="68" y="171"/>
                </a:lnTo>
                <a:lnTo>
                  <a:pt x="59" y="168"/>
                </a:lnTo>
                <a:lnTo>
                  <a:pt x="39" y="160"/>
                </a:lnTo>
                <a:lnTo>
                  <a:pt x="39" y="160"/>
                </a:lnTo>
                <a:lnTo>
                  <a:pt x="35" y="160"/>
                </a:lnTo>
                <a:lnTo>
                  <a:pt x="31" y="160"/>
                </a:lnTo>
                <a:lnTo>
                  <a:pt x="28" y="164"/>
                </a:lnTo>
                <a:lnTo>
                  <a:pt x="28" y="164"/>
                </a:lnTo>
                <a:lnTo>
                  <a:pt x="24" y="164"/>
                </a:lnTo>
                <a:lnTo>
                  <a:pt x="19" y="164"/>
                </a:lnTo>
                <a:lnTo>
                  <a:pt x="11" y="168"/>
                </a:lnTo>
                <a:lnTo>
                  <a:pt x="8" y="171"/>
                </a:lnTo>
                <a:lnTo>
                  <a:pt x="2" y="175"/>
                </a:lnTo>
                <a:lnTo>
                  <a:pt x="0" y="180"/>
                </a:lnTo>
                <a:lnTo>
                  <a:pt x="0" y="186"/>
                </a:lnTo>
                <a:lnTo>
                  <a:pt x="2" y="193"/>
                </a:lnTo>
                <a:lnTo>
                  <a:pt x="2" y="193"/>
                </a:lnTo>
                <a:lnTo>
                  <a:pt x="8" y="186"/>
                </a:lnTo>
                <a:lnTo>
                  <a:pt x="13" y="180"/>
                </a:lnTo>
                <a:lnTo>
                  <a:pt x="17" y="180"/>
                </a:lnTo>
                <a:lnTo>
                  <a:pt x="20" y="180"/>
                </a:lnTo>
                <a:lnTo>
                  <a:pt x="20" y="180"/>
                </a:lnTo>
                <a:lnTo>
                  <a:pt x="22" y="182"/>
                </a:lnTo>
                <a:lnTo>
                  <a:pt x="22" y="188"/>
                </a:lnTo>
                <a:lnTo>
                  <a:pt x="22" y="191"/>
                </a:lnTo>
                <a:lnTo>
                  <a:pt x="24" y="195"/>
                </a:lnTo>
                <a:lnTo>
                  <a:pt x="26" y="197"/>
                </a:lnTo>
                <a:lnTo>
                  <a:pt x="26" y="197"/>
                </a:lnTo>
                <a:lnTo>
                  <a:pt x="30" y="199"/>
                </a:lnTo>
                <a:lnTo>
                  <a:pt x="37" y="199"/>
                </a:lnTo>
                <a:lnTo>
                  <a:pt x="52" y="197"/>
                </a:lnTo>
                <a:lnTo>
                  <a:pt x="66" y="195"/>
                </a:lnTo>
                <a:lnTo>
                  <a:pt x="73" y="195"/>
                </a:lnTo>
                <a:lnTo>
                  <a:pt x="75" y="195"/>
                </a:lnTo>
                <a:lnTo>
                  <a:pt x="75" y="195"/>
                </a:lnTo>
                <a:lnTo>
                  <a:pt x="75" y="197"/>
                </a:lnTo>
                <a:lnTo>
                  <a:pt x="72" y="199"/>
                </a:lnTo>
                <a:lnTo>
                  <a:pt x="59" y="200"/>
                </a:lnTo>
                <a:lnTo>
                  <a:pt x="44" y="202"/>
                </a:lnTo>
                <a:lnTo>
                  <a:pt x="39" y="206"/>
                </a:lnTo>
                <a:lnTo>
                  <a:pt x="37" y="208"/>
                </a:lnTo>
                <a:lnTo>
                  <a:pt x="37" y="208"/>
                </a:lnTo>
                <a:lnTo>
                  <a:pt x="37" y="213"/>
                </a:lnTo>
                <a:lnTo>
                  <a:pt x="37" y="213"/>
                </a:lnTo>
                <a:lnTo>
                  <a:pt x="37" y="215"/>
                </a:lnTo>
                <a:lnTo>
                  <a:pt x="33" y="219"/>
                </a:lnTo>
                <a:lnTo>
                  <a:pt x="30" y="226"/>
                </a:lnTo>
                <a:lnTo>
                  <a:pt x="28" y="233"/>
                </a:lnTo>
                <a:lnTo>
                  <a:pt x="28" y="233"/>
                </a:lnTo>
                <a:lnTo>
                  <a:pt x="28" y="237"/>
                </a:lnTo>
                <a:lnTo>
                  <a:pt x="30" y="243"/>
                </a:lnTo>
                <a:lnTo>
                  <a:pt x="35" y="248"/>
                </a:lnTo>
                <a:lnTo>
                  <a:pt x="41" y="253"/>
                </a:lnTo>
                <a:lnTo>
                  <a:pt x="41" y="253"/>
                </a:lnTo>
                <a:lnTo>
                  <a:pt x="42" y="252"/>
                </a:lnTo>
                <a:lnTo>
                  <a:pt x="41" y="244"/>
                </a:lnTo>
                <a:lnTo>
                  <a:pt x="41" y="239"/>
                </a:lnTo>
                <a:lnTo>
                  <a:pt x="42" y="237"/>
                </a:lnTo>
                <a:lnTo>
                  <a:pt x="42" y="235"/>
                </a:lnTo>
                <a:lnTo>
                  <a:pt x="42" y="235"/>
                </a:lnTo>
                <a:lnTo>
                  <a:pt x="46" y="235"/>
                </a:lnTo>
                <a:lnTo>
                  <a:pt x="48" y="237"/>
                </a:lnTo>
                <a:lnTo>
                  <a:pt x="52" y="241"/>
                </a:lnTo>
                <a:lnTo>
                  <a:pt x="55" y="243"/>
                </a:lnTo>
                <a:lnTo>
                  <a:pt x="55" y="243"/>
                </a:lnTo>
                <a:lnTo>
                  <a:pt x="59" y="241"/>
                </a:lnTo>
                <a:lnTo>
                  <a:pt x="62" y="239"/>
                </a:lnTo>
                <a:lnTo>
                  <a:pt x="72" y="232"/>
                </a:lnTo>
                <a:lnTo>
                  <a:pt x="81" y="222"/>
                </a:lnTo>
                <a:lnTo>
                  <a:pt x="86" y="217"/>
                </a:lnTo>
                <a:lnTo>
                  <a:pt x="94" y="213"/>
                </a:lnTo>
                <a:lnTo>
                  <a:pt x="94" y="213"/>
                </a:lnTo>
                <a:lnTo>
                  <a:pt x="103" y="210"/>
                </a:lnTo>
                <a:lnTo>
                  <a:pt x="106" y="208"/>
                </a:lnTo>
                <a:lnTo>
                  <a:pt x="108" y="210"/>
                </a:lnTo>
                <a:lnTo>
                  <a:pt x="108" y="211"/>
                </a:lnTo>
                <a:lnTo>
                  <a:pt x="108" y="217"/>
                </a:lnTo>
                <a:lnTo>
                  <a:pt x="108" y="221"/>
                </a:lnTo>
                <a:lnTo>
                  <a:pt x="110" y="222"/>
                </a:lnTo>
                <a:lnTo>
                  <a:pt x="110" y="222"/>
                </a:lnTo>
                <a:lnTo>
                  <a:pt x="115" y="224"/>
                </a:lnTo>
                <a:lnTo>
                  <a:pt x="117" y="226"/>
                </a:lnTo>
                <a:lnTo>
                  <a:pt x="117" y="230"/>
                </a:lnTo>
                <a:lnTo>
                  <a:pt x="115" y="233"/>
                </a:lnTo>
                <a:lnTo>
                  <a:pt x="112" y="239"/>
                </a:lnTo>
                <a:lnTo>
                  <a:pt x="108" y="243"/>
                </a:lnTo>
                <a:lnTo>
                  <a:pt x="108" y="243"/>
                </a:lnTo>
                <a:lnTo>
                  <a:pt x="114" y="243"/>
                </a:lnTo>
                <a:lnTo>
                  <a:pt x="121" y="241"/>
                </a:lnTo>
                <a:lnTo>
                  <a:pt x="128" y="233"/>
                </a:lnTo>
                <a:lnTo>
                  <a:pt x="132" y="230"/>
                </a:lnTo>
                <a:lnTo>
                  <a:pt x="136" y="224"/>
                </a:lnTo>
                <a:lnTo>
                  <a:pt x="136" y="224"/>
                </a:lnTo>
                <a:lnTo>
                  <a:pt x="136" y="221"/>
                </a:lnTo>
                <a:lnTo>
                  <a:pt x="137" y="221"/>
                </a:lnTo>
                <a:lnTo>
                  <a:pt x="141" y="219"/>
                </a:lnTo>
                <a:lnTo>
                  <a:pt x="143" y="217"/>
                </a:lnTo>
                <a:lnTo>
                  <a:pt x="143" y="217"/>
                </a:lnTo>
                <a:lnTo>
                  <a:pt x="145" y="215"/>
                </a:lnTo>
                <a:lnTo>
                  <a:pt x="145" y="211"/>
                </a:lnTo>
                <a:lnTo>
                  <a:pt x="145" y="208"/>
                </a:lnTo>
                <a:lnTo>
                  <a:pt x="145" y="204"/>
                </a:lnTo>
                <a:lnTo>
                  <a:pt x="145" y="204"/>
                </a:lnTo>
                <a:lnTo>
                  <a:pt x="147" y="200"/>
                </a:lnTo>
                <a:lnTo>
                  <a:pt x="150" y="199"/>
                </a:lnTo>
                <a:lnTo>
                  <a:pt x="157" y="197"/>
                </a:lnTo>
                <a:lnTo>
                  <a:pt x="165" y="195"/>
                </a:lnTo>
                <a:lnTo>
                  <a:pt x="167" y="193"/>
                </a:lnTo>
                <a:lnTo>
                  <a:pt x="167" y="191"/>
                </a:lnTo>
                <a:lnTo>
                  <a:pt x="167" y="191"/>
                </a:lnTo>
                <a:lnTo>
                  <a:pt x="167" y="186"/>
                </a:lnTo>
                <a:lnTo>
                  <a:pt x="170" y="180"/>
                </a:lnTo>
                <a:lnTo>
                  <a:pt x="176" y="179"/>
                </a:lnTo>
                <a:lnTo>
                  <a:pt x="179" y="177"/>
                </a:lnTo>
                <a:lnTo>
                  <a:pt x="179" y="177"/>
                </a:lnTo>
                <a:lnTo>
                  <a:pt x="181" y="179"/>
                </a:lnTo>
                <a:lnTo>
                  <a:pt x="183" y="184"/>
                </a:lnTo>
                <a:lnTo>
                  <a:pt x="189" y="190"/>
                </a:lnTo>
                <a:lnTo>
                  <a:pt x="194" y="193"/>
                </a:lnTo>
                <a:lnTo>
                  <a:pt x="199" y="197"/>
                </a:lnTo>
                <a:lnTo>
                  <a:pt x="199" y="197"/>
                </a:lnTo>
                <a:lnTo>
                  <a:pt x="221" y="186"/>
                </a:lnTo>
                <a:lnTo>
                  <a:pt x="221" y="186"/>
                </a:lnTo>
                <a:lnTo>
                  <a:pt x="231" y="182"/>
                </a:lnTo>
                <a:lnTo>
                  <a:pt x="234" y="179"/>
                </a:lnTo>
                <a:lnTo>
                  <a:pt x="234" y="179"/>
                </a:lnTo>
                <a:lnTo>
                  <a:pt x="231" y="173"/>
                </a:lnTo>
                <a:lnTo>
                  <a:pt x="227" y="169"/>
                </a:lnTo>
                <a:lnTo>
                  <a:pt x="225" y="164"/>
                </a:lnTo>
                <a:lnTo>
                  <a:pt x="225" y="164"/>
                </a:lnTo>
                <a:lnTo>
                  <a:pt x="223" y="158"/>
                </a:lnTo>
                <a:lnTo>
                  <a:pt x="223" y="155"/>
                </a:lnTo>
                <a:lnTo>
                  <a:pt x="223" y="155"/>
                </a:lnTo>
                <a:lnTo>
                  <a:pt x="229" y="162"/>
                </a:lnTo>
                <a:lnTo>
                  <a:pt x="236" y="168"/>
                </a:lnTo>
                <a:lnTo>
                  <a:pt x="245" y="173"/>
                </a:lnTo>
                <a:lnTo>
                  <a:pt x="245" y="173"/>
                </a:lnTo>
                <a:lnTo>
                  <a:pt x="271" y="157"/>
                </a:lnTo>
                <a:lnTo>
                  <a:pt x="271" y="157"/>
                </a:lnTo>
                <a:lnTo>
                  <a:pt x="276" y="155"/>
                </a:lnTo>
                <a:lnTo>
                  <a:pt x="276" y="155"/>
                </a:lnTo>
                <a:lnTo>
                  <a:pt x="276" y="155"/>
                </a:lnTo>
                <a:lnTo>
                  <a:pt x="276" y="155"/>
                </a:lnTo>
                <a:lnTo>
                  <a:pt x="273" y="149"/>
                </a:lnTo>
                <a:lnTo>
                  <a:pt x="267" y="144"/>
                </a:lnTo>
                <a:lnTo>
                  <a:pt x="262" y="137"/>
                </a:lnTo>
                <a:lnTo>
                  <a:pt x="262" y="133"/>
                </a:lnTo>
                <a:lnTo>
                  <a:pt x="263" y="131"/>
                </a:lnTo>
                <a:lnTo>
                  <a:pt x="263" y="131"/>
                </a:lnTo>
                <a:lnTo>
                  <a:pt x="265" y="129"/>
                </a:lnTo>
                <a:lnTo>
                  <a:pt x="265" y="126"/>
                </a:lnTo>
                <a:lnTo>
                  <a:pt x="262" y="115"/>
                </a:lnTo>
                <a:lnTo>
                  <a:pt x="258" y="105"/>
                </a:lnTo>
                <a:lnTo>
                  <a:pt x="258" y="100"/>
                </a:lnTo>
                <a:lnTo>
                  <a:pt x="262" y="98"/>
                </a:lnTo>
                <a:lnTo>
                  <a:pt x="262" y="98"/>
                </a:lnTo>
                <a:lnTo>
                  <a:pt x="313" y="73"/>
                </a:lnTo>
                <a:lnTo>
                  <a:pt x="357" y="51"/>
                </a:lnTo>
                <a:lnTo>
                  <a:pt x="357" y="51"/>
                </a:lnTo>
                <a:lnTo>
                  <a:pt x="353" y="45"/>
                </a:lnTo>
                <a:lnTo>
                  <a:pt x="349" y="38"/>
                </a:lnTo>
                <a:lnTo>
                  <a:pt x="344" y="3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39"/>
          <p:cNvSpPr>
            <a:spLocks/>
          </p:cNvSpPr>
          <p:nvPr userDrawn="1"/>
        </p:nvSpPr>
        <p:spPr bwMode="auto">
          <a:xfrm>
            <a:off x="8229600" y="-437728"/>
            <a:ext cx="120650" cy="115888"/>
          </a:xfrm>
          <a:custGeom>
            <a:avLst/>
            <a:gdLst>
              <a:gd name="T0" fmla="*/ 0 w 152"/>
              <a:gd name="T1" fmla="*/ 42 h 144"/>
              <a:gd name="T2" fmla="*/ 2 w 152"/>
              <a:gd name="T3" fmla="*/ 51 h 144"/>
              <a:gd name="T4" fmla="*/ 4 w 152"/>
              <a:gd name="T5" fmla="*/ 57 h 144"/>
              <a:gd name="T6" fmla="*/ 15 w 152"/>
              <a:gd name="T7" fmla="*/ 60 h 144"/>
              <a:gd name="T8" fmla="*/ 18 w 152"/>
              <a:gd name="T9" fmla="*/ 58 h 144"/>
              <a:gd name="T10" fmla="*/ 20 w 152"/>
              <a:gd name="T11" fmla="*/ 51 h 144"/>
              <a:gd name="T12" fmla="*/ 22 w 152"/>
              <a:gd name="T13" fmla="*/ 44 h 144"/>
              <a:gd name="T14" fmla="*/ 24 w 152"/>
              <a:gd name="T15" fmla="*/ 42 h 144"/>
              <a:gd name="T16" fmla="*/ 26 w 152"/>
              <a:gd name="T17" fmla="*/ 42 h 144"/>
              <a:gd name="T18" fmla="*/ 28 w 152"/>
              <a:gd name="T19" fmla="*/ 40 h 144"/>
              <a:gd name="T20" fmla="*/ 68 w 152"/>
              <a:gd name="T21" fmla="*/ 60 h 144"/>
              <a:gd name="T22" fmla="*/ 106 w 152"/>
              <a:gd name="T23" fmla="*/ 86 h 144"/>
              <a:gd name="T24" fmla="*/ 112 w 152"/>
              <a:gd name="T25" fmla="*/ 89 h 144"/>
              <a:gd name="T26" fmla="*/ 106 w 152"/>
              <a:gd name="T27" fmla="*/ 100 h 144"/>
              <a:gd name="T28" fmla="*/ 95 w 152"/>
              <a:gd name="T29" fmla="*/ 128 h 144"/>
              <a:gd name="T30" fmla="*/ 93 w 152"/>
              <a:gd name="T31" fmla="*/ 135 h 144"/>
              <a:gd name="T32" fmla="*/ 97 w 152"/>
              <a:gd name="T33" fmla="*/ 142 h 144"/>
              <a:gd name="T34" fmla="*/ 104 w 152"/>
              <a:gd name="T35" fmla="*/ 144 h 144"/>
              <a:gd name="T36" fmla="*/ 110 w 152"/>
              <a:gd name="T37" fmla="*/ 144 h 144"/>
              <a:gd name="T38" fmla="*/ 117 w 152"/>
              <a:gd name="T39" fmla="*/ 139 h 144"/>
              <a:gd name="T40" fmla="*/ 119 w 152"/>
              <a:gd name="T41" fmla="*/ 135 h 144"/>
              <a:gd name="T42" fmla="*/ 119 w 152"/>
              <a:gd name="T43" fmla="*/ 130 h 144"/>
              <a:gd name="T44" fmla="*/ 112 w 152"/>
              <a:gd name="T45" fmla="*/ 122 h 144"/>
              <a:gd name="T46" fmla="*/ 110 w 152"/>
              <a:gd name="T47" fmla="*/ 122 h 144"/>
              <a:gd name="T48" fmla="*/ 115 w 152"/>
              <a:gd name="T49" fmla="*/ 110 h 144"/>
              <a:gd name="T50" fmla="*/ 123 w 152"/>
              <a:gd name="T51" fmla="*/ 93 h 144"/>
              <a:gd name="T52" fmla="*/ 132 w 152"/>
              <a:gd name="T53" fmla="*/ 86 h 144"/>
              <a:gd name="T54" fmla="*/ 141 w 152"/>
              <a:gd name="T55" fmla="*/ 84 h 144"/>
              <a:gd name="T56" fmla="*/ 139 w 152"/>
              <a:gd name="T57" fmla="*/ 80 h 144"/>
              <a:gd name="T58" fmla="*/ 135 w 152"/>
              <a:gd name="T59" fmla="*/ 69 h 144"/>
              <a:gd name="T60" fmla="*/ 137 w 152"/>
              <a:gd name="T61" fmla="*/ 57 h 144"/>
              <a:gd name="T62" fmla="*/ 141 w 152"/>
              <a:gd name="T63" fmla="*/ 49 h 144"/>
              <a:gd name="T64" fmla="*/ 152 w 152"/>
              <a:gd name="T65" fmla="*/ 18 h 144"/>
              <a:gd name="T66" fmla="*/ 152 w 152"/>
              <a:gd name="T67" fmla="*/ 13 h 144"/>
              <a:gd name="T68" fmla="*/ 146 w 152"/>
              <a:gd name="T69" fmla="*/ 5 h 144"/>
              <a:gd name="T70" fmla="*/ 141 w 152"/>
              <a:gd name="T71" fmla="*/ 4 h 144"/>
              <a:gd name="T72" fmla="*/ 132 w 152"/>
              <a:gd name="T73" fmla="*/ 7 h 144"/>
              <a:gd name="T74" fmla="*/ 128 w 152"/>
              <a:gd name="T75" fmla="*/ 15 h 144"/>
              <a:gd name="T76" fmla="*/ 128 w 152"/>
              <a:gd name="T77" fmla="*/ 20 h 144"/>
              <a:gd name="T78" fmla="*/ 134 w 152"/>
              <a:gd name="T79" fmla="*/ 27 h 144"/>
              <a:gd name="T80" fmla="*/ 137 w 152"/>
              <a:gd name="T81" fmla="*/ 29 h 144"/>
              <a:gd name="T82" fmla="*/ 132 w 152"/>
              <a:gd name="T83" fmla="*/ 46 h 144"/>
              <a:gd name="T84" fmla="*/ 124 w 152"/>
              <a:gd name="T85" fmla="*/ 55 h 144"/>
              <a:gd name="T86" fmla="*/ 117 w 152"/>
              <a:gd name="T87" fmla="*/ 51 h 144"/>
              <a:gd name="T88" fmla="*/ 60 w 152"/>
              <a:gd name="T89" fmla="*/ 24 h 144"/>
              <a:gd name="T90" fmla="*/ 40 w 152"/>
              <a:gd name="T91" fmla="*/ 18 h 144"/>
              <a:gd name="T92" fmla="*/ 42 w 152"/>
              <a:gd name="T93" fmla="*/ 13 h 144"/>
              <a:gd name="T94" fmla="*/ 50 w 152"/>
              <a:gd name="T95" fmla="*/ 0 h 144"/>
              <a:gd name="T96" fmla="*/ 46 w 152"/>
              <a:gd name="T97" fmla="*/ 2 h 144"/>
              <a:gd name="T98" fmla="*/ 39 w 152"/>
              <a:gd name="T99" fmla="*/ 5 h 144"/>
              <a:gd name="T100" fmla="*/ 24 w 152"/>
              <a:gd name="T101" fmla="*/ 11 h 144"/>
              <a:gd name="T102" fmla="*/ 18 w 152"/>
              <a:gd name="T103" fmla="*/ 11 h 144"/>
              <a:gd name="T104" fmla="*/ 15 w 152"/>
              <a:gd name="T105" fmla="*/ 11 h 144"/>
              <a:gd name="T106" fmla="*/ 9 w 152"/>
              <a:gd name="T107" fmla="*/ 22 h 144"/>
              <a:gd name="T108" fmla="*/ 6 w 152"/>
              <a:gd name="T109" fmla="*/ 33 h 144"/>
              <a:gd name="T110" fmla="*/ 2 w 152"/>
              <a:gd name="T111"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144">
                <a:moveTo>
                  <a:pt x="0" y="42"/>
                </a:moveTo>
                <a:lnTo>
                  <a:pt x="0" y="42"/>
                </a:lnTo>
                <a:lnTo>
                  <a:pt x="0" y="47"/>
                </a:lnTo>
                <a:lnTo>
                  <a:pt x="2" y="51"/>
                </a:lnTo>
                <a:lnTo>
                  <a:pt x="4" y="57"/>
                </a:lnTo>
                <a:lnTo>
                  <a:pt x="4" y="57"/>
                </a:lnTo>
                <a:lnTo>
                  <a:pt x="11" y="58"/>
                </a:lnTo>
                <a:lnTo>
                  <a:pt x="15" y="60"/>
                </a:lnTo>
                <a:lnTo>
                  <a:pt x="18" y="58"/>
                </a:lnTo>
                <a:lnTo>
                  <a:pt x="18" y="58"/>
                </a:lnTo>
                <a:lnTo>
                  <a:pt x="20" y="55"/>
                </a:lnTo>
                <a:lnTo>
                  <a:pt x="20" y="51"/>
                </a:lnTo>
                <a:lnTo>
                  <a:pt x="20" y="47"/>
                </a:lnTo>
                <a:lnTo>
                  <a:pt x="22" y="44"/>
                </a:lnTo>
                <a:lnTo>
                  <a:pt x="22" y="44"/>
                </a:lnTo>
                <a:lnTo>
                  <a:pt x="24" y="42"/>
                </a:lnTo>
                <a:lnTo>
                  <a:pt x="26" y="42"/>
                </a:lnTo>
                <a:lnTo>
                  <a:pt x="26" y="42"/>
                </a:lnTo>
                <a:lnTo>
                  <a:pt x="28" y="40"/>
                </a:lnTo>
                <a:lnTo>
                  <a:pt x="28" y="40"/>
                </a:lnTo>
                <a:lnTo>
                  <a:pt x="48" y="49"/>
                </a:lnTo>
                <a:lnTo>
                  <a:pt x="68" y="60"/>
                </a:lnTo>
                <a:lnTo>
                  <a:pt x="106" y="86"/>
                </a:lnTo>
                <a:lnTo>
                  <a:pt x="106" y="86"/>
                </a:lnTo>
                <a:lnTo>
                  <a:pt x="112" y="89"/>
                </a:lnTo>
                <a:lnTo>
                  <a:pt x="112" y="89"/>
                </a:lnTo>
                <a:lnTo>
                  <a:pt x="106" y="100"/>
                </a:lnTo>
                <a:lnTo>
                  <a:pt x="106" y="100"/>
                </a:lnTo>
                <a:lnTo>
                  <a:pt x="97" y="119"/>
                </a:lnTo>
                <a:lnTo>
                  <a:pt x="95" y="128"/>
                </a:lnTo>
                <a:lnTo>
                  <a:pt x="93" y="135"/>
                </a:lnTo>
                <a:lnTo>
                  <a:pt x="93" y="135"/>
                </a:lnTo>
                <a:lnTo>
                  <a:pt x="95" y="139"/>
                </a:lnTo>
                <a:lnTo>
                  <a:pt x="97" y="142"/>
                </a:lnTo>
                <a:lnTo>
                  <a:pt x="101" y="144"/>
                </a:lnTo>
                <a:lnTo>
                  <a:pt x="104" y="144"/>
                </a:lnTo>
                <a:lnTo>
                  <a:pt x="104" y="144"/>
                </a:lnTo>
                <a:lnTo>
                  <a:pt x="110" y="144"/>
                </a:lnTo>
                <a:lnTo>
                  <a:pt x="113" y="142"/>
                </a:lnTo>
                <a:lnTo>
                  <a:pt x="117" y="139"/>
                </a:lnTo>
                <a:lnTo>
                  <a:pt x="119" y="135"/>
                </a:lnTo>
                <a:lnTo>
                  <a:pt x="119" y="135"/>
                </a:lnTo>
                <a:lnTo>
                  <a:pt x="119" y="131"/>
                </a:lnTo>
                <a:lnTo>
                  <a:pt x="119" y="130"/>
                </a:lnTo>
                <a:lnTo>
                  <a:pt x="115" y="124"/>
                </a:lnTo>
                <a:lnTo>
                  <a:pt x="112" y="122"/>
                </a:lnTo>
                <a:lnTo>
                  <a:pt x="110" y="122"/>
                </a:lnTo>
                <a:lnTo>
                  <a:pt x="110" y="122"/>
                </a:lnTo>
                <a:lnTo>
                  <a:pt x="115" y="110"/>
                </a:lnTo>
                <a:lnTo>
                  <a:pt x="115" y="110"/>
                </a:lnTo>
                <a:lnTo>
                  <a:pt x="119" y="100"/>
                </a:lnTo>
                <a:lnTo>
                  <a:pt x="123" y="93"/>
                </a:lnTo>
                <a:lnTo>
                  <a:pt x="128" y="89"/>
                </a:lnTo>
                <a:lnTo>
                  <a:pt x="132" y="86"/>
                </a:lnTo>
                <a:lnTo>
                  <a:pt x="137" y="84"/>
                </a:lnTo>
                <a:lnTo>
                  <a:pt x="141" y="84"/>
                </a:lnTo>
                <a:lnTo>
                  <a:pt x="141" y="84"/>
                </a:lnTo>
                <a:lnTo>
                  <a:pt x="139" y="80"/>
                </a:lnTo>
                <a:lnTo>
                  <a:pt x="135" y="75"/>
                </a:lnTo>
                <a:lnTo>
                  <a:pt x="135" y="69"/>
                </a:lnTo>
                <a:lnTo>
                  <a:pt x="135" y="64"/>
                </a:lnTo>
                <a:lnTo>
                  <a:pt x="137" y="57"/>
                </a:lnTo>
                <a:lnTo>
                  <a:pt x="141" y="49"/>
                </a:lnTo>
                <a:lnTo>
                  <a:pt x="141" y="49"/>
                </a:lnTo>
                <a:lnTo>
                  <a:pt x="148" y="31"/>
                </a:lnTo>
                <a:lnTo>
                  <a:pt x="152" y="18"/>
                </a:lnTo>
                <a:lnTo>
                  <a:pt x="152" y="18"/>
                </a:lnTo>
                <a:lnTo>
                  <a:pt x="152" y="13"/>
                </a:lnTo>
                <a:lnTo>
                  <a:pt x="150" y="9"/>
                </a:lnTo>
                <a:lnTo>
                  <a:pt x="146" y="5"/>
                </a:lnTo>
                <a:lnTo>
                  <a:pt x="141" y="4"/>
                </a:lnTo>
                <a:lnTo>
                  <a:pt x="141" y="4"/>
                </a:lnTo>
                <a:lnTo>
                  <a:pt x="137" y="5"/>
                </a:lnTo>
                <a:lnTo>
                  <a:pt x="132" y="7"/>
                </a:lnTo>
                <a:lnTo>
                  <a:pt x="130" y="11"/>
                </a:lnTo>
                <a:lnTo>
                  <a:pt x="128" y="15"/>
                </a:lnTo>
                <a:lnTo>
                  <a:pt x="128" y="15"/>
                </a:lnTo>
                <a:lnTo>
                  <a:pt x="128" y="20"/>
                </a:lnTo>
                <a:lnTo>
                  <a:pt x="130" y="24"/>
                </a:lnTo>
                <a:lnTo>
                  <a:pt x="134" y="27"/>
                </a:lnTo>
                <a:lnTo>
                  <a:pt x="137" y="29"/>
                </a:lnTo>
                <a:lnTo>
                  <a:pt x="137" y="29"/>
                </a:lnTo>
                <a:lnTo>
                  <a:pt x="137" y="29"/>
                </a:lnTo>
                <a:lnTo>
                  <a:pt x="132" y="46"/>
                </a:lnTo>
                <a:lnTo>
                  <a:pt x="124" y="55"/>
                </a:lnTo>
                <a:lnTo>
                  <a:pt x="124" y="55"/>
                </a:lnTo>
                <a:lnTo>
                  <a:pt x="117" y="51"/>
                </a:lnTo>
                <a:lnTo>
                  <a:pt x="117" y="51"/>
                </a:lnTo>
                <a:lnTo>
                  <a:pt x="81" y="31"/>
                </a:lnTo>
                <a:lnTo>
                  <a:pt x="60" y="24"/>
                </a:lnTo>
                <a:lnTo>
                  <a:pt x="40" y="18"/>
                </a:lnTo>
                <a:lnTo>
                  <a:pt x="40" y="18"/>
                </a:lnTo>
                <a:lnTo>
                  <a:pt x="42" y="13"/>
                </a:lnTo>
                <a:lnTo>
                  <a:pt x="42" y="13"/>
                </a:lnTo>
                <a:lnTo>
                  <a:pt x="48" y="4"/>
                </a:lnTo>
                <a:lnTo>
                  <a:pt x="50" y="0"/>
                </a:lnTo>
                <a:lnTo>
                  <a:pt x="50" y="0"/>
                </a:lnTo>
                <a:lnTo>
                  <a:pt x="46" y="2"/>
                </a:lnTo>
                <a:lnTo>
                  <a:pt x="39" y="5"/>
                </a:lnTo>
                <a:lnTo>
                  <a:pt x="39" y="5"/>
                </a:lnTo>
                <a:lnTo>
                  <a:pt x="29" y="9"/>
                </a:lnTo>
                <a:lnTo>
                  <a:pt x="24" y="11"/>
                </a:lnTo>
                <a:lnTo>
                  <a:pt x="24" y="11"/>
                </a:lnTo>
                <a:lnTo>
                  <a:pt x="18" y="11"/>
                </a:lnTo>
                <a:lnTo>
                  <a:pt x="15" y="11"/>
                </a:lnTo>
                <a:lnTo>
                  <a:pt x="15" y="11"/>
                </a:lnTo>
                <a:lnTo>
                  <a:pt x="13" y="13"/>
                </a:lnTo>
                <a:lnTo>
                  <a:pt x="9" y="22"/>
                </a:lnTo>
                <a:lnTo>
                  <a:pt x="9" y="22"/>
                </a:lnTo>
                <a:lnTo>
                  <a:pt x="6" y="33"/>
                </a:lnTo>
                <a:lnTo>
                  <a:pt x="6" y="33"/>
                </a:lnTo>
                <a:lnTo>
                  <a:pt x="2" y="38"/>
                </a:lnTo>
                <a:lnTo>
                  <a:pt x="0"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40"/>
          <p:cNvSpPr>
            <a:spLocks/>
          </p:cNvSpPr>
          <p:nvPr userDrawn="1"/>
        </p:nvSpPr>
        <p:spPr bwMode="auto">
          <a:xfrm>
            <a:off x="8226425" y="-921915"/>
            <a:ext cx="30163" cy="34925"/>
          </a:xfrm>
          <a:custGeom>
            <a:avLst/>
            <a:gdLst>
              <a:gd name="T0" fmla="*/ 12 w 36"/>
              <a:gd name="T1" fmla="*/ 44 h 44"/>
              <a:gd name="T2" fmla="*/ 12 w 36"/>
              <a:gd name="T3" fmla="*/ 44 h 44"/>
              <a:gd name="T4" fmla="*/ 27 w 36"/>
              <a:gd name="T5" fmla="*/ 42 h 44"/>
              <a:gd name="T6" fmla="*/ 36 w 36"/>
              <a:gd name="T7" fmla="*/ 40 h 44"/>
              <a:gd name="T8" fmla="*/ 36 w 36"/>
              <a:gd name="T9" fmla="*/ 3 h 44"/>
              <a:gd name="T10" fmla="*/ 36 w 36"/>
              <a:gd name="T11" fmla="*/ 3 h 44"/>
              <a:gd name="T12" fmla="*/ 16 w 36"/>
              <a:gd name="T13" fmla="*/ 0 h 44"/>
              <a:gd name="T14" fmla="*/ 16 w 36"/>
              <a:gd name="T15" fmla="*/ 0 h 44"/>
              <a:gd name="T16" fmla="*/ 11 w 36"/>
              <a:gd name="T17" fmla="*/ 0 h 44"/>
              <a:gd name="T18" fmla="*/ 7 w 36"/>
              <a:gd name="T19" fmla="*/ 2 h 44"/>
              <a:gd name="T20" fmla="*/ 3 w 36"/>
              <a:gd name="T21" fmla="*/ 3 h 44"/>
              <a:gd name="T22" fmla="*/ 1 w 36"/>
              <a:gd name="T23" fmla="*/ 7 h 44"/>
              <a:gd name="T24" fmla="*/ 0 w 36"/>
              <a:gd name="T25" fmla="*/ 13 h 44"/>
              <a:gd name="T26" fmla="*/ 0 w 36"/>
              <a:gd name="T27" fmla="*/ 16 h 44"/>
              <a:gd name="T28" fmla="*/ 0 w 36"/>
              <a:gd name="T29" fmla="*/ 27 h 44"/>
              <a:gd name="T30" fmla="*/ 0 w 36"/>
              <a:gd name="T31" fmla="*/ 27 h 44"/>
              <a:gd name="T32" fmla="*/ 1 w 36"/>
              <a:gd name="T33" fmla="*/ 34 h 44"/>
              <a:gd name="T34" fmla="*/ 5 w 36"/>
              <a:gd name="T35" fmla="*/ 40 h 44"/>
              <a:gd name="T36" fmla="*/ 9 w 36"/>
              <a:gd name="T37" fmla="*/ 42 h 44"/>
              <a:gd name="T38" fmla="*/ 12 w 36"/>
              <a:gd name="T3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4">
                <a:moveTo>
                  <a:pt x="12" y="44"/>
                </a:moveTo>
                <a:lnTo>
                  <a:pt x="12" y="44"/>
                </a:lnTo>
                <a:lnTo>
                  <a:pt x="27" y="42"/>
                </a:lnTo>
                <a:lnTo>
                  <a:pt x="36" y="40"/>
                </a:lnTo>
                <a:lnTo>
                  <a:pt x="36" y="3"/>
                </a:lnTo>
                <a:lnTo>
                  <a:pt x="36" y="3"/>
                </a:lnTo>
                <a:lnTo>
                  <a:pt x="16" y="0"/>
                </a:lnTo>
                <a:lnTo>
                  <a:pt x="16" y="0"/>
                </a:lnTo>
                <a:lnTo>
                  <a:pt x="11" y="0"/>
                </a:lnTo>
                <a:lnTo>
                  <a:pt x="7" y="2"/>
                </a:lnTo>
                <a:lnTo>
                  <a:pt x="3" y="3"/>
                </a:lnTo>
                <a:lnTo>
                  <a:pt x="1" y="7"/>
                </a:lnTo>
                <a:lnTo>
                  <a:pt x="0" y="13"/>
                </a:lnTo>
                <a:lnTo>
                  <a:pt x="0" y="16"/>
                </a:lnTo>
                <a:lnTo>
                  <a:pt x="0" y="27"/>
                </a:lnTo>
                <a:lnTo>
                  <a:pt x="0" y="27"/>
                </a:lnTo>
                <a:lnTo>
                  <a:pt x="1" y="34"/>
                </a:lnTo>
                <a:lnTo>
                  <a:pt x="5" y="40"/>
                </a:lnTo>
                <a:lnTo>
                  <a:pt x="9" y="42"/>
                </a:lnTo>
                <a:lnTo>
                  <a:pt x="12" y="4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41"/>
          <p:cNvSpPr>
            <a:spLocks/>
          </p:cNvSpPr>
          <p:nvPr userDrawn="1"/>
        </p:nvSpPr>
        <p:spPr bwMode="auto">
          <a:xfrm>
            <a:off x="8262938" y="-928265"/>
            <a:ext cx="44450" cy="41275"/>
          </a:xfrm>
          <a:custGeom>
            <a:avLst/>
            <a:gdLst>
              <a:gd name="T0" fmla="*/ 55 w 55"/>
              <a:gd name="T1" fmla="*/ 38 h 53"/>
              <a:gd name="T2" fmla="*/ 55 w 55"/>
              <a:gd name="T3" fmla="*/ 27 h 53"/>
              <a:gd name="T4" fmla="*/ 55 w 55"/>
              <a:gd name="T5" fmla="*/ 7 h 53"/>
              <a:gd name="T6" fmla="*/ 55 w 55"/>
              <a:gd name="T7" fmla="*/ 1 h 53"/>
              <a:gd name="T8" fmla="*/ 53 w 55"/>
              <a:gd name="T9" fmla="*/ 0 h 53"/>
              <a:gd name="T10" fmla="*/ 46 w 55"/>
              <a:gd name="T11" fmla="*/ 0 h 53"/>
              <a:gd name="T12" fmla="*/ 40 w 55"/>
              <a:gd name="T13" fmla="*/ 0 h 53"/>
              <a:gd name="T14" fmla="*/ 29 w 55"/>
              <a:gd name="T15" fmla="*/ 0 h 53"/>
              <a:gd name="T16" fmla="*/ 28 w 55"/>
              <a:gd name="T17" fmla="*/ 7 h 53"/>
              <a:gd name="T18" fmla="*/ 26 w 55"/>
              <a:gd name="T19" fmla="*/ 0 h 53"/>
              <a:gd name="T20" fmla="*/ 17 w 55"/>
              <a:gd name="T21" fmla="*/ 0 h 53"/>
              <a:gd name="T22" fmla="*/ 11 w 55"/>
              <a:gd name="T23" fmla="*/ 0 h 53"/>
              <a:gd name="T24" fmla="*/ 4 w 55"/>
              <a:gd name="T25" fmla="*/ 0 h 53"/>
              <a:gd name="T26" fmla="*/ 2 w 55"/>
              <a:gd name="T27" fmla="*/ 1 h 53"/>
              <a:gd name="T28" fmla="*/ 0 w 55"/>
              <a:gd name="T29" fmla="*/ 7 h 53"/>
              <a:gd name="T30" fmla="*/ 0 w 55"/>
              <a:gd name="T31" fmla="*/ 27 h 53"/>
              <a:gd name="T32" fmla="*/ 0 w 55"/>
              <a:gd name="T33" fmla="*/ 49 h 53"/>
              <a:gd name="T34" fmla="*/ 6 w 55"/>
              <a:gd name="T35" fmla="*/ 49 h 53"/>
              <a:gd name="T36" fmla="*/ 9 w 55"/>
              <a:gd name="T37" fmla="*/ 47 h 53"/>
              <a:gd name="T38" fmla="*/ 13 w 55"/>
              <a:gd name="T39" fmla="*/ 40 h 53"/>
              <a:gd name="T40" fmla="*/ 13 w 55"/>
              <a:gd name="T41" fmla="*/ 53 h 53"/>
              <a:gd name="T42" fmla="*/ 17 w 55"/>
              <a:gd name="T43" fmla="*/ 53 h 53"/>
              <a:gd name="T44" fmla="*/ 24 w 55"/>
              <a:gd name="T45" fmla="*/ 49 h 53"/>
              <a:gd name="T46" fmla="*/ 26 w 55"/>
              <a:gd name="T47" fmla="*/ 43 h 53"/>
              <a:gd name="T48" fmla="*/ 28 w 55"/>
              <a:gd name="T49" fmla="*/ 40 h 53"/>
              <a:gd name="T50" fmla="*/ 28 w 55"/>
              <a:gd name="T51" fmla="*/ 53 h 53"/>
              <a:gd name="T52" fmla="*/ 39 w 55"/>
              <a:gd name="T53" fmla="*/ 49 h 53"/>
              <a:gd name="T54" fmla="*/ 42 w 55"/>
              <a:gd name="T55" fmla="*/ 43 h 53"/>
              <a:gd name="T56" fmla="*/ 42 w 55"/>
              <a:gd name="T57" fmla="*/ 40 h 53"/>
              <a:gd name="T58" fmla="*/ 42 w 55"/>
              <a:gd name="T59" fmla="*/ 49 h 53"/>
              <a:gd name="T60" fmla="*/ 46 w 55"/>
              <a:gd name="T61" fmla="*/ 47 h 53"/>
              <a:gd name="T62" fmla="*/ 51 w 55"/>
              <a:gd name="T63" fmla="*/ 45 h 53"/>
              <a:gd name="T64" fmla="*/ 55 w 55"/>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53">
                <a:moveTo>
                  <a:pt x="55" y="38"/>
                </a:moveTo>
                <a:lnTo>
                  <a:pt x="55" y="38"/>
                </a:lnTo>
                <a:lnTo>
                  <a:pt x="55" y="27"/>
                </a:lnTo>
                <a:lnTo>
                  <a:pt x="55" y="27"/>
                </a:lnTo>
                <a:lnTo>
                  <a:pt x="55" y="7"/>
                </a:lnTo>
                <a:lnTo>
                  <a:pt x="55" y="7"/>
                </a:lnTo>
                <a:lnTo>
                  <a:pt x="55" y="3"/>
                </a:lnTo>
                <a:lnTo>
                  <a:pt x="55" y="1"/>
                </a:lnTo>
                <a:lnTo>
                  <a:pt x="53" y="0"/>
                </a:lnTo>
                <a:lnTo>
                  <a:pt x="53" y="0"/>
                </a:lnTo>
                <a:lnTo>
                  <a:pt x="46" y="0"/>
                </a:lnTo>
                <a:lnTo>
                  <a:pt x="46" y="0"/>
                </a:lnTo>
                <a:lnTo>
                  <a:pt x="42" y="7"/>
                </a:lnTo>
                <a:lnTo>
                  <a:pt x="40" y="0"/>
                </a:lnTo>
                <a:lnTo>
                  <a:pt x="40" y="0"/>
                </a:lnTo>
                <a:lnTo>
                  <a:pt x="29" y="0"/>
                </a:lnTo>
                <a:lnTo>
                  <a:pt x="29" y="0"/>
                </a:lnTo>
                <a:lnTo>
                  <a:pt x="28" y="7"/>
                </a:lnTo>
                <a:lnTo>
                  <a:pt x="26" y="0"/>
                </a:lnTo>
                <a:lnTo>
                  <a:pt x="26" y="0"/>
                </a:lnTo>
                <a:lnTo>
                  <a:pt x="17" y="0"/>
                </a:lnTo>
                <a:lnTo>
                  <a:pt x="17" y="0"/>
                </a:lnTo>
                <a:lnTo>
                  <a:pt x="13" y="7"/>
                </a:lnTo>
                <a:lnTo>
                  <a:pt x="11" y="0"/>
                </a:lnTo>
                <a:lnTo>
                  <a:pt x="11" y="0"/>
                </a:lnTo>
                <a:lnTo>
                  <a:pt x="4" y="0"/>
                </a:lnTo>
                <a:lnTo>
                  <a:pt x="4" y="0"/>
                </a:lnTo>
                <a:lnTo>
                  <a:pt x="2" y="1"/>
                </a:lnTo>
                <a:lnTo>
                  <a:pt x="0" y="3"/>
                </a:lnTo>
                <a:lnTo>
                  <a:pt x="0" y="7"/>
                </a:lnTo>
                <a:lnTo>
                  <a:pt x="0" y="7"/>
                </a:lnTo>
                <a:lnTo>
                  <a:pt x="0" y="27"/>
                </a:lnTo>
                <a:lnTo>
                  <a:pt x="0" y="27"/>
                </a:lnTo>
                <a:lnTo>
                  <a:pt x="0" y="49"/>
                </a:lnTo>
                <a:lnTo>
                  <a:pt x="0" y="49"/>
                </a:lnTo>
                <a:lnTo>
                  <a:pt x="6" y="49"/>
                </a:lnTo>
                <a:lnTo>
                  <a:pt x="9" y="47"/>
                </a:lnTo>
                <a:lnTo>
                  <a:pt x="9" y="47"/>
                </a:lnTo>
                <a:lnTo>
                  <a:pt x="11" y="42"/>
                </a:lnTo>
                <a:lnTo>
                  <a:pt x="13" y="40"/>
                </a:lnTo>
                <a:lnTo>
                  <a:pt x="13" y="40"/>
                </a:lnTo>
                <a:lnTo>
                  <a:pt x="13" y="53"/>
                </a:lnTo>
                <a:lnTo>
                  <a:pt x="13" y="53"/>
                </a:lnTo>
                <a:lnTo>
                  <a:pt x="17" y="53"/>
                </a:lnTo>
                <a:lnTo>
                  <a:pt x="20" y="51"/>
                </a:lnTo>
                <a:lnTo>
                  <a:pt x="24" y="49"/>
                </a:lnTo>
                <a:lnTo>
                  <a:pt x="24" y="49"/>
                </a:lnTo>
                <a:lnTo>
                  <a:pt x="26" y="43"/>
                </a:lnTo>
                <a:lnTo>
                  <a:pt x="28" y="40"/>
                </a:lnTo>
                <a:lnTo>
                  <a:pt x="28" y="40"/>
                </a:lnTo>
                <a:lnTo>
                  <a:pt x="28" y="53"/>
                </a:lnTo>
                <a:lnTo>
                  <a:pt x="28" y="53"/>
                </a:lnTo>
                <a:lnTo>
                  <a:pt x="33" y="51"/>
                </a:lnTo>
                <a:lnTo>
                  <a:pt x="39" y="49"/>
                </a:lnTo>
                <a:lnTo>
                  <a:pt x="39" y="49"/>
                </a:lnTo>
                <a:lnTo>
                  <a:pt x="42" y="43"/>
                </a:lnTo>
                <a:lnTo>
                  <a:pt x="42" y="40"/>
                </a:lnTo>
                <a:lnTo>
                  <a:pt x="42" y="40"/>
                </a:lnTo>
                <a:lnTo>
                  <a:pt x="42" y="49"/>
                </a:lnTo>
                <a:lnTo>
                  <a:pt x="42" y="49"/>
                </a:lnTo>
                <a:lnTo>
                  <a:pt x="46" y="47"/>
                </a:lnTo>
                <a:lnTo>
                  <a:pt x="46" y="47"/>
                </a:lnTo>
                <a:lnTo>
                  <a:pt x="51" y="45"/>
                </a:lnTo>
                <a:lnTo>
                  <a:pt x="51" y="45"/>
                </a:lnTo>
                <a:lnTo>
                  <a:pt x="53" y="43"/>
                </a:lnTo>
                <a:lnTo>
                  <a:pt x="55"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42"/>
          <p:cNvSpPr>
            <a:spLocks/>
          </p:cNvSpPr>
          <p:nvPr userDrawn="1"/>
        </p:nvSpPr>
        <p:spPr bwMode="auto">
          <a:xfrm>
            <a:off x="8269288" y="-926678"/>
            <a:ext cx="53975" cy="60325"/>
          </a:xfrm>
          <a:custGeom>
            <a:avLst/>
            <a:gdLst>
              <a:gd name="T0" fmla="*/ 67 w 67"/>
              <a:gd name="T1" fmla="*/ 57 h 77"/>
              <a:gd name="T2" fmla="*/ 67 w 67"/>
              <a:gd name="T3" fmla="*/ 44 h 77"/>
              <a:gd name="T4" fmla="*/ 67 w 67"/>
              <a:gd name="T5" fmla="*/ 44 h 77"/>
              <a:gd name="T6" fmla="*/ 65 w 67"/>
              <a:gd name="T7" fmla="*/ 42 h 77"/>
              <a:gd name="T8" fmla="*/ 63 w 67"/>
              <a:gd name="T9" fmla="*/ 37 h 77"/>
              <a:gd name="T10" fmla="*/ 63 w 67"/>
              <a:gd name="T11" fmla="*/ 30 h 77"/>
              <a:gd name="T12" fmla="*/ 63 w 67"/>
              <a:gd name="T13" fmla="*/ 30 h 77"/>
              <a:gd name="T14" fmla="*/ 63 w 67"/>
              <a:gd name="T15" fmla="*/ 26 h 77"/>
              <a:gd name="T16" fmla="*/ 65 w 67"/>
              <a:gd name="T17" fmla="*/ 21 h 77"/>
              <a:gd name="T18" fmla="*/ 67 w 67"/>
              <a:gd name="T19" fmla="*/ 17 h 77"/>
              <a:gd name="T20" fmla="*/ 67 w 67"/>
              <a:gd name="T21" fmla="*/ 6 h 77"/>
              <a:gd name="T22" fmla="*/ 67 w 67"/>
              <a:gd name="T23" fmla="*/ 6 h 77"/>
              <a:gd name="T24" fmla="*/ 63 w 67"/>
              <a:gd name="T25" fmla="*/ 2 h 77"/>
              <a:gd name="T26" fmla="*/ 60 w 67"/>
              <a:gd name="T27" fmla="*/ 0 h 77"/>
              <a:gd name="T28" fmla="*/ 56 w 67"/>
              <a:gd name="T29" fmla="*/ 0 h 77"/>
              <a:gd name="T30" fmla="*/ 56 w 67"/>
              <a:gd name="T31" fmla="*/ 41 h 77"/>
              <a:gd name="T32" fmla="*/ 56 w 67"/>
              <a:gd name="T33" fmla="*/ 41 h 77"/>
              <a:gd name="T34" fmla="*/ 54 w 67"/>
              <a:gd name="T35" fmla="*/ 46 h 77"/>
              <a:gd name="T36" fmla="*/ 51 w 67"/>
              <a:gd name="T37" fmla="*/ 52 h 77"/>
              <a:gd name="T38" fmla="*/ 45 w 67"/>
              <a:gd name="T39" fmla="*/ 55 h 77"/>
              <a:gd name="T40" fmla="*/ 38 w 67"/>
              <a:gd name="T41" fmla="*/ 57 h 77"/>
              <a:gd name="T42" fmla="*/ 38 w 67"/>
              <a:gd name="T43" fmla="*/ 57 h 77"/>
              <a:gd name="T44" fmla="*/ 23 w 67"/>
              <a:gd name="T45" fmla="*/ 59 h 77"/>
              <a:gd name="T46" fmla="*/ 10 w 67"/>
              <a:gd name="T47" fmla="*/ 61 h 77"/>
              <a:gd name="T48" fmla="*/ 0 w 67"/>
              <a:gd name="T49" fmla="*/ 61 h 77"/>
              <a:gd name="T50" fmla="*/ 0 w 67"/>
              <a:gd name="T51" fmla="*/ 61 h 77"/>
              <a:gd name="T52" fmla="*/ 1 w 67"/>
              <a:gd name="T53" fmla="*/ 70 h 77"/>
              <a:gd name="T54" fmla="*/ 1 w 67"/>
              <a:gd name="T55" fmla="*/ 70 h 77"/>
              <a:gd name="T56" fmla="*/ 5 w 67"/>
              <a:gd name="T57" fmla="*/ 75 h 77"/>
              <a:gd name="T58" fmla="*/ 7 w 67"/>
              <a:gd name="T59" fmla="*/ 77 h 77"/>
              <a:gd name="T60" fmla="*/ 54 w 67"/>
              <a:gd name="T61" fmla="*/ 77 h 77"/>
              <a:gd name="T62" fmla="*/ 67 w 67"/>
              <a:gd name="T63"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77">
                <a:moveTo>
                  <a:pt x="67" y="57"/>
                </a:moveTo>
                <a:lnTo>
                  <a:pt x="67" y="44"/>
                </a:lnTo>
                <a:lnTo>
                  <a:pt x="67" y="44"/>
                </a:lnTo>
                <a:lnTo>
                  <a:pt x="65" y="42"/>
                </a:lnTo>
                <a:lnTo>
                  <a:pt x="63" y="37"/>
                </a:lnTo>
                <a:lnTo>
                  <a:pt x="63" y="30"/>
                </a:lnTo>
                <a:lnTo>
                  <a:pt x="63" y="30"/>
                </a:lnTo>
                <a:lnTo>
                  <a:pt x="63" y="26"/>
                </a:lnTo>
                <a:lnTo>
                  <a:pt x="65" y="21"/>
                </a:lnTo>
                <a:lnTo>
                  <a:pt x="67" y="17"/>
                </a:lnTo>
                <a:lnTo>
                  <a:pt x="67" y="6"/>
                </a:lnTo>
                <a:lnTo>
                  <a:pt x="67" y="6"/>
                </a:lnTo>
                <a:lnTo>
                  <a:pt x="63" y="2"/>
                </a:lnTo>
                <a:lnTo>
                  <a:pt x="60" y="0"/>
                </a:lnTo>
                <a:lnTo>
                  <a:pt x="56" y="0"/>
                </a:lnTo>
                <a:lnTo>
                  <a:pt x="56" y="41"/>
                </a:lnTo>
                <a:lnTo>
                  <a:pt x="56" y="41"/>
                </a:lnTo>
                <a:lnTo>
                  <a:pt x="54" y="46"/>
                </a:lnTo>
                <a:lnTo>
                  <a:pt x="51" y="52"/>
                </a:lnTo>
                <a:lnTo>
                  <a:pt x="45" y="55"/>
                </a:lnTo>
                <a:lnTo>
                  <a:pt x="38" y="57"/>
                </a:lnTo>
                <a:lnTo>
                  <a:pt x="38" y="57"/>
                </a:lnTo>
                <a:lnTo>
                  <a:pt x="23" y="59"/>
                </a:lnTo>
                <a:lnTo>
                  <a:pt x="10" y="61"/>
                </a:lnTo>
                <a:lnTo>
                  <a:pt x="0" y="61"/>
                </a:lnTo>
                <a:lnTo>
                  <a:pt x="0" y="61"/>
                </a:lnTo>
                <a:lnTo>
                  <a:pt x="1" y="70"/>
                </a:lnTo>
                <a:lnTo>
                  <a:pt x="1" y="70"/>
                </a:lnTo>
                <a:lnTo>
                  <a:pt x="5" y="75"/>
                </a:lnTo>
                <a:lnTo>
                  <a:pt x="7" y="77"/>
                </a:lnTo>
                <a:lnTo>
                  <a:pt x="54" y="77"/>
                </a:lnTo>
                <a:lnTo>
                  <a:pt x="67" y="5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43"/>
          <p:cNvSpPr>
            <a:spLocks/>
          </p:cNvSpPr>
          <p:nvPr userDrawn="1"/>
        </p:nvSpPr>
        <p:spPr bwMode="auto">
          <a:xfrm>
            <a:off x="8272463" y="-858415"/>
            <a:ext cx="42863" cy="14288"/>
          </a:xfrm>
          <a:custGeom>
            <a:avLst/>
            <a:gdLst>
              <a:gd name="T0" fmla="*/ 4 w 55"/>
              <a:gd name="T1" fmla="*/ 19 h 19"/>
              <a:gd name="T2" fmla="*/ 51 w 55"/>
              <a:gd name="T3" fmla="*/ 19 h 19"/>
              <a:gd name="T4" fmla="*/ 51 w 55"/>
              <a:gd name="T5" fmla="*/ 19 h 19"/>
              <a:gd name="T6" fmla="*/ 55 w 55"/>
              <a:gd name="T7" fmla="*/ 9 h 19"/>
              <a:gd name="T8" fmla="*/ 53 w 55"/>
              <a:gd name="T9" fmla="*/ 0 h 19"/>
              <a:gd name="T10" fmla="*/ 4 w 55"/>
              <a:gd name="T11" fmla="*/ 0 h 19"/>
              <a:gd name="T12" fmla="*/ 0 w 55"/>
              <a:gd name="T13" fmla="*/ 9 h 19"/>
              <a:gd name="T14" fmla="*/ 4 w 55"/>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9">
                <a:moveTo>
                  <a:pt x="4" y="19"/>
                </a:moveTo>
                <a:lnTo>
                  <a:pt x="51" y="19"/>
                </a:lnTo>
                <a:lnTo>
                  <a:pt x="51" y="19"/>
                </a:lnTo>
                <a:lnTo>
                  <a:pt x="55" y="9"/>
                </a:lnTo>
                <a:lnTo>
                  <a:pt x="53" y="0"/>
                </a:lnTo>
                <a:lnTo>
                  <a:pt x="4" y="0"/>
                </a:lnTo>
                <a:lnTo>
                  <a:pt x="0" y="9"/>
                </a:lnTo>
                <a:lnTo>
                  <a:pt x="4" y="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44"/>
          <p:cNvSpPr>
            <a:spLocks/>
          </p:cNvSpPr>
          <p:nvPr userDrawn="1"/>
        </p:nvSpPr>
        <p:spPr bwMode="auto">
          <a:xfrm>
            <a:off x="8274050" y="-837778"/>
            <a:ext cx="44450" cy="50800"/>
          </a:xfrm>
          <a:custGeom>
            <a:avLst/>
            <a:gdLst>
              <a:gd name="T0" fmla="*/ 47 w 55"/>
              <a:gd name="T1" fmla="*/ 0 h 64"/>
              <a:gd name="T2" fmla="*/ 0 w 55"/>
              <a:gd name="T3" fmla="*/ 0 h 64"/>
              <a:gd name="T4" fmla="*/ 0 w 55"/>
              <a:gd name="T5" fmla="*/ 62 h 64"/>
              <a:gd name="T6" fmla="*/ 42 w 55"/>
              <a:gd name="T7" fmla="*/ 64 h 64"/>
              <a:gd name="T8" fmla="*/ 55 w 55"/>
              <a:gd name="T9" fmla="*/ 53 h 64"/>
              <a:gd name="T10" fmla="*/ 47 w 55"/>
              <a:gd name="T11" fmla="*/ 0 h 64"/>
            </a:gdLst>
            <a:ahLst/>
            <a:cxnLst>
              <a:cxn ang="0">
                <a:pos x="T0" y="T1"/>
              </a:cxn>
              <a:cxn ang="0">
                <a:pos x="T2" y="T3"/>
              </a:cxn>
              <a:cxn ang="0">
                <a:pos x="T4" y="T5"/>
              </a:cxn>
              <a:cxn ang="0">
                <a:pos x="T6" y="T7"/>
              </a:cxn>
              <a:cxn ang="0">
                <a:pos x="T8" y="T9"/>
              </a:cxn>
              <a:cxn ang="0">
                <a:pos x="T10" y="T11"/>
              </a:cxn>
            </a:cxnLst>
            <a:rect l="0" t="0" r="r" b="b"/>
            <a:pathLst>
              <a:path w="55" h="64">
                <a:moveTo>
                  <a:pt x="47" y="0"/>
                </a:moveTo>
                <a:lnTo>
                  <a:pt x="0" y="0"/>
                </a:lnTo>
                <a:lnTo>
                  <a:pt x="0" y="62"/>
                </a:lnTo>
                <a:lnTo>
                  <a:pt x="42" y="64"/>
                </a:lnTo>
                <a:lnTo>
                  <a:pt x="55" y="53"/>
                </a:lnTo>
                <a:lnTo>
                  <a:pt x="4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45"/>
          <p:cNvSpPr>
            <a:spLocks/>
          </p:cNvSpPr>
          <p:nvPr userDrawn="1"/>
        </p:nvSpPr>
        <p:spPr bwMode="auto">
          <a:xfrm>
            <a:off x="8274050" y="-788565"/>
            <a:ext cx="57150" cy="50800"/>
          </a:xfrm>
          <a:custGeom>
            <a:avLst/>
            <a:gdLst>
              <a:gd name="T0" fmla="*/ 73 w 73"/>
              <a:gd name="T1" fmla="*/ 16 h 64"/>
              <a:gd name="T2" fmla="*/ 73 w 73"/>
              <a:gd name="T3" fmla="*/ 16 h 64"/>
              <a:gd name="T4" fmla="*/ 64 w 73"/>
              <a:gd name="T5" fmla="*/ 9 h 64"/>
              <a:gd name="T6" fmla="*/ 64 w 73"/>
              <a:gd name="T7" fmla="*/ 9 h 64"/>
              <a:gd name="T8" fmla="*/ 62 w 73"/>
              <a:gd name="T9" fmla="*/ 0 h 64"/>
              <a:gd name="T10" fmla="*/ 48 w 73"/>
              <a:gd name="T11" fmla="*/ 11 h 64"/>
              <a:gd name="T12" fmla="*/ 0 w 73"/>
              <a:gd name="T13" fmla="*/ 11 h 64"/>
              <a:gd name="T14" fmla="*/ 0 w 73"/>
              <a:gd name="T15" fmla="*/ 11 h 64"/>
              <a:gd name="T16" fmla="*/ 0 w 73"/>
              <a:gd name="T17" fmla="*/ 27 h 64"/>
              <a:gd name="T18" fmla="*/ 0 w 73"/>
              <a:gd name="T19" fmla="*/ 45 h 64"/>
              <a:gd name="T20" fmla="*/ 0 w 73"/>
              <a:gd name="T21" fmla="*/ 45 h 64"/>
              <a:gd name="T22" fmla="*/ 11 w 73"/>
              <a:gd name="T23" fmla="*/ 55 h 64"/>
              <a:gd name="T24" fmla="*/ 24 w 73"/>
              <a:gd name="T25" fmla="*/ 64 h 64"/>
              <a:gd name="T26" fmla="*/ 55 w 73"/>
              <a:gd name="T27" fmla="*/ 25 h 64"/>
              <a:gd name="T28" fmla="*/ 73 w 73"/>
              <a:gd name="T2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4">
                <a:moveTo>
                  <a:pt x="73" y="16"/>
                </a:moveTo>
                <a:lnTo>
                  <a:pt x="73" y="16"/>
                </a:lnTo>
                <a:lnTo>
                  <a:pt x="64" y="9"/>
                </a:lnTo>
                <a:lnTo>
                  <a:pt x="64" y="9"/>
                </a:lnTo>
                <a:lnTo>
                  <a:pt x="62" y="0"/>
                </a:lnTo>
                <a:lnTo>
                  <a:pt x="48" y="11"/>
                </a:lnTo>
                <a:lnTo>
                  <a:pt x="0" y="11"/>
                </a:lnTo>
                <a:lnTo>
                  <a:pt x="0" y="11"/>
                </a:lnTo>
                <a:lnTo>
                  <a:pt x="0" y="27"/>
                </a:lnTo>
                <a:lnTo>
                  <a:pt x="0" y="45"/>
                </a:lnTo>
                <a:lnTo>
                  <a:pt x="0" y="45"/>
                </a:lnTo>
                <a:lnTo>
                  <a:pt x="11" y="55"/>
                </a:lnTo>
                <a:lnTo>
                  <a:pt x="24" y="64"/>
                </a:lnTo>
                <a:lnTo>
                  <a:pt x="55" y="25"/>
                </a:lnTo>
                <a:lnTo>
                  <a:pt x="73"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46"/>
          <p:cNvSpPr>
            <a:spLocks/>
          </p:cNvSpPr>
          <p:nvPr userDrawn="1"/>
        </p:nvSpPr>
        <p:spPr bwMode="auto">
          <a:xfrm>
            <a:off x="8301038" y="-769515"/>
            <a:ext cx="85725" cy="50800"/>
          </a:xfrm>
          <a:custGeom>
            <a:avLst/>
            <a:gdLst>
              <a:gd name="T0" fmla="*/ 27 w 108"/>
              <a:gd name="T1" fmla="*/ 7 h 63"/>
              <a:gd name="T2" fmla="*/ 0 w 108"/>
              <a:gd name="T3" fmla="*/ 43 h 63"/>
              <a:gd name="T4" fmla="*/ 45 w 108"/>
              <a:gd name="T5" fmla="*/ 63 h 63"/>
              <a:gd name="T6" fmla="*/ 45 w 108"/>
              <a:gd name="T7" fmla="*/ 63 h 63"/>
              <a:gd name="T8" fmla="*/ 65 w 108"/>
              <a:gd name="T9" fmla="*/ 51 h 63"/>
              <a:gd name="T10" fmla="*/ 86 w 108"/>
              <a:gd name="T11" fmla="*/ 38 h 63"/>
              <a:gd name="T12" fmla="*/ 108 w 108"/>
              <a:gd name="T13" fmla="*/ 23 h 63"/>
              <a:gd name="T14" fmla="*/ 44 w 108"/>
              <a:gd name="T15" fmla="*/ 0 h 63"/>
              <a:gd name="T16" fmla="*/ 27 w 108"/>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63">
                <a:moveTo>
                  <a:pt x="27" y="7"/>
                </a:moveTo>
                <a:lnTo>
                  <a:pt x="0" y="43"/>
                </a:lnTo>
                <a:lnTo>
                  <a:pt x="45" y="63"/>
                </a:lnTo>
                <a:lnTo>
                  <a:pt x="45" y="63"/>
                </a:lnTo>
                <a:lnTo>
                  <a:pt x="65" y="51"/>
                </a:lnTo>
                <a:lnTo>
                  <a:pt x="86" y="38"/>
                </a:lnTo>
                <a:lnTo>
                  <a:pt x="108" y="23"/>
                </a:lnTo>
                <a:lnTo>
                  <a:pt x="44" y="0"/>
                </a:lnTo>
                <a:lnTo>
                  <a:pt x="27" y="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47"/>
          <p:cNvSpPr>
            <a:spLocks/>
          </p:cNvSpPr>
          <p:nvPr userDrawn="1"/>
        </p:nvSpPr>
        <p:spPr bwMode="auto">
          <a:xfrm>
            <a:off x="8324850" y="-952078"/>
            <a:ext cx="22225" cy="93663"/>
          </a:xfrm>
          <a:custGeom>
            <a:avLst/>
            <a:gdLst>
              <a:gd name="T0" fmla="*/ 22 w 27"/>
              <a:gd name="T1" fmla="*/ 50 h 117"/>
              <a:gd name="T2" fmla="*/ 22 w 27"/>
              <a:gd name="T3" fmla="*/ 50 h 117"/>
              <a:gd name="T4" fmla="*/ 22 w 27"/>
              <a:gd name="T5" fmla="*/ 11 h 117"/>
              <a:gd name="T6" fmla="*/ 22 w 27"/>
              <a:gd name="T7" fmla="*/ 11 h 117"/>
              <a:gd name="T8" fmla="*/ 24 w 27"/>
              <a:gd name="T9" fmla="*/ 8 h 117"/>
              <a:gd name="T10" fmla="*/ 24 w 27"/>
              <a:gd name="T11" fmla="*/ 8 h 117"/>
              <a:gd name="T12" fmla="*/ 24 w 27"/>
              <a:gd name="T13" fmla="*/ 4 h 117"/>
              <a:gd name="T14" fmla="*/ 24 w 27"/>
              <a:gd name="T15" fmla="*/ 0 h 117"/>
              <a:gd name="T16" fmla="*/ 2 w 27"/>
              <a:gd name="T17" fmla="*/ 0 h 117"/>
              <a:gd name="T18" fmla="*/ 2 w 27"/>
              <a:gd name="T19" fmla="*/ 0 h 117"/>
              <a:gd name="T20" fmla="*/ 2 w 27"/>
              <a:gd name="T21" fmla="*/ 6 h 117"/>
              <a:gd name="T22" fmla="*/ 2 w 27"/>
              <a:gd name="T23" fmla="*/ 6 h 117"/>
              <a:gd name="T24" fmla="*/ 2 w 27"/>
              <a:gd name="T25" fmla="*/ 9 h 117"/>
              <a:gd name="T26" fmla="*/ 3 w 27"/>
              <a:gd name="T27" fmla="*/ 11 h 117"/>
              <a:gd name="T28" fmla="*/ 3 w 27"/>
              <a:gd name="T29" fmla="*/ 50 h 117"/>
              <a:gd name="T30" fmla="*/ 3 w 27"/>
              <a:gd name="T31" fmla="*/ 50 h 117"/>
              <a:gd name="T32" fmla="*/ 2 w 27"/>
              <a:gd name="T33" fmla="*/ 52 h 117"/>
              <a:gd name="T34" fmla="*/ 0 w 27"/>
              <a:gd name="T35" fmla="*/ 61 h 117"/>
              <a:gd name="T36" fmla="*/ 0 w 27"/>
              <a:gd name="T37" fmla="*/ 61 h 117"/>
              <a:gd name="T38" fmla="*/ 0 w 27"/>
              <a:gd name="T39" fmla="*/ 66 h 117"/>
              <a:gd name="T40" fmla="*/ 2 w 27"/>
              <a:gd name="T41" fmla="*/ 72 h 117"/>
              <a:gd name="T42" fmla="*/ 5 w 27"/>
              <a:gd name="T43" fmla="*/ 75 h 117"/>
              <a:gd name="T44" fmla="*/ 3 w 27"/>
              <a:gd name="T45" fmla="*/ 106 h 117"/>
              <a:gd name="T46" fmla="*/ 3 w 27"/>
              <a:gd name="T47" fmla="*/ 106 h 117"/>
              <a:gd name="T48" fmla="*/ 3 w 27"/>
              <a:gd name="T49" fmla="*/ 108 h 117"/>
              <a:gd name="T50" fmla="*/ 2 w 27"/>
              <a:gd name="T51" fmla="*/ 112 h 117"/>
              <a:gd name="T52" fmla="*/ 2 w 27"/>
              <a:gd name="T53" fmla="*/ 112 h 117"/>
              <a:gd name="T54" fmla="*/ 2 w 27"/>
              <a:gd name="T55" fmla="*/ 117 h 117"/>
              <a:gd name="T56" fmla="*/ 24 w 27"/>
              <a:gd name="T57" fmla="*/ 117 h 117"/>
              <a:gd name="T58" fmla="*/ 24 w 27"/>
              <a:gd name="T59" fmla="*/ 117 h 117"/>
              <a:gd name="T60" fmla="*/ 24 w 27"/>
              <a:gd name="T61" fmla="*/ 110 h 117"/>
              <a:gd name="T62" fmla="*/ 24 w 27"/>
              <a:gd name="T63" fmla="*/ 110 h 117"/>
              <a:gd name="T64" fmla="*/ 22 w 27"/>
              <a:gd name="T65" fmla="*/ 106 h 117"/>
              <a:gd name="T66" fmla="*/ 22 w 27"/>
              <a:gd name="T67" fmla="*/ 75 h 117"/>
              <a:gd name="T68" fmla="*/ 22 w 27"/>
              <a:gd name="T69" fmla="*/ 75 h 117"/>
              <a:gd name="T70" fmla="*/ 25 w 27"/>
              <a:gd name="T71" fmla="*/ 70 h 117"/>
              <a:gd name="T72" fmla="*/ 25 w 27"/>
              <a:gd name="T73" fmla="*/ 66 h 117"/>
              <a:gd name="T74" fmla="*/ 27 w 27"/>
              <a:gd name="T75" fmla="*/ 62 h 117"/>
              <a:gd name="T76" fmla="*/ 27 w 27"/>
              <a:gd name="T77" fmla="*/ 62 h 117"/>
              <a:gd name="T78" fmla="*/ 24 w 27"/>
              <a:gd name="T79" fmla="*/ 53 h 117"/>
              <a:gd name="T80" fmla="*/ 22 w 27"/>
              <a:gd name="T81" fmla="*/ 5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117">
                <a:moveTo>
                  <a:pt x="22" y="50"/>
                </a:moveTo>
                <a:lnTo>
                  <a:pt x="22" y="50"/>
                </a:lnTo>
                <a:lnTo>
                  <a:pt x="22" y="11"/>
                </a:lnTo>
                <a:lnTo>
                  <a:pt x="22" y="11"/>
                </a:lnTo>
                <a:lnTo>
                  <a:pt x="24" y="8"/>
                </a:lnTo>
                <a:lnTo>
                  <a:pt x="24" y="8"/>
                </a:lnTo>
                <a:lnTo>
                  <a:pt x="24" y="4"/>
                </a:lnTo>
                <a:lnTo>
                  <a:pt x="24" y="0"/>
                </a:lnTo>
                <a:lnTo>
                  <a:pt x="2" y="0"/>
                </a:lnTo>
                <a:lnTo>
                  <a:pt x="2" y="0"/>
                </a:lnTo>
                <a:lnTo>
                  <a:pt x="2" y="6"/>
                </a:lnTo>
                <a:lnTo>
                  <a:pt x="2" y="6"/>
                </a:lnTo>
                <a:lnTo>
                  <a:pt x="2" y="9"/>
                </a:lnTo>
                <a:lnTo>
                  <a:pt x="3" y="11"/>
                </a:lnTo>
                <a:lnTo>
                  <a:pt x="3" y="50"/>
                </a:lnTo>
                <a:lnTo>
                  <a:pt x="3" y="50"/>
                </a:lnTo>
                <a:lnTo>
                  <a:pt x="2" y="52"/>
                </a:lnTo>
                <a:lnTo>
                  <a:pt x="0" y="61"/>
                </a:lnTo>
                <a:lnTo>
                  <a:pt x="0" y="61"/>
                </a:lnTo>
                <a:lnTo>
                  <a:pt x="0" y="66"/>
                </a:lnTo>
                <a:lnTo>
                  <a:pt x="2" y="72"/>
                </a:lnTo>
                <a:lnTo>
                  <a:pt x="5" y="75"/>
                </a:lnTo>
                <a:lnTo>
                  <a:pt x="3" y="106"/>
                </a:lnTo>
                <a:lnTo>
                  <a:pt x="3" y="106"/>
                </a:lnTo>
                <a:lnTo>
                  <a:pt x="3" y="108"/>
                </a:lnTo>
                <a:lnTo>
                  <a:pt x="2" y="112"/>
                </a:lnTo>
                <a:lnTo>
                  <a:pt x="2" y="112"/>
                </a:lnTo>
                <a:lnTo>
                  <a:pt x="2" y="117"/>
                </a:lnTo>
                <a:lnTo>
                  <a:pt x="24" y="117"/>
                </a:lnTo>
                <a:lnTo>
                  <a:pt x="24" y="117"/>
                </a:lnTo>
                <a:lnTo>
                  <a:pt x="24" y="110"/>
                </a:lnTo>
                <a:lnTo>
                  <a:pt x="24" y="110"/>
                </a:lnTo>
                <a:lnTo>
                  <a:pt x="22" y="106"/>
                </a:lnTo>
                <a:lnTo>
                  <a:pt x="22" y="75"/>
                </a:lnTo>
                <a:lnTo>
                  <a:pt x="22" y="75"/>
                </a:lnTo>
                <a:lnTo>
                  <a:pt x="25" y="70"/>
                </a:lnTo>
                <a:lnTo>
                  <a:pt x="25" y="66"/>
                </a:lnTo>
                <a:lnTo>
                  <a:pt x="27" y="62"/>
                </a:lnTo>
                <a:lnTo>
                  <a:pt x="27" y="62"/>
                </a:lnTo>
                <a:lnTo>
                  <a:pt x="24" y="53"/>
                </a:lnTo>
                <a:lnTo>
                  <a:pt x="22"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48"/>
          <p:cNvSpPr>
            <a:spLocks/>
          </p:cNvSpPr>
          <p:nvPr userDrawn="1"/>
        </p:nvSpPr>
        <p:spPr bwMode="auto">
          <a:xfrm>
            <a:off x="8347075" y="-923503"/>
            <a:ext cx="60325" cy="42863"/>
          </a:xfrm>
          <a:custGeom>
            <a:avLst/>
            <a:gdLst>
              <a:gd name="T0" fmla="*/ 42 w 77"/>
              <a:gd name="T1" fmla="*/ 46 h 55"/>
              <a:gd name="T2" fmla="*/ 77 w 77"/>
              <a:gd name="T3" fmla="*/ 9 h 55"/>
              <a:gd name="T4" fmla="*/ 77 w 77"/>
              <a:gd name="T5" fmla="*/ 9 h 55"/>
              <a:gd name="T6" fmla="*/ 26 w 77"/>
              <a:gd name="T7" fmla="*/ 9 h 55"/>
              <a:gd name="T8" fmla="*/ 26 w 77"/>
              <a:gd name="T9" fmla="*/ 9 h 55"/>
              <a:gd name="T10" fmla="*/ 20 w 77"/>
              <a:gd name="T11" fmla="*/ 7 h 55"/>
              <a:gd name="T12" fmla="*/ 15 w 77"/>
              <a:gd name="T13" fmla="*/ 4 h 55"/>
              <a:gd name="T14" fmla="*/ 7 w 77"/>
              <a:gd name="T15" fmla="*/ 0 h 55"/>
              <a:gd name="T16" fmla="*/ 6 w 77"/>
              <a:gd name="T17" fmla="*/ 0 h 55"/>
              <a:gd name="T18" fmla="*/ 6 w 77"/>
              <a:gd name="T19" fmla="*/ 0 h 55"/>
              <a:gd name="T20" fmla="*/ 0 w 77"/>
              <a:gd name="T21" fmla="*/ 11 h 55"/>
              <a:gd name="T22" fmla="*/ 0 w 77"/>
              <a:gd name="T23" fmla="*/ 11 h 55"/>
              <a:gd name="T24" fmla="*/ 4 w 77"/>
              <a:gd name="T25" fmla="*/ 17 h 55"/>
              <a:gd name="T26" fmla="*/ 6 w 77"/>
              <a:gd name="T27" fmla="*/ 20 h 55"/>
              <a:gd name="T28" fmla="*/ 7 w 77"/>
              <a:gd name="T29" fmla="*/ 27 h 55"/>
              <a:gd name="T30" fmla="*/ 7 w 77"/>
              <a:gd name="T31" fmla="*/ 27 h 55"/>
              <a:gd name="T32" fmla="*/ 7 w 77"/>
              <a:gd name="T33" fmla="*/ 33 h 55"/>
              <a:gd name="T34" fmla="*/ 4 w 77"/>
              <a:gd name="T35" fmla="*/ 38 h 55"/>
              <a:gd name="T36" fmla="*/ 0 w 77"/>
              <a:gd name="T37" fmla="*/ 42 h 55"/>
              <a:gd name="T38" fmla="*/ 0 w 77"/>
              <a:gd name="T39" fmla="*/ 42 h 55"/>
              <a:gd name="T40" fmla="*/ 7 w 77"/>
              <a:gd name="T41" fmla="*/ 55 h 55"/>
              <a:gd name="T42" fmla="*/ 7 w 77"/>
              <a:gd name="T43" fmla="*/ 55 h 55"/>
              <a:gd name="T44" fmla="*/ 13 w 77"/>
              <a:gd name="T45" fmla="*/ 51 h 55"/>
              <a:gd name="T46" fmla="*/ 28 w 77"/>
              <a:gd name="T47" fmla="*/ 46 h 55"/>
              <a:gd name="T48" fmla="*/ 28 w 77"/>
              <a:gd name="T49" fmla="*/ 46 h 55"/>
              <a:gd name="T50" fmla="*/ 42 w 77"/>
              <a:gd name="T51" fmla="*/ 4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55">
                <a:moveTo>
                  <a:pt x="42" y="46"/>
                </a:moveTo>
                <a:lnTo>
                  <a:pt x="77" y="9"/>
                </a:lnTo>
                <a:lnTo>
                  <a:pt x="77" y="9"/>
                </a:lnTo>
                <a:lnTo>
                  <a:pt x="26" y="9"/>
                </a:lnTo>
                <a:lnTo>
                  <a:pt x="26" y="9"/>
                </a:lnTo>
                <a:lnTo>
                  <a:pt x="20" y="7"/>
                </a:lnTo>
                <a:lnTo>
                  <a:pt x="15" y="4"/>
                </a:lnTo>
                <a:lnTo>
                  <a:pt x="7" y="0"/>
                </a:lnTo>
                <a:lnTo>
                  <a:pt x="6" y="0"/>
                </a:lnTo>
                <a:lnTo>
                  <a:pt x="6" y="0"/>
                </a:lnTo>
                <a:lnTo>
                  <a:pt x="0" y="11"/>
                </a:lnTo>
                <a:lnTo>
                  <a:pt x="0" y="11"/>
                </a:lnTo>
                <a:lnTo>
                  <a:pt x="4" y="17"/>
                </a:lnTo>
                <a:lnTo>
                  <a:pt x="6" y="20"/>
                </a:lnTo>
                <a:lnTo>
                  <a:pt x="7" y="27"/>
                </a:lnTo>
                <a:lnTo>
                  <a:pt x="7" y="27"/>
                </a:lnTo>
                <a:lnTo>
                  <a:pt x="7" y="33"/>
                </a:lnTo>
                <a:lnTo>
                  <a:pt x="4" y="38"/>
                </a:lnTo>
                <a:lnTo>
                  <a:pt x="0" y="42"/>
                </a:lnTo>
                <a:lnTo>
                  <a:pt x="0" y="42"/>
                </a:lnTo>
                <a:lnTo>
                  <a:pt x="7" y="55"/>
                </a:lnTo>
                <a:lnTo>
                  <a:pt x="7" y="55"/>
                </a:lnTo>
                <a:lnTo>
                  <a:pt x="13" y="51"/>
                </a:lnTo>
                <a:lnTo>
                  <a:pt x="28" y="46"/>
                </a:lnTo>
                <a:lnTo>
                  <a:pt x="28" y="46"/>
                </a:lnTo>
                <a:lnTo>
                  <a:pt x="42"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49"/>
          <p:cNvSpPr>
            <a:spLocks/>
          </p:cNvSpPr>
          <p:nvPr userDrawn="1"/>
        </p:nvSpPr>
        <p:spPr bwMode="auto">
          <a:xfrm>
            <a:off x="8423275" y="-982240"/>
            <a:ext cx="119063" cy="93663"/>
          </a:xfrm>
          <a:custGeom>
            <a:avLst/>
            <a:gdLst>
              <a:gd name="T0" fmla="*/ 152 w 152"/>
              <a:gd name="T1" fmla="*/ 60 h 119"/>
              <a:gd name="T2" fmla="*/ 148 w 152"/>
              <a:gd name="T3" fmla="*/ 58 h 119"/>
              <a:gd name="T4" fmla="*/ 139 w 152"/>
              <a:gd name="T5" fmla="*/ 62 h 119"/>
              <a:gd name="T6" fmla="*/ 135 w 152"/>
              <a:gd name="T7" fmla="*/ 64 h 119"/>
              <a:gd name="T8" fmla="*/ 134 w 152"/>
              <a:gd name="T9" fmla="*/ 75 h 119"/>
              <a:gd name="T10" fmla="*/ 130 w 152"/>
              <a:gd name="T11" fmla="*/ 71 h 119"/>
              <a:gd name="T12" fmla="*/ 121 w 152"/>
              <a:gd name="T13" fmla="*/ 69 h 119"/>
              <a:gd name="T14" fmla="*/ 113 w 152"/>
              <a:gd name="T15" fmla="*/ 71 h 119"/>
              <a:gd name="T16" fmla="*/ 117 w 152"/>
              <a:gd name="T17" fmla="*/ 80 h 119"/>
              <a:gd name="T18" fmla="*/ 113 w 152"/>
              <a:gd name="T19" fmla="*/ 90 h 119"/>
              <a:gd name="T20" fmla="*/ 110 w 152"/>
              <a:gd name="T21" fmla="*/ 90 h 119"/>
              <a:gd name="T22" fmla="*/ 103 w 152"/>
              <a:gd name="T23" fmla="*/ 84 h 119"/>
              <a:gd name="T24" fmla="*/ 103 w 152"/>
              <a:gd name="T25" fmla="*/ 79 h 119"/>
              <a:gd name="T26" fmla="*/ 93 w 152"/>
              <a:gd name="T27" fmla="*/ 82 h 119"/>
              <a:gd name="T28" fmla="*/ 88 w 152"/>
              <a:gd name="T29" fmla="*/ 79 h 119"/>
              <a:gd name="T30" fmla="*/ 90 w 152"/>
              <a:gd name="T31" fmla="*/ 69 h 119"/>
              <a:gd name="T32" fmla="*/ 104 w 152"/>
              <a:gd name="T33" fmla="*/ 66 h 119"/>
              <a:gd name="T34" fmla="*/ 103 w 152"/>
              <a:gd name="T35" fmla="*/ 60 h 119"/>
              <a:gd name="T36" fmla="*/ 97 w 152"/>
              <a:gd name="T37" fmla="*/ 53 h 119"/>
              <a:gd name="T38" fmla="*/ 92 w 152"/>
              <a:gd name="T39" fmla="*/ 51 h 119"/>
              <a:gd name="T40" fmla="*/ 82 w 152"/>
              <a:gd name="T41" fmla="*/ 53 h 119"/>
              <a:gd name="T42" fmla="*/ 86 w 152"/>
              <a:gd name="T43" fmla="*/ 51 h 119"/>
              <a:gd name="T44" fmla="*/ 90 w 152"/>
              <a:gd name="T45" fmla="*/ 44 h 119"/>
              <a:gd name="T46" fmla="*/ 90 w 152"/>
              <a:gd name="T47" fmla="*/ 35 h 119"/>
              <a:gd name="T48" fmla="*/ 84 w 152"/>
              <a:gd name="T49" fmla="*/ 26 h 119"/>
              <a:gd name="T50" fmla="*/ 84 w 152"/>
              <a:gd name="T51" fmla="*/ 26 h 119"/>
              <a:gd name="T52" fmla="*/ 79 w 152"/>
              <a:gd name="T53" fmla="*/ 27 h 119"/>
              <a:gd name="T54" fmla="*/ 68 w 152"/>
              <a:gd name="T55" fmla="*/ 33 h 119"/>
              <a:gd name="T56" fmla="*/ 66 w 152"/>
              <a:gd name="T57" fmla="*/ 38 h 119"/>
              <a:gd name="T58" fmla="*/ 66 w 152"/>
              <a:gd name="T59" fmla="*/ 46 h 119"/>
              <a:gd name="T60" fmla="*/ 62 w 152"/>
              <a:gd name="T61" fmla="*/ 40 h 119"/>
              <a:gd name="T62" fmla="*/ 55 w 152"/>
              <a:gd name="T63" fmla="*/ 35 h 119"/>
              <a:gd name="T64" fmla="*/ 50 w 152"/>
              <a:gd name="T65" fmla="*/ 35 h 119"/>
              <a:gd name="T66" fmla="*/ 42 w 152"/>
              <a:gd name="T67" fmla="*/ 38 h 119"/>
              <a:gd name="T68" fmla="*/ 48 w 152"/>
              <a:gd name="T69" fmla="*/ 46 h 119"/>
              <a:gd name="T70" fmla="*/ 48 w 152"/>
              <a:gd name="T71" fmla="*/ 57 h 119"/>
              <a:gd name="T72" fmla="*/ 42 w 152"/>
              <a:gd name="T73" fmla="*/ 58 h 119"/>
              <a:gd name="T74" fmla="*/ 35 w 152"/>
              <a:gd name="T75" fmla="*/ 53 h 119"/>
              <a:gd name="T76" fmla="*/ 33 w 152"/>
              <a:gd name="T77" fmla="*/ 47 h 119"/>
              <a:gd name="T78" fmla="*/ 26 w 152"/>
              <a:gd name="T79" fmla="*/ 53 h 119"/>
              <a:gd name="T80" fmla="*/ 20 w 152"/>
              <a:gd name="T81" fmla="*/ 51 h 119"/>
              <a:gd name="T82" fmla="*/ 17 w 152"/>
              <a:gd name="T83" fmla="*/ 42 h 119"/>
              <a:gd name="T84" fmla="*/ 31 w 152"/>
              <a:gd name="T85" fmla="*/ 35 h 119"/>
              <a:gd name="T86" fmla="*/ 29 w 152"/>
              <a:gd name="T87" fmla="*/ 33 h 119"/>
              <a:gd name="T88" fmla="*/ 22 w 152"/>
              <a:gd name="T89" fmla="*/ 24 h 119"/>
              <a:gd name="T90" fmla="*/ 15 w 152"/>
              <a:gd name="T91" fmla="*/ 24 h 119"/>
              <a:gd name="T92" fmla="*/ 18 w 152"/>
              <a:gd name="T93" fmla="*/ 18 h 119"/>
              <a:gd name="T94" fmla="*/ 20 w 152"/>
              <a:gd name="T95" fmla="*/ 9 h 119"/>
              <a:gd name="T96" fmla="*/ 18 w 152"/>
              <a:gd name="T97" fmla="*/ 5 h 119"/>
              <a:gd name="T98" fmla="*/ 13 w 152"/>
              <a:gd name="T99" fmla="*/ 0 h 119"/>
              <a:gd name="T100" fmla="*/ 35 w 152"/>
              <a:gd name="T101" fmla="*/ 88 h 119"/>
              <a:gd name="T102" fmla="*/ 46 w 152"/>
              <a:gd name="T103" fmla="*/ 82 h 119"/>
              <a:gd name="T104" fmla="*/ 51 w 152"/>
              <a:gd name="T105" fmla="*/ 79 h 119"/>
              <a:gd name="T106" fmla="*/ 66 w 152"/>
              <a:gd name="T107" fmla="*/ 80 h 119"/>
              <a:gd name="T108" fmla="*/ 71 w 152"/>
              <a:gd name="T109" fmla="*/ 82 h 119"/>
              <a:gd name="T110" fmla="*/ 82 w 152"/>
              <a:gd name="T111" fmla="*/ 90 h 119"/>
              <a:gd name="T112" fmla="*/ 84 w 152"/>
              <a:gd name="T113" fmla="*/ 99 h 119"/>
              <a:gd name="T114" fmla="*/ 84 w 152"/>
              <a:gd name="T115" fmla="*/ 104 h 119"/>
              <a:gd name="T116" fmla="*/ 106 w 152"/>
              <a:gd name="T1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 h="119">
                <a:moveTo>
                  <a:pt x="106" y="119"/>
                </a:moveTo>
                <a:lnTo>
                  <a:pt x="152" y="60"/>
                </a:lnTo>
                <a:lnTo>
                  <a:pt x="152" y="60"/>
                </a:lnTo>
                <a:lnTo>
                  <a:pt x="148" y="58"/>
                </a:lnTo>
                <a:lnTo>
                  <a:pt x="145" y="60"/>
                </a:lnTo>
                <a:lnTo>
                  <a:pt x="139" y="62"/>
                </a:lnTo>
                <a:lnTo>
                  <a:pt x="139" y="62"/>
                </a:lnTo>
                <a:lnTo>
                  <a:pt x="135" y="64"/>
                </a:lnTo>
                <a:lnTo>
                  <a:pt x="134" y="69"/>
                </a:lnTo>
                <a:lnTo>
                  <a:pt x="134" y="75"/>
                </a:lnTo>
                <a:lnTo>
                  <a:pt x="134" y="75"/>
                </a:lnTo>
                <a:lnTo>
                  <a:pt x="130" y="71"/>
                </a:lnTo>
                <a:lnTo>
                  <a:pt x="128" y="69"/>
                </a:lnTo>
                <a:lnTo>
                  <a:pt x="121" y="69"/>
                </a:lnTo>
                <a:lnTo>
                  <a:pt x="115" y="69"/>
                </a:lnTo>
                <a:lnTo>
                  <a:pt x="113" y="71"/>
                </a:lnTo>
                <a:lnTo>
                  <a:pt x="113" y="71"/>
                </a:lnTo>
                <a:lnTo>
                  <a:pt x="117" y="80"/>
                </a:lnTo>
                <a:lnTo>
                  <a:pt x="117" y="86"/>
                </a:lnTo>
                <a:lnTo>
                  <a:pt x="113" y="90"/>
                </a:lnTo>
                <a:lnTo>
                  <a:pt x="110" y="90"/>
                </a:lnTo>
                <a:lnTo>
                  <a:pt x="110" y="90"/>
                </a:lnTo>
                <a:lnTo>
                  <a:pt x="104" y="88"/>
                </a:lnTo>
                <a:lnTo>
                  <a:pt x="103" y="84"/>
                </a:lnTo>
                <a:lnTo>
                  <a:pt x="103" y="79"/>
                </a:lnTo>
                <a:lnTo>
                  <a:pt x="103" y="79"/>
                </a:lnTo>
                <a:lnTo>
                  <a:pt x="97" y="82"/>
                </a:lnTo>
                <a:lnTo>
                  <a:pt x="93" y="82"/>
                </a:lnTo>
                <a:lnTo>
                  <a:pt x="88" y="79"/>
                </a:lnTo>
                <a:lnTo>
                  <a:pt x="88" y="79"/>
                </a:lnTo>
                <a:lnTo>
                  <a:pt x="86" y="75"/>
                </a:lnTo>
                <a:lnTo>
                  <a:pt x="90" y="69"/>
                </a:lnTo>
                <a:lnTo>
                  <a:pt x="95" y="68"/>
                </a:lnTo>
                <a:lnTo>
                  <a:pt x="104" y="66"/>
                </a:lnTo>
                <a:lnTo>
                  <a:pt x="104" y="66"/>
                </a:lnTo>
                <a:lnTo>
                  <a:pt x="103" y="60"/>
                </a:lnTo>
                <a:lnTo>
                  <a:pt x="101" y="57"/>
                </a:lnTo>
                <a:lnTo>
                  <a:pt x="97" y="53"/>
                </a:lnTo>
                <a:lnTo>
                  <a:pt x="97" y="53"/>
                </a:lnTo>
                <a:lnTo>
                  <a:pt x="92" y="51"/>
                </a:lnTo>
                <a:lnTo>
                  <a:pt x="88" y="51"/>
                </a:lnTo>
                <a:lnTo>
                  <a:pt x="82" y="53"/>
                </a:lnTo>
                <a:lnTo>
                  <a:pt x="82" y="53"/>
                </a:lnTo>
                <a:lnTo>
                  <a:pt x="86" y="51"/>
                </a:lnTo>
                <a:lnTo>
                  <a:pt x="88" y="47"/>
                </a:lnTo>
                <a:lnTo>
                  <a:pt x="90" y="44"/>
                </a:lnTo>
                <a:lnTo>
                  <a:pt x="90" y="44"/>
                </a:lnTo>
                <a:lnTo>
                  <a:pt x="90" y="35"/>
                </a:lnTo>
                <a:lnTo>
                  <a:pt x="88" y="31"/>
                </a:lnTo>
                <a:lnTo>
                  <a:pt x="84" y="26"/>
                </a:lnTo>
                <a:lnTo>
                  <a:pt x="84" y="26"/>
                </a:lnTo>
                <a:lnTo>
                  <a:pt x="84" y="26"/>
                </a:lnTo>
                <a:lnTo>
                  <a:pt x="84" y="26"/>
                </a:lnTo>
                <a:lnTo>
                  <a:pt x="79" y="27"/>
                </a:lnTo>
                <a:lnTo>
                  <a:pt x="73" y="29"/>
                </a:lnTo>
                <a:lnTo>
                  <a:pt x="68" y="33"/>
                </a:lnTo>
                <a:lnTo>
                  <a:pt x="68" y="33"/>
                </a:lnTo>
                <a:lnTo>
                  <a:pt x="66" y="38"/>
                </a:lnTo>
                <a:lnTo>
                  <a:pt x="66" y="42"/>
                </a:lnTo>
                <a:lnTo>
                  <a:pt x="66" y="46"/>
                </a:lnTo>
                <a:lnTo>
                  <a:pt x="66" y="46"/>
                </a:lnTo>
                <a:lnTo>
                  <a:pt x="62" y="40"/>
                </a:lnTo>
                <a:lnTo>
                  <a:pt x="60" y="37"/>
                </a:lnTo>
                <a:lnTo>
                  <a:pt x="55" y="35"/>
                </a:lnTo>
                <a:lnTo>
                  <a:pt x="55" y="35"/>
                </a:lnTo>
                <a:lnTo>
                  <a:pt x="50" y="35"/>
                </a:lnTo>
                <a:lnTo>
                  <a:pt x="46" y="37"/>
                </a:lnTo>
                <a:lnTo>
                  <a:pt x="42" y="38"/>
                </a:lnTo>
                <a:lnTo>
                  <a:pt x="42" y="38"/>
                </a:lnTo>
                <a:lnTo>
                  <a:pt x="48" y="46"/>
                </a:lnTo>
                <a:lnTo>
                  <a:pt x="48" y="53"/>
                </a:lnTo>
                <a:lnTo>
                  <a:pt x="48" y="57"/>
                </a:lnTo>
                <a:lnTo>
                  <a:pt x="42" y="58"/>
                </a:lnTo>
                <a:lnTo>
                  <a:pt x="42" y="58"/>
                </a:lnTo>
                <a:lnTo>
                  <a:pt x="37" y="57"/>
                </a:lnTo>
                <a:lnTo>
                  <a:pt x="35" y="53"/>
                </a:lnTo>
                <a:lnTo>
                  <a:pt x="33" y="47"/>
                </a:lnTo>
                <a:lnTo>
                  <a:pt x="33" y="47"/>
                </a:lnTo>
                <a:lnTo>
                  <a:pt x="29" y="51"/>
                </a:lnTo>
                <a:lnTo>
                  <a:pt x="26" y="53"/>
                </a:lnTo>
                <a:lnTo>
                  <a:pt x="20" y="51"/>
                </a:lnTo>
                <a:lnTo>
                  <a:pt x="20" y="51"/>
                </a:lnTo>
                <a:lnTo>
                  <a:pt x="17" y="47"/>
                </a:lnTo>
                <a:lnTo>
                  <a:pt x="17" y="42"/>
                </a:lnTo>
                <a:lnTo>
                  <a:pt x="22" y="38"/>
                </a:lnTo>
                <a:lnTo>
                  <a:pt x="31" y="35"/>
                </a:lnTo>
                <a:lnTo>
                  <a:pt x="31" y="35"/>
                </a:lnTo>
                <a:lnTo>
                  <a:pt x="29" y="33"/>
                </a:lnTo>
                <a:lnTo>
                  <a:pt x="28" y="27"/>
                </a:lnTo>
                <a:lnTo>
                  <a:pt x="22" y="24"/>
                </a:lnTo>
                <a:lnTo>
                  <a:pt x="18" y="22"/>
                </a:lnTo>
                <a:lnTo>
                  <a:pt x="15" y="24"/>
                </a:lnTo>
                <a:lnTo>
                  <a:pt x="15" y="24"/>
                </a:lnTo>
                <a:lnTo>
                  <a:pt x="18" y="18"/>
                </a:lnTo>
                <a:lnTo>
                  <a:pt x="20" y="15"/>
                </a:lnTo>
                <a:lnTo>
                  <a:pt x="20" y="9"/>
                </a:lnTo>
                <a:lnTo>
                  <a:pt x="20" y="9"/>
                </a:lnTo>
                <a:lnTo>
                  <a:pt x="18" y="5"/>
                </a:lnTo>
                <a:lnTo>
                  <a:pt x="17" y="2"/>
                </a:lnTo>
                <a:lnTo>
                  <a:pt x="13" y="0"/>
                </a:lnTo>
                <a:lnTo>
                  <a:pt x="0" y="73"/>
                </a:lnTo>
                <a:lnTo>
                  <a:pt x="35" y="88"/>
                </a:lnTo>
                <a:lnTo>
                  <a:pt x="35" y="88"/>
                </a:lnTo>
                <a:lnTo>
                  <a:pt x="46" y="82"/>
                </a:lnTo>
                <a:lnTo>
                  <a:pt x="46" y="82"/>
                </a:lnTo>
                <a:lnTo>
                  <a:pt x="51" y="79"/>
                </a:lnTo>
                <a:lnTo>
                  <a:pt x="59" y="79"/>
                </a:lnTo>
                <a:lnTo>
                  <a:pt x="66" y="80"/>
                </a:lnTo>
                <a:lnTo>
                  <a:pt x="71" y="82"/>
                </a:lnTo>
                <a:lnTo>
                  <a:pt x="71" y="82"/>
                </a:lnTo>
                <a:lnTo>
                  <a:pt x="79" y="86"/>
                </a:lnTo>
                <a:lnTo>
                  <a:pt x="82" y="90"/>
                </a:lnTo>
                <a:lnTo>
                  <a:pt x="84" y="95"/>
                </a:lnTo>
                <a:lnTo>
                  <a:pt x="84" y="99"/>
                </a:lnTo>
                <a:lnTo>
                  <a:pt x="84" y="99"/>
                </a:lnTo>
                <a:lnTo>
                  <a:pt x="84" y="104"/>
                </a:lnTo>
                <a:lnTo>
                  <a:pt x="81" y="110"/>
                </a:lnTo>
                <a:lnTo>
                  <a:pt x="106" y="1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50"/>
          <p:cNvSpPr>
            <a:spLocks/>
          </p:cNvSpPr>
          <p:nvPr userDrawn="1"/>
        </p:nvSpPr>
        <p:spPr bwMode="auto">
          <a:xfrm>
            <a:off x="8520113" y="-917153"/>
            <a:ext cx="142875" cy="25400"/>
          </a:xfrm>
          <a:custGeom>
            <a:avLst/>
            <a:gdLst>
              <a:gd name="T0" fmla="*/ 151 w 180"/>
              <a:gd name="T1" fmla="*/ 28 h 31"/>
              <a:gd name="T2" fmla="*/ 180 w 180"/>
              <a:gd name="T3" fmla="*/ 15 h 31"/>
              <a:gd name="T4" fmla="*/ 151 w 180"/>
              <a:gd name="T5" fmla="*/ 2 h 31"/>
              <a:gd name="T6" fmla="*/ 151 w 180"/>
              <a:gd name="T7" fmla="*/ 2 h 31"/>
              <a:gd name="T8" fmla="*/ 102 w 180"/>
              <a:gd name="T9" fmla="*/ 2 h 31"/>
              <a:gd name="T10" fmla="*/ 23 w 180"/>
              <a:gd name="T11" fmla="*/ 0 h 31"/>
              <a:gd name="T12" fmla="*/ 0 w 180"/>
              <a:gd name="T13" fmla="*/ 31 h 31"/>
              <a:gd name="T14" fmla="*/ 0 w 180"/>
              <a:gd name="T15" fmla="*/ 31 h 31"/>
              <a:gd name="T16" fmla="*/ 151 w 18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31">
                <a:moveTo>
                  <a:pt x="151" y="28"/>
                </a:moveTo>
                <a:lnTo>
                  <a:pt x="180" y="15"/>
                </a:lnTo>
                <a:lnTo>
                  <a:pt x="151" y="2"/>
                </a:lnTo>
                <a:lnTo>
                  <a:pt x="151" y="2"/>
                </a:lnTo>
                <a:lnTo>
                  <a:pt x="102" y="2"/>
                </a:lnTo>
                <a:lnTo>
                  <a:pt x="23" y="0"/>
                </a:lnTo>
                <a:lnTo>
                  <a:pt x="0" y="31"/>
                </a:lnTo>
                <a:lnTo>
                  <a:pt x="0" y="31"/>
                </a:lnTo>
                <a:lnTo>
                  <a:pt x="151" y="2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51"/>
          <p:cNvSpPr>
            <a:spLocks/>
          </p:cNvSpPr>
          <p:nvPr userDrawn="1"/>
        </p:nvSpPr>
        <p:spPr bwMode="auto">
          <a:xfrm>
            <a:off x="8566150" y="-855240"/>
            <a:ext cx="85725" cy="84138"/>
          </a:xfrm>
          <a:custGeom>
            <a:avLst/>
            <a:gdLst>
              <a:gd name="T0" fmla="*/ 55 w 108"/>
              <a:gd name="T1" fmla="*/ 106 h 106"/>
              <a:gd name="T2" fmla="*/ 55 w 108"/>
              <a:gd name="T3" fmla="*/ 106 h 106"/>
              <a:gd name="T4" fmla="*/ 38 w 108"/>
              <a:gd name="T5" fmla="*/ 97 h 106"/>
              <a:gd name="T6" fmla="*/ 26 w 108"/>
              <a:gd name="T7" fmla="*/ 89 h 106"/>
              <a:gd name="T8" fmla="*/ 13 w 108"/>
              <a:gd name="T9" fmla="*/ 80 h 106"/>
              <a:gd name="T10" fmla="*/ 4 w 108"/>
              <a:gd name="T11" fmla="*/ 69 h 106"/>
              <a:gd name="T12" fmla="*/ 4 w 108"/>
              <a:gd name="T13" fmla="*/ 69 h 106"/>
              <a:gd name="T14" fmla="*/ 0 w 108"/>
              <a:gd name="T15" fmla="*/ 62 h 106"/>
              <a:gd name="T16" fmla="*/ 0 w 108"/>
              <a:gd name="T17" fmla="*/ 53 h 106"/>
              <a:gd name="T18" fmla="*/ 0 w 108"/>
              <a:gd name="T19" fmla="*/ 45 h 106"/>
              <a:gd name="T20" fmla="*/ 0 w 108"/>
              <a:gd name="T21" fmla="*/ 36 h 106"/>
              <a:gd name="T22" fmla="*/ 4 w 108"/>
              <a:gd name="T23" fmla="*/ 27 h 106"/>
              <a:gd name="T24" fmla="*/ 7 w 108"/>
              <a:gd name="T25" fmla="*/ 20 h 106"/>
              <a:gd name="T26" fmla="*/ 15 w 108"/>
              <a:gd name="T27" fmla="*/ 13 h 106"/>
              <a:gd name="T28" fmla="*/ 22 w 108"/>
              <a:gd name="T29" fmla="*/ 7 h 106"/>
              <a:gd name="T30" fmla="*/ 22 w 108"/>
              <a:gd name="T31" fmla="*/ 7 h 106"/>
              <a:gd name="T32" fmla="*/ 26 w 108"/>
              <a:gd name="T33" fmla="*/ 11 h 106"/>
              <a:gd name="T34" fmla="*/ 27 w 108"/>
              <a:gd name="T35" fmla="*/ 14 h 106"/>
              <a:gd name="T36" fmla="*/ 27 w 108"/>
              <a:gd name="T37" fmla="*/ 18 h 106"/>
              <a:gd name="T38" fmla="*/ 27 w 108"/>
              <a:gd name="T39" fmla="*/ 18 h 106"/>
              <a:gd name="T40" fmla="*/ 51 w 108"/>
              <a:gd name="T41" fmla="*/ 16 h 106"/>
              <a:gd name="T42" fmla="*/ 51 w 108"/>
              <a:gd name="T43" fmla="*/ 16 h 106"/>
              <a:gd name="T44" fmla="*/ 51 w 108"/>
              <a:gd name="T45" fmla="*/ 9 h 106"/>
              <a:gd name="T46" fmla="*/ 51 w 108"/>
              <a:gd name="T47" fmla="*/ 3 h 106"/>
              <a:gd name="T48" fmla="*/ 49 w 108"/>
              <a:gd name="T49" fmla="*/ 0 h 106"/>
              <a:gd name="T50" fmla="*/ 49 w 108"/>
              <a:gd name="T51" fmla="*/ 0 h 106"/>
              <a:gd name="T52" fmla="*/ 57 w 108"/>
              <a:gd name="T53" fmla="*/ 5 h 106"/>
              <a:gd name="T54" fmla="*/ 59 w 108"/>
              <a:gd name="T55" fmla="*/ 11 h 106"/>
              <a:gd name="T56" fmla="*/ 60 w 108"/>
              <a:gd name="T57" fmla="*/ 16 h 106"/>
              <a:gd name="T58" fmla="*/ 60 w 108"/>
              <a:gd name="T59" fmla="*/ 16 h 106"/>
              <a:gd name="T60" fmla="*/ 82 w 108"/>
              <a:gd name="T61" fmla="*/ 18 h 106"/>
              <a:gd name="T62" fmla="*/ 82 w 108"/>
              <a:gd name="T63" fmla="*/ 18 h 106"/>
              <a:gd name="T64" fmla="*/ 82 w 108"/>
              <a:gd name="T65" fmla="*/ 11 h 106"/>
              <a:gd name="T66" fmla="*/ 79 w 108"/>
              <a:gd name="T67" fmla="*/ 3 h 106"/>
              <a:gd name="T68" fmla="*/ 79 w 108"/>
              <a:gd name="T69" fmla="*/ 3 h 106"/>
              <a:gd name="T70" fmla="*/ 86 w 108"/>
              <a:gd name="T71" fmla="*/ 9 h 106"/>
              <a:gd name="T72" fmla="*/ 93 w 108"/>
              <a:gd name="T73" fmla="*/ 13 h 106"/>
              <a:gd name="T74" fmla="*/ 99 w 108"/>
              <a:gd name="T75" fmla="*/ 20 h 106"/>
              <a:gd name="T76" fmla="*/ 102 w 108"/>
              <a:gd name="T77" fmla="*/ 25 h 106"/>
              <a:gd name="T78" fmla="*/ 106 w 108"/>
              <a:gd name="T79" fmla="*/ 38 h 106"/>
              <a:gd name="T80" fmla="*/ 108 w 108"/>
              <a:gd name="T81" fmla="*/ 49 h 106"/>
              <a:gd name="T82" fmla="*/ 108 w 108"/>
              <a:gd name="T83" fmla="*/ 49 h 106"/>
              <a:gd name="T84" fmla="*/ 106 w 108"/>
              <a:gd name="T85" fmla="*/ 62 h 106"/>
              <a:gd name="T86" fmla="*/ 102 w 108"/>
              <a:gd name="T87" fmla="*/ 73 h 106"/>
              <a:gd name="T88" fmla="*/ 95 w 108"/>
              <a:gd name="T89" fmla="*/ 82 h 106"/>
              <a:gd name="T90" fmla="*/ 86 w 108"/>
              <a:gd name="T91" fmla="*/ 89 h 106"/>
              <a:gd name="T92" fmla="*/ 86 w 108"/>
              <a:gd name="T93" fmla="*/ 89 h 106"/>
              <a:gd name="T94" fmla="*/ 69 w 108"/>
              <a:gd name="T95" fmla="*/ 98 h 106"/>
              <a:gd name="T96" fmla="*/ 55 w 108"/>
              <a:gd name="T9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106">
                <a:moveTo>
                  <a:pt x="55" y="106"/>
                </a:moveTo>
                <a:lnTo>
                  <a:pt x="55" y="106"/>
                </a:lnTo>
                <a:lnTo>
                  <a:pt x="38" y="97"/>
                </a:lnTo>
                <a:lnTo>
                  <a:pt x="26" y="89"/>
                </a:lnTo>
                <a:lnTo>
                  <a:pt x="13" y="80"/>
                </a:lnTo>
                <a:lnTo>
                  <a:pt x="4" y="69"/>
                </a:lnTo>
                <a:lnTo>
                  <a:pt x="4" y="69"/>
                </a:lnTo>
                <a:lnTo>
                  <a:pt x="0" y="62"/>
                </a:lnTo>
                <a:lnTo>
                  <a:pt x="0" y="53"/>
                </a:lnTo>
                <a:lnTo>
                  <a:pt x="0" y="45"/>
                </a:lnTo>
                <a:lnTo>
                  <a:pt x="0" y="36"/>
                </a:lnTo>
                <a:lnTo>
                  <a:pt x="4" y="27"/>
                </a:lnTo>
                <a:lnTo>
                  <a:pt x="7" y="20"/>
                </a:lnTo>
                <a:lnTo>
                  <a:pt x="15" y="13"/>
                </a:lnTo>
                <a:lnTo>
                  <a:pt x="22" y="7"/>
                </a:lnTo>
                <a:lnTo>
                  <a:pt x="22" y="7"/>
                </a:lnTo>
                <a:lnTo>
                  <a:pt x="26" y="11"/>
                </a:lnTo>
                <a:lnTo>
                  <a:pt x="27" y="14"/>
                </a:lnTo>
                <a:lnTo>
                  <a:pt x="27" y="18"/>
                </a:lnTo>
                <a:lnTo>
                  <a:pt x="27" y="18"/>
                </a:lnTo>
                <a:lnTo>
                  <a:pt x="51" y="16"/>
                </a:lnTo>
                <a:lnTo>
                  <a:pt x="51" y="16"/>
                </a:lnTo>
                <a:lnTo>
                  <a:pt x="51" y="9"/>
                </a:lnTo>
                <a:lnTo>
                  <a:pt x="51" y="3"/>
                </a:lnTo>
                <a:lnTo>
                  <a:pt x="49" y="0"/>
                </a:lnTo>
                <a:lnTo>
                  <a:pt x="49" y="0"/>
                </a:lnTo>
                <a:lnTo>
                  <a:pt x="57" y="5"/>
                </a:lnTo>
                <a:lnTo>
                  <a:pt x="59" y="11"/>
                </a:lnTo>
                <a:lnTo>
                  <a:pt x="60" y="16"/>
                </a:lnTo>
                <a:lnTo>
                  <a:pt x="60" y="16"/>
                </a:lnTo>
                <a:lnTo>
                  <a:pt x="82" y="18"/>
                </a:lnTo>
                <a:lnTo>
                  <a:pt x="82" y="18"/>
                </a:lnTo>
                <a:lnTo>
                  <a:pt x="82" y="11"/>
                </a:lnTo>
                <a:lnTo>
                  <a:pt x="79" y="3"/>
                </a:lnTo>
                <a:lnTo>
                  <a:pt x="79" y="3"/>
                </a:lnTo>
                <a:lnTo>
                  <a:pt x="86" y="9"/>
                </a:lnTo>
                <a:lnTo>
                  <a:pt x="93" y="13"/>
                </a:lnTo>
                <a:lnTo>
                  <a:pt x="99" y="20"/>
                </a:lnTo>
                <a:lnTo>
                  <a:pt x="102" y="25"/>
                </a:lnTo>
                <a:lnTo>
                  <a:pt x="106" y="38"/>
                </a:lnTo>
                <a:lnTo>
                  <a:pt x="108" y="49"/>
                </a:lnTo>
                <a:lnTo>
                  <a:pt x="108" y="49"/>
                </a:lnTo>
                <a:lnTo>
                  <a:pt x="106" y="62"/>
                </a:lnTo>
                <a:lnTo>
                  <a:pt x="102" y="73"/>
                </a:lnTo>
                <a:lnTo>
                  <a:pt x="95" y="82"/>
                </a:lnTo>
                <a:lnTo>
                  <a:pt x="86" y="89"/>
                </a:lnTo>
                <a:lnTo>
                  <a:pt x="86" y="89"/>
                </a:lnTo>
                <a:lnTo>
                  <a:pt x="69" y="98"/>
                </a:lnTo>
                <a:lnTo>
                  <a:pt x="55" y="1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52"/>
          <p:cNvSpPr>
            <a:spLocks/>
          </p:cNvSpPr>
          <p:nvPr userDrawn="1"/>
        </p:nvSpPr>
        <p:spPr bwMode="auto">
          <a:xfrm>
            <a:off x="8589963" y="-648865"/>
            <a:ext cx="1588" cy="1588"/>
          </a:xfrm>
          <a:custGeom>
            <a:avLst/>
            <a:gdLst>
              <a:gd name="T0" fmla="*/ 4 w 4"/>
              <a:gd name="T1" fmla="*/ 2 h 2"/>
              <a:gd name="T2" fmla="*/ 4 w 4"/>
              <a:gd name="T3" fmla="*/ 2 h 2"/>
              <a:gd name="T4" fmla="*/ 2 w 4"/>
              <a:gd name="T5" fmla="*/ 0 h 2"/>
              <a:gd name="T6" fmla="*/ 2 w 4"/>
              <a:gd name="T7" fmla="*/ 0 h 2"/>
              <a:gd name="T8" fmla="*/ 0 w 4"/>
              <a:gd name="T9" fmla="*/ 0 h 2"/>
              <a:gd name="T10" fmla="*/ 0 w 4"/>
              <a:gd name="T11" fmla="*/ 0 h 2"/>
              <a:gd name="T12" fmla="*/ 4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4" y="2"/>
                </a:moveTo>
                <a:lnTo>
                  <a:pt x="4" y="2"/>
                </a:lnTo>
                <a:lnTo>
                  <a:pt x="2" y="0"/>
                </a:lnTo>
                <a:lnTo>
                  <a:pt x="2" y="0"/>
                </a:lnTo>
                <a:lnTo>
                  <a:pt x="0" y="0"/>
                </a:lnTo>
                <a:lnTo>
                  <a:pt x="0" y="0"/>
                </a:lnTo>
                <a:lnTo>
                  <a:pt x="4"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53"/>
          <p:cNvSpPr>
            <a:spLocks/>
          </p:cNvSpPr>
          <p:nvPr userDrawn="1"/>
        </p:nvSpPr>
        <p:spPr bwMode="auto">
          <a:xfrm>
            <a:off x="8405813" y="-885403"/>
            <a:ext cx="15875" cy="9525"/>
          </a:xfrm>
          <a:custGeom>
            <a:avLst/>
            <a:gdLst>
              <a:gd name="T0" fmla="*/ 20 w 20"/>
              <a:gd name="T1" fmla="*/ 10 h 11"/>
              <a:gd name="T2" fmla="*/ 20 w 20"/>
              <a:gd name="T3" fmla="*/ 10 h 11"/>
              <a:gd name="T4" fmla="*/ 19 w 20"/>
              <a:gd name="T5" fmla="*/ 10 h 11"/>
              <a:gd name="T6" fmla="*/ 11 w 20"/>
              <a:gd name="T7" fmla="*/ 11 h 11"/>
              <a:gd name="T8" fmla="*/ 2 w 20"/>
              <a:gd name="T9" fmla="*/ 11 h 11"/>
              <a:gd name="T10" fmla="*/ 2 w 20"/>
              <a:gd name="T11" fmla="*/ 11 h 11"/>
              <a:gd name="T12" fmla="*/ 0 w 20"/>
              <a:gd name="T13" fmla="*/ 8 h 11"/>
              <a:gd name="T14" fmla="*/ 0 w 20"/>
              <a:gd name="T15" fmla="*/ 0 h 11"/>
              <a:gd name="T16" fmla="*/ 0 w 20"/>
              <a:gd name="T17" fmla="*/ 0 h 11"/>
              <a:gd name="T18" fmla="*/ 4 w 20"/>
              <a:gd name="T19" fmla="*/ 0 h 11"/>
              <a:gd name="T20" fmla="*/ 11 w 20"/>
              <a:gd name="T21" fmla="*/ 2 h 11"/>
              <a:gd name="T22" fmla="*/ 17 w 20"/>
              <a:gd name="T23" fmla="*/ 4 h 11"/>
              <a:gd name="T24" fmla="*/ 20 w 20"/>
              <a:gd name="T2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1">
                <a:moveTo>
                  <a:pt x="20" y="10"/>
                </a:moveTo>
                <a:lnTo>
                  <a:pt x="20" y="10"/>
                </a:lnTo>
                <a:lnTo>
                  <a:pt x="19" y="10"/>
                </a:lnTo>
                <a:lnTo>
                  <a:pt x="11" y="11"/>
                </a:lnTo>
                <a:lnTo>
                  <a:pt x="2" y="11"/>
                </a:lnTo>
                <a:lnTo>
                  <a:pt x="2" y="11"/>
                </a:lnTo>
                <a:lnTo>
                  <a:pt x="0" y="8"/>
                </a:lnTo>
                <a:lnTo>
                  <a:pt x="0" y="0"/>
                </a:lnTo>
                <a:lnTo>
                  <a:pt x="0" y="0"/>
                </a:lnTo>
                <a:lnTo>
                  <a:pt x="4" y="0"/>
                </a:lnTo>
                <a:lnTo>
                  <a:pt x="11" y="2"/>
                </a:lnTo>
                <a:lnTo>
                  <a:pt x="17" y="4"/>
                </a:lnTo>
                <a:lnTo>
                  <a:pt x="20"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54"/>
          <p:cNvSpPr>
            <a:spLocks/>
          </p:cNvSpPr>
          <p:nvPr userDrawn="1"/>
        </p:nvSpPr>
        <p:spPr bwMode="auto">
          <a:xfrm>
            <a:off x="8197850" y="-917153"/>
            <a:ext cx="492125" cy="579438"/>
          </a:xfrm>
          <a:custGeom>
            <a:avLst/>
            <a:gdLst>
              <a:gd name="T0" fmla="*/ 592 w 619"/>
              <a:gd name="T1" fmla="*/ 245 h 729"/>
              <a:gd name="T2" fmla="*/ 588 w 619"/>
              <a:gd name="T3" fmla="*/ 150 h 729"/>
              <a:gd name="T4" fmla="*/ 513 w 619"/>
              <a:gd name="T5" fmla="*/ 57 h 729"/>
              <a:gd name="T6" fmla="*/ 446 w 619"/>
              <a:gd name="T7" fmla="*/ 150 h 729"/>
              <a:gd name="T8" fmla="*/ 460 w 619"/>
              <a:gd name="T9" fmla="*/ 243 h 729"/>
              <a:gd name="T10" fmla="*/ 490 w 619"/>
              <a:gd name="T11" fmla="*/ 256 h 729"/>
              <a:gd name="T12" fmla="*/ 506 w 619"/>
              <a:gd name="T13" fmla="*/ 240 h 729"/>
              <a:gd name="T14" fmla="*/ 568 w 619"/>
              <a:gd name="T15" fmla="*/ 250 h 729"/>
              <a:gd name="T16" fmla="*/ 533 w 619"/>
              <a:gd name="T17" fmla="*/ 345 h 729"/>
              <a:gd name="T18" fmla="*/ 429 w 619"/>
              <a:gd name="T19" fmla="*/ 291 h 729"/>
              <a:gd name="T20" fmla="*/ 417 w 619"/>
              <a:gd name="T21" fmla="*/ 198 h 729"/>
              <a:gd name="T22" fmla="*/ 418 w 619"/>
              <a:gd name="T23" fmla="*/ 183 h 729"/>
              <a:gd name="T24" fmla="*/ 375 w 619"/>
              <a:gd name="T25" fmla="*/ 121 h 729"/>
              <a:gd name="T26" fmla="*/ 424 w 619"/>
              <a:gd name="T27" fmla="*/ 77 h 729"/>
              <a:gd name="T28" fmla="*/ 353 w 619"/>
              <a:gd name="T29" fmla="*/ 28 h 729"/>
              <a:gd name="T30" fmla="*/ 247 w 619"/>
              <a:gd name="T31" fmla="*/ 33 h 729"/>
              <a:gd name="T32" fmla="*/ 225 w 619"/>
              <a:gd name="T33" fmla="*/ 73 h 729"/>
              <a:gd name="T34" fmla="*/ 243 w 619"/>
              <a:gd name="T35" fmla="*/ 104 h 729"/>
              <a:gd name="T36" fmla="*/ 292 w 619"/>
              <a:gd name="T37" fmla="*/ 88 h 729"/>
              <a:gd name="T38" fmla="*/ 219 w 619"/>
              <a:gd name="T39" fmla="*/ 115 h 729"/>
              <a:gd name="T40" fmla="*/ 190 w 619"/>
              <a:gd name="T41" fmla="*/ 110 h 729"/>
              <a:gd name="T42" fmla="*/ 258 w 619"/>
              <a:gd name="T43" fmla="*/ 112 h 729"/>
              <a:gd name="T44" fmla="*/ 261 w 619"/>
              <a:gd name="T45" fmla="*/ 128 h 729"/>
              <a:gd name="T46" fmla="*/ 238 w 619"/>
              <a:gd name="T47" fmla="*/ 152 h 729"/>
              <a:gd name="T48" fmla="*/ 259 w 619"/>
              <a:gd name="T49" fmla="*/ 192 h 729"/>
              <a:gd name="T50" fmla="*/ 133 w 619"/>
              <a:gd name="T51" fmla="*/ 276 h 729"/>
              <a:gd name="T52" fmla="*/ 53 w 619"/>
              <a:gd name="T53" fmla="*/ 252 h 729"/>
              <a:gd name="T54" fmla="*/ 42 w 619"/>
              <a:gd name="T55" fmla="*/ 267 h 729"/>
              <a:gd name="T56" fmla="*/ 51 w 619"/>
              <a:gd name="T57" fmla="*/ 287 h 729"/>
              <a:gd name="T58" fmla="*/ 2 w 619"/>
              <a:gd name="T59" fmla="*/ 305 h 729"/>
              <a:gd name="T60" fmla="*/ 58 w 619"/>
              <a:gd name="T61" fmla="*/ 313 h 729"/>
              <a:gd name="T62" fmla="*/ 37 w 619"/>
              <a:gd name="T63" fmla="*/ 331 h 729"/>
              <a:gd name="T64" fmla="*/ 53 w 619"/>
              <a:gd name="T65" fmla="*/ 345 h 729"/>
              <a:gd name="T66" fmla="*/ 104 w 619"/>
              <a:gd name="T67" fmla="*/ 345 h 729"/>
              <a:gd name="T68" fmla="*/ 117 w 619"/>
              <a:gd name="T69" fmla="*/ 347 h 729"/>
              <a:gd name="T70" fmla="*/ 163 w 619"/>
              <a:gd name="T71" fmla="*/ 309 h 729"/>
              <a:gd name="T72" fmla="*/ 214 w 619"/>
              <a:gd name="T73" fmla="*/ 300 h 729"/>
              <a:gd name="T74" fmla="*/ 283 w 619"/>
              <a:gd name="T75" fmla="*/ 325 h 729"/>
              <a:gd name="T76" fmla="*/ 417 w 619"/>
              <a:gd name="T77" fmla="*/ 386 h 729"/>
              <a:gd name="T78" fmla="*/ 466 w 619"/>
              <a:gd name="T79" fmla="*/ 492 h 729"/>
              <a:gd name="T80" fmla="*/ 464 w 619"/>
              <a:gd name="T81" fmla="*/ 517 h 729"/>
              <a:gd name="T82" fmla="*/ 512 w 619"/>
              <a:gd name="T83" fmla="*/ 526 h 729"/>
              <a:gd name="T84" fmla="*/ 526 w 619"/>
              <a:gd name="T85" fmla="*/ 627 h 729"/>
              <a:gd name="T86" fmla="*/ 462 w 619"/>
              <a:gd name="T87" fmla="*/ 638 h 729"/>
              <a:gd name="T88" fmla="*/ 491 w 619"/>
              <a:gd name="T89" fmla="*/ 651 h 729"/>
              <a:gd name="T90" fmla="*/ 479 w 619"/>
              <a:gd name="T91" fmla="*/ 663 h 729"/>
              <a:gd name="T92" fmla="*/ 475 w 619"/>
              <a:gd name="T93" fmla="*/ 711 h 729"/>
              <a:gd name="T94" fmla="*/ 502 w 619"/>
              <a:gd name="T95" fmla="*/ 693 h 729"/>
              <a:gd name="T96" fmla="*/ 513 w 619"/>
              <a:gd name="T97" fmla="*/ 700 h 729"/>
              <a:gd name="T98" fmla="*/ 544 w 619"/>
              <a:gd name="T99" fmla="*/ 720 h 729"/>
              <a:gd name="T100" fmla="*/ 554 w 619"/>
              <a:gd name="T101" fmla="*/ 678 h 729"/>
              <a:gd name="T102" fmla="*/ 586 w 619"/>
              <a:gd name="T103" fmla="*/ 689 h 729"/>
              <a:gd name="T104" fmla="*/ 590 w 619"/>
              <a:gd name="T105" fmla="*/ 625 h 729"/>
              <a:gd name="T106" fmla="*/ 603 w 619"/>
              <a:gd name="T107" fmla="*/ 598 h 729"/>
              <a:gd name="T108" fmla="*/ 599 w 619"/>
              <a:gd name="T109" fmla="*/ 552 h 729"/>
              <a:gd name="T110" fmla="*/ 574 w 619"/>
              <a:gd name="T111" fmla="*/ 508 h 729"/>
              <a:gd name="T112" fmla="*/ 532 w 619"/>
              <a:gd name="T113" fmla="*/ 462 h 729"/>
              <a:gd name="T114" fmla="*/ 532 w 619"/>
              <a:gd name="T115" fmla="*/ 419 h 729"/>
              <a:gd name="T116" fmla="*/ 539 w 619"/>
              <a:gd name="T117" fmla="*/ 377 h 729"/>
              <a:gd name="T118" fmla="*/ 618 w 619"/>
              <a:gd name="T119" fmla="*/ 316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9" h="729">
                <a:moveTo>
                  <a:pt x="603" y="280"/>
                </a:moveTo>
                <a:lnTo>
                  <a:pt x="603" y="280"/>
                </a:lnTo>
                <a:lnTo>
                  <a:pt x="612" y="282"/>
                </a:lnTo>
                <a:lnTo>
                  <a:pt x="619" y="280"/>
                </a:lnTo>
                <a:lnTo>
                  <a:pt x="619" y="280"/>
                </a:lnTo>
                <a:lnTo>
                  <a:pt x="618" y="269"/>
                </a:lnTo>
                <a:lnTo>
                  <a:pt x="616" y="252"/>
                </a:lnTo>
                <a:lnTo>
                  <a:pt x="616" y="252"/>
                </a:lnTo>
                <a:lnTo>
                  <a:pt x="610" y="252"/>
                </a:lnTo>
                <a:lnTo>
                  <a:pt x="605" y="252"/>
                </a:lnTo>
                <a:lnTo>
                  <a:pt x="599" y="250"/>
                </a:lnTo>
                <a:lnTo>
                  <a:pt x="592" y="245"/>
                </a:lnTo>
                <a:lnTo>
                  <a:pt x="592" y="245"/>
                </a:lnTo>
                <a:lnTo>
                  <a:pt x="588" y="238"/>
                </a:lnTo>
                <a:lnTo>
                  <a:pt x="588" y="238"/>
                </a:lnTo>
                <a:lnTo>
                  <a:pt x="577" y="223"/>
                </a:lnTo>
                <a:lnTo>
                  <a:pt x="565" y="212"/>
                </a:lnTo>
                <a:lnTo>
                  <a:pt x="552" y="203"/>
                </a:lnTo>
                <a:lnTo>
                  <a:pt x="541" y="196"/>
                </a:lnTo>
                <a:lnTo>
                  <a:pt x="541" y="196"/>
                </a:lnTo>
                <a:lnTo>
                  <a:pt x="559" y="185"/>
                </a:lnTo>
                <a:lnTo>
                  <a:pt x="572" y="174"/>
                </a:lnTo>
                <a:lnTo>
                  <a:pt x="581" y="165"/>
                </a:lnTo>
                <a:lnTo>
                  <a:pt x="585" y="157"/>
                </a:lnTo>
                <a:lnTo>
                  <a:pt x="585" y="157"/>
                </a:lnTo>
                <a:lnTo>
                  <a:pt x="588" y="150"/>
                </a:lnTo>
                <a:lnTo>
                  <a:pt x="592" y="139"/>
                </a:lnTo>
                <a:lnTo>
                  <a:pt x="592" y="128"/>
                </a:lnTo>
                <a:lnTo>
                  <a:pt x="592" y="115"/>
                </a:lnTo>
                <a:lnTo>
                  <a:pt x="588" y="103"/>
                </a:lnTo>
                <a:lnTo>
                  <a:pt x="583" y="90"/>
                </a:lnTo>
                <a:lnTo>
                  <a:pt x="574" y="79"/>
                </a:lnTo>
                <a:lnTo>
                  <a:pt x="566" y="73"/>
                </a:lnTo>
                <a:lnTo>
                  <a:pt x="559" y="68"/>
                </a:lnTo>
                <a:lnTo>
                  <a:pt x="559" y="68"/>
                </a:lnTo>
                <a:lnTo>
                  <a:pt x="548" y="62"/>
                </a:lnTo>
                <a:lnTo>
                  <a:pt x="535" y="59"/>
                </a:lnTo>
                <a:lnTo>
                  <a:pt x="524" y="57"/>
                </a:lnTo>
                <a:lnTo>
                  <a:pt x="513" y="57"/>
                </a:lnTo>
                <a:lnTo>
                  <a:pt x="495" y="60"/>
                </a:lnTo>
                <a:lnTo>
                  <a:pt x="481" y="64"/>
                </a:lnTo>
                <a:lnTo>
                  <a:pt x="481" y="64"/>
                </a:lnTo>
                <a:lnTo>
                  <a:pt x="471" y="70"/>
                </a:lnTo>
                <a:lnTo>
                  <a:pt x="462" y="77"/>
                </a:lnTo>
                <a:lnTo>
                  <a:pt x="455" y="84"/>
                </a:lnTo>
                <a:lnTo>
                  <a:pt x="449" y="93"/>
                </a:lnTo>
                <a:lnTo>
                  <a:pt x="446" y="104"/>
                </a:lnTo>
                <a:lnTo>
                  <a:pt x="442" y="115"/>
                </a:lnTo>
                <a:lnTo>
                  <a:pt x="442" y="126"/>
                </a:lnTo>
                <a:lnTo>
                  <a:pt x="442" y="141"/>
                </a:lnTo>
                <a:lnTo>
                  <a:pt x="442" y="141"/>
                </a:lnTo>
                <a:lnTo>
                  <a:pt x="446" y="150"/>
                </a:lnTo>
                <a:lnTo>
                  <a:pt x="449" y="159"/>
                </a:lnTo>
                <a:lnTo>
                  <a:pt x="455" y="168"/>
                </a:lnTo>
                <a:lnTo>
                  <a:pt x="460" y="174"/>
                </a:lnTo>
                <a:lnTo>
                  <a:pt x="477" y="185"/>
                </a:lnTo>
                <a:lnTo>
                  <a:pt x="495" y="196"/>
                </a:lnTo>
                <a:lnTo>
                  <a:pt x="495" y="196"/>
                </a:lnTo>
                <a:lnTo>
                  <a:pt x="481" y="203"/>
                </a:lnTo>
                <a:lnTo>
                  <a:pt x="470" y="214"/>
                </a:lnTo>
                <a:lnTo>
                  <a:pt x="466" y="219"/>
                </a:lnTo>
                <a:lnTo>
                  <a:pt x="464" y="227"/>
                </a:lnTo>
                <a:lnTo>
                  <a:pt x="462" y="234"/>
                </a:lnTo>
                <a:lnTo>
                  <a:pt x="460" y="243"/>
                </a:lnTo>
                <a:lnTo>
                  <a:pt x="460" y="243"/>
                </a:lnTo>
                <a:lnTo>
                  <a:pt x="462" y="254"/>
                </a:lnTo>
                <a:lnTo>
                  <a:pt x="466" y="267"/>
                </a:lnTo>
                <a:lnTo>
                  <a:pt x="468" y="282"/>
                </a:lnTo>
                <a:lnTo>
                  <a:pt x="468" y="291"/>
                </a:lnTo>
                <a:lnTo>
                  <a:pt x="466" y="300"/>
                </a:lnTo>
                <a:lnTo>
                  <a:pt x="466" y="300"/>
                </a:lnTo>
                <a:lnTo>
                  <a:pt x="468" y="300"/>
                </a:lnTo>
                <a:lnTo>
                  <a:pt x="475" y="298"/>
                </a:lnTo>
                <a:lnTo>
                  <a:pt x="484" y="291"/>
                </a:lnTo>
                <a:lnTo>
                  <a:pt x="484" y="291"/>
                </a:lnTo>
                <a:lnTo>
                  <a:pt x="488" y="280"/>
                </a:lnTo>
                <a:lnTo>
                  <a:pt x="490" y="269"/>
                </a:lnTo>
                <a:lnTo>
                  <a:pt x="490" y="256"/>
                </a:lnTo>
                <a:lnTo>
                  <a:pt x="490" y="256"/>
                </a:lnTo>
                <a:lnTo>
                  <a:pt x="493" y="261"/>
                </a:lnTo>
                <a:lnTo>
                  <a:pt x="495" y="271"/>
                </a:lnTo>
                <a:lnTo>
                  <a:pt x="495" y="278"/>
                </a:lnTo>
                <a:lnTo>
                  <a:pt x="493" y="285"/>
                </a:lnTo>
                <a:lnTo>
                  <a:pt x="493" y="285"/>
                </a:lnTo>
                <a:lnTo>
                  <a:pt x="501" y="282"/>
                </a:lnTo>
                <a:lnTo>
                  <a:pt x="504" y="278"/>
                </a:lnTo>
                <a:lnTo>
                  <a:pt x="508" y="274"/>
                </a:lnTo>
                <a:lnTo>
                  <a:pt x="508" y="274"/>
                </a:lnTo>
                <a:lnTo>
                  <a:pt x="510" y="261"/>
                </a:lnTo>
                <a:lnTo>
                  <a:pt x="510" y="249"/>
                </a:lnTo>
                <a:lnTo>
                  <a:pt x="506" y="240"/>
                </a:lnTo>
                <a:lnTo>
                  <a:pt x="504" y="232"/>
                </a:lnTo>
                <a:lnTo>
                  <a:pt x="504" y="232"/>
                </a:lnTo>
                <a:lnTo>
                  <a:pt x="502" y="225"/>
                </a:lnTo>
                <a:lnTo>
                  <a:pt x="504" y="218"/>
                </a:lnTo>
                <a:lnTo>
                  <a:pt x="510" y="210"/>
                </a:lnTo>
                <a:lnTo>
                  <a:pt x="515" y="207"/>
                </a:lnTo>
                <a:lnTo>
                  <a:pt x="515" y="207"/>
                </a:lnTo>
                <a:lnTo>
                  <a:pt x="533" y="216"/>
                </a:lnTo>
                <a:lnTo>
                  <a:pt x="533" y="216"/>
                </a:lnTo>
                <a:lnTo>
                  <a:pt x="541" y="221"/>
                </a:lnTo>
                <a:lnTo>
                  <a:pt x="552" y="230"/>
                </a:lnTo>
                <a:lnTo>
                  <a:pt x="563" y="243"/>
                </a:lnTo>
                <a:lnTo>
                  <a:pt x="568" y="250"/>
                </a:lnTo>
                <a:lnTo>
                  <a:pt x="572" y="260"/>
                </a:lnTo>
                <a:lnTo>
                  <a:pt x="572" y="260"/>
                </a:lnTo>
                <a:lnTo>
                  <a:pt x="577" y="271"/>
                </a:lnTo>
                <a:lnTo>
                  <a:pt x="579" y="282"/>
                </a:lnTo>
                <a:lnTo>
                  <a:pt x="579" y="291"/>
                </a:lnTo>
                <a:lnTo>
                  <a:pt x="579" y="300"/>
                </a:lnTo>
                <a:lnTo>
                  <a:pt x="576" y="313"/>
                </a:lnTo>
                <a:lnTo>
                  <a:pt x="572" y="320"/>
                </a:lnTo>
                <a:lnTo>
                  <a:pt x="572" y="320"/>
                </a:lnTo>
                <a:lnTo>
                  <a:pt x="565" y="329"/>
                </a:lnTo>
                <a:lnTo>
                  <a:pt x="557" y="338"/>
                </a:lnTo>
                <a:lnTo>
                  <a:pt x="546" y="344"/>
                </a:lnTo>
                <a:lnTo>
                  <a:pt x="533" y="345"/>
                </a:lnTo>
                <a:lnTo>
                  <a:pt x="533" y="345"/>
                </a:lnTo>
                <a:lnTo>
                  <a:pt x="532" y="345"/>
                </a:lnTo>
                <a:lnTo>
                  <a:pt x="532" y="345"/>
                </a:lnTo>
                <a:lnTo>
                  <a:pt x="517" y="345"/>
                </a:lnTo>
                <a:lnTo>
                  <a:pt x="517" y="345"/>
                </a:lnTo>
                <a:lnTo>
                  <a:pt x="504" y="342"/>
                </a:lnTo>
                <a:lnTo>
                  <a:pt x="504" y="342"/>
                </a:lnTo>
                <a:lnTo>
                  <a:pt x="493" y="338"/>
                </a:lnTo>
                <a:lnTo>
                  <a:pt x="493" y="338"/>
                </a:lnTo>
                <a:lnTo>
                  <a:pt x="482" y="333"/>
                </a:lnTo>
                <a:lnTo>
                  <a:pt x="466" y="322"/>
                </a:lnTo>
                <a:lnTo>
                  <a:pt x="448" y="309"/>
                </a:lnTo>
                <a:lnTo>
                  <a:pt x="429" y="291"/>
                </a:lnTo>
                <a:lnTo>
                  <a:pt x="429" y="291"/>
                </a:lnTo>
                <a:lnTo>
                  <a:pt x="406" y="261"/>
                </a:lnTo>
                <a:lnTo>
                  <a:pt x="389" y="241"/>
                </a:lnTo>
                <a:lnTo>
                  <a:pt x="389" y="241"/>
                </a:lnTo>
                <a:lnTo>
                  <a:pt x="398" y="245"/>
                </a:lnTo>
                <a:lnTo>
                  <a:pt x="406" y="245"/>
                </a:lnTo>
                <a:lnTo>
                  <a:pt x="415" y="245"/>
                </a:lnTo>
                <a:lnTo>
                  <a:pt x="415" y="245"/>
                </a:lnTo>
                <a:lnTo>
                  <a:pt x="417" y="229"/>
                </a:lnTo>
                <a:lnTo>
                  <a:pt x="417" y="212"/>
                </a:lnTo>
                <a:lnTo>
                  <a:pt x="417" y="212"/>
                </a:lnTo>
                <a:lnTo>
                  <a:pt x="417" y="198"/>
                </a:lnTo>
                <a:lnTo>
                  <a:pt x="417" y="198"/>
                </a:lnTo>
                <a:lnTo>
                  <a:pt x="411" y="198"/>
                </a:lnTo>
                <a:lnTo>
                  <a:pt x="398" y="194"/>
                </a:lnTo>
                <a:lnTo>
                  <a:pt x="393" y="192"/>
                </a:lnTo>
                <a:lnTo>
                  <a:pt x="386" y="188"/>
                </a:lnTo>
                <a:lnTo>
                  <a:pt x="380" y="185"/>
                </a:lnTo>
                <a:lnTo>
                  <a:pt x="376" y="179"/>
                </a:lnTo>
                <a:lnTo>
                  <a:pt x="376" y="179"/>
                </a:lnTo>
                <a:lnTo>
                  <a:pt x="382" y="181"/>
                </a:lnTo>
                <a:lnTo>
                  <a:pt x="387" y="183"/>
                </a:lnTo>
                <a:lnTo>
                  <a:pt x="395" y="185"/>
                </a:lnTo>
                <a:lnTo>
                  <a:pt x="395" y="185"/>
                </a:lnTo>
                <a:lnTo>
                  <a:pt x="411" y="183"/>
                </a:lnTo>
                <a:lnTo>
                  <a:pt x="418" y="183"/>
                </a:lnTo>
                <a:lnTo>
                  <a:pt x="418" y="183"/>
                </a:lnTo>
                <a:lnTo>
                  <a:pt x="420" y="166"/>
                </a:lnTo>
                <a:lnTo>
                  <a:pt x="420" y="152"/>
                </a:lnTo>
                <a:lnTo>
                  <a:pt x="420" y="152"/>
                </a:lnTo>
                <a:lnTo>
                  <a:pt x="420" y="137"/>
                </a:lnTo>
                <a:lnTo>
                  <a:pt x="420" y="137"/>
                </a:lnTo>
                <a:lnTo>
                  <a:pt x="409" y="137"/>
                </a:lnTo>
                <a:lnTo>
                  <a:pt x="396" y="135"/>
                </a:lnTo>
                <a:lnTo>
                  <a:pt x="396" y="135"/>
                </a:lnTo>
                <a:lnTo>
                  <a:pt x="384" y="130"/>
                </a:lnTo>
                <a:lnTo>
                  <a:pt x="378" y="126"/>
                </a:lnTo>
                <a:lnTo>
                  <a:pt x="375" y="121"/>
                </a:lnTo>
                <a:lnTo>
                  <a:pt x="375" y="121"/>
                </a:lnTo>
                <a:lnTo>
                  <a:pt x="380" y="123"/>
                </a:lnTo>
                <a:lnTo>
                  <a:pt x="395" y="126"/>
                </a:lnTo>
                <a:lnTo>
                  <a:pt x="395" y="126"/>
                </a:lnTo>
                <a:lnTo>
                  <a:pt x="404" y="126"/>
                </a:lnTo>
                <a:lnTo>
                  <a:pt x="413" y="124"/>
                </a:lnTo>
                <a:lnTo>
                  <a:pt x="420" y="124"/>
                </a:lnTo>
                <a:lnTo>
                  <a:pt x="422" y="123"/>
                </a:lnTo>
                <a:lnTo>
                  <a:pt x="422" y="123"/>
                </a:lnTo>
                <a:lnTo>
                  <a:pt x="422" y="93"/>
                </a:lnTo>
                <a:lnTo>
                  <a:pt x="422" y="93"/>
                </a:lnTo>
                <a:lnTo>
                  <a:pt x="424" y="86"/>
                </a:lnTo>
                <a:lnTo>
                  <a:pt x="424" y="77"/>
                </a:lnTo>
                <a:lnTo>
                  <a:pt x="424" y="77"/>
                </a:lnTo>
                <a:lnTo>
                  <a:pt x="418" y="77"/>
                </a:lnTo>
                <a:lnTo>
                  <a:pt x="407" y="75"/>
                </a:lnTo>
                <a:lnTo>
                  <a:pt x="395" y="70"/>
                </a:lnTo>
                <a:lnTo>
                  <a:pt x="389" y="66"/>
                </a:lnTo>
                <a:lnTo>
                  <a:pt x="382" y="60"/>
                </a:lnTo>
                <a:lnTo>
                  <a:pt x="382" y="60"/>
                </a:lnTo>
                <a:lnTo>
                  <a:pt x="380" y="57"/>
                </a:lnTo>
                <a:lnTo>
                  <a:pt x="380" y="53"/>
                </a:lnTo>
                <a:lnTo>
                  <a:pt x="382" y="46"/>
                </a:lnTo>
                <a:lnTo>
                  <a:pt x="382" y="46"/>
                </a:lnTo>
                <a:lnTo>
                  <a:pt x="349" y="31"/>
                </a:lnTo>
                <a:lnTo>
                  <a:pt x="349" y="31"/>
                </a:lnTo>
                <a:lnTo>
                  <a:pt x="353" y="28"/>
                </a:lnTo>
                <a:lnTo>
                  <a:pt x="356" y="22"/>
                </a:lnTo>
                <a:lnTo>
                  <a:pt x="356" y="18"/>
                </a:lnTo>
                <a:lnTo>
                  <a:pt x="356" y="18"/>
                </a:lnTo>
                <a:lnTo>
                  <a:pt x="354" y="13"/>
                </a:lnTo>
                <a:lnTo>
                  <a:pt x="349" y="9"/>
                </a:lnTo>
                <a:lnTo>
                  <a:pt x="343" y="8"/>
                </a:lnTo>
                <a:lnTo>
                  <a:pt x="336" y="8"/>
                </a:lnTo>
                <a:lnTo>
                  <a:pt x="336" y="8"/>
                </a:lnTo>
                <a:lnTo>
                  <a:pt x="329" y="9"/>
                </a:lnTo>
                <a:lnTo>
                  <a:pt x="325" y="13"/>
                </a:lnTo>
                <a:lnTo>
                  <a:pt x="320" y="18"/>
                </a:lnTo>
                <a:lnTo>
                  <a:pt x="280" y="0"/>
                </a:lnTo>
                <a:lnTo>
                  <a:pt x="247" y="33"/>
                </a:lnTo>
                <a:lnTo>
                  <a:pt x="247" y="33"/>
                </a:lnTo>
                <a:lnTo>
                  <a:pt x="245" y="35"/>
                </a:lnTo>
                <a:lnTo>
                  <a:pt x="245" y="39"/>
                </a:lnTo>
                <a:lnTo>
                  <a:pt x="245" y="42"/>
                </a:lnTo>
                <a:lnTo>
                  <a:pt x="245" y="42"/>
                </a:lnTo>
                <a:lnTo>
                  <a:pt x="245" y="44"/>
                </a:lnTo>
                <a:lnTo>
                  <a:pt x="243" y="46"/>
                </a:lnTo>
                <a:lnTo>
                  <a:pt x="243" y="46"/>
                </a:lnTo>
                <a:lnTo>
                  <a:pt x="234" y="57"/>
                </a:lnTo>
                <a:lnTo>
                  <a:pt x="234" y="57"/>
                </a:lnTo>
                <a:lnTo>
                  <a:pt x="228" y="66"/>
                </a:lnTo>
                <a:lnTo>
                  <a:pt x="228" y="66"/>
                </a:lnTo>
                <a:lnTo>
                  <a:pt x="225" y="73"/>
                </a:lnTo>
                <a:lnTo>
                  <a:pt x="223" y="79"/>
                </a:lnTo>
                <a:lnTo>
                  <a:pt x="223" y="79"/>
                </a:lnTo>
                <a:lnTo>
                  <a:pt x="221" y="81"/>
                </a:lnTo>
                <a:lnTo>
                  <a:pt x="221" y="84"/>
                </a:lnTo>
                <a:lnTo>
                  <a:pt x="225" y="92"/>
                </a:lnTo>
                <a:lnTo>
                  <a:pt x="234" y="99"/>
                </a:lnTo>
                <a:lnTo>
                  <a:pt x="234" y="101"/>
                </a:lnTo>
                <a:lnTo>
                  <a:pt x="234" y="101"/>
                </a:lnTo>
                <a:lnTo>
                  <a:pt x="236" y="99"/>
                </a:lnTo>
                <a:lnTo>
                  <a:pt x="238" y="99"/>
                </a:lnTo>
                <a:lnTo>
                  <a:pt x="238" y="99"/>
                </a:lnTo>
                <a:lnTo>
                  <a:pt x="243" y="104"/>
                </a:lnTo>
                <a:lnTo>
                  <a:pt x="243" y="104"/>
                </a:lnTo>
                <a:lnTo>
                  <a:pt x="245" y="101"/>
                </a:lnTo>
                <a:lnTo>
                  <a:pt x="248" y="95"/>
                </a:lnTo>
                <a:lnTo>
                  <a:pt x="248" y="95"/>
                </a:lnTo>
                <a:lnTo>
                  <a:pt x="254" y="88"/>
                </a:lnTo>
                <a:lnTo>
                  <a:pt x="261" y="82"/>
                </a:lnTo>
                <a:lnTo>
                  <a:pt x="261" y="82"/>
                </a:lnTo>
                <a:lnTo>
                  <a:pt x="269" y="79"/>
                </a:lnTo>
                <a:lnTo>
                  <a:pt x="276" y="79"/>
                </a:lnTo>
                <a:lnTo>
                  <a:pt x="276" y="79"/>
                </a:lnTo>
                <a:lnTo>
                  <a:pt x="283" y="79"/>
                </a:lnTo>
                <a:lnTo>
                  <a:pt x="289" y="82"/>
                </a:lnTo>
                <a:lnTo>
                  <a:pt x="289" y="82"/>
                </a:lnTo>
                <a:lnTo>
                  <a:pt x="292" y="88"/>
                </a:lnTo>
                <a:lnTo>
                  <a:pt x="294" y="95"/>
                </a:lnTo>
                <a:lnTo>
                  <a:pt x="294" y="103"/>
                </a:lnTo>
                <a:lnTo>
                  <a:pt x="294" y="108"/>
                </a:lnTo>
                <a:lnTo>
                  <a:pt x="294" y="108"/>
                </a:lnTo>
                <a:lnTo>
                  <a:pt x="290" y="104"/>
                </a:lnTo>
                <a:lnTo>
                  <a:pt x="290" y="104"/>
                </a:lnTo>
                <a:lnTo>
                  <a:pt x="285" y="103"/>
                </a:lnTo>
                <a:lnTo>
                  <a:pt x="276" y="101"/>
                </a:lnTo>
                <a:lnTo>
                  <a:pt x="265" y="101"/>
                </a:lnTo>
                <a:lnTo>
                  <a:pt x="254" y="103"/>
                </a:lnTo>
                <a:lnTo>
                  <a:pt x="254" y="103"/>
                </a:lnTo>
                <a:lnTo>
                  <a:pt x="241" y="108"/>
                </a:lnTo>
                <a:lnTo>
                  <a:pt x="219" y="115"/>
                </a:lnTo>
                <a:lnTo>
                  <a:pt x="219" y="115"/>
                </a:lnTo>
                <a:lnTo>
                  <a:pt x="214" y="117"/>
                </a:lnTo>
                <a:lnTo>
                  <a:pt x="208" y="117"/>
                </a:lnTo>
                <a:lnTo>
                  <a:pt x="205" y="113"/>
                </a:lnTo>
                <a:lnTo>
                  <a:pt x="203" y="110"/>
                </a:lnTo>
                <a:lnTo>
                  <a:pt x="203" y="110"/>
                </a:lnTo>
                <a:lnTo>
                  <a:pt x="203" y="104"/>
                </a:lnTo>
                <a:lnTo>
                  <a:pt x="203" y="101"/>
                </a:lnTo>
                <a:lnTo>
                  <a:pt x="205" y="97"/>
                </a:lnTo>
                <a:lnTo>
                  <a:pt x="205" y="97"/>
                </a:lnTo>
                <a:lnTo>
                  <a:pt x="199" y="101"/>
                </a:lnTo>
                <a:lnTo>
                  <a:pt x="194" y="104"/>
                </a:lnTo>
                <a:lnTo>
                  <a:pt x="190" y="110"/>
                </a:lnTo>
                <a:lnTo>
                  <a:pt x="190" y="110"/>
                </a:lnTo>
                <a:lnTo>
                  <a:pt x="190" y="117"/>
                </a:lnTo>
                <a:lnTo>
                  <a:pt x="192" y="124"/>
                </a:lnTo>
                <a:lnTo>
                  <a:pt x="195" y="128"/>
                </a:lnTo>
                <a:lnTo>
                  <a:pt x="201" y="132"/>
                </a:lnTo>
                <a:lnTo>
                  <a:pt x="201" y="132"/>
                </a:lnTo>
                <a:lnTo>
                  <a:pt x="208" y="132"/>
                </a:lnTo>
                <a:lnTo>
                  <a:pt x="217" y="130"/>
                </a:lnTo>
                <a:lnTo>
                  <a:pt x="234" y="123"/>
                </a:lnTo>
                <a:lnTo>
                  <a:pt x="234" y="123"/>
                </a:lnTo>
                <a:lnTo>
                  <a:pt x="250" y="113"/>
                </a:lnTo>
                <a:lnTo>
                  <a:pt x="250" y="113"/>
                </a:lnTo>
                <a:lnTo>
                  <a:pt x="258" y="112"/>
                </a:lnTo>
                <a:lnTo>
                  <a:pt x="263" y="110"/>
                </a:lnTo>
                <a:lnTo>
                  <a:pt x="270" y="112"/>
                </a:lnTo>
                <a:lnTo>
                  <a:pt x="278" y="113"/>
                </a:lnTo>
                <a:lnTo>
                  <a:pt x="278" y="113"/>
                </a:lnTo>
                <a:lnTo>
                  <a:pt x="285" y="119"/>
                </a:lnTo>
                <a:lnTo>
                  <a:pt x="289" y="121"/>
                </a:lnTo>
                <a:lnTo>
                  <a:pt x="289" y="121"/>
                </a:lnTo>
                <a:lnTo>
                  <a:pt x="285" y="126"/>
                </a:lnTo>
                <a:lnTo>
                  <a:pt x="281" y="130"/>
                </a:lnTo>
                <a:lnTo>
                  <a:pt x="274" y="130"/>
                </a:lnTo>
                <a:lnTo>
                  <a:pt x="274" y="130"/>
                </a:lnTo>
                <a:lnTo>
                  <a:pt x="267" y="130"/>
                </a:lnTo>
                <a:lnTo>
                  <a:pt x="261" y="128"/>
                </a:lnTo>
                <a:lnTo>
                  <a:pt x="256" y="124"/>
                </a:lnTo>
                <a:lnTo>
                  <a:pt x="254" y="121"/>
                </a:lnTo>
                <a:lnTo>
                  <a:pt x="254" y="121"/>
                </a:lnTo>
                <a:lnTo>
                  <a:pt x="250" y="128"/>
                </a:lnTo>
                <a:lnTo>
                  <a:pt x="250" y="128"/>
                </a:lnTo>
                <a:lnTo>
                  <a:pt x="248" y="132"/>
                </a:lnTo>
                <a:lnTo>
                  <a:pt x="248" y="135"/>
                </a:lnTo>
                <a:lnTo>
                  <a:pt x="250" y="137"/>
                </a:lnTo>
                <a:lnTo>
                  <a:pt x="248" y="141"/>
                </a:lnTo>
                <a:lnTo>
                  <a:pt x="248" y="141"/>
                </a:lnTo>
                <a:lnTo>
                  <a:pt x="247" y="143"/>
                </a:lnTo>
                <a:lnTo>
                  <a:pt x="245" y="146"/>
                </a:lnTo>
                <a:lnTo>
                  <a:pt x="238" y="152"/>
                </a:lnTo>
                <a:lnTo>
                  <a:pt x="238" y="152"/>
                </a:lnTo>
                <a:lnTo>
                  <a:pt x="227" y="157"/>
                </a:lnTo>
                <a:lnTo>
                  <a:pt x="219" y="159"/>
                </a:lnTo>
                <a:lnTo>
                  <a:pt x="219" y="159"/>
                </a:lnTo>
                <a:lnTo>
                  <a:pt x="227" y="176"/>
                </a:lnTo>
                <a:lnTo>
                  <a:pt x="227" y="176"/>
                </a:lnTo>
                <a:lnTo>
                  <a:pt x="232" y="187"/>
                </a:lnTo>
                <a:lnTo>
                  <a:pt x="236" y="194"/>
                </a:lnTo>
                <a:lnTo>
                  <a:pt x="239" y="199"/>
                </a:lnTo>
                <a:lnTo>
                  <a:pt x="239" y="199"/>
                </a:lnTo>
                <a:lnTo>
                  <a:pt x="247" y="198"/>
                </a:lnTo>
                <a:lnTo>
                  <a:pt x="259" y="192"/>
                </a:lnTo>
                <a:lnTo>
                  <a:pt x="259" y="192"/>
                </a:lnTo>
                <a:lnTo>
                  <a:pt x="269" y="185"/>
                </a:lnTo>
                <a:lnTo>
                  <a:pt x="274" y="177"/>
                </a:lnTo>
                <a:lnTo>
                  <a:pt x="274" y="177"/>
                </a:lnTo>
                <a:lnTo>
                  <a:pt x="267" y="194"/>
                </a:lnTo>
                <a:lnTo>
                  <a:pt x="261" y="203"/>
                </a:lnTo>
                <a:lnTo>
                  <a:pt x="254" y="210"/>
                </a:lnTo>
                <a:lnTo>
                  <a:pt x="248" y="216"/>
                </a:lnTo>
                <a:lnTo>
                  <a:pt x="248" y="216"/>
                </a:lnTo>
                <a:lnTo>
                  <a:pt x="225" y="232"/>
                </a:lnTo>
                <a:lnTo>
                  <a:pt x="192" y="250"/>
                </a:lnTo>
                <a:lnTo>
                  <a:pt x="172" y="261"/>
                </a:lnTo>
                <a:lnTo>
                  <a:pt x="153" y="269"/>
                </a:lnTo>
                <a:lnTo>
                  <a:pt x="133" y="276"/>
                </a:lnTo>
                <a:lnTo>
                  <a:pt x="113" y="280"/>
                </a:lnTo>
                <a:lnTo>
                  <a:pt x="113" y="280"/>
                </a:lnTo>
                <a:lnTo>
                  <a:pt x="108" y="278"/>
                </a:lnTo>
                <a:lnTo>
                  <a:pt x="100" y="276"/>
                </a:lnTo>
                <a:lnTo>
                  <a:pt x="88" y="267"/>
                </a:lnTo>
                <a:lnTo>
                  <a:pt x="75" y="258"/>
                </a:lnTo>
                <a:lnTo>
                  <a:pt x="68" y="249"/>
                </a:lnTo>
                <a:lnTo>
                  <a:pt x="68" y="249"/>
                </a:lnTo>
                <a:lnTo>
                  <a:pt x="66" y="249"/>
                </a:lnTo>
                <a:lnTo>
                  <a:pt x="62" y="247"/>
                </a:lnTo>
                <a:lnTo>
                  <a:pt x="58" y="249"/>
                </a:lnTo>
                <a:lnTo>
                  <a:pt x="53" y="252"/>
                </a:lnTo>
                <a:lnTo>
                  <a:pt x="53" y="252"/>
                </a:lnTo>
                <a:lnTo>
                  <a:pt x="49" y="252"/>
                </a:lnTo>
                <a:lnTo>
                  <a:pt x="42" y="252"/>
                </a:lnTo>
                <a:lnTo>
                  <a:pt x="31" y="254"/>
                </a:lnTo>
                <a:lnTo>
                  <a:pt x="27" y="258"/>
                </a:lnTo>
                <a:lnTo>
                  <a:pt x="24" y="261"/>
                </a:lnTo>
                <a:lnTo>
                  <a:pt x="24" y="261"/>
                </a:lnTo>
                <a:lnTo>
                  <a:pt x="24" y="263"/>
                </a:lnTo>
                <a:lnTo>
                  <a:pt x="29" y="263"/>
                </a:lnTo>
                <a:lnTo>
                  <a:pt x="35" y="261"/>
                </a:lnTo>
                <a:lnTo>
                  <a:pt x="42" y="263"/>
                </a:lnTo>
                <a:lnTo>
                  <a:pt x="42" y="263"/>
                </a:lnTo>
                <a:lnTo>
                  <a:pt x="44" y="265"/>
                </a:lnTo>
                <a:lnTo>
                  <a:pt x="42" y="267"/>
                </a:lnTo>
                <a:lnTo>
                  <a:pt x="40" y="269"/>
                </a:lnTo>
                <a:lnTo>
                  <a:pt x="40" y="272"/>
                </a:lnTo>
                <a:lnTo>
                  <a:pt x="40" y="272"/>
                </a:lnTo>
                <a:lnTo>
                  <a:pt x="40" y="274"/>
                </a:lnTo>
                <a:lnTo>
                  <a:pt x="44" y="278"/>
                </a:lnTo>
                <a:lnTo>
                  <a:pt x="53" y="282"/>
                </a:lnTo>
                <a:lnTo>
                  <a:pt x="71" y="289"/>
                </a:lnTo>
                <a:lnTo>
                  <a:pt x="71" y="289"/>
                </a:lnTo>
                <a:lnTo>
                  <a:pt x="73" y="291"/>
                </a:lnTo>
                <a:lnTo>
                  <a:pt x="73" y="293"/>
                </a:lnTo>
                <a:lnTo>
                  <a:pt x="73" y="293"/>
                </a:lnTo>
                <a:lnTo>
                  <a:pt x="60" y="291"/>
                </a:lnTo>
                <a:lnTo>
                  <a:pt x="51" y="287"/>
                </a:lnTo>
                <a:lnTo>
                  <a:pt x="38" y="282"/>
                </a:lnTo>
                <a:lnTo>
                  <a:pt x="38" y="282"/>
                </a:lnTo>
                <a:lnTo>
                  <a:pt x="29" y="280"/>
                </a:lnTo>
                <a:lnTo>
                  <a:pt x="24" y="280"/>
                </a:lnTo>
                <a:lnTo>
                  <a:pt x="22" y="283"/>
                </a:lnTo>
                <a:lnTo>
                  <a:pt x="20" y="287"/>
                </a:lnTo>
                <a:lnTo>
                  <a:pt x="20" y="287"/>
                </a:lnTo>
                <a:lnTo>
                  <a:pt x="18" y="289"/>
                </a:lnTo>
                <a:lnTo>
                  <a:pt x="16" y="289"/>
                </a:lnTo>
                <a:lnTo>
                  <a:pt x="11" y="293"/>
                </a:lnTo>
                <a:lnTo>
                  <a:pt x="7" y="294"/>
                </a:lnTo>
                <a:lnTo>
                  <a:pt x="4" y="300"/>
                </a:lnTo>
                <a:lnTo>
                  <a:pt x="2" y="305"/>
                </a:lnTo>
                <a:lnTo>
                  <a:pt x="0" y="314"/>
                </a:lnTo>
                <a:lnTo>
                  <a:pt x="0" y="314"/>
                </a:lnTo>
                <a:lnTo>
                  <a:pt x="4" y="313"/>
                </a:lnTo>
                <a:lnTo>
                  <a:pt x="9" y="307"/>
                </a:lnTo>
                <a:lnTo>
                  <a:pt x="15" y="303"/>
                </a:lnTo>
                <a:lnTo>
                  <a:pt x="18" y="302"/>
                </a:lnTo>
                <a:lnTo>
                  <a:pt x="18" y="303"/>
                </a:lnTo>
                <a:lnTo>
                  <a:pt x="18" y="303"/>
                </a:lnTo>
                <a:lnTo>
                  <a:pt x="22" y="311"/>
                </a:lnTo>
                <a:lnTo>
                  <a:pt x="27" y="314"/>
                </a:lnTo>
                <a:lnTo>
                  <a:pt x="35" y="314"/>
                </a:lnTo>
                <a:lnTo>
                  <a:pt x="42" y="314"/>
                </a:lnTo>
                <a:lnTo>
                  <a:pt x="58" y="313"/>
                </a:lnTo>
                <a:lnTo>
                  <a:pt x="66" y="313"/>
                </a:lnTo>
                <a:lnTo>
                  <a:pt x="69" y="313"/>
                </a:lnTo>
                <a:lnTo>
                  <a:pt x="69" y="313"/>
                </a:lnTo>
                <a:lnTo>
                  <a:pt x="69" y="314"/>
                </a:lnTo>
                <a:lnTo>
                  <a:pt x="69" y="314"/>
                </a:lnTo>
                <a:lnTo>
                  <a:pt x="66" y="316"/>
                </a:lnTo>
                <a:lnTo>
                  <a:pt x="53" y="318"/>
                </a:lnTo>
                <a:lnTo>
                  <a:pt x="46" y="320"/>
                </a:lnTo>
                <a:lnTo>
                  <a:pt x="38" y="324"/>
                </a:lnTo>
                <a:lnTo>
                  <a:pt x="37" y="325"/>
                </a:lnTo>
                <a:lnTo>
                  <a:pt x="35" y="329"/>
                </a:lnTo>
                <a:lnTo>
                  <a:pt x="37" y="331"/>
                </a:lnTo>
                <a:lnTo>
                  <a:pt x="37" y="331"/>
                </a:lnTo>
                <a:lnTo>
                  <a:pt x="33" y="335"/>
                </a:lnTo>
                <a:lnTo>
                  <a:pt x="29" y="342"/>
                </a:lnTo>
                <a:lnTo>
                  <a:pt x="27" y="345"/>
                </a:lnTo>
                <a:lnTo>
                  <a:pt x="27" y="351"/>
                </a:lnTo>
                <a:lnTo>
                  <a:pt x="29" y="356"/>
                </a:lnTo>
                <a:lnTo>
                  <a:pt x="35" y="364"/>
                </a:lnTo>
                <a:lnTo>
                  <a:pt x="35" y="364"/>
                </a:lnTo>
                <a:lnTo>
                  <a:pt x="37" y="353"/>
                </a:lnTo>
                <a:lnTo>
                  <a:pt x="40" y="347"/>
                </a:lnTo>
                <a:lnTo>
                  <a:pt x="42" y="345"/>
                </a:lnTo>
                <a:lnTo>
                  <a:pt x="46" y="345"/>
                </a:lnTo>
                <a:lnTo>
                  <a:pt x="46" y="345"/>
                </a:lnTo>
                <a:lnTo>
                  <a:pt x="53" y="345"/>
                </a:lnTo>
                <a:lnTo>
                  <a:pt x="58" y="349"/>
                </a:lnTo>
                <a:lnTo>
                  <a:pt x="64" y="349"/>
                </a:lnTo>
                <a:lnTo>
                  <a:pt x="71" y="345"/>
                </a:lnTo>
                <a:lnTo>
                  <a:pt x="71" y="345"/>
                </a:lnTo>
                <a:lnTo>
                  <a:pt x="79" y="340"/>
                </a:lnTo>
                <a:lnTo>
                  <a:pt x="84" y="336"/>
                </a:lnTo>
                <a:lnTo>
                  <a:pt x="95" y="333"/>
                </a:lnTo>
                <a:lnTo>
                  <a:pt x="95" y="333"/>
                </a:lnTo>
                <a:lnTo>
                  <a:pt x="95" y="336"/>
                </a:lnTo>
                <a:lnTo>
                  <a:pt x="99" y="342"/>
                </a:lnTo>
                <a:lnTo>
                  <a:pt x="99" y="342"/>
                </a:lnTo>
                <a:lnTo>
                  <a:pt x="102" y="344"/>
                </a:lnTo>
                <a:lnTo>
                  <a:pt x="104" y="345"/>
                </a:lnTo>
                <a:lnTo>
                  <a:pt x="104" y="345"/>
                </a:lnTo>
                <a:lnTo>
                  <a:pt x="104" y="345"/>
                </a:lnTo>
                <a:lnTo>
                  <a:pt x="102" y="351"/>
                </a:lnTo>
                <a:lnTo>
                  <a:pt x="99" y="356"/>
                </a:lnTo>
                <a:lnTo>
                  <a:pt x="95" y="360"/>
                </a:lnTo>
                <a:lnTo>
                  <a:pt x="95" y="360"/>
                </a:lnTo>
                <a:lnTo>
                  <a:pt x="97" y="360"/>
                </a:lnTo>
                <a:lnTo>
                  <a:pt x="102" y="360"/>
                </a:lnTo>
                <a:lnTo>
                  <a:pt x="108" y="358"/>
                </a:lnTo>
                <a:lnTo>
                  <a:pt x="111" y="355"/>
                </a:lnTo>
                <a:lnTo>
                  <a:pt x="115" y="349"/>
                </a:lnTo>
                <a:lnTo>
                  <a:pt x="115" y="349"/>
                </a:lnTo>
                <a:lnTo>
                  <a:pt x="117" y="347"/>
                </a:lnTo>
                <a:lnTo>
                  <a:pt x="119" y="347"/>
                </a:lnTo>
                <a:lnTo>
                  <a:pt x="124" y="347"/>
                </a:lnTo>
                <a:lnTo>
                  <a:pt x="124" y="347"/>
                </a:lnTo>
                <a:lnTo>
                  <a:pt x="128" y="345"/>
                </a:lnTo>
                <a:lnTo>
                  <a:pt x="130" y="344"/>
                </a:lnTo>
                <a:lnTo>
                  <a:pt x="130" y="338"/>
                </a:lnTo>
                <a:lnTo>
                  <a:pt x="130" y="333"/>
                </a:lnTo>
                <a:lnTo>
                  <a:pt x="130" y="329"/>
                </a:lnTo>
                <a:lnTo>
                  <a:pt x="132" y="327"/>
                </a:lnTo>
                <a:lnTo>
                  <a:pt x="132" y="327"/>
                </a:lnTo>
                <a:lnTo>
                  <a:pt x="139" y="322"/>
                </a:lnTo>
                <a:lnTo>
                  <a:pt x="146" y="316"/>
                </a:lnTo>
                <a:lnTo>
                  <a:pt x="163" y="309"/>
                </a:lnTo>
                <a:lnTo>
                  <a:pt x="163" y="309"/>
                </a:lnTo>
                <a:lnTo>
                  <a:pt x="161" y="316"/>
                </a:lnTo>
                <a:lnTo>
                  <a:pt x="161" y="324"/>
                </a:lnTo>
                <a:lnTo>
                  <a:pt x="164" y="333"/>
                </a:lnTo>
                <a:lnTo>
                  <a:pt x="205" y="322"/>
                </a:lnTo>
                <a:lnTo>
                  <a:pt x="205" y="322"/>
                </a:lnTo>
                <a:lnTo>
                  <a:pt x="203" y="313"/>
                </a:lnTo>
                <a:lnTo>
                  <a:pt x="205" y="305"/>
                </a:lnTo>
                <a:lnTo>
                  <a:pt x="210" y="296"/>
                </a:lnTo>
                <a:lnTo>
                  <a:pt x="216" y="287"/>
                </a:lnTo>
                <a:lnTo>
                  <a:pt x="216" y="287"/>
                </a:lnTo>
                <a:lnTo>
                  <a:pt x="216" y="291"/>
                </a:lnTo>
                <a:lnTo>
                  <a:pt x="214" y="300"/>
                </a:lnTo>
                <a:lnTo>
                  <a:pt x="214" y="311"/>
                </a:lnTo>
                <a:lnTo>
                  <a:pt x="214" y="316"/>
                </a:lnTo>
                <a:lnTo>
                  <a:pt x="216" y="318"/>
                </a:lnTo>
                <a:lnTo>
                  <a:pt x="256" y="309"/>
                </a:lnTo>
                <a:lnTo>
                  <a:pt x="256" y="309"/>
                </a:lnTo>
                <a:lnTo>
                  <a:pt x="254" y="303"/>
                </a:lnTo>
                <a:lnTo>
                  <a:pt x="254" y="296"/>
                </a:lnTo>
                <a:lnTo>
                  <a:pt x="258" y="283"/>
                </a:lnTo>
                <a:lnTo>
                  <a:pt x="258" y="283"/>
                </a:lnTo>
                <a:lnTo>
                  <a:pt x="261" y="298"/>
                </a:lnTo>
                <a:lnTo>
                  <a:pt x="269" y="311"/>
                </a:lnTo>
                <a:lnTo>
                  <a:pt x="278" y="322"/>
                </a:lnTo>
                <a:lnTo>
                  <a:pt x="283" y="325"/>
                </a:lnTo>
                <a:lnTo>
                  <a:pt x="289" y="329"/>
                </a:lnTo>
                <a:lnTo>
                  <a:pt x="289" y="329"/>
                </a:lnTo>
                <a:lnTo>
                  <a:pt x="311" y="338"/>
                </a:lnTo>
                <a:lnTo>
                  <a:pt x="334" y="345"/>
                </a:lnTo>
                <a:lnTo>
                  <a:pt x="391" y="362"/>
                </a:lnTo>
                <a:lnTo>
                  <a:pt x="391" y="362"/>
                </a:lnTo>
                <a:lnTo>
                  <a:pt x="407" y="367"/>
                </a:lnTo>
                <a:lnTo>
                  <a:pt x="420" y="373"/>
                </a:lnTo>
                <a:lnTo>
                  <a:pt x="420" y="373"/>
                </a:lnTo>
                <a:lnTo>
                  <a:pt x="424" y="375"/>
                </a:lnTo>
                <a:lnTo>
                  <a:pt x="424" y="377"/>
                </a:lnTo>
                <a:lnTo>
                  <a:pt x="422" y="382"/>
                </a:lnTo>
                <a:lnTo>
                  <a:pt x="417" y="386"/>
                </a:lnTo>
                <a:lnTo>
                  <a:pt x="417" y="386"/>
                </a:lnTo>
                <a:lnTo>
                  <a:pt x="424" y="391"/>
                </a:lnTo>
                <a:lnTo>
                  <a:pt x="438" y="400"/>
                </a:lnTo>
                <a:lnTo>
                  <a:pt x="438" y="400"/>
                </a:lnTo>
                <a:lnTo>
                  <a:pt x="448" y="409"/>
                </a:lnTo>
                <a:lnTo>
                  <a:pt x="453" y="420"/>
                </a:lnTo>
                <a:lnTo>
                  <a:pt x="459" y="435"/>
                </a:lnTo>
                <a:lnTo>
                  <a:pt x="462" y="450"/>
                </a:lnTo>
                <a:lnTo>
                  <a:pt x="462" y="450"/>
                </a:lnTo>
                <a:lnTo>
                  <a:pt x="466" y="462"/>
                </a:lnTo>
                <a:lnTo>
                  <a:pt x="466" y="475"/>
                </a:lnTo>
                <a:lnTo>
                  <a:pt x="466" y="486"/>
                </a:lnTo>
                <a:lnTo>
                  <a:pt x="466" y="492"/>
                </a:lnTo>
                <a:lnTo>
                  <a:pt x="464" y="493"/>
                </a:lnTo>
                <a:lnTo>
                  <a:pt x="464" y="493"/>
                </a:lnTo>
                <a:lnTo>
                  <a:pt x="460" y="497"/>
                </a:lnTo>
                <a:lnTo>
                  <a:pt x="457" y="499"/>
                </a:lnTo>
                <a:lnTo>
                  <a:pt x="451" y="501"/>
                </a:lnTo>
                <a:lnTo>
                  <a:pt x="440" y="504"/>
                </a:lnTo>
                <a:lnTo>
                  <a:pt x="444" y="519"/>
                </a:lnTo>
                <a:lnTo>
                  <a:pt x="444" y="519"/>
                </a:lnTo>
                <a:lnTo>
                  <a:pt x="451" y="519"/>
                </a:lnTo>
                <a:lnTo>
                  <a:pt x="459" y="517"/>
                </a:lnTo>
                <a:lnTo>
                  <a:pt x="466" y="515"/>
                </a:lnTo>
                <a:lnTo>
                  <a:pt x="466" y="515"/>
                </a:lnTo>
                <a:lnTo>
                  <a:pt x="464" y="517"/>
                </a:lnTo>
                <a:lnTo>
                  <a:pt x="464" y="517"/>
                </a:lnTo>
                <a:lnTo>
                  <a:pt x="459" y="526"/>
                </a:lnTo>
                <a:lnTo>
                  <a:pt x="457" y="534"/>
                </a:lnTo>
                <a:lnTo>
                  <a:pt x="473" y="545"/>
                </a:lnTo>
                <a:lnTo>
                  <a:pt x="473" y="545"/>
                </a:lnTo>
                <a:lnTo>
                  <a:pt x="481" y="526"/>
                </a:lnTo>
                <a:lnTo>
                  <a:pt x="484" y="521"/>
                </a:lnTo>
                <a:lnTo>
                  <a:pt x="488" y="517"/>
                </a:lnTo>
                <a:lnTo>
                  <a:pt x="488" y="517"/>
                </a:lnTo>
                <a:lnTo>
                  <a:pt x="491" y="517"/>
                </a:lnTo>
                <a:lnTo>
                  <a:pt x="497" y="519"/>
                </a:lnTo>
                <a:lnTo>
                  <a:pt x="504" y="523"/>
                </a:lnTo>
                <a:lnTo>
                  <a:pt x="512" y="526"/>
                </a:lnTo>
                <a:lnTo>
                  <a:pt x="521" y="534"/>
                </a:lnTo>
                <a:lnTo>
                  <a:pt x="528" y="543"/>
                </a:lnTo>
                <a:lnTo>
                  <a:pt x="535" y="552"/>
                </a:lnTo>
                <a:lnTo>
                  <a:pt x="541" y="563"/>
                </a:lnTo>
                <a:lnTo>
                  <a:pt x="541" y="563"/>
                </a:lnTo>
                <a:lnTo>
                  <a:pt x="543" y="572"/>
                </a:lnTo>
                <a:lnTo>
                  <a:pt x="544" y="581"/>
                </a:lnTo>
                <a:lnTo>
                  <a:pt x="544" y="590"/>
                </a:lnTo>
                <a:lnTo>
                  <a:pt x="543" y="601"/>
                </a:lnTo>
                <a:lnTo>
                  <a:pt x="541" y="610"/>
                </a:lnTo>
                <a:lnTo>
                  <a:pt x="537" y="618"/>
                </a:lnTo>
                <a:lnTo>
                  <a:pt x="532" y="623"/>
                </a:lnTo>
                <a:lnTo>
                  <a:pt x="526" y="627"/>
                </a:lnTo>
                <a:lnTo>
                  <a:pt x="526" y="627"/>
                </a:lnTo>
                <a:lnTo>
                  <a:pt x="521" y="627"/>
                </a:lnTo>
                <a:lnTo>
                  <a:pt x="517" y="625"/>
                </a:lnTo>
                <a:lnTo>
                  <a:pt x="504" y="620"/>
                </a:lnTo>
                <a:lnTo>
                  <a:pt x="493" y="614"/>
                </a:lnTo>
                <a:lnTo>
                  <a:pt x="490" y="614"/>
                </a:lnTo>
                <a:lnTo>
                  <a:pt x="486" y="618"/>
                </a:lnTo>
                <a:lnTo>
                  <a:pt x="486" y="618"/>
                </a:lnTo>
                <a:lnTo>
                  <a:pt x="484" y="620"/>
                </a:lnTo>
                <a:lnTo>
                  <a:pt x="479" y="623"/>
                </a:lnTo>
                <a:lnTo>
                  <a:pt x="470" y="629"/>
                </a:lnTo>
                <a:lnTo>
                  <a:pt x="466" y="632"/>
                </a:lnTo>
                <a:lnTo>
                  <a:pt x="462" y="638"/>
                </a:lnTo>
                <a:lnTo>
                  <a:pt x="462" y="645"/>
                </a:lnTo>
                <a:lnTo>
                  <a:pt x="464" y="654"/>
                </a:lnTo>
                <a:lnTo>
                  <a:pt x="464" y="654"/>
                </a:lnTo>
                <a:lnTo>
                  <a:pt x="473" y="645"/>
                </a:lnTo>
                <a:lnTo>
                  <a:pt x="477" y="641"/>
                </a:lnTo>
                <a:lnTo>
                  <a:pt x="481" y="641"/>
                </a:lnTo>
                <a:lnTo>
                  <a:pt x="481" y="641"/>
                </a:lnTo>
                <a:lnTo>
                  <a:pt x="482" y="643"/>
                </a:lnTo>
                <a:lnTo>
                  <a:pt x="482" y="645"/>
                </a:lnTo>
                <a:lnTo>
                  <a:pt x="486" y="649"/>
                </a:lnTo>
                <a:lnTo>
                  <a:pt x="486" y="649"/>
                </a:lnTo>
                <a:lnTo>
                  <a:pt x="488" y="651"/>
                </a:lnTo>
                <a:lnTo>
                  <a:pt x="491" y="651"/>
                </a:lnTo>
                <a:lnTo>
                  <a:pt x="502" y="651"/>
                </a:lnTo>
                <a:lnTo>
                  <a:pt x="512" y="649"/>
                </a:lnTo>
                <a:lnTo>
                  <a:pt x="515" y="649"/>
                </a:lnTo>
                <a:lnTo>
                  <a:pt x="517" y="651"/>
                </a:lnTo>
                <a:lnTo>
                  <a:pt x="517" y="651"/>
                </a:lnTo>
                <a:lnTo>
                  <a:pt x="517" y="652"/>
                </a:lnTo>
                <a:lnTo>
                  <a:pt x="515" y="652"/>
                </a:lnTo>
                <a:lnTo>
                  <a:pt x="510" y="652"/>
                </a:lnTo>
                <a:lnTo>
                  <a:pt x="510" y="652"/>
                </a:lnTo>
                <a:lnTo>
                  <a:pt x="491" y="656"/>
                </a:lnTo>
                <a:lnTo>
                  <a:pt x="484" y="660"/>
                </a:lnTo>
                <a:lnTo>
                  <a:pt x="479" y="663"/>
                </a:lnTo>
                <a:lnTo>
                  <a:pt x="479" y="663"/>
                </a:lnTo>
                <a:lnTo>
                  <a:pt x="479" y="665"/>
                </a:lnTo>
                <a:lnTo>
                  <a:pt x="479" y="669"/>
                </a:lnTo>
                <a:lnTo>
                  <a:pt x="479" y="669"/>
                </a:lnTo>
                <a:lnTo>
                  <a:pt x="475" y="674"/>
                </a:lnTo>
                <a:lnTo>
                  <a:pt x="470" y="678"/>
                </a:lnTo>
                <a:lnTo>
                  <a:pt x="466" y="683"/>
                </a:lnTo>
                <a:lnTo>
                  <a:pt x="464" y="689"/>
                </a:lnTo>
                <a:lnTo>
                  <a:pt x="464" y="694"/>
                </a:lnTo>
                <a:lnTo>
                  <a:pt x="464" y="694"/>
                </a:lnTo>
                <a:lnTo>
                  <a:pt x="466" y="702"/>
                </a:lnTo>
                <a:lnTo>
                  <a:pt x="470" y="705"/>
                </a:lnTo>
                <a:lnTo>
                  <a:pt x="475" y="711"/>
                </a:lnTo>
                <a:lnTo>
                  <a:pt x="475" y="711"/>
                </a:lnTo>
                <a:lnTo>
                  <a:pt x="475" y="707"/>
                </a:lnTo>
                <a:lnTo>
                  <a:pt x="477" y="702"/>
                </a:lnTo>
                <a:lnTo>
                  <a:pt x="479" y="694"/>
                </a:lnTo>
                <a:lnTo>
                  <a:pt x="479" y="691"/>
                </a:lnTo>
                <a:lnTo>
                  <a:pt x="482" y="691"/>
                </a:lnTo>
                <a:lnTo>
                  <a:pt x="482" y="691"/>
                </a:lnTo>
                <a:lnTo>
                  <a:pt x="484" y="691"/>
                </a:lnTo>
                <a:lnTo>
                  <a:pt x="488" y="693"/>
                </a:lnTo>
                <a:lnTo>
                  <a:pt x="490" y="696"/>
                </a:lnTo>
                <a:lnTo>
                  <a:pt x="493" y="696"/>
                </a:lnTo>
                <a:lnTo>
                  <a:pt x="493" y="696"/>
                </a:lnTo>
                <a:lnTo>
                  <a:pt x="497" y="696"/>
                </a:lnTo>
                <a:lnTo>
                  <a:pt x="502" y="693"/>
                </a:lnTo>
                <a:lnTo>
                  <a:pt x="513" y="682"/>
                </a:lnTo>
                <a:lnTo>
                  <a:pt x="524" y="672"/>
                </a:lnTo>
                <a:lnTo>
                  <a:pt x="528" y="669"/>
                </a:lnTo>
                <a:lnTo>
                  <a:pt x="532" y="669"/>
                </a:lnTo>
                <a:lnTo>
                  <a:pt x="532" y="669"/>
                </a:lnTo>
                <a:lnTo>
                  <a:pt x="533" y="671"/>
                </a:lnTo>
                <a:lnTo>
                  <a:pt x="532" y="672"/>
                </a:lnTo>
                <a:lnTo>
                  <a:pt x="524" y="678"/>
                </a:lnTo>
                <a:lnTo>
                  <a:pt x="517" y="685"/>
                </a:lnTo>
                <a:lnTo>
                  <a:pt x="513" y="689"/>
                </a:lnTo>
                <a:lnTo>
                  <a:pt x="512" y="694"/>
                </a:lnTo>
                <a:lnTo>
                  <a:pt x="512" y="694"/>
                </a:lnTo>
                <a:lnTo>
                  <a:pt x="513" y="700"/>
                </a:lnTo>
                <a:lnTo>
                  <a:pt x="515" y="704"/>
                </a:lnTo>
                <a:lnTo>
                  <a:pt x="519" y="707"/>
                </a:lnTo>
                <a:lnTo>
                  <a:pt x="521" y="711"/>
                </a:lnTo>
                <a:lnTo>
                  <a:pt x="521" y="711"/>
                </a:lnTo>
                <a:lnTo>
                  <a:pt x="523" y="715"/>
                </a:lnTo>
                <a:lnTo>
                  <a:pt x="526" y="720"/>
                </a:lnTo>
                <a:lnTo>
                  <a:pt x="530" y="724"/>
                </a:lnTo>
                <a:lnTo>
                  <a:pt x="535" y="725"/>
                </a:lnTo>
                <a:lnTo>
                  <a:pt x="546" y="729"/>
                </a:lnTo>
                <a:lnTo>
                  <a:pt x="552" y="729"/>
                </a:lnTo>
                <a:lnTo>
                  <a:pt x="552" y="729"/>
                </a:lnTo>
                <a:lnTo>
                  <a:pt x="550" y="725"/>
                </a:lnTo>
                <a:lnTo>
                  <a:pt x="544" y="720"/>
                </a:lnTo>
                <a:lnTo>
                  <a:pt x="539" y="713"/>
                </a:lnTo>
                <a:lnTo>
                  <a:pt x="539" y="711"/>
                </a:lnTo>
                <a:lnTo>
                  <a:pt x="539" y="707"/>
                </a:lnTo>
                <a:lnTo>
                  <a:pt x="539" y="707"/>
                </a:lnTo>
                <a:lnTo>
                  <a:pt x="541" y="705"/>
                </a:lnTo>
                <a:lnTo>
                  <a:pt x="544" y="707"/>
                </a:lnTo>
                <a:lnTo>
                  <a:pt x="548" y="707"/>
                </a:lnTo>
                <a:lnTo>
                  <a:pt x="552" y="705"/>
                </a:lnTo>
                <a:lnTo>
                  <a:pt x="552" y="705"/>
                </a:lnTo>
                <a:lnTo>
                  <a:pt x="552" y="702"/>
                </a:lnTo>
                <a:lnTo>
                  <a:pt x="552" y="691"/>
                </a:lnTo>
                <a:lnTo>
                  <a:pt x="552" y="685"/>
                </a:lnTo>
                <a:lnTo>
                  <a:pt x="554" y="678"/>
                </a:lnTo>
                <a:lnTo>
                  <a:pt x="559" y="671"/>
                </a:lnTo>
                <a:lnTo>
                  <a:pt x="566" y="662"/>
                </a:lnTo>
                <a:lnTo>
                  <a:pt x="566" y="662"/>
                </a:lnTo>
                <a:lnTo>
                  <a:pt x="570" y="667"/>
                </a:lnTo>
                <a:lnTo>
                  <a:pt x="574" y="669"/>
                </a:lnTo>
                <a:lnTo>
                  <a:pt x="581" y="671"/>
                </a:lnTo>
                <a:lnTo>
                  <a:pt x="581" y="671"/>
                </a:lnTo>
                <a:lnTo>
                  <a:pt x="583" y="672"/>
                </a:lnTo>
                <a:lnTo>
                  <a:pt x="585" y="674"/>
                </a:lnTo>
                <a:lnTo>
                  <a:pt x="585" y="682"/>
                </a:lnTo>
                <a:lnTo>
                  <a:pt x="585" y="691"/>
                </a:lnTo>
                <a:lnTo>
                  <a:pt x="585" y="691"/>
                </a:lnTo>
                <a:lnTo>
                  <a:pt x="586" y="689"/>
                </a:lnTo>
                <a:lnTo>
                  <a:pt x="590" y="683"/>
                </a:lnTo>
                <a:lnTo>
                  <a:pt x="594" y="674"/>
                </a:lnTo>
                <a:lnTo>
                  <a:pt x="594" y="663"/>
                </a:lnTo>
                <a:lnTo>
                  <a:pt x="594" y="663"/>
                </a:lnTo>
                <a:lnTo>
                  <a:pt x="597" y="662"/>
                </a:lnTo>
                <a:lnTo>
                  <a:pt x="601" y="654"/>
                </a:lnTo>
                <a:lnTo>
                  <a:pt x="601" y="654"/>
                </a:lnTo>
                <a:lnTo>
                  <a:pt x="603" y="651"/>
                </a:lnTo>
                <a:lnTo>
                  <a:pt x="601" y="649"/>
                </a:lnTo>
                <a:lnTo>
                  <a:pt x="596" y="643"/>
                </a:lnTo>
                <a:lnTo>
                  <a:pt x="594" y="640"/>
                </a:lnTo>
                <a:lnTo>
                  <a:pt x="592" y="634"/>
                </a:lnTo>
                <a:lnTo>
                  <a:pt x="590" y="625"/>
                </a:lnTo>
                <a:lnTo>
                  <a:pt x="590" y="614"/>
                </a:lnTo>
                <a:lnTo>
                  <a:pt x="590" y="614"/>
                </a:lnTo>
                <a:lnTo>
                  <a:pt x="590" y="610"/>
                </a:lnTo>
                <a:lnTo>
                  <a:pt x="588" y="609"/>
                </a:lnTo>
                <a:lnTo>
                  <a:pt x="583" y="605"/>
                </a:lnTo>
                <a:lnTo>
                  <a:pt x="583" y="605"/>
                </a:lnTo>
                <a:lnTo>
                  <a:pt x="579" y="599"/>
                </a:lnTo>
                <a:lnTo>
                  <a:pt x="579" y="598"/>
                </a:lnTo>
                <a:lnTo>
                  <a:pt x="581" y="598"/>
                </a:lnTo>
                <a:lnTo>
                  <a:pt x="581" y="598"/>
                </a:lnTo>
                <a:lnTo>
                  <a:pt x="588" y="599"/>
                </a:lnTo>
                <a:lnTo>
                  <a:pt x="596" y="599"/>
                </a:lnTo>
                <a:lnTo>
                  <a:pt x="603" y="598"/>
                </a:lnTo>
                <a:lnTo>
                  <a:pt x="603" y="598"/>
                </a:lnTo>
                <a:lnTo>
                  <a:pt x="603" y="576"/>
                </a:lnTo>
                <a:lnTo>
                  <a:pt x="605" y="565"/>
                </a:lnTo>
                <a:lnTo>
                  <a:pt x="603" y="559"/>
                </a:lnTo>
                <a:lnTo>
                  <a:pt x="603" y="559"/>
                </a:lnTo>
                <a:lnTo>
                  <a:pt x="596" y="559"/>
                </a:lnTo>
                <a:lnTo>
                  <a:pt x="588" y="557"/>
                </a:lnTo>
                <a:lnTo>
                  <a:pt x="585" y="556"/>
                </a:lnTo>
                <a:lnTo>
                  <a:pt x="581" y="552"/>
                </a:lnTo>
                <a:lnTo>
                  <a:pt x="581" y="552"/>
                </a:lnTo>
                <a:lnTo>
                  <a:pt x="586" y="552"/>
                </a:lnTo>
                <a:lnTo>
                  <a:pt x="594" y="552"/>
                </a:lnTo>
                <a:lnTo>
                  <a:pt x="599" y="552"/>
                </a:lnTo>
                <a:lnTo>
                  <a:pt x="603" y="548"/>
                </a:lnTo>
                <a:lnTo>
                  <a:pt x="603" y="548"/>
                </a:lnTo>
                <a:lnTo>
                  <a:pt x="603" y="530"/>
                </a:lnTo>
                <a:lnTo>
                  <a:pt x="601" y="517"/>
                </a:lnTo>
                <a:lnTo>
                  <a:pt x="601" y="514"/>
                </a:lnTo>
                <a:lnTo>
                  <a:pt x="599" y="512"/>
                </a:lnTo>
                <a:lnTo>
                  <a:pt x="599" y="512"/>
                </a:lnTo>
                <a:lnTo>
                  <a:pt x="592" y="514"/>
                </a:lnTo>
                <a:lnTo>
                  <a:pt x="586" y="514"/>
                </a:lnTo>
                <a:lnTo>
                  <a:pt x="581" y="512"/>
                </a:lnTo>
                <a:lnTo>
                  <a:pt x="576" y="510"/>
                </a:lnTo>
                <a:lnTo>
                  <a:pt x="576" y="510"/>
                </a:lnTo>
                <a:lnTo>
                  <a:pt x="574" y="508"/>
                </a:lnTo>
                <a:lnTo>
                  <a:pt x="572" y="504"/>
                </a:lnTo>
                <a:lnTo>
                  <a:pt x="572" y="499"/>
                </a:lnTo>
                <a:lnTo>
                  <a:pt x="570" y="495"/>
                </a:lnTo>
                <a:lnTo>
                  <a:pt x="570" y="493"/>
                </a:lnTo>
                <a:lnTo>
                  <a:pt x="568" y="492"/>
                </a:lnTo>
                <a:lnTo>
                  <a:pt x="568" y="492"/>
                </a:lnTo>
                <a:lnTo>
                  <a:pt x="557" y="488"/>
                </a:lnTo>
                <a:lnTo>
                  <a:pt x="546" y="482"/>
                </a:lnTo>
                <a:lnTo>
                  <a:pt x="541" y="477"/>
                </a:lnTo>
                <a:lnTo>
                  <a:pt x="535" y="473"/>
                </a:lnTo>
                <a:lnTo>
                  <a:pt x="535" y="473"/>
                </a:lnTo>
                <a:lnTo>
                  <a:pt x="532" y="468"/>
                </a:lnTo>
                <a:lnTo>
                  <a:pt x="532" y="462"/>
                </a:lnTo>
                <a:lnTo>
                  <a:pt x="532" y="459"/>
                </a:lnTo>
                <a:lnTo>
                  <a:pt x="532" y="459"/>
                </a:lnTo>
                <a:lnTo>
                  <a:pt x="541" y="462"/>
                </a:lnTo>
                <a:lnTo>
                  <a:pt x="544" y="462"/>
                </a:lnTo>
                <a:lnTo>
                  <a:pt x="550" y="461"/>
                </a:lnTo>
                <a:lnTo>
                  <a:pt x="552" y="431"/>
                </a:lnTo>
                <a:lnTo>
                  <a:pt x="552" y="431"/>
                </a:lnTo>
                <a:lnTo>
                  <a:pt x="548" y="431"/>
                </a:lnTo>
                <a:lnTo>
                  <a:pt x="541" y="430"/>
                </a:lnTo>
                <a:lnTo>
                  <a:pt x="541" y="430"/>
                </a:lnTo>
                <a:lnTo>
                  <a:pt x="537" y="426"/>
                </a:lnTo>
                <a:lnTo>
                  <a:pt x="533" y="422"/>
                </a:lnTo>
                <a:lnTo>
                  <a:pt x="532" y="419"/>
                </a:lnTo>
                <a:lnTo>
                  <a:pt x="532" y="419"/>
                </a:lnTo>
                <a:lnTo>
                  <a:pt x="535" y="420"/>
                </a:lnTo>
                <a:lnTo>
                  <a:pt x="543" y="422"/>
                </a:lnTo>
                <a:lnTo>
                  <a:pt x="543" y="422"/>
                </a:lnTo>
                <a:lnTo>
                  <a:pt x="550" y="422"/>
                </a:lnTo>
                <a:lnTo>
                  <a:pt x="554" y="420"/>
                </a:lnTo>
                <a:lnTo>
                  <a:pt x="557" y="387"/>
                </a:lnTo>
                <a:lnTo>
                  <a:pt x="557" y="387"/>
                </a:lnTo>
                <a:lnTo>
                  <a:pt x="552" y="387"/>
                </a:lnTo>
                <a:lnTo>
                  <a:pt x="546" y="386"/>
                </a:lnTo>
                <a:lnTo>
                  <a:pt x="541" y="384"/>
                </a:lnTo>
                <a:lnTo>
                  <a:pt x="539" y="378"/>
                </a:lnTo>
                <a:lnTo>
                  <a:pt x="539" y="377"/>
                </a:lnTo>
                <a:lnTo>
                  <a:pt x="539" y="377"/>
                </a:lnTo>
                <a:lnTo>
                  <a:pt x="552" y="373"/>
                </a:lnTo>
                <a:lnTo>
                  <a:pt x="563" y="367"/>
                </a:lnTo>
                <a:lnTo>
                  <a:pt x="572" y="360"/>
                </a:lnTo>
                <a:lnTo>
                  <a:pt x="579" y="353"/>
                </a:lnTo>
                <a:lnTo>
                  <a:pt x="586" y="344"/>
                </a:lnTo>
                <a:lnTo>
                  <a:pt x="592" y="333"/>
                </a:lnTo>
                <a:lnTo>
                  <a:pt x="597" y="324"/>
                </a:lnTo>
                <a:lnTo>
                  <a:pt x="599" y="313"/>
                </a:lnTo>
                <a:lnTo>
                  <a:pt x="599" y="313"/>
                </a:lnTo>
                <a:lnTo>
                  <a:pt x="608" y="316"/>
                </a:lnTo>
                <a:lnTo>
                  <a:pt x="614" y="316"/>
                </a:lnTo>
                <a:lnTo>
                  <a:pt x="618" y="316"/>
                </a:lnTo>
                <a:lnTo>
                  <a:pt x="618" y="316"/>
                </a:lnTo>
                <a:lnTo>
                  <a:pt x="619" y="303"/>
                </a:lnTo>
                <a:lnTo>
                  <a:pt x="619" y="289"/>
                </a:lnTo>
                <a:lnTo>
                  <a:pt x="619" y="289"/>
                </a:lnTo>
                <a:lnTo>
                  <a:pt x="610" y="287"/>
                </a:lnTo>
                <a:lnTo>
                  <a:pt x="607" y="285"/>
                </a:lnTo>
                <a:lnTo>
                  <a:pt x="603" y="28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nvGrpSpPr>
          <p:cNvPr id="71" name="Group 4"/>
          <p:cNvGrpSpPr>
            <a:grpSpLocks noChangeAspect="1"/>
          </p:cNvGrpSpPr>
          <p:nvPr userDrawn="1"/>
        </p:nvGrpSpPr>
        <p:grpSpPr bwMode="auto">
          <a:xfrm>
            <a:off x="5712948" y="3506788"/>
            <a:ext cx="3178175" cy="1325562"/>
            <a:chOff x="3612" y="2209"/>
            <a:chExt cx="2002" cy="835"/>
          </a:xfrm>
        </p:grpSpPr>
        <p:sp>
          <p:nvSpPr>
            <p:cNvPr id="72" name="AutoShape 3"/>
            <p:cNvSpPr>
              <a:spLocks noChangeAspect="1" noChangeArrowheads="1" noTextEdit="1"/>
            </p:cNvSpPr>
            <p:nvPr userDrawn="1"/>
          </p:nvSpPr>
          <p:spPr bwMode="auto">
            <a:xfrm>
              <a:off x="3612" y="2209"/>
              <a:ext cx="2002" cy="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3" name="Freeform 5"/>
            <p:cNvSpPr>
              <a:spLocks/>
            </p:cNvSpPr>
            <p:nvPr userDrawn="1"/>
          </p:nvSpPr>
          <p:spPr bwMode="auto">
            <a:xfrm>
              <a:off x="3612" y="2819"/>
              <a:ext cx="89" cy="79"/>
            </a:xfrm>
            <a:custGeom>
              <a:avLst/>
              <a:gdLst>
                <a:gd name="T0" fmla="*/ 73 w 89"/>
                <a:gd name="T1" fmla="*/ 15 h 79"/>
                <a:gd name="T2" fmla="*/ 46 w 89"/>
                <a:gd name="T3" fmla="*/ 79 h 79"/>
                <a:gd name="T4" fmla="*/ 43 w 89"/>
                <a:gd name="T5" fmla="*/ 79 h 79"/>
                <a:gd name="T6" fmla="*/ 16 w 89"/>
                <a:gd name="T7" fmla="*/ 15 h 79"/>
                <a:gd name="T8" fmla="*/ 16 w 89"/>
                <a:gd name="T9" fmla="*/ 15 h 79"/>
                <a:gd name="T10" fmla="*/ 13 w 89"/>
                <a:gd name="T11" fmla="*/ 10 h 79"/>
                <a:gd name="T12" fmla="*/ 11 w 89"/>
                <a:gd name="T13" fmla="*/ 7 h 79"/>
                <a:gd name="T14" fmla="*/ 6 w 89"/>
                <a:gd name="T15" fmla="*/ 5 h 79"/>
                <a:gd name="T16" fmla="*/ 0 w 89"/>
                <a:gd name="T17" fmla="*/ 5 h 79"/>
                <a:gd name="T18" fmla="*/ 0 w 89"/>
                <a:gd name="T19" fmla="*/ 0 h 79"/>
                <a:gd name="T20" fmla="*/ 42 w 89"/>
                <a:gd name="T21" fmla="*/ 0 h 79"/>
                <a:gd name="T22" fmla="*/ 42 w 89"/>
                <a:gd name="T23" fmla="*/ 5 h 79"/>
                <a:gd name="T24" fmla="*/ 42 w 89"/>
                <a:gd name="T25" fmla="*/ 5 h 79"/>
                <a:gd name="T26" fmla="*/ 35 w 89"/>
                <a:gd name="T27" fmla="*/ 5 h 79"/>
                <a:gd name="T28" fmla="*/ 32 w 89"/>
                <a:gd name="T29" fmla="*/ 7 h 79"/>
                <a:gd name="T30" fmla="*/ 31 w 89"/>
                <a:gd name="T31" fmla="*/ 8 h 79"/>
                <a:gd name="T32" fmla="*/ 31 w 89"/>
                <a:gd name="T33" fmla="*/ 10 h 79"/>
                <a:gd name="T34" fmla="*/ 32 w 89"/>
                <a:gd name="T35" fmla="*/ 14 h 79"/>
                <a:gd name="T36" fmla="*/ 51 w 89"/>
                <a:gd name="T37" fmla="*/ 55 h 79"/>
                <a:gd name="T38" fmla="*/ 68 w 89"/>
                <a:gd name="T39" fmla="*/ 14 h 79"/>
                <a:gd name="T40" fmla="*/ 68 w 89"/>
                <a:gd name="T41" fmla="*/ 14 h 79"/>
                <a:gd name="T42" fmla="*/ 69 w 89"/>
                <a:gd name="T43" fmla="*/ 10 h 79"/>
                <a:gd name="T44" fmla="*/ 69 w 89"/>
                <a:gd name="T45" fmla="*/ 8 h 79"/>
                <a:gd name="T46" fmla="*/ 68 w 89"/>
                <a:gd name="T47" fmla="*/ 7 h 79"/>
                <a:gd name="T48" fmla="*/ 65 w 89"/>
                <a:gd name="T49" fmla="*/ 5 h 79"/>
                <a:gd name="T50" fmla="*/ 58 w 89"/>
                <a:gd name="T51" fmla="*/ 5 h 79"/>
                <a:gd name="T52" fmla="*/ 58 w 89"/>
                <a:gd name="T53" fmla="*/ 0 h 79"/>
                <a:gd name="T54" fmla="*/ 89 w 89"/>
                <a:gd name="T55" fmla="*/ 0 h 79"/>
                <a:gd name="T56" fmla="*/ 89 w 89"/>
                <a:gd name="T57" fmla="*/ 5 h 79"/>
                <a:gd name="T58" fmla="*/ 89 w 89"/>
                <a:gd name="T59" fmla="*/ 5 h 79"/>
                <a:gd name="T60" fmla="*/ 84 w 89"/>
                <a:gd name="T61" fmla="*/ 5 h 79"/>
                <a:gd name="T62" fmla="*/ 80 w 89"/>
                <a:gd name="T63" fmla="*/ 7 h 79"/>
                <a:gd name="T64" fmla="*/ 76 w 89"/>
                <a:gd name="T65" fmla="*/ 10 h 79"/>
                <a:gd name="T66" fmla="*/ 73 w 89"/>
                <a:gd name="T67" fmla="*/ 15 h 79"/>
                <a:gd name="T68" fmla="*/ 73 w 89"/>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 h="79">
                  <a:moveTo>
                    <a:pt x="73" y="15"/>
                  </a:moveTo>
                  <a:lnTo>
                    <a:pt x="46" y="79"/>
                  </a:lnTo>
                  <a:lnTo>
                    <a:pt x="43" y="79"/>
                  </a:lnTo>
                  <a:lnTo>
                    <a:pt x="16" y="15"/>
                  </a:lnTo>
                  <a:lnTo>
                    <a:pt x="16" y="15"/>
                  </a:lnTo>
                  <a:lnTo>
                    <a:pt x="13" y="10"/>
                  </a:lnTo>
                  <a:lnTo>
                    <a:pt x="11" y="7"/>
                  </a:lnTo>
                  <a:lnTo>
                    <a:pt x="6" y="5"/>
                  </a:lnTo>
                  <a:lnTo>
                    <a:pt x="0" y="5"/>
                  </a:lnTo>
                  <a:lnTo>
                    <a:pt x="0" y="0"/>
                  </a:lnTo>
                  <a:lnTo>
                    <a:pt x="42" y="0"/>
                  </a:lnTo>
                  <a:lnTo>
                    <a:pt x="42" y="5"/>
                  </a:lnTo>
                  <a:lnTo>
                    <a:pt x="42" y="5"/>
                  </a:lnTo>
                  <a:lnTo>
                    <a:pt x="35" y="5"/>
                  </a:lnTo>
                  <a:lnTo>
                    <a:pt x="32" y="7"/>
                  </a:lnTo>
                  <a:lnTo>
                    <a:pt x="31" y="8"/>
                  </a:lnTo>
                  <a:lnTo>
                    <a:pt x="31" y="10"/>
                  </a:lnTo>
                  <a:lnTo>
                    <a:pt x="32" y="14"/>
                  </a:lnTo>
                  <a:lnTo>
                    <a:pt x="51" y="55"/>
                  </a:lnTo>
                  <a:lnTo>
                    <a:pt x="68" y="14"/>
                  </a:lnTo>
                  <a:lnTo>
                    <a:pt x="68" y="14"/>
                  </a:lnTo>
                  <a:lnTo>
                    <a:pt x="69" y="10"/>
                  </a:lnTo>
                  <a:lnTo>
                    <a:pt x="69" y="8"/>
                  </a:lnTo>
                  <a:lnTo>
                    <a:pt x="68" y="7"/>
                  </a:lnTo>
                  <a:lnTo>
                    <a:pt x="65" y="5"/>
                  </a:lnTo>
                  <a:lnTo>
                    <a:pt x="58" y="5"/>
                  </a:lnTo>
                  <a:lnTo>
                    <a:pt x="58" y="0"/>
                  </a:lnTo>
                  <a:lnTo>
                    <a:pt x="89" y="0"/>
                  </a:lnTo>
                  <a:lnTo>
                    <a:pt x="89" y="5"/>
                  </a:lnTo>
                  <a:lnTo>
                    <a:pt x="89" y="5"/>
                  </a:lnTo>
                  <a:lnTo>
                    <a:pt x="84" y="5"/>
                  </a:lnTo>
                  <a:lnTo>
                    <a:pt x="80" y="7"/>
                  </a:lnTo>
                  <a:lnTo>
                    <a:pt x="76" y="10"/>
                  </a:lnTo>
                  <a:lnTo>
                    <a:pt x="73" y="15"/>
                  </a:lnTo>
                  <a:lnTo>
                    <a:pt x="73"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4" name="Freeform 6"/>
            <p:cNvSpPr>
              <a:spLocks noEditPoints="1"/>
            </p:cNvSpPr>
            <p:nvPr userDrawn="1"/>
          </p:nvSpPr>
          <p:spPr bwMode="auto">
            <a:xfrm>
              <a:off x="3692" y="2817"/>
              <a:ext cx="89" cy="79"/>
            </a:xfrm>
            <a:custGeom>
              <a:avLst/>
              <a:gdLst>
                <a:gd name="T0" fmla="*/ 21 w 89"/>
                <a:gd name="T1" fmla="*/ 65 h 79"/>
                <a:gd name="T2" fmla="*/ 21 w 89"/>
                <a:gd name="T3" fmla="*/ 65 h 79"/>
                <a:gd name="T4" fmla="*/ 20 w 89"/>
                <a:gd name="T5" fmla="*/ 69 h 79"/>
                <a:gd name="T6" fmla="*/ 20 w 89"/>
                <a:gd name="T7" fmla="*/ 71 h 79"/>
                <a:gd name="T8" fmla="*/ 20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2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5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7 w 89"/>
                <a:gd name="T57" fmla="*/ 72 h 79"/>
                <a:gd name="T58" fmla="*/ 58 w 89"/>
                <a:gd name="T59" fmla="*/ 71 h 79"/>
                <a:gd name="T60" fmla="*/ 58 w 89"/>
                <a:gd name="T61" fmla="*/ 69 h 79"/>
                <a:gd name="T62" fmla="*/ 57 w 89"/>
                <a:gd name="T63" fmla="*/ 65 h 79"/>
                <a:gd name="T64" fmla="*/ 51 w 89"/>
                <a:gd name="T65" fmla="*/ 53 h 79"/>
                <a:gd name="T66" fmla="*/ 26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0" y="72"/>
                  </a:lnTo>
                  <a:lnTo>
                    <a:pt x="24" y="74"/>
                  </a:lnTo>
                  <a:lnTo>
                    <a:pt x="31" y="74"/>
                  </a:lnTo>
                  <a:lnTo>
                    <a:pt x="31" y="79"/>
                  </a:lnTo>
                  <a:lnTo>
                    <a:pt x="0" y="79"/>
                  </a:lnTo>
                  <a:lnTo>
                    <a:pt x="0" y="74"/>
                  </a:lnTo>
                  <a:lnTo>
                    <a:pt x="0" y="74"/>
                  </a:lnTo>
                  <a:lnTo>
                    <a:pt x="5" y="74"/>
                  </a:lnTo>
                  <a:lnTo>
                    <a:pt x="9" y="72"/>
                  </a:lnTo>
                  <a:lnTo>
                    <a:pt x="12" y="69"/>
                  </a:lnTo>
                  <a:lnTo>
                    <a:pt x="16" y="64"/>
                  </a:lnTo>
                  <a:lnTo>
                    <a:pt x="43" y="0"/>
                  </a:lnTo>
                  <a:lnTo>
                    <a:pt x="46" y="0"/>
                  </a:lnTo>
                  <a:lnTo>
                    <a:pt x="73" y="64"/>
                  </a:lnTo>
                  <a:lnTo>
                    <a:pt x="73" y="64"/>
                  </a:lnTo>
                  <a:lnTo>
                    <a:pt x="75" y="69"/>
                  </a:lnTo>
                  <a:lnTo>
                    <a:pt x="78" y="72"/>
                  </a:lnTo>
                  <a:lnTo>
                    <a:pt x="82" y="74"/>
                  </a:lnTo>
                  <a:lnTo>
                    <a:pt x="89" y="74"/>
                  </a:lnTo>
                  <a:lnTo>
                    <a:pt x="89" y="79"/>
                  </a:lnTo>
                  <a:lnTo>
                    <a:pt x="47" y="79"/>
                  </a:lnTo>
                  <a:lnTo>
                    <a:pt x="47" y="74"/>
                  </a:lnTo>
                  <a:lnTo>
                    <a:pt x="47" y="74"/>
                  </a:lnTo>
                  <a:lnTo>
                    <a:pt x="53" y="74"/>
                  </a:lnTo>
                  <a:lnTo>
                    <a:pt x="57" y="72"/>
                  </a:lnTo>
                  <a:lnTo>
                    <a:pt x="58" y="71"/>
                  </a:lnTo>
                  <a:lnTo>
                    <a:pt x="58" y="69"/>
                  </a:lnTo>
                  <a:lnTo>
                    <a:pt x="57" y="65"/>
                  </a:lnTo>
                  <a:lnTo>
                    <a:pt x="51" y="53"/>
                  </a:lnTo>
                  <a:lnTo>
                    <a:pt x="26"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5" name="Freeform 7"/>
            <p:cNvSpPr>
              <a:spLocks/>
            </p:cNvSpPr>
            <p:nvPr userDrawn="1"/>
          </p:nvSpPr>
          <p:spPr bwMode="auto">
            <a:xfrm>
              <a:off x="3789" y="2819"/>
              <a:ext cx="75" cy="77"/>
            </a:xfrm>
            <a:custGeom>
              <a:avLst/>
              <a:gdLst>
                <a:gd name="T0" fmla="*/ 0 w 75"/>
                <a:gd name="T1" fmla="*/ 5 h 77"/>
                <a:gd name="T2" fmla="*/ 0 w 75"/>
                <a:gd name="T3" fmla="*/ 0 h 77"/>
                <a:gd name="T4" fmla="*/ 40 w 75"/>
                <a:gd name="T5" fmla="*/ 0 h 77"/>
                <a:gd name="T6" fmla="*/ 40 w 75"/>
                <a:gd name="T7" fmla="*/ 5 h 77"/>
                <a:gd name="T8" fmla="*/ 40 w 75"/>
                <a:gd name="T9" fmla="*/ 5 h 77"/>
                <a:gd name="T10" fmla="*/ 35 w 75"/>
                <a:gd name="T11" fmla="*/ 5 h 77"/>
                <a:gd name="T12" fmla="*/ 33 w 75"/>
                <a:gd name="T13" fmla="*/ 6 h 77"/>
                <a:gd name="T14" fmla="*/ 31 w 75"/>
                <a:gd name="T15" fmla="*/ 7 h 77"/>
                <a:gd name="T16" fmla="*/ 29 w 75"/>
                <a:gd name="T17" fmla="*/ 11 h 77"/>
                <a:gd name="T18" fmla="*/ 28 w 75"/>
                <a:gd name="T19" fmla="*/ 19 h 77"/>
                <a:gd name="T20" fmla="*/ 28 w 75"/>
                <a:gd name="T21" fmla="*/ 56 h 77"/>
                <a:gd name="T22" fmla="*/ 28 w 75"/>
                <a:gd name="T23" fmla="*/ 56 h 77"/>
                <a:gd name="T24" fmla="*/ 29 w 75"/>
                <a:gd name="T25" fmla="*/ 64 h 77"/>
                <a:gd name="T26" fmla="*/ 31 w 75"/>
                <a:gd name="T27" fmla="*/ 68 h 77"/>
                <a:gd name="T28" fmla="*/ 33 w 75"/>
                <a:gd name="T29" fmla="*/ 69 h 77"/>
                <a:gd name="T30" fmla="*/ 35 w 75"/>
                <a:gd name="T31" fmla="*/ 70 h 77"/>
                <a:gd name="T32" fmla="*/ 40 w 75"/>
                <a:gd name="T33" fmla="*/ 70 h 77"/>
                <a:gd name="T34" fmla="*/ 55 w 75"/>
                <a:gd name="T35" fmla="*/ 70 h 77"/>
                <a:gd name="T36" fmla="*/ 55 w 75"/>
                <a:gd name="T37" fmla="*/ 70 h 77"/>
                <a:gd name="T38" fmla="*/ 62 w 75"/>
                <a:gd name="T39" fmla="*/ 70 h 77"/>
                <a:gd name="T40" fmla="*/ 66 w 75"/>
                <a:gd name="T41" fmla="*/ 68 h 77"/>
                <a:gd name="T42" fmla="*/ 68 w 75"/>
                <a:gd name="T43" fmla="*/ 66 h 77"/>
                <a:gd name="T44" fmla="*/ 70 w 75"/>
                <a:gd name="T45" fmla="*/ 62 h 77"/>
                <a:gd name="T46" fmla="*/ 70 w 75"/>
                <a:gd name="T47" fmla="*/ 58 h 77"/>
                <a:gd name="T48" fmla="*/ 75 w 75"/>
                <a:gd name="T49" fmla="*/ 58 h 77"/>
                <a:gd name="T50" fmla="*/ 74 w 75"/>
                <a:gd name="T51" fmla="*/ 77 h 77"/>
                <a:gd name="T52" fmla="*/ 0 w 75"/>
                <a:gd name="T53" fmla="*/ 77 h 77"/>
                <a:gd name="T54" fmla="*/ 0 w 75"/>
                <a:gd name="T55" fmla="*/ 72 h 77"/>
                <a:gd name="T56" fmla="*/ 0 w 75"/>
                <a:gd name="T57" fmla="*/ 72 h 77"/>
                <a:gd name="T58" fmla="*/ 7 w 75"/>
                <a:gd name="T59" fmla="*/ 72 h 77"/>
                <a:gd name="T60" fmla="*/ 9 w 75"/>
                <a:gd name="T61" fmla="*/ 71 h 77"/>
                <a:gd name="T62" fmla="*/ 11 w 75"/>
                <a:gd name="T63" fmla="*/ 70 h 77"/>
                <a:gd name="T64" fmla="*/ 12 w 75"/>
                <a:gd name="T65" fmla="*/ 66 h 77"/>
                <a:gd name="T66" fmla="*/ 12 w 75"/>
                <a:gd name="T67" fmla="*/ 58 h 77"/>
                <a:gd name="T68" fmla="*/ 12 w 75"/>
                <a:gd name="T69" fmla="*/ 19 h 77"/>
                <a:gd name="T70" fmla="*/ 12 w 75"/>
                <a:gd name="T71" fmla="*/ 19 h 77"/>
                <a:gd name="T72" fmla="*/ 12 w 75"/>
                <a:gd name="T73" fmla="*/ 11 h 77"/>
                <a:gd name="T74" fmla="*/ 11 w 75"/>
                <a:gd name="T75" fmla="*/ 7 h 77"/>
                <a:gd name="T76" fmla="*/ 9 w 75"/>
                <a:gd name="T77" fmla="*/ 6 h 77"/>
                <a:gd name="T78" fmla="*/ 7 w 75"/>
                <a:gd name="T79" fmla="*/ 5 h 77"/>
                <a:gd name="T80" fmla="*/ 0 w 75"/>
                <a:gd name="T81" fmla="*/ 5 h 77"/>
                <a:gd name="T82" fmla="*/ 0 w 75"/>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 h="77">
                  <a:moveTo>
                    <a:pt x="0" y="5"/>
                  </a:moveTo>
                  <a:lnTo>
                    <a:pt x="0" y="0"/>
                  </a:lnTo>
                  <a:lnTo>
                    <a:pt x="40" y="0"/>
                  </a:lnTo>
                  <a:lnTo>
                    <a:pt x="40" y="5"/>
                  </a:lnTo>
                  <a:lnTo>
                    <a:pt x="40" y="5"/>
                  </a:lnTo>
                  <a:lnTo>
                    <a:pt x="35" y="5"/>
                  </a:lnTo>
                  <a:lnTo>
                    <a:pt x="33" y="6"/>
                  </a:lnTo>
                  <a:lnTo>
                    <a:pt x="31" y="7"/>
                  </a:lnTo>
                  <a:lnTo>
                    <a:pt x="29" y="11"/>
                  </a:lnTo>
                  <a:lnTo>
                    <a:pt x="28" y="19"/>
                  </a:lnTo>
                  <a:lnTo>
                    <a:pt x="28" y="56"/>
                  </a:lnTo>
                  <a:lnTo>
                    <a:pt x="28" y="56"/>
                  </a:lnTo>
                  <a:lnTo>
                    <a:pt x="29" y="64"/>
                  </a:lnTo>
                  <a:lnTo>
                    <a:pt x="31" y="68"/>
                  </a:lnTo>
                  <a:lnTo>
                    <a:pt x="33" y="69"/>
                  </a:lnTo>
                  <a:lnTo>
                    <a:pt x="35" y="70"/>
                  </a:lnTo>
                  <a:lnTo>
                    <a:pt x="40" y="70"/>
                  </a:lnTo>
                  <a:lnTo>
                    <a:pt x="55" y="70"/>
                  </a:lnTo>
                  <a:lnTo>
                    <a:pt x="55" y="70"/>
                  </a:lnTo>
                  <a:lnTo>
                    <a:pt x="62" y="70"/>
                  </a:lnTo>
                  <a:lnTo>
                    <a:pt x="66" y="68"/>
                  </a:lnTo>
                  <a:lnTo>
                    <a:pt x="68" y="66"/>
                  </a:lnTo>
                  <a:lnTo>
                    <a:pt x="70" y="62"/>
                  </a:lnTo>
                  <a:lnTo>
                    <a:pt x="70" y="58"/>
                  </a:lnTo>
                  <a:lnTo>
                    <a:pt x="75" y="58"/>
                  </a:lnTo>
                  <a:lnTo>
                    <a:pt x="74" y="77"/>
                  </a:lnTo>
                  <a:lnTo>
                    <a:pt x="0" y="77"/>
                  </a:lnTo>
                  <a:lnTo>
                    <a:pt x="0" y="72"/>
                  </a:lnTo>
                  <a:lnTo>
                    <a:pt x="0" y="72"/>
                  </a:lnTo>
                  <a:lnTo>
                    <a:pt x="7" y="72"/>
                  </a:lnTo>
                  <a:lnTo>
                    <a:pt x="9" y="71"/>
                  </a:lnTo>
                  <a:lnTo>
                    <a:pt x="11" y="70"/>
                  </a:lnTo>
                  <a:lnTo>
                    <a:pt x="12" y="66"/>
                  </a:lnTo>
                  <a:lnTo>
                    <a:pt x="12" y="58"/>
                  </a:lnTo>
                  <a:lnTo>
                    <a:pt x="12" y="19"/>
                  </a:lnTo>
                  <a:lnTo>
                    <a:pt x="12" y="19"/>
                  </a:lnTo>
                  <a:lnTo>
                    <a:pt x="12" y="11"/>
                  </a:lnTo>
                  <a:lnTo>
                    <a:pt x="11"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8"/>
            <p:cNvSpPr>
              <a:spLocks/>
            </p:cNvSpPr>
            <p:nvPr userDrawn="1"/>
          </p:nvSpPr>
          <p:spPr bwMode="auto">
            <a:xfrm>
              <a:off x="3864" y="2819"/>
              <a:ext cx="79" cy="77"/>
            </a:xfrm>
            <a:custGeom>
              <a:avLst/>
              <a:gdLst>
                <a:gd name="T0" fmla="*/ 79 w 79"/>
                <a:gd name="T1" fmla="*/ 19 h 77"/>
                <a:gd name="T2" fmla="*/ 75 w 79"/>
                <a:gd name="T3" fmla="*/ 19 h 77"/>
                <a:gd name="T4" fmla="*/ 75 w 79"/>
                <a:gd name="T5" fmla="*/ 15 h 77"/>
                <a:gd name="T6" fmla="*/ 75 w 79"/>
                <a:gd name="T7" fmla="*/ 15 h 77"/>
                <a:gd name="T8" fmla="*/ 73 w 79"/>
                <a:gd name="T9" fmla="*/ 11 h 77"/>
                <a:gd name="T10" fmla="*/ 71 w 79"/>
                <a:gd name="T11" fmla="*/ 9 h 77"/>
                <a:gd name="T12" fmla="*/ 66 w 79"/>
                <a:gd name="T13" fmla="*/ 7 h 77"/>
                <a:gd name="T14" fmla="*/ 60 w 79"/>
                <a:gd name="T15" fmla="*/ 7 h 77"/>
                <a:gd name="T16" fmla="*/ 47 w 79"/>
                <a:gd name="T17" fmla="*/ 7 h 77"/>
                <a:gd name="T18" fmla="*/ 47 w 79"/>
                <a:gd name="T19" fmla="*/ 58 h 77"/>
                <a:gd name="T20" fmla="*/ 47 w 79"/>
                <a:gd name="T21" fmla="*/ 58 h 77"/>
                <a:gd name="T22" fmla="*/ 48 w 79"/>
                <a:gd name="T23" fmla="*/ 66 h 77"/>
                <a:gd name="T24" fmla="*/ 49 w 79"/>
                <a:gd name="T25" fmla="*/ 70 h 77"/>
                <a:gd name="T26" fmla="*/ 51 w 79"/>
                <a:gd name="T27" fmla="*/ 71 h 77"/>
                <a:gd name="T28" fmla="*/ 53 w 79"/>
                <a:gd name="T29" fmla="*/ 72 h 77"/>
                <a:gd name="T30" fmla="*/ 59 w 79"/>
                <a:gd name="T31" fmla="*/ 72 h 77"/>
                <a:gd name="T32" fmla="*/ 59 w 79"/>
                <a:gd name="T33" fmla="*/ 77 h 77"/>
                <a:gd name="T34" fmla="*/ 19 w 79"/>
                <a:gd name="T35" fmla="*/ 77 h 77"/>
                <a:gd name="T36" fmla="*/ 19 w 79"/>
                <a:gd name="T37" fmla="*/ 72 h 77"/>
                <a:gd name="T38" fmla="*/ 19 w 79"/>
                <a:gd name="T39" fmla="*/ 72 h 77"/>
                <a:gd name="T40" fmla="*/ 25 w 79"/>
                <a:gd name="T41" fmla="*/ 72 h 77"/>
                <a:gd name="T42" fmla="*/ 28 w 79"/>
                <a:gd name="T43" fmla="*/ 71 h 77"/>
                <a:gd name="T44" fmla="*/ 30 w 79"/>
                <a:gd name="T45" fmla="*/ 70 h 77"/>
                <a:gd name="T46" fmla="*/ 31 w 79"/>
                <a:gd name="T47" fmla="*/ 66 h 77"/>
                <a:gd name="T48" fmla="*/ 32 w 79"/>
                <a:gd name="T49" fmla="*/ 58 h 77"/>
                <a:gd name="T50" fmla="*/ 32 w 79"/>
                <a:gd name="T51" fmla="*/ 7 h 77"/>
                <a:gd name="T52" fmla="*/ 19 w 79"/>
                <a:gd name="T53" fmla="*/ 7 h 77"/>
                <a:gd name="T54" fmla="*/ 19 w 79"/>
                <a:gd name="T55" fmla="*/ 7 h 77"/>
                <a:gd name="T56" fmla="*/ 11 w 79"/>
                <a:gd name="T57" fmla="*/ 7 h 77"/>
                <a:gd name="T58" fmla="*/ 8 w 79"/>
                <a:gd name="T59" fmla="*/ 9 h 77"/>
                <a:gd name="T60" fmla="*/ 6 w 79"/>
                <a:gd name="T61" fmla="*/ 11 h 77"/>
                <a:gd name="T62" fmla="*/ 4 w 79"/>
                <a:gd name="T63" fmla="*/ 15 h 77"/>
                <a:gd name="T64" fmla="*/ 4 w 79"/>
                <a:gd name="T65" fmla="*/ 19 h 77"/>
                <a:gd name="T66" fmla="*/ 0 w 79"/>
                <a:gd name="T67" fmla="*/ 19 h 77"/>
                <a:gd name="T68" fmla="*/ 1 w 79"/>
                <a:gd name="T69" fmla="*/ 0 h 77"/>
                <a:gd name="T70" fmla="*/ 78 w 79"/>
                <a:gd name="T71" fmla="*/ 0 h 77"/>
                <a:gd name="T72" fmla="*/ 79 w 79"/>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77">
                  <a:moveTo>
                    <a:pt x="79" y="19"/>
                  </a:moveTo>
                  <a:lnTo>
                    <a:pt x="75" y="19"/>
                  </a:lnTo>
                  <a:lnTo>
                    <a:pt x="75" y="15"/>
                  </a:lnTo>
                  <a:lnTo>
                    <a:pt x="75" y="15"/>
                  </a:lnTo>
                  <a:lnTo>
                    <a:pt x="73" y="11"/>
                  </a:lnTo>
                  <a:lnTo>
                    <a:pt x="71" y="9"/>
                  </a:lnTo>
                  <a:lnTo>
                    <a:pt x="66" y="7"/>
                  </a:lnTo>
                  <a:lnTo>
                    <a:pt x="60" y="7"/>
                  </a:lnTo>
                  <a:lnTo>
                    <a:pt x="47" y="7"/>
                  </a:lnTo>
                  <a:lnTo>
                    <a:pt x="47" y="58"/>
                  </a:lnTo>
                  <a:lnTo>
                    <a:pt x="47" y="58"/>
                  </a:lnTo>
                  <a:lnTo>
                    <a:pt x="48" y="66"/>
                  </a:lnTo>
                  <a:lnTo>
                    <a:pt x="49" y="70"/>
                  </a:lnTo>
                  <a:lnTo>
                    <a:pt x="51" y="71"/>
                  </a:lnTo>
                  <a:lnTo>
                    <a:pt x="53" y="72"/>
                  </a:lnTo>
                  <a:lnTo>
                    <a:pt x="59" y="72"/>
                  </a:lnTo>
                  <a:lnTo>
                    <a:pt x="59" y="77"/>
                  </a:lnTo>
                  <a:lnTo>
                    <a:pt x="19" y="77"/>
                  </a:lnTo>
                  <a:lnTo>
                    <a:pt x="19" y="72"/>
                  </a:lnTo>
                  <a:lnTo>
                    <a:pt x="19" y="72"/>
                  </a:lnTo>
                  <a:lnTo>
                    <a:pt x="25" y="72"/>
                  </a:lnTo>
                  <a:lnTo>
                    <a:pt x="28" y="71"/>
                  </a:lnTo>
                  <a:lnTo>
                    <a:pt x="30" y="70"/>
                  </a:lnTo>
                  <a:lnTo>
                    <a:pt x="31" y="66"/>
                  </a:lnTo>
                  <a:lnTo>
                    <a:pt x="32" y="58"/>
                  </a:lnTo>
                  <a:lnTo>
                    <a:pt x="32" y="7"/>
                  </a:lnTo>
                  <a:lnTo>
                    <a:pt x="19" y="7"/>
                  </a:lnTo>
                  <a:lnTo>
                    <a:pt x="19" y="7"/>
                  </a:lnTo>
                  <a:lnTo>
                    <a:pt x="11" y="7"/>
                  </a:lnTo>
                  <a:lnTo>
                    <a:pt x="8" y="9"/>
                  </a:lnTo>
                  <a:lnTo>
                    <a:pt x="6" y="11"/>
                  </a:lnTo>
                  <a:lnTo>
                    <a:pt x="4" y="15"/>
                  </a:lnTo>
                  <a:lnTo>
                    <a:pt x="4" y="19"/>
                  </a:lnTo>
                  <a:lnTo>
                    <a:pt x="0" y="19"/>
                  </a:lnTo>
                  <a:lnTo>
                    <a:pt x="1" y="0"/>
                  </a:lnTo>
                  <a:lnTo>
                    <a:pt x="78" y="0"/>
                  </a:lnTo>
                  <a:lnTo>
                    <a:pt x="79"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9"/>
            <p:cNvSpPr>
              <a:spLocks/>
            </p:cNvSpPr>
            <p:nvPr userDrawn="1"/>
          </p:nvSpPr>
          <p:spPr bwMode="auto">
            <a:xfrm>
              <a:off x="3958"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1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1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1" y="6"/>
                  </a:lnTo>
                  <a:lnTo>
                    <a:pt x="30" y="7"/>
                  </a:lnTo>
                  <a:lnTo>
                    <a:pt x="28" y="11"/>
                  </a:lnTo>
                  <a:lnTo>
                    <a:pt x="28" y="19"/>
                  </a:lnTo>
                  <a:lnTo>
                    <a:pt x="28" y="58"/>
                  </a:lnTo>
                  <a:lnTo>
                    <a:pt x="28" y="58"/>
                  </a:lnTo>
                  <a:lnTo>
                    <a:pt x="28" y="66"/>
                  </a:lnTo>
                  <a:lnTo>
                    <a:pt x="30" y="70"/>
                  </a:lnTo>
                  <a:lnTo>
                    <a:pt x="31"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10"/>
            <p:cNvSpPr>
              <a:spLocks noEditPoints="1"/>
            </p:cNvSpPr>
            <p:nvPr userDrawn="1"/>
          </p:nvSpPr>
          <p:spPr bwMode="auto">
            <a:xfrm>
              <a:off x="4017" y="2817"/>
              <a:ext cx="85" cy="81"/>
            </a:xfrm>
            <a:custGeom>
              <a:avLst/>
              <a:gdLst>
                <a:gd name="T0" fmla="*/ 43 w 85"/>
                <a:gd name="T1" fmla="*/ 81 h 81"/>
                <a:gd name="T2" fmla="*/ 26 w 85"/>
                <a:gd name="T3" fmla="*/ 78 h 81"/>
                <a:gd name="T4" fmla="*/ 13 w 85"/>
                <a:gd name="T5" fmla="*/ 69 h 81"/>
                <a:gd name="T6" fmla="*/ 4 w 85"/>
                <a:gd name="T7" fmla="*/ 56 h 81"/>
                <a:gd name="T8" fmla="*/ 0 w 85"/>
                <a:gd name="T9" fmla="*/ 40 h 81"/>
                <a:gd name="T10" fmla="*/ 1 w 85"/>
                <a:gd name="T11" fmla="*/ 32 h 81"/>
                <a:gd name="T12" fmla="*/ 8 w 85"/>
                <a:gd name="T13" fmla="*/ 19 h 81"/>
                <a:gd name="T14" fmla="*/ 20 w 85"/>
                <a:gd name="T15" fmla="*/ 8 h 81"/>
                <a:gd name="T16" fmla="*/ 35 w 85"/>
                <a:gd name="T17" fmla="*/ 1 h 81"/>
                <a:gd name="T18" fmla="*/ 43 w 85"/>
                <a:gd name="T19" fmla="*/ 0 h 81"/>
                <a:gd name="T20" fmla="*/ 59 w 85"/>
                <a:gd name="T21" fmla="*/ 3 h 81"/>
                <a:gd name="T22" fmla="*/ 72 w 85"/>
                <a:gd name="T23" fmla="*/ 12 h 81"/>
                <a:gd name="T24" fmla="*/ 82 w 85"/>
                <a:gd name="T25" fmla="*/ 25 h 81"/>
                <a:gd name="T26" fmla="*/ 85 w 85"/>
                <a:gd name="T27" fmla="*/ 40 h 81"/>
                <a:gd name="T28" fmla="*/ 84 w 85"/>
                <a:gd name="T29" fmla="*/ 49 h 81"/>
                <a:gd name="T30" fmla="*/ 78 w 85"/>
                <a:gd name="T31" fmla="*/ 63 h 81"/>
                <a:gd name="T32" fmla="*/ 66 w 85"/>
                <a:gd name="T33" fmla="*/ 73 h 81"/>
                <a:gd name="T34" fmla="*/ 51 w 85"/>
                <a:gd name="T35" fmla="*/ 80 h 81"/>
                <a:gd name="T36" fmla="*/ 43 w 85"/>
                <a:gd name="T37" fmla="*/ 81 h 81"/>
                <a:gd name="T38" fmla="*/ 43 w 85"/>
                <a:gd name="T39" fmla="*/ 7 h 81"/>
                <a:gd name="T40" fmla="*/ 32 w 85"/>
                <a:gd name="T41" fmla="*/ 10 h 81"/>
                <a:gd name="T42" fmla="*/ 24 w 85"/>
                <a:gd name="T43" fmla="*/ 17 h 81"/>
                <a:gd name="T44" fmla="*/ 20 w 85"/>
                <a:gd name="T45" fmla="*/ 29 h 81"/>
                <a:gd name="T46" fmla="*/ 18 w 85"/>
                <a:gd name="T47" fmla="*/ 40 h 81"/>
                <a:gd name="T48" fmla="*/ 19 w 85"/>
                <a:gd name="T49" fmla="*/ 46 h 81"/>
                <a:gd name="T50" fmla="*/ 21 w 85"/>
                <a:gd name="T51" fmla="*/ 58 h 81"/>
                <a:gd name="T52" fmla="*/ 27 w 85"/>
                <a:gd name="T53" fmla="*/ 68 h 81"/>
                <a:gd name="T54" fmla="*/ 37 w 85"/>
                <a:gd name="T55" fmla="*/ 73 h 81"/>
                <a:gd name="T56" fmla="*/ 43 w 85"/>
                <a:gd name="T57" fmla="*/ 74 h 81"/>
                <a:gd name="T58" fmla="*/ 54 w 85"/>
                <a:gd name="T59" fmla="*/ 71 h 81"/>
                <a:gd name="T60" fmla="*/ 63 w 85"/>
                <a:gd name="T61" fmla="*/ 64 h 81"/>
                <a:gd name="T62" fmla="*/ 67 w 85"/>
                <a:gd name="T63" fmla="*/ 52 h 81"/>
                <a:gd name="T64" fmla="*/ 68 w 85"/>
                <a:gd name="T65" fmla="*/ 40 h 81"/>
                <a:gd name="T66" fmla="*/ 68 w 85"/>
                <a:gd name="T67" fmla="*/ 35 h 81"/>
                <a:gd name="T68" fmla="*/ 65 w 85"/>
                <a:gd name="T69" fmla="*/ 23 h 81"/>
                <a:gd name="T70" fmla="*/ 58 w 85"/>
                <a:gd name="T71" fmla="*/ 13 h 81"/>
                <a:gd name="T72" fmla="*/ 49 w 85"/>
                <a:gd name="T73" fmla="*/ 8 h 81"/>
                <a:gd name="T74" fmla="*/ 43 w 85"/>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1">
                  <a:moveTo>
                    <a:pt x="43" y="81"/>
                  </a:moveTo>
                  <a:lnTo>
                    <a:pt x="43" y="81"/>
                  </a:lnTo>
                  <a:lnTo>
                    <a:pt x="35" y="80"/>
                  </a:lnTo>
                  <a:lnTo>
                    <a:pt x="26" y="78"/>
                  </a:lnTo>
                  <a:lnTo>
                    <a:pt x="20" y="73"/>
                  </a:lnTo>
                  <a:lnTo>
                    <a:pt x="13" y="69"/>
                  </a:lnTo>
                  <a:lnTo>
                    <a:pt x="8" y="63"/>
                  </a:lnTo>
                  <a:lnTo>
                    <a:pt x="4" y="56"/>
                  </a:lnTo>
                  <a:lnTo>
                    <a:pt x="1" y="49"/>
                  </a:lnTo>
                  <a:lnTo>
                    <a:pt x="0" y="40"/>
                  </a:lnTo>
                  <a:lnTo>
                    <a:pt x="0" y="40"/>
                  </a:lnTo>
                  <a:lnTo>
                    <a:pt x="1" y="32"/>
                  </a:lnTo>
                  <a:lnTo>
                    <a:pt x="4" y="25"/>
                  </a:lnTo>
                  <a:lnTo>
                    <a:pt x="8" y="19"/>
                  </a:lnTo>
                  <a:lnTo>
                    <a:pt x="13" y="12"/>
                  </a:lnTo>
                  <a:lnTo>
                    <a:pt x="20" y="8"/>
                  </a:lnTo>
                  <a:lnTo>
                    <a:pt x="26" y="3"/>
                  </a:lnTo>
                  <a:lnTo>
                    <a:pt x="35" y="1"/>
                  </a:lnTo>
                  <a:lnTo>
                    <a:pt x="43" y="0"/>
                  </a:lnTo>
                  <a:lnTo>
                    <a:pt x="43" y="0"/>
                  </a:lnTo>
                  <a:lnTo>
                    <a:pt x="51" y="1"/>
                  </a:lnTo>
                  <a:lnTo>
                    <a:pt x="59" y="3"/>
                  </a:lnTo>
                  <a:lnTo>
                    <a:pt x="66" y="8"/>
                  </a:lnTo>
                  <a:lnTo>
                    <a:pt x="72" y="12"/>
                  </a:lnTo>
                  <a:lnTo>
                    <a:pt x="78" y="19"/>
                  </a:lnTo>
                  <a:lnTo>
                    <a:pt x="82" y="25"/>
                  </a:lnTo>
                  <a:lnTo>
                    <a:pt x="84" y="32"/>
                  </a:lnTo>
                  <a:lnTo>
                    <a:pt x="85" y="40"/>
                  </a:lnTo>
                  <a:lnTo>
                    <a:pt x="85" y="40"/>
                  </a:lnTo>
                  <a:lnTo>
                    <a:pt x="84" y="49"/>
                  </a:lnTo>
                  <a:lnTo>
                    <a:pt x="82" y="56"/>
                  </a:lnTo>
                  <a:lnTo>
                    <a:pt x="78" y="63"/>
                  </a:lnTo>
                  <a:lnTo>
                    <a:pt x="72" y="69"/>
                  </a:lnTo>
                  <a:lnTo>
                    <a:pt x="66" y="73"/>
                  </a:lnTo>
                  <a:lnTo>
                    <a:pt x="59" y="78"/>
                  </a:lnTo>
                  <a:lnTo>
                    <a:pt x="51" y="80"/>
                  </a:lnTo>
                  <a:lnTo>
                    <a:pt x="43" y="81"/>
                  </a:lnTo>
                  <a:lnTo>
                    <a:pt x="43" y="81"/>
                  </a:lnTo>
                  <a:close/>
                  <a:moveTo>
                    <a:pt x="43" y="7"/>
                  </a:moveTo>
                  <a:lnTo>
                    <a:pt x="43" y="7"/>
                  </a:lnTo>
                  <a:lnTo>
                    <a:pt x="37" y="8"/>
                  </a:lnTo>
                  <a:lnTo>
                    <a:pt x="32" y="10"/>
                  </a:lnTo>
                  <a:lnTo>
                    <a:pt x="27" y="13"/>
                  </a:lnTo>
                  <a:lnTo>
                    <a:pt x="24" y="17"/>
                  </a:lnTo>
                  <a:lnTo>
                    <a:pt x="21" y="23"/>
                  </a:lnTo>
                  <a:lnTo>
                    <a:pt x="20" y="29"/>
                  </a:lnTo>
                  <a:lnTo>
                    <a:pt x="19" y="35"/>
                  </a:lnTo>
                  <a:lnTo>
                    <a:pt x="18" y="40"/>
                  </a:lnTo>
                  <a:lnTo>
                    <a:pt x="18" y="40"/>
                  </a:lnTo>
                  <a:lnTo>
                    <a:pt x="19" y="46"/>
                  </a:lnTo>
                  <a:lnTo>
                    <a:pt x="20" y="52"/>
                  </a:lnTo>
                  <a:lnTo>
                    <a:pt x="21" y="58"/>
                  </a:lnTo>
                  <a:lnTo>
                    <a:pt x="24" y="64"/>
                  </a:lnTo>
                  <a:lnTo>
                    <a:pt x="27" y="68"/>
                  </a:lnTo>
                  <a:lnTo>
                    <a:pt x="32" y="71"/>
                  </a:lnTo>
                  <a:lnTo>
                    <a:pt x="37" y="73"/>
                  </a:lnTo>
                  <a:lnTo>
                    <a:pt x="43" y="74"/>
                  </a:lnTo>
                  <a:lnTo>
                    <a:pt x="43" y="74"/>
                  </a:lnTo>
                  <a:lnTo>
                    <a:pt x="49" y="73"/>
                  </a:lnTo>
                  <a:lnTo>
                    <a:pt x="54" y="71"/>
                  </a:lnTo>
                  <a:lnTo>
                    <a:pt x="58" y="68"/>
                  </a:lnTo>
                  <a:lnTo>
                    <a:pt x="63" y="64"/>
                  </a:lnTo>
                  <a:lnTo>
                    <a:pt x="65" y="58"/>
                  </a:lnTo>
                  <a:lnTo>
                    <a:pt x="67" y="52"/>
                  </a:lnTo>
                  <a:lnTo>
                    <a:pt x="68" y="46"/>
                  </a:lnTo>
                  <a:lnTo>
                    <a:pt x="68" y="40"/>
                  </a:lnTo>
                  <a:lnTo>
                    <a:pt x="68" y="40"/>
                  </a:lnTo>
                  <a:lnTo>
                    <a:pt x="68" y="35"/>
                  </a:lnTo>
                  <a:lnTo>
                    <a:pt x="67" y="29"/>
                  </a:lnTo>
                  <a:lnTo>
                    <a:pt x="65" y="23"/>
                  </a:lnTo>
                  <a:lnTo>
                    <a:pt x="63" y="17"/>
                  </a:lnTo>
                  <a:lnTo>
                    <a:pt x="58" y="13"/>
                  </a:lnTo>
                  <a:lnTo>
                    <a:pt x="54" y="10"/>
                  </a:lnTo>
                  <a:lnTo>
                    <a:pt x="49" y="8"/>
                  </a:lnTo>
                  <a:lnTo>
                    <a:pt x="43" y="7"/>
                  </a:lnTo>
                  <a:lnTo>
                    <a:pt x="43"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1"/>
            <p:cNvSpPr>
              <a:spLocks/>
            </p:cNvSpPr>
            <p:nvPr userDrawn="1"/>
          </p:nvSpPr>
          <p:spPr bwMode="auto">
            <a:xfrm>
              <a:off x="4122" y="2819"/>
              <a:ext cx="85" cy="79"/>
            </a:xfrm>
            <a:custGeom>
              <a:avLst/>
              <a:gdLst>
                <a:gd name="T0" fmla="*/ 67 w 85"/>
                <a:gd name="T1" fmla="*/ 19 h 79"/>
                <a:gd name="T2" fmla="*/ 67 w 85"/>
                <a:gd name="T3" fmla="*/ 19 h 79"/>
                <a:gd name="T4" fmla="*/ 66 w 85"/>
                <a:gd name="T5" fmla="*/ 11 h 79"/>
                <a:gd name="T6" fmla="*/ 65 w 85"/>
                <a:gd name="T7" fmla="*/ 7 h 79"/>
                <a:gd name="T8" fmla="*/ 63 w 85"/>
                <a:gd name="T9" fmla="*/ 6 h 79"/>
                <a:gd name="T10" fmla="*/ 61 w 85"/>
                <a:gd name="T11" fmla="*/ 5 h 79"/>
                <a:gd name="T12" fmla="*/ 56 w 85"/>
                <a:gd name="T13" fmla="*/ 5 h 79"/>
                <a:gd name="T14" fmla="*/ 56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70 w 85"/>
                <a:gd name="T35" fmla="*/ 79 h 79"/>
                <a:gd name="T36" fmla="*/ 18 w 85"/>
                <a:gd name="T37" fmla="*/ 17 h 79"/>
                <a:gd name="T38" fmla="*/ 18 w 85"/>
                <a:gd name="T39" fmla="*/ 58 h 79"/>
                <a:gd name="T40" fmla="*/ 18 w 85"/>
                <a:gd name="T41" fmla="*/ 58 h 79"/>
                <a:gd name="T42" fmla="*/ 18 w 85"/>
                <a:gd name="T43" fmla="*/ 66 h 79"/>
                <a:gd name="T44" fmla="*/ 20 w 85"/>
                <a:gd name="T45" fmla="*/ 70 h 79"/>
                <a:gd name="T46" fmla="*/ 21 w 85"/>
                <a:gd name="T47" fmla="*/ 71 h 79"/>
                <a:gd name="T48" fmla="*/ 23 w 85"/>
                <a:gd name="T49" fmla="*/ 72 h 79"/>
                <a:gd name="T50" fmla="*/ 30 w 85"/>
                <a:gd name="T51" fmla="*/ 72 h 79"/>
                <a:gd name="T52" fmla="*/ 30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5 w 85"/>
                <a:gd name="T87" fmla="*/ 0 h 79"/>
                <a:gd name="T88" fmla="*/ 67 w 85"/>
                <a:gd name="T89" fmla="*/ 51 h 79"/>
                <a:gd name="T90" fmla="*/ 67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7" y="19"/>
                  </a:moveTo>
                  <a:lnTo>
                    <a:pt x="67" y="19"/>
                  </a:lnTo>
                  <a:lnTo>
                    <a:pt x="66" y="11"/>
                  </a:lnTo>
                  <a:lnTo>
                    <a:pt x="65" y="7"/>
                  </a:lnTo>
                  <a:lnTo>
                    <a:pt x="63" y="6"/>
                  </a:lnTo>
                  <a:lnTo>
                    <a:pt x="61" y="5"/>
                  </a:lnTo>
                  <a:lnTo>
                    <a:pt x="56" y="5"/>
                  </a:lnTo>
                  <a:lnTo>
                    <a:pt x="56" y="0"/>
                  </a:lnTo>
                  <a:lnTo>
                    <a:pt x="85" y="0"/>
                  </a:lnTo>
                  <a:lnTo>
                    <a:pt x="85" y="5"/>
                  </a:lnTo>
                  <a:lnTo>
                    <a:pt x="85" y="5"/>
                  </a:lnTo>
                  <a:lnTo>
                    <a:pt x="78" y="5"/>
                  </a:lnTo>
                  <a:lnTo>
                    <a:pt x="76" y="6"/>
                  </a:lnTo>
                  <a:lnTo>
                    <a:pt x="75" y="7"/>
                  </a:lnTo>
                  <a:lnTo>
                    <a:pt x="73"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2"/>
            <p:cNvSpPr>
              <a:spLocks/>
            </p:cNvSpPr>
            <p:nvPr userDrawn="1"/>
          </p:nvSpPr>
          <p:spPr bwMode="auto">
            <a:xfrm>
              <a:off x="4226" y="2819"/>
              <a:ext cx="70" cy="77"/>
            </a:xfrm>
            <a:custGeom>
              <a:avLst/>
              <a:gdLst>
                <a:gd name="T0" fmla="*/ 0 w 70"/>
                <a:gd name="T1" fmla="*/ 72 h 77"/>
                <a:gd name="T2" fmla="*/ 0 w 70"/>
                <a:gd name="T3" fmla="*/ 72 h 77"/>
                <a:gd name="T4" fmla="*/ 6 w 70"/>
                <a:gd name="T5" fmla="*/ 72 h 77"/>
                <a:gd name="T6" fmla="*/ 9 w 70"/>
                <a:gd name="T7" fmla="*/ 71 h 77"/>
                <a:gd name="T8" fmla="*/ 10 w 70"/>
                <a:gd name="T9" fmla="*/ 70 h 77"/>
                <a:gd name="T10" fmla="*/ 12 w 70"/>
                <a:gd name="T11" fmla="*/ 66 h 77"/>
                <a:gd name="T12" fmla="*/ 12 w 70"/>
                <a:gd name="T13" fmla="*/ 58 h 77"/>
                <a:gd name="T14" fmla="*/ 12 w 70"/>
                <a:gd name="T15" fmla="*/ 19 h 77"/>
                <a:gd name="T16" fmla="*/ 12 w 70"/>
                <a:gd name="T17" fmla="*/ 19 h 77"/>
                <a:gd name="T18" fmla="*/ 12 w 70"/>
                <a:gd name="T19" fmla="*/ 11 h 77"/>
                <a:gd name="T20" fmla="*/ 10 w 70"/>
                <a:gd name="T21" fmla="*/ 7 h 77"/>
                <a:gd name="T22" fmla="*/ 9 w 70"/>
                <a:gd name="T23" fmla="*/ 6 h 77"/>
                <a:gd name="T24" fmla="*/ 6 w 70"/>
                <a:gd name="T25" fmla="*/ 5 h 77"/>
                <a:gd name="T26" fmla="*/ 0 w 70"/>
                <a:gd name="T27" fmla="*/ 5 h 77"/>
                <a:gd name="T28" fmla="*/ 0 w 70"/>
                <a:gd name="T29" fmla="*/ 0 h 77"/>
                <a:gd name="T30" fmla="*/ 64 w 70"/>
                <a:gd name="T31" fmla="*/ 0 h 77"/>
                <a:gd name="T32" fmla="*/ 66 w 70"/>
                <a:gd name="T33" fmla="*/ 19 h 77"/>
                <a:gd name="T34" fmla="*/ 62 w 70"/>
                <a:gd name="T35" fmla="*/ 19 h 77"/>
                <a:gd name="T36" fmla="*/ 61 w 70"/>
                <a:gd name="T37" fmla="*/ 15 h 77"/>
                <a:gd name="T38" fmla="*/ 61 w 70"/>
                <a:gd name="T39" fmla="*/ 15 h 77"/>
                <a:gd name="T40" fmla="*/ 60 w 70"/>
                <a:gd name="T41" fmla="*/ 11 h 77"/>
                <a:gd name="T42" fmla="*/ 58 w 70"/>
                <a:gd name="T43" fmla="*/ 9 h 77"/>
                <a:gd name="T44" fmla="*/ 54 w 70"/>
                <a:gd name="T45" fmla="*/ 7 h 77"/>
                <a:gd name="T46" fmla="*/ 47 w 70"/>
                <a:gd name="T47" fmla="*/ 7 h 77"/>
                <a:gd name="T48" fmla="*/ 28 w 70"/>
                <a:gd name="T49" fmla="*/ 7 h 77"/>
                <a:gd name="T50" fmla="*/ 28 w 70"/>
                <a:gd name="T51" fmla="*/ 34 h 77"/>
                <a:gd name="T52" fmla="*/ 34 w 70"/>
                <a:gd name="T53" fmla="*/ 34 h 77"/>
                <a:gd name="T54" fmla="*/ 34 w 70"/>
                <a:gd name="T55" fmla="*/ 34 h 77"/>
                <a:gd name="T56" fmla="*/ 42 w 70"/>
                <a:gd name="T57" fmla="*/ 33 h 77"/>
                <a:gd name="T58" fmla="*/ 46 w 70"/>
                <a:gd name="T59" fmla="*/ 32 h 77"/>
                <a:gd name="T60" fmla="*/ 48 w 70"/>
                <a:gd name="T61" fmla="*/ 29 h 77"/>
                <a:gd name="T62" fmla="*/ 48 w 70"/>
                <a:gd name="T63" fmla="*/ 27 h 77"/>
                <a:gd name="T64" fmla="*/ 49 w 70"/>
                <a:gd name="T65" fmla="*/ 22 h 77"/>
                <a:gd name="T66" fmla="*/ 53 w 70"/>
                <a:gd name="T67" fmla="*/ 22 h 77"/>
                <a:gd name="T68" fmla="*/ 53 w 70"/>
                <a:gd name="T69" fmla="*/ 51 h 77"/>
                <a:gd name="T70" fmla="*/ 49 w 70"/>
                <a:gd name="T71" fmla="*/ 51 h 77"/>
                <a:gd name="T72" fmla="*/ 49 w 70"/>
                <a:gd name="T73" fmla="*/ 51 h 77"/>
                <a:gd name="T74" fmla="*/ 48 w 70"/>
                <a:gd name="T75" fmla="*/ 44 h 77"/>
                <a:gd name="T76" fmla="*/ 48 w 70"/>
                <a:gd name="T77" fmla="*/ 42 h 77"/>
                <a:gd name="T78" fmla="*/ 46 w 70"/>
                <a:gd name="T79" fmla="*/ 41 h 77"/>
                <a:gd name="T80" fmla="*/ 42 w 70"/>
                <a:gd name="T81" fmla="*/ 39 h 77"/>
                <a:gd name="T82" fmla="*/ 34 w 70"/>
                <a:gd name="T83" fmla="*/ 39 h 77"/>
                <a:gd name="T84" fmla="*/ 28 w 70"/>
                <a:gd name="T85" fmla="*/ 39 h 77"/>
                <a:gd name="T86" fmla="*/ 28 w 70"/>
                <a:gd name="T87" fmla="*/ 56 h 77"/>
                <a:gd name="T88" fmla="*/ 28 w 70"/>
                <a:gd name="T89" fmla="*/ 56 h 77"/>
                <a:gd name="T90" fmla="*/ 28 w 70"/>
                <a:gd name="T91" fmla="*/ 64 h 77"/>
                <a:gd name="T92" fmla="*/ 30 w 70"/>
                <a:gd name="T93" fmla="*/ 68 h 77"/>
                <a:gd name="T94" fmla="*/ 31 w 70"/>
                <a:gd name="T95" fmla="*/ 69 h 77"/>
                <a:gd name="T96" fmla="*/ 33 w 70"/>
                <a:gd name="T97" fmla="*/ 70 h 77"/>
                <a:gd name="T98" fmla="*/ 40 w 70"/>
                <a:gd name="T99" fmla="*/ 70 h 77"/>
                <a:gd name="T100" fmla="*/ 52 w 70"/>
                <a:gd name="T101" fmla="*/ 70 h 77"/>
                <a:gd name="T102" fmla="*/ 52 w 70"/>
                <a:gd name="T103" fmla="*/ 70 h 77"/>
                <a:gd name="T104" fmla="*/ 58 w 70"/>
                <a:gd name="T105" fmla="*/ 70 h 77"/>
                <a:gd name="T106" fmla="*/ 62 w 70"/>
                <a:gd name="T107" fmla="*/ 68 h 77"/>
                <a:gd name="T108" fmla="*/ 64 w 70"/>
                <a:gd name="T109" fmla="*/ 66 h 77"/>
                <a:gd name="T110" fmla="*/ 66 w 70"/>
                <a:gd name="T111" fmla="*/ 62 h 77"/>
                <a:gd name="T112" fmla="*/ 67 w 70"/>
                <a:gd name="T113" fmla="*/ 58 h 77"/>
                <a:gd name="T114" fmla="*/ 70 w 70"/>
                <a:gd name="T115" fmla="*/ 58 h 77"/>
                <a:gd name="T116" fmla="*/ 69 w 70"/>
                <a:gd name="T117" fmla="*/ 77 h 77"/>
                <a:gd name="T118" fmla="*/ 0 w 70"/>
                <a:gd name="T119" fmla="*/ 77 h 77"/>
                <a:gd name="T120" fmla="*/ 0 w 70"/>
                <a:gd name="T121"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77">
                  <a:moveTo>
                    <a:pt x="0" y="72"/>
                  </a:moveTo>
                  <a:lnTo>
                    <a:pt x="0" y="72"/>
                  </a:lnTo>
                  <a:lnTo>
                    <a:pt x="6" y="72"/>
                  </a:lnTo>
                  <a:lnTo>
                    <a:pt x="9" y="71"/>
                  </a:lnTo>
                  <a:lnTo>
                    <a:pt x="10" y="70"/>
                  </a:lnTo>
                  <a:lnTo>
                    <a:pt x="12" y="66"/>
                  </a:lnTo>
                  <a:lnTo>
                    <a:pt x="12" y="58"/>
                  </a:lnTo>
                  <a:lnTo>
                    <a:pt x="12" y="19"/>
                  </a:lnTo>
                  <a:lnTo>
                    <a:pt x="12" y="19"/>
                  </a:lnTo>
                  <a:lnTo>
                    <a:pt x="12" y="11"/>
                  </a:lnTo>
                  <a:lnTo>
                    <a:pt x="10" y="7"/>
                  </a:lnTo>
                  <a:lnTo>
                    <a:pt x="9" y="6"/>
                  </a:lnTo>
                  <a:lnTo>
                    <a:pt x="6" y="5"/>
                  </a:lnTo>
                  <a:lnTo>
                    <a:pt x="0" y="5"/>
                  </a:lnTo>
                  <a:lnTo>
                    <a:pt x="0" y="0"/>
                  </a:lnTo>
                  <a:lnTo>
                    <a:pt x="64" y="0"/>
                  </a:lnTo>
                  <a:lnTo>
                    <a:pt x="66" y="19"/>
                  </a:lnTo>
                  <a:lnTo>
                    <a:pt x="62" y="19"/>
                  </a:lnTo>
                  <a:lnTo>
                    <a:pt x="61" y="15"/>
                  </a:lnTo>
                  <a:lnTo>
                    <a:pt x="61" y="15"/>
                  </a:lnTo>
                  <a:lnTo>
                    <a:pt x="60" y="11"/>
                  </a:lnTo>
                  <a:lnTo>
                    <a:pt x="58" y="9"/>
                  </a:lnTo>
                  <a:lnTo>
                    <a:pt x="54" y="7"/>
                  </a:lnTo>
                  <a:lnTo>
                    <a:pt x="47" y="7"/>
                  </a:lnTo>
                  <a:lnTo>
                    <a:pt x="28" y="7"/>
                  </a:lnTo>
                  <a:lnTo>
                    <a:pt x="28" y="34"/>
                  </a:lnTo>
                  <a:lnTo>
                    <a:pt x="34" y="34"/>
                  </a:lnTo>
                  <a:lnTo>
                    <a:pt x="34" y="34"/>
                  </a:lnTo>
                  <a:lnTo>
                    <a:pt x="42" y="33"/>
                  </a:lnTo>
                  <a:lnTo>
                    <a:pt x="46" y="32"/>
                  </a:lnTo>
                  <a:lnTo>
                    <a:pt x="48" y="29"/>
                  </a:lnTo>
                  <a:lnTo>
                    <a:pt x="48" y="27"/>
                  </a:lnTo>
                  <a:lnTo>
                    <a:pt x="49" y="22"/>
                  </a:lnTo>
                  <a:lnTo>
                    <a:pt x="53" y="22"/>
                  </a:lnTo>
                  <a:lnTo>
                    <a:pt x="53" y="51"/>
                  </a:lnTo>
                  <a:lnTo>
                    <a:pt x="49" y="51"/>
                  </a:lnTo>
                  <a:lnTo>
                    <a:pt x="49" y="51"/>
                  </a:lnTo>
                  <a:lnTo>
                    <a:pt x="48" y="44"/>
                  </a:lnTo>
                  <a:lnTo>
                    <a:pt x="48" y="42"/>
                  </a:lnTo>
                  <a:lnTo>
                    <a:pt x="46" y="41"/>
                  </a:lnTo>
                  <a:lnTo>
                    <a:pt x="42" y="39"/>
                  </a:lnTo>
                  <a:lnTo>
                    <a:pt x="34" y="39"/>
                  </a:lnTo>
                  <a:lnTo>
                    <a:pt x="28" y="39"/>
                  </a:lnTo>
                  <a:lnTo>
                    <a:pt x="28" y="56"/>
                  </a:lnTo>
                  <a:lnTo>
                    <a:pt x="28" y="56"/>
                  </a:lnTo>
                  <a:lnTo>
                    <a:pt x="28" y="64"/>
                  </a:lnTo>
                  <a:lnTo>
                    <a:pt x="30" y="68"/>
                  </a:lnTo>
                  <a:lnTo>
                    <a:pt x="31" y="69"/>
                  </a:lnTo>
                  <a:lnTo>
                    <a:pt x="33" y="70"/>
                  </a:lnTo>
                  <a:lnTo>
                    <a:pt x="40" y="70"/>
                  </a:lnTo>
                  <a:lnTo>
                    <a:pt x="52" y="70"/>
                  </a:lnTo>
                  <a:lnTo>
                    <a:pt x="52" y="70"/>
                  </a:lnTo>
                  <a:lnTo>
                    <a:pt x="58" y="70"/>
                  </a:lnTo>
                  <a:lnTo>
                    <a:pt x="62" y="68"/>
                  </a:lnTo>
                  <a:lnTo>
                    <a:pt x="64" y="66"/>
                  </a:lnTo>
                  <a:lnTo>
                    <a:pt x="66" y="62"/>
                  </a:lnTo>
                  <a:lnTo>
                    <a:pt x="67" y="58"/>
                  </a:lnTo>
                  <a:lnTo>
                    <a:pt x="70" y="58"/>
                  </a:lnTo>
                  <a:lnTo>
                    <a:pt x="69" y="77"/>
                  </a:lnTo>
                  <a:lnTo>
                    <a:pt x="0" y="77"/>
                  </a:lnTo>
                  <a:lnTo>
                    <a:pt x="0"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3"/>
            <p:cNvSpPr>
              <a:spLocks/>
            </p:cNvSpPr>
            <p:nvPr userDrawn="1"/>
          </p:nvSpPr>
          <p:spPr bwMode="auto">
            <a:xfrm>
              <a:off x="4315" y="2819"/>
              <a:ext cx="85" cy="79"/>
            </a:xfrm>
            <a:custGeom>
              <a:avLst/>
              <a:gdLst>
                <a:gd name="T0" fmla="*/ 54 w 85"/>
                <a:gd name="T1" fmla="*/ 0 h 79"/>
                <a:gd name="T2" fmla="*/ 85 w 85"/>
                <a:gd name="T3" fmla="*/ 5 h 79"/>
                <a:gd name="T4" fmla="*/ 79 w 85"/>
                <a:gd name="T5" fmla="*/ 5 h 79"/>
                <a:gd name="T6" fmla="*/ 75 w 85"/>
                <a:gd name="T7" fmla="*/ 7 h 79"/>
                <a:gd name="T8" fmla="*/ 73 w 85"/>
                <a:gd name="T9" fmla="*/ 19 h 79"/>
                <a:gd name="T10" fmla="*/ 73 w 85"/>
                <a:gd name="T11" fmla="*/ 49 h 79"/>
                <a:gd name="T12" fmla="*/ 71 w 85"/>
                <a:gd name="T13" fmla="*/ 62 h 79"/>
                <a:gd name="T14" fmla="*/ 65 w 85"/>
                <a:gd name="T15" fmla="*/ 71 h 79"/>
                <a:gd name="T16" fmla="*/ 55 w 85"/>
                <a:gd name="T17" fmla="*/ 77 h 79"/>
                <a:gd name="T18" fmla="*/ 43 w 85"/>
                <a:gd name="T19" fmla="*/ 79 h 79"/>
                <a:gd name="T20" fmla="*/ 37 w 85"/>
                <a:gd name="T21" fmla="*/ 78 h 79"/>
                <a:gd name="T22" fmla="*/ 26 w 85"/>
                <a:gd name="T23" fmla="*/ 75 h 79"/>
                <a:gd name="T24" fmla="*/ 17 w 85"/>
                <a:gd name="T25" fmla="*/ 67 h 79"/>
                <a:gd name="T26" fmla="*/ 13 w 85"/>
                <a:gd name="T27" fmla="*/ 55 h 79"/>
                <a:gd name="T28" fmla="*/ 12 w 85"/>
                <a:gd name="T29" fmla="*/ 19 h 79"/>
                <a:gd name="T30" fmla="*/ 12 w 85"/>
                <a:gd name="T31" fmla="*/ 11 h 79"/>
                <a:gd name="T32" fmla="*/ 9 w 85"/>
                <a:gd name="T33" fmla="*/ 6 h 79"/>
                <a:gd name="T34" fmla="*/ 0 w 85"/>
                <a:gd name="T35" fmla="*/ 5 h 79"/>
                <a:gd name="T36" fmla="*/ 40 w 85"/>
                <a:gd name="T37" fmla="*/ 0 h 79"/>
                <a:gd name="T38" fmla="*/ 40 w 85"/>
                <a:gd name="T39" fmla="*/ 5 h 79"/>
                <a:gd name="T40" fmla="*/ 32 w 85"/>
                <a:gd name="T41" fmla="*/ 6 h 79"/>
                <a:gd name="T42" fmla="*/ 29 w 85"/>
                <a:gd name="T43" fmla="*/ 11 h 79"/>
                <a:gd name="T44" fmla="*/ 28 w 85"/>
                <a:gd name="T45" fmla="*/ 47 h 79"/>
                <a:gd name="T46" fmla="*/ 29 w 85"/>
                <a:gd name="T47" fmla="*/ 53 h 79"/>
                <a:gd name="T48" fmla="*/ 31 w 85"/>
                <a:gd name="T49" fmla="*/ 62 h 79"/>
                <a:gd name="T50" fmla="*/ 37 w 85"/>
                <a:gd name="T51" fmla="*/ 67 h 79"/>
                <a:gd name="T52" fmla="*/ 44 w 85"/>
                <a:gd name="T53" fmla="*/ 70 h 79"/>
                <a:gd name="T54" fmla="*/ 47 w 85"/>
                <a:gd name="T55" fmla="*/ 70 h 79"/>
                <a:gd name="T56" fmla="*/ 55 w 85"/>
                <a:gd name="T57" fmla="*/ 69 h 79"/>
                <a:gd name="T58" fmla="*/ 61 w 85"/>
                <a:gd name="T59" fmla="*/ 65 h 79"/>
                <a:gd name="T60" fmla="*/ 65 w 85"/>
                <a:gd name="T61" fmla="*/ 57 h 79"/>
                <a:gd name="T62" fmla="*/ 67 w 85"/>
                <a:gd name="T63" fmla="*/ 47 h 79"/>
                <a:gd name="T64" fmla="*/ 67 w 85"/>
                <a:gd name="T65" fmla="*/ 19 h 79"/>
                <a:gd name="T66" fmla="*/ 65 w 85"/>
                <a:gd name="T67" fmla="*/ 7 h 79"/>
                <a:gd name="T68" fmla="*/ 60 w 85"/>
                <a:gd name="T69" fmla="*/ 5 h 79"/>
                <a:gd name="T70" fmla="*/ 54 w 85"/>
                <a:gd name="T71"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79">
                  <a:moveTo>
                    <a:pt x="54" y="5"/>
                  </a:moveTo>
                  <a:lnTo>
                    <a:pt x="54" y="0"/>
                  </a:lnTo>
                  <a:lnTo>
                    <a:pt x="85" y="0"/>
                  </a:lnTo>
                  <a:lnTo>
                    <a:pt x="85" y="5"/>
                  </a:lnTo>
                  <a:lnTo>
                    <a:pt x="85" y="5"/>
                  </a:lnTo>
                  <a:lnTo>
                    <a:pt x="79" y="5"/>
                  </a:lnTo>
                  <a:lnTo>
                    <a:pt x="77" y="6"/>
                  </a:lnTo>
                  <a:lnTo>
                    <a:pt x="75" y="7"/>
                  </a:lnTo>
                  <a:lnTo>
                    <a:pt x="73" y="11"/>
                  </a:lnTo>
                  <a:lnTo>
                    <a:pt x="73" y="19"/>
                  </a:lnTo>
                  <a:lnTo>
                    <a:pt x="73" y="49"/>
                  </a:lnTo>
                  <a:lnTo>
                    <a:pt x="73" y="49"/>
                  </a:lnTo>
                  <a:lnTo>
                    <a:pt x="72" y="55"/>
                  </a:lnTo>
                  <a:lnTo>
                    <a:pt x="71" y="62"/>
                  </a:lnTo>
                  <a:lnTo>
                    <a:pt x="68" y="67"/>
                  </a:lnTo>
                  <a:lnTo>
                    <a:pt x="65" y="71"/>
                  </a:lnTo>
                  <a:lnTo>
                    <a:pt x="59" y="75"/>
                  </a:lnTo>
                  <a:lnTo>
                    <a:pt x="55" y="77"/>
                  </a:lnTo>
                  <a:lnTo>
                    <a:pt x="49" y="78"/>
                  </a:lnTo>
                  <a:lnTo>
                    <a:pt x="43" y="79"/>
                  </a:lnTo>
                  <a:lnTo>
                    <a:pt x="43" y="79"/>
                  </a:lnTo>
                  <a:lnTo>
                    <a:pt x="37" y="78"/>
                  </a:lnTo>
                  <a:lnTo>
                    <a:pt x="31" y="77"/>
                  </a:lnTo>
                  <a:lnTo>
                    <a:pt x="26" y="75"/>
                  </a:lnTo>
                  <a:lnTo>
                    <a:pt x="22" y="71"/>
                  </a:lnTo>
                  <a:lnTo>
                    <a:pt x="17" y="67"/>
                  </a:lnTo>
                  <a:lnTo>
                    <a:pt x="15" y="62"/>
                  </a:lnTo>
                  <a:lnTo>
                    <a:pt x="13" y="55"/>
                  </a:lnTo>
                  <a:lnTo>
                    <a:pt x="12" y="49"/>
                  </a:lnTo>
                  <a:lnTo>
                    <a:pt x="12" y="19"/>
                  </a:lnTo>
                  <a:lnTo>
                    <a:pt x="12" y="19"/>
                  </a:lnTo>
                  <a:lnTo>
                    <a:pt x="12" y="11"/>
                  </a:lnTo>
                  <a:lnTo>
                    <a:pt x="10" y="7"/>
                  </a:lnTo>
                  <a:lnTo>
                    <a:pt x="9" y="6"/>
                  </a:lnTo>
                  <a:lnTo>
                    <a:pt x="7" y="5"/>
                  </a:lnTo>
                  <a:lnTo>
                    <a:pt x="0" y="5"/>
                  </a:lnTo>
                  <a:lnTo>
                    <a:pt x="0" y="0"/>
                  </a:lnTo>
                  <a:lnTo>
                    <a:pt x="40" y="0"/>
                  </a:lnTo>
                  <a:lnTo>
                    <a:pt x="40" y="5"/>
                  </a:lnTo>
                  <a:lnTo>
                    <a:pt x="40" y="5"/>
                  </a:lnTo>
                  <a:lnTo>
                    <a:pt x="35" y="5"/>
                  </a:lnTo>
                  <a:lnTo>
                    <a:pt x="32" y="6"/>
                  </a:lnTo>
                  <a:lnTo>
                    <a:pt x="30" y="7"/>
                  </a:lnTo>
                  <a:lnTo>
                    <a:pt x="29" y="11"/>
                  </a:lnTo>
                  <a:lnTo>
                    <a:pt x="28" y="19"/>
                  </a:lnTo>
                  <a:lnTo>
                    <a:pt x="28" y="47"/>
                  </a:lnTo>
                  <a:lnTo>
                    <a:pt x="28" y="47"/>
                  </a:lnTo>
                  <a:lnTo>
                    <a:pt x="29" y="53"/>
                  </a:lnTo>
                  <a:lnTo>
                    <a:pt x="30" y="57"/>
                  </a:lnTo>
                  <a:lnTo>
                    <a:pt x="31" y="62"/>
                  </a:lnTo>
                  <a:lnTo>
                    <a:pt x="34" y="65"/>
                  </a:lnTo>
                  <a:lnTo>
                    <a:pt x="37" y="67"/>
                  </a:lnTo>
                  <a:lnTo>
                    <a:pt x="40" y="69"/>
                  </a:lnTo>
                  <a:lnTo>
                    <a:pt x="44" y="70"/>
                  </a:lnTo>
                  <a:lnTo>
                    <a:pt x="47" y="70"/>
                  </a:lnTo>
                  <a:lnTo>
                    <a:pt x="47" y="70"/>
                  </a:lnTo>
                  <a:lnTo>
                    <a:pt x="52" y="70"/>
                  </a:lnTo>
                  <a:lnTo>
                    <a:pt x="55" y="69"/>
                  </a:lnTo>
                  <a:lnTo>
                    <a:pt x="58" y="67"/>
                  </a:lnTo>
                  <a:lnTo>
                    <a:pt x="61" y="65"/>
                  </a:lnTo>
                  <a:lnTo>
                    <a:pt x="64" y="62"/>
                  </a:lnTo>
                  <a:lnTo>
                    <a:pt x="65" y="57"/>
                  </a:lnTo>
                  <a:lnTo>
                    <a:pt x="66" y="53"/>
                  </a:lnTo>
                  <a:lnTo>
                    <a:pt x="67" y="47"/>
                  </a:lnTo>
                  <a:lnTo>
                    <a:pt x="67" y="19"/>
                  </a:lnTo>
                  <a:lnTo>
                    <a:pt x="67" y="19"/>
                  </a:lnTo>
                  <a:lnTo>
                    <a:pt x="66" y="11"/>
                  </a:lnTo>
                  <a:lnTo>
                    <a:pt x="65" y="7"/>
                  </a:lnTo>
                  <a:lnTo>
                    <a:pt x="63" y="6"/>
                  </a:lnTo>
                  <a:lnTo>
                    <a:pt x="60" y="5"/>
                  </a:lnTo>
                  <a:lnTo>
                    <a:pt x="54" y="5"/>
                  </a:lnTo>
                  <a:lnTo>
                    <a:pt x="5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2" name="Freeform 14"/>
            <p:cNvSpPr>
              <a:spLocks/>
            </p:cNvSpPr>
            <p:nvPr userDrawn="1"/>
          </p:nvSpPr>
          <p:spPr bwMode="auto">
            <a:xfrm>
              <a:off x="4405" y="2819"/>
              <a:ext cx="90" cy="79"/>
            </a:xfrm>
            <a:custGeom>
              <a:avLst/>
              <a:gdLst>
                <a:gd name="T0" fmla="*/ 74 w 90"/>
                <a:gd name="T1" fmla="*/ 15 h 79"/>
                <a:gd name="T2" fmla="*/ 47 w 90"/>
                <a:gd name="T3" fmla="*/ 79 h 79"/>
                <a:gd name="T4" fmla="*/ 43 w 90"/>
                <a:gd name="T5" fmla="*/ 79 h 79"/>
                <a:gd name="T6" fmla="*/ 17 w 90"/>
                <a:gd name="T7" fmla="*/ 15 h 79"/>
                <a:gd name="T8" fmla="*/ 17 w 90"/>
                <a:gd name="T9" fmla="*/ 15 h 79"/>
                <a:gd name="T10" fmla="*/ 13 w 90"/>
                <a:gd name="T11" fmla="*/ 10 h 79"/>
                <a:gd name="T12" fmla="*/ 11 w 90"/>
                <a:gd name="T13" fmla="*/ 7 h 79"/>
                <a:gd name="T14" fmla="*/ 7 w 90"/>
                <a:gd name="T15" fmla="*/ 5 h 79"/>
                <a:gd name="T16" fmla="*/ 0 w 90"/>
                <a:gd name="T17" fmla="*/ 5 h 79"/>
                <a:gd name="T18" fmla="*/ 0 w 90"/>
                <a:gd name="T19" fmla="*/ 0 h 79"/>
                <a:gd name="T20" fmla="*/ 42 w 90"/>
                <a:gd name="T21" fmla="*/ 0 h 79"/>
                <a:gd name="T22" fmla="*/ 42 w 90"/>
                <a:gd name="T23" fmla="*/ 5 h 79"/>
                <a:gd name="T24" fmla="*/ 42 w 90"/>
                <a:gd name="T25" fmla="*/ 5 h 79"/>
                <a:gd name="T26" fmla="*/ 36 w 90"/>
                <a:gd name="T27" fmla="*/ 5 h 79"/>
                <a:gd name="T28" fmla="*/ 33 w 90"/>
                <a:gd name="T29" fmla="*/ 7 h 79"/>
                <a:gd name="T30" fmla="*/ 32 w 90"/>
                <a:gd name="T31" fmla="*/ 8 h 79"/>
                <a:gd name="T32" fmla="*/ 32 w 90"/>
                <a:gd name="T33" fmla="*/ 10 h 79"/>
                <a:gd name="T34" fmla="*/ 33 w 90"/>
                <a:gd name="T35" fmla="*/ 14 h 79"/>
                <a:gd name="T36" fmla="*/ 50 w 90"/>
                <a:gd name="T37" fmla="*/ 55 h 79"/>
                <a:gd name="T38" fmla="*/ 68 w 90"/>
                <a:gd name="T39" fmla="*/ 14 h 79"/>
                <a:gd name="T40" fmla="*/ 68 w 90"/>
                <a:gd name="T41" fmla="*/ 14 h 79"/>
                <a:gd name="T42" fmla="*/ 69 w 90"/>
                <a:gd name="T43" fmla="*/ 10 h 79"/>
                <a:gd name="T44" fmla="*/ 69 w 90"/>
                <a:gd name="T45" fmla="*/ 8 h 79"/>
                <a:gd name="T46" fmla="*/ 68 w 90"/>
                <a:gd name="T47" fmla="*/ 7 h 79"/>
                <a:gd name="T48" fmla="*/ 65 w 90"/>
                <a:gd name="T49" fmla="*/ 5 h 79"/>
                <a:gd name="T50" fmla="*/ 59 w 90"/>
                <a:gd name="T51" fmla="*/ 5 h 79"/>
                <a:gd name="T52" fmla="*/ 59 w 90"/>
                <a:gd name="T53" fmla="*/ 0 h 79"/>
                <a:gd name="T54" fmla="*/ 90 w 90"/>
                <a:gd name="T55" fmla="*/ 0 h 79"/>
                <a:gd name="T56" fmla="*/ 90 w 90"/>
                <a:gd name="T57" fmla="*/ 5 h 79"/>
                <a:gd name="T58" fmla="*/ 90 w 90"/>
                <a:gd name="T59" fmla="*/ 5 h 79"/>
                <a:gd name="T60" fmla="*/ 84 w 90"/>
                <a:gd name="T61" fmla="*/ 5 h 79"/>
                <a:gd name="T62" fmla="*/ 80 w 90"/>
                <a:gd name="T63" fmla="*/ 7 h 79"/>
                <a:gd name="T64" fmla="*/ 77 w 90"/>
                <a:gd name="T65" fmla="*/ 10 h 79"/>
                <a:gd name="T66" fmla="*/ 74 w 90"/>
                <a:gd name="T67" fmla="*/ 15 h 79"/>
                <a:gd name="T68" fmla="*/ 74 w 90"/>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9">
                  <a:moveTo>
                    <a:pt x="74" y="15"/>
                  </a:moveTo>
                  <a:lnTo>
                    <a:pt x="47" y="79"/>
                  </a:lnTo>
                  <a:lnTo>
                    <a:pt x="43" y="79"/>
                  </a:lnTo>
                  <a:lnTo>
                    <a:pt x="17" y="15"/>
                  </a:lnTo>
                  <a:lnTo>
                    <a:pt x="17" y="15"/>
                  </a:lnTo>
                  <a:lnTo>
                    <a:pt x="13" y="10"/>
                  </a:lnTo>
                  <a:lnTo>
                    <a:pt x="11" y="7"/>
                  </a:lnTo>
                  <a:lnTo>
                    <a:pt x="7" y="5"/>
                  </a:lnTo>
                  <a:lnTo>
                    <a:pt x="0" y="5"/>
                  </a:lnTo>
                  <a:lnTo>
                    <a:pt x="0" y="0"/>
                  </a:lnTo>
                  <a:lnTo>
                    <a:pt x="42" y="0"/>
                  </a:lnTo>
                  <a:lnTo>
                    <a:pt x="42" y="5"/>
                  </a:lnTo>
                  <a:lnTo>
                    <a:pt x="42" y="5"/>
                  </a:lnTo>
                  <a:lnTo>
                    <a:pt x="36" y="5"/>
                  </a:lnTo>
                  <a:lnTo>
                    <a:pt x="33" y="7"/>
                  </a:lnTo>
                  <a:lnTo>
                    <a:pt x="32" y="8"/>
                  </a:lnTo>
                  <a:lnTo>
                    <a:pt x="32" y="10"/>
                  </a:lnTo>
                  <a:lnTo>
                    <a:pt x="33" y="14"/>
                  </a:lnTo>
                  <a:lnTo>
                    <a:pt x="50" y="55"/>
                  </a:lnTo>
                  <a:lnTo>
                    <a:pt x="68" y="14"/>
                  </a:lnTo>
                  <a:lnTo>
                    <a:pt x="68" y="14"/>
                  </a:lnTo>
                  <a:lnTo>
                    <a:pt x="69" y="10"/>
                  </a:lnTo>
                  <a:lnTo>
                    <a:pt x="69" y="8"/>
                  </a:lnTo>
                  <a:lnTo>
                    <a:pt x="68" y="7"/>
                  </a:lnTo>
                  <a:lnTo>
                    <a:pt x="65" y="5"/>
                  </a:lnTo>
                  <a:lnTo>
                    <a:pt x="59" y="5"/>
                  </a:lnTo>
                  <a:lnTo>
                    <a:pt x="59" y="0"/>
                  </a:lnTo>
                  <a:lnTo>
                    <a:pt x="90" y="0"/>
                  </a:lnTo>
                  <a:lnTo>
                    <a:pt x="90" y="5"/>
                  </a:lnTo>
                  <a:lnTo>
                    <a:pt x="90" y="5"/>
                  </a:lnTo>
                  <a:lnTo>
                    <a:pt x="84" y="5"/>
                  </a:lnTo>
                  <a:lnTo>
                    <a:pt x="80" y="7"/>
                  </a:lnTo>
                  <a:lnTo>
                    <a:pt x="77" y="10"/>
                  </a:lnTo>
                  <a:lnTo>
                    <a:pt x="74" y="15"/>
                  </a:lnTo>
                  <a:lnTo>
                    <a:pt x="74"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3" name="Freeform 15"/>
            <p:cNvSpPr>
              <a:spLocks noEditPoints="1"/>
            </p:cNvSpPr>
            <p:nvPr userDrawn="1"/>
          </p:nvSpPr>
          <p:spPr bwMode="auto">
            <a:xfrm>
              <a:off x="4502" y="2817"/>
              <a:ext cx="84" cy="81"/>
            </a:xfrm>
            <a:custGeom>
              <a:avLst/>
              <a:gdLst>
                <a:gd name="T0" fmla="*/ 42 w 84"/>
                <a:gd name="T1" fmla="*/ 81 h 81"/>
                <a:gd name="T2" fmla="*/ 26 w 84"/>
                <a:gd name="T3" fmla="*/ 78 h 81"/>
                <a:gd name="T4" fmla="*/ 12 w 84"/>
                <a:gd name="T5" fmla="*/ 69 h 81"/>
                <a:gd name="T6" fmla="*/ 3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6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2" y="69"/>
                  </a:lnTo>
                  <a:lnTo>
                    <a:pt x="8" y="63"/>
                  </a:lnTo>
                  <a:lnTo>
                    <a:pt x="3" y="56"/>
                  </a:lnTo>
                  <a:lnTo>
                    <a:pt x="1" y="49"/>
                  </a:lnTo>
                  <a:lnTo>
                    <a:pt x="0" y="40"/>
                  </a:lnTo>
                  <a:lnTo>
                    <a:pt x="0" y="40"/>
                  </a:lnTo>
                  <a:lnTo>
                    <a:pt x="1" y="32"/>
                  </a:lnTo>
                  <a:lnTo>
                    <a:pt x="3" y="25"/>
                  </a:lnTo>
                  <a:lnTo>
                    <a:pt x="8" y="19"/>
                  </a:lnTo>
                  <a:lnTo>
                    <a:pt x="12"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6" y="13"/>
                  </a:lnTo>
                  <a:lnTo>
                    <a:pt x="23" y="17"/>
                  </a:lnTo>
                  <a:lnTo>
                    <a:pt x="21" y="23"/>
                  </a:lnTo>
                  <a:lnTo>
                    <a:pt x="19" y="29"/>
                  </a:lnTo>
                  <a:lnTo>
                    <a:pt x="17" y="35"/>
                  </a:lnTo>
                  <a:lnTo>
                    <a:pt x="17" y="40"/>
                  </a:lnTo>
                  <a:lnTo>
                    <a:pt x="17" y="40"/>
                  </a:lnTo>
                  <a:lnTo>
                    <a:pt x="17" y="46"/>
                  </a:lnTo>
                  <a:lnTo>
                    <a:pt x="19" y="52"/>
                  </a:lnTo>
                  <a:lnTo>
                    <a:pt x="21" y="58"/>
                  </a:lnTo>
                  <a:lnTo>
                    <a:pt x="23" y="64"/>
                  </a:lnTo>
                  <a:lnTo>
                    <a:pt x="26"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4" name="Freeform 16"/>
            <p:cNvSpPr>
              <a:spLocks/>
            </p:cNvSpPr>
            <p:nvPr userDrawn="1"/>
          </p:nvSpPr>
          <p:spPr bwMode="auto">
            <a:xfrm>
              <a:off x="4611" y="2817"/>
              <a:ext cx="51" cy="81"/>
            </a:xfrm>
            <a:custGeom>
              <a:avLst/>
              <a:gdLst>
                <a:gd name="T0" fmla="*/ 0 w 51"/>
                <a:gd name="T1" fmla="*/ 81 h 81"/>
                <a:gd name="T2" fmla="*/ 3 w 51"/>
                <a:gd name="T3" fmla="*/ 53 h 81"/>
                <a:gd name="T4" fmla="*/ 5 w 51"/>
                <a:gd name="T5" fmla="*/ 57 h 81"/>
                <a:gd name="T6" fmla="*/ 10 w 51"/>
                <a:gd name="T7" fmla="*/ 66 h 81"/>
                <a:gd name="T8" fmla="*/ 16 w 51"/>
                <a:gd name="T9" fmla="*/ 71 h 81"/>
                <a:gd name="T10" fmla="*/ 22 w 51"/>
                <a:gd name="T11" fmla="*/ 74 h 81"/>
                <a:gd name="T12" fmla="*/ 27 w 51"/>
                <a:gd name="T13" fmla="*/ 74 h 81"/>
                <a:gd name="T14" fmla="*/ 35 w 51"/>
                <a:gd name="T15" fmla="*/ 72 h 81"/>
                <a:gd name="T16" fmla="*/ 40 w 51"/>
                <a:gd name="T17" fmla="*/ 63 h 81"/>
                <a:gd name="T18" fmla="*/ 39 w 51"/>
                <a:gd name="T19" fmla="*/ 59 h 81"/>
                <a:gd name="T20" fmla="*/ 34 w 51"/>
                <a:gd name="T21" fmla="*/ 52 h 81"/>
                <a:gd name="T22" fmla="*/ 18 w 51"/>
                <a:gd name="T23" fmla="*/ 43 h 81"/>
                <a:gd name="T24" fmla="*/ 11 w 51"/>
                <a:gd name="T25" fmla="*/ 39 h 81"/>
                <a:gd name="T26" fmla="*/ 3 w 51"/>
                <a:gd name="T27" fmla="*/ 31 h 81"/>
                <a:gd name="T28" fmla="*/ 1 w 51"/>
                <a:gd name="T29" fmla="*/ 24 h 81"/>
                <a:gd name="T30" fmla="*/ 1 w 51"/>
                <a:gd name="T31" fmla="*/ 20 h 81"/>
                <a:gd name="T32" fmla="*/ 3 w 51"/>
                <a:gd name="T33" fmla="*/ 12 h 81"/>
                <a:gd name="T34" fmla="*/ 7 w 51"/>
                <a:gd name="T35" fmla="*/ 6 h 81"/>
                <a:gd name="T36" fmla="*/ 14 w 51"/>
                <a:gd name="T37" fmla="*/ 2 h 81"/>
                <a:gd name="T38" fmla="*/ 22 w 51"/>
                <a:gd name="T39" fmla="*/ 0 h 81"/>
                <a:gd name="T40" fmla="*/ 28 w 51"/>
                <a:gd name="T41" fmla="*/ 1 h 81"/>
                <a:gd name="T42" fmla="*/ 39 w 51"/>
                <a:gd name="T43" fmla="*/ 6 h 81"/>
                <a:gd name="T44" fmla="*/ 41 w 51"/>
                <a:gd name="T45" fmla="*/ 3 h 81"/>
                <a:gd name="T46" fmla="*/ 45 w 51"/>
                <a:gd name="T47" fmla="*/ 0 h 81"/>
                <a:gd name="T48" fmla="*/ 42 w 51"/>
                <a:gd name="T49" fmla="*/ 28 h 81"/>
                <a:gd name="T50" fmla="*/ 41 w 51"/>
                <a:gd name="T51" fmla="*/ 20 h 81"/>
                <a:gd name="T52" fmla="*/ 35 w 51"/>
                <a:gd name="T53" fmla="*/ 10 h 81"/>
                <a:gd name="T54" fmla="*/ 28 w 51"/>
                <a:gd name="T55" fmla="*/ 7 h 81"/>
                <a:gd name="T56" fmla="*/ 24 w 51"/>
                <a:gd name="T57" fmla="*/ 6 h 81"/>
                <a:gd name="T58" fmla="*/ 17 w 51"/>
                <a:gd name="T59" fmla="*/ 9 h 81"/>
                <a:gd name="T60" fmla="*/ 14 w 51"/>
                <a:gd name="T61" fmla="*/ 16 h 81"/>
                <a:gd name="T62" fmla="*/ 14 w 51"/>
                <a:gd name="T63" fmla="*/ 20 h 81"/>
                <a:gd name="T64" fmla="*/ 19 w 51"/>
                <a:gd name="T65" fmla="*/ 26 h 81"/>
                <a:gd name="T66" fmla="*/ 35 w 51"/>
                <a:gd name="T67" fmla="*/ 36 h 81"/>
                <a:gd name="T68" fmla="*/ 42 w 51"/>
                <a:gd name="T69" fmla="*/ 39 h 81"/>
                <a:gd name="T70" fmla="*/ 50 w 51"/>
                <a:gd name="T71" fmla="*/ 51 h 81"/>
                <a:gd name="T72" fmla="*/ 51 w 51"/>
                <a:gd name="T73" fmla="*/ 57 h 81"/>
                <a:gd name="T74" fmla="*/ 51 w 51"/>
                <a:gd name="T75" fmla="*/ 63 h 81"/>
                <a:gd name="T76" fmla="*/ 47 w 51"/>
                <a:gd name="T77" fmla="*/ 71 h 81"/>
                <a:gd name="T78" fmla="*/ 41 w 51"/>
                <a:gd name="T79" fmla="*/ 77 h 81"/>
                <a:gd name="T80" fmla="*/ 32 w 51"/>
                <a:gd name="T81" fmla="*/ 80 h 81"/>
                <a:gd name="T82" fmla="*/ 27 w 51"/>
                <a:gd name="T83" fmla="*/ 81 h 81"/>
                <a:gd name="T84" fmla="*/ 15 w 51"/>
                <a:gd name="T85" fmla="*/ 78 h 81"/>
                <a:gd name="T86" fmla="*/ 7 w 51"/>
                <a:gd name="T87" fmla="*/ 74 h 81"/>
                <a:gd name="T88" fmla="*/ 3 w 51"/>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3" y="81"/>
                  </a:moveTo>
                  <a:lnTo>
                    <a:pt x="0" y="81"/>
                  </a:lnTo>
                  <a:lnTo>
                    <a:pt x="0" y="53"/>
                  </a:lnTo>
                  <a:lnTo>
                    <a:pt x="3" y="53"/>
                  </a:lnTo>
                  <a:lnTo>
                    <a:pt x="3" y="53"/>
                  </a:lnTo>
                  <a:lnTo>
                    <a:pt x="5" y="57"/>
                  </a:lnTo>
                  <a:lnTo>
                    <a:pt x="6" y="62"/>
                  </a:lnTo>
                  <a:lnTo>
                    <a:pt x="10" y="66"/>
                  </a:lnTo>
                  <a:lnTo>
                    <a:pt x="12" y="69"/>
                  </a:lnTo>
                  <a:lnTo>
                    <a:pt x="16" y="71"/>
                  </a:lnTo>
                  <a:lnTo>
                    <a:pt x="19" y="73"/>
                  </a:lnTo>
                  <a:lnTo>
                    <a:pt x="22" y="74"/>
                  </a:lnTo>
                  <a:lnTo>
                    <a:pt x="27" y="74"/>
                  </a:lnTo>
                  <a:lnTo>
                    <a:pt x="27" y="74"/>
                  </a:lnTo>
                  <a:lnTo>
                    <a:pt x="32" y="74"/>
                  </a:lnTo>
                  <a:lnTo>
                    <a:pt x="35"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3" y="12"/>
                  </a:lnTo>
                  <a:lnTo>
                    <a:pt x="4" y="9"/>
                  </a:lnTo>
                  <a:lnTo>
                    <a:pt x="7" y="6"/>
                  </a:lnTo>
                  <a:lnTo>
                    <a:pt x="11" y="3"/>
                  </a:lnTo>
                  <a:lnTo>
                    <a:pt x="14" y="2"/>
                  </a:lnTo>
                  <a:lnTo>
                    <a:pt x="18" y="1"/>
                  </a:lnTo>
                  <a:lnTo>
                    <a:pt x="22" y="0"/>
                  </a:lnTo>
                  <a:lnTo>
                    <a:pt x="22" y="0"/>
                  </a:lnTo>
                  <a:lnTo>
                    <a:pt x="28" y="1"/>
                  </a:lnTo>
                  <a:lnTo>
                    <a:pt x="32" y="2"/>
                  </a:lnTo>
                  <a:lnTo>
                    <a:pt x="39" y="6"/>
                  </a:lnTo>
                  <a:lnTo>
                    <a:pt x="39" y="6"/>
                  </a:lnTo>
                  <a:lnTo>
                    <a:pt x="41" y="3"/>
                  </a:lnTo>
                  <a:lnTo>
                    <a:pt x="42" y="0"/>
                  </a:lnTo>
                  <a:lnTo>
                    <a:pt x="45" y="0"/>
                  </a:lnTo>
                  <a:lnTo>
                    <a:pt x="45" y="28"/>
                  </a:lnTo>
                  <a:lnTo>
                    <a:pt x="42" y="28"/>
                  </a:lnTo>
                  <a:lnTo>
                    <a:pt x="42" y="28"/>
                  </a:lnTo>
                  <a:lnTo>
                    <a:pt x="41" y="20"/>
                  </a:lnTo>
                  <a:lnTo>
                    <a:pt x="37" y="13"/>
                  </a:lnTo>
                  <a:lnTo>
                    <a:pt x="35" y="10"/>
                  </a:lnTo>
                  <a:lnTo>
                    <a:pt x="32" y="8"/>
                  </a:lnTo>
                  <a:lnTo>
                    <a:pt x="28" y="7"/>
                  </a:lnTo>
                  <a:lnTo>
                    <a:pt x="24" y="6"/>
                  </a:lnTo>
                  <a:lnTo>
                    <a:pt x="24" y="6"/>
                  </a:lnTo>
                  <a:lnTo>
                    <a:pt x="20" y="7"/>
                  </a:lnTo>
                  <a:lnTo>
                    <a:pt x="17" y="9"/>
                  </a:lnTo>
                  <a:lnTo>
                    <a:pt x="14" y="12"/>
                  </a:lnTo>
                  <a:lnTo>
                    <a:pt x="14" y="16"/>
                  </a:lnTo>
                  <a:lnTo>
                    <a:pt x="14" y="16"/>
                  </a:lnTo>
                  <a:lnTo>
                    <a:pt x="14" y="20"/>
                  </a:lnTo>
                  <a:lnTo>
                    <a:pt x="16" y="23"/>
                  </a:lnTo>
                  <a:lnTo>
                    <a:pt x="19" y="26"/>
                  </a:lnTo>
                  <a:lnTo>
                    <a:pt x="24" y="29"/>
                  </a:lnTo>
                  <a:lnTo>
                    <a:pt x="35" y="36"/>
                  </a:lnTo>
                  <a:lnTo>
                    <a:pt x="35" y="36"/>
                  </a:lnTo>
                  <a:lnTo>
                    <a:pt x="42" y="39"/>
                  </a:lnTo>
                  <a:lnTo>
                    <a:pt x="47" y="44"/>
                  </a:lnTo>
                  <a:lnTo>
                    <a:pt x="50" y="51"/>
                  </a:lnTo>
                  <a:lnTo>
                    <a:pt x="51" y="54"/>
                  </a:lnTo>
                  <a:lnTo>
                    <a:pt x="51" y="57"/>
                  </a:lnTo>
                  <a:lnTo>
                    <a:pt x="51" y="57"/>
                  </a:lnTo>
                  <a:lnTo>
                    <a:pt x="51" y="63"/>
                  </a:lnTo>
                  <a:lnTo>
                    <a:pt x="49" y="67"/>
                  </a:lnTo>
                  <a:lnTo>
                    <a:pt x="47" y="71"/>
                  </a:lnTo>
                  <a:lnTo>
                    <a:pt x="44" y="74"/>
                  </a:lnTo>
                  <a:lnTo>
                    <a:pt x="41" y="77"/>
                  </a:lnTo>
                  <a:lnTo>
                    <a:pt x="36" y="79"/>
                  </a:lnTo>
                  <a:lnTo>
                    <a:pt x="32" y="80"/>
                  </a:lnTo>
                  <a:lnTo>
                    <a:pt x="27" y="81"/>
                  </a:lnTo>
                  <a:lnTo>
                    <a:pt x="27" y="81"/>
                  </a:lnTo>
                  <a:lnTo>
                    <a:pt x="20" y="80"/>
                  </a:lnTo>
                  <a:lnTo>
                    <a:pt x="15" y="78"/>
                  </a:lnTo>
                  <a:lnTo>
                    <a:pt x="7" y="74"/>
                  </a:lnTo>
                  <a:lnTo>
                    <a:pt x="7"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5" name="Freeform 17"/>
            <p:cNvSpPr>
              <a:spLocks/>
            </p:cNvSpPr>
            <p:nvPr userDrawn="1"/>
          </p:nvSpPr>
          <p:spPr bwMode="auto">
            <a:xfrm>
              <a:off x="4680" y="2819"/>
              <a:ext cx="78" cy="77"/>
            </a:xfrm>
            <a:custGeom>
              <a:avLst/>
              <a:gdLst>
                <a:gd name="T0" fmla="*/ 78 w 78"/>
                <a:gd name="T1" fmla="*/ 19 h 77"/>
                <a:gd name="T2" fmla="*/ 75 w 78"/>
                <a:gd name="T3" fmla="*/ 19 h 77"/>
                <a:gd name="T4" fmla="*/ 74 w 78"/>
                <a:gd name="T5" fmla="*/ 15 h 77"/>
                <a:gd name="T6" fmla="*/ 74 w 78"/>
                <a:gd name="T7" fmla="*/ 15 h 77"/>
                <a:gd name="T8" fmla="*/ 73 w 78"/>
                <a:gd name="T9" fmla="*/ 11 h 77"/>
                <a:gd name="T10" fmla="*/ 71 w 78"/>
                <a:gd name="T11" fmla="*/ 9 h 77"/>
                <a:gd name="T12" fmla="*/ 66 w 78"/>
                <a:gd name="T13" fmla="*/ 7 h 77"/>
                <a:gd name="T14" fmla="*/ 59 w 78"/>
                <a:gd name="T15" fmla="*/ 7 h 77"/>
                <a:gd name="T16" fmla="*/ 47 w 78"/>
                <a:gd name="T17" fmla="*/ 7 h 77"/>
                <a:gd name="T18" fmla="*/ 47 w 78"/>
                <a:gd name="T19" fmla="*/ 58 h 77"/>
                <a:gd name="T20" fmla="*/ 47 w 78"/>
                <a:gd name="T21" fmla="*/ 58 h 77"/>
                <a:gd name="T22" fmla="*/ 47 w 78"/>
                <a:gd name="T23" fmla="*/ 66 h 77"/>
                <a:gd name="T24" fmla="*/ 49 w 78"/>
                <a:gd name="T25" fmla="*/ 70 h 77"/>
                <a:gd name="T26" fmla="*/ 50 w 78"/>
                <a:gd name="T27" fmla="*/ 71 h 77"/>
                <a:gd name="T28" fmla="*/ 52 w 78"/>
                <a:gd name="T29" fmla="*/ 72 h 77"/>
                <a:gd name="T30" fmla="*/ 59 w 78"/>
                <a:gd name="T31" fmla="*/ 72 h 77"/>
                <a:gd name="T32" fmla="*/ 59 w 78"/>
                <a:gd name="T33" fmla="*/ 77 h 77"/>
                <a:gd name="T34" fmla="*/ 19 w 78"/>
                <a:gd name="T35" fmla="*/ 77 h 77"/>
                <a:gd name="T36" fmla="*/ 19 w 78"/>
                <a:gd name="T37" fmla="*/ 72 h 77"/>
                <a:gd name="T38" fmla="*/ 19 w 78"/>
                <a:gd name="T39" fmla="*/ 72 h 77"/>
                <a:gd name="T40" fmla="*/ 25 w 78"/>
                <a:gd name="T41" fmla="*/ 72 h 77"/>
                <a:gd name="T42" fmla="*/ 28 w 78"/>
                <a:gd name="T43" fmla="*/ 71 h 77"/>
                <a:gd name="T44" fmla="*/ 29 w 78"/>
                <a:gd name="T45" fmla="*/ 70 h 77"/>
                <a:gd name="T46" fmla="*/ 31 w 78"/>
                <a:gd name="T47" fmla="*/ 66 h 77"/>
                <a:gd name="T48" fmla="*/ 31 w 78"/>
                <a:gd name="T49" fmla="*/ 58 h 77"/>
                <a:gd name="T50" fmla="*/ 31 w 78"/>
                <a:gd name="T51" fmla="*/ 7 h 77"/>
                <a:gd name="T52" fmla="*/ 18 w 78"/>
                <a:gd name="T53" fmla="*/ 7 h 77"/>
                <a:gd name="T54" fmla="*/ 18 w 78"/>
                <a:gd name="T55" fmla="*/ 7 h 77"/>
                <a:gd name="T56" fmla="*/ 11 w 78"/>
                <a:gd name="T57" fmla="*/ 7 h 77"/>
                <a:gd name="T58" fmla="*/ 7 w 78"/>
                <a:gd name="T59" fmla="*/ 9 h 77"/>
                <a:gd name="T60" fmla="*/ 5 w 78"/>
                <a:gd name="T61" fmla="*/ 11 h 77"/>
                <a:gd name="T62" fmla="*/ 4 w 78"/>
                <a:gd name="T63" fmla="*/ 15 h 77"/>
                <a:gd name="T64" fmla="*/ 3 w 78"/>
                <a:gd name="T65" fmla="*/ 19 h 77"/>
                <a:gd name="T66" fmla="*/ 0 w 78"/>
                <a:gd name="T67" fmla="*/ 19 h 77"/>
                <a:gd name="T68" fmla="*/ 1 w 78"/>
                <a:gd name="T69" fmla="*/ 0 h 77"/>
                <a:gd name="T70" fmla="*/ 77 w 78"/>
                <a:gd name="T71" fmla="*/ 0 h 77"/>
                <a:gd name="T72" fmla="*/ 78 w 78"/>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7">
                  <a:moveTo>
                    <a:pt x="78" y="19"/>
                  </a:moveTo>
                  <a:lnTo>
                    <a:pt x="75" y="19"/>
                  </a:lnTo>
                  <a:lnTo>
                    <a:pt x="74" y="15"/>
                  </a:lnTo>
                  <a:lnTo>
                    <a:pt x="74" y="15"/>
                  </a:lnTo>
                  <a:lnTo>
                    <a:pt x="73" y="11"/>
                  </a:lnTo>
                  <a:lnTo>
                    <a:pt x="71" y="9"/>
                  </a:lnTo>
                  <a:lnTo>
                    <a:pt x="66" y="7"/>
                  </a:lnTo>
                  <a:lnTo>
                    <a:pt x="59" y="7"/>
                  </a:lnTo>
                  <a:lnTo>
                    <a:pt x="47" y="7"/>
                  </a:lnTo>
                  <a:lnTo>
                    <a:pt x="47" y="58"/>
                  </a:lnTo>
                  <a:lnTo>
                    <a:pt x="47" y="58"/>
                  </a:lnTo>
                  <a:lnTo>
                    <a:pt x="47" y="66"/>
                  </a:lnTo>
                  <a:lnTo>
                    <a:pt x="49" y="70"/>
                  </a:lnTo>
                  <a:lnTo>
                    <a:pt x="50" y="71"/>
                  </a:lnTo>
                  <a:lnTo>
                    <a:pt x="52" y="72"/>
                  </a:lnTo>
                  <a:lnTo>
                    <a:pt x="59" y="72"/>
                  </a:lnTo>
                  <a:lnTo>
                    <a:pt x="59" y="77"/>
                  </a:lnTo>
                  <a:lnTo>
                    <a:pt x="19" y="77"/>
                  </a:lnTo>
                  <a:lnTo>
                    <a:pt x="19" y="72"/>
                  </a:lnTo>
                  <a:lnTo>
                    <a:pt x="19" y="72"/>
                  </a:lnTo>
                  <a:lnTo>
                    <a:pt x="25" y="72"/>
                  </a:lnTo>
                  <a:lnTo>
                    <a:pt x="28" y="71"/>
                  </a:lnTo>
                  <a:lnTo>
                    <a:pt x="29" y="70"/>
                  </a:lnTo>
                  <a:lnTo>
                    <a:pt x="31" y="66"/>
                  </a:lnTo>
                  <a:lnTo>
                    <a:pt x="31" y="58"/>
                  </a:lnTo>
                  <a:lnTo>
                    <a:pt x="31" y="7"/>
                  </a:lnTo>
                  <a:lnTo>
                    <a:pt x="18" y="7"/>
                  </a:lnTo>
                  <a:lnTo>
                    <a:pt x="18" y="7"/>
                  </a:lnTo>
                  <a:lnTo>
                    <a:pt x="11" y="7"/>
                  </a:lnTo>
                  <a:lnTo>
                    <a:pt x="7" y="9"/>
                  </a:lnTo>
                  <a:lnTo>
                    <a:pt x="5" y="11"/>
                  </a:lnTo>
                  <a:lnTo>
                    <a:pt x="4" y="15"/>
                  </a:lnTo>
                  <a:lnTo>
                    <a:pt x="3" y="19"/>
                  </a:lnTo>
                  <a:lnTo>
                    <a:pt x="0" y="19"/>
                  </a:lnTo>
                  <a:lnTo>
                    <a:pt x="1" y="0"/>
                  </a:lnTo>
                  <a:lnTo>
                    <a:pt x="77" y="0"/>
                  </a:lnTo>
                  <a:lnTo>
                    <a:pt x="78"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18"/>
            <p:cNvSpPr>
              <a:spLocks noEditPoints="1"/>
            </p:cNvSpPr>
            <p:nvPr userDrawn="1"/>
          </p:nvSpPr>
          <p:spPr bwMode="auto">
            <a:xfrm>
              <a:off x="4774" y="2817"/>
              <a:ext cx="84" cy="81"/>
            </a:xfrm>
            <a:custGeom>
              <a:avLst/>
              <a:gdLst>
                <a:gd name="T0" fmla="*/ 42 w 84"/>
                <a:gd name="T1" fmla="*/ 81 h 81"/>
                <a:gd name="T2" fmla="*/ 26 w 84"/>
                <a:gd name="T3" fmla="*/ 78 h 81"/>
                <a:gd name="T4" fmla="*/ 13 w 84"/>
                <a:gd name="T5" fmla="*/ 69 h 81"/>
                <a:gd name="T6" fmla="*/ 4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7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3" y="69"/>
                  </a:lnTo>
                  <a:lnTo>
                    <a:pt x="8" y="63"/>
                  </a:lnTo>
                  <a:lnTo>
                    <a:pt x="4" y="56"/>
                  </a:lnTo>
                  <a:lnTo>
                    <a:pt x="1" y="49"/>
                  </a:lnTo>
                  <a:lnTo>
                    <a:pt x="0" y="40"/>
                  </a:lnTo>
                  <a:lnTo>
                    <a:pt x="0" y="40"/>
                  </a:lnTo>
                  <a:lnTo>
                    <a:pt x="1" y="32"/>
                  </a:lnTo>
                  <a:lnTo>
                    <a:pt x="4" y="25"/>
                  </a:lnTo>
                  <a:lnTo>
                    <a:pt x="8" y="19"/>
                  </a:lnTo>
                  <a:lnTo>
                    <a:pt x="13"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7" y="13"/>
                  </a:lnTo>
                  <a:lnTo>
                    <a:pt x="23" y="17"/>
                  </a:lnTo>
                  <a:lnTo>
                    <a:pt x="21" y="23"/>
                  </a:lnTo>
                  <a:lnTo>
                    <a:pt x="19" y="29"/>
                  </a:lnTo>
                  <a:lnTo>
                    <a:pt x="17" y="35"/>
                  </a:lnTo>
                  <a:lnTo>
                    <a:pt x="17" y="40"/>
                  </a:lnTo>
                  <a:lnTo>
                    <a:pt x="17" y="40"/>
                  </a:lnTo>
                  <a:lnTo>
                    <a:pt x="17" y="46"/>
                  </a:lnTo>
                  <a:lnTo>
                    <a:pt x="19" y="52"/>
                  </a:lnTo>
                  <a:lnTo>
                    <a:pt x="21" y="58"/>
                  </a:lnTo>
                  <a:lnTo>
                    <a:pt x="23" y="64"/>
                  </a:lnTo>
                  <a:lnTo>
                    <a:pt x="27"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19"/>
            <p:cNvSpPr>
              <a:spLocks/>
            </p:cNvSpPr>
            <p:nvPr userDrawn="1"/>
          </p:nvSpPr>
          <p:spPr bwMode="auto">
            <a:xfrm>
              <a:off x="4879" y="2819"/>
              <a:ext cx="85" cy="79"/>
            </a:xfrm>
            <a:custGeom>
              <a:avLst/>
              <a:gdLst>
                <a:gd name="T0" fmla="*/ 66 w 85"/>
                <a:gd name="T1" fmla="*/ 19 h 79"/>
                <a:gd name="T2" fmla="*/ 66 w 85"/>
                <a:gd name="T3" fmla="*/ 19 h 79"/>
                <a:gd name="T4" fmla="*/ 66 w 85"/>
                <a:gd name="T5" fmla="*/ 11 h 79"/>
                <a:gd name="T6" fmla="*/ 64 w 85"/>
                <a:gd name="T7" fmla="*/ 7 h 79"/>
                <a:gd name="T8" fmla="*/ 63 w 85"/>
                <a:gd name="T9" fmla="*/ 6 h 79"/>
                <a:gd name="T10" fmla="*/ 61 w 85"/>
                <a:gd name="T11" fmla="*/ 5 h 79"/>
                <a:gd name="T12" fmla="*/ 54 w 85"/>
                <a:gd name="T13" fmla="*/ 5 h 79"/>
                <a:gd name="T14" fmla="*/ 54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69 w 85"/>
                <a:gd name="T35" fmla="*/ 79 h 79"/>
                <a:gd name="T36" fmla="*/ 17 w 85"/>
                <a:gd name="T37" fmla="*/ 17 h 79"/>
                <a:gd name="T38" fmla="*/ 17 w 85"/>
                <a:gd name="T39" fmla="*/ 58 h 79"/>
                <a:gd name="T40" fmla="*/ 17 w 85"/>
                <a:gd name="T41" fmla="*/ 58 h 79"/>
                <a:gd name="T42" fmla="*/ 18 w 85"/>
                <a:gd name="T43" fmla="*/ 66 h 79"/>
                <a:gd name="T44" fmla="*/ 19 w 85"/>
                <a:gd name="T45" fmla="*/ 70 h 79"/>
                <a:gd name="T46" fmla="*/ 21 w 85"/>
                <a:gd name="T47" fmla="*/ 71 h 79"/>
                <a:gd name="T48" fmla="*/ 23 w 85"/>
                <a:gd name="T49" fmla="*/ 72 h 79"/>
                <a:gd name="T50" fmla="*/ 29 w 85"/>
                <a:gd name="T51" fmla="*/ 72 h 79"/>
                <a:gd name="T52" fmla="*/ 29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4 w 85"/>
                <a:gd name="T87" fmla="*/ 0 h 79"/>
                <a:gd name="T88" fmla="*/ 66 w 85"/>
                <a:gd name="T89" fmla="*/ 51 h 79"/>
                <a:gd name="T90" fmla="*/ 66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6" y="19"/>
                  </a:moveTo>
                  <a:lnTo>
                    <a:pt x="66" y="19"/>
                  </a:lnTo>
                  <a:lnTo>
                    <a:pt x="66" y="11"/>
                  </a:lnTo>
                  <a:lnTo>
                    <a:pt x="64" y="7"/>
                  </a:lnTo>
                  <a:lnTo>
                    <a:pt x="63" y="6"/>
                  </a:lnTo>
                  <a:lnTo>
                    <a:pt x="61" y="5"/>
                  </a:lnTo>
                  <a:lnTo>
                    <a:pt x="54" y="5"/>
                  </a:lnTo>
                  <a:lnTo>
                    <a:pt x="54" y="0"/>
                  </a:lnTo>
                  <a:lnTo>
                    <a:pt x="85" y="0"/>
                  </a:lnTo>
                  <a:lnTo>
                    <a:pt x="85" y="5"/>
                  </a:lnTo>
                  <a:lnTo>
                    <a:pt x="85" y="5"/>
                  </a:lnTo>
                  <a:lnTo>
                    <a:pt x="78" y="5"/>
                  </a:lnTo>
                  <a:lnTo>
                    <a:pt x="76" y="6"/>
                  </a:lnTo>
                  <a:lnTo>
                    <a:pt x="75" y="7"/>
                  </a:lnTo>
                  <a:lnTo>
                    <a:pt x="73" y="11"/>
                  </a:lnTo>
                  <a:lnTo>
                    <a:pt x="73" y="19"/>
                  </a:lnTo>
                  <a:lnTo>
                    <a:pt x="73" y="79"/>
                  </a:lnTo>
                  <a:lnTo>
                    <a:pt x="69" y="79"/>
                  </a:lnTo>
                  <a:lnTo>
                    <a:pt x="17" y="17"/>
                  </a:lnTo>
                  <a:lnTo>
                    <a:pt x="17" y="58"/>
                  </a:lnTo>
                  <a:lnTo>
                    <a:pt x="17" y="58"/>
                  </a:lnTo>
                  <a:lnTo>
                    <a:pt x="18" y="66"/>
                  </a:lnTo>
                  <a:lnTo>
                    <a:pt x="19" y="70"/>
                  </a:lnTo>
                  <a:lnTo>
                    <a:pt x="21" y="71"/>
                  </a:lnTo>
                  <a:lnTo>
                    <a:pt x="23" y="72"/>
                  </a:lnTo>
                  <a:lnTo>
                    <a:pt x="29" y="72"/>
                  </a:lnTo>
                  <a:lnTo>
                    <a:pt x="29"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4" y="0"/>
                  </a:lnTo>
                  <a:lnTo>
                    <a:pt x="66" y="51"/>
                  </a:lnTo>
                  <a:lnTo>
                    <a:pt x="66"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20"/>
            <p:cNvSpPr>
              <a:spLocks/>
            </p:cNvSpPr>
            <p:nvPr userDrawn="1"/>
          </p:nvSpPr>
          <p:spPr bwMode="auto">
            <a:xfrm>
              <a:off x="5010" y="2819"/>
              <a:ext cx="95" cy="77"/>
            </a:xfrm>
            <a:custGeom>
              <a:avLst/>
              <a:gdLst>
                <a:gd name="T0" fmla="*/ 78 w 95"/>
                <a:gd name="T1" fmla="*/ 65 h 77"/>
                <a:gd name="T2" fmla="*/ 87 w 95"/>
                <a:gd name="T3" fmla="*/ 70 h 77"/>
                <a:gd name="T4" fmla="*/ 95 w 95"/>
                <a:gd name="T5" fmla="*/ 72 h 77"/>
                <a:gd name="T6" fmla="*/ 54 w 95"/>
                <a:gd name="T7" fmla="*/ 77 h 77"/>
                <a:gd name="T8" fmla="*/ 54 w 95"/>
                <a:gd name="T9" fmla="*/ 72 h 77"/>
                <a:gd name="T10" fmla="*/ 60 w 95"/>
                <a:gd name="T11" fmla="*/ 71 h 77"/>
                <a:gd name="T12" fmla="*/ 58 w 95"/>
                <a:gd name="T13" fmla="*/ 65 h 77"/>
                <a:gd name="T14" fmla="*/ 28 w 95"/>
                <a:gd name="T15" fmla="*/ 42 h 77"/>
                <a:gd name="T16" fmla="*/ 28 w 95"/>
                <a:gd name="T17" fmla="*/ 58 h 77"/>
                <a:gd name="T18" fmla="*/ 30 w 95"/>
                <a:gd name="T19" fmla="*/ 70 h 77"/>
                <a:gd name="T20" fmla="*/ 33 w 95"/>
                <a:gd name="T21" fmla="*/ 72 h 77"/>
                <a:gd name="T22" fmla="*/ 40 w 95"/>
                <a:gd name="T23" fmla="*/ 77 h 77"/>
                <a:gd name="T24" fmla="*/ 0 w 95"/>
                <a:gd name="T25" fmla="*/ 72 h 77"/>
                <a:gd name="T26" fmla="*/ 6 w 95"/>
                <a:gd name="T27" fmla="*/ 72 h 77"/>
                <a:gd name="T28" fmla="*/ 9 w 95"/>
                <a:gd name="T29" fmla="*/ 70 h 77"/>
                <a:gd name="T30" fmla="*/ 12 w 95"/>
                <a:gd name="T31" fmla="*/ 58 h 77"/>
                <a:gd name="T32" fmla="*/ 12 w 95"/>
                <a:gd name="T33" fmla="*/ 19 h 77"/>
                <a:gd name="T34" fmla="*/ 9 w 95"/>
                <a:gd name="T35" fmla="*/ 7 h 77"/>
                <a:gd name="T36" fmla="*/ 6 w 95"/>
                <a:gd name="T37" fmla="*/ 5 h 77"/>
                <a:gd name="T38" fmla="*/ 0 w 95"/>
                <a:gd name="T39" fmla="*/ 0 h 77"/>
                <a:gd name="T40" fmla="*/ 40 w 95"/>
                <a:gd name="T41" fmla="*/ 5 h 77"/>
                <a:gd name="T42" fmla="*/ 33 w 95"/>
                <a:gd name="T43" fmla="*/ 5 h 77"/>
                <a:gd name="T44" fmla="*/ 30 w 95"/>
                <a:gd name="T45" fmla="*/ 7 h 77"/>
                <a:gd name="T46" fmla="*/ 28 w 95"/>
                <a:gd name="T47" fmla="*/ 19 h 77"/>
                <a:gd name="T48" fmla="*/ 54 w 95"/>
                <a:gd name="T49" fmla="*/ 14 h 77"/>
                <a:gd name="T50" fmla="*/ 57 w 95"/>
                <a:gd name="T51" fmla="*/ 12 h 77"/>
                <a:gd name="T52" fmla="*/ 60 w 95"/>
                <a:gd name="T53" fmla="*/ 7 h 77"/>
                <a:gd name="T54" fmla="*/ 58 w 95"/>
                <a:gd name="T55" fmla="*/ 5 h 77"/>
                <a:gd name="T56" fmla="*/ 55 w 95"/>
                <a:gd name="T57" fmla="*/ 0 h 77"/>
                <a:gd name="T58" fmla="*/ 85 w 95"/>
                <a:gd name="T59" fmla="*/ 5 h 77"/>
                <a:gd name="T60" fmla="*/ 78 w 95"/>
                <a:gd name="T61" fmla="*/ 5 h 77"/>
                <a:gd name="T62" fmla="*/ 67 w 95"/>
                <a:gd name="T63" fmla="*/ 10 h 77"/>
                <a:gd name="T64" fmla="*/ 44 w 95"/>
                <a:gd name="T6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77">
                  <a:moveTo>
                    <a:pt x="78" y="65"/>
                  </a:moveTo>
                  <a:lnTo>
                    <a:pt x="78" y="65"/>
                  </a:lnTo>
                  <a:lnTo>
                    <a:pt x="83" y="68"/>
                  </a:lnTo>
                  <a:lnTo>
                    <a:pt x="87" y="70"/>
                  </a:lnTo>
                  <a:lnTo>
                    <a:pt x="91" y="72"/>
                  </a:lnTo>
                  <a:lnTo>
                    <a:pt x="95" y="72"/>
                  </a:lnTo>
                  <a:lnTo>
                    <a:pt x="95" y="77"/>
                  </a:lnTo>
                  <a:lnTo>
                    <a:pt x="54" y="77"/>
                  </a:lnTo>
                  <a:lnTo>
                    <a:pt x="54" y="72"/>
                  </a:lnTo>
                  <a:lnTo>
                    <a:pt x="54" y="72"/>
                  </a:lnTo>
                  <a:lnTo>
                    <a:pt x="57" y="72"/>
                  </a:lnTo>
                  <a:lnTo>
                    <a:pt x="60" y="71"/>
                  </a:lnTo>
                  <a:lnTo>
                    <a:pt x="60" y="69"/>
                  </a:lnTo>
                  <a:lnTo>
                    <a:pt x="58" y="65"/>
                  </a:lnTo>
                  <a:lnTo>
                    <a:pt x="33" y="38"/>
                  </a:lnTo>
                  <a:lnTo>
                    <a:pt x="28" y="42"/>
                  </a:lnTo>
                  <a:lnTo>
                    <a:pt x="28" y="58"/>
                  </a:lnTo>
                  <a:lnTo>
                    <a:pt x="28" y="58"/>
                  </a:lnTo>
                  <a:lnTo>
                    <a:pt x="28" y="66"/>
                  </a:lnTo>
                  <a:lnTo>
                    <a:pt x="30" y="70"/>
                  </a:lnTo>
                  <a:lnTo>
                    <a:pt x="31" y="71"/>
                  </a:lnTo>
                  <a:lnTo>
                    <a:pt x="33" y="72"/>
                  </a:lnTo>
                  <a:lnTo>
                    <a:pt x="40" y="72"/>
                  </a:lnTo>
                  <a:lnTo>
                    <a:pt x="40" y="77"/>
                  </a:lnTo>
                  <a:lnTo>
                    <a:pt x="0" y="77"/>
                  </a:lnTo>
                  <a:lnTo>
                    <a:pt x="0" y="72"/>
                  </a:lnTo>
                  <a:lnTo>
                    <a:pt x="0" y="72"/>
                  </a:lnTo>
                  <a:lnTo>
                    <a:pt x="6" y="72"/>
                  </a:lnTo>
                  <a:lnTo>
                    <a:pt x="8" y="71"/>
                  </a:lnTo>
                  <a:lnTo>
                    <a:pt x="9" y="70"/>
                  </a:lnTo>
                  <a:lnTo>
                    <a:pt x="12" y="66"/>
                  </a:lnTo>
                  <a:lnTo>
                    <a:pt x="12" y="58"/>
                  </a:lnTo>
                  <a:lnTo>
                    <a:pt x="12" y="19"/>
                  </a:lnTo>
                  <a:lnTo>
                    <a:pt x="12" y="19"/>
                  </a:lnTo>
                  <a:lnTo>
                    <a:pt x="12" y="11"/>
                  </a:lnTo>
                  <a:lnTo>
                    <a:pt x="9" y="7"/>
                  </a:lnTo>
                  <a:lnTo>
                    <a:pt x="8" y="6"/>
                  </a:lnTo>
                  <a:lnTo>
                    <a:pt x="6" y="5"/>
                  </a:lnTo>
                  <a:lnTo>
                    <a:pt x="0" y="5"/>
                  </a:lnTo>
                  <a:lnTo>
                    <a:pt x="0" y="0"/>
                  </a:lnTo>
                  <a:lnTo>
                    <a:pt x="40" y="0"/>
                  </a:lnTo>
                  <a:lnTo>
                    <a:pt x="40" y="5"/>
                  </a:lnTo>
                  <a:lnTo>
                    <a:pt x="40" y="5"/>
                  </a:lnTo>
                  <a:lnTo>
                    <a:pt x="33" y="5"/>
                  </a:lnTo>
                  <a:lnTo>
                    <a:pt x="31" y="6"/>
                  </a:lnTo>
                  <a:lnTo>
                    <a:pt x="30" y="7"/>
                  </a:lnTo>
                  <a:lnTo>
                    <a:pt x="28" y="11"/>
                  </a:lnTo>
                  <a:lnTo>
                    <a:pt x="28" y="19"/>
                  </a:lnTo>
                  <a:lnTo>
                    <a:pt x="28" y="36"/>
                  </a:lnTo>
                  <a:lnTo>
                    <a:pt x="54" y="14"/>
                  </a:lnTo>
                  <a:lnTo>
                    <a:pt x="54" y="14"/>
                  </a:lnTo>
                  <a:lnTo>
                    <a:pt x="57" y="12"/>
                  </a:lnTo>
                  <a:lnTo>
                    <a:pt x="59" y="9"/>
                  </a:lnTo>
                  <a:lnTo>
                    <a:pt x="60" y="7"/>
                  </a:lnTo>
                  <a:lnTo>
                    <a:pt x="59" y="6"/>
                  </a:lnTo>
                  <a:lnTo>
                    <a:pt x="58" y="5"/>
                  </a:lnTo>
                  <a:lnTo>
                    <a:pt x="55" y="5"/>
                  </a:lnTo>
                  <a:lnTo>
                    <a:pt x="55" y="0"/>
                  </a:lnTo>
                  <a:lnTo>
                    <a:pt x="85" y="0"/>
                  </a:lnTo>
                  <a:lnTo>
                    <a:pt x="85" y="5"/>
                  </a:lnTo>
                  <a:lnTo>
                    <a:pt x="85" y="5"/>
                  </a:lnTo>
                  <a:lnTo>
                    <a:pt x="78" y="5"/>
                  </a:lnTo>
                  <a:lnTo>
                    <a:pt x="72" y="7"/>
                  </a:lnTo>
                  <a:lnTo>
                    <a:pt x="67" y="10"/>
                  </a:lnTo>
                  <a:lnTo>
                    <a:pt x="61" y="14"/>
                  </a:lnTo>
                  <a:lnTo>
                    <a:pt x="44" y="29"/>
                  </a:lnTo>
                  <a:lnTo>
                    <a:pt x="78" y="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21"/>
            <p:cNvSpPr>
              <a:spLocks noEditPoints="1"/>
            </p:cNvSpPr>
            <p:nvPr userDrawn="1"/>
          </p:nvSpPr>
          <p:spPr bwMode="auto">
            <a:xfrm>
              <a:off x="5109"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9 w 89"/>
                <a:gd name="T71" fmla="*/ 24 h 79"/>
                <a:gd name="T72" fmla="*/ 29 w 89"/>
                <a:gd name="T73" fmla="*/ 48 h 79"/>
                <a:gd name="T74" fmla="*/ 49 w 89"/>
                <a:gd name="T75" fmla="*/ 48 h 79"/>
                <a:gd name="T76" fmla="*/ 39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2" y="74"/>
                  </a:lnTo>
                  <a:lnTo>
                    <a:pt x="89" y="74"/>
                  </a:lnTo>
                  <a:lnTo>
                    <a:pt x="89" y="79"/>
                  </a:lnTo>
                  <a:lnTo>
                    <a:pt x="47" y="79"/>
                  </a:lnTo>
                  <a:lnTo>
                    <a:pt x="47" y="74"/>
                  </a:lnTo>
                  <a:lnTo>
                    <a:pt x="47" y="74"/>
                  </a:lnTo>
                  <a:lnTo>
                    <a:pt x="53" y="74"/>
                  </a:lnTo>
                  <a:lnTo>
                    <a:pt x="58" y="72"/>
                  </a:lnTo>
                  <a:lnTo>
                    <a:pt x="58" y="71"/>
                  </a:lnTo>
                  <a:lnTo>
                    <a:pt x="58" y="69"/>
                  </a:lnTo>
                  <a:lnTo>
                    <a:pt x="57" y="65"/>
                  </a:lnTo>
                  <a:lnTo>
                    <a:pt x="51" y="53"/>
                  </a:lnTo>
                  <a:lnTo>
                    <a:pt x="27" y="53"/>
                  </a:lnTo>
                  <a:lnTo>
                    <a:pt x="21" y="65"/>
                  </a:lnTo>
                  <a:close/>
                  <a:moveTo>
                    <a:pt x="39" y="24"/>
                  </a:moveTo>
                  <a:lnTo>
                    <a:pt x="29" y="48"/>
                  </a:lnTo>
                  <a:lnTo>
                    <a:pt x="49" y="48"/>
                  </a:lnTo>
                  <a:lnTo>
                    <a:pt x="39"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22"/>
            <p:cNvSpPr>
              <a:spLocks/>
            </p:cNvSpPr>
            <p:nvPr userDrawn="1"/>
          </p:nvSpPr>
          <p:spPr bwMode="auto">
            <a:xfrm>
              <a:off x="5207" y="2819"/>
              <a:ext cx="86" cy="79"/>
            </a:xfrm>
            <a:custGeom>
              <a:avLst/>
              <a:gdLst>
                <a:gd name="T0" fmla="*/ 67 w 86"/>
                <a:gd name="T1" fmla="*/ 19 h 79"/>
                <a:gd name="T2" fmla="*/ 67 w 86"/>
                <a:gd name="T3" fmla="*/ 19 h 79"/>
                <a:gd name="T4" fmla="*/ 67 w 86"/>
                <a:gd name="T5" fmla="*/ 11 h 79"/>
                <a:gd name="T6" fmla="*/ 65 w 86"/>
                <a:gd name="T7" fmla="*/ 7 h 79"/>
                <a:gd name="T8" fmla="*/ 64 w 86"/>
                <a:gd name="T9" fmla="*/ 6 h 79"/>
                <a:gd name="T10" fmla="*/ 62 w 86"/>
                <a:gd name="T11" fmla="*/ 5 h 79"/>
                <a:gd name="T12" fmla="*/ 55 w 86"/>
                <a:gd name="T13" fmla="*/ 5 h 79"/>
                <a:gd name="T14" fmla="*/ 55 w 86"/>
                <a:gd name="T15" fmla="*/ 0 h 79"/>
                <a:gd name="T16" fmla="*/ 86 w 86"/>
                <a:gd name="T17" fmla="*/ 0 h 79"/>
                <a:gd name="T18" fmla="*/ 86 w 86"/>
                <a:gd name="T19" fmla="*/ 5 h 79"/>
                <a:gd name="T20" fmla="*/ 86 w 86"/>
                <a:gd name="T21" fmla="*/ 5 h 79"/>
                <a:gd name="T22" fmla="*/ 79 w 86"/>
                <a:gd name="T23" fmla="*/ 5 h 79"/>
                <a:gd name="T24" fmla="*/ 77 w 86"/>
                <a:gd name="T25" fmla="*/ 6 h 79"/>
                <a:gd name="T26" fmla="*/ 75 w 86"/>
                <a:gd name="T27" fmla="*/ 7 h 79"/>
                <a:gd name="T28" fmla="*/ 74 w 86"/>
                <a:gd name="T29" fmla="*/ 11 h 79"/>
                <a:gd name="T30" fmla="*/ 73 w 86"/>
                <a:gd name="T31" fmla="*/ 19 h 79"/>
                <a:gd name="T32" fmla="*/ 73 w 86"/>
                <a:gd name="T33" fmla="*/ 79 h 79"/>
                <a:gd name="T34" fmla="*/ 70 w 86"/>
                <a:gd name="T35" fmla="*/ 79 h 79"/>
                <a:gd name="T36" fmla="*/ 18 w 86"/>
                <a:gd name="T37" fmla="*/ 17 h 79"/>
                <a:gd name="T38" fmla="*/ 18 w 86"/>
                <a:gd name="T39" fmla="*/ 58 h 79"/>
                <a:gd name="T40" fmla="*/ 18 w 86"/>
                <a:gd name="T41" fmla="*/ 58 h 79"/>
                <a:gd name="T42" fmla="*/ 18 w 86"/>
                <a:gd name="T43" fmla="*/ 66 h 79"/>
                <a:gd name="T44" fmla="*/ 20 w 86"/>
                <a:gd name="T45" fmla="*/ 70 h 79"/>
                <a:gd name="T46" fmla="*/ 21 w 86"/>
                <a:gd name="T47" fmla="*/ 71 h 79"/>
                <a:gd name="T48" fmla="*/ 23 w 86"/>
                <a:gd name="T49" fmla="*/ 72 h 79"/>
                <a:gd name="T50" fmla="*/ 30 w 86"/>
                <a:gd name="T51" fmla="*/ 72 h 79"/>
                <a:gd name="T52" fmla="*/ 30 w 86"/>
                <a:gd name="T53" fmla="*/ 77 h 79"/>
                <a:gd name="T54" fmla="*/ 0 w 86"/>
                <a:gd name="T55" fmla="*/ 77 h 79"/>
                <a:gd name="T56" fmla="*/ 0 w 86"/>
                <a:gd name="T57" fmla="*/ 72 h 79"/>
                <a:gd name="T58" fmla="*/ 0 w 86"/>
                <a:gd name="T59" fmla="*/ 72 h 79"/>
                <a:gd name="T60" fmla="*/ 6 w 86"/>
                <a:gd name="T61" fmla="*/ 72 h 79"/>
                <a:gd name="T62" fmla="*/ 8 w 86"/>
                <a:gd name="T63" fmla="*/ 71 h 79"/>
                <a:gd name="T64" fmla="*/ 10 w 86"/>
                <a:gd name="T65" fmla="*/ 70 h 79"/>
                <a:gd name="T66" fmla="*/ 11 w 86"/>
                <a:gd name="T67" fmla="*/ 66 h 79"/>
                <a:gd name="T68" fmla="*/ 12 w 86"/>
                <a:gd name="T69" fmla="*/ 58 h 79"/>
                <a:gd name="T70" fmla="*/ 12 w 86"/>
                <a:gd name="T71" fmla="*/ 19 h 79"/>
                <a:gd name="T72" fmla="*/ 12 w 86"/>
                <a:gd name="T73" fmla="*/ 19 h 79"/>
                <a:gd name="T74" fmla="*/ 11 w 86"/>
                <a:gd name="T75" fmla="*/ 11 h 79"/>
                <a:gd name="T76" fmla="*/ 10 w 86"/>
                <a:gd name="T77" fmla="*/ 7 h 79"/>
                <a:gd name="T78" fmla="*/ 8 w 86"/>
                <a:gd name="T79" fmla="*/ 6 h 79"/>
                <a:gd name="T80" fmla="*/ 6 w 86"/>
                <a:gd name="T81" fmla="*/ 5 h 79"/>
                <a:gd name="T82" fmla="*/ 0 w 86"/>
                <a:gd name="T83" fmla="*/ 5 h 79"/>
                <a:gd name="T84" fmla="*/ 0 w 86"/>
                <a:gd name="T85" fmla="*/ 0 h 79"/>
                <a:gd name="T86" fmla="*/ 25 w 86"/>
                <a:gd name="T87" fmla="*/ 0 h 79"/>
                <a:gd name="T88" fmla="*/ 67 w 86"/>
                <a:gd name="T89" fmla="*/ 51 h 79"/>
                <a:gd name="T90" fmla="*/ 67 w 86"/>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79">
                  <a:moveTo>
                    <a:pt x="67" y="19"/>
                  </a:moveTo>
                  <a:lnTo>
                    <a:pt x="67" y="19"/>
                  </a:lnTo>
                  <a:lnTo>
                    <a:pt x="67" y="11"/>
                  </a:lnTo>
                  <a:lnTo>
                    <a:pt x="65" y="7"/>
                  </a:lnTo>
                  <a:lnTo>
                    <a:pt x="64" y="6"/>
                  </a:lnTo>
                  <a:lnTo>
                    <a:pt x="62" y="5"/>
                  </a:lnTo>
                  <a:lnTo>
                    <a:pt x="55" y="5"/>
                  </a:lnTo>
                  <a:lnTo>
                    <a:pt x="55" y="0"/>
                  </a:lnTo>
                  <a:lnTo>
                    <a:pt x="86" y="0"/>
                  </a:lnTo>
                  <a:lnTo>
                    <a:pt x="86" y="5"/>
                  </a:lnTo>
                  <a:lnTo>
                    <a:pt x="86" y="5"/>
                  </a:lnTo>
                  <a:lnTo>
                    <a:pt x="79" y="5"/>
                  </a:lnTo>
                  <a:lnTo>
                    <a:pt x="77" y="6"/>
                  </a:lnTo>
                  <a:lnTo>
                    <a:pt x="75" y="7"/>
                  </a:lnTo>
                  <a:lnTo>
                    <a:pt x="74"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10" y="70"/>
                  </a:lnTo>
                  <a:lnTo>
                    <a:pt x="11" y="66"/>
                  </a:lnTo>
                  <a:lnTo>
                    <a:pt x="12" y="58"/>
                  </a:lnTo>
                  <a:lnTo>
                    <a:pt x="12" y="19"/>
                  </a:lnTo>
                  <a:lnTo>
                    <a:pt x="12" y="19"/>
                  </a:lnTo>
                  <a:lnTo>
                    <a:pt x="11" y="11"/>
                  </a:lnTo>
                  <a:lnTo>
                    <a:pt x="10"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23"/>
            <p:cNvSpPr>
              <a:spLocks/>
            </p:cNvSpPr>
            <p:nvPr userDrawn="1"/>
          </p:nvSpPr>
          <p:spPr bwMode="auto">
            <a:xfrm>
              <a:off x="5314" y="2817"/>
              <a:ext cx="52" cy="81"/>
            </a:xfrm>
            <a:custGeom>
              <a:avLst/>
              <a:gdLst>
                <a:gd name="T0" fmla="*/ 0 w 52"/>
                <a:gd name="T1" fmla="*/ 81 h 81"/>
                <a:gd name="T2" fmla="*/ 3 w 52"/>
                <a:gd name="T3" fmla="*/ 53 h 81"/>
                <a:gd name="T4" fmla="*/ 4 w 52"/>
                <a:gd name="T5" fmla="*/ 57 h 81"/>
                <a:gd name="T6" fmla="*/ 10 w 52"/>
                <a:gd name="T7" fmla="*/ 66 h 81"/>
                <a:gd name="T8" fmla="*/ 15 w 52"/>
                <a:gd name="T9" fmla="*/ 71 h 81"/>
                <a:gd name="T10" fmla="*/ 23 w 52"/>
                <a:gd name="T11" fmla="*/ 74 h 81"/>
                <a:gd name="T12" fmla="*/ 27 w 52"/>
                <a:gd name="T13" fmla="*/ 74 h 81"/>
                <a:gd name="T14" fmla="*/ 36 w 52"/>
                <a:gd name="T15" fmla="*/ 72 h 81"/>
                <a:gd name="T16" fmla="*/ 40 w 52"/>
                <a:gd name="T17" fmla="*/ 63 h 81"/>
                <a:gd name="T18" fmla="*/ 39 w 52"/>
                <a:gd name="T19" fmla="*/ 59 h 81"/>
                <a:gd name="T20" fmla="*/ 34 w 52"/>
                <a:gd name="T21" fmla="*/ 52 h 81"/>
                <a:gd name="T22" fmla="*/ 18 w 52"/>
                <a:gd name="T23" fmla="*/ 43 h 81"/>
                <a:gd name="T24" fmla="*/ 11 w 52"/>
                <a:gd name="T25" fmla="*/ 39 h 81"/>
                <a:gd name="T26" fmla="*/ 3 w 52"/>
                <a:gd name="T27" fmla="*/ 31 h 81"/>
                <a:gd name="T28" fmla="*/ 1 w 52"/>
                <a:gd name="T29" fmla="*/ 24 h 81"/>
                <a:gd name="T30" fmla="*/ 1 w 52"/>
                <a:gd name="T31" fmla="*/ 20 h 81"/>
                <a:gd name="T32" fmla="*/ 2 w 52"/>
                <a:gd name="T33" fmla="*/ 12 h 81"/>
                <a:gd name="T34" fmla="*/ 8 w 52"/>
                <a:gd name="T35" fmla="*/ 6 h 81"/>
                <a:gd name="T36" fmla="*/ 14 w 52"/>
                <a:gd name="T37" fmla="*/ 2 h 81"/>
                <a:gd name="T38" fmla="*/ 23 w 52"/>
                <a:gd name="T39" fmla="*/ 0 h 81"/>
                <a:gd name="T40" fmla="*/ 28 w 52"/>
                <a:gd name="T41" fmla="*/ 1 h 81"/>
                <a:gd name="T42" fmla="*/ 39 w 52"/>
                <a:gd name="T43" fmla="*/ 6 h 81"/>
                <a:gd name="T44" fmla="*/ 41 w 52"/>
                <a:gd name="T45" fmla="*/ 3 h 81"/>
                <a:gd name="T46" fmla="*/ 45 w 52"/>
                <a:gd name="T47" fmla="*/ 0 h 81"/>
                <a:gd name="T48" fmla="*/ 42 w 52"/>
                <a:gd name="T49" fmla="*/ 28 h 81"/>
                <a:gd name="T50" fmla="*/ 41 w 52"/>
                <a:gd name="T51" fmla="*/ 20 h 81"/>
                <a:gd name="T52" fmla="*/ 34 w 52"/>
                <a:gd name="T53" fmla="*/ 10 h 81"/>
                <a:gd name="T54" fmla="*/ 28 w 52"/>
                <a:gd name="T55" fmla="*/ 7 h 81"/>
                <a:gd name="T56" fmla="*/ 24 w 52"/>
                <a:gd name="T57" fmla="*/ 6 h 81"/>
                <a:gd name="T58" fmla="*/ 16 w 52"/>
                <a:gd name="T59" fmla="*/ 9 h 81"/>
                <a:gd name="T60" fmla="*/ 13 w 52"/>
                <a:gd name="T61" fmla="*/ 16 h 81"/>
                <a:gd name="T62" fmla="*/ 14 w 52"/>
                <a:gd name="T63" fmla="*/ 20 h 81"/>
                <a:gd name="T64" fmla="*/ 19 w 52"/>
                <a:gd name="T65" fmla="*/ 26 h 81"/>
                <a:gd name="T66" fmla="*/ 36 w 52"/>
                <a:gd name="T67" fmla="*/ 36 h 81"/>
                <a:gd name="T68" fmla="*/ 42 w 52"/>
                <a:gd name="T69" fmla="*/ 39 h 81"/>
                <a:gd name="T70" fmla="*/ 51 w 52"/>
                <a:gd name="T71" fmla="*/ 51 h 81"/>
                <a:gd name="T72" fmla="*/ 52 w 52"/>
                <a:gd name="T73" fmla="*/ 57 h 81"/>
                <a:gd name="T74" fmla="*/ 52 w 52"/>
                <a:gd name="T75" fmla="*/ 63 h 81"/>
                <a:gd name="T76" fmla="*/ 47 w 52"/>
                <a:gd name="T77" fmla="*/ 71 h 81"/>
                <a:gd name="T78" fmla="*/ 41 w 52"/>
                <a:gd name="T79" fmla="*/ 77 h 81"/>
                <a:gd name="T80" fmla="*/ 31 w 52"/>
                <a:gd name="T81" fmla="*/ 80 h 81"/>
                <a:gd name="T82" fmla="*/ 27 w 52"/>
                <a:gd name="T83" fmla="*/ 81 h 81"/>
                <a:gd name="T84" fmla="*/ 15 w 52"/>
                <a:gd name="T85" fmla="*/ 78 h 81"/>
                <a:gd name="T86" fmla="*/ 8 w 52"/>
                <a:gd name="T87" fmla="*/ 74 h 81"/>
                <a:gd name="T88" fmla="*/ 3 w 52"/>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81">
                  <a:moveTo>
                    <a:pt x="3" y="81"/>
                  </a:moveTo>
                  <a:lnTo>
                    <a:pt x="0" y="81"/>
                  </a:lnTo>
                  <a:lnTo>
                    <a:pt x="0" y="53"/>
                  </a:lnTo>
                  <a:lnTo>
                    <a:pt x="3" y="53"/>
                  </a:lnTo>
                  <a:lnTo>
                    <a:pt x="3" y="53"/>
                  </a:lnTo>
                  <a:lnTo>
                    <a:pt x="4" y="57"/>
                  </a:lnTo>
                  <a:lnTo>
                    <a:pt x="6" y="62"/>
                  </a:lnTo>
                  <a:lnTo>
                    <a:pt x="10" y="66"/>
                  </a:lnTo>
                  <a:lnTo>
                    <a:pt x="12" y="69"/>
                  </a:lnTo>
                  <a:lnTo>
                    <a:pt x="15" y="71"/>
                  </a:lnTo>
                  <a:lnTo>
                    <a:pt x="19" y="73"/>
                  </a:lnTo>
                  <a:lnTo>
                    <a:pt x="23" y="74"/>
                  </a:lnTo>
                  <a:lnTo>
                    <a:pt x="27" y="74"/>
                  </a:lnTo>
                  <a:lnTo>
                    <a:pt x="27" y="74"/>
                  </a:lnTo>
                  <a:lnTo>
                    <a:pt x="32" y="74"/>
                  </a:lnTo>
                  <a:lnTo>
                    <a:pt x="36"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2" y="12"/>
                  </a:lnTo>
                  <a:lnTo>
                    <a:pt x="4" y="9"/>
                  </a:lnTo>
                  <a:lnTo>
                    <a:pt x="8" y="6"/>
                  </a:lnTo>
                  <a:lnTo>
                    <a:pt x="11" y="3"/>
                  </a:lnTo>
                  <a:lnTo>
                    <a:pt x="14" y="2"/>
                  </a:lnTo>
                  <a:lnTo>
                    <a:pt x="18" y="1"/>
                  </a:lnTo>
                  <a:lnTo>
                    <a:pt x="23" y="0"/>
                  </a:lnTo>
                  <a:lnTo>
                    <a:pt x="23" y="0"/>
                  </a:lnTo>
                  <a:lnTo>
                    <a:pt x="28" y="1"/>
                  </a:lnTo>
                  <a:lnTo>
                    <a:pt x="32" y="2"/>
                  </a:lnTo>
                  <a:lnTo>
                    <a:pt x="39" y="6"/>
                  </a:lnTo>
                  <a:lnTo>
                    <a:pt x="39" y="6"/>
                  </a:lnTo>
                  <a:lnTo>
                    <a:pt x="41" y="3"/>
                  </a:lnTo>
                  <a:lnTo>
                    <a:pt x="42" y="0"/>
                  </a:lnTo>
                  <a:lnTo>
                    <a:pt x="45" y="0"/>
                  </a:lnTo>
                  <a:lnTo>
                    <a:pt x="45" y="28"/>
                  </a:lnTo>
                  <a:lnTo>
                    <a:pt x="42" y="28"/>
                  </a:lnTo>
                  <a:lnTo>
                    <a:pt x="42" y="28"/>
                  </a:lnTo>
                  <a:lnTo>
                    <a:pt x="41" y="20"/>
                  </a:lnTo>
                  <a:lnTo>
                    <a:pt x="38" y="13"/>
                  </a:lnTo>
                  <a:lnTo>
                    <a:pt x="34" y="10"/>
                  </a:lnTo>
                  <a:lnTo>
                    <a:pt x="32" y="8"/>
                  </a:lnTo>
                  <a:lnTo>
                    <a:pt x="28" y="7"/>
                  </a:lnTo>
                  <a:lnTo>
                    <a:pt x="24" y="6"/>
                  </a:lnTo>
                  <a:lnTo>
                    <a:pt x="24" y="6"/>
                  </a:lnTo>
                  <a:lnTo>
                    <a:pt x="19" y="7"/>
                  </a:lnTo>
                  <a:lnTo>
                    <a:pt x="16" y="9"/>
                  </a:lnTo>
                  <a:lnTo>
                    <a:pt x="14" y="12"/>
                  </a:lnTo>
                  <a:lnTo>
                    <a:pt x="13" y="16"/>
                  </a:lnTo>
                  <a:lnTo>
                    <a:pt x="13" y="16"/>
                  </a:lnTo>
                  <a:lnTo>
                    <a:pt x="14" y="20"/>
                  </a:lnTo>
                  <a:lnTo>
                    <a:pt x="16" y="23"/>
                  </a:lnTo>
                  <a:lnTo>
                    <a:pt x="19" y="26"/>
                  </a:lnTo>
                  <a:lnTo>
                    <a:pt x="24" y="29"/>
                  </a:lnTo>
                  <a:lnTo>
                    <a:pt x="36" y="36"/>
                  </a:lnTo>
                  <a:lnTo>
                    <a:pt x="36" y="36"/>
                  </a:lnTo>
                  <a:lnTo>
                    <a:pt x="42" y="39"/>
                  </a:lnTo>
                  <a:lnTo>
                    <a:pt x="47" y="44"/>
                  </a:lnTo>
                  <a:lnTo>
                    <a:pt x="51" y="51"/>
                  </a:lnTo>
                  <a:lnTo>
                    <a:pt x="52" y="54"/>
                  </a:lnTo>
                  <a:lnTo>
                    <a:pt x="52" y="57"/>
                  </a:lnTo>
                  <a:lnTo>
                    <a:pt x="52" y="57"/>
                  </a:lnTo>
                  <a:lnTo>
                    <a:pt x="52" y="63"/>
                  </a:lnTo>
                  <a:lnTo>
                    <a:pt x="49" y="67"/>
                  </a:lnTo>
                  <a:lnTo>
                    <a:pt x="47" y="71"/>
                  </a:lnTo>
                  <a:lnTo>
                    <a:pt x="44" y="74"/>
                  </a:lnTo>
                  <a:lnTo>
                    <a:pt x="41" y="77"/>
                  </a:lnTo>
                  <a:lnTo>
                    <a:pt x="37" y="79"/>
                  </a:lnTo>
                  <a:lnTo>
                    <a:pt x="31" y="80"/>
                  </a:lnTo>
                  <a:lnTo>
                    <a:pt x="27" y="81"/>
                  </a:lnTo>
                  <a:lnTo>
                    <a:pt x="27" y="81"/>
                  </a:lnTo>
                  <a:lnTo>
                    <a:pt x="20" y="80"/>
                  </a:lnTo>
                  <a:lnTo>
                    <a:pt x="15" y="78"/>
                  </a:lnTo>
                  <a:lnTo>
                    <a:pt x="8" y="74"/>
                  </a:lnTo>
                  <a:lnTo>
                    <a:pt x="8"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24"/>
            <p:cNvSpPr>
              <a:spLocks/>
            </p:cNvSpPr>
            <p:nvPr userDrawn="1"/>
          </p:nvSpPr>
          <p:spPr bwMode="auto">
            <a:xfrm>
              <a:off x="5386" y="2819"/>
              <a:ext cx="73" cy="77"/>
            </a:xfrm>
            <a:custGeom>
              <a:avLst/>
              <a:gdLst>
                <a:gd name="T0" fmla="*/ 0 w 73"/>
                <a:gd name="T1" fmla="*/ 5 h 77"/>
                <a:gd name="T2" fmla="*/ 0 w 73"/>
                <a:gd name="T3" fmla="*/ 0 h 77"/>
                <a:gd name="T4" fmla="*/ 40 w 73"/>
                <a:gd name="T5" fmla="*/ 0 h 77"/>
                <a:gd name="T6" fmla="*/ 40 w 73"/>
                <a:gd name="T7" fmla="*/ 5 h 77"/>
                <a:gd name="T8" fmla="*/ 40 w 73"/>
                <a:gd name="T9" fmla="*/ 5 h 77"/>
                <a:gd name="T10" fmla="*/ 33 w 73"/>
                <a:gd name="T11" fmla="*/ 5 h 77"/>
                <a:gd name="T12" fmla="*/ 31 w 73"/>
                <a:gd name="T13" fmla="*/ 6 h 77"/>
                <a:gd name="T14" fmla="*/ 30 w 73"/>
                <a:gd name="T15" fmla="*/ 7 h 77"/>
                <a:gd name="T16" fmla="*/ 28 w 73"/>
                <a:gd name="T17" fmla="*/ 11 h 77"/>
                <a:gd name="T18" fmla="*/ 28 w 73"/>
                <a:gd name="T19" fmla="*/ 19 h 77"/>
                <a:gd name="T20" fmla="*/ 28 w 73"/>
                <a:gd name="T21" fmla="*/ 56 h 77"/>
                <a:gd name="T22" fmla="*/ 28 w 73"/>
                <a:gd name="T23" fmla="*/ 56 h 77"/>
                <a:gd name="T24" fmla="*/ 28 w 73"/>
                <a:gd name="T25" fmla="*/ 64 h 77"/>
                <a:gd name="T26" fmla="*/ 30 w 73"/>
                <a:gd name="T27" fmla="*/ 68 h 77"/>
                <a:gd name="T28" fmla="*/ 31 w 73"/>
                <a:gd name="T29" fmla="*/ 69 h 77"/>
                <a:gd name="T30" fmla="*/ 33 w 73"/>
                <a:gd name="T31" fmla="*/ 70 h 77"/>
                <a:gd name="T32" fmla="*/ 40 w 73"/>
                <a:gd name="T33" fmla="*/ 70 h 77"/>
                <a:gd name="T34" fmla="*/ 55 w 73"/>
                <a:gd name="T35" fmla="*/ 70 h 77"/>
                <a:gd name="T36" fmla="*/ 55 w 73"/>
                <a:gd name="T37" fmla="*/ 70 h 77"/>
                <a:gd name="T38" fmla="*/ 61 w 73"/>
                <a:gd name="T39" fmla="*/ 70 h 77"/>
                <a:gd name="T40" fmla="*/ 66 w 73"/>
                <a:gd name="T41" fmla="*/ 68 h 77"/>
                <a:gd name="T42" fmla="*/ 68 w 73"/>
                <a:gd name="T43" fmla="*/ 66 h 77"/>
                <a:gd name="T44" fmla="*/ 69 w 73"/>
                <a:gd name="T45" fmla="*/ 62 h 77"/>
                <a:gd name="T46" fmla="*/ 70 w 73"/>
                <a:gd name="T47" fmla="*/ 58 h 77"/>
                <a:gd name="T48" fmla="*/ 73 w 73"/>
                <a:gd name="T49" fmla="*/ 58 h 77"/>
                <a:gd name="T50" fmla="*/ 72 w 73"/>
                <a:gd name="T51" fmla="*/ 77 h 77"/>
                <a:gd name="T52" fmla="*/ 0 w 73"/>
                <a:gd name="T53" fmla="*/ 77 h 77"/>
                <a:gd name="T54" fmla="*/ 0 w 73"/>
                <a:gd name="T55" fmla="*/ 72 h 77"/>
                <a:gd name="T56" fmla="*/ 0 w 73"/>
                <a:gd name="T57" fmla="*/ 72 h 77"/>
                <a:gd name="T58" fmla="*/ 7 w 73"/>
                <a:gd name="T59" fmla="*/ 72 h 77"/>
                <a:gd name="T60" fmla="*/ 9 w 73"/>
                <a:gd name="T61" fmla="*/ 71 h 77"/>
                <a:gd name="T62" fmla="*/ 10 w 73"/>
                <a:gd name="T63" fmla="*/ 70 h 77"/>
                <a:gd name="T64" fmla="*/ 12 w 73"/>
                <a:gd name="T65" fmla="*/ 66 h 77"/>
                <a:gd name="T66" fmla="*/ 12 w 73"/>
                <a:gd name="T67" fmla="*/ 58 h 77"/>
                <a:gd name="T68" fmla="*/ 12 w 73"/>
                <a:gd name="T69" fmla="*/ 19 h 77"/>
                <a:gd name="T70" fmla="*/ 12 w 73"/>
                <a:gd name="T71" fmla="*/ 19 h 77"/>
                <a:gd name="T72" fmla="*/ 12 w 73"/>
                <a:gd name="T73" fmla="*/ 11 h 77"/>
                <a:gd name="T74" fmla="*/ 10 w 73"/>
                <a:gd name="T75" fmla="*/ 7 h 77"/>
                <a:gd name="T76" fmla="*/ 9 w 73"/>
                <a:gd name="T77" fmla="*/ 6 h 77"/>
                <a:gd name="T78" fmla="*/ 7 w 73"/>
                <a:gd name="T79" fmla="*/ 5 h 77"/>
                <a:gd name="T80" fmla="*/ 0 w 73"/>
                <a:gd name="T81" fmla="*/ 5 h 77"/>
                <a:gd name="T82" fmla="*/ 0 w 73"/>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77">
                  <a:moveTo>
                    <a:pt x="0" y="5"/>
                  </a:moveTo>
                  <a:lnTo>
                    <a:pt x="0" y="0"/>
                  </a:lnTo>
                  <a:lnTo>
                    <a:pt x="40" y="0"/>
                  </a:lnTo>
                  <a:lnTo>
                    <a:pt x="40" y="5"/>
                  </a:lnTo>
                  <a:lnTo>
                    <a:pt x="40" y="5"/>
                  </a:lnTo>
                  <a:lnTo>
                    <a:pt x="33" y="5"/>
                  </a:lnTo>
                  <a:lnTo>
                    <a:pt x="31" y="6"/>
                  </a:lnTo>
                  <a:lnTo>
                    <a:pt x="30" y="7"/>
                  </a:lnTo>
                  <a:lnTo>
                    <a:pt x="28" y="11"/>
                  </a:lnTo>
                  <a:lnTo>
                    <a:pt x="28" y="19"/>
                  </a:lnTo>
                  <a:lnTo>
                    <a:pt x="28" y="56"/>
                  </a:lnTo>
                  <a:lnTo>
                    <a:pt x="28" y="56"/>
                  </a:lnTo>
                  <a:lnTo>
                    <a:pt x="28" y="64"/>
                  </a:lnTo>
                  <a:lnTo>
                    <a:pt x="30" y="68"/>
                  </a:lnTo>
                  <a:lnTo>
                    <a:pt x="31" y="69"/>
                  </a:lnTo>
                  <a:lnTo>
                    <a:pt x="33" y="70"/>
                  </a:lnTo>
                  <a:lnTo>
                    <a:pt x="40" y="70"/>
                  </a:lnTo>
                  <a:lnTo>
                    <a:pt x="55" y="70"/>
                  </a:lnTo>
                  <a:lnTo>
                    <a:pt x="55" y="70"/>
                  </a:lnTo>
                  <a:lnTo>
                    <a:pt x="61" y="70"/>
                  </a:lnTo>
                  <a:lnTo>
                    <a:pt x="66" y="68"/>
                  </a:lnTo>
                  <a:lnTo>
                    <a:pt x="68" y="66"/>
                  </a:lnTo>
                  <a:lnTo>
                    <a:pt x="69" y="62"/>
                  </a:lnTo>
                  <a:lnTo>
                    <a:pt x="70" y="58"/>
                  </a:lnTo>
                  <a:lnTo>
                    <a:pt x="73" y="58"/>
                  </a:lnTo>
                  <a:lnTo>
                    <a:pt x="72" y="77"/>
                  </a:lnTo>
                  <a:lnTo>
                    <a:pt x="0" y="77"/>
                  </a:ln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25"/>
            <p:cNvSpPr>
              <a:spLocks/>
            </p:cNvSpPr>
            <p:nvPr userDrawn="1"/>
          </p:nvSpPr>
          <p:spPr bwMode="auto">
            <a:xfrm>
              <a:off x="5475"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3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3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3" y="6"/>
                  </a:lnTo>
                  <a:lnTo>
                    <a:pt x="30" y="7"/>
                  </a:lnTo>
                  <a:lnTo>
                    <a:pt x="28" y="11"/>
                  </a:lnTo>
                  <a:lnTo>
                    <a:pt x="28" y="19"/>
                  </a:lnTo>
                  <a:lnTo>
                    <a:pt x="28" y="58"/>
                  </a:lnTo>
                  <a:lnTo>
                    <a:pt x="28" y="58"/>
                  </a:lnTo>
                  <a:lnTo>
                    <a:pt x="28" y="66"/>
                  </a:lnTo>
                  <a:lnTo>
                    <a:pt x="30" y="70"/>
                  </a:lnTo>
                  <a:lnTo>
                    <a:pt x="33"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26"/>
            <p:cNvSpPr>
              <a:spLocks noEditPoints="1"/>
            </p:cNvSpPr>
            <p:nvPr userDrawn="1"/>
          </p:nvSpPr>
          <p:spPr bwMode="auto">
            <a:xfrm>
              <a:off x="5525"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3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4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3" y="74"/>
                  </a:lnTo>
                  <a:lnTo>
                    <a:pt x="89" y="74"/>
                  </a:lnTo>
                  <a:lnTo>
                    <a:pt x="89" y="79"/>
                  </a:lnTo>
                  <a:lnTo>
                    <a:pt x="47" y="79"/>
                  </a:lnTo>
                  <a:lnTo>
                    <a:pt x="47" y="74"/>
                  </a:lnTo>
                  <a:lnTo>
                    <a:pt x="47" y="74"/>
                  </a:lnTo>
                  <a:lnTo>
                    <a:pt x="54" y="74"/>
                  </a:lnTo>
                  <a:lnTo>
                    <a:pt x="58" y="72"/>
                  </a:lnTo>
                  <a:lnTo>
                    <a:pt x="58" y="71"/>
                  </a:lnTo>
                  <a:lnTo>
                    <a:pt x="58" y="69"/>
                  </a:lnTo>
                  <a:lnTo>
                    <a:pt x="57" y="65"/>
                  </a:lnTo>
                  <a:lnTo>
                    <a:pt x="51" y="53"/>
                  </a:lnTo>
                  <a:lnTo>
                    <a:pt x="27"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27"/>
            <p:cNvSpPr>
              <a:spLocks/>
            </p:cNvSpPr>
            <p:nvPr userDrawn="1"/>
          </p:nvSpPr>
          <p:spPr bwMode="auto">
            <a:xfrm>
              <a:off x="3901" y="2963"/>
              <a:ext cx="50" cy="81"/>
            </a:xfrm>
            <a:custGeom>
              <a:avLst/>
              <a:gdLst>
                <a:gd name="T0" fmla="*/ 2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7 w 50"/>
                <a:gd name="T19" fmla="*/ 47 h 81"/>
                <a:gd name="T20" fmla="*/ 15 w 50"/>
                <a:gd name="T21" fmla="*/ 40 h 81"/>
                <a:gd name="T22" fmla="*/ 6 w 50"/>
                <a:gd name="T23" fmla="*/ 33 h 81"/>
                <a:gd name="T24" fmla="*/ 1 w 50"/>
                <a:gd name="T25" fmla="*/ 20 h 81"/>
                <a:gd name="T26" fmla="*/ 1 w 50"/>
                <a:gd name="T27" fmla="*/ 15 h 81"/>
                <a:gd name="T28" fmla="*/ 5 w 50"/>
                <a:gd name="T29" fmla="*/ 9 h 81"/>
                <a:gd name="T30" fmla="*/ 10 w 50"/>
                <a:gd name="T31" fmla="*/ 4 h 81"/>
                <a:gd name="T32" fmla="*/ 17 w 50"/>
                <a:gd name="T33" fmla="*/ 1 h 81"/>
                <a:gd name="T34" fmla="*/ 22 w 50"/>
                <a:gd name="T35" fmla="*/ 0 h 81"/>
                <a:gd name="T36" fmla="*/ 31 w 50"/>
                <a:gd name="T37" fmla="*/ 3 h 81"/>
                <a:gd name="T38" fmla="*/ 38 w 50"/>
                <a:gd name="T39" fmla="*/ 6 h 81"/>
                <a:gd name="T40" fmla="*/ 41 w 50"/>
                <a:gd name="T41" fmla="*/ 0 h 81"/>
                <a:gd name="T42" fmla="*/ 43 w 50"/>
                <a:gd name="T43" fmla="*/ 28 h 81"/>
                <a:gd name="T44" fmla="*/ 41 w 50"/>
                <a:gd name="T45" fmla="*/ 28 h 81"/>
                <a:gd name="T46" fmla="*/ 38 w 50"/>
                <a:gd name="T47" fmla="*/ 17 h 81"/>
                <a:gd name="T48" fmla="*/ 34 w 50"/>
                <a:gd name="T49" fmla="*/ 10 h 81"/>
                <a:gd name="T50" fmla="*/ 27 w 50"/>
                <a:gd name="T51" fmla="*/ 7 h 81"/>
                <a:gd name="T52" fmla="*/ 22 w 50"/>
                <a:gd name="T53" fmla="*/ 6 h 81"/>
                <a:gd name="T54" fmla="*/ 13 w 50"/>
                <a:gd name="T55" fmla="*/ 9 h 81"/>
                <a:gd name="T56" fmla="*/ 10 w 50"/>
                <a:gd name="T57" fmla="*/ 17 h 81"/>
                <a:gd name="T58" fmla="*/ 10 w 50"/>
                <a:gd name="T59" fmla="*/ 22 h 81"/>
                <a:gd name="T60" fmla="*/ 17 w 50"/>
                <a:gd name="T61" fmla="*/ 28 h 81"/>
                <a:gd name="T62" fmla="*/ 37 w 50"/>
                <a:gd name="T63" fmla="*/ 39 h 81"/>
                <a:gd name="T64" fmla="*/ 43 w 50"/>
                <a:gd name="T65" fmla="*/ 43 h 81"/>
                <a:gd name="T66" fmla="*/ 50 w 50"/>
                <a:gd name="T67" fmla="*/ 53 h 81"/>
                <a:gd name="T68" fmla="*/ 50 w 50"/>
                <a:gd name="T69" fmla="*/ 58 h 81"/>
                <a:gd name="T70" fmla="*/ 49 w 50"/>
                <a:gd name="T71" fmla="*/ 67 h 81"/>
                <a:gd name="T72" fmla="*/ 43 w 50"/>
                <a:gd name="T73" fmla="*/ 75 h 81"/>
                <a:gd name="T74" fmla="*/ 36 w 50"/>
                <a:gd name="T75" fmla="*/ 79 h 81"/>
                <a:gd name="T76" fmla="*/ 26 w 50"/>
                <a:gd name="T77" fmla="*/ 81 h 81"/>
                <a:gd name="T78" fmla="*/ 20 w 50"/>
                <a:gd name="T79" fmla="*/ 80 h 81"/>
                <a:gd name="T80" fmla="*/ 7 w 50"/>
                <a:gd name="T81" fmla="*/ 75 h 81"/>
                <a:gd name="T82" fmla="*/ 5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2" y="53"/>
                  </a:lnTo>
                  <a:lnTo>
                    <a:pt x="2" y="53"/>
                  </a:lnTo>
                  <a:lnTo>
                    <a:pt x="3" y="56"/>
                  </a:lnTo>
                  <a:lnTo>
                    <a:pt x="5" y="61"/>
                  </a:lnTo>
                  <a:lnTo>
                    <a:pt x="6" y="65"/>
                  </a:lnTo>
                  <a:lnTo>
                    <a:pt x="9" y="68"/>
                  </a:lnTo>
                  <a:lnTo>
                    <a:pt x="13" y="72"/>
                  </a:lnTo>
                  <a:lnTo>
                    <a:pt x="19" y="75"/>
                  </a:lnTo>
                  <a:lnTo>
                    <a:pt x="26" y="76"/>
                  </a:lnTo>
                  <a:lnTo>
                    <a:pt x="26" y="76"/>
                  </a:lnTo>
                  <a:lnTo>
                    <a:pt x="32" y="75"/>
                  </a:lnTo>
                  <a:lnTo>
                    <a:pt x="37" y="71"/>
                  </a:lnTo>
                  <a:lnTo>
                    <a:pt x="41" y="67"/>
                  </a:lnTo>
                  <a:lnTo>
                    <a:pt x="42" y="62"/>
                  </a:lnTo>
                  <a:lnTo>
                    <a:pt x="42" y="62"/>
                  </a:lnTo>
                  <a:lnTo>
                    <a:pt x="41" y="57"/>
                  </a:lnTo>
                  <a:lnTo>
                    <a:pt x="38" y="54"/>
                  </a:lnTo>
                  <a:lnTo>
                    <a:pt x="34" y="50"/>
                  </a:lnTo>
                  <a:lnTo>
                    <a:pt x="27" y="47"/>
                  </a:lnTo>
                  <a:lnTo>
                    <a:pt x="15" y="40"/>
                  </a:lnTo>
                  <a:lnTo>
                    <a:pt x="15" y="40"/>
                  </a:lnTo>
                  <a:lnTo>
                    <a:pt x="10" y="37"/>
                  </a:lnTo>
                  <a:lnTo>
                    <a:pt x="6" y="33"/>
                  </a:lnTo>
                  <a:lnTo>
                    <a:pt x="2" y="26"/>
                  </a:lnTo>
                  <a:lnTo>
                    <a:pt x="1" y="20"/>
                  </a:lnTo>
                  <a:lnTo>
                    <a:pt x="1" y="20"/>
                  </a:lnTo>
                  <a:lnTo>
                    <a:pt x="1" y="15"/>
                  </a:lnTo>
                  <a:lnTo>
                    <a:pt x="2" y="12"/>
                  </a:lnTo>
                  <a:lnTo>
                    <a:pt x="5" y="9"/>
                  </a:lnTo>
                  <a:lnTo>
                    <a:pt x="7" y="6"/>
                  </a:lnTo>
                  <a:lnTo>
                    <a:pt x="10" y="4"/>
                  </a:lnTo>
                  <a:lnTo>
                    <a:pt x="13" y="3"/>
                  </a:lnTo>
                  <a:lnTo>
                    <a:pt x="17" y="1"/>
                  </a:lnTo>
                  <a:lnTo>
                    <a:pt x="22" y="0"/>
                  </a:lnTo>
                  <a:lnTo>
                    <a:pt x="22" y="0"/>
                  </a:lnTo>
                  <a:lnTo>
                    <a:pt x="27" y="1"/>
                  </a:lnTo>
                  <a:lnTo>
                    <a:pt x="31" y="3"/>
                  </a:lnTo>
                  <a:lnTo>
                    <a:pt x="38" y="6"/>
                  </a:lnTo>
                  <a:lnTo>
                    <a:pt x="38" y="6"/>
                  </a:lnTo>
                  <a:lnTo>
                    <a:pt x="40" y="4"/>
                  </a:lnTo>
                  <a:lnTo>
                    <a:pt x="41" y="0"/>
                  </a:lnTo>
                  <a:lnTo>
                    <a:pt x="43" y="0"/>
                  </a:lnTo>
                  <a:lnTo>
                    <a:pt x="43" y="28"/>
                  </a:lnTo>
                  <a:lnTo>
                    <a:pt x="41" y="28"/>
                  </a:lnTo>
                  <a:lnTo>
                    <a:pt x="41" y="28"/>
                  </a:lnTo>
                  <a:lnTo>
                    <a:pt x="40" y="20"/>
                  </a:lnTo>
                  <a:lnTo>
                    <a:pt x="38" y="17"/>
                  </a:lnTo>
                  <a:lnTo>
                    <a:pt x="37" y="13"/>
                  </a:lnTo>
                  <a:lnTo>
                    <a:pt x="34" y="10"/>
                  </a:lnTo>
                  <a:lnTo>
                    <a:pt x="30" y="8"/>
                  </a:lnTo>
                  <a:lnTo>
                    <a:pt x="27" y="7"/>
                  </a:lnTo>
                  <a:lnTo>
                    <a:pt x="22" y="6"/>
                  </a:lnTo>
                  <a:lnTo>
                    <a:pt x="22" y="6"/>
                  </a:lnTo>
                  <a:lnTo>
                    <a:pt x="16" y="7"/>
                  </a:lnTo>
                  <a:lnTo>
                    <a:pt x="13" y="9"/>
                  </a:lnTo>
                  <a:lnTo>
                    <a:pt x="10" y="12"/>
                  </a:lnTo>
                  <a:lnTo>
                    <a:pt x="10" y="17"/>
                  </a:lnTo>
                  <a:lnTo>
                    <a:pt x="10" y="17"/>
                  </a:lnTo>
                  <a:lnTo>
                    <a:pt x="10" y="22"/>
                  </a:lnTo>
                  <a:lnTo>
                    <a:pt x="13" y="25"/>
                  </a:lnTo>
                  <a:lnTo>
                    <a:pt x="17" y="28"/>
                  </a:lnTo>
                  <a:lnTo>
                    <a:pt x="25" y="33"/>
                  </a:lnTo>
                  <a:lnTo>
                    <a:pt x="37" y="39"/>
                  </a:lnTo>
                  <a:lnTo>
                    <a:pt x="37" y="39"/>
                  </a:lnTo>
                  <a:lnTo>
                    <a:pt x="43" y="43"/>
                  </a:lnTo>
                  <a:lnTo>
                    <a:pt x="48" y="48"/>
                  </a:lnTo>
                  <a:lnTo>
                    <a:pt x="50" y="53"/>
                  </a:lnTo>
                  <a:lnTo>
                    <a:pt x="50" y="58"/>
                  </a:lnTo>
                  <a:lnTo>
                    <a:pt x="50" y="58"/>
                  </a:lnTo>
                  <a:lnTo>
                    <a:pt x="50" y="63"/>
                  </a:lnTo>
                  <a:lnTo>
                    <a:pt x="49" y="67"/>
                  </a:lnTo>
                  <a:lnTo>
                    <a:pt x="45" y="71"/>
                  </a:lnTo>
                  <a:lnTo>
                    <a:pt x="43" y="75"/>
                  </a:lnTo>
                  <a:lnTo>
                    <a:pt x="39" y="77"/>
                  </a:lnTo>
                  <a:lnTo>
                    <a:pt x="36" y="79"/>
                  </a:lnTo>
                  <a:lnTo>
                    <a:pt x="30" y="80"/>
                  </a:lnTo>
                  <a:lnTo>
                    <a:pt x="26" y="81"/>
                  </a:lnTo>
                  <a:lnTo>
                    <a:pt x="26" y="81"/>
                  </a:lnTo>
                  <a:lnTo>
                    <a:pt x="20" y="80"/>
                  </a:lnTo>
                  <a:lnTo>
                    <a:pt x="14" y="78"/>
                  </a:lnTo>
                  <a:lnTo>
                    <a:pt x="7" y="75"/>
                  </a:lnTo>
                  <a:lnTo>
                    <a:pt x="7" y="75"/>
                  </a:lnTo>
                  <a:lnTo>
                    <a:pt x="5"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28"/>
            <p:cNvSpPr>
              <a:spLocks/>
            </p:cNvSpPr>
            <p:nvPr userDrawn="1"/>
          </p:nvSpPr>
          <p:spPr bwMode="auto">
            <a:xfrm>
              <a:off x="3967" y="2966"/>
              <a:ext cx="78" cy="76"/>
            </a:xfrm>
            <a:custGeom>
              <a:avLst/>
              <a:gdLst>
                <a:gd name="T0" fmla="*/ 21 w 78"/>
                <a:gd name="T1" fmla="*/ 73 h 76"/>
                <a:gd name="T2" fmla="*/ 21 w 78"/>
                <a:gd name="T3" fmla="*/ 73 h 76"/>
                <a:gd name="T4" fmla="*/ 28 w 78"/>
                <a:gd name="T5" fmla="*/ 73 h 76"/>
                <a:gd name="T6" fmla="*/ 30 w 78"/>
                <a:gd name="T7" fmla="*/ 72 h 76"/>
                <a:gd name="T8" fmla="*/ 32 w 78"/>
                <a:gd name="T9" fmla="*/ 70 h 76"/>
                <a:gd name="T10" fmla="*/ 33 w 78"/>
                <a:gd name="T11" fmla="*/ 66 h 76"/>
                <a:gd name="T12" fmla="*/ 34 w 78"/>
                <a:gd name="T13" fmla="*/ 59 h 76"/>
                <a:gd name="T14" fmla="*/ 34 w 78"/>
                <a:gd name="T15" fmla="*/ 5 h 76"/>
                <a:gd name="T16" fmla="*/ 17 w 78"/>
                <a:gd name="T17" fmla="*/ 5 h 76"/>
                <a:gd name="T18" fmla="*/ 17 w 78"/>
                <a:gd name="T19" fmla="*/ 5 h 76"/>
                <a:gd name="T20" fmla="*/ 11 w 78"/>
                <a:gd name="T21" fmla="*/ 5 h 76"/>
                <a:gd name="T22" fmla="*/ 6 w 78"/>
                <a:gd name="T23" fmla="*/ 7 h 76"/>
                <a:gd name="T24" fmla="*/ 4 w 78"/>
                <a:gd name="T25" fmla="*/ 10 h 76"/>
                <a:gd name="T26" fmla="*/ 3 w 78"/>
                <a:gd name="T27" fmla="*/ 15 h 76"/>
                <a:gd name="T28" fmla="*/ 2 w 78"/>
                <a:gd name="T29" fmla="*/ 17 h 76"/>
                <a:gd name="T30" fmla="*/ 0 w 78"/>
                <a:gd name="T31" fmla="*/ 17 h 76"/>
                <a:gd name="T32" fmla="*/ 1 w 78"/>
                <a:gd name="T33" fmla="*/ 0 h 76"/>
                <a:gd name="T34" fmla="*/ 77 w 78"/>
                <a:gd name="T35" fmla="*/ 0 h 76"/>
                <a:gd name="T36" fmla="*/ 78 w 78"/>
                <a:gd name="T37" fmla="*/ 17 h 76"/>
                <a:gd name="T38" fmla="*/ 75 w 78"/>
                <a:gd name="T39" fmla="*/ 17 h 76"/>
                <a:gd name="T40" fmla="*/ 75 w 78"/>
                <a:gd name="T41" fmla="*/ 15 h 76"/>
                <a:gd name="T42" fmla="*/ 75 w 78"/>
                <a:gd name="T43" fmla="*/ 15 h 76"/>
                <a:gd name="T44" fmla="*/ 74 w 78"/>
                <a:gd name="T45" fmla="*/ 10 h 76"/>
                <a:gd name="T46" fmla="*/ 72 w 78"/>
                <a:gd name="T47" fmla="*/ 7 h 76"/>
                <a:gd name="T48" fmla="*/ 68 w 78"/>
                <a:gd name="T49" fmla="*/ 5 h 76"/>
                <a:gd name="T50" fmla="*/ 60 w 78"/>
                <a:gd name="T51" fmla="*/ 5 h 76"/>
                <a:gd name="T52" fmla="*/ 44 w 78"/>
                <a:gd name="T53" fmla="*/ 5 h 76"/>
                <a:gd name="T54" fmla="*/ 44 w 78"/>
                <a:gd name="T55" fmla="*/ 59 h 76"/>
                <a:gd name="T56" fmla="*/ 44 w 78"/>
                <a:gd name="T57" fmla="*/ 59 h 76"/>
                <a:gd name="T58" fmla="*/ 44 w 78"/>
                <a:gd name="T59" fmla="*/ 66 h 76"/>
                <a:gd name="T60" fmla="*/ 46 w 78"/>
                <a:gd name="T61" fmla="*/ 70 h 76"/>
                <a:gd name="T62" fmla="*/ 47 w 78"/>
                <a:gd name="T63" fmla="*/ 72 h 76"/>
                <a:gd name="T64" fmla="*/ 49 w 78"/>
                <a:gd name="T65" fmla="*/ 73 h 76"/>
                <a:gd name="T66" fmla="*/ 56 w 78"/>
                <a:gd name="T67" fmla="*/ 73 h 76"/>
                <a:gd name="T68" fmla="*/ 56 w 78"/>
                <a:gd name="T69" fmla="*/ 76 h 76"/>
                <a:gd name="T70" fmla="*/ 21 w 78"/>
                <a:gd name="T71" fmla="*/ 76 h 76"/>
                <a:gd name="T72" fmla="*/ 21 w 78"/>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6">
                  <a:moveTo>
                    <a:pt x="21" y="73"/>
                  </a:moveTo>
                  <a:lnTo>
                    <a:pt x="21" y="73"/>
                  </a:lnTo>
                  <a:lnTo>
                    <a:pt x="28" y="73"/>
                  </a:lnTo>
                  <a:lnTo>
                    <a:pt x="30" y="72"/>
                  </a:lnTo>
                  <a:lnTo>
                    <a:pt x="32" y="70"/>
                  </a:lnTo>
                  <a:lnTo>
                    <a:pt x="33" y="66"/>
                  </a:lnTo>
                  <a:lnTo>
                    <a:pt x="34" y="59"/>
                  </a:lnTo>
                  <a:lnTo>
                    <a:pt x="34" y="5"/>
                  </a:lnTo>
                  <a:lnTo>
                    <a:pt x="17" y="5"/>
                  </a:lnTo>
                  <a:lnTo>
                    <a:pt x="17" y="5"/>
                  </a:lnTo>
                  <a:lnTo>
                    <a:pt x="11" y="5"/>
                  </a:lnTo>
                  <a:lnTo>
                    <a:pt x="6" y="7"/>
                  </a:lnTo>
                  <a:lnTo>
                    <a:pt x="4" y="10"/>
                  </a:lnTo>
                  <a:lnTo>
                    <a:pt x="3" y="15"/>
                  </a:lnTo>
                  <a:lnTo>
                    <a:pt x="2" y="17"/>
                  </a:lnTo>
                  <a:lnTo>
                    <a:pt x="0" y="17"/>
                  </a:lnTo>
                  <a:lnTo>
                    <a:pt x="1" y="0"/>
                  </a:lnTo>
                  <a:lnTo>
                    <a:pt x="77" y="0"/>
                  </a:lnTo>
                  <a:lnTo>
                    <a:pt x="78" y="17"/>
                  </a:lnTo>
                  <a:lnTo>
                    <a:pt x="75" y="17"/>
                  </a:lnTo>
                  <a:lnTo>
                    <a:pt x="75" y="15"/>
                  </a:lnTo>
                  <a:lnTo>
                    <a:pt x="75" y="15"/>
                  </a:lnTo>
                  <a:lnTo>
                    <a:pt x="74" y="10"/>
                  </a:lnTo>
                  <a:lnTo>
                    <a:pt x="72" y="7"/>
                  </a:lnTo>
                  <a:lnTo>
                    <a:pt x="68" y="5"/>
                  </a:lnTo>
                  <a:lnTo>
                    <a:pt x="60" y="5"/>
                  </a:lnTo>
                  <a:lnTo>
                    <a:pt x="44" y="5"/>
                  </a:lnTo>
                  <a:lnTo>
                    <a:pt x="44" y="59"/>
                  </a:lnTo>
                  <a:lnTo>
                    <a:pt x="44" y="59"/>
                  </a:lnTo>
                  <a:lnTo>
                    <a:pt x="44" y="66"/>
                  </a:lnTo>
                  <a:lnTo>
                    <a:pt x="46" y="70"/>
                  </a:lnTo>
                  <a:lnTo>
                    <a:pt x="47" y="72"/>
                  </a:lnTo>
                  <a:lnTo>
                    <a:pt x="49" y="73"/>
                  </a:lnTo>
                  <a:lnTo>
                    <a:pt x="56" y="73"/>
                  </a:lnTo>
                  <a:lnTo>
                    <a:pt x="56" y="76"/>
                  </a:lnTo>
                  <a:lnTo>
                    <a:pt x="21" y="76"/>
                  </a:lnTo>
                  <a:lnTo>
                    <a:pt x="21"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29"/>
            <p:cNvSpPr>
              <a:spLocks noEditPoints="1"/>
            </p:cNvSpPr>
            <p:nvPr userDrawn="1"/>
          </p:nvSpPr>
          <p:spPr bwMode="auto">
            <a:xfrm>
              <a:off x="4044" y="2963"/>
              <a:ext cx="87" cy="79"/>
            </a:xfrm>
            <a:custGeom>
              <a:avLst/>
              <a:gdLst>
                <a:gd name="T0" fmla="*/ 0 w 87"/>
                <a:gd name="T1" fmla="*/ 76 h 79"/>
                <a:gd name="T2" fmla="*/ 0 w 87"/>
                <a:gd name="T3" fmla="*/ 76 h 79"/>
                <a:gd name="T4" fmla="*/ 6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8 w 87"/>
                <a:gd name="T23" fmla="*/ 73 h 79"/>
                <a:gd name="T24" fmla="*/ 81 w 87"/>
                <a:gd name="T25" fmla="*/ 76 h 79"/>
                <a:gd name="T26" fmla="*/ 87 w 87"/>
                <a:gd name="T27" fmla="*/ 76 h 79"/>
                <a:gd name="T28" fmla="*/ 87 w 87"/>
                <a:gd name="T29" fmla="*/ 79 h 79"/>
                <a:gd name="T30" fmla="*/ 52 w 87"/>
                <a:gd name="T31" fmla="*/ 79 h 79"/>
                <a:gd name="T32" fmla="*/ 52 w 87"/>
                <a:gd name="T33" fmla="*/ 76 h 79"/>
                <a:gd name="T34" fmla="*/ 52 w 87"/>
                <a:gd name="T35" fmla="*/ 76 h 79"/>
                <a:gd name="T36" fmla="*/ 58 w 87"/>
                <a:gd name="T37" fmla="*/ 76 h 79"/>
                <a:gd name="T38" fmla="*/ 63 w 87"/>
                <a:gd name="T39" fmla="*/ 73 h 79"/>
                <a:gd name="T40" fmla="*/ 63 w 87"/>
                <a:gd name="T41" fmla="*/ 72 h 79"/>
                <a:gd name="T42" fmla="*/ 64 w 87"/>
                <a:gd name="T43" fmla="*/ 71 h 79"/>
                <a:gd name="T44" fmla="*/ 63 w 87"/>
                <a:gd name="T45" fmla="*/ 66 h 79"/>
                <a:gd name="T46" fmla="*/ 56 w 87"/>
                <a:gd name="T47" fmla="*/ 52 h 79"/>
                <a:gd name="T48" fmla="*/ 25 w 87"/>
                <a:gd name="T49" fmla="*/ 52 h 79"/>
                <a:gd name="T50" fmla="*/ 20 w 87"/>
                <a:gd name="T51" fmla="*/ 66 h 79"/>
                <a:gd name="T52" fmla="*/ 20 w 87"/>
                <a:gd name="T53" fmla="*/ 66 h 79"/>
                <a:gd name="T54" fmla="*/ 19 w 87"/>
                <a:gd name="T55" fmla="*/ 70 h 79"/>
                <a:gd name="T56" fmla="*/ 19 w 87"/>
                <a:gd name="T57" fmla="*/ 72 h 79"/>
                <a:gd name="T58" fmla="*/ 20 w 87"/>
                <a:gd name="T59" fmla="*/ 73 h 79"/>
                <a:gd name="T60" fmla="*/ 23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6" y="76"/>
                  </a:lnTo>
                  <a:lnTo>
                    <a:pt x="10" y="73"/>
                  </a:lnTo>
                  <a:lnTo>
                    <a:pt x="12" y="70"/>
                  </a:lnTo>
                  <a:lnTo>
                    <a:pt x="15" y="65"/>
                  </a:lnTo>
                  <a:lnTo>
                    <a:pt x="42" y="0"/>
                  </a:lnTo>
                  <a:lnTo>
                    <a:pt x="44" y="0"/>
                  </a:lnTo>
                  <a:lnTo>
                    <a:pt x="72" y="65"/>
                  </a:lnTo>
                  <a:lnTo>
                    <a:pt x="72" y="65"/>
                  </a:lnTo>
                  <a:lnTo>
                    <a:pt x="74" y="70"/>
                  </a:lnTo>
                  <a:lnTo>
                    <a:pt x="78" y="73"/>
                  </a:lnTo>
                  <a:lnTo>
                    <a:pt x="81" y="76"/>
                  </a:lnTo>
                  <a:lnTo>
                    <a:pt x="87" y="76"/>
                  </a:lnTo>
                  <a:lnTo>
                    <a:pt x="87" y="79"/>
                  </a:lnTo>
                  <a:lnTo>
                    <a:pt x="52" y="79"/>
                  </a:lnTo>
                  <a:lnTo>
                    <a:pt x="52" y="76"/>
                  </a:lnTo>
                  <a:lnTo>
                    <a:pt x="52" y="76"/>
                  </a:lnTo>
                  <a:lnTo>
                    <a:pt x="58" y="76"/>
                  </a:lnTo>
                  <a:lnTo>
                    <a:pt x="63" y="73"/>
                  </a:lnTo>
                  <a:lnTo>
                    <a:pt x="63" y="72"/>
                  </a:lnTo>
                  <a:lnTo>
                    <a:pt x="64" y="71"/>
                  </a:lnTo>
                  <a:lnTo>
                    <a:pt x="63" y="66"/>
                  </a:lnTo>
                  <a:lnTo>
                    <a:pt x="56" y="52"/>
                  </a:lnTo>
                  <a:lnTo>
                    <a:pt x="25" y="52"/>
                  </a:lnTo>
                  <a:lnTo>
                    <a:pt x="20" y="66"/>
                  </a:lnTo>
                  <a:lnTo>
                    <a:pt x="20" y="66"/>
                  </a:lnTo>
                  <a:lnTo>
                    <a:pt x="19" y="70"/>
                  </a:lnTo>
                  <a:lnTo>
                    <a:pt x="19" y="72"/>
                  </a:lnTo>
                  <a:lnTo>
                    <a:pt x="20" y="73"/>
                  </a:lnTo>
                  <a:lnTo>
                    <a:pt x="23"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30"/>
            <p:cNvSpPr>
              <a:spLocks/>
            </p:cNvSpPr>
            <p:nvPr userDrawn="1"/>
          </p:nvSpPr>
          <p:spPr bwMode="auto">
            <a:xfrm>
              <a:off x="4130" y="2966"/>
              <a:ext cx="80" cy="76"/>
            </a:xfrm>
            <a:custGeom>
              <a:avLst/>
              <a:gdLst>
                <a:gd name="T0" fmla="*/ 23 w 80"/>
                <a:gd name="T1" fmla="*/ 73 h 76"/>
                <a:gd name="T2" fmla="*/ 23 w 80"/>
                <a:gd name="T3" fmla="*/ 73 h 76"/>
                <a:gd name="T4" fmla="*/ 29 w 80"/>
                <a:gd name="T5" fmla="*/ 73 h 76"/>
                <a:gd name="T6" fmla="*/ 31 w 80"/>
                <a:gd name="T7" fmla="*/ 72 h 76"/>
                <a:gd name="T8" fmla="*/ 32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2 w 80"/>
                <a:gd name="T21" fmla="*/ 5 h 76"/>
                <a:gd name="T22" fmla="*/ 8 w 80"/>
                <a:gd name="T23" fmla="*/ 7 h 76"/>
                <a:gd name="T24" fmla="*/ 6 w 80"/>
                <a:gd name="T25" fmla="*/ 10 h 76"/>
                <a:gd name="T26" fmla="*/ 3 w 80"/>
                <a:gd name="T27" fmla="*/ 15 h 76"/>
                <a:gd name="T28" fmla="*/ 3 w 80"/>
                <a:gd name="T29" fmla="*/ 17 h 76"/>
                <a:gd name="T30" fmla="*/ 0 w 80"/>
                <a:gd name="T31" fmla="*/ 17 h 76"/>
                <a:gd name="T32" fmla="*/ 1 w 80"/>
                <a:gd name="T33" fmla="*/ 0 h 76"/>
                <a:gd name="T34" fmla="*/ 79 w 80"/>
                <a:gd name="T35" fmla="*/ 0 h 76"/>
                <a:gd name="T36" fmla="*/ 80 w 80"/>
                <a:gd name="T37" fmla="*/ 17 h 76"/>
                <a:gd name="T38" fmla="*/ 77 w 80"/>
                <a:gd name="T39" fmla="*/ 17 h 76"/>
                <a:gd name="T40" fmla="*/ 77 w 80"/>
                <a:gd name="T41" fmla="*/ 15 h 76"/>
                <a:gd name="T42" fmla="*/ 77 w 80"/>
                <a:gd name="T43" fmla="*/ 15 h 76"/>
                <a:gd name="T44" fmla="*/ 74 w 80"/>
                <a:gd name="T45" fmla="*/ 10 h 76"/>
                <a:gd name="T46" fmla="*/ 72 w 80"/>
                <a:gd name="T47" fmla="*/ 7 h 76"/>
                <a:gd name="T48" fmla="*/ 68 w 80"/>
                <a:gd name="T49" fmla="*/ 5 h 76"/>
                <a:gd name="T50" fmla="*/ 62 w 80"/>
                <a:gd name="T51" fmla="*/ 5 h 76"/>
                <a:gd name="T52" fmla="*/ 45 w 80"/>
                <a:gd name="T53" fmla="*/ 5 h 76"/>
                <a:gd name="T54" fmla="*/ 45 w 80"/>
                <a:gd name="T55" fmla="*/ 59 h 76"/>
                <a:gd name="T56" fmla="*/ 45 w 80"/>
                <a:gd name="T57" fmla="*/ 59 h 76"/>
                <a:gd name="T58" fmla="*/ 45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29" y="73"/>
                  </a:lnTo>
                  <a:lnTo>
                    <a:pt x="31" y="72"/>
                  </a:lnTo>
                  <a:lnTo>
                    <a:pt x="32" y="70"/>
                  </a:lnTo>
                  <a:lnTo>
                    <a:pt x="35" y="66"/>
                  </a:lnTo>
                  <a:lnTo>
                    <a:pt x="35" y="59"/>
                  </a:lnTo>
                  <a:lnTo>
                    <a:pt x="35" y="5"/>
                  </a:lnTo>
                  <a:lnTo>
                    <a:pt x="19" y="5"/>
                  </a:lnTo>
                  <a:lnTo>
                    <a:pt x="19" y="5"/>
                  </a:lnTo>
                  <a:lnTo>
                    <a:pt x="12" y="5"/>
                  </a:lnTo>
                  <a:lnTo>
                    <a:pt x="8" y="7"/>
                  </a:lnTo>
                  <a:lnTo>
                    <a:pt x="6" y="10"/>
                  </a:lnTo>
                  <a:lnTo>
                    <a:pt x="3" y="15"/>
                  </a:lnTo>
                  <a:lnTo>
                    <a:pt x="3" y="17"/>
                  </a:lnTo>
                  <a:lnTo>
                    <a:pt x="0" y="17"/>
                  </a:lnTo>
                  <a:lnTo>
                    <a:pt x="1" y="0"/>
                  </a:lnTo>
                  <a:lnTo>
                    <a:pt x="79" y="0"/>
                  </a:lnTo>
                  <a:lnTo>
                    <a:pt x="80" y="17"/>
                  </a:lnTo>
                  <a:lnTo>
                    <a:pt x="77" y="17"/>
                  </a:lnTo>
                  <a:lnTo>
                    <a:pt x="77" y="15"/>
                  </a:lnTo>
                  <a:lnTo>
                    <a:pt x="77" y="15"/>
                  </a:lnTo>
                  <a:lnTo>
                    <a:pt x="74" y="10"/>
                  </a:lnTo>
                  <a:lnTo>
                    <a:pt x="72" y="7"/>
                  </a:lnTo>
                  <a:lnTo>
                    <a:pt x="68" y="5"/>
                  </a:lnTo>
                  <a:lnTo>
                    <a:pt x="62" y="5"/>
                  </a:lnTo>
                  <a:lnTo>
                    <a:pt x="45" y="5"/>
                  </a:lnTo>
                  <a:lnTo>
                    <a:pt x="45" y="59"/>
                  </a:lnTo>
                  <a:lnTo>
                    <a:pt x="45" y="59"/>
                  </a:lnTo>
                  <a:lnTo>
                    <a:pt x="45"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31"/>
            <p:cNvSpPr>
              <a:spLocks/>
            </p:cNvSpPr>
            <p:nvPr userDrawn="1"/>
          </p:nvSpPr>
          <p:spPr bwMode="auto">
            <a:xfrm>
              <a:off x="4227" y="2963"/>
              <a:ext cx="49" cy="81"/>
            </a:xfrm>
            <a:custGeom>
              <a:avLst/>
              <a:gdLst>
                <a:gd name="T0" fmla="*/ 2 w 49"/>
                <a:gd name="T1" fmla="*/ 53 h 81"/>
                <a:gd name="T2" fmla="*/ 2 w 49"/>
                <a:gd name="T3" fmla="*/ 56 h 81"/>
                <a:gd name="T4" fmla="*/ 5 w 49"/>
                <a:gd name="T5" fmla="*/ 65 h 81"/>
                <a:gd name="T6" fmla="*/ 12 w 49"/>
                <a:gd name="T7" fmla="*/ 72 h 81"/>
                <a:gd name="T8" fmla="*/ 26 w 49"/>
                <a:gd name="T9" fmla="*/ 76 h 81"/>
                <a:gd name="T10" fmla="*/ 31 w 49"/>
                <a:gd name="T11" fmla="*/ 75 h 81"/>
                <a:gd name="T12" fmla="*/ 40 w 49"/>
                <a:gd name="T13" fmla="*/ 67 h 81"/>
                <a:gd name="T14" fmla="*/ 41 w 49"/>
                <a:gd name="T15" fmla="*/ 62 h 81"/>
                <a:gd name="T16" fmla="*/ 38 w 49"/>
                <a:gd name="T17" fmla="*/ 54 h 81"/>
                <a:gd name="T18" fmla="*/ 27 w 49"/>
                <a:gd name="T19" fmla="*/ 47 h 81"/>
                <a:gd name="T20" fmla="*/ 15 w 49"/>
                <a:gd name="T21" fmla="*/ 40 h 81"/>
                <a:gd name="T22" fmla="*/ 4 w 49"/>
                <a:gd name="T23" fmla="*/ 33 h 81"/>
                <a:gd name="T24" fmla="*/ 0 w 49"/>
                <a:gd name="T25" fmla="*/ 20 h 81"/>
                <a:gd name="T26" fmla="*/ 1 w 49"/>
                <a:gd name="T27" fmla="*/ 15 h 81"/>
                <a:gd name="T28" fmla="*/ 4 w 49"/>
                <a:gd name="T29" fmla="*/ 9 h 81"/>
                <a:gd name="T30" fmla="*/ 10 w 49"/>
                <a:gd name="T31" fmla="*/ 4 h 81"/>
                <a:gd name="T32" fmla="*/ 17 w 49"/>
                <a:gd name="T33" fmla="*/ 1 h 81"/>
                <a:gd name="T34" fmla="*/ 22 w 49"/>
                <a:gd name="T35" fmla="*/ 0 h 81"/>
                <a:gd name="T36" fmla="*/ 30 w 49"/>
                <a:gd name="T37" fmla="*/ 3 h 81"/>
                <a:gd name="T38" fmla="*/ 37 w 49"/>
                <a:gd name="T39" fmla="*/ 6 h 81"/>
                <a:gd name="T40" fmla="*/ 41 w 49"/>
                <a:gd name="T41" fmla="*/ 0 h 81"/>
                <a:gd name="T42" fmla="*/ 43 w 49"/>
                <a:gd name="T43" fmla="*/ 28 h 81"/>
                <a:gd name="T44" fmla="*/ 41 w 49"/>
                <a:gd name="T45" fmla="*/ 28 h 81"/>
                <a:gd name="T46" fmla="*/ 38 w 49"/>
                <a:gd name="T47" fmla="*/ 17 h 81"/>
                <a:gd name="T48" fmla="*/ 33 w 49"/>
                <a:gd name="T49" fmla="*/ 10 h 81"/>
                <a:gd name="T50" fmla="*/ 26 w 49"/>
                <a:gd name="T51" fmla="*/ 7 h 81"/>
                <a:gd name="T52" fmla="*/ 22 w 49"/>
                <a:gd name="T53" fmla="*/ 6 h 81"/>
                <a:gd name="T54" fmla="*/ 12 w 49"/>
                <a:gd name="T55" fmla="*/ 9 h 81"/>
                <a:gd name="T56" fmla="*/ 9 w 49"/>
                <a:gd name="T57" fmla="*/ 17 h 81"/>
                <a:gd name="T58" fmla="*/ 10 w 49"/>
                <a:gd name="T59" fmla="*/ 22 h 81"/>
                <a:gd name="T60" fmla="*/ 17 w 49"/>
                <a:gd name="T61" fmla="*/ 28 h 81"/>
                <a:gd name="T62" fmla="*/ 37 w 49"/>
                <a:gd name="T63" fmla="*/ 39 h 81"/>
                <a:gd name="T64" fmla="*/ 42 w 49"/>
                <a:gd name="T65" fmla="*/ 43 h 81"/>
                <a:gd name="T66" fmla="*/ 48 w 49"/>
                <a:gd name="T67" fmla="*/ 53 h 81"/>
                <a:gd name="T68" fmla="*/ 49 w 49"/>
                <a:gd name="T69" fmla="*/ 58 h 81"/>
                <a:gd name="T70" fmla="*/ 47 w 49"/>
                <a:gd name="T71" fmla="*/ 67 h 81"/>
                <a:gd name="T72" fmla="*/ 42 w 49"/>
                <a:gd name="T73" fmla="*/ 75 h 81"/>
                <a:gd name="T74" fmla="*/ 34 w 49"/>
                <a:gd name="T75" fmla="*/ 79 h 81"/>
                <a:gd name="T76" fmla="*/ 26 w 49"/>
                <a:gd name="T77" fmla="*/ 81 h 81"/>
                <a:gd name="T78" fmla="*/ 19 w 49"/>
                <a:gd name="T79" fmla="*/ 80 h 81"/>
                <a:gd name="T80" fmla="*/ 5 w 49"/>
                <a:gd name="T81" fmla="*/ 75 h 81"/>
                <a:gd name="T82" fmla="*/ 3 w 49"/>
                <a:gd name="T83" fmla="*/ 78 h 81"/>
                <a:gd name="T84" fmla="*/ 0 w 49"/>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1">
                  <a:moveTo>
                    <a:pt x="0" y="53"/>
                  </a:moveTo>
                  <a:lnTo>
                    <a:pt x="2" y="53"/>
                  </a:lnTo>
                  <a:lnTo>
                    <a:pt x="2" y="53"/>
                  </a:lnTo>
                  <a:lnTo>
                    <a:pt x="2" y="56"/>
                  </a:lnTo>
                  <a:lnTo>
                    <a:pt x="3" y="61"/>
                  </a:lnTo>
                  <a:lnTo>
                    <a:pt x="5" y="65"/>
                  </a:lnTo>
                  <a:lnTo>
                    <a:pt x="8" y="68"/>
                  </a:lnTo>
                  <a:lnTo>
                    <a:pt x="12" y="72"/>
                  </a:lnTo>
                  <a:lnTo>
                    <a:pt x="18" y="75"/>
                  </a:lnTo>
                  <a:lnTo>
                    <a:pt x="26" y="76"/>
                  </a:lnTo>
                  <a:lnTo>
                    <a:pt x="26" y="76"/>
                  </a:lnTo>
                  <a:lnTo>
                    <a:pt x="31" y="75"/>
                  </a:lnTo>
                  <a:lnTo>
                    <a:pt x="37" y="71"/>
                  </a:lnTo>
                  <a:lnTo>
                    <a:pt x="40" y="67"/>
                  </a:lnTo>
                  <a:lnTo>
                    <a:pt x="41" y="62"/>
                  </a:lnTo>
                  <a:lnTo>
                    <a:pt x="41" y="62"/>
                  </a:lnTo>
                  <a:lnTo>
                    <a:pt x="40" y="57"/>
                  </a:lnTo>
                  <a:lnTo>
                    <a:pt x="38" y="54"/>
                  </a:lnTo>
                  <a:lnTo>
                    <a:pt x="32" y="50"/>
                  </a:lnTo>
                  <a:lnTo>
                    <a:pt x="27" y="47"/>
                  </a:lnTo>
                  <a:lnTo>
                    <a:pt x="15" y="40"/>
                  </a:lnTo>
                  <a:lnTo>
                    <a:pt x="15" y="40"/>
                  </a:lnTo>
                  <a:lnTo>
                    <a:pt x="10" y="37"/>
                  </a:lnTo>
                  <a:lnTo>
                    <a:pt x="4" y="33"/>
                  </a:lnTo>
                  <a:lnTo>
                    <a:pt x="2" y="26"/>
                  </a:lnTo>
                  <a:lnTo>
                    <a:pt x="0" y="20"/>
                  </a:lnTo>
                  <a:lnTo>
                    <a:pt x="0" y="20"/>
                  </a:lnTo>
                  <a:lnTo>
                    <a:pt x="1" y="15"/>
                  </a:lnTo>
                  <a:lnTo>
                    <a:pt x="2" y="12"/>
                  </a:lnTo>
                  <a:lnTo>
                    <a:pt x="4" y="9"/>
                  </a:lnTo>
                  <a:lnTo>
                    <a:pt x="6" y="6"/>
                  </a:lnTo>
                  <a:lnTo>
                    <a:pt x="10" y="4"/>
                  </a:lnTo>
                  <a:lnTo>
                    <a:pt x="13" y="3"/>
                  </a:lnTo>
                  <a:lnTo>
                    <a:pt x="17" y="1"/>
                  </a:lnTo>
                  <a:lnTo>
                    <a:pt x="22" y="0"/>
                  </a:lnTo>
                  <a:lnTo>
                    <a:pt x="22" y="0"/>
                  </a:lnTo>
                  <a:lnTo>
                    <a:pt x="27" y="1"/>
                  </a:lnTo>
                  <a:lnTo>
                    <a:pt x="30" y="3"/>
                  </a:lnTo>
                  <a:lnTo>
                    <a:pt x="37" y="6"/>
                  </a:lnTo>
                  <a:lnTo>
                    <a:pt x="37" y="6"/>
                  </a:lnTo>
                  <a:lnTo>
                    <a:pt x="39" y="4"/>
                  </a:lnTo>
                  <a:lnTo>
                    <a:pt x="41" y="0"/>
                  </a:lnTo>
                  <a:lnTo>
                    <a:pt x="43" y="0"/>
                  </a:lnTo>
                  <a:lnTo>
                    <a:pt x="43" y="28"/>
                  </a:lnTo>
                  <a:lnTo>
                    <a:pt x="41" y="28"/>
                  </a:lnTo>
                  <a:lnTo>
                    <a:pt x="41" y="28"/>
                  </a:lnTo>
                  <a:lnTo>
                    <a:pt x="39" y="20"/>
                  </a:lnTo>
                  <a:lnTo>
                    <a:pt x="38" y="17"/>
                  </a:lnTo>
                  <a:lnTo>
                    <a:pt x="35" y="13"/>
                  </a:lnTo>
                  <a:lnTo>
                    <a:pt x="33" y="10"/>
                  </a:lnTo>
                  <a:lnTo>
                    <a:pt x="30" y="8"/>
                  </a:lnTo>
                  <a:lnTo>
                    <a:pt x="26" y="7"/>
                  </a:lnTo>
                  <a:lnTo>
                    <a:pt x="22" y="6"/>
                  </a:lnTo>
                  <a:lnTo>
                    <a:pt x="22" y="6"/>
                  </a:lnTo>
                  <a:lnTo>
                    <a:pt x="16" y="7"/>
                  </a:lnTo>
                  <a:lnTo>
                    <a:pt x="12" y="9"/>
                  </a:lnTo>
                  <a:lnTo>
                    <a:pt x="10" y="12"/>
                  </a:lnTo>
                  <a:lnTo>
                    <a:pt x="9" y="17"/>
                  </a:lnTo>
                  <a:lnTo>
                    <a:pt x="9" y="17"/>
                  </a:lnTo>
                  <a:lnTo>
                    <a:pt x="10" y="22"/>
                  </a:lnTo>
                  <a:lnTo>
                    <a:pt x="13" y="25"/>
                  </a:lnTo>
                  <a:lnTo>
                    <a:pt x="17" y="28"/>
                  </a:lnTo>
                  <a:lnTo>
                    <a:pt x="25" y="33"/>
                  </a:lnTo>
                  <a:lnTo>
                    <a:pt x="37" y="39"/>
                  </a:lnTo>
                  <a:lnTo>
                    <a:pt x="37" y="39"/>
                  </a:lnTo>
                  <a:lnTo>
                    <a:pt x="42" y="43"/>
                  </a:lnTo>
                  <a:lnTo>
                    <a:pt x="46" y="48"/>
                  </a:lnTo>
                  <a:lnTo>
                    <a:pt x="48" y="53"/>
                  </a:lnTo>
                  <a:lnTo>
                    <a:pt x="49" y="58"/>
                  </a:lnTo>
                  <a:lnTo>
                    <a:pt x="49" y="58"/>
                  </a:lnTo>
                  <a:lnTo>
                    <a:pt x="49" y="63"/>
                  </a:lnTo>
                  <a:lnTo>
                    <a:pt x="47" y="67"/>
                  </a:lnTo>
                  <a:lnTo>
                    <a:pt x="45" y="71"/>
                  </a:lnTo>
                  <a:lnTo>
                    <a:pt x="42" y="75"/>
                  </a:lnTo>
                  <a:lnTo>
                    <a:pt x="39" y="77"/>
                  </a:lnTo>
                  <a:lnTo>
                    <a:pt x="34" y="79"/>
                  </a:lnTo>
                  <a:lnTo>
                    <a:pt x="30" y="80"/>
                  </a:lnTo>
                  <a:lnTo>
                    <a:pt x="26" y="81"/>
                  </a:lnTo>
                  <a:lnTo>
                    <a:pt x="26" y="81"/>
                  </a:lnTo>
                  <a:lnTo>
                    <a:pt x="19" y="80"/>
                  </a:lnTo>
                  <a:lnTo>
                    <a:pt x="14" y="78"/>
                  </a:lnTo>
                  <a:lnTo>
                    <a:pt x="5" y="75"/>
                  </a:lnTo>
                  <a:lnTo>
                    <a:pt x="5" y="75"/>
                  </a:lnTo>
                  <a:lnTo>
                    <a:pt x="3"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32"/>
            <p:cNvSpPr>
              <a:spLocks noEditPoints="1"/>
            </p:cNvSpPr>
            <p:nvPr userDrawn="1"/>
          </p:nvSpPr>
          <p:spPr bwMode="auto">
            <a:xfrm>
              <a:off x="4298" y="2966"/>
              <a:ext cx="74" cy="76"/>
            </a:xfrm>
            <a:custGeom>
              <a:avLst/>
              <a:gdLst>
                <a:gd name="T0" fmla="*/ 0 w 74"/>
                <a:gd name="T1" fmla="*/ 73 h 76"/>
                <a:gd name="T2" fmla="*/ 9 w 74"/>
                <a:gd name="T3" fmla="*/ 72 h 76"/>
                <a:gd name="T4" fmla="*/ 12 w 74"/>
                <a:gd name="T5" fmla="*/ 66 h 76"/>
                <a:gd name="T6" fmla="*/ 12 w 74"/>
                <a:gd name="T7" fmla="*/ 17 h 76"/>
                <a:gd name="T8" fmla="*/ 12 w 74"/>
                <a:gd name="T9" fmla="*/ 9 h 76"/>
                <a:gd name="T10" fmla="*/ 9 w 74"/>
                <a:gd name="T11" fmla="*/ 4 h 76"/>
                <a:gd name="T12" fmla="*/ 0 w 74"/>
                <a:gd name="T13" fmla="*/ 3 h 76"/>
                <a:gd name="T14" fmla="*/ 33 w 74"/>
                <a:gd name="T15" fmla="*/ 0 h 76"/>
                <a:gd name="T16" fmla="*/ 40 w 74"/>
                <a:gd name="T17" fmla="*/ 1 h 76"/>
                <a:gd name="T18" fmla="*/ 49 w 74"/>
                <a:gd name="T19" fmla="*/ 4 h 76"/>
                <a:gd name="T20" fmla="*/ 56 w 74"/>
                <a:gd name="T21" fmla="*/ 9 h 76"/>
                <a:gd name="T22" fmla="*/ 60 w 74"/>
                <a:gd name="T23" fmla="*/ 17 h 76"/>
                <a:gd name="T24" fmla="*/ 60 w 74"/>
                <a:gd name="T25" fmla="*/ 21 h 76"/>
                <a:gd name="T26" fmla="*/ 59 w 74"/>
                <a:gd name="T27" fmla="*/ 29 h 76"/>
                <a:gd name="T28" fmla="*/ 55 w 74"/>
                <a:gd name="T29" fmla="*/ 35 h 76"/>
                <a:gd name="T30" fmla="*/ 47 w 74"/>
                <a:gd name="T31" fmla="*/ 40 h 76"/>
                <a:gd name="T32" fmla="*/ 38 w 74"/>
                <a:gd name="T33" fmla="*/ 43 h 76"/>
                <a:gd name="T34" fmla="*/ 51 w 74"/>
                <a:gd name="T35" fmla="*/ 57 h 76"/>
                <a:gd name="T36" fmla="*/ 62 w 74"/>
                <a:gd name="T37" fmla="*/ 68 h 76"/>
                <a:gd name="T38" fmla="*/ 74 w 74"/>
                <a:gd name="T39" fmla="*/ 73 h 76"/>
                <a:gd name="T40" fmla="*/ 53 w 74"/>
                <a:gd name="T41" fmla="*/ 76 h 76"/>
                <a:gd name="T42" fmla="*/ 21 w 74"/>
                <a:gd name="T43" fmla="*/ 43 h 76"/>
                <a:gd name="T44" fmla="*/ 21 w 74"/>
                <a:gd name="T45" fmla="*/ 59 h 76"/>
                <a:gd name="T46" fmla="*/ 24 w 74"/>
                <a:gd name="T47" fmla="*/ 70 h 76"/>
                <a:gd name="T48" fmla="*/ 28 w 74"/>
                <a:gd name="T49" fmla="*/ 73 h 76"/>
                <a:gd name="T50" fmla="*/ 34 w 74"/>
                <a:gd name="T51" fmla="*/ 76 h 76"/>
                <a:gd name="T52" fmla="*/ 0 w 74"/>
                <a:gd name="T53" fmla="*/ 73 h 76"/>
                <a:gd name="T54" fmla="*/ 33 w 74"/>
                <a:gd name="T55" fmla="*/ 38 h 76"/>
                <a:gd name="T56" fmla="*/ 40 w 74"/>
                <a:gd name="T57" fmla="*/ 36 h 76"/>
                <a:gd name="T58" fmla="*/ 45 w 74"/>
                <a:gd name="T59" fmla="*/ 33 h 76"/>
                <a:gd name="T60" fmla="*/ 49 w 74"/>
                <a:gd name="T61" fmla="*/ 21 h 76"/>
                <a:gd name="T62" fmla="*/ 48 w 74"/>
                <a:gd name="T63" fmla="*/ 15 h 76"/>
                <a:gd name="T64" fmla="*/ 43 w 74"/>
                <a:gd name="T65" fmla="*/ 7 h 76"/>
                <a:gd name="T66" fmla="*/ 37 w 74"/>
                <a:gd name="T67" fmla="*/ 5 h 76"/>
                <a:gd name="T68" fmla="*/ 21 w 74"/>
                <a:gd name="T69" fmla="*/ 5 h 76"/>
                <a:gd name="T70" fmla="*/ 33 w 74"/>
                <a:gd name="T71"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76">
                  <a:moveTo>
                    <a:pt x="0" y="73"/>
                  </a:moveTo>
                  <a:lnTo>
                    <a:pt x="0" y="73"/>
                  </a:lnTo>
                  <a:lnTo>
                    <a:pt x="6" y="73"/>
                  </a:lnTo>
                  <a:lnTo>
                    <a:pt x="9" y="72"/>
                  </a:lnTo>
                  <a:lnTo>
                    <a:pt x="10" y="70"/>
                  </a:lnTo>
                  <a:lnTo>
                    <a:pt x="12" y="66"/>
                  </a:lnTo>
                  <a:lnTo>
                    <a:pt x="12" y="59"/>
                  </a:lnTo>
                  <a:lnTo>
                    <a:pt x="12" y="17"/>
                  </a:lnTo>
                  <a:lnTo>
                    <a:pt x="12" y="17"/>
                  </a:lnTo>
                  <a:lnTo>
                    <a:pt x="12" y="9"/>
                  </a:lnTo>
                  <a:lnTo>
                    <a:pt x="10" y="5"/>
                  </a:lnTo>
                  <a:lnTo>
                    <a:pt x="9" y="4"/>
                  </a:lnTo>
                  <a:lnTo>
                    <a:pt x="6" y="3"/>
                  </a:lnTo>
                  <a:lnTo>
                    <a:pt x="0" y="3"/>
                  </a:lnTo>
                  <a:lnTo>
                    <a:pt x="0" y="0"/>
                  </a:lnTo>
                  <a:lnTo>
                    <a:pt x="33" y="0"/>
                  </a:lnTo>
                  <a:lnTo>
                    <a:pt x="33" y="0"/>
                  </a:lnTo>
                  <a:lnTo>
                    <a:pt x="40" y="1"/>
                  </a:lnTo>
                  <a:lnTo>
                    <a:pt x="45" y="2"/>
                  </a:lnTo>
                  <a:lnTo>
                    <a:pt x="49" y="4"/>
                  </a:lnTo>
                  <a:lnTo>
                    <a:pt x="54" y="6"/>
                  </a:lnTo>
                  <a:lnTo>
                    <a:pt x="56" y="9"/>
                  </a:lnTo>
                  <a:lnTo>
                    <a:pt x="58" y="12"/>
                  </a:lnTo>
                  <a:lnTo>
                    <a:pt x="60" y="17"/>
                  </a:lnTo>
                  <a:lnTo>
                    <a:pt x="60" y="21"/>
                  </a:lnTo>
                  <a:lnTo>
                    <a:pt x="60" y="21"/>
                  </a:lnTo>
                  <a:lnTo>
                    <a:pt x="60" y="25"/>
                  </a:lnTo>
                  <a:lnTo>
                    <a:pt x="59" y="29"/>
                  </a:lnTo>
                  <a:lnTo>
                    <a:pt x="57" y="33"/>
                  </a:lnTo>
                  <a:lnTo>
                    <a:pt x="55" y="35"/>
                  </a:lnTo>
                  <a:lnTo>
                    <a:pt x="52" y="38"/>
                  </a:lnTo>
                  <a:lnTo>
                    <a:pt x="47" y="40"/>
                  </a:lnTo>
                  <a:lnTo>
                    <a:pt x="43" y="41"/>
                  </a:lnTo>
                  <a:lnTo>
                    <a:pt x="38" y="43"/>
                  </a:lnTo>
                  <a:lnTo>
                    <a:pt x="51" y="57"/>
                  </a:lnTo>
                  <a:lnTo>
                    <a:pt x="51" y="57"/>
                  </a:lnTo>
                  <a:lnTo>
                    <a:pt x="56" y="63"/>
                  </a:lnTo>
                  <a:lnTo>
                    <a:pt x="62" y="68"/>
                  </a:lnTo>
                  <a:lnTo>
                    <a:pt x="68" y="72"/>
                  </a:lnTo>
                  <a:lnTo>
                    <a:pt x="74" y="73"/>
                  </a:lnTo>
                  <a:lnTo>
                    <a:pt x="74" y="76"/>
                  </a:lnTo>
                  <a:lnTo>
                    <a:pt x="53" y="76"/>
                  </a:lnTo>
                  <a:lnTo>
                    <a:pt x="28" y="43"/>
                  </a:lnTo>
                  <a:lnTo>
                    <a:pt x="21" y="43"/>
                  </a:lnTo>
                  <a:lnTo>
                    <a:pt x="21" y="59"/>
                  </a:lnTo>
                  <a:lnTo>
                    <a:pt x="21" y="59"/>
                  </a:lnTo>
                  <a:lnTo>
                    <a:pt x="23" y="66"/>
                  </a:lnTo>
                  <a:lnTo>
                    <a:pt x="24" y="70"/>
                  </a:lnTo>
                  <a:lnTo>
                    <a:pt x="26" y="72"/>
                  </a:lnTo>
                  <a:lnTo>
                    <a:pt x="28" y="73"/>
                  </a:lnTo>
                  <a:lnTo>
                    <a:pt x="34" y="73"/>
                  </a:lnTo>
                  <a:lnTo>
                    <a:pt x="34" y="76"/>
                  </a:lnTo>
                  <a:lnTo>
                    <a:pt x="0" y="76"/>
                  </a:lnTo>
                  <a:lnTo>
                    <a:pt x="0" y="73"/>
                  </a:lnTo>
                  <a:close/>
                  <a:moveTo>
                    <a:pt x="33" y="38"/>
                  </a:moveTo>
                  <a:lnTo>
                    <a:pt x="33" y="38"/>
                  </a:lnTo>
                  <a:lnTo>
                    <a:pt x="37" y="37"/>
                  </a:lnTo>
                  <a:lnTo>
                    <a:pt x="40" y="36"/>
                  </a:lnTo>
                  <a:lnTo>
                    <a:pt x="43" y="35"/>
                  </a:lnTo>
                  <a:lnTo>
                    <a:pt x="45" y="33"/>
                  </a:lnTo>
                  <a:lnTo>
                    <a:pt x="48" y="27"/>
                  </a:lnTo>
                  <a:lnTo>
                    <a:pt x="49" y="21"/>
                  </a:lnTo>
                  <a:lnTo>
                    <a:pt x="49" y="21"/>
                  </a:lnTo>
                  <a:lnTo>
                    <a:pt x="48" y="15"/>
                  </a:lnTo>
                  <a:lnTo>
                    <a:pt x="45" y="9"/>
                  </a:lnTo>
                  <a:lnTo>
                    <a:pt x="43" y="7"/>
                  </a:lnTo>
                  <a:lnTo>
                    <a:pt x="40" y="6"/>
                  </a:lnTo>
                  <a:lnTo>
                    <a:pt x="37" y="5"/>
                  </a:lnTo>
                  <a:lnTo>
                    <a:pt x="33" y="5"/>
                  </a:lnTo>
                  <a:lnTo>
                    <a:pt x="21" y="5"/>
                  </a:lnTo>
                  <a:lnTo>
                    <a:pt x="21" y="38"/>
                  </a:lnTo>
                  <a:lnTo>
                    <a:pt x="33"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33"/>
            <p:cNvSpPr>
              <a:spLocks noEditPoints="1"/>
            </p:cNvSpPr>
            <p:nvPr userDrawn="1"/>
          </p:nvSpPr>
          <p:spPr bwMode="auto">
            <a:xfrm>
              <a:off x="4376" y="2935"/>
              <a:ext cx="88" cy="107"/>
            </a:xfrm>
            <a:custGeom>
              <a:avLst/>
              <a:gdLst>
                <a:gd name="T0" fmla="*/ 0 w 88"/>
                <a:gd name="T1" fmla="*/ 104 h 107"/>
                <a:gd name="T2" fmla="*/ 10 w 88"/>
                <a:gd name="T3" fmla="*/ 101 h 107"/>
                <a:gd name="T4" fmla="*/ 16 w 88"/>
                <a:gd name="T5" fmla="*/ 93 h 107"/>
                <a:gd name="T6" fmla="*/ 45 w 88"/>
                <a:gd name="T7" fmla="*/ 28 h 107"/>
                <a:gd name="T8" fmla="*/ 72 w 88"/>
                <a:gd name="T9" fmla="*/ 93 h 107"/>
                <a:gd name="T10" fmla="*/ 78 w 88"/>
                <a:gd name="T11" fmla="*/ 101 h 107"/>
                <a:gd name="T12" fmla="*/ 88 w 88"/>
                <a:gd name="T13" fmla="*/ 104 h 107"/>
                <a:gd name="T14" fmla="*/ 52 w 88"/>
                <a:gd name="T15" fmla="*/ 107 h 107"/>
                <a:gd name="T16" fmla="*/ 52 w 88"/>
                <a:gd name="T17" fmla="*/ 104 h 107"/>
                <a:gd name="T18" fmla="*/ 63 w 88"/>
                <a:gd name="T19" fmla="*/ 101 h 107"/>
                <a:gd name="T20" fmla="*/ 64 w 88"/>
                <a:gd name="T21" fmla="*/ 99 h 107"/>
                <a:gd name="T22" fmla="*/ 56 w 88"/>
                <a:gd name="T23" fmla="*/ 80 h 107"/>
                <a:gd name="T24" fmla="*/ 20 w 88"/>
                <a:gd name="T25" fmla="*/ 94 h 107"/>
                <a:gd name="T26" fmla="*/ 19 w 88"/>
                <a:gd name="T27" fmla="*/ 98 h 107"/>
                <a:gd name="T28" fmla="*/ 20 w 88"/>
                <a:gd name="T29" fmla="*/ 101 h 107"/>
                <a:gd name="T30" fmla="*/ 29 w 88"/>
                <a:gd name="T31" fmla="*/ 104 h 107"/>
                <a:gd name="T32" fmla="*/ 0 w 88"/>
                <a:gd name="T33" fmla="*/ 107 h 107"/>
                <a:gd name="T34" fmla="*/ 54 w 88"/>
                <a:gd name="T35" fmla="*/ 76 h 107"/>
                <a:gd name="T36" fmla="*/ 27 w 88"/>
                <a:gd name="T37" fmla="*/ 76 h 107"/>
                <a:gd name="T38" fmla="*/ 33 w 88"/>
                <a:gd name="T39" fmla="*/ 11 h 107"/>
                <a:gd name="T40" fmla="*/ 34 w 88"/>
                <a:gd name="T41" fmla="*/ 7 h 107"/>
                <a:gd name="T42" fmla="*/ 39 w 88"/>
                <a:gd name="T43" fmla="*/ 2 h 107"/>
                <a:gd name="T44" fmla="*/ 43 w 88"/>
                <a:gd name="T45" fmla="*/ 0 h 107"/>
                <a:gd name="T46" fmla="*/ 51 w 88"/>
                <a:gd name="T47" fmla="*/ 4 h 107"/>
                <a:gd name="T48" fmla="*/ 54 w 88"/>
                <a:gd name="T49" fmla="*/ 11 h 107"/>
                <a:gd name="T50" fmla="*/ 53 w 88"/>
                <a:gd name="T51" fmla="*/ 16 h 107"/>
                <a:gd name="T52" fmla="*/ 48 w 88"/>
                <a:gd name="T53" fmla="*/ 21 h 107"/>
                <a:gd name="T54" fmla="*/ 43 w 88"/>
                <a:gd name="T55" fmla="*/ 21 h 107"/>
                <a:gd name="T56" fmla="*/ 36 w 88"/>
                <a:gd name="T57" fmla="*/ 19 h 107"/>
                <a:gd name="T58" fmla="*/ 33 w 88"/>
                <a:gd name="T59" fmla="*/ 11 h 107"/>
                <a:gd name="T60" fmla="*/ 49 w 88"/>
                <a:gd name="T61" fmla="*/ 11 h 107"/>
                <a:gd name="T62" fmla="*/ 49 w 88"/>
                <a:gd name="T63" fmla="*/ 9 h 107"/>
                <a:gd name="T64" fmla="*/ 46 w 88"/>
                <a:gd name="T65" fmla="*/ 6 h 107"/>
                <a:gd name="T66" fmla="*/ 43 w 88"/>
                <a:gd name="T67" fmla="*/ 5 h 107"/>
                <a:gd name="T68" fmla="*/ 39 w 88"/>
                <a:gd name="T69" fmla="*/ 7 h 107"/>
                <a:gd name="T70" fmla="*/ 37 w 88"/>
                <a:gd name="T71" fmla="*/ 11 h 107"/>
                <a:gd name="T72" fmla="*/ 38 w 88"/>
                <a:gd name="T73" fmla="*/ 13 h 107"/>
                <a:gd name="T74" fmla="*/ 41 w 88"/>
                <a:gd name="T75" fmla="*/ 17 h 107"/>
                <a:gd name="T76" fmla="*/ 43 w 88"/>
                <a:gd name="T77" fmla="*/ 17 h 107"/>
                <a:gd name="T78" fmla="*/ 48 w 88"/>
                <a:gd name="T79" fmla="*/ 16 h 107"/>
                <a:gd name="T80" fmla="*/ 49 w 88"/>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 h="107">
                  <a:moveTo>
                    <a:pt x="0" y="104"/>
                  </a:moveTo>
                  <a:lnTo>
                    <a:pt x="0" y="104"/>
                  </a:lnTo>
                  <a:lnTo>
                    <a:pt x="6" y="104"/>
                  </a:lnTo>
                  <a:lnTo>
                    <a:pt x="10" y="101"/>
                  </a:lnTo>
                  <a:lnTo>
                    <a:pt x="12" y="98"/>
                  </a:lnTo>
                  <a:lnTo>
                    <a:pt x="16" y="93"/>
                  </a:lnTo>
                  <a:lnTo>
                    <a:pt x="42" y="28"/>
                  </a:lnTo>
                  <a:lnTo>
                    <a:pt x="45" y="28"/>
                  </a:lnTo>
                  <a:lnTo>
                    <a:pt x="72" y="93"/>
                  </a:lnTo>
                  <a:lnTo>
                    <a:pt x="72" y="93"/>
                  </a:lnTo>
                  <a:lnTo>
                    <a:pt x="75" y="98"/>
                  </a:lnTo>
                  <a:lnTo>
                    <a:pt x="78" y="101"/>
                  </a:lnTo>
                  <a:lnTo>
                    <a:pt x="81" y="104"/>
                  </a:lnTo>
                  <a:lnTo>
                    <a:pt x="88" y="104"/>
                  </a:lnTo>
                  <a:lnTo>
                    <a:pt x="88" y="107"/>
                  </a:lnTo>
                  <a:lnTo>
                    <a:pt x="52" y="107"/>
                  </a:lnTo>
                  <a:lnTo>
                    <a:pt x="52" y="104"/>
                  </a:lnTo>
                  <a:lnTo>
                    <a:pt x="52" y="104"/>
                  </a:lnTo>
                  <a:lnTo>
                    <a:pt x="59" y="104"/>
                  </a:lnTo>
                  <a:lnTo>
                    <a:pt x="63" y="101"/>
                  </a:lnTo>
                  <a:lnTo>
                    <a:pt x="63" y="100"/>
                  </a:lnTo>
                  <a:lnTo>
                    <a:pt x="64" y="99"/>
                  </a:lnTo>
                  <a:lnTo>
                    <a:pt x="63" y="94"/>
                  </a:lnTo>
                  <a:lnTo>
                    <a:pt x="56" y="80"/>
                  </a:lnTo>
                  <a:lnTo>
                    <a:pt x="25" y="80"/>
                  </a:lnTo>
                  <a:lnTo>
                    <a:pt x="20" y="94"/>
                  </a:lnTo>
                  <a:lnTo>
                    <a:pt x="20" y="94"/>
                  </a:lnTo>
                  <a:lnTo>
                    <a:pt x="19" y="98"/>
                  </a:lnTo>
                  <a:lnTo>
                    <a:pt x="19" y="100"/>
                  </a:lnTo>
                  <a:lnTo>
                    <a:pt x="20" y="101"/>
                  </a:lnTo>
                  <a:lnTo>
                    <a:pt x="23" y="104"/>
                  </a:lnTo>
                  <a:lnTo>
                    <a:pt x="29" y="104"/>
                  </a:lnTo>
                  <a:lnTo>
                    <a:pt x="29" y="107"/>
                  </a:lnTo>
                  <a:lnTo>
                    <a:pt x="0" y="107"/>
                  </a:lnTo>
                  <a:lnTo>
                    <a:pt x="0" y="104"/>
                  </a:lnTo>
                  <a:close/>
                  <a:moveTo>
                    <a:pt x="54" y="76"/>
                  </a:moveTo>
                  <a:lnTo>
                    <a:pt x="41" y="46"/>
                  </a:lnTo>
                  <a:lnTo>
                    <a:pt x="27" y="76"/>
                  </a:lnTo>
                  <a:lnTo>
                    <a:pt x="54" y="76"/>
                  </a:lnTo>
                  <a:close/>
                  <a:moveTo>
                    <a:pt x="33" y="11"/>
                  </a:moveTo>
                  <a:lnTo>
                    <a:pt x="33" y="11"/>
                  </a:lnTo>
                  <a:lnTo>
                    <a:pt x="34" y="7"/>
                  </a:lnTo>
                  <a:lnTo>
                    <a:pt x="36" y="4"/>
                  </a:lnTo>
                  <a:lnTo>
                    <a:pt x="39" y="2"/>
                  </a:lnTo>
                  <a:lnTo>
                    <a:pt x="43" y="0"/>
                  </a:lnTo>
                  <a:lnTo>
                    <a:pt x="43" y="0"/>
                  </a:lnTo>
                  <a:lnTo>
                    <a:pt x="48" y="2"/>
                  </a:lnTo>
                  <a:lnTo>
                    <a:pt x="51" y="4"/>
                  </a:lnTo>
                  <a:lnTo>
                    <a:pt x="53" y="7"/>
                  </a:lnTo>
                  <a:lnTo>
                    <a:pt x="54" y="11"/>
                  </a:lnTo>
                  <a:lnTo>
                    <a:pt x="54" y="11"/>
                  </a:lnTo>
                  <a:lnTo>
                    <a:pt x="53" y="16"/>
                  </a:lnTo>
                  <a:lnTo>
                    <a:pt x="51" y="19"/>
                  </a:lnTo>
                  <a:lnTo>
                    <a:pt x="48" y="21"/>
                  </a:lnTo>
                  <a:lnTo>
                    <a:pt x="43" y="21"/>
                  </a:lnTo>
                  <a:lnTo>
                    <a:pt x="43" y="21"/>
                  </a:lnTo>
                  <a:lnTo>
                    <a:pt x="39" y="21"/>
                  </a:lnTo>
                  <a:lnTo>
                    <a:pt x="36" y="19"/>
                  </a:lnTo>
                  <a:lnTo>
                    <a:pt x="34" y="16"/>
                  </a:lnTo>
                  <a:lnTo>
                    <a:pt x="33" y="11"/>
                  </a:lnTo>
                  <a:lnTo>
                    <a:pt x="33" y="11"/>
                  </a:lnTo>
                  <a:close/>
                  <a:moveTo>
                    <a:pt x="49" y="11"/>
                  </a:moveTo>
                  <a:lnTo>
                    <a:pt x="49" y="11"/>
                  </a:lnTo>
                  <a:lnTo>
                    <a:pt x="49" y="9"/>
                  </a:lnTo>
                  <a:lnTo>
                    <a:pt x="48" y="7"/>
                  </a:lnTo>
                  <a:lnTo>
                    <a:pt x="46" y="6"/>
                  </a:lnTo>
                  <a:lnTo>
                    <a:pt x="43" y="5"/>
                  </a:lnTo>
                  <a:lnTo>
                    <a:pt x="43" y="5"/>
                  </a:lnTo>
                  <a:lnTo>
                    <a:pt x="41" y="6"/>
                  </a:lnTo>
                  <a:lnTo>
                    <a:pt x="39" y="7"/>
                  </a:lnTo>
                  <a:lnTo>
                    <a:pt x="38" y="9"/>
                  </a:lnTo>
                  <a:lnTo>
                    <a:pt x="37" y="11"/>
                  </a:lnTo>
                  <a:lnTo>
                    <a:pt x="37" y="11"/>
                  </a:lnTo>
                  <a:lnTo>
                    <a:pt x="38" y="13"/>
                  </a:lnTo>
                  <a:lnTo>
                    <a:pt x="39" y="16"/>
                  </a:lnTo>
                  <a:lnTo>
                    <a:pt x="41" y="17"/>
                  </a:lnTo>
                  <a:lnTo>
                    <a:pt x="43" y="17"/>
                  </a:lnTo>
                  <a:lnTo>
                    <a:pt x="43" y="17"/>
                  </a:lnTo>
                  <a:lnTo>
                    <a:pt x="46" y="17"/>
                  </a:lnTo>
                  <a:lnTo>
                    <a:pt x="48" y="16"/>
                  </a:lnTo>
                  <a:lnTo>
                    <a:pt x="49" y="13"/>
                  </a:lnTo>
                  <a:lnTo>
                    <a:pt x="49" y="11"/>
                  </a:lnTo>
                  <a:lnTo>
                    <a:pt x="49"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34"/>
            <p:cNvSpPr>
              <a:spLocks noEditPoints="1"/>
            </p:cNvSpPr>
            <p:nvPr userDrawn="1"/>
          </p:nvSpPr>
          <p:spPr bwMode="auto">
            <a:xfrm>
              <a:off x="4473" y="2966"/>
              <a:ext cx="77" cy="76"/>
            </a:xfrm>
            <a:custGeom>
              <a:avLst/>
              <a:gdLst>
                <a:gd name="T0" fmla="*/ 0 w 77"/>
                <a:gd name="T1" fmla="*/ 73 h 76"/>
                <a:gd name="T2" fmla="*/ 9 w 77"/>
                <a:gd name="T3" fmla="*/ 72 h 76"/>
                <a:gd name="T4" fmla="*/ 12 w 77"/>
                <a:gd name="T5" fmla="*/ 66 h 76"/>
                <a:gd name="T6" fmla="*/ 12 w 77"/>
                <a:gd name="T7" fmla="*/ 17 h 76"/>
                <a:gd name="T8" fmla="*/ 12 w 77"/>
                <a:gd name="T9" fmla="*/ 9 h 76"/>
                <a:gd name="T10" fmla="*/ 9 w 77"/>
                <a:gd name="T11" fmla="*/ 4 h 76"/>
                <a:gd name="T12" fmla="*/ 0 w 77"/>
                <a:gd name="T13" fmla="*/ 3 h 76"/>
                <a:gd name="T14" fmla="*/ 35 w 77"/>
                <a:gd name="T15" fmla="*/ 0 h 76"/>
                <a:gd name="T16" fmla="*/ 44 w 77"/>
                <a:gd name="T17" fmla="*/ 1 h 76"/>
                <a:gd name="T18" fmla="*/ 60 w 77"/>
                <a:gd name="T19" fmla="*/ 6 h 76"/>
                <a:gd name="T20" fmla="*/ 71 w 77"/>
                <a:gd name="T21" fmla="*/ 17 h 76"/>
                <a:gd name="T22" fmla="*/ 75 w 77"/>
                <a:gd name="T23" fmla="*/ 30 h 76"/>
                <a:gd name="T24" fmla="*/ 77 w 77"/>
                <a:gd name="T25" fmla="*/ 38 h 76"/>
                <a:gd name="T26" fmla="*/ 74 w 77"/>
                <a:gd name="T27" fmla="*/ 52 h 76"/>
                <a:gd name="T28" fmla="*/ 66 w 77"/>
                <a:gd name="T29" fmla="*/ 64 h 76"/>
                <a:gd name="T30" fmla="*/ 53 w 77"/>
                <a:gd name="T31" fmla="*/ 73 h 76"/>
                <a:gd name="T32" fmla="*/ 35 w 77"/>
                <a:gd name="T33" fmla="*/ 76 h 76"/>
                <a:gd name="T34" fmla="*/ 0 w 77"/>
                <a:gd name="T35" fmla="*/ 73 h 76"/>
                <a:gd name="T36" fmla="*/ 35 w 77"/>
                <a:gd name="T37" fmla="*/ 70 h 76"/>
                <a:gd name="T38" fmla="*/ 50 w 77"/>
                <a:gd name="T39" fmla="*/ 68 h 76"/>
                <a:gd name="T40" fmla="*/ 58 w 77"/>
                <a:gd name="T41" fmla="*/ 60 h 76"/>
                <a:gd name="T42" fmla="*/ 63 w 77"/>
                <a:gd name="T43" fmla="*/ 49 h 76"/>
                <a:gd name="T44" fmla="*/ 65 w 77"/>
                <a:gd name="T45" fmla="*/ 38 h 76"/>
                <a:gd name="T46" fmla="*/ 64 w 77"/>
                <a:gd name="T47" fmla="*/ 32 h 76"/>
                <a:gd name="T48" fmla="*/ 62 w 77"/>
                <a:gd name="T49" fmla="*/ 21 h 76"/>
                <a:gd name="T50" fmla="*/ 55 w 77"/>
                <a:gd name="T51" fmla="*/ 11 h 76"/>
                <a:gd name="T52" fmla="*/ 42 w 77"/>
                <a:gd name="T53" fmla="*/ 5 h 76"/>
                <a:gd name="T54" fmla="*/ 22 w 77"/>
                <a:gd name="T55" fmla="*/ 5 h 76"/>
                <a:gd name="T56" fmla="*/ 22 w 77"/>
                <a:gd name="T57" fmla="*/ 57 h 76"/>
                <a:gd name="T58" fmla="*/ 24 w 77"/>
                <a:gd name="T59" fmla="*/ 68 h 76"/>
                <a:gd name="T60" fmla="*/ 27 w 77"/>
                <a:gd name="T61" fmla="*/ 70 h 76"/>
                <a:gd name="T62" fmla="*/ 35 w 77"/>
                <a:gd name="T63"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0"/>
                  </a:lnTo>
                  <a:lnTo>
                    <a:pt x="44" y="1"/>
                  </a:lnTo>
                  <a:lnTo>
                    <a:pt x="53" y="3"/>
                  </a:lnTo>
                  <a:lnTo>
                    <a:pt x="60" y="6"/>
                  </a:lnTo>
                  <a:lnTo>
                    <a:pt x="66" y="11"/>
                  </a:lnTo>
                  <a:lnTo>
                    <a:pt x="71" y="17"/>
                  </a:lnTo>
                  <a:lnTo>
                    <a:pt x="74" y="23"/>
                  </a:lnTo>
                  <a:lnTo>
                    <a:pt x="75" y="30"/>
                  </a:lnTo>
                  <a:lnTo>
                    <a:pt x="77" y="38"/>
                  </a:lnTo>
                  <a:lnTo>
                    <a:pt x="77" y="38"/>
                  </a:lnTo>
                  <a:lnTo>
                    <a:pt x="75" y="46"/>
                  </a:lnTo>
                  <a:lnTo>
                    <a:pt x="74" y="52"/>
                  </a:lnTo>
                  <a:lnTo>
                    <a:pt x="71" y="59"/>
                  </a:lnTo>
                  <a:lnTo>
                    <a:pt x="66" y="64"/>
                  </a:lnTo>
                  <a:lnTo>
                    <a:pt x="60" y="69"/>
                  </a:lnTo>
                  <a:lnTo>
                    <a:pt x="53" y="73"/>
                  </a:lnTo>
                  <a:lnTo>
                    <a:pt x="44" y="75"/>
                  </a:lnTo>
                  <a:lnTo>
                    <a:pt x="35" y="76"/>
                  </a:lnTo>
                  <a:lnTo>
                    <a:pt x="0" y="76"/>
                  </a:lnTo>
                  <a:lnTo>
                    <a:pt x="0" y="73"/>
                  </a:lnTo>
                  <a:close/>
                  <a:moveTo>
                    <a:pt x="35" y="70"/>
                  </a:moveTo>
                  <a:lnTo>
                    <a:pt x="35" y="70"/>
                  </a:lnTo>
                  <a:lnTo>
                    <a:pt x="42" y="70"/>
                  </a:lnTo>
                  <a:lnTo>
                    <a:pt x="50" y="68"/>
                  </a:lnTo>
                  <a:lnTo>
                    <a:pt x="55" y="64"/>
                  </a:lnTo>
                  <a:lnTo>
                    <a:pt x="58" y="60"/>
                  </a:lnTo>
                  <a:lnTo>
                    <a:pt x="62" y="54"/>
                  </a:lnTo>
                  <a:lnTo>
                    <a:pt x="63" y="49"/>
                  </a:lnTo>
                  <a:lnTo>
                    <a:pt x="64" y="44"/>
                  </a:lnTo>
                  <a:lnTo>
                    <a:pt x="65" y="38"/>
                  </a:lnTo>
                  <a:lnTo>
                    <a:pt x="65" y="38"/>
                  </a:lnTo>
                  <a:lnTo>
                    <a:pt x="64" y="32"/>
                  </a:lnTo>
                  <a:lnTo>
                    <a:pt x="63" y="26"/>
                  </a:lnTo>
                  <a:lnTo>
                    <a:pt x="62" y="21"/>
                  </a:lnTo>
                  <a:lnTo>
                    <a:pt x="58" y="16"/>
                  </a:lnTo>
                  <a:lnTo>
                    <a:pt x="55" y="11"/>
                  </a:lnTo>
                  <a:lnTo>
                    <a:pt x="50" y="8"/>
                  </a:lnTo>
                  <a:lnTo>
                    <a:pt x="42" y="5"/>
                  </a:lnTo>
                  <a:lnTo>
                    <a:pt x="35" y="5"/>
                  </a:lnTo>
                  <a:lnTo>
                    <a:pt x="22" y="5"/>
                  </a:lnTo>
                  <a:lnTo>
                    <a:pt x="22" y="57"/>
                  </a:lnTo>
                  <a:lnTo>
                    <a:pt x="22" y="57"/>
                  </a:lnTo>
                  <a:lnTo>
                    <a:pt x="23" y="64"/>
                  </a:lnTo>
                  <a:lnTo>
                    <a:pt x="24" y="68"/>
                  </a:lnTo>
                  <a:lnTo>
                    <a:pt x="26" y="69"/>
                  </a:lnTo>
                  <a:lnTo>
                    <a:pt x="27" y="70"/>
                  </a:lnTo>
                  <a:lnTo>
                    <a:pt x="34" y="70"/>
                  </a:lnTo>
                  <a:lnTo>
                    <a:pt x="35" y="7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35"/>
            <p:cNvSpPr>
              <a:spLocks/>
            </p:cNvSpPr>
            <p:nvPr userDrawn="1"/>
          </p:nvSpPr>
          <p:spPr bwMode="auto">
            <a:xfrm>
              <a:off x="4569" y="2966"/>
              <a:ext cx="63" cy="76"/>
            </a:xfrm>
            <a:custGeom>
              <a:avLst/>
              <a:gdLst>
                <a:gd name="T0" fmla="*/ 0 w 63"/>
                <a:gd name="T1" fmla="*/ 73 h 76"/>
                <a:gd name="T2" fmla="*/ 0 w 63"/>
                <a:gd name="T3" fmla="*/ 73 h 76"/>
                <a:gd name="T4" fmla="*/ 6 w 63"/>
                <a:gd name="T5" fmla="*/ 73 h 76"/>
                <a:gd name="T6" fmla="*/ 9 w 63"/>
                <a:gd name="T7" fmla="*/ 72 h 76"/>
                <a:gd name="T8" fmla="*/ 11 w 63"/>
                <a:gd name="T9" fmla="*/ 70 h 76"/>
                <a:gd name="T10" fmla="*/ 12 w 63"/>
                <a:gd name="T11" fmla="*/ 66 h 76"/>
                <a:gd name="T12" fmla="*/ 13 w 63"/>
                <a:gd name="T13" fmla="*/ 59 h 76"/>
                <a:gd name="T14" fmla="*/ 13 w 63"/>
                <a:gd name="T15" fmla="*/ 17 h 76"/>
                <a:gd name="T16" fmla="*/ 13 w 63"/>
                <a:gd name="T17" fmla="*/ 17 h 76"/>
                <a:gd name="T18" fmla="*/ 12 w 63"/>
                <a:gd name="T19" fmla="*/ 9 h 76"/>
                <a:gd name="T20" fmla="*/ 11 w 63"/>
                <a:gd name="T21" fmla="*/ 5 h 76"/>
                <a:gd name="T22" fmla="*/ 9 w 63"/>
                <a:gd name="T23" fmla="*/ 4 h 76"/>
                <a:gd name="T24" fmla="*/ 6 w 63"/>
                <a:gd name="T25" fmla="*/ 3 h 76"/>
                <a:gd name="T26" fmla="*/ 0 w 63"/>
                <a:gd name="T27" fmla="*/ 3 h 76"/>
                <a:gd name="T28" fmla="*/ 0 w 63"/>
                <a:gd name="T29" fmla="*/ 0 h 76"/>
                <a:gd name="T30" fmla="*/ 58 w 63"/>
                <a:gd name="T31" fmla="*/ 0 h 76"/>
                <a:gd name="T32" fmla="*/ 59 w 63"/>
                <a:gd name="T33" fmla="*/ 17 h 76"/>
                <a:gd name="T34" fmla="*/ 57 w 63"/>
                <a:gd name="T35" fmla="*/ 17 h 76"/>
                <a:gd name="T36" fmla="*/ 56 w 63"/>
                <a:gd name="T37" fmla="*/ 14 h 76"/>
                <a:gd name="T38" fmla="*/ 56 w 63"/>
                <a:gd name="T39" fmla="*/ 14 h 76"/>
                <a:gd name="T40" fmla="*/ 55 w 63"/>
                <a:gd name="T41" fmla="*/ 10 h 76"/>
                <a:gd name="T42" fmla="*/ 53 w 63"/>
                <a:gd name="T43" fmla="*/ 7 h 76"/>
                <a:gd name="T44" fmla="*/ 48 w 63"/>
                <a:gd name="T45" fmla="*/ 5 h 76"/>
                <a:gd name="T46" fmla="*/ 41 w 63"/>
                <a:gd name="T47" fmla="*/ 5 h 76"/>
                <a:gd name="T48" fmla="*/ 22 w 63"/>
                <a:gd name="T49" fmla="*/ 5 h 76"/>
                <a:gd name="T50" fmla="*/ 22 w 63"/>
                <a:gd name="T51" fmla="*/ 33 h 76"/>
                <a:gd name="T52" fmla="*/ 29 w 63"/>
                <a:gd name="T53" fmla="*/ 33 h 76"/>
                <a:gd name="T54" fmla="*/ 29 w 63"/>
                <a:gd name="T55" fmla="*/ 33 h 76"/>
                <a:gd name="T56" fmla="*/ 36 w 63"/>
                <a:gd name="T57" fmla="*/ 33 h 76"/>
                <a:gd name="T58" fmla="*/ 41 w 63"/>
                <a:gd name="T59" fmla="*/ 31 h 76"/>
                <a:gd name="T60" fmla="*/ 42 w 63"/>
                <a:gd name="T61" fmla="*/ 30 h 76"/>
                <a:gd name="T62" fmla="*/ 43 w 63"/>
                <a:gd name="T63" fmla="*/ 27 h 76"/>
                <a:gd name="T64" fmla="*/ 43 w 63"/>
                <a:gd name="T65" fmla="*/ 21 h 76"/>
                <a:gd name="T66" fmla="*/ 46 w 63"/>
                <a:gd name="T67" fmla="*/ 21 h 76"/>
                <a:gd name="T68" fmla="*/ 46 w 63"/>
                <a:gd name="T69" fmla="*/ 50 h 76"/>
                <a:gd name="T70" fmla="*/ 43 w 63"/>
                <a:gd name="T71" fmla="*/ 50 h 76"/>
                <a:gd name="T72" fmla="*/ 43 w 63"/>
                <a:gd name="T73" fmla="*/ 50 h 76"/>
                <a:gd name="T74" fmla="*/ 43 w 63"/>
                <a:gd name="T75" fmla="*/ 44 h 76"/>
                <a:gd name="T76" fmla="*/ 42 w 63"/>
                <a:gd name="T77" fmla="*/ 41 h 76"/>
                <a:gd name="T78" fmla="*/ 41 w 63"/>
                <a:gd name="T79" fmla="*/ 40 h 76"/>
                <a:gd name="T80" fmla="*/ 36 w 63"/>
                <a:gd name="T81" fmla="*/ 38 h 76"/>
                <a:gd name="T82" fmla="*/ 29 w 63"/>
                <a:gd name="T83" fmla="*/ 38 h 76"/>
                <a:gd name="T84" fmla="*/ 22 w 63"/>
                <a:gd name="T85" fmla="*/ 38 h 76"/>
                <a:gd name="T86" fmla="*/ 22 w 63"/>
                <a:gd name="T87" fmla="*/ 57 h 76"/>
                <a:gd name="T88" fmla="*/ 22 w 63"/>
                <a:gd name="T89" fmla="*/ 57 h 76"/>
                <a:gd name="T90" fmla="*/ 22 w 63"/>
                <a:gd name="T91" fmla="*/ 64 h 76"/>
                <a:gd name="T92" fmla="*/ 25 w 63"/>
                <a:gd name="T93" fmla="*/ 68 h 76"/>
                <a:gd name="T94" fmla="*/ 26 w 63"/>
                <a:gd name="T95" fmla="*/ 69 h 76"/>
                <a:gd name="T96" fmla="*/ 28 w 63"/>
                <a:gd name="T97" fmla="*/ 70 h 76"/>
                <a:gd name="T98" fmla="*/ 34 w 63"/>
                <a:gd name="T99" fmla="*/ 70 h 76"/>
                <a:gd name="T100" fmla="*/ 45 w 63"/>
                <a:gd name="T101" fmla="*/ 70 h 76"/>
                <a:gd name="T102" fmla="*/ 45 w 63"/>
                <a:gd name="T103" fmla="*/ 70 h 76"/>
                <a:gd name="T104" fmla="*/ 53 w 63"/>
                <a:gd name="T105" fmla="*/ 70 h 76"/>
                <a:gd name="T106" fmla="*/ 57 w 63"/>
                <a:gd name="T107" fmla="*/ 68 h 76"/>
                <a:gd name="T108" fmla="*/ 59 w 63"/>
                <a:gd name="T109" fmla="*/ 66 h 76"/>
                <a:gd name="T110" fmla="*/ 60 w 63"/>
                <a:gd name="T111" fmla="*/ 62 h 76"/>
                <a:gd name="T112" fmla="*/ 60 w 63"/>
                <a:gd name="T113" fmla="*/ 59 h 76"/>
                <a:gd name="T114" fmla="*/ 63 w 63"/>
                <a:gd name="T115" fmla="*/ 59 h 76"/>
                <a:gd name="T116" fmla="*/ 62 w 63"/>
                <a:gd name="T117" fmla="*/ 76 h 76"/>
                <a:gd name="T118" fmla="*/ 0 w 63"/>
                <a:gd name="T119" fmla="*/ 76 h 76"/>
                <a:gd name="T120" fmla="*/ 0 w 63"/>
                <a:gd name="T1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76">
                  <a:moveTo>
                    <a:pt x="0" y="73"/>
                  </a:moveTo>
                  <a:lnTo>
                    <a:pt x="0" y="73"/>
                  </a:lnTo>
                  <a:lnTo>
                    <a:pt x="6" y="73"/>
                  </a:lnTo>
                  <a:lnTo>
                    <a:pt x="9" y="72"/>
                  </a:lnTo>
                  <a:lnTo>
                    <a:pt x="11" y="70"/>
                  </a:lnTo>
                  <a:lnTo>
                    <a:pt x="12" y="66"/>
                  </a:lnTo>
                  <a:lnTo>
                    <a:pt x="13" y="59"/>
                  </a:lnTo>
                  <a:lnTo>
                    <a:pt x="13" y="17"/>
                  </a:lnTo>
                  <a:lnTo>
                    <a:pt x="13" y="17"/>
                  </a:lnTo>
                  <a:lnTo>
                    <a:pt x="12" y="9"/>
                  </a:lnTo>
                  <a:lnTo>
                    <a:pt x="11" y="5"/>
                  </a:lnTo>
                  <a:lnTo>
                    <a:pt x="9" y="4"/>
                  </a:lnTo>
                  <a:lnTo>
                    <a:pt x="6" y="3"/>
                  </a:lnTo>
                  <a:lnTo>
                    <a:pt x="0" y="3"/>
                  </a:lnTo>
                  <a:lnTo>
                    <a:pt x="0" y="0"/>
                  </a:lnTo>
                  <a:lnTo>
                    <a:pt x="58" y="0"/>
                  </a:lnTo>
                  <a:lnTo>
                    <a:pt x="59" y="17"/>
                  </a:lnTo>
                  <a:lnTo>
                    <a:pt x="57" y="17"/>
                  </a:lnTo>
                  <a:lnTo>
                    <a:pt x="56" y="14"/>
                  </a:lnTo>
                  <a:lnTo>
                    <a:pt x="56" y="14"/>
                  </a:lnTo>
                  <a:lnTo>
                    <a:pt x="55" y="10"/>
                  </a:lnTo>
                  <a:lnTo>
                    <a:pt x="53" y="7"/>
                  </a:lnTo>
                  <a:lnTo>
                    <a:pt x="48" y="5"/>
                  </a:lnTo>
                  <a:lnTo>
                    <a:pt x="41" y="5"/>
                  </a:lnTo>
                  <a:lnTo>
                    <a:pt x="22" y="5"/>
                  </a:lnTo>
                  <a:lnTo>
                    <a:pt x="22" y="33"/>
                  </a:lnTo>
                  <a:lnTo>
                    <a:pt x="29" y="33"/>
                  </a:lnTo>
                  <a:lnTo>
                    <a:pt x="29" y="33"/>
                  </a:lnTo>
                  <a:lnTo>
                    <a:pt x="36" y="33"/>
                  </a:lnTo>
                  <a:lnTo>
                    <a:pt x="41" y="31"/>
                  </a:lnTo>
                  <a:lnTo>
                    <a:pt x="42" y="30"/>
                  </a:lnTo>
                  <a:lnTo>
                    <a:pt x="43" y="27"/>
                  </a:lnTo>
                  <a:lnTo>
                    <a:pt x="43" y="21"/>
                  </a:lnTo>
                  <a:lnTo>
                    <a:pt x="46" y="21"/>
                  </a:lnTo>
                  <a:lnTo>
                    <a:pt x="46" y="50"/>
                  </a:lnTo>
                  <a:lnTo>
                    <a:pt x="43" y="50"/>
                  </a:lnTo>
                  <a:lnTo>
                    <a:pt x="43" y="50"/>
                  </a:lnTo>
                  <a:lnTo>
                    <a:pt x="43" y="44"/>
                  </a:lnTo>
                  <a:lnTo>
                    <a:pt x="42" y="41"/>
                  </a:lnTo>
                  <a:lnTo>
                    <a:pt x="41" y="40"/>
                  </a:lnTo>
                  <a:lnTo>
                    <a:pt x="36" y="38"/>
                  </a:lnTo>
                  <a:lnTo>
                    <a:pt x="29" y="38"/>
                  </a:lnTo>
                  <a:lnTo>
                    <a:pt x="22" y="38"/>
                  </a:lnTo>
                  <a:lnTo>
                    <a:pt x="22" y="57"/>
                  </a:lnTo>
                  <a:lnTo>
                    <a:pt x="22" y="57"/>
                  </a:lnTo>
                  <a:lnTo>
                    <a:pt x="22" y="64"/>
                  </a:lnTo>
                  <a:lnTo>
                    <a:pt x="25" y="68"/>
                  </a:lnTo>
                  <a:lnTo>
                    <a:pt x="26" y="69"/>
                  </a:lnTo>
                  <a:lnTo>
                    <a:pt x="28" y="70"/>
                  </a:lnTo>
                  <a:lnTo>
                    <a:pt x="34" y="70"/>
                  </a:lnTo>
                  <a:lnTo>
                    <a:pt x="45" y="70"/>
                  </a:lnTo>
                  <a:lnTo>
                    <a:pt x="45" y="70"/>
                  </a:lnTo>
                  <a:lnTo>
                    <a:pt x="53" y="70"/>
                  </a:lnTo>
                  <a:lnTo>
                    <a:pt x="57" y="68"/>
                  </a:lnTo>
                  <a:lnTo>
                    <a:pt x="59" y="66"/>
                  </a:lnTo>
                  <a:lnTo>
                    <a:pt x="60" y="62"/>
                  </a:lnTo>
                  <a:lnTo>
                    <a:pt x="60" y="59"/>
                  </a:lnTo>
                  <a:lnTo>
                    <a:pt x="63" y="59"/>
                  </a:lnTo>
                  <a:lnTo>
                    <a:pt x="62"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36"/>
            <p:cNvSpPr>
              <a:spLocks/>
            </p:cNvSpPr>
            <p:nvPr userDrawn="1"/>
          </p:nvSpPr>
          <p:spPr bwMode="auto">
            <a:xfrm>
              <a:off x="4648" y="2966"/>
              <a:ext cx="80" cy="76"/>
            </a:xfrm>
            <a:custGeom>
              <a:avLst/>
              <a:gdLst>
                <a:gd name="T0" fmla="*/ 23 w 80"/>
                <a:gd name="T1" fmla="*/ 73 h 76"/>
                <a:gd name="T2" fmla="*/ 23 w 80"/>
                <a:gd name="T3" fmla="*/ 73 h 76"/>
                <a:gd name="T4" fmla="*/ 30 w 80"/>
                <a:gd name="T5" fmla="*/ 73 h 76"/>
                <a:gd name="T6" fmla="*/ 32 w 80"/>
                <a:gd name="T7" fmla="*/ 72 h 76"/>
                <a:gd name="T8" fmla="*/ 33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1 w 80"/>
                <a:gd name="T21" fmla="*/ 5 h 76"/>
                <a:gd name="T22" fmla="*/ 8 w 80"/>
                <a:gd name="T23" fmla="*/ 7 h 76"/>
                <a:gd name="T24" fmla="*/ 6 w 80"/>
                <a:gd name="T25" fmla="*/ 10 h 76"/>
                <a:gd name="T26" fmla="*/ 4 w 80"/>
                <a:gd name="T27" fmla="*/ 15 h 76"/>
                <a:gd name="T28" fmla="*/ 4 w 80"/>
                <a:gd name="T29" fmla="*/ 17 h 76"/>
                <a:gd name="T30" fmla="*/ 0 w 80"/>
                <a:gd name="T31" fmla="*/ 17 h 76"/>
                <a:gd name="T32" fmla="*/ 2 w 80"/>
                <a:gd name="T33" fmla="*/ 0 h 76"/>
                <a:gd name="T34" fmla="*/ 78 w 80"/>
                <a:gd name="T35" fmla="*/ 0 h 76"/>
                <a:gd name="T36" fmla="*/ 80 w 80"/>
                <a:gd name="T37" fmla="*/ 17 h 76"/>
                <a:gd name="T38" fmla="*/ 77 w 80"/>
                <a:gd name="T39" fmla="*/ 17 h 76"/>
                <a:gd name="T40" fmla="*/ 76 w 80"/>
                <a:gd name="T41" fmla="*/ 15 h 76"/>
                <a:gd name="T42" fmla="*/ 76 w 80"/>
                <a:gd name="T43" fmla="*/ 15 h 76"/>
                <a:gd name="T44" fmla="*/ 75 w 80"/>
                <a:gd name="T45" fmla="*/ 10 h 76"/>
                <a:gd name="T46" fmla="*/ 73 w 80"/>
                <a:gd name="T47" fmla="*/ 7 h 76"/>
                <a:gd name="T48" fmla="*/ 68 w 80"/>
                <a:gd name="T49" fmla="*/ 5 h 76"/>
                <a:gd name="T50" fmla="*/ 62 w 80"/>
                <a:gd name="T51" fmla="*/ 5 h 76"/>
                <a:gd name="T52" fmla="*/ 46 w 80"/>
                <a:gd name="T53" fmla="*/ 5 h 76"/>
                <a:gd name="T54" fmla="*/ 46 w 80"/>
                <a:gd name="T55" fmla="*/ 59 h 76"/>
                <a:gd name="T56" fmla="*/ 46 w 80"/>
                <a:gd name="T57" fmla="*/ 59 h 76"/>
                <a:gd name="T58" fmla="*/ 46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30" y="73"/>
                  </a:lnTo>
                  <a:lnTo>
                    <a:pt x="32" y="72"/>
                  </a:lnTo>
                  <a:lnTo>
                    <a:pt x="33" y="70"/>
                  </a:lnTo>
                  <a:lnTo>
                    <a:pt x="35" y="66"/>
                  </a:lnTo>
                  <a:lnTo>
                    <a:pt x="35" y="59"/>
                  </a:lnTo>
                  <a:lnTo>
                    <a:pt x="35" y="5"/>
                  </a:lnTo>
                  <a:lnTo>
                    <a:pt x="19" y="5"/>
                  </a:lnTo>
                  <a:lnTo>
                    <a:pt x="19" y="5"/>
                  </a:lnTo>
                  <a:lnTo>
                    <a:pt x="11" y="5"/>
                  </a:lnTo>
                  <a:lnTo>
                    <a:pt x="8" y="7"/>
                  </a:lnTo>
                  <a:lnTo>
                    <a:pt x="6" y="10"/>
                  </a:lnTo>
                  <a:lnTo>
                    <a:pt x="4" y="15"/>
                  </a:lnTo>
                  <a:lnTo>
                    <a:pt x="4" y="17"/>
                  </a:lnTo>
                  <a:lnTo>
                    <a:pt x="0" y="17"/>
                  </a:lnTo>
                  <a:lnTo>
                    <a:pt x="2" y="0"/>
                  </a:lnTo>
                  <a:lnTo>
                    <a:pt x="78" y="0"/>
                  </a:lnTo>
                  <a:lnTo>
                    <a:pt x="80" y="17"/>
                  </a:lnTo>
                  <a:lnTo>
                    <a:pt x="77" y="17"/>
                  </a:lnTo>
                  <a:lnTo>
                    <a:pt x="76" y="15"/>
                  </a:lnTo>
                  <a:lnTo>
                    <a:pt x="76" y="15"/>
                  </a:lnTo>
                  <a:lnTo>
                    <a:pt x="75" y="10"/>
                  </a:lnTo>
                  <a:lnTo>
                    <a:pt x="73" y="7"/>
                  </a:lnTo>
                  <a:lnTo>
                    <a:pt x="68" y="5"/>
                  </a:lnTo>
                  <a:lnTo>
                    <a:pt x="62" y="5"/>
                  </a:lnTo>
                  <a:lnTo>
                    <a:pt x="46" y="5"/>
                  </a:lnTo>
                  <a:lnTo>
                    <a:pt x="46" y="59"/>
                  </a:lnTo>
                  <a:lnTo>
                    <a:pt x="46" y="59"/>
                  </a:lnTo>
                  <a:lnTo>
                    <a:pt x="46"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37"/>
            <p:cNvSpPr>
              <a:spLocks/>
            </p:cNvSpPr>
            <p:nvPr userDrawn="1"/>
          </p:nvSpPr>
          <p:spPr bwMode="auto">
            <a:xfrm>
              <a:off x="4744" y="2963"/>
              <a:ext cx="51" cy="81"/>
            </a:xfrm>
            <a:custGeom>
              <a:avLst/>
              <a:gdLst>
                <a:gd name="T0" fmla="*/ 3 w 51"/>
                <a:gd name="T1" fmla="*/ 53 h 81"/>
                <a:gd name="T2" fmla="*/ 3 w 51"/>
                <a:gd name="T3" fmla="*/ 56 h 81"/>
                <a:gd name="T4" fmla="*/ 7 w 51"/>
                <a:gd name="T5" fmla="*/ 65 h 81"/>
                <a:gd name="T6" fmla="*/ 13 w 51"/>
                <a:gd name="T7" fmla="*/ 72 h 81"/>
                <a:gd name="T8" fmla="*/ 26 w 51"/>
                <a:gd name="T9" fmla="*/ 76 h 81"/>
                <a:gd name="T10" fmla="*/ 32 w 51"/>
                <a:gd name="T11" fmla="*/ 75 h 81"/>
                <a:gd name="T12" fmla="*/ 41 w 51"/>
                <a:gd name="T13" fmla="*/ 67 h 81"/>
                <a:gd name="T14" fmla="*/ 42 w 51"/>
                <a:gd name="T15" fmla="*/ 62 h 81"/>
                <a:gd name="T16" fmla="*/ 38 w 51"/>
                <a:gd name="T17" fmla="*/ 54 h 81"/>
                <a:gd name="T18" fmla="*/ 28 w 51"/>
                <a:gd name="T19" fmla="*/ 47 h 81"/>
                <a:gd name="T20" fmla="*/ 15 w 51"/>
                <a:gd name="T21" fmla="*/ 40 h 81"/>
                <a:gd name="T22" fmla="*/ 6 w 51"/>
                <a:gd name="T23" fmla="*/ 33 h 81"/>
                <a:gd name="T24" fmla="*/ 1 w 51"/>
                <a:gd name="T25" fmla="*/ 20 h 81"/>
                <a:gd name="T26" fmla="*/ 2 w 51"/>
                <a:gd name="T27" fmla="*/ 15 h 81"/>
                <a:gd name="T28" fmla="*/ 4 w 51"/>
                <a:gd name="T29" fmla="*/ 9 h 81"/>
                <a:gd name="T30" fmla="*/ 11 w 51"/>
                <a:gd name="T31" fmla="*/ 4 h 81"/>
                <a:gd name="T32" fmla="*/ 18 w 51"/>
                <a:gd name="T33" fmla="*/ 1 h 81"/>
                <a:gd name="T34" fmla="*/ 23 w 51"/>
                <a:gd name="T35" fmla="*/ 0 h 81"/>
                <a:gd name="T36" fmla="*/ 31 w 51"/>
                <a:gd name="T37" fmla="*/ 3 h 81"/>
                <a:gd name="T38" fmla="*/ 38 w 51"/>
                <a:gd name="T39" fmla="*/ 6 h 81"/>
                <a:gd name="T40" fmla="*/ 42 w 51"/>
                <a:gd name="T41" fmla="*/ 0 h 81"/>
                <a:gd name="T42" fmla="*/ 44 w 51"/>
                <a:gd name="T43" fmla="*/ 28 h 81"/>
                <a:gd name="T44" fmla="*/ 41 w 51"/>
                <a:gd name="T45" fmla="*/ 28 h 81"/>
                <a:gd name="T46" fmla="*/ 39 w 51"/>
                <a:gd name="T47" fmla="*/ 17 h 81"/>
                <a:gd name="T48" fmla="*/ 35 w 51"/>
                <a:gd name="T49" fmla="*/ 10 h 81"/>
                <a:gd name="T50" fmla="*/ 27 w 51"/>
                <a:gd name="T51" fmla="*/ 7 h 81"/>
                <a:gd name="T52" fmla="*/ 22 w 51"/>
                <a:gd name="T53" fmla="*/ 6 h 81"/>
                <a:gd name="T54" fmla="*/ 13 w 51"/>
                <a:gd name="T55" fmla="*/ 9 h 81"/>
                <a:gd name="T56" fmla="*/ 10 w 51"/>
                <a:gd name="T57" fmla="*/ 17 h 81"/>
                <a:gd name="T58" fmla="*/ 11 w 51"/>
                <a:gd name="T59" fmla="*/ 22 h 81"/>
                <a:gd name="T60" fmla="*/ 18 w 51"/>
                <a:gd name="T61" fmla="*/ 28 h 81"/>
                <a:gd name="T62" fmla="*/ 38 w 51"/>
                <a:gd name="T63" fmla="*/ 39 h 81"/>
                <a:gd name="T64" fmla="*/ 43 w 51"/>
                <a:gd name="T65" fmla="*/ 43 h 81"/>
                <a:gd name="T66" fmla="*/ 50 w 51"/>
                <a:gd name="T67" fmla="*/ 53 h 81"/>
                <a:gd name="T68" fmla="*/ 51 w 51"/>
                <a:gd name="T69" fmla="*/ 58 h 81"/>
                <a:gd name="T70" fmla="*/ 49 w 51"/>
                <a:gd name="T71" fmla="*/ 67 h 81"/>
                <a:gd name="T72" fmla="*/ 43 w 51"/>
                <a:gd name="T73" fmla="*/ 75 h 81"/>
                <a:gd name="T74" fmla="*/ 36 w 51"/>
                <a:gd name="T75" fmla="*/ 79 h 81"/>
                <a:gd name="T76" fmla="*/ 26 w 51"/>
                <a:gd name="T77" fmla="*/ 81 h 81"/>
                <a:gd name="T78" fmla="*/ 20 w 51"/>
                <a:gd name="T79" fmla="*/ 80 h 81"/>
                <a:gd name="T80" fmla="*/ 7 w 51"/>
                <a:gd name="T81" fmla="*/ 75 h 81"/>
                <a:gd name="T82" fmla="*/ 4 w 51"/>
                <a:gd name="T83" fmla="*/ 78 h 81"/>
                <a:gd name="T84" fmla="*/ 0 w 51"/>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1">
                  <a:moveTo>
                    <a:pt x="0" y="53"/>
                  </a:moveTo>
                  <a:lnTo>
                    <a:pt x="3" y="53"/>
                  </a:lnTo>
                  <a:lnTo>
                    <a:pt x="3" y="53"/>
                  </a:lnTo>
                  <a:lnTo>
                    <a:pt x="3" y="56"/>
                  </a:lnTo>
                  <a:lnTo>
                    <a:pt x="4" y="61"/>
                  </a:lnTo>
                  <a:lnTo>
                    <a:pt x="7"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4" y="50"/>
                  </a:lnTo>
                  <a:lnTo>
                    <a:pt x="28" y="47"/>
                  </a:lnTo>
                  <a:lnTo>
                    <a:pt x="15" y="40"/>
                  </a:lnTo>
                  <a:lnTo>
                    <a:pt x="15" y="40"/>
                  </a:lnTo>
                  <a:lnTo>
                    <a:pt x="10" y="37"/>
                  </a:lnTo>
                  <a:lnTo>
                    <a:pt x="6" y="33"/>
                  </a:lnTo>
                  <a:lnTo>
                    <a:pt x="2" y="26"/>
                  </a:lnTo>
                  <a:lnTo>
                    <a:pt x="1" y="20"/>
                  </a:lnTo>
                  <a:lnTo>
                    <a:pt x="1" y="20"/>
                  </a:lnTo>
                  <a:lnTo>
                    <a:pt x="2" y="15"/>
                  </a:lnTo>
                  <a:lnTo>
                    <a:pt x="3" y="12"/>
                  </a:lnTo>
                  <a:lnTo>
                    <a:pt x="4" y="9"/>
                  </a:lnTo>
                  <a:lnTo>
                    <a:pt x="8" y="6"/>
                  </a:lnTo>
                  <a:lnTo>
                    <a:pt x="11" y="4"/>
                  </a:lnTo>
                  <a:lnTo>
                    <a:pt x="14" y="3"/>
                  </a:lnTo>
                  <a:lnTo>
                    <a:pt x="18" y="1"/>
                  </a:lnTo>
                  <a:lnTo>
                    <a:pt x="23" y="0"/>
                  </a:lnTo>
                  <a:lnTo>
                    <a:pt x="23" y="0"/>
                  </a:lnTo>
                  <a:lnTo>
                    <a:pt x="27" y="1"/>
                  </a:lnTo>
                  <a:lnTo>
                    <a:pt x="31" y="3"/>
                  </a:lnTo>
                  <a:lnTo>
                    <a:pt x="38" y="6"/>
                  </a:lnTo>
                  <a:lnTo>
                    <a:pt x="38" y="6"/>
                  </a:lnTo>
                  <a:lnTo>
                    <a:pt x="40" y="4"/>
                  </a:lnTo>
                  <a:lnTo>
                    <a:pt x="42" y="0"/>
                  </a:lnTo>
                  <a:lnTo>
                    <a:pt x="44" y="0"/>
                  </a:lnTo>
                  <a:lnTo>
                    <a:pt x="44" y="28"/>
                  </a:lnTo>
                  <a:lnTo>
                    <a:pt x="41" y="28"/>
                  </a:lnTo>
                  <a:lnTo>
                    <a:pt x="41" y="28"/>
                  </a:lnTo>
                  <a:lnTo>
                    <a:pt x="40" y="20"/>
                  </a:lnTo>
                  <a:lnTo>
                    <a:pt x="39" y="17"/>
                  </a:lnTo>
                  <a:lnTo>
                    <a:pt x="37" y="13"/>
                  </a:lnTo>
                  <a:lnTo>
                    <a:pt x="35" y="10"/>
                  </a:lnTo>
                  <a:lnTo>
                    <a:pt x="31" y="8"/>
                  </a:lnTo>
                  <a:lnTo>
                    <a:pt x="27" y="7"/>
                  </a:lnTo>
                  <a:lnTo>
                    <a:pt x="22" y="6"/>
                  </a:lnTo>
                  <a:lnTo>
                    <a:pt x="22" y="6"/>
                  </a:lnTo>
                  <a:lnTo>
                    <a:pt x="17" y="7"/>
                  </a:lnTo>
                  <a:lnTo>
                    <a:pt x="13" y="9"/>
                  </a:lnTo>
                  <a:lnTo>
                    <a:pt x="11" y="12"/>
                  </a:lnTo>
                  <a:lnTo>
                    <a:pt x="10" y="17"/>
                  </a:lnTo>
                  <a:lnTo>
                    <a:pt x="10" y="17"/>
                  </a:lnTo>
                  <a:lnTo>
                    <a:pt x="11" y="22"/>
                  </a:lnTo>
                  <a:lnTo>
                    <a:pt x="13" y="25"/>
                  </a:lnTo>
                  <a:lnTo>
                    <a:pt x="18" y="28"/>
                  </a:lnTo>
                  <a:lnTo>
                    <a:pt x="25" y="33"/>
                  </a:lnTo>
                  <a:lnTo>
                    <a:pt x="38" y="39"/>
                  </a:lnTo>
                  <a:lnTo>
                    <a:pt x="38" y="39"/>
                  </a:lnTo>
                  <a:lnTo>
                    <a:pt x="43" y="43"/>
                  </a:lnTo>
                  <a:lnTo>
                    <a:pt x="47" y="48"/>
                  </a:lnTo>
                  <a:lnTo>
                    <a:pt x="50" y="53"/>
                  </a:lnTo>
                  <a:lnTo>
                    <a:pt x="51" y="58"/>
                  </a:lnTo>
                  <a:lnTo>
                    <a:pt x="51" y="58"/>
                  </a:lnTo>
                  <a:lnTo>
                    <a:pt x="50" y="63"/>
                  </a:lnTo>
                  <a:lnTo>
                    <a:pt x="49" y="67"/>
                  </a:lnTo>
                  <a:lnTo>
                    <a:pt x="46" y="71"/>
                  </a:lnTo>
                  <a:lnTo>
                    <a:pt x="43" y="75"/>
                  </a:lnTo>
                  <a:lnTo>
                    <a:pt x="40" y="77"/>
                  </a:lnTo>
                  <a:lnTo>
                    <a:pt x="36" y="79"/>
                  </a:lnTo>
                  <a:lnTo>
                    <a:pt x="31" y="80"/>
                  </a:lnTo>
                  <a:lnTo>
                    <a:pt x="26" y="81"/>
                  </a:lnTo>
                  <a:lnTo>
                    <a:pt x="26" y="81"/>
                  </a:lnTo>
                  <a:lnTo>
                    <a:pt x="20" y="80"/>
                  </a:lnTo>
                  <a:lnTo>
                    <a:pt x="14" y="78"/>
                  </a:lnTo>
                  <a:lnTo>
                    <a:pt x="7" y="75"/>
                  </a:lnTo>
                  <a:lnTo>
                    <a:pt x="7"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38"/>
            <p:cNvSpPr>
              <a:spLocks/>
            </p:cNvSpPr>
            <p:nvPr userDrawn="1"/>
          </p:nvSpPr>
          <p:spPr bwMode="auto">
            <a:xfrm>
              <a:off x="4847" y="2966"/>
              <a:ext cx="89" cy="76"/>
            </a:xfrm>
            <a:custGeom>
              <a:avLst/>
              <a:gdLst>
                <a:gd name="T0" fmla="*/ 0 w 89"/>
                <a:gd name="T1" fmla="*/ 73 h 76"/>
                <a:gd name="T2" fmla="*/ 9 w 89"/>
                <a:gd name="T3" fmla="*/ 72 h 76"/>
                <a:gd name="T4" fmla="*/ 12 w 89"/>
                <a:gd name="T5" fmla="*/ 66 h 76"/>
                <a:gd name="T6" fmla="*/ 12 w 89"/>
                <a:gd name="T7" fmla="*/ 17 h 76"/>
                <a:gd name="T8" fmla="*/ 12 w 89"/>
                <a:gd name="T9" fmla="*/ 9 h 76"/>
                <a:gd name="T10" fmla="*/ 9 w 89"/>
                <a:gd name="T11" fmla="*/ 4 h 76"/>
                <a:gd name="T12" fmla="*/ 0 w 89"/>
                <a:gd name="T13" fmla="*/ 3 h 76"/>
                <a:gd name="T14" fmla="*/ 35 w 89"/>
                <a:gd name="T15" fmla="*/ 0 h 76"/>
                <a:gd name="T16" fmla="*/ 35 w 89"/>
                <a:gd name="T17" fmla="*/ 3 h 76"/>
                <a:gd name="T18" fmla="*/ 26 w 89"/>
                <a:gd name="T19" fmla="*/ 4 h 76"/>
                <a:gd name="T20" fmla="*/ 23 w 89"/>
                <a:gd name="T21" fmla="*/ 9 h 76"/>
                <a:gd name="T22" fmla="*/ 22 w 89"/>
                <a:gd name="T23" fmla="*/ 35 h 76"/>
                <a:gd name="T24" fmla="*/ 49 w 89"/>
                <a:gd name="T25" fmla="*/ 12 h 76"/>
                <a:gd name="T26" fmla="*/ 54 w 89"/>
                <a:gd name="T27" fmla="*/ 5 h 76"/>
                <a:gd name="T28" fmla="*/ 53 w 89"/>
                <a:gd name="T29" fmla="*/ 3 h 76"/>
                <a:gd name="T30" fmla="*/ 49 w 89"/>
                <a:gd name="T31" fmla="*/ 0 h 76"/>
                <a:gd name="T32" fmla="*/ 78 w 89"/>
                <a:gd name="T33" fmla="*/ 3 h 76"/>
                <a:gd name="T34" fmla="*/ 71 w 89"/>
                <a:gd name="T35" fmla="*/ 3 h 76"/>
                <a:gd name="T36" fmla="*/ 61 w 89"/>
                <a:gd name="T37" fmla="*/ 8 h 76"/>
                <a:gd name="T38" fmla="*/ 33 w 89"/>
                <a:gd name="T39" fmla="*/ 32 h 76"/>
                <a:gd name="T40" fmla="*/ 72 w 89"/>
                <a:gd name="T41" fmla="*/ 66 h 76"/>
                <a:gd name="T42" fmla="*/ 81 w 89"/>
                <a:gd name="T43" fmla="*/ 70 h 76"/>
                <a:gd name="T44" fmla="*/ 89 w 89"/>
                <a:gd name="T45" fmla="*/ 73 h 76"/>
                <a:gd name="T46" fmla="*/ 53 w 89"/>
                <a:gd name="T47" fmla="*/ 76 h 76"/>
                <a:gd name="T48" fmla="*/ 53 w 89"/>
                <a:gd name="T49" fmla="*/ 73 h 76"/>
                <a:gd name="T50" fmla="*/ 61 w 89"/>
                <a:gd name="T51" fmla="*/ 70 h 76"/>
                <a:gd name="T52" fmla="*/ 57 w 89"/>
                <a:gd name="T53" fmla="*/ 66 h 76"/>
                <a:gd name="T54" fmla="*/ 22 w 89"/>
                <a:gd name="T55" fmla="*/ 40 h 76"/>
                <a:gd name="T56" fmla="*/ 22 w 89"/>
                <a:gd name="T57" fmla="*/ 59 h 76"/>
                <a:gd name="T58" fmla="*/ 24 w 89"/>
                <a:gd name="T59" fmla="*/ 70 h 76"/>
                <a:gd name="T60" fmla="*/ 28 w 89"/>
                <a:gd name="T61" fmla="*/ 73 h 76"/>
                <a:gd name="T62" fmla="*/ 35 w 89"/>
                <a:gd name="T63" fmla="*/ 76 h 76"/>
                <a:gd name="T64" fmla="*/ 0 w 89"/>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3"/>
                  </a:lnTo>
                  <a:lnTo>
                    <a:pt x="35" y="3"/>
                  </a:lnTo>
                  <a:lnTo>
                    <a:pt x="28" y="3"/>
                  </a:lnTo>
                  <a:lnTo>
                    <a:pt x="26" y="4"/>
                  </a:lnTo>
                  <a:lnTo>
                    <a:pt x="24" y="5"/>
                  </a:lnTo>
                  <a:lnTo>
                    <a:pt x="23" y="9"/>
                  </a:lnTo>
                  <a:lnTo>
                    <a:pt x="22" y="17"/>
                  </a:lnTo>
                  <a:lnTo>
                    <a:pt x="22" y="35"/>
                  </a:lnTo>
                  <a:lnTo>
                    <a:pt x="49" y="12"/>
                  </a:lnTo>
                  <a:lnTo>
                    <a:pt x="49" y="12"/>
                  </a:lnTo>
                  <a:lnTo>
                    <a:pt x="53" y="8"/>
                  </a:lnTo>
                  <a:lnTo>
                    <a:pt x="54" y="5"/>
                  </a:lnTo>
                  <a:lnTo>
                    <a:pt x="54" y="4"/>
                  </a:lnTo>
                  <a:lnTo>
                    <a:pt x="53" y="3"/>
                  </a:lnTo>
                  <a:lnTo>
                    <a:pt x="49" y="3"/>
                  </a:lnTo>
                  <a:lnTo>
                    <a:pt x="49" y="0"/>
                  </a:lnTo>
                  <a:lnTo>
                    <a:pt x="78" y="0"/>
                  </a:lnTo>
                  <a:lnTo>
                    <a:pt x="78" y="3"/>
                  </a:lnTo>
                  <a:lnTo>
                    <a:pt x="78" y="3"/>
                  </a:lnTo>
                  <a:lnTo>
                    <a:pt x="71" y="3"/>
                  </a:lnTo>
                  <a:lnTo>
                    <a:pt x="66" y="5"/>
                  </a:lnTo>
                  <a:lnTo>
                    <a:pt x="61" y="8"/>
                  </a:lnTo>
                  <a:lnTo>
                    <a:pt x="55" y="12"/>
                  </a:lnTo>
                  <a:lnTo>
                    <a:pt x="33" y="32"/>
                  </a:lnTo>
                  <a:lnTo>
                    <a:pt x="72" y="66"/>
                  </a:lnTo>
                  <a:lnTo>
                    <a:pt x="72" y="66"/>
                  </a:lnTo>
                  <a:lnTo>
                    <a:pt x="76" y="68"/>
                  </a:lnTo>
                  <a:lnTo>
                    <a:pt x="81" y="70"/>
                  </a:lnTo>
                  <a:lnTo>
                    <a:pt x="85" y="73"/>
                  </a:lnTo>
                  <a:lnTo>
                    <a:pt x="89" y="73"/>
                  </a:lnTo>
                  <a:lnTo>
                    <a:pt x="89" y="76"/>
                  </a:lnTo>
                  <a:lnTo>
                    <a:pt x="53" y="76"/>
                  </a:lnTo>
                  <a:lnTo>
                    <a:pt x="53" y="73"/>
                  </a:lnTo>
                  <a:lnTo>
                    <a:pt x="53" y="73"/>
                  </a:lnTo>
                  <a:lnTo>
                    <a:pt x="57" y="73"/>
                  </a:lnTo>
                  <a:lnTo>
                    <a:pt x="61" y="70"/>
                  </a:lnTo>
                  <a:lnTo>
                    <a:pt x="61" y="68"/>
                  </a:lnTo>
                  <a:lnTo>
                    <a:pt x="57" y="66"/>
                  </a:lnTo>
                  <a:lnTo>
                    <a:pt x="26" y="38"/>
                  </a:lnTo>
                  <a:lnTo>
                    <a:pt x="22" y="40"/>
                  </a:lnTo>
                  <a:lnTo>
                    <a:pt x="22" y="59"/>
                  </a:lnTo>
                  <a:lnTo>
                    <a:pt x="22" y="59"/>
                  </a:lnTo>
                  <a:lnTo>
                    <a:pt x="23" y="66"/>
                  </a:lnTo>
                  <a:lnTo>
                    <a:pt x="24" y="70"/>
                  </a:lnTo>
                  <a:lnTo>
                    <a:pt x="26" y="72"/>
                  </a:lnTo>
                  <a:lnTo>
                    <a:pt x="28" y="73"/>
                  </a:lnTo>
                  <a:lnTo>
                    <a:pt x="35" y="73"/>
                  </a:lnTo>
                  <a:lnTo>
                    <a:pt x="35"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39"/>
            <p:cNvSpPr>
              <a:spLocks noEditPoints="1"/>
            </p:cNvSpPr>
            <p:nvPr userDrawn="1"/>
          </p:nvSpPr>
          <p:spPr bwMode="auto">
            <a:xfrm>
              <a:off x="4940" y="2963"/>
              <a:ext cx="87" cy="79"/>
            </a:xfrm>
            <a:custGeom>
              <a:avLst/>
              <a:gdLst>
                <a:gd name="T0" fmla="*/ 0 w 87"/>
                <a:gd name="T1" fmla="*/ 76 h 79"/>
                <a:gd name="T2" fmla="*/ 0 w 87"/>
                <a:gd name="T3" fmla="*/ 76 h 79"/>
                <a:gd name="T4" fmla="*/ 5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7 w 87"/>
                <a:gd name="T23" fmla="*/ 73 h 79"/>
                <a:gd name="T24" fmla="*/ 80 w 87"/>
                <a:gd name="T25" fmla="*/ 76 h 79"/>
                <a:gd name="T26" fmla="*/ 87 w 87"/>
                <a:gd name="T27" fmla="*/ 76 h 79"/>
                <a:gd name="T28" fmla="*/ 87 w 87"/>
                <a:gd name="T29" fmla="*/ 79 h 79"/>
                <a:gd name="T30" fmla="*/ 51 w 87"/>
                <a:gd name="T31" fmla="*/ 79 h 79"/>
                <a:gd name="T32" fmla="*/ 51 w 87"/>
                <a:gd name="T33" fmla="*/ 76 h 79"/>
                <a:gd name="T34" fmla="*/ 51 w 87"/>
                <a:gd name="T35" fmla="*/ 76 h 79"/>
                <a:gd name="T36" fmla="*/ 58 w 87"/>
                <a:gd name="T37" fmla="*/ 76 h 79"/>
                <a:gd name="T38" fmla="*/ 62 w 87"/>
                <a:gd name="T39" fmla="*/ 73 h 79"/>
                <a:gd name="T40" fmla="*/ 62 w 87"/>
                <a:gd name="T41" fmla="*/ 72 h 79"/>
                <a:gd name="T42" fmla="*/ 63 w 87"/>
                <a:gd name="T43" fmla="*/ 71 h 79"/>
                <a:gd name="T44" fmla="*/ 62 w 87"/>
                <a:gd name="T45" fmla="*/ 66 h 79"/>
                <a:gd name="T46" fmla="*/ 56 w 87"/>
                <a:gd name="T47" fmla="*/ 52 h 79"/>
                <a:gd name="T48" fmla="*/ 26 w 87"/>
                <a:gd name="T49" fmla="*/ 52 h 79"/>
                <a:gd name="T50" fmla="*/ 19 w 87"/>
                <a:gd name="T51" fmla="*/ 66 h 79"/>
                <a:gd name="T52" fmla="*/ 19 w 87"/>
                <a:gd name="T53" fmla="*/ 66 h 79"/>
                <a:gd name="T54" fmla="*/ 18 w 87"/>
                <a:gd name="T55" fmla="*/ 70 h 79"/>
                <a:gd name="T56" fmla="*/ 18 w 87"/>
                <a:gd name="T57" fmla="*/ 72 h 79"/>
                <a:gd name="T58" fmla="*/ 19 w 87"/>
                <a:gd name="T59" fmla="*/ 73 h 79"/>
                <a:gd name="T60" fmla="*/ 22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5" y="76"/>
                  </a:lnTo>
                  <a:lnTo>
                    <a:pt x="10" y="73"/>
                  </a:lnTo>
                  <a:lnTo>
                    <a:pt x="12" y="70"/>
                  </a:lnTo>
                  <a:lnTo>
                    <a:pt x="15" y="65"/>
                  </a:lnTo>
                  <a:lnTo>
                    <a:pt x="42" y="0"/>
                  </a:lnTo>
                  <a:lnTo>
                    <a:pt x="44" y="0"/>
                  </a:lnTo>
                  <a:lnTo>
                    <a:pt x="72" y="65"/>
                  </a:lnTo>
                  <a:lnTo>
                    <a:pt x="72" y="65"/>
                  </a:lnTo>
                  <a:lnTo>
                    <a:pt x="74" y="70"/>
                  </a:lnTo>
                  <a:lnTo>
                    <a:pt x="77" y="73"/>
                  </a:lnTo>
                  <a:lnTo>
                    <a:pt x="80" y="76"/>
                  </a:lnTo>
                  <a:lnTo>
                    <a:pt x="87" y="76"/>
                  </a:lnTo>
                  <a:lnTo>
                    <a:pt x="87" y="79"/>
                  </a:lnTo>
                  <a:lnTo>
                    <a:pt x="51" y="79"/>
                  </a:lnTo>
                  <a:lnTo>
                    <a:pt x="51" y="76"/>
                  </a:lnTo>
                  <a:lnTo>
                    <a:pt x="51" y="76"/>
                  </a:lnTo>
                  <a:lnTo>
                    <a:pt x="58" y="76"/>
                  </a:lnTo>
                  <a:lnTo>
                    <a:pt x="62" y="73"/>
                  </a:lnTo>
                  <a:lnTo>
                    <a:pt x="62" y="72"/>
                  </a:lnTo>
                  <a:lnTo>
                    <a:pt x="63" y="71"/>
                  </a:lnTo>
                  <a:lnTo>
                    <a:pt x="62" y="66"/>
                  </a:lnTo>
                  <a:lnTo>
                    <a:pt x="56" y="52"/>
                  </a:lnTo>
                  <a:lnTo>
                    <a:pt x="26" y="52"/>
                  </a:lnTo>
                  <a:lnTo>
                    <a:pt x="19" y="66"/>
                  </a:lnTo>
                  <a:lnTo>
                    <a:pt x="19" y="66"/>
                  </a:lnTo>
                  <a:lnTo>
                    <a:pt x="18" y="70"/>
                  </a:lnTo>
                  <a:lnTo>
                    <a:pt x="18" y="72"/>
                  </a:lnTo>
                  <a:lnTo>
                    <a:pt x="19" y="73"/>
                  </a:lnTo>
                  <a:lnTo>
                    <a:pt x="22"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40"/>
            <p:cNvSpPr>
              <a:spLocks/>
            </p:cNvSpPr>
            <p:nvPr userDrawn="1"/>
          </p:nvSpPr>
          <p:spPr bwMode="auto">
            <a:xfrm>
              <a:off x="5037" y="2966"/>
              <a:ext cx="82" cy="78"/>
            </a:xfrm>
            <a:custGeom>
              <a:avLst/>
              <a:gdLst>
                <a:gd name="T0" fmla="*/ 16 w 82"/>
                <a:gd name="T1" fmla="*/ 15 h 78"/>
                <a:gd name="T2" fmla="*/ 16 w 82"/>
                <a:gd name="T3" fmla="*/ 59 h 78"/>
                <a:gd name="T4" fmla="*/ 16 w 82"/>
                <a:gd name="T5" fmla="*/ 59 h 78"/>
                <a:gd name="T6" fmla="*/ 17 w 82"/>
                <a:gd name="T7" fmla="*/ 66 h 78"/>
                <a:gd name="T8" fmla="*/ 18 w 82"/>
                <a:gd name="T9" fmla="*/ 70 h 78"/>
                <a:gd name="T10" fmla="*/ 20 w 82"/>
                <a:gd name="T11" fmla="*/ 72 h 78"/>
                <a:gd name="T12" fmla="*/ 22 w 82"/>
                <a:gd name="T13" fmla="*/ 73 h 78"/>
                <a:gd name="T14" fmla="*/ 29 w 82"/>
                <a:gd name="T15" fmla="*/ 73 h 78"/>
                <a:gd name="T16" fmla="*/ 29 w 82"/>
                <a:gd name="T17" fmla="*/ 76 h 78"/>
                <a:gd name="T18" fmla="*/ 0 w 82"/>
                <a:gd name="T19" fmla="*/ 76 h 78"/>
                <a:gd name="T20" fmla="*/ 0 w 82"/>
                <a:gd name="T21" fmla="*/ 73 h 78"/>
                <a:gd name="T22" fmla="*/ 0 w 82"/>
                <a:gd name="T23" fmla="*/ 73 h 78"/>
                <a:gd name="T24" fmla="*/ 6 w 82"/>
                <a:gd name="T25" fmla="*/ 73 h 78"/>
                <a:gd name="T26" fmla="*/ 8 w 82"/>
                <a:gd name="T27" fmla="*/ 72 h 78"/>
                <a:gd name="T28" fmla="*/ 9 w 82"/>
                <a:gd name="T29" fmla="*/ 70 h 78"/>
                <a:gd name="T30" fmla="*/ 11 w 82"/>
                <a:gd name="T31" fmla="*/ 66 h 78"/>
                <a:gd name="T32" fmla="*/ 11 w 82"/>
                <a:gd name="T33" fmla="*/ 59 h 78"/>
                <a:gd name="T34" fmla="*/ 11 w 82"/>
                <a:gd name="T35" fmla="*/ 17 h 78"/>
                <a:gd name="T36" fmla="*/ 11 w 82"/>
                <a:gd name="T37" fmla="*/ 17 h 78"/>
                <a:gd name="T38" fmla="*/ 11 w 82"/>
                <a:gd name="T39" fmla="*/ 9 h 78"/>
                <a:gd name="T40" fmla="*/ 9 w 82"/>
                <a:gd name="T41" fmla="*/ 5 h 78"/>
                <a:gd name="T42" fmla="*/ 8 w 82"/>
                <a:gd name="T43" fmla="*/ 4 h 78"/>
                <a:gd name="T44" fmla="*/ 6 w 82"/>
                <a:gd name="T45" fmla="*/ 3 h 78"/>
                <a:gd name="T46" fmla="*/ 0 w 82"/>
                <a:gd name="T47" fmla="*/ 3 h 78"/>
                <a:gd name="T48" fmla="*/ 0 w 82"/>
                <a:gd name="T49" fmla="*/ 0 h 78"/>
                <a:gd name="T50" fmla="*/ 17 w 82"/>
                <a:gd name="T51" fmla="*/ 0 h 78"/>
                <a:gd name="T52" fmla="*/ 65 w 82"/>
                <a:gd name="T53" fmla="*/ 60 h 78"/>
                <a:gd name="T54" fmla="*/ 65 w 82"/>
                <a:gd name="T55" fmla="*/ 17 h 78"/>
                <a:gd name="T56" fmla="*/ 65 w 82"/>
                <a:gd name="T57" fmla="*/ 17 h 78"/>
                <a:gd name="T58" fmla="*/ 65 w 82"/>
                <a:gd name="T59" fmla="*/ 9 h 78"/>
                <a:gd name="T60" fmla="*/ 64 w 82"/>
                <a:gd name="T61" fmla="*/ 5 h 78"/>
                <a:gd name="T62" fmla="*/ 62 w 82"/>
                <a:gd name="T63" fmla="*/ 4 h 78"/>
                <a:gd name="T64" fmla="*/ 60 w 82"/>
                <a:gd name="T65" fmla="*/ 3 h 78"/>
                <a:gd name="T66" fmla="*/ 53 w 82"/>
                <a:gd name="T67" fmla="*/ 3 h 78"/>
                <a:gd name="T68" fmla="*/ 53 w 82"/>
                <a:gd name="T69" fmla="*/ 0 h 78"/>
                <a:gd name="T70" fmla="*/ 82 w 82"/>
                <a:gd name="T71" fmla="*/ 0 h 78"/>
                <a:gd name="T72" fmla="*/ 82 w 82"/>
                <a:gd name="T73" fmla="*/ 3 h 78"/>
                <a:gd name="T74" fmla="*/ 82 w 82"/>
                <a:gd name="T75" fmla="*/ 3 h 78"/>
                <a:gd name="T76" fmla="*/ 76 w 82"/>
                <a:gd name="T77" fmla="*/ 3 h 78"/>
                <a:gd name="T78" fmla="*/ 74 w 82"/>
                <a:gd name="T79" fmla="*/ 4 h 78"/>
                <a:gd name="T80" fmla="*/ 73 w 82"/>
                <a:gd name="T81" fmla="*/ 5 h 78"/>
                <a:gd name="T82" fmla="*/ 71 w 82"/>
                <a:gd name="T83" fmla="*/ 9 h 78"/>
                <a:gd name="T84" fmla="*/ 71 w 82"/>
                <a:gd name="T85" fmla="*/ 17 h 78"/>
                <a:gd name="T86" fmla="*/ 71 w 82"/>
                <a:gd name="T87" fmla="*/ 78 h 78"/>
                <a:gd name="T88" fmla="*/ 67 w 82"/>
                <a:gd name="T89" fmla="*/ 78 h 78"/>
                <a:gd name="T90" fmla="*/ 16 w 82"/>
                <a:gd name="T91"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78">
                  <a:moveTo>
                    <a:pt x="16" y="15"/>
                  </a:moveTo>
                  <a:lnTo>
                    <a:pt x="16" y="59"/>
                  </a:lnTo>
                  <a:lnTo>
                    <a:pt x="16" y="59"/>
                  </a:lnTo>
                  <a:lnTo>
                    <a:pt x="17" y="66"/>
                  </a:lnTo>
                  <a:lnTo>
                    <a:pt x="18" y="70"/>
                  </a:lnTo>
                  <a:lnTo>
                    <a:pt x="20" y="72"/>
                  </a:lnTo>
                  <a:lnTo>
                    <a:pt x="22" y="73"/>
                  </a:lnTo>
                  <a:lnTo>
                    <a:pt x="29" y="73"/>
                  </a:lnTo>
                  <a:lnTo>
                    <a:pt x="29" y="76"/>
                  </a:lnTo>
                  <a:lnTo>
                    <a:pt x="0" y="76"/>
                  </a:lnTo>
                  <a:lnTo>
                    <a:pt x="0" y="73"/>
                  </a:ln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17" y="0"/>
                  </a:lnTo>
                  <a:lnTo>
                    <a:pt x="65" y="60"/>
                  </a:lnTo>
                  <a:lnTo>
                    <a:pt x="65" y="17"/>
                  </a:lnTo>
                  <a:lnTo>
                    <a:pt x="65" y="17"/>
                  </a:lnTo>
                  <a:lnTo>
                    <a:pt x="65" y="9"/>
                  </a:lnTo>
                  <a:lnTo>
                    <a:pt x="64" y="5"/>
                  </a:lnTo>
                  <a:lnTo>
                    <a:pt x="62" y="4"/>
                  </a:lnTo>
                  <a:lnTo>
                    <a:pt x="60" y="3"/>
                  </a:lnTo>
                  <a:lnTo>
                    <a:pt x="53" y="3"/>
                  </a:lnTo>
                  <a:lnTo>
                    <a:pt x="53" y="0"/>
                  </a:lnTo>
                  <a:lnTo>
                    <a:pt x="82" y="0"/>
                  </a:lnTo>
                  <a:lnTo>
                    <a:pt x="82" y="3"/>
                  </a:lnTo>
                  <a:lnTo>
                    <a:pt x="82" y="3"/>
                  </a:lnTo>
                  <a:lnTo>
                    <a:pt x="76" y="3"/>
                  </a:lnTo>
                  <a:lnTo>
                    <a:pt x="74" y="4"/>
                  </a:lnTo>
                  <a:lnTo>
                    <a:pt x="73" y="5"/>
                  </a:lnTo>
                  <a:lnTo>
                    <a:pt x="71" y="9"/>
                  </a:lnTo>
                  <a:lnTo>
                    <a:pt x="71" y="17"/>
                  </a:lnTo>
                  <a:lnTo>
                    <a:pt x="71" y="78"/>
                  </a:lnTo>
                  <a:lnTo>
                    <a:pt x="67" y="78"/>
                  </a:lnTo>
                  <a:lnTo>
                    <a:pt x="16"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41"/>
            <p:cNvSpPr>
              <a:spLocks/>
            </p:cNvSpPr>
            <p:nvPr userDrawn="1"/>
          </p:nvSpPr>
          <p:spPr bwMode="auto">
            <a:xfrm>
              <a:off x="5141" y="2963"/>
              <a:ext cx="50" cy="81"/>
            </a:xfrm>
            <a:custGeom>
              <a:avLst/>
              <a:gdLst>
                <a:gd name="T0" fmla="*/ 3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8 w 50"/>
                <a:gd name="T19" fmla="*/ 47 h 81"/>
                <a:gd name="T20" fmla="*/ 15 w 50"/>
                <a:gd name="T21" fmla="*/ 40 h 81"/>
                <a:gd name="T22" fmla="*/ 5 w 50"/>
                <a:gd name="T23" fmla="*/ 33 h 81"/>
                <a:gd name="T24" fmla="*/ 1 w 50"/>
                <a:gd name="T25" fmla="*/ 20 h 81"/>
                <a:gd name="T26" fmla="*/ 2 w 50"/>
                <a:gd name="T27" fmla="*/ 15 h 81"/>
                <a:gd name="T28" fmla="*/ 4 w 50"/>
                <a:gd name="T29" fmla="*/ 9 h 81"/>
                <a:gd name="T30" fmla="*/ 11 w 50"/>
                <a:gd name="T31" fmla="*/ 4 h 81"/>
                <a:gd name="T32" fmla="*/ 18 w 50"/>
                <a:gd name="T33" fmla="*/ 1 h 81"/>
                <a:gd name="T34" fmla="*/ 22 w 50"/>
                <a:gd name="T35" fmla="*/ 0 h 81"/>
                <a:gd name="T36" fmla="*/ 31 w 50"/>
                <a:gd name="T37" fmla="*/ 3 h 81"/>
                <a:gd name="T38" fmla="*/ 38 w 50"/>
                <a:gd name="T39" fmla="*/ 6 h 81"/>
                <a:gd name="T40" fmla="*/ 41 w 50"/>
                <a:gd name="T41" fmla="*/ 0 h 81"/>
                <a:gd name="T42" fmla="*/ 44 w 50"/>
                <a:gd name="T43" fmla="*/ 28 h 81"/>
                <a:gd name="T44" fmla="*/ 41 w 50"/>
                <a:gd name="T45" fmla="*/ 28 h 81"/>
                <a:gd name="T46" fmla="*/ 39 w 50"/>
                <a:gd name="T47" fmla="*/ 17 h 81"/>
                <a:gd name="T48" fmla="*/ 34 w 50"/>
                <a:gd name="T49" fmla="*/ 10 h 81"/>
                <a:gd name="T50" fmla="*/ 27 w 50"/>
                <a:gd name="T51" fmla="*/ 7 h 81"/>
                <a:gd name="T52" fmla="*/ 21 w 50"/>
                <a:gd name="T53" fmla="*/ 6 h 81"/>
                <a:gd name="T54" fmla="*/ 13 w 50"/>
                <a:gd name="T55" fmla="*/ 9 h 81"/>
                <a:gd name="T56" fmla="*/ 10 w 50"/>
                <a:gd name="T57" fmla="*/ 17 h 81"/>
                <a:gd name="T58" fmla="*/ 11 w 50"/>
                <a:gd name="T59" fmla="*/ 22 h 81"/>
                <a:gd name="T60" fmla="*/ 18 w 50"/>
                <a:gd name="T61" fmla="*/ 28 h 81"/>
                <a:gd name="T62" fmla="*/ 36 w 50"/>
                <a:gd name="T63" fmla="*/ 39 h 81"/>
                <a:gd name="T64" fmla="*/ 43 w 50"/>
                <a:gd name="T65" fmla="*/ 43 h 81"/>
                <a:gd name="T66" fmla="*/ 49 w 50"/>
                <a:gd name="T67" fmla="*/ 53 h 81"/>
                <a:gd name="T68" fmla="*/ 50 w 50"/>
                <a:gd name="T69" fmla="*/ 58 h 81"/>
                <a:gd name="T70" fmla="*/ 48 w 50"/>
                <a:gd name="T71" fmla="*/ 67 h 81"/>
                <a:gd name="T72" fmla="*/ 43 w 50"/>
                <a:gd name="T73" fmla="*/ 75 h 81"/>
                <a:gd name="T74" fmla="*/ 35 w 50"/>
                <a:gd name="T75" fmla="*/ 79 h 81"/>
                <a:gd name="T76" fmla="*/ 26 w 50"/>
                <a:gd name="T77" fmla="*/ 81 h 81"/>
                <a:gd name="T78" fmla="*/ 19 w 50"/>
                <a:gd name="T79" fmla="*/ 80 h 81"/>
                <a:gd name="T80" fmla="*/ 6 w 50"/>
                <a:gd name="T81" fmla="*/ 75 h 81"/>
                <a:gd name="T82" fmla="*/ 4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3" y="53"/>
                  </a:lnTo>
                  <a:lnTo>
                    <a:pt x="3" y="53"/>
                  </a:lnTo>
                  <a:lnTo>
                    <a:pt x="3" y="56"/>
                  </a:lnTo>
                  <a:lnTo>
                    <a:pt x="4" y="61"/>
                  </a:lnTo>
                  <a:lnTo>
                    <a:pt x="6"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3" y="50"/>
                  </a:lnTo>
                  <a:lnTo>
                    <a:pt x="28" y="47"/>
                  </a:lnTo>
                  <a:lnTo>
                    <a:pt x="15" y="40"/>
                  </a:lnTo>
                  <a:lnTo>
                    <a:pt x="15" y="40"/>
                  </a:lnTo>
                  <a:lnTo>
                    <a:pt x="10" y="37"/>
                  </a:lnTo>
                  <a:lnTo>
                    <a:pt x="5" y="33"/>
                  </a:lnTo>
                  <a:lnTo>
                    <a:pt x="2" y="26"/>
                  </a:lnTo>
                  <a:lnTo>
                    <a:pt x="1" y="20"/>
                  </a:lnTo>
                  <a:lnTo>
                    <a:pt x="1" y="20"/>
                  </a:lnTo>
                  <a:lnTo>
                    <a:pt x="2" y="15"/>
                  </a:lnTo>
                  <a:lnTo>
                    <a:pt x="3" y="12"/>
                  </a:lnTo>
                  <a:lnTo>
                    <a:pt x="4" y="9"/>
                  </a:lnTo>
                  <a:lnTo>
                    <a:pt x="7" y="6"/>
                  </a:lnTo>
                  <a:lnTo>
                    <a:pt x="11" y="4"/>
                  </a:lnTo>
                  <a:lnTo>
                    <a:pt x="14" y="3"/>
                  </a:lnTo>
                  <a:lnTo>
                    <a:pt x="18" y="1"/>
                  </a:lnTo>
                  <a:lnTo>
                    <a:pt x="22" y="0"/>
                  </a:lnTo>
                  <a:lnTo>
                    <a:pt x="22" y="0"/>
                  </a:lnTo>
                  <a:lnTo>
                    <a:pt x="27" y="1"/>
                  </a:lnTo>
                  <a:lnTo>
                    <a:pt x="31" y="3"/>
                  </a:lnTo>
                  <a:lnTo>
                    <a:pt x="38" y="6"/>
                  </a:lnTo>
                  <a:lnTo>
                    <a:pt x="38" y="6"/>
                  </a:lnTo>
                  <a:lnTo>
                    <a:pt x="40" y="4"/>
                  </a:lnTo>
                  <a:lnTo>
                    <a:pt x="41" y="0"/>
                  </a:lnTo>
                  <a:lnTo>
                    <a:pt x="44" y="0"/>
                  </a:lnTo>
                  <a:lnTo>
                    <a:pt x="44" y="28"/>
                  </a:lnTo>
                  <a:lnTo>
                    <a:pt x="41" y="28"/>
                  </a:lnTo>
                  <a:lnTo>
                    <a:pt x="41" y="28"/>
                  </a:lnTo>
                  <a:lnTo>
                    <a:pt x="40" y="20"/>
                  </a:lnTo>
                  <a:lnTo>
                    <a:pt x="39" y="17"/>
                  </a:lnTo>
                  <a:lnTo>
                    <a:pt x="36" y="13"/>
                  </a:lnTo>
                  <a:lnTo>
                    <a:pt x="34" y="10"/>
                  </a:lnTo>
                  <a:lnTo>
                    <a:pt x="31" y="8"/>
                  </a:lnTo>
                  <a:lnTo>
                    <a:pt x="27" y="7"/>
                  </a:lnTo>
                  <a:lnTo>
                    <a:pt x="21" y="6"/>
                  </a:lnTo>
                  <a:lnTo>
                    <a:pt x="21" y="6"/>
                  </a:lnTo>
                  <a:lnTo>
                    <a:pt x="17" y="7"/>
                  </a:lnTo>
                  <a:lnTo>
                    <a:pt x="13" y="9"/>
                  </a:lnTo>
                  <a:lnTo>
                    <a:pt x="11" y="12"/>
                  </a:lnTo>
                  <a:lnTo>
                    <a:pt x="10" y="17"/>
                  </a:lnTo>
                  <a:lnTo>
                    <a:pt x="10" y="17"/>
                  </a:lnTo>
                  <a:lnTo>
                    <a:pt x="11" y="22"/>
                  </a:lnTo>
                  <a:lnTo>
                    <a:pt x="13" y="25"/>
                  </a:lnTo>
                  <a:lnTo>
                    <a:pt x="18" y="28"/>
                  </a:lnTo>
                  <a:lnTo>
                    <a:pt x="25" y="33"/>
                  </a:lnTo>
                  <a:lnTo>
                    <a:pt x="36" y="39"/>
                  </a:lnTo>
                  <a:lnTo>
                    <a:pt x="36" y="39"/>
                  </a:lnTo>
                  <a:lnTo>
                    <a:pt x="43" y="43"/>
                  </a:lnTo>
                  <a:lnTo>
                    <a:pt x="47" y="48"/>
                  </a:lnTo>
                  <a:lnTo>
                    <a:pt x="49" y="53"/>
                  </a:lnTo>
                  <a:lnTo>
                    <a:pt x="50" y="58"/>
                  </a:lnTo>
                  <a:lnTo>
                    <a:pt x="50" y="58"/>
                  </a:lnTo>
                  <a:lnTo>
                    <a:pt x="49" y="63"/>
                  </a:lnTo>
                  <a:lnTo>
                    <a:pt x="48" y="67"/>
                  </a:lnTo>
                  <a:lnTo>
                    <a:pt x="46" y="71"/>
                  </a:lnTo>
                  <a:lnTo>
                    <a:pt x="43" y="75"/>
                  </a:lnTo>
                  <a:lnTo>
                    <a:pt x="40" y="77"/>
                  </a:lnTo>
                  <a:lnTo>
                    <a:pt x="35" y="79"/>
                  </a:lnTo>
                  <a:lnTo>
                    <a:pt x="31" y="80"/>
                  </a:lnTo>
                  <a:lnTo>
                    <a:pt x="26" y="81"/>
                  </a:lnTo>
                  <a:lnTo>
                    <a:pt x="26" y="81"/>
                  </a:lnTo>
                  <a:lnTo>
                    <a:pt x="19" y="80"/>
                  </a:lnTo>
                  <a:lnTo>
                    <a:pt x="14" y="78"/>
                  </a:lnTo>
                  <a:lnTo>
                    <a:pt x="6" y="75"/>
                  </a:lnTo>
                  <a:lnTo>
                    <a:pt x="6"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42"/>
            <p:cNvSpPr>
              <a:spLocks/>
            </p:cNvSpPr>
            <p:nvPr userDrawn="1"/>
          </p:nvSpPr>
          <p:spPr bwMode="auto">
            <a:xfrm>
              <a:off x="5213" y="2966"/>
              <a:ext cx="67" cy="76"/>
            </a:xfrm>
            <a:custGeom>
              <a:avLst/>
              <a:gdLst>
                <a:gd name="T0" fmla="*/ 0 w 67"/>
                <a:gd name="T1" fmla="*/ 73 h 76"/>
                <a:gd name="T2" fmla="*/ 0 w 67"/>
                <a:gd name="T3" fmla="*/ 73 h 76"/>
                <a:gd name="T4" fmla="*/ 5 w 67"/>
                <a:gd name="T5" fmla="*/ 73 h 76"/>
                <a:gd name="T6" fmla="*/ 7 w 67"/>
                <a:gd name="T7" fmla="*/ 72 h 76"/>
                <a:gd name="T8" fmla="*/ 10 w 67"/>
                <a:gd name="T9" fmla="*/ 70 h 76"/>
                <a:gd name="T10" fmla="*/ 11 w 67"/>
                <a:gd name="T11" fmla="*/ 66 h 76"/>
                <a:gd name="T12" fmla="*/ 12 w 67"/>
                <a:gd name="T13" fmla="*/ 59 h 76"/>
                <a:gd name="T14" fmla="*/ 12 w 67"/>
                <a:gd name="T15" fmla="*/ 17 h 76"/>
                <a:gd name="T16" fmla="*/ 12 w 67"/>
                <a:gd name="T17" fmla="*/ 17 h 76"/>
                <a:gd name="T18" fmla="*/ 11 w 67"/>
                <a:gd name="T19" fmla="*/ 9 h 76"/>
                <a:gd name="T20" fmla="*/ 10 w 67"/>
                <a:gd name="T21" fmla="*/ 5 h 76"/>
                <a:gd name="T22" fmla="*/ 7 w 67"/>
                <a:gd name="T23" fmla="*/ 4 h 76"/>
                <a:gd name="T24" fmla="*/ 5 w 67"/>
                <a:gd name="T25" fmla="*/ 3 h 76"/>
                <a:gd name="T26" fmla="*/ 0 w 67"/>
                <a:gd name="T27" fmla="*/ 3 h 76"/>
                <a:gd name="T28" fmla="*/ 0 w 67"/>
                <a:gd name="T29" fmla="*/ 0 h 76"/>
                <a:gd name="T30" fmla="*/ 33 w 67"/>
                <a:gd name="T31" fmla="*/ 0 h 76"/>
                <a:gd name="T32" fmla="*/ 33 w 67"/>
                <a:gd name="T33" fmla="*/ 3 h 76"/>
                <a:gd name="T34" fmla="*/ 33 w 67"/>
                <a:gd name="T35" fmla="*/ 3 h 76"/>
                <a:gd name="T36" fmla="*/ 27 w 67"/>
                <a:gd name="T37" fmla="*/ 3 h 76"/>
                <a:gd name="T38" fmla="*/ 25 w 67"/>
                <a:gd name="T39" fmla="*/ 4 h 76"/>
                <a:gd name="T40" fmla="*/ 24 w 67"/>
                <a:gd name="T41" fmla="*/ 5 h 76"/>
                <a:gd name="T42" fmla="*/ 21 w 67"/>
                <a:gd name="T43" fmla="*/ 9 h 76"/>
                <a:gd name="T44" fmla="*/ 21 w 67"/>
                <a:gd name="T45" fmla="*/ 17 h 76"/>
                <a:gd name="T46" fmla="*/ 21 w 67"/>
                <a:gd name="T47" fmla="*/ 57 h 76"/>
                <a:gd name="T48" fmla="*/ 21 w 67"/>
                <a:gd name="T49" fmla="*/ 57 h 76"/>
                <a:gd name="T50" fmla="*/ 21 w 67"/>
                <a:gd name="T51" fmla="*/ 64 h 76"/>
                <a:gd name="T52" fmla="*/ 24 w 67"/>
                <a:gd name="T53" fmla="*/ 68 h 76"/>
                <a:gd name="T54" fmla="*/ 25 w 67"/>
                <a:gd name="T55" fmla="*/ 69 h 76"/>
                <a:gd name="T56" fmla="*/ 27 w 67"/>
                <a:gd name="T57" fmla="*/ 70 h 76"/>
                <a:gd name="T58" fmla="*/ 33 w 67"/>
                <a:gd name="T59" fmla="*/ 70 h 76"/>
                <a:gd name="T60" fmla="*/ 48 w 67"/>
                <a:gd name="T61" fmla="*/ 70 h 76"/>
                <a:gd name="T62" fmla="*/ 48 w 67"/>
                <a:gd name="T63" fmla="*/ 70 h 76"/>
                <a:gd name="T64" fmla="*/ 56 w 67"/>
                <a:gd name="T65" fmla="*/ 70 h 76"/>
                <a:gd name="T66" fmla="*/ 60 w 67"/>
                <a:gd name="T67" fmla="*/ 68 h 76"/>
                <a:gd name="T68" fmla="*/ 62 w 67"/>
                <a:gd name="T69" fmla="*/ 66 h 76"/>
                <a:gd name="T70" fmla="*/ 63 w 67"/>
                <a:gd name="T71" fmla="*/ 62 h 76"/>
                <a:gd name="T72" fmla="*/ 63 w 67"/>
                <a:gd name="T73" fmla="*/ 59 h 76"/>
                <a:gd name="T74" fmla="*/ 67 w 67"/>
                <a:gd name="T75" fmla="*/ 59 h 76"/>
                <a:gd name="T76" fmla="*/ 66 w 67"/>
                <a:gd name="T77" fmla="*/ 76 h 76"/>
                <a:gd name="T78" fmla="*/ 0 w 67"/>
                <a:gd name="T79" fmla="*/ 76 h 76"/>
                <a:gd name="T80" fmla="*/ 0 w 67"/>
                <a:gd name="T8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6">
                  <a:moveTo>
                    <a:pt x="0" y="73"/>
                  </a:moveTo>
                  <a:lnTo>
                    <a:pt x="0" y="73"/>
                  </a:lnTo>
                  <a:lnTo>
                    <a:pt x="5" y="73"/>
                  </a:lnTo>
                  <a:lnTo>
                    <a:pt x="7" y="72"/>
                  </a:lnTo>
                  <a:lnTo>
                    <a:pt x="10" y="70"/>
                  </a:lnTo>
                  <a:lnTo>
                    <a:pt x="11" y="66"/>
                  </a:lnTo>
                  <a:lnTo>
                    <a:pt x="12" y="59"/>
                  </a:lnTo>
                  <a:lnTo>
                    <a:pt x="12" y="17"/>
                  </a:lnTo>
                  <a:lnTo>
                    <a:pt x="12" y="17"/>
                  </a:lnTo>
                  <a:lnTo>
                    <a:pt x="11" y="9"/>
                  </a:lnTo>
                  <a:lnTo>
                    <a:pt x="10" y="5"/>
                  </a:lnTo>
                  <a:lnTo>
                    <a:pt x="7" y="4"/>
                  </a:lnTo>
                  <a:lnTo>
                    <a:pt x="5" y="3"/>
                  </a:lnTo>
                  <a:lnTo>
                    <a:pt x="0" y="3"/>
                  </a:lnTo>
                  <a:lnTo>
                    <a:pt x="0" y="0"/>
                  </a:lnTo>
                  <a:lnTo>
                    <a:pt x="33" y="0"/>
                  </a:lnTo>
                  <a:lnTo>
                    <a:pt x="33" y="3"/>
                  </a:lnTo>
                  <a:lnTo>
                    <a:pt x="33" y="3"/>
                  </a:lnTo>
                  <a:lnTo>
                    <a:pt x="27" y="3"/>
                  </a:lnTo>
                  <a:lnTo>
                    <a:pt x="25" y="4"/>
                  </a:lnTo>
                  <a:lnTo>
                    <a:pt x="24" y="5"/>
                  </a:lnTo>
                  <a:lnTo>
                    <a:pt x="21" y="9"/>
                  </a:lnTo>
                  <a:lnTo>
                    <a:pt x="21" y="17"/>
                  </a:lnTo>
                  <a:lnTo>
                    <a:pt x="21" y="57"/>
                  </a:lnTo>
                  <a:lnTo>
                    <a:pt x="21" y="57"/>
                  </a:lnTo>
                  <a:lnTo>
                    <a:pt x="21" y="64"/>
                  </a:lnTo>
                  <a:lnTo>
                    <a:pt x="24" y="68"/>
                  </a:lnTo>
                  <a:lnTo>
                    <a:pt x="25" y="69"/>
                  </a:lnTo>
                  <a:lnTo>
                    <a:pt x="27" y="70"/>
                  </a:lnTo>
                  <a:lnTo>
                    <a:pt x="33" y="70"/>
                  </a:lnTo>
                  <a:lnTo>
                    <a:pt x="48" y="70"/>
                  </a:lnTo>
                  <a:lnTo>
                    <a:pt x="48" y="70"/>
                  </a:lnTo>
                  <a:lnTo>
                    <a:pt x="56" y="70"/>
                  </a:lnTo>
                  <a:lnTo>
                    <a:pt x="60" y="68"/>
                  </a:lnTo>
                  <a:lnTo>
                    <a:pt x="62" y="66"/>
                  </a:lnTo>
                  <a:lnTo>
                    <a:pt x="63" y="62"/>
                  </a:lnTo>
                  <a:lnTo>
                    <a:pt x="63" y="59"/>
                  </a:lnTo>
                  <a:lnTo>
                    <a:pt x="67" y="59"/>
                  </a:lnTo>
                  <a:lnTo>
                    <a:pt x="66"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43"/>
            <p:cNvSpPr>
              <a:spLocks/>
            </p:cNvSpPr>
            <p:nvPr userDrawn="1"/>
          </p:nvSpPr>
          <p:spPr bwMode="auto">
            <a:xfrm>
              <a:off x="5295" y="2966"/>
              <a:ext cx="34" cy="76"/>
            </a:xfrm>
            <a:custGeom>
              <a:avLst/>
              <a:gdLst>
                <a:gd name="T0" fmla="*/ 0 w 34"/>
                <a:gd name="T1" fmla="*/ 73 h 76"/>
                <a:gd name="T2" fmla="*/ 0 w 34"/>
                <a:gd name="T3" fmla="*/ 73 h 76"/>
                <a:gd name="T4" fmla="*/ 6 w 34"/>
                <a:gd name="T5" fmla="*/ 73 h 76"/>
                <a:gd name="T6" fmla="*/ 8 w 34"/>
                <a:gd name="T7" fmla="*/ 72 h 76"/>
                <a:gd name="T8" fmla="*/ 9 w 34"/>
                <a:gd name="T9" fmla="*/ 70 h 76"/>
                <a:gd name="T10" fmla="*/ 11 w 34"/>
                <a:gd name="T11" fmla="*/ 66 h 76"/>
                <a:gd name="T12" fmla="*/ 11 w 34"/>
                <a:gd name="T13" fmla="*/ 59 h 76"/>
                <a:gd name="T14" fmla="*/ 11 w 34"/>
                <a:gd name="T15" fmla="*/ 17 h 76"/>
                <a:gd name="T16" fmla="*/ 11 w 34"/>
                <a:gd name="T17" fmla="*/ 17 h 76"/>
                <a:gd name="T18" fmla="*/ 11 w 34"/>
                <a:gd name="T19" fmla="*/ 9 h 76"/>
                <a:gd name="T20" fmla="*/ 9 w 34"/>
                <a:gd name="T21" fmla="*/ 5 h 76"/>
                <a:gd name="T22" fmla="*/ 8 w 34"/>
                <a:gd name="T23" fmla="*/ 4 h 76"/>
                <a:gd name="T24" fmla="*/ 6 w 34"/>
                <a:gd name="T25" fmla="*/ 3 h 76"/>
                <a:gd name="T26" fmla="*/ 0 w 34"/>
                <a:gd name="T27" fmla="*/ 3 h 76"/>
                <a:gd name="T28" fmla="*/ 0 w 34"/>
                <a:gd name="T29" fmla="*/ 0 h 76"/>
                <a:gd name="T30" fmla="*/ 34 w 34"/>
                <a:gd name="T31" fmla="*/ 0 h 76"/>
                <a:gd name="T32" fmla="*/ 34 w 34"/>
                <a:gd name="T33" fmla="*/ 3 h 76"/>
                <a:gd name="T34" fmla="*/ 34 w 34"/>
                <a:gd name="T35" fmla="*/ 3 h 76"/>
                <a:gd name="T36" fmla="*/ 28 w 34"/>
                <a:gd name="T37" fmla="*/ 3 h 76"/>
                <a:gd name="T38" fmla="*/ 25 w 34"/>
                <a:gd name="T39" fmla="*/ 4 h 76"/>
                <a:gd name="T40" fmla="*/ 23 w 34"/>
                <a:gd name="T41" fmla="*/ 5 h 76"/>
                <a:gd name="T42" fmla="*/ 22 w 34"/>
                <a:gd name="T43" fmla="*/ 9 h 76"/>
                <a:gd name="T44" fmla="*/ 21 w 34"/>
                <a:gd name="T45" fmla="*/ 17 h 76"/>
                <a:gd name="T46" fmla="*/ 21 w 34"/>
                <a:gd name="T47" fmla="*/ 59 h 76"/>
                <a:gd name="T48" fmla="*/ 21 w 34"/>
                <a:gd name="T49" fmla="*/ 59 h 76"/>
                <a:gd name="T50" fmla="*/ 22 w 34"/>
                <a:gd name="T51" fmla="*/ 66 h 76"/>
                <a:gd name="T52" fmla="*/ 23 w 34"/>
                <a:gd name="T53" fmla="*/ 70 h 76"/>
                <a:gd name="T54" fmla="*/ 25 w 34"/>
                <a:gd name="T55" fmla="*/ 72 h 76"/>
                <a:gd name="T56" fmla="*/ 28 w 34"/>
                <a:gd name="T57" fmla="*/ 73 h 76"/>
                <a:gd name="T58" fmla="*/ 34 w 34"/>
                <a:gd name="T59" fmla="*/ 73 h 76"/>
                <a:gd name="T60" fmla="*/ 34 w 34"/>
                <a:gd name="T61" fmla="*/ 76 h 76"/>
                <a:gd name="T62" fmla="*/ 0 w 34"/>
                <a:gd name="T63" fmla="*/ 76 h 76"/>
                <a:gd name="T64" fmla="*/ 0 w 34"/>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76">
                  <a:moveTo>
                    <a:pt x="0" y="73"/>
                  </a:move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34" y="0"/>
                  </a:lnTo>
                  <a:lnTo>
                    <a:pt x="34" y="3"/>
                  </a:lnTo>
                  <a:lnTo>
                    <a:pt x="34" y="3"/>
                  </a:lnTo>
                  <a:lnTo>
                    <a:pt x="28" y="3"/>
                  </a:lnTo>
                  <a:lnTo>
                    <a:pt x="25" y="4"/>
                  </a:lnTo>
                  <a:lnTo>
                    <a:pt x="23" y="5"/>
                  </a:lnTo>
                  <a:lnTo>
                    <a:pt x="22" y="9"/>
                  </a:lnTo>
                  <a:lnTo>
                    <a:pt x="21" y="17"/>
                  </a:lnTo>
                  <a:lnTo>
                    <a:pt x="21" y="59"/>
                  </a:lnTo>
                  <a:lnTo>
                    <a:pt x="21" y="59"/>
                  </a:lnTo>
                  <a:lnTo>
                    <a:pt x="22" y="66"/>
                  </a:lnTo>
                  <a:lnTo>
                    <a:pt x="23" y="70"/>
                  </a:lnTo>
                  <a:lnTo>
                    <a:pt x="25" y="72"/>
                  </a:lnTo>
                  <a:lnTo>
                    <a:pt x="28" y="73"/>
                  </a:lnTo>
                  <a:lnTo>
                    <a:pt x="34" y="73"/>
                  </a:lnTo>
                  <a:lnTo>
                    <a:pt x="34"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44"/>
            <p:cNvSpPr>
              <a:spLocks noEditPoints="1"/>
            </p:cNvSpPr>
            <p:nvPr userDrawn="1"/>
          </p:nvSpPr>
          <p:spPr bwMode="auto">
            <a:xfrm>
              <a:off x="4419" y="2209"/>
              <a:ext cx="365" cy="496"/>
            </a:xfrm>
            <a:custGeom>
              <a:avLst/>
              <a:gdLst>
                <a:gd name="T0" fmla="*/ 284 w 365"/>
                <a:gd name="T1" fmla="*/ 465 h 496"/>
                <a:gd name="T2" fmla="*/ 109 w 365"/>
                <a:gd name="T3" fmla="*/ 443 h 496"/>
                <a:gd name="T4" fmla="*/ 188 w 365"/>
                <a:gd name="T5" fmla="*/ 293 h 496"/>
                <a:gd name="T6" fmla="*/ 169 w 365"/>
                <a:gd name="T7" fmla="*/ 328 h 496"/>
                <a:gd name="T8" fmla="*/ 70 w 365"/>
                <a:gd name="T9" fmla="*/ 351 h 496"/>
                <a:gd name="T10" fmla="*/ 64 w 365"/>
                <a:gd name="T11" fmla="*/ 368 h 496"/>
                <a:gd name="T12" fmla="*/ 98 w 365"/>
                <a:gd name="T13" fmla="*/ 386 h 496"/>
                <a:gd name="T14" fmla="*/ 82 w 365"/>
                <a:gd name="T15" fmla="*/ 409 h 496"/>
                <a:gd name="T16" fmla="*/ 121 w 365"/>
                <a:gd name="T17" fmla="*/ 413 h 496"/>
                <a:gd name="T18" fmla="*/ 160 w 365"/>
                <a:gd name="T19" fmla="*/ 374 h 496"/>
                <a:gd name="T20" fmla="*/ 217 w 365"/>
                <a:gd name="T21" fmla="*/ 361 h 496"/>
                <a:gd name="T22" fmla="*/ 25 w 365"/>
                <a:gd name="T23" fmla="*/ 434 h 496"/>
                <a:gd name="T24" fmla="*/ 79 w 365"/>
                <a:gd name="T25" fmla="*/ 479 h 496"/>
                <a:gd name="T26" fmla="*/ 106 w 365"/>
                <a:gd name="T27" fmla="*/ 454 h 496"/>
                <a:gd name="T28" fmla="*/ 105 w 365"/>
                <a:gd name="T29" fmla="*/ 421 h 496"/>
                <a:gd name="T30" fmla="*/ 29 w 365"/>
                <a:gd name="T31" fmla="*/ 417 h 496"/>
                <a:gd name="T32" fmla="*/ 81 w 365"/>
                <a:gd name="T33" fmla="*/ 62 h 496"/>
                <a:gd name="T34" fmla="*/ 51 w 365"/>
                <a:gd name="T35" fmla="*/ 40 h 496"/>
                <a:gd name="T36" fmla="*/ 68 w 365"/>
                <a:gd name="T37" fmla="*/ 71 h 496"/>
                <a:gd name="T38" fmla="*/ 91 w 365"/>
                <a:gd name="T39" fmla="*/ 42 h 496"/>
                <a:gd name="T40" fmla="*/ 55 w 365"/>
                <a:gd name="T41" fmla="*/ 97 h 496"/>
                <a:gd name="T42" fmla="*/ 103 w 365"/>
                <a:gd name="T43" fmla="*/ 196 h 496"/>
                <a:gd name="T44" fmla="*/ 96 w 365"/>
                <a:gd name="T45" fmla="*/ 64 h 496"/>
                <a:gd name="T46" fmla="*/ 123 w 365"/>
                <a:gd name="T47" fmla="*/ 47 h 496"/>
                <a:gd name="T48" fmla="*/ 249 w 365"/>
                <a:gd name="T49" fmla="*/ 37 h 496"/>
                <a:gd name="T50" fmla="*/ 219 w 365"/>
                <a:gd name="T51" fmla="*/ 41 h 496"/>
                <a:gd name="T52" fmla="*/ 206 w 365"/>
                <a:gd name="T53" fmla="*/ 23 h 496"/>
                <a:gd name="T54" fmla="*/ 177 w 365"/>
                <a:gd name="T55" fmla="*/ 25 h 496"/>
                <a:gd name="T56" fmla="*/ 209 w 365"/>
                <a:gd name="T57" fmla="*/ 48 h 496"/>
                <a:gd name="T58" fmla="*/ 272 w 365"/>
                <a:gd name="T59" fmla="*/ 127 h 496"/>
                <a:gd name="T60" fmla="*/ 320 w 365"/>
                <a:gd name="T61" fmla="*/ 97 h 496"/>
                <a:gd name="T62" fmla="*/ 155 w 365"/>
                <a:gd name="T63" fmla="*/ 80 h 496"/>
                <a:gd name="T64" fmla="*/ 325 w 365"/>
                <a:gd name="T65" fmla="*/ 168 h 496"/>
                <a:gd name="T66" fmla="*/ 272 w 365"/>
                <a:gd name="T67" fmla="*/ 93 h 496"/>
                <a:gd name="T68" fmla="*/ 275 w 365"/>
                <a:gd name="T69" fmla="*/ 225 h 496"/>
                <a:gd name="T70" fmla="*/ 300 w 365"/>
                <a:gd name="T71" fmla="*/ 172 h 496"/>
                <a:gd name="T72" fmla="*/ 305 w 365"/>
                <a:gd name="T73" fmla="*/ 251 h 496"/>
                <a:gd name="T74" fmla="*/ 224 w 365"/>
                <a:gd name="T75" fmla="*/ 157 h 496"/>
                <a:gd name="T76" fmla="*/ 243 w 365"/>
                <a:gd name="T77" fmla="*/ 123 h 496"/>
                <a:gd name="T78" fmla="*/ 206 w 365"/>
                <a:gd name="T79" fmla="*/ 54 h 496"/>
                <a:gd name="T80" fmla="*/ 133 w 365"/>
                <a:gd name="T81" fmla="*/ 102 h 496"/>
                <a:gd name="T82" fmla="*/ 171 w 365"/>
                <a:gd name="T83" fmla="*/ 110 h 496"/>
                <a:gd name="T84" fmla="*/ 119 w 365"/>
                <a:gd name="T85" fmla="*/ 126 h 496"/>
                <a:gd name="T86" fmla="*/ 148 w 365"/>
                <a:gd name="T87" fmla="*/ 124 h 496"/>
                <a:gd name="T88" fmla="*/ 154 w 365"/>
                <a:gd name="T89" fmla="*/ 169 h 496"/>
                <a:gd name="T90" fmla="*/ 14 w 365"/>
                <a:gd name="T91" fmla="*/ 202 h 496"/>
                <a:gd name="T92" fmla="*/ 12 w 365"/>
                <a:gd name="T93" fmla="*/ 215 h 496"/>
                <a:gd name="T94" fmla="*/ 41 w 365"/>
                <a:gd name="T95" fmla="*/ 233 h 496"/>
                <a:gd name="T96" fmla="*/ 47 w 365"/>
                <a:gd name="T97" fmla="*/ 248 h 496"/>
                <a:gd name="T98" fmla="*/ 77 w 365"/>
                <a:gd name="T99" fmla="*/ 250 h 496"/>
                <a:gd name="T100" fmla="*/ 151 w 365"/>
                <a:gd name="T101" fmla="*/ 230 h 496"/>
                <a:gd name="T102" fmla="*/ 264 w 365"/>
                <a:gd name="T103" fmla="*/ 289 h 496"/>
                <a:gd name="T104" fmla="*/ 279 w 365"/>
                <a:gd name="T105" fmla="*/ 369 h 496"/>
                <a:gd name="T106" fmla="*/ 291 w 365"/>
                <a:gd name="T107" fmla="*/ 409 h 496"/>
                <a:gd name="T108" fmla="*/ 305 w 365"/>
                <a:gd name="T109" fmla="*/ 431 h 496"/>
                <a:gd name="T110" fmla="*/ 284 w 365"/>
                <a:gd name="T111" fmla="*/ 455 h 496"/>
                <a:gd name="T112" fmla="*/ 308 w 365"/>
                <a:gd name="T113" fmla="*/ 470 h 496"/>
                <a:gd name="T114" fmla="*/ 338 w 365"/>
                <a:gd name="T115" fmla="*/ 442 h 496"/>
                <a:gd name="T116" fmla="*/ 343 w 365"/>
                <a:gd name="T117" fmla="*/ 404 h 496"/>
                <a:gd name="T118" fmla="*/ 353 w 365"/>
                <a:gd name="T119" fmla="*/ 350 h 496"/>
                <a:gd name="T120" fmla="*/ 324 w 365"/>
                <a:gd name="T121" fmla="*/ 320 h 496"/>
                <a:gd name="T122" fmla="*/ 341 w 365"/>
                <a:gd name="T123" fmla="*/ 25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496">
                  <a:moveTo>
                    <a:pt x="99" y="463"/>
                  </a:moveTo>
                  <a:lnTo>
                    <a:pt x="99" y="463"/>
                  </a:lnTo>
                  <a:lnTo>
                    <a:pt x="112" y="472"/>
                  </a:lnTo>
                  <a:lnTo>
                    <a:pt x="123" y="478"/>
                  </a:lnTo>
                  <a:lnTo>
                    <a:pt x="123" y="478"/>
                  </a:lnTo>
                  <a:lnTo>
                    <a:pt x="141" y="486"/>
                  </a:lnTo>
                  <a:lnTo>
                    <a:pt x="153" y="489"/>
                  </a:lnTo>
                  <a:lnTo>
                    <a:pt x="166" y="492"/>
                  </a:lnTo>
                  <a:lnTo>
                    <a:pt x="181" y="494"/>
                  </a:lnTo>
                  <a:lnTo>
                    <a:pt x="197" y="496"/>
                  </a:lnTo>
                  <a:lnTo>
                    <a:pt x="214" y="496"/>
                  </a:lnTo>
                  <a:lnTo>
                    <a:pt x="233" y="496"/>
                  </a:lnTo>
                  <a:lnTo>
                    <a:pt x="233" y="496"/>
                  </a:lnTo>
                  <a:lnTo>
                    <a:pt x="250" y="493"/>
                  </a:lnTo>
                  <a:lnTo>
                    <a:pt x="265" y="491"/>
                  </a:lnTo>
                  <a:lnTo>
                    <a:pt x="278" y="487"/>
                  </a:lnTo>
                  <a:lnTo>
                    <a:pt x="288" y="484"/>
                  </a:lnTo>
                  <a:lnTo>
                    <a:pt x="302" y="477"/>
                  </a:lnTo>
                  <a:lnTo>
                    <a:pt x="306" y="474"/>
                  </a:lnTo>
                  <a:lnTo>
                    <a:pt x="306" y="474"/>
                  </a:lnTo>
                  <a:lnTo>
                    <a:pt x="299" y="472"/>
                  </a:lnTo>
                  <a:lnTo>
                    <a:pt x="294" y="469"/>
                  </a:lnTo>
                  <a:lnTo>
                    <a:pt x="285" y="461"/>
                  </a:lnTo>
                  <a:lnTo>
                    <a:pt x="285" y="461"/>
                  </a:lnTo>
                  <a:lnTo>
                    <a:pt x="284" y="465"/>
                  </a:lnTo>
                  <a:lnTo>
                    <a:pt x="284" y="465"/>
                  </a:lnTo>
                  <a:lnTo>
                    <a:pt x="283" y="473"/>
                  </a:lnTo>
                  <a:lnTo>
                    <a:pt x="283" y="473"/>
                  </a:lnTo>
                  <a:lnTo>
                    <a:pt x="279" y="472"/>
                  </a:lnTo>
                  <a:lnTo>
                    <a:pt x="279" y="472"/>
                  </a:lnTo>
                  <a:lnTo>
                    <a:pt x="276" y="470"/>
                  </a:lnTo>
                  <a:lnTo>
                    <a:pt x="272" y="466"/>
                  </a:lnTo>
                  <a:lnTo>
                    <a:pt x="270" y="462"/>
                  </a:lnTo>
                  <a:lnTo>
                    <a:pt x="269" y="457"/>
                  </a:lnTo>
                  <a:lnTo>
                    <a:pt x="269" y="457"/>
                  </a:lnTo>
                  <a:lnTo>
                    <a:pt x="269" y="456"/>
                  </a:lnTo>
                  <a:lnTo>
                    <a:pt x="269" y="456"/>
                  </a:lnTo>
                  <a:lnTo>
                    <a:pt x="260" y="459"/>
                  </a:lnTo>
                  <a:lnTo>
                    <a:pt x="249" y="462"/>
                  </a:lnTo>
                  <a:lnTo>
                    <a:pt x="235" y="465"/>
                  </a:lnTo>
                  <a:lnTo>
                    <a:pt x="221" y="466"/>
                  </a:lnTo>
                  <a:lnTo>
                    <a:pt x="221" y="466"/>
                  </a:lnTo>
                  <a:lnTo>
                    <a:pt x="195" y="465"/>
                  </a:lnTo>
                  <a:lnTo>
                    <a:pt x="182" y="464"/>
                  </a:lnTo>
                  <a:lnTo>
                    <a:pt x="169" y="462"/>
                  </a:lnTo>
                  <a:lnTo>
                    <a:pt x="156" y="460"/>
                  </a:lnTo>
                  <a:lnTo>
                    <a:pt x="143" y="456"/>
                  </a:lnTo>
                  <a:lnTo>
                    <a:pt x="131" y="452"/>
                  </a:lnTo>
                  <a:lnTo>
                    <a:pt x="119" y="447"/>
                  </a:lnTo>
                  <a:lnTo>
                    <a:pt x="119" y="447"/>
                  </a:lnTo>
                  <a:lnTo>
                    <a:pt x="109" y="443"/>
                  </a:lnTo>
                  <a:lnTo>
                    <a:pt x="109" y="443"/>
                  </a:lnTo>
                  <a:lnTo>
                    <a:pt x="109" y="444"/>
                  </a:lnTo>
                  <a:lnTo>
                    <a:pt x="109" y="446"/>
                  </a:lnTo>
                  <a:lnTo>
                    <a:pt x="110" y="451"/>
                  </a:lnTo>
                  <a:lnTo>
                    <a:pt x="116" y="458"/>
                  </a:lnTo>
                  <a:lnTo>
                    <a:pt x="116" y="458"/>
                  </a:lnTo>
                  <a:lnTo>
                    <a:pt x="110" y="457"/>
                  </a:lnTo>
                  <a:lnTo>
                    <a:pt x="105" y="459"/>
                  </a:lnTo>
                  <a:lnTo>
                    <a:pt x="105" y="459"/>
                  </a:lnTo>
                  <a:lnTo>
                    <a:pt x="102" y="461"/>
                  </a:lnTo>
                  <a:lnTo>
                    <a:pt x="99" y="463"/>
                  </a:lnTo>
                  <a:close/>
                  <a:moveTo>
                    <a:pt x="256" y="288"/>
                  </a:moveTo>
                  <a:lnTo>
                    <a:pt x="256" y="288"/>
                  </a:lnTo>
                  <a:lnTo>
                    <a:pt x="251" y="285"/>
                  </a:lnTo>
                  <a:lnTo>
                    <a:pt x="246" y="282"/>
                  </a:lnTo>
                  <a:lnTo>
                    <a:pt x="236" y="277"/>
                  </a:lnTo>
                  <a:lnTo>
                    <a:pt x="236" y="277"/>
                  </a:lnTo>
                  <a:lnTo>
                    <a:pt x="240" y="274"/>
                  </a:lnTo>
                  <a:lnTo>
                    <a:pt x="242" y="272"/>
                  </a:lnTo>
                  <a:lnTo>
                    <a:pt x="242" y="271"/>
                  </a:lnTo>
                  <a:lnTo>
                    <a:pt x="242" y="271"/>
                  </a:lnTo>
                  <a:lnTo>
                    <a:pt x="239" y="270"/>
                  </a:lnTo>
                  <a:lnTo>
                    <a:pt x="237" y="270"/>
                  </a:lnTo>
                  <a:lnTo>
                    <a:pt x="237" y="270"/>
                  </a:lnTo>
                  <a:lnTo>
                    <a:pt x="219" y="277"/>
                  </a:lnTo>
                  <a:lnTo>
                    <a:pt x="203" y="285"/>
                  </a:lnTo>
                  <a:lnTo>
                    <a:pt x="188" y="293"/>
                  </a:lnTo>
                  <a:lnTo>
                    <a:pt x="176" y="301"/>
                  </a:lnTo>
                  <a:lnTo>
                    <a:pt x="176" y="301"/>
                  </a:lnTo>
                  <a:lnTo>
                    <a:pt x="176" y="301"/>
                  </a:lnTo>
                  <a:lnTo>
                    <a:pt x="176" y="301"/>
                  </a:lnTo>
                  <a:lnTo>
                    <a:pt x="172" y="303"/>
                  </a:lnTo>
                  <a:lnTo>
                    <a:pt x="169" y="303"/>
                  </a:lnTo>
                  <a:lnTo>
                    <a:pt x="163" y="303"/>
                  </a:lnTo>
                  <a:lnTo>
                    <a:pt x="157" y="301"/>
                  </a:lnTo>
                  <a:lnTo>
                    <a:pt x="155" y="300"/>
                  </a:lnTo>
                  <a:lnTo>
                    <a:pt x="154" y="309"/>
                  </a:lnTo>
                  <a:lnTo>
                    <a:pt x="154" y="309"/>
                  </a:lnTo>
                  <a:lnTo>
                    <a:pt x="161" y="313"/>
                  </a:lnTo>
                  <a:lnTo>
                    <a:pt x="164" y="314"/>
                  </a:lnTo>
                  <a:lnTo>
                    <a:pt x="164" y="314"/>
                  </a:lnTo>
                  <a:lnTo>
                    <a:pt x="159" y="315"/>
                  </a:lnTo>
                  <a:lnTo>
                    <a:pt x="155" y="317"/>
                  </a:lnTo>
                  <a:lnTo>
                    <a:pt x="153" y="318"/>
                  </a:lnTo>
                  <a:lnTo>
                    <a:pt x="156" y="327"/>
                  </a:lnTo>
                  <a:lnTo>
                    <a:pt x="156" y="327"/>
                  </a:lnTo>
                  <a:lnTo>
                    <a:pt x="161" y="325"/>
                  </a:lnTo>
                  <a:lnTo>
                    <a:pt x="164" y="323"/>
                  </a:lnTo>
                  <a:lnTo>
                    <a:pt x="170" y="322"/>
                  </a:lnTo>
                  <a:lnTo>
                    <a:pt x="170" y="322"/>
                  </a:lnTo>
                  <a:lnTo>
                    <a:pt x="170" y="323"/>
                  </a:lnTo>
                  <a:lnTo>
                    <a:pt x="170" y="323"/>
                  </a:lnTo>
                  <a:lnTo>
                    <a:pt x="169" y="328"/>
                  </a:lnTo>
                  <a:lnTo>
                    <a:pt x="168" y="332"/>
                  </a:lnTo>
                  <a:lnTo>
                    <a:pt x="165" y="337"/>
                  </a:lnTo>
                  <a:lnTo>
                    <a:pt x="161" y="342"/>
                  </a:lnTo>
                  <a:lnTo>
                    <a:pt x="151" y="350"/>
                  </a:lnTo>
                  <a:lnTo>
                    <a:pt x="146" y="354"/>
                  </a:lnTo>
                  <a:lnTo>
                    <a:pt x="139" y="356"/>
                  </a:lnTo>
                  <a:lnTo>
                    <a:pt x="139" y="356"/>
                  </a:lnTo>
                  <a:lnTo>
                    <a:pt x="128" y="360"/>
                  </a:lnTo>
                  <a:lnTo>
                    <a:pt x="120" y="361"/>
                  </a:lnTo>
                  <a:lnTo>
                    <a:pt x="113" y="361"/>
                  </a:lnTo>
                  <a:lnTo>
                    <a:pt x="110" y="360"/>
                  </a:lnTo>
                  <a:lnTo>
                    <a:pt x="110" y="360"/>
                  </a:lnTo>
                  <a:lnTo>
                    <a:pt x="104" y="356"/>
                  </a:lnTo>
                  <a:lnTo>
                    <a:pt x="100" y="350"/>
                  </a:lnTo>
                  <a:lnTo>
                    <a:pt x="97" y="346"/>
                  </a:lnTo>
                  <a:lnTo>
                    <a:pt x="96" y="344"/>
                  </a:lnTo>
                  <a:lnTo>
                    <a:pt x="94" y="344"/>
                  </a:lnTo>
                  <a:lnTo>
                    <a:pt x="94" y="344"/>
                  </a:lnTo>
                  <a:lnTo>
                    <a:pt x="92" y="344"/>
                  </a:lnTo>
                  <a:lnTo>
                    <a:pt x="90" y="345"/>
                  </a:lnTo>
                  <a:lnTo>
                    <a:pt x="90" y="345"/>
                  </a:lnTo>
                  <a:lnTo>
                    <a:pt x="83" y="344"/>
                  </a:lnTo>
                  <a:lnTo>
                    <a:pt x="78" y="345"/>
                  </a:lnTo>
                  <a:lnTo>
                    <a:pt x="73" y="347"/>
                  </a:lnTo>
                  <a:lnTo>
                    <a:pt x="71" y="348"/>
                  </a:lnTo>
                  <a:lnTo>
                    <a:pt x="70" y="351"/>
                  </a:lnTo>
                  <a:lnTo>
                    <a:pt x="70" y="351"/>
                  </a:lnTo>
                  <a:lnTo>
                    <a:pt x="78" y="350"/>
                  </a:lnTo>
                  <a:lnTo>
                    <a:pt x="82" y="351"/>
                  </a:lnTo>
                  <a:lnTo>
                    <a:pt x="82" y="352"/>
                  </a:lnTo>
                  <a:lnTo>
                    <a:pt x="81" y="354"/>
                  </a:lnTo>
                  <a:lnTo>
                    <a:pt x="81" y="354"/>
                  </a:lnTo>
                  <a:lnTo>
                    <a:pt x="79" y="356"/>
                  </a:lnTo>
                  <a:lnTo>
                    <a:pt x="79" y="358"/>
                  </a:lnTo>
                  <a:lnTo>
                    <a:pt x="81" y="360"/>
                  </a:lnTo>
                  <a:lnTo>
                    <a:pt x="84" y="362"/>
                  </a:lnTo>
                  <a:lnTo>
                    <a:pt x="98" y="370"/>
                  </a:lnTo>
                  <a:lnTo>
                    <a:pt x="98" y="370"/>
                  </a:lnTo>
                  <a:lnTo>
                    <a:pt x="98" y="371"/>
                  </a:lnTo>
                  <a:lnTo>
                    <a:pt x="98" y="371"/>
                  </a:lnTo>
                  <a:lnTo>
                    <a:pt x="97" y="371"/>
                  </a:lnTo>
                  <a:lnTo>
                    <a:pt x="97" y="371"/>
                  </a:lnTo>
                  <a:lnTo>
                    <a:pt x="94" y="371"/>
                  </a:lnTo>
                  <a:lnTo>
                    <a:pt x="89" y="369"/>
                  </a:lnTo>
                  <a:lnTo>
                    <a:pt x="77" y="364"/>
                  </a:lnTo>
                  <a:lnTo>
                    <a:pt x="77" y="364"/>
                  </a:lnTo>
                  <a:lnTo>
                    <a:pt x="74" y="364"/>
                  </a:lnTo>
                  <a:lnTo>
                    <a:pt x="73" y="364"/>
                  </a:lnTo>
                  <a:lnTo>
                    <a:pt x="70" y="366"/>
                  </a:lnTo>
                  <a:lnTo>
                    <a:pt x="70" y="366"/>
                  </a:lnTo>
                  <a:lnTo>
                    <a:pt x="67" y="366"/>
                  </a:lnTo>
                  <a:lnTo>
                    <a:pt x="64" y="368"/>
                  </a:lnTo>
                  <a:lnTo>
                    <a:pt x="61" y="369"/>
                  </a:lnTo>
                  <a:lnTo>
                    <a:pt x="59" y="371"/>
                  </a:lnTo>
                  <a:lnTo>
                    <a:pt x="55" y="373"/>
                  </a:lnTo>
                  <a:lnTo>
                    <a:pt x="54" y="376"/>
                  </a:lnTo>
                  <a:lnTo>
                    <a:pt x="54" y="379"/>
                  </a:lnTo>
                  <a:lnTo>
                    <a:pt x="55" y="384"/>
                  </a:lnTo>
                  <a:lnTo>
                    <a:pt x="55" y="384"/>
                  </a:lnTo>
                  <a:lnTo>
                    <a:pt x="59" y="379"/>
                  </a:lnTo>
                  <a:lnTo>
                    <a:pt x="62" y="376"/>
                  </a:lnTo>
                  <a:lnTo>
                    <a:pt x="64" y="376"/>
                  </a:lnTo>
                  <a:lnTo>
                    <a:pt x="66" y="376"/>
                  </a:lnTo>
                  <a:lnTo>
                    <a:pt x="66" y="376"/>
                  </a:lnTo>
                  <a:lnTo>
                    <a:pt x="67" y="377"/>
                  </a:lnTo>
                  <a:lnTo>
                    <a:pt x="66" y="380"/>
                  </a:lnTo>
                  <a:lnTo>
                    <a:pt x="67" y="383"/>
                  </a:lnTo>
                  <a:lnTo>
                    <a:pt x="67" y="385"/>
                  </a:lnTo>
                  <a:lnTo>
                    <a:pt x="69" y="386"/>
                  </a:lnTo>
                  <a:lnTo>
                    <a:pt x="69" y="386"/>
                  </a:lnTo>
                  <a:lnTo>
                    <a:pt x="71" y="387"/>
                  </a:lnTo>
                  <a:lnTo>
                    <a:pt x="76" y="387"/>
                  </a:lnTo>
                  <a:lnTo>
                    <a:pt x="84" y="386"/>
                  </a:lnTo>
                  <a:lnTo>
                    <a:pt x="93" y="385"/>
                  </a:lnTo>
                  <a:lnTo>
                    <a:pt x="96" y="385"/>
                  </a:lnTo>
                  <a:lnTo>
                    <a:pt x="98" y="386"/>
                  </a:lnTo>
                  <a:lnTo>
                    <a:pt x="98" y="386"/>
                  </a:lnTo>
                  <a:lnTo>
                    <a:pt x="98" y="386"/>
                  </a:lnTo>
                  <a:lnTo>
                    <a:pt x="96" y="387"/>
                  </a:lnTo>
                  <a:lnTo>
                    <a:pt x="89" y="388"/>
                  </a:lnTo>
                  <a:lnTo>
                    <a:pt x="80" y="389"/>
                  </a:lnTo>
                  <a:lnTo>
                    <a:pt x="77" y="391"/>
                  </a:lnTo>
                  <a:lnTo>
                    <a:pt x="76" y="392"/>
                  </a:lnTo>
                  <a:lnTo>
                    <a:pt x="76" y="392"/>
                  </a:lnTo>
                  <a:lnTo>
                    <a:pt x="76" y="395"/>
                  </a:lnTo>
                  <a:lnTo>
                    <a:pt x="76" y="395"/>
                  </a:lnTo>
                  <a:lnTo>
                    <a:pt x="76" y="397"/>
                  </a:lnTo>
                  <a:lnTo>
                    <a:pt x="74" y="400"/>
                  </a:lnTo>
                  <a:lnTo>
                    <a:pt x="71" y="403"/>
                  </a:lnTo>
                  <a:lnTo>
                    <a:pt x="70" y="407"/>
                  </a:lnTo>
                  <a:lnTo>
                    <a:pt x="70" y="407"/>
                  </a:lnTo>
                  <a:lnTo>
                    <a:pt x="70" y="409"/>
                  </a:lnTo>
                  <a:lnTo>
                    <a:pt x="71" y="413"/>
                  </a:lnTo>
                  <a:lnTo>
                    <a:pt x="74" y="416"/>
                  </a:lnTo>
                  <a:lnTo>
                    <a:pt x="78" y="419"/>
                  </a:lnTo>
                  <a:lnTo>
                    <a:pt x="78" y="419"/>
                  </a:lnTo>
                  <a:lnTo>
                    <a:pt x="78" y="418"/>
                  </a:lnTo>
                  <a:lnTo>
                    <a:pt x="78" y="415"/>
                  </a:lnTo>
                  <a:lnTo>
                    <a:pt x="78" y="411"/>
                  </a:lnTo>
                  <a:lnTo>
                    <a:pt x="78" y="409"/>
                  </a:lnTo>
                  <a:lnTo>
                    <a:pt x="79" y="408"/>
                  </a:lnTo>
                  <a:lnTo>
                    <a:pt x="79" y="408"/>
                  </a:lnTo>
                  <a:lnTo>
                    <a:pt x="81" y="408"/>
                  </a:lnTo>
                  <a:lnTo>
                    <a:pt x="82" y="409"/>
                  </a:lnTo>
                  <a:lnTo>
                    <a:pt x="84" y="412"/>
                  </a:lnTo>
                  <a:lnTo>
                    <a:pt x="86" y="413"/>
                  </a:lnTo>
                  <a:lnTo>
                    <a:pt x="86" y="413"/>
                  </a:lnTo>
                  <a:lnTo>
                    <a:pt x="89" y="413"/>
                  </a:lnTo>
                  <a:lnTo>
                    <a:pt x="91" y="411"/>
                  </a:lnTo>
                  <a:lnTo>
                    <a:pt x="95" y="406"/>
                  </a:lnTo>
                  <a:lnTo>
                    <a:pt x="102" y="401"/>
                  </a:lnTo>
                  <a:lnTo>
                    <a:pt x="105" y="398"/>
                  </a:lnTo>
                  <a:lnTo>
                    <a:pt x="109" y="395"/>
                  </a:lnTo>
                  <a:lnTo>
                    <a:pt x="109" y="395"/>
                  </a:lnTo>
                  <a:lnTo>
                    <a:pt x="113" y="393"/>
                  </a:lnTo>
                  <a:lnTo>
                    <a:pt x="117" y="392"/>
                  </a:lnTo>
                  <a:lnTo>
                    <a:pt x="118" y="393"/>
                  </a:lnTo>
                  <a:lnTo>
                    <a:pt x="118" y="394"/>
                  </a:lnTo>
                  <a:lnTo>
                    <a:pt x="117" y="398"/>
                  </a:lnTo>
                  <a:lnTo>
                    <a:pt x="118" y="400"/>
                  </a:lnTo>
                  <a:lnTo>
                    <a:pt x="119" y="401"/>
                  </a:lnTo>
                  <a:lnTo>
                    <a:pt x="119" y="401"/>
                  </a:lnTo>
                  <a:lnTo>
                    <a:pt x="122" y="402"/>
                  </a:lnTo>
                  <a:lnTo>
                    <a:pt x="123" y="404"/>
                  </a:lnTo>
                  <a:lnTo>
                    <a:pt x="123" y="405"/>
                  </a:lnTo>
                  <a:lnTo>
                    <a:pt x="122" y="407"/>
                  </a:lnTo>
                  <a:lnTo>
                    <a:pt x="119" y="411"/>
                  </a:lnTo>
                  <a:lnTo>
                    <a:pt x="118" y="413"/>
                  </a:lnTo>
                  <a:lnTo>
                    <a:pt x="118" y="413"/>
                  </a:lnTo>
                  <a:lnTo>
                    <a:pt x="121" y="413"/>
                  </a:lnTo>
                  <a:lnTo>
                    <a:pt x="125" y="412"/>
                  </a:lnTo>
                  <a:lnTo>
                    <a:pt x="129" y="407"/>
                  </a:lnTo>
                  <a:lnTo>
                    <a:pt x="132" y="405"/>
                  </a:lnTo>
                  <a:lnTo>
                    <a:pt x="133" y="402"/>
                  </a:lnTo>
                  <a:lnTo>
                    <a:pt x="133" y="402"/>
                  </a:lnTo>
                  <a:lnTo>
                    <a:pt x="134" y="401"/>
                  </a:lnTo>
                  <a:lnTo>
                    <a:pt x="135" y="400"/>
                  </a:lnTo>
                  <a:lnTo>
                    <a:pt x="137" y="399"/>
                  </a:lnTo>
                  <a:lnTo>
                    <a:pt x="138" y="398"/>
                  </a:lnTo>
                  <a:lnTo>
                    <a:pt x="138" y="398"/>
                  </a:lnTo>
                  <a:lnTo>
                    <a:pt x="139" y="397"/>
                  </a:lnTo>
                  <a:lnTo>
                    <a:pt x="139" y="394"/>
                  </a:lnTo>
                  <a:lnTo>
                    <a:pt x="139" y="392"/>
                  </a:lnTo>
                  <a:lnTo>
                    <a:pt x="139" y="390"/>
                  </a:lnTo>
                  <a:lnTo>
                    <a:pt x="139" y="390"/>
                  </a:lnTo>
                  <a:lnTo>
                    <a:pt x="140" y="389"/>
                  </a:lnTo>
                  <a:lnTo>
                    <a:pt x="142" y="388"/>
                  </a:lnTo>
                  <a:lnTo>
                    <a:pt x="147" y="386"/>
                  </a:lnTo>
                  <a:lnTo>
                    <a:pt x="151" y="385"/>
                  </a:lnTo>
                  <a:lnTo>
                    <a:pt x="152" y="384"/>
                  </a:lnTo>
                  <a:lnTo>
                    <a:pt x="152" y="383"/>
                  </a:lnTo>
                  <a:lnTo>
                    <a:pt x="152" y="383"/>
                  </a:lnTo>
                  <a:lnTo>
                    <a:pt x="152" y="379"/>
                  </a:lnTo>
                  <a:lnTo>
                    <a:pt x="154" y="376"/>
                  </a:lnTo>
                  <a:lnTo>
                    <a:pt x="156" y="375"/>
                  </a:lnTo>
                  <a:lnTo>
                    <a:pt x="160" y="374"/>
                  </a:lnTo>
                  <a:lnTo>
                    <a:pt x="160" y="374"/>
                  </a:lnTo>
                  <a:lnTo>
                    <a:pt x="161" y="375"/>
                  </a:lnTo>
                  <a:lnTo>
                    <a:pt x="162" y="378"/>
                  </a:lnTo>
                  <a:lnTo>
                    <a:pt x="165" y="381"/>
                  </a:lnTo>
                  <a:lnTo>
                    <a:pt x="168" y="384"/>
                  </a:lnTo>
                  <a:lnTo>
                    <a:pt x="171" y="386"/>
                  </a:lnTo>
                  <a:lnTo>
                    <a:pt x="171" y="386"/>
                  </a:lnTo>
                  <a:lnTo>
                    <a:pt x="184" y="379"/>
                  </a:lnTo>
                  <a:lnTo>
                    <a:pt x="184" y="379"/>
                  </a:lnTo>
                  <a:lnTo>
                    <a:pt x="189" y="377"/>
                  </a:lnTo>
                  <a:lnTo>
                    <a:pt x="192" y="375"/>
                  </a:lnTo>
                  <a:lnTo>
                    <a:pt x="192" y="375"/>
                  </a:lnTo>
                  <a:lnTo>
                    <a:pt x="190" y="372"/>
                  </a:lnTo>
                  <a:lnTo>
                    <a:pt x="188" y="370"/>
                  </a:lnTo>
                  <a:lnTo>
                    <a:pt x="185" y="366"/>
                  </a:lnTo>
                  <a:lnTo>
                    <a:pt x="185" y="366"/>
                  </a:lnTo>
                  <a:lnTo>
                    <a:pt x="185" y="363"/>
                  </a:lnTo>
                  <a:lnTo>
                    <a:pt x="185" y="362"/>
                  </a:lnTo>
                  <a:lnTo>
                    <a:pt x="185" y="362"/>
                  </a:lnTo>
                  <a:lnTo>
                    <a:pt x="189" y="365"/>
                  </a:lnTo>
                  <a:lnTo>
                    <a:pt x="193" y="369"/>
                  </a:lnTo>
                  <a:lnTo>
                    <a:pt x="198" y="372"/>
                  </a:lnTo>
                  <a:lnTo>
                    <a:pt x="198" y="372"/>
                  </a:lnTo>
                  <a:lnTo>
                    <a:pt x="213" y="362"/>
                  </a:lnTo>
                  <a:lnTo>
                    <a:pt x="213" y="362"/>
                  </a:lnTo>
                  <a:lnTo>
                    <a:pt x="217" y="361"/>
                  </a:lnTo>
                  <a:lnTo>
                    <a:pt x="217" y="361"/>
                  </a:lnTo>
                  <a:lnTo>
                    <a:pt x="217" y="361"/>
                  </a:lnTo>
                  <a:lnTo>
                    <a:pt x="217" y="361"/>
                  </a:lnTo>
                  <a:lnTo>
                    <a:pt x="214" y="359"/>
                  </a:lnTo>
                  <a:lnTo>
                    <a:pt x="211" y="355"/>
                  </a:lnTo>
                  <a:lnTo>
                    <a:pt x="208" y="350"/>
                  </a:lnTo>
                  <a:lnTo>
                    <a:pt x="208" y="348"/>
                  </a:lnTo>
                  <a:lnTo>
                    <a:pt x="209" y="347"/>
                  </a:lnTo>
                  <a:lnTo>
                    <a:pt x="209" y="347"/>
                  </a:lnTo>
                  <a:lnTo>
                    <a:pt x="210" y="346"/>
                  </a:lnTo>
                  <a:lnTo>
                    <a:pt x="210" y="344"/>
                  </a:lnTo>
                  <a:lnTo>
                    <a:pt x="208" y="337"/>
                  </a:lnTo>
                  <a:lnTo>
                    <a:pt x="206" y="332"/>
                  </a:lnTo>
                  <a:lnTo>
                    <a:pt x="206" y="330"/>
                  </a:lnTo>
                  <a:lnTo>
                    <a:pt x="208" y="328"/>
                  </a:lnTo>
                  <a:lnTo>
                    <a:pt x="208" y="328"/>
                  </a:lnTo>
                  <a:lnTo>
                    <a:pt x="238" y="313"/>
                  </a:lnTo>
                  <a:lnTo>
                    <a:pt x="264" y="301"/>
                  </a:lnTo>
                  <a:lnTo>
                    <a:pt x="264" y="301"/>
                  </a:lnTo>
                  <a:lnTo>
                    <a:pt x="262" y="297"/>
                  </a:lnTo>
                  <a:lnTo>
                    <a:pt x="260" y="292"/>
                  </a:lnTo>
                  <a:lnTo>
                    <a:pt x="256" y="288"/>
                  </a:lnTo>
                  <a:close/>
                  <a:moveTo>
                    <a:pt x="24" y="430"/>
                  </a:moveTo>
                  <a:lnTo>
                    <a:pt x="24" y="430"/>
                  </a:lnTo>
                  <a:lnTo>
                    <a:pt x="24" y="432"/>
                  </a:lnTo>
                  <a:lnTo>
                    <a:pt x="25" y="434"/>
                  </a:lnTo>
                  <a:lnTo>
                    <a:pt x="26" y="437"/>
                  </a:lnTo>
                  <a:lnTo>
                    <a:pt x="26" y="437"/>
                  </a:lnTo>
                  <a:lnTo>
                    <a:pt x="31" y="440"/>
                  </a:lnTo>
                  <a:lnTo>
                    <a:pt x="33" y="440"/>
                  </a:lnTo>
                  <a:lnTo>
                    <a:pt x="35" y="438"/>
                  </a:lnTo>
                  <a:lnTo>
                    <a:pt x="35" y="438"/>
                  </a:lnTo>
                  <a:lnTo>
                    <a:pt x="36" y="436"/>
                  </a:lnTo>
                  <a:lnTo>
                    <a:pt x="36" y="434"/>
                  </a:lnTo>
                  <a:lnTo>
                    <a:pt x="36" y="432"/>
                  </a:lnTo>
                  <a:lnTo>
                    <a:pt x="37" y="430"/>
                  </a:lnTo>
                  <a:lnTo>
                    <a:pt x="37" y="430"/>
                  </a:lnTo>
                  <a:lnTo>
                    <a:pt x="38" y="429"/>
                  </a:lnTo>
                  <a:lnTo>
                    <a:pt x="38" y="429"/>
                  </a:lnTo>
                  <a:lnTo>
                    <a:pt x="38" y="429"/>
                  </a:lnTo>
                  <a:lnTo>
                    <a:pt x="40" y="428"/>
                  </a:lnTo>
                  <a:lnTo>
                    <a:pt x="40" y="428"/>
                  </a:lnTo>
                  <a:lnTo>
                    <a:pt x="52" y="433"/>
                  </a:lnTo>
                  <a:lnTo>
                    <a:pt x="64" y="440"/>
                  </a:lnTo>
                  <a:lnTo>
                    <a:pt x="86" y="455"/>
                  </a:lnTo>
                  <a:lnTo>
                    <a:pt x="86" y="455"/>
                  </a:lnTo>
                  <a:lnTo>
                    <a:pt x="90" y="457"/>
                  </a:lnTo>
                  <a:lnTo>
                    <a:pt x="90" y="457"/>
                  </a:lnTo>
                  <a:lnTo>
                    <a:pt x="86" y="463"/>
                  </a:lnTo>
                  <a:lnTo>
                    <a:pt x="86" y="463"/>
                  </a:lnTo>
                  <a:lnTo>
                    <a:pt x="81" y="474"/>
                  </a:lnTo>
                  <a:lnTo>
                    <a:pt x="79" y="479"/>
                  </a:lnTo>
                  <a:lnTo>
                    <a:pt x="79" y="484"/>
                  </a:lnTo>
                  <a:lnTo>
                    <a:pt x="79" y="484"/>
                  </a:lnTo>
                  <a:lnTo>
                    <a:pt x="80" y="486"/>
                  </a:lnTo>
                  <a:lnTo>
                    <a:pt x="81" y="488"/>
                  </a:lnTo>
                  <a:lnTo>
                    <a:pt x="83" y="489"/>
                  </a:lnTo>
                  <a:lnTo>
                    <a:pt x="85" y="490"/>
                  </a:lnTo>
                  <a:lnTo>
                    <a:pt x="85" y="490"/>
                  </a:lnTo>
                  <a:lnTo>
                    <a:pt x="89" y="489"/>
                  </a:lnTo>
                  <a:lnTo>
                    <a:pt x="91" y="488"/>
                  </a:lnTo>
                  <a:lnTo>
                    <a:pt x="93" y="486"/>
                  </a:lnTo>
                  <a:lnTo>
                    <a:pt x="94" y="484"/>
                  </a:lnTo>
                  <a:lnTo>
                    <a:pt x="94" y="484"/>
                  </a:lnTo>
                  <a:lnTo>
                    <a:pt x="94" y="481"/>
                  </a:lnTo>
                  <a:lnTo>
                    <a:pt x="93" y="480"/>
                  </a:lnTo>
                  <a:lnTo>
                    <a:pt x="92" y="477"/>
                  </a:lnTo>
                  <a:lnTo>
                    <a:pt x="90" y="477"/>
                  </a:lnTo>
                  <a:lnTo>
                    <a:pt x="89" y="476"/>
                  </a:lnTo>
                  <a:lnTo>
                    <a:pt x="89" y="476"/>
                  </a:lnTo>
                  <a:lnTo>
                    <a:pt x="92" y="469"/>
                  </a:lnTo>
                  <a:lnTo>
                    <a:pt x="92" y="469"/>
                  </a:lnTo>
                  <a:lnTo>
                    <a:pt x="94" y="463"/>
                  </a:lnTo>
                  <a:lnTo>
                    <a:pt x="96" y="459"/>
                  </a:lnTo>
                  <a:lnTo>
                    <a:pt x="99" y="457"/>
                  </a:lnTo>
                  <a:lnTo>
                    <a:pt x="102" y="455"/>
                  </a:lnTo>
                  <a:lnTo>
                    <a:pt x="105" y="454"/>
                  </a:lnTo>
                  <a:lnTo>
                    <a:pt x="106" y="454"/>
                  </a:lnTo>
                  <a:lnTo>
                    <a:pt x="106" y="454"/>
                  </a:lnTo>
                  <a:lnTo>
                    <a:pt x="106" y="452"/>
                  </a:lnTo>
                  <a:lnTo>
                    <a:pt x="104" y="448"/>
                  </a:lnTo>
                  <a:lnTo>
                    <a:pt x="104" y="446"/>
                  </a:lnTo>
                  <a:lnTo>
                    <a:pt x="104" y="442"/>
                  </a:lnTo>
                  <a:lnTo>
                    <a:pt x="105" y="437"/>
                  </a:lnTo>
                  <a:lnTo>
                    <a:pt x="107" y="433"/>
                  </a:lnTo>
                  <a:lnTo>
                    <a:pt x="107" y="433"/>
                  </a:lnTo>
                  <a:lnTo>
                    <a:pt x="111" y="423"/>
                  </a:lnTo>
                  <a:lnTo>
                    <a:pt x="113" y="415"/>
                  </a:lnTo>
                  <a:lnTo>
                    <a:pt x="113" y="415"/>
                  </a:lnTo>
                  <a:lnTo>
                    <a:pt x="113" y="412"/>
                  </a:lnTo>
                  <a:lnTo>
                    <a:pt x="112" y="409"/>
                  </a:lnTo>
                  <a:lnTo>
                    <a:pt x="110" y="407"/>
                  </a:lnTo>
                  <a:lnTo>
                    <a:pt x="107" y="406"/>
                  </a:lnTo>
                  <a:lnTo>
                    <a:pt x="107" y="406"/>
                  </a:lnTo>
                  <a:lnTo>
                    <a:pt x="105" y="407"/>
                  </a:lnTo>
                  <a:lnTo>
                    <a:pt x="102" y="408"/>
                  </a:lnTo>
                  <a:lnTo>
                    <a:pt x="100" y="411"/>
                  </a:lnTo>
                  <a:lnTo>
                    <a:pt x="99" y="413"/>
                  </a:lnTo>
                  <a:lnTo>
                    <a:pt x="99" y="413"/>
                  </a:lnTo>
                  <a:lnTo>
                    <a:pt x="99" y="416"/>
                  </a:lnTo>
                  <a:lnTo>
                    <a:pt x="99" y="418"/>
                  </a:lnTo>
                  <a:lnTo>
                    <a:pt x="102" y="420"/>
                  </a:lnTo>
                  <a:lnTo>
                    <a:pt x="105" y="421"/>
                  </a:lnTo>
                  <a:lnTo>
                    <a:pt x="105" y="421"/>
                  </a:lnTo>
                  <a:lnTo>
                    <a:pt x="105" y="421"/>
                  </a:lnTo>
                  <a:lnTo>
                    <a:pt x="102" y="431"/>
                  </a:lnTo>
                  <a:lnTo>
                    <a:pt x="97" y="436"/>
                  </a:lnTo>
                  <a:lnTo>
                    <a:pt x="97" y="436"/>
                  </a:lnTo>
                  <a:lnTo>
                    <a:pt x="93" y="434"/>
                  </a:lnTo>
                  <a:lnTo>
                    <a:pt x="93" y="434"/>
                  </a:lnTo>
                  <a:lnTo>
                    <a:pt x="71" y="422"/>
                  </a:lnTo>
                  <a:lnTo>
                    <a:pt x="60" y="418"/>
                  </a:lnTo>
                  <a:lnTo>
                    <a:pt x="48" y="415"/>
                  </a:lnTo>
                  <a:lnTo>
                    <a:pt x="48" y="415"/>
                  </a:lnTo>
                  <a:lnTo>
                    <a:pt x="49" y="412"/>
                  </a:lnTo>
                  <a:lnTo>
                    <a:pt x="49" y="412"/>
                  </a:lnTo>
                  <a:lnTo>
                    <a:pt x="52" y="406"/>
                  </a:lnTo>
                  <a:lnTo>
                    <a:pt x="52" y="404"/>
                  </a:lnTo>
                  <a:lnTo>
                    <a:pt x="52" y="404"/>
                  </a:lnTo>
                  <a:lnTo>
                    <a:pt x="51" y="405"/>
                  </a:lnTo>
                  <a:lnTo>
                    <a:pt x="47" y="407"/>
                  </a:lnTo>
                  <a:lnTo>
                    <a:pt x="47" y="407"/>
                  </a:lnTo>
                  <a:lnTo>
                    <a:pt x="41" y="409"/>
                  </a:lnTo>
                  <a:lnTo>
                    <a:pt x="37" y="411"/>
                  </a:lnTo>
                  <a:lnTo>
                    <a:pt x="37" y="411"/>
                  </a:lnTo>
                  <a:lnTo>
                    <a:pt x="35" y="411"/>
                  </a:lnTo>
                  <a:lnTo>
                    <a:pt x="33" y="411"/>
                  </a:lnTo>
                  <a:lnTo>
                    <a:pt x="33" y="411"/>
                  </a:lnTo>
                  <a:lnTo>
                    <a:pt x="32" y="412"/>
                  </a:lnTo>
                  <a:lnTo>
                    <a:pt x="29" y="417"/>
                  </a:lnTo>
                  <a:lnTo>
                    <a:pt x="29" y="417"/>
                  </a:lnTo>
                  <a:lnTo>
                    <a:pt x="27" y="423"/>
                  </a:lnTo>
                  <a:lnTo>
                    <a:pt x="27" y="423"/>
                  </a:lnTo>
                  <a:lnTo>
                    <a:pt x="25" y="427"/>
                  </a:lnTo>
                  <a:lnTo>
                    <a:pt x="24" y="430"/>
                  </a:lnTo>
                  <a:close/>
                  <a:moveTo>
                    <a:pt x="29" y="71"/>
                  </a:moveTo>
                  <a:lnTo>
                    <a:pt x="29" y="71"/>
                  </a:lnTo>
                  <a:lnTo>
                    <a:pt x="38" y="70"/>
                  </a:lnTo>
                  <a:lnTo>
                    <a:pt x="43" y="69"/>
                  </a:lnTo>
                  <a:lnTo>
                    <a:pt x="42" y="47"/>
                  </a:lnTo>
                  <a:lnTo>
                    <a:pt x="42" y="47"/>
                  </a:lnTo>
                  <a:lnTo>
                    <a:pt x="32" y="45"/>
                  </a:lnTo>
                  <a:lnTo>
                    <a:pt x="32" y="45"/>
                  </a:lnTo>
                  <a:lnTo>
                    <a:pt x="28" y="45"/>
                  </a:lnTo>
                  <a:lnTo>
                    <a:pt x="26" y="46"/>
                  </a:lnTo>
                  <a:lnTo>
                    <a:pt x="24" y="47"/>
                  </a:lnTo>
                  <a:lnTo>
                    <a:pt x="23" y="49"/>
                  </a:lnTo>
                  <a:lnTo>
                    <a:pt x="22" y="53"/>
                  </a:lnTo>
                  <a:lnTo>
                    <a:pt x="22" y="55"/>
                  </a:lnTo>
                  <a:lnTo>
                    <a:pt x="22" y="61"/>
                  </a:lnTo>
                  <a:lnTo>
                    <a:pt x="22" y="61"/>
                  </a:lnTo>
                  <a:lnTo>
                    <a:pt x="23" y="66"/>
                  </a:lnTo>
                  <a:lnTo>
                    <a:pt x="25" y="69"/>
                  </a:lnTo>
                  <a:lnTo>
                    <a:pt x="26" y="70"/>
                  </a:lnTo>
                  <a:lnTo>
                    <a:pt x="29" y="71"/>
                  </a:lnTo>
                  <a:close/>
                  <a:moveTo>
                    <a:pt x="81" y="62"/>
                  </a:moveTo>
                  <a:lnTo>
                    <a:pt x="81" y="62"/>
                  </a:lnTo>
                  <a:lnTo>
                    <a:pt x="81" y="56"/>
                  </a:lnTo>
                  <a:lnTo>
                    <a:pt x="81" y="56"/>
                  </a:lnTo>
                  <a:lnTo>
                    <a:pt x="81" y="44"/>
                  </a:lnTo>
                  <a:lnTo>
                    <a:pt x="81" y="44"/>
                  </a:lnTo>
                  <a:lnTo>
                    <a:pt x="81" y="42"/>
                  </a:lnTo>
                  <a:lnTo>
                    <a:pt x="81" y="41"/>
                  </a:lnTo>
                  <a:lnTo>
                    <a:pt x="80" y="40"/>
                  </a:lnTo>
                  <a:lnTo>
                    <a:pt x="80" y="40"/>
                  </a:lnTo>
                  <a:lnTo>
                    <a:pt x="76" y="40"/>
                  </a:lnTo>
                  <a:lnTo>
                    <a:pt x="76" y="40"/>
                  </a:lnTo>
                  <a:lnTo>
                    <a:pt x="74" y="44"/>
                  </a:lnTo>
                  <a:lnTo>
                    <a:pt x="73" y="40"/>
                  </a:lnTo>
                  <a:lnTo>
                    <a:pt x="73" y="40"/>
                  </a:lnTo>
                  <a:lnTo>
                    <a:pt x="66" y="40"/>
                  </a:lnTo>
                  <a:lnTo>
                    <a:pt x="66" y="40"/>
                  </a:lnTo>
                  <a:lnTo>
                    <a:pt x="65" y="44"/>
                  </a:lnTo>
                  <a:lnTo>
                    <a:pt x="63" y="40"/>
                  </a:lnTo>
                  <a:lnTo>
                    <a:pt x="63" y="40"/>
                  </a:lnTo>
                  <a:lnTo>
                    <a:pt x="57" y="40"/>
                  </a:lnTo>
                  <a:lnTo>
                    <a:pt x="57" y="40"/>
                  </a:lnTo>
                  <a:lnTo>
                    <a:pt x="56" y="44"/>
                  </a:lnTo>
                  <a:lnTo>
                    <a:pt x="54" y="40"/>
                  </a:lnTo>
                  <a:lnTo>
                    <a:pt x="54" y="40"/>
                  </a:lnTo>
                  <a:lnTo>
                    <a:pt x="51" y="40"/>
                  </a:lnTo>
                  <a:lnTo>
                    <a:pt x="51" y="40"/>
                  </a:lnTo>
                  <a:lnTo>
                    <a:pt x="50" y="41"/>
                  </a:lnTo>
                  <a:lnTo>
                    <a:pt x="49" y="42"/>
                  </a:lnTo>
                  <a:lnTo>
                    <a:pt x="49" y="44"/>
                  </a:lnTo>
                  <a:lnTo>
                    <a:pt x="49" y="44"/>
                  </a:lnTo>
                  <a:lnTo>
                    <a:pt x="49" y="56"/>
                  </a:lnTo>
                  <a:lnTo>
                    <a:pt x="49" y="56"/>
                  </a:lnTo>
                  <a:lnTo>
                    <a:pt x="49" y="69"/>
                  </a:lnTo>
                  <a:lnTo>
                    <a:pt x="49" y="69"/>
                  </a:lnTo>
                  <a:lnTo>
                    <a:pt x="52" y="69"/>
                  </a:lnTo>
                  <a:lnTo>
                    <a:pt x="54" y="68"/>
                  </a:lnTo>
                  <a:lnTo>
                    <a:pt x="54" y="68"/>
                  </a:lnTo>
                  <a:lnTo>
                    <a:pt x="55" y="64"/>
                  </a:lnTo>
                  <a:lnTo>
                    <a:pt x="56" y="63"/>
                  </a:lnTo>
                  <a:lnTo>
                    <a:pt x="56" y="63"/>
                  </a:lnTo>
                  <a:lnTo>
                    <a:pt x="56" y="71"/>
                  </a:lnTo>
                  <a:lnTo>
                    <a:pt x="56" y="71"/>
                  </a:lnTo>
                  <a:lnTo>
                    <a:pt x="59" y="71"/>
                  </a:lnTo>
                  <a:lnTo>
                    <a:pt x="61" y="71"/>
                  </a:lnTo>
                  <a:lnTo>
                    <a:pt x="62" y="69"/>
                  </a:lnTo>
                  <a:lnTo>
                    <a:pt x="62" y="69"/>
                  </a:lnTo>
                  <a:lnTo>
                    <a:pt x="64" y="66"/>
                  </a:lnTo>
                  <a:lnTo>
                    <a:pt x="65" y="63"/>
                  </a:lnTo>
                  <a:lnTo>
                    <a:pt x="65" y="63"/>
                  </a:lnTo>
                  <a:lnTo>
                    <a:pt x="65" y="71"/>
                  </a:lnTo>
                  <a:lnTo>
                    <a:pt x="65" y="71"/>
                  </a:lnTo>
                  <a:lnTo>
                    <a:pt x="68" y="71"/>
                  </a:lnTo>
                  <a:lnTo>
                    <a:pt x="71" y="69"/>
                  </a:lnTo>
                  <a:lnTo>
                    <a:pt x="71" y="69"/>
                  </a:lnTo>
                  <a:lnTo>
                    <a:pt x="73" y="66"/>
                  </a:lnTo>
                  <a:lnTo>
                    <a:pt x="74" y="63"/>
                  </a:lnTo>
                  <a:lnTo>
                    <a:pt x="74" y="63"/>
                  </a:lnTo>
                  <a:lnTo>
                    <a:pt x="74" y="69"/>
                  </a:lnTo>
                  <a:lnTo>
                    <a:pt x="74" y="69"/>
                  </a:lnTo>
                  <a:lnTo>
                    <a:pt x="76" y="68"/>
                  </a:lnTo>
                  <a:lnTo>
                    <a:pt x="76" y="68"/>
                  </a:lnTo>
                  <a:lnTo>
                    <a:pt x="79" y="67"/>
                  </a:lnTo>
                  <a:lnTo>
                    <a:pt x="79" y="67"/>
                  </a:lnTo>
                  <a:lnTo>
                    <a:pt x="80" y="66"/>
                  </a:lnTo>
                  <a:lnTo>
                    <a:pt x="81" y="62"/>
                  </a:lnTo>
                  <a:close/>
                  <a:moveTo>
                    <a:pt x="93" y="74"/>
                  </a:moveTo>
                  <a:lnTo>
                    <a:pt x="93" y="67"/>
                  </a:lnTo>
                  <a:lnTo>
                    <a:pt x="93" y="67"/>
                  </a:lnTo>
                  <a:lnTo>
                    <a:pt x="92" y="66"/>
                  </a:lnTo>
                  <a:lnTo>
                    <a:pt x="91" y="62"/>
                  </a:lnTo>
                  <a:lnTo>
                    <a:pt x="91" y="59"/>
                  </a:lnTo>
                  <a:lnTo>
                    <a:pt x="91" y="59"/>
                  </a:lnTo>
                  <a:lnTo>
                    <a:pt x="91" y="56"/>
                  </a:lnTo>
                  <a:lnTo>
                    <a:pt x="92" y="53"/>
                  </a:lnTo>
                  <a:lnTo>
                    <a:pt x="93" y="51"/>
                  </a:lnTo>
                  <a:lnTo>
                    <a:pt x="93" y="44"/>
                  </a:lnTo>
                  <a:lnTo>
                    <a:pt x="93" y="44"/>
                  </a:lnTo>
                  <a:lnTo>
                    <a:pt x="91" y="42"/>
                  </a:lnTo>
                  <a:lnTo>
                    <a:pt x="89" y="41"/>
                  </a:lnTo>
                  <a:lnTo>
                    <a:pt x="86" y="41"/>
                  </a:lnTo>
                  <a:lnTo>
                    <a:pt x="86" y="64"/>
                  </a:lnTo>
                  <a:lnTo>
                    <a:pt x="86" y="64"/>
                  </a:lnTo>
                  <a:lnTo>
                    <a:pt x="85" y="68"/>
                  </a:lnTo>
                  <a:lnTo>
                    <a:pt x="83" y="71"/>
                  </a:lnTo>
                  <a:lnTo>
                    <a:pt x="80" y="73"/>
                  </a:lnTo>
                  <a:lnTo>
                    <a:pt x="76" y="74"/>
                  </a:lnTo>
                  <a:lnTo>
                    <a:pt x="76" y="74"/>
                  </a:lnTo>
                  <a:lnTo>
                    <a:pt x="67" y="76"/>
                  </a:lnTo>
                  <a:lnTo>
                    <a:pt x="60" y="76"/>
                  </a:lnTo>
                  <a:lnTo>
                    <a:pt x="53" y="76"/>
                  </a:lnTo>
                  <a:lnTo>
                    <a:pt x="53" y="76"/>
                  </a:lnTo>
                  <a:lnTo>
                    <a:pt x="54" y="83"/>
                  </a:lnTo>
                  <a:lnTo>
                    <a:pt x="54" y="83"/>
                  </a:lnTo>
                  <a:lnTo>
                    <a:pt x="56" y="85"/>
                  </a:lnTo>
                  <a:lnTo>
                    <a:pt x="57" y="86"/>
                  </a:lnTo>
                  <a:lnTo>
                    <a:pt x="85" y="86"/>
                  </a:lnTo>
                  <a:lnTo>
                    <a:pt x="93" y="74"/>
                  </a:lnTo>
                  <a:close/>
                  <a:moveTo>
                    <a:pt x="57" y="102"/>
                  </a:moveTo>
                  <a:lnTo>
                    <a:pt x="85" y="102"/>
                  </a:lnTo>
                  <a:lnTo>
                    <a:pt x="85" y="102"/>
                  </a:lnTo>
                  <a:lnTo>
                    <a:pt x="88" y="97"/>
                  </a:lnTo>
                  <a:lnTo>
                    <a:pt x="86" y="91"/>
                  </a:lnTo>
                  <a:lnTo>
                    <a:pt x="57" y="91"/>
                  </a:lnTo>
                  <a:lnTo>
                    <a:pt x="55" y="97"/>
                  </a:lnTo>
                  <a:lnTo>
                    <a:pt x="57" y="102"/>
                  </a:lnTo>
                  <a:close/>
                  <a:moveTo>
                    <a:pt x="85" y="107"/>
                  </a:moveTo>
                  <a:lnTo>
                    <a:pt x="57" y="107"/>
                  </a:lnTo>
                  <a:lnTo>
                    <a:pt x="57" y="145"/>
                  </a:lnTo>
                  <a:lnTo>
                    <a:pt x="82" y="145"/>
                  </a:lnTo>
                  <a:lnTo>
                    <a:pt x="90" y="139"/>
                  </a:lnTo>
                  <a:lnTo>
                    <a:pt x="85" y="107"/>
                  </a:lnTo>
                  <a:close/>
                  <a:moveTo>
                    <a:pt x="98" y="154"/>
                  </a:moveTo>
                  <a:lnTo>
                    <a:pt x="98" y="154"/>
                  </a:lnTo>
                  <a:lnTo>
                    <a:pt x="94" y="149"/>
                  </a:lnTo>
                  <a:lnTo>
                    <a:pt x="94" y="149"/>
                  </a:lnTo>
                  <a:lnTo>
                    <a:pt x="93" y="144"/>
                  </a:lnTo>
                  <a:lnTo>
                    <a:pt x="84" y="150"/>
                  </a:lnTo>
                  <a:lnTo>
                    <a:pt x="56" y="150"/>
                  </a:lnTo>
                  <a:lnTo>
                    <a:pt x="56" y="150"/>
                  </a:lnTo>
                  <a:lnTo>
                    <a:pt x="56" y="161"/>
                  </a:lnTo>
                  <a:lnTo>
                    <a:pt x="56" y="171"/>
                  </a:lnTo>
                  <a:lnTo>
                    <a:pt x="56" y="171"/>
                  </a:lnTo>
                  <a:lnTo>
                    <a:pt x="63" y="176"/>
                  </a:lnTo>
                  <a:lnTo>
                    <a:pt x="70" y="182"/>
                  </a:lnTo>
                  <a:lnTo>
                    <a:pt x="89" y="159"/>
                  </a:lnTo>
                  <a:lnTo>
                    <a:pt x="98" y="154"/>
                  </a:lnTo>
                  <a:close/>
                  <a:moveTo>
                    <a:pt x="93" y="162"/>
                  </a:moveTo>
                  <a:lnTo>
                    <a:pt x="76" y="184"/>
                  </a:lnTo>
                  <a:lnTo>
                    <a:pt x="103" y="196"/>
                  </a:lnTo>
                  <a:lnTo>
                    <a:pt x="103" y="196"/>
                  </a:lnTo>
                  <a:lnTo>
                    <a:pt x="116" y="188"/>
                  </a:lnTo>
                  <a:lnTo>
                    <a:pt x="127" y="181"/>
                  </a:lnTo>
                  <a:lnTo>
                    <a:pt x="140" y="172"/>
                  </a:lnTo>
                  <a:lnTo>
                    <a:pt x="103" y="158"/>
                  </a:lnTo>
                  <a:lnTo>
                    <a:pt x="93" y="162"/>
                  </a:lnTo>
                  <a:close/>
                  <a:moveTo>
                    <a:pt x="108" y="52"/>
                  </a:moveTo>
                  <a:lnTo>
                    <a:pt x="108" y="52"/>
                  </a:lnTo>
                  <a:lnTo>
                    <a:pt x="108" y="29"/>
                  </a:lnTo>
                  <a:lnTo>
                    <a:pt x="108" y="29"/>
                  </a:lnTo>
                  <a:lnTo>
                    <a:pt x="109" y="27"/>
                  </a:lnTo>
                  <a:lnTo>
                    <a:pt x="109" y="27"/>
                  </a:lnTo>
                  <a:lnTo>
                    <a:pt x="109" y="25"/>
                  </a:lnTo>
                  <a:lnTo>
                    <a:pt x="109" y="23"/>
                  </a:lnTo>
                  <a:lnTo>
                    <a:pt x="95" y="23"/>
                  </a:lnTo>
                  <a:lnTo>
                    <a:pt x="95" y="23"/>
                  </a:lnTo>
                  <a:lnTo>
                    <a:pt x="95" y="26"/>
                  </a:lnTo>
                  <a:lnTo>
                    <a:pt x="95" y="26"/>
                  </a:lnTo>
                  <a:lnTo>
                    <a:pt x="96" y="28"/>
                  </a:lnTo>
                  <a:lnTo>
                    <a:pt x="97" y="29"/>
                  </a:lnTo>
                  <a:lnTo>
                    <a:pt x="97" y="52"/>
                  </a:lnTo>
                  <a:lnTo>
                    <a:pt x="97" y="52"/>
                  </a:lnTo>
                  <a:lnTo>
                    <a:pt x="96" y="53"/>
                  </a:lnTo>
                  <a:lnTo>
                    <a:pt x="95" y="59"/>
                  </a:lnTo>
                  <a:lnTo>
                    <a:pt x="95" y="59"/>
                  </a:lnTo>
                  <a:lnTo>
                    <a:pt x="95" y="61"/>
                  </a:lnTo>
                  <a:lnTo>
                    <a:pt x="96" y="64"/>
                  </a:lnTo>
                  <a:lnTo>
                    <a:pt x="97" y="67"/>
                  </a:lnTo>
                  <a:lnTo>
                    <a:pt x="97" y="85"/>
                  </a:lnTo>
                  <a:lnTo>
                    <a:pt x="97" y="85"/>
                  </a:lnTo>
                  <a:lnTo>
                    <a:pt x="97" y="86"/>
                  </a:lnTo>
                  <a:lnTo>
                    <a:pt x="96" y="88"/>
                  </a:lnTo>
                  <a:lnTo>
                    <a:pt x="96" y="88"/>
                  </a:lnTo>
                  <a:lnTo>
                    <a:pt x="96" y="91"/>
                  </a:lnTo>
                  <a:lnTo>
                    <a:pt x="109" y="91"/>
                  </a:lnTo>
                  <a:lnTo>
                    <a:pt x="109" y="91"/>
                  </a:lnTo>
                  <a:lnTo>
                    <a:pt x="109" y="87"/>
                  </a:lnTo>
                  <a:lnTo>
                    <a:pt x="109" y="87"/>
                  </a:lnTo>
                  <a:lnTo>
                    <a:pt x="108" y="85"/>
                  </a:lnTo>
                  <a:lnTo>
                    <a:pt x="107" y="67"/>
                  </a:lnTo>
                  <a:lnTo>
                    <a:pt x="107" y="67"/>
                  </a:lnTo>
                  <a:lnTo>
                    <a:pt x="109" y="63"/>
                  </a:lnTo>
                  <a:lnTo>
                    <a:pt x="110" y="61"/>
                  </a:lnTo>
                  <a:lnTo>
                    <a:pt x="110" y="59"/>
                  </a:lnTo>
                  <a:lnTo>
                    <a:pt x="110" y="59"/>
                  </a:lnTo>
                  <a:lnTo>
                    <a:pt x="109" y="55"/>
                  </a:lnTo>
                  <a:lnTo>
                    <a:pt x="108" y="52"/>
                  </a:lnTo>
                  <a:close/>
                  <a:moveTo>
                    <a:pt x="136" y="70"/>
                  </a:moveTo>
                  <a:lnTo>
                    <a:pt x="156" y="48"/>
                  </a:lnTo>
                  <a:lnTo>
                    <a:pt x="156" y="48"/>
                  </a:lnTo>
                  <a:lnTo>
                    <a:pt x="126" y="48"/>
                  </a:lnTo>
                  <a:lnTo>
                    <a:pt x="126" y="48"/>
                  </a:lnTo>
                  <a:lnTo>
                    <a:pt x="123" y="47"/>
                  </a:lnTo>
                  <a:lnTo>
                    <a:pt x="120" y="45"/>
                  </a:lnTo>
                  <a:lnTo>
                    <a:pt x="116" y="44"/>
                  </a:lnTo>
                  <a:lnTo>
                    <a:pt x="114" y="43"/>
                  </a:lnTo>
                  <a:lnTo>
                    <a:pt x="114" y="43"/>
                  </a:lnTo>
                  <a:lnTo>
                    <a:pt x="111" y="49"/>
                  </a:lnTo>
                  <a:lnTo>
                    <a:pt x="111" y="49"/>
                  </a:lnTo>
                  <a:lnTo>
                    <a:pt x="113" y="53"/>
                  </a:lnTo>
                  <a:lnTo>
                    <a:pt x="114" y="56"/>
                  </a:lnTo>
                  <a:lnTo>
                    <a:pt x="116" y="59"/>
                  </a:lnTo>
                  <a:lnTo>
                    <a:pt x="116" y="59"/>
                  </a:lnTo>
                  <a:lnTo>
                    <a:pt x="114" y="62"/>
                  </a:lnTo>
                  <a:lnTo>
                    <a:pt x="113" y="66"/>
                  </a:lnTo>
                  <a:lnTo>
                    <a:pt x="111" y="69"/>
                  </a:lnTo>
                  <a:lnTo>
                    <a:pt x="111" y="69"/>
                  </a:lnTo>
                  <a:lnTo>
                    <a:pt x="116" y="75"/>
                  </a:lnTo>
                  <a:lnTo>
                    <a:pt x="116" y="75"/>
                  </a:lnTo>
                  <a:lnTo>
                    <a:pt x="119" y="73"/>
                  </a:lnTo>
                  <a:lnTo>
                    <a:pt x="126" y="70"/>
                  </a:lnTo>
                  <a:lnTo>
                    <a:pt x="126" y="70"/>
                  </a:lnTo>
                  <a:lnTo>
                    <a:pt x="136" y="70"/>
                  </a:lnTo>
                  <a:close/>
                  <a:moveTo>
                    <a:pt x="228" y="70"/>
                  </a:moveTo>
                  <a:lnTo>
                    <a:pt x="255" y="35"/>
                  </a:lnTo>
                  <a:lnTo>
                    <a:pt x="255" y="35"/>
                  </a:lnTo>
                  <a:lnTo>
                    <a:pt x="254" y="35"/>
                  </a:lnTo>
                  <a:lnTo>
                    <a:pt x="252" y="35"/>
                  </a:lnTo>
                  <a:lnTo>
                    <a:pt x="249" y="37"/>
                  </a:lnTo>
                  <a:lnTo>
                    <a:pt x="249" y="37"/>
                  </a:lnTo>
                  <a:lnTo>
                    <a:pt x="247" y="39"/>
                  </a:lnTo>
                  <a:lnTo>
                    <a:pt x="246" y="41"/>
                  </a:lnTo>
                  <a:lnTo>
                    <a:pt x="245" y="44"/>
                  </a:lnTo>
                  <a:lnTo>
                    <a:pt x="245" y="44"/>
                  </a:lnTo>
                  <a:lnTo>
                    <a:pt x="243" y="42"/>
                  </a:lnTo>
                  <a:lnTo>
                    <a:pt x="242" y="41"/>
                  </a:lnTo>
                  <a:lnTo>
                    <a:pt x="238" y="41"/>
                  </a:lnTo>
                  <a:lnTo>
                    <a:pt x="235" y="41"/>
                  </a:lnTo>
                  <a:lnTo>
                    <a:pt x="234" y="42"/>
                  </a:lnTo>
                  <a:lnTo>
                    <a:pt x="234" y="42"/>
                  </a:lnTo>
                  <a:lnTo>
                    <a:pt x="236" y="47"/>
                  </a:lnTo>
                  <a:lnTo>
                    <a:pt x="236" y="51"/>
                  </a:lnTo>
                  <a:lnTo>
                    <a:pt x="234" y="53"/>
                  </a:lnTo>
                  <a:lnTo>
                    <a:pt x="232" y="53"/>
                  </a:lnTo>
                  <a:lnTo>
                    <a:pt x="232" y="53"/>
                  </a:lnTo>
                  <a:lnTo>
                    <a:pt x="228" y="52"/>
                  </a:lnTo>
                  <a:lnTo>
                    <a:pt x="227" y="49"/>
                  </a:lnTo>
                  <a:lnTo>
                    <a:pt x="227" y="46"/>
                  </a:lnTo>
                  <a:lnTo>
                    <a:pt x="227" y="46"/>
                  </a:lnTo>
                  <a:lnTo>
                    <a:pt x="224" y="48"/>
                  </a:lnTo>
                  <a:lnTo>
                    <a:pt x="222" y="48"/>
                  </a:lnTo>
                  <a:lnTo>
                    <a:pt x="219" y="46"/>
                  </a:lnTo>
                  <a:lnTo>
                    <a:pt x="219" y="46"/>
                  </a:lnTo>
                  <a:lnTo>
                    <a:pt x="218" y="44"/>
                  </a:lnTo>
                  <a:lnTo>
                    <a:pt x="219" y="41"/>
                  </a:lnTo>
                  <a:lnTo>
                    <a:pt x="223" y="40"/>
                  </a:lnTo>
                  <a:lnTo>
                    <a:pt x="227" y="39"/>
                  </a:lnTo>
                  <a:lnTo>
                    <a:pt x="227" y="39"/>
                  </a:lnTo>
                  <a:lnTo>
                    <a:pt x="227" y="37"/>
                  </a:lnTo>
                  <a:lnTo>
                    <a:pt x="226" y="33"/>
                  </a:lnTo>
                  <a:lnTo>
                    <a:pt x="224" y="31"/>
                  </a:lnTo>
                  <a:lnTo>
                    <a:pt x="224" y="31"/>
                  </a:lnTo>
                  <a:lnTo>
                    <a:pt x="221" y="30"/>
                  </a:lnTo>
                  <a:lnTo>
                    <a:pt x="219" y="30"/>
                  </a:lnTo>
                  <a:lnTo>
                    <a:pt x="216" y="31"/>
                  </a:lnTo>
                  <a:lnTo>
                    <a:pt x="216" y="31"/>
                  </a:lnTo>
                  <a:lnTo>
                    <a:pt x="218" y="30"/>
                  </a:lnTo>
                  <a:lnTo>
                    <a:pt x="219" y="28"/>
                  </a:lnTo>
                  <a:lnTo>
                    <a:pt x="220" y="26"/>
                  </a:lnTo>
                  <a:lnTo>
                    <a:pt x="220" y="26"/>
                  </a:lnTo>
                  <a:lnTo>
                    <a:pt x="220" y="20"/>
                  </a:lnTo>
                  <a:lnTo>
                    <a:pt x="218" y="18"/>
                  </a:lnTo>
                  <a:lnTo>
                    <a:pt x="217" y="16"/>
                  </a:lnTo>
                  <a:lnTo>
                    <a:pt x="217" y="15"/>
                  </a:lnTo>
                  <a:lnTo>
                    <a:pt x="217" y="15"/>
                  </a:lnTo>
                  <a:lnTo>
                    <a:pt x="217" y="15"/>
                  </a:lnTo>
                  <a:lnTo>
                    <a:pt x="213" y="16"/>
                  </a:lnTo>
                  <a:lnTo>
                    <a:pt x="210" y="17"/>
                  </a:lnTo>
                  <a:lnTo>
                    <a:pt x="207" y="19"/>
                  </a:lnTo>
                  <a:lnTo>
                    <a:pt x="207" y="19"/>
                  </a:lnTo>
                  <a:lnTo>
                    <a:pt x="206" y="23"/>
                  </a:lnTo>
                  <a:lnTo>
                    <a:pt x="205" y="25"/>
                  </a:lnTo>
                  <a:lnTo>
                    <a:pt x="206" y="27"/>
                  </a:lnTo>
                  <a:lnTo>
                    <a:pt x="206" y="27"/>
                  </a:lnTo>
                  <a:lnTo>
                    <a:pt x="204" y="24"/>
                  </a:lnTo>
                  <a:lnTo>
                    <a:pt x="203" y="21"/>
                  </a:lnTo>
                  <a:lnTo>
                    <a:pt x="199" y="20"/>
                  </a:lnTo>
                  <a:lnTo>
                    <a:pt x="199" y="20"/>
                  </a:lnTo>
                  <a:lnTo>
                    <a:pt x="196" y="20"/>
                  </a:lnTo>
                  <a:lnTo>
                    <a:pt x="194" y="21"/>
                  </a:lnTo>
                  <a:lnTo>
                    <a:pt x="192" y="23"/>
                  </a:lnTo>
                  <a:lnTo>
                    <a:pt x="192" y="23"/>
                  </a:lnTo>
                  <a:lnTo>
                    <a:pt x="194" y="27"/>
                  </a:lnTo>
                  <a:lnTo>
                    <a:pt x="195" y="31"/>
                  </a:lnTo>
                  <a:lnTo>
                    <a:pt x="194" y="33"/>
                  </a:lnTo>
                  <a:lnTo>
                    <a:pt x="192" y="34"/>
                  </a:lnTo>
                  <a:lnTo>
                    <a:pt x="192" y="34"/>
                  </a:lnTo>
                  <a:lnTo>
                    <a:pt x="189" y="33"/>
                  </a:lnTo>
                  <a:lnTo>
                    <a:pt x="186" y="31"/>
                  </a:lnTo>
                  <a:lnTo>
                    <a:pt x="186" y="28"/>
                  </a:lnTo>
                  <a:lnTo>
                    <a:pt x="186" y="28"/>
                  </a:lnTo>
                  <a:lnTo>
                    <a:pt x="184" y="30"/>
                  </a:lnTo>
                  <a:lnTo>
                    <a:pt x="182" y="31"/>
                  </a:lnTo>
                  <a:lnTo>
                    <a:pt x="179" y="30"/>
                  </a:lnTo>
                  <a:lnTo>
                    <a:pt x="179" y="30"/>
                  </a:lnTo>
                  <a:lnTo>
                    <a:pt x="177" y="28"/>
                  </a:lnTo>
                  <a:lnTo>
                    <a:pt x="177" y="25"/>
                  </a:lnTo>
                  <a:lnTo>
                    <a:pt x="179" y="23"/>
                  </a:lnTo>
                  <a:lnTo>
                    <a:pt x="185" y="20"/>
                  </a:lnTo>
                  <a:lnTo>
                    <a:pt x="185" y="20"/>
                  </a:lnTo>
                  <a:lnTo>
                    <a:pt x="184" y="19"/>
                  </a:lnTo>
                  <a:lnTo>
                    <a:pt x="183" y="16"/>
                  </a:lnTo>
                  <a:lnTo>
                    <a:pt x="180" y="14"/>
                  </a:lnTo>
                  <a:lnTo>
                    <a:pt x="178" y="14"/>
                  </a:lnTo>
                  <a:lnTo>
                    <a:pt x="176" y="14"/>
                  </a:lnTo>
                  <a:lnTo>
                    <a:pt x="176" y="14"/>
                  </a:lnTo>
                  <a:lnTo>
                    <a:pt x="178" y="11"/>
                  </a:lnTo>
                  <a:lnTo>
                    <a:pt x="179" y="9"/>
                  </a:lnTo>
                  <a:lnTo>
                    <a:pt x="179" y="5"/>
                  </a:lnTo>
                  <a:lnTo>
                    <a:pt x="179" y="5"/>
                  </a:lnTo>
                  <a:lnTo>
                    <a:pt x="178" y="3"/>
                  </a:lnTo>
                  <a:lnTo>
                    <a:pt x="177" y="1"/>
                  </a:lnTo>
                  <a:lnTo>
                    <a:pt x="175" y="0"/>
                  </a:lnTo>
                  <a:lnTo>
                    <a:pt x="167" y="43"/>
                  </a:lnTo>
                  <a:lnTo>
                    <a:pt x="188" y="52"/>
                  </a:lnTo>
                  <a:lnTo>
                    <a:pt x="188" y="52"/>
                  </a:lnTo>
                  <a:lnTo>
                    <a:pt x="193" y="48"/>
                  </a:lnTo>
                  <a:lnTo>
                    <a:pt x="193" y="48"/>
                  </a:lnTo>
                  <a:lnTo>
                    <a:pt x="197" y="46"/>
                  </a:lnTo>
                  <a:lnTo>
                    <a:pt x="202" y="46"/>
                  </a:lnTo>
                  <a:lnTo>
                    <a:pt x="205" y="47"/>
                  </a:lnTo>
                  <a:lnTo>
                    <a:pt x="209" y="48"/>
                  </a:lnTo>
                  <a:lnTo>
                    <a:pt x="209" y="48"/>
                  </a:lnTo>
                  <a:lnTo>
                    <a:pt x="213" y="51"/>
                  </a:lnTo>
                  <a:lnTo>
                    <a:pt x="216" y="53"/>
                  </a:lnTo>
                  <a:lnTo>
                    <a:pt x="217" y="56"/>
                  </a:lnTo>
                  <a:lnTo>
                    <a:pt x="217" y="58"/>
                  </a:lnTo>
                  <a:lnTo>
                    <a:pt x="217" y="58"/>
                  </a:lnTo>
                  <a:lnTo>
                    <a:pt x="216" y="61"/>
                  </a:lnTo>
                  <a:lnTo>
                    <a:pt x="214" y="64"/>
                  </a:lnTo>
                  <a:lnTo>
                    <a:pt x="228" y="70"/>
                  </a:lnTo>
                  <a:close/>
                  <a:moveTo>
                    <a:pt x="328" y="64"/>
                  </a:moveTo>
                  <a:lnTo>
                    <a:pt x="346" y="57"/>
                  </a:lnTo>
                  <a:lnTo>
                    <a:pt x="328" y="49"/>
                  </a:lnTo>
                  <a:lnTo>
                    <a:pt x="328" y="49"/>
                  </a:lnTo>
                  <a:lnTo>
                    <a:pt x="299" y="49"/>
                  </a:lnTo>
                  <a:lnTo>
                    <a:pt x="253" y="48"/>
                  </a:lnTo>
                  <a:lnTo>
                    <a:pt x="238" y="67"/>
                  </a:lnTo>
                  <a:lnTo>
                    <a:pt x="238" y="67"/>
                  </a:lnTo>
                  <a:lnTo>
                    <a:pt x="328" y="64"/>
                  </a:lnTo>
                  <a:close/>
                  <a:moveTo>
                    <a:pt x="306" y="157"/>
                  </a:moveTo>
                  <a:lnTo>
                    <a:pt x="306" y="157"/>
                  </a:lnTo>
                  <a:lnTo>
                    <a:pt x="296" y="152"/>
                  </a:lnTo>
                  <a:lnTo>
                    <a:pt x="288" y="147"/>
                  </a:lnTo>
                  <a:lnTo>
                    <a:pt x="281" y="142"/>
                  </a:lnTo>
                  <a:lnTo>
                    <a:pt x="276" y="135"/>
                  </a:lnTo>
                  <a:lnTo>
                    <a:pt x="276" y="135"/>
                  </a:lnTo>
                  <a:lnTo>
                    <a:pt x="274" y="131"/>
                  </a:lnTo>
                  <a:lnTo>
                    <a:pt x="272" y="127"/>
                  </a:lnTo>
                  <a:lnTo>
                    <a:pt x="272" y="121"/>
                  </a:lnTo>
                  <a:lnTo>
                    <a:pt x="274" y="116"/>
                  </a:lnTo>
                  <a:lnTo>
                    <a:pt x="276" y="111"/>
                  </a:lnTo>
                  <a:lnTo>
                    <a:pt x="278" y="106"/>
                  </a:lnTo>
                  <a:lnTo>
                    <a:pt x="281" y="102"/>
                  </a:lnTo>
                  <a:lnTo>
                    <a:pt x="286" y="99"/>
                  </a:lnTo>
                  <a:lnTo>
                    <a:pt x="286" y="99"/>
                  </a:lnTo>
                  <a:lnTo>
                    <a:pt x="289" y="101"/>
                  </a:lnTo>
                  <a:lnTo>
                    <a:pt x="289" y="103"/>
                  </a:lnTo>
                  <a:lnTo>
                    <a:pt x="290" y="105"/>
                  </a:lnTo>
                  <a:lnTo>
                    <a:pt x="290" y="105"/>
                  </a:lnTo>
                  <a:lnTo>
                    <a:pt x="304" y="104"/>
                  </a:lnTo>
                  <a:lnTo>
                    <a:pt x="304" y="104"/>
                  </a:lnTo>
                  <a:lnTo>
                    <a:pt x="304" y="100"/>
                  </a:lnTo>
                  <a:lnTo>
                    <a:pt x="304" y="97"/>
                  </a:lnTo>
                  <a:lnTo>
                    <a:pt x="302" y="95"/>
                  </a:lnTo>
                  <a:lnTo>
                    <a:pt x="302" y="95"/>
                  </a:lnTo>
                  <a:lnTo>
                    <a:pt x="307" y="98"/>
                  </a:lnTo>
                  <a:lnTo>
                    <a:pt x="308" y="101"/>
                  </a:lnTo>
                  <a:lnTo>
                    <a:pt x="309" y="104"/>
                  </a:lnTo>
                  <a:lnTo>
                    <a:pt x="309" y="104"/>
                  </a:lnTo>
                  <a:lnTo>
                    <a:pt x="322" y="105"/>
                  </a:lnTo>
                  <a:lnTo>
                    <a:pt x="322" y="105"/>
                  </a:lnTo>
                  <a:lnTo>
                    <a:pt x="321" y="101"/>
                  </a:lnTo>
                  <a:lnTo>
                    <a:pt x="320" y="97"/>
                  </a:lnTo>
                  <a:lnTo>
                    <a:pt x="320" y="97"/>
                  </a:lnTo>
                  <a:lnTo>
                    <a:pt x="324" y="100"/>
                  </a:lnTo>
                  <a:lnTo>
                    <a:pt x="328" y="102"/>
                  </a:lnTo>
                  <a:lnTo>
                    <a:pt x="331" y="106"/>
                  </a:lnTo>
                  <a:lnTo>
                    <a:pt x="334" y="110"/>
                  </a:lnTo>
                  <a:lnTo>
                    <a:pt x="336" y="117"/>
                  </a:lnTo>
                  <a:lnTo>
                    <a:pt x="337" y="124"/>
                  </a:lnTo>
                  <a:lnTo>
                    <a:pt x="337" y="124"/>
                  </a:lnTo>
                  <a:lnTo>
                    <a:pt x="336" y="131"/>
                  </a:lnTo>
                  <a:lnTo>
                    <a:pt x="333" y="138"/>
                  </a:lnTo>
                  <a:lnTo>
                    <a:pt x="328" y="143"/>
                  </a:lnTo>
                  <a:lnTo>
                    <a:pt x="324" y="147"/>
                  </a:lnTo>
                  <a:lnTo>
                    <a:pt x="324" y="147"/>
                  </a:lnTo>
                  <a:lnTo>
                    <a:pt x="314" y="153"/>
                  </a:lnTo>
                  <a:lnTo>
                    <a:pt x="306" y="157"/>
                  </a:lnTo>
                  <a:close/>
                  <a:moveTo>
                    <a:pt x="293" y="248"/>
                  </a:moveTo>
                  <a:lnTo>
                    <a:pt x="293" y="248"/>
                  </a:lnTo>
                  <a:lnTo>
                    <a:pt x="291" y="247"/>
                  </a:lnTo>
                  <a:lnTo>
                    <a:pt x="291" y="247"/>
                  </a:lnTo>
                  <a:lnTo>
                    <a:pt x="291" y="247"/>
                  </a:lnTo>
                  <a:lnTo>
                    <a:pt x="291" y="247"/>
                  </a:lnTo>
                  <a:lnTo>
                    <a:pt x="293" y="248"/>
                  </a:lnTo>
                  <a:close/>
                  <a:moveTo>
                    <a:pt x="166" y="77"/>
                  </a:moveTo>
                  <a:lnTo>
                    <a:pt x="166" y="77"/>
                  </a:lnTo>
                  <a:lnTo>
                    <a:pt x="165" y="78"/>
                  </a:lnTo>
                  <a:lnTo>
                    <a:pt x="161" y="78"/>
                  </a:lnTo>
                  <a:lnTo>
                    <a:pt x="155" y="80"/>
                  </a:lnTo>
                  <a:lnTo>
                    <a:pt x="155" y="80"/>
                  </a:lnTo>
                  <a:lnTo>
                    <a:pt x="154" y="76"/>
                  </a:lnTo>
                  <a:lnTo>
                    <a:pt x="154" y="72"/>
                  </a:lnTo>
                  <a:lnTo>
                    <a:pt x="154" y="72"/>
                  </a:lnTo>
                  <a:lnTo>
                    <a:pt x="156" y="72"/>
                  </a:lnTo>
                  <a:lnTo>
                    <a:pt x="160" y="73"/>
                  </a:lnTo>
                  <a:lnTo>
                    <a:pt x="164" y="74"/>
                  </a:lnTo>
                  <a:lnTo>
                    <a:pt x="166" y="77"/>
                  </a:lnTo>
                  <a:close/>
                  <a:moveTo>
                    <a:pt x="355" y="213"/>
                  </a:moveTo>
                  <a:lnTo>
                    <a:pt x="355" y="213"/>
                  </a:lnTo>
                  <a:lnTo>
                    <a:pt x="361" y="214"/>
                  </a:lnTo>
                  <a:lnTo>
                    <a:pt x="364" y="213"/>
                  </a:lnTo>
                  <a:lnTo>
                    <a:pt x="364" y="213"/>
                  </a:lnTo>
                  <a:lnTo>
                    <a:pt x="364" y="206"/>
                  </a:lnTo>
                  <a:lnTo>
                    <a:pt x="362" y="197"/>
                  </a:lnTo>
                  <a:lnTo>
                    <a:pt x="362" y="197"/>
                  </a:lnTo>
                  <a:lnTo>
                    <a:pt x="360" y="197"/>
                  </a:lnTo>
                  <a:lnTo>
                    <a:pt x="356" y="197"/>
                  </a:lnTo>
                  <a:lnTo>
                    <a:pt x="352" y="196"/>
                  </a:lnTo>
                  <a:lnTo>
                    <a:pt x="349" y="192"/>
                  </a:lnTo>
                  <a:lnTo>
                    <a:pt x="349" y="192"/>
                  </a:lnTo>
                  <a:lnTo>
                    <a:pt x="347" y="188"/>
                  </a:lnTo>
                  <a:lnTo>
                    <a:pt x="347" y="188"/>
                  </a:lnTo>
                  <a:lnTo>
                    <a:pt x="340" y="179"/>
                  </a:lnTo>
                  <a:lnTo>
                    <a:pt x="333" y="173"/>
                  </a:lnTo>
                  <a:lnTo>
                    <a:pt x="325" y="168"/>
                  </a:lnTo>
                  <a:lnTo>
                    <a:pt x="318" y="163"/>
                  </a:lnTo>
                  <a:lnTo>
                    <a:pt x="318" y="163"/>
                  </a:lnTo>
                  <a:lnTo>
                    <a:pt x="329" y="157"/>
                  </a:lnTo>
                  <a:lnTo>
                    <a:pt x="337" y="150"/>
                  </a:lnTo>
                  <a:lnTo>
                    <a:pt x="341" y="145"/>
                  </a:lnTo>
                  <a:lnTo>
                    <a:pt x="345" y="141"/>
                  </a:lnTo>
                  <a:lnTo>
                    <a:pt x="345" y="141"/>
                  </a:lnTo>
                  <a:lnTo>
                    <a:pt x="347" y="136"/>
                  </a:lnTo>
                  <a:lnTo>
                    <a:pt x="348" y="130"/>
                  </a:lnTo>
                  <a:lnTo>
                    <a:pt x="349" y="124"/>
                  </a:lnTo>
                  <a:lnTo>
                    <a:pt x="349" y="116"/>
                  </a:lnTo>
                  <a:lnTo>
                    <a:pt x="347" y="109"/>
                  </a:lnTo>
                  <a:lnTo>
                    <a:pt x="343" y="101"/>
                  </a:lnTo>
                  <a:lnTo>
                    <a:pt x="338" y="95"/>
                  </a:lnTo>
                  <a:lnTo>
                    <a:pt x="334" y="91"/>
                  </a:lnTo>
                  <a:lnTo>
                    <a:pt x="329" y="88"/>
                  </a:lnTo>
                  <a:lnTo>
                    <a:pt x="329" y="88"/>
                  </a:lnTo>
                  <a:lnTo>
                    <a:pt x="322" y="85"/>
                  </a:lnTo>
                  <a:lnTo>
                    <a:pt x="315" y="83"/>
                  </a:lnTo>
                  <a:lnTo>
                    <a:pt x="309" y="83"/>
                  </a:lnTo>
                  <a:lnTo>
                    <a:pt x="303" y="82"/>
                  </a:lnTo>
                  <a:lnTo>
                    <a:pt x="292" y="84"/>
                  </a:lnTo>
                  <a:lnTo>
                    <a:pt x="283" y="86"/>
                  </a:lnTo>
                  <a:lnTo>
                    <a:pt x="283" y="86"/>
                  </a:lnTo>
                  <a:lnTo>
                    <a:pt x="278" y="89"/>
                  </a:lnTo>
                  <a:lnTo>
                    <a:pt x="272" y="93"/>
                  </a:lnTo>
                  <a:lnTo>
                    <a:pt x="268" y="98"/>
                  </a:lnTo>
                  <a:lnTo>
                    <a:pt x="265" y="103"/>
                  </a:lnTo>
                  <a:lnTo>
                    <a:pt x="262" y="110"/>
                  </a:lnTo>
                  <a:lnTo>
                    <a:pt x="261" y="116"/>
                  </a:lnTo>
                  <a:lnTo>
                    <a:pt x="260" y="124"/>
                  </a:lnTo>
                  <a:lnTo>
                    <a:pt x="261" y="131"/>
                  </a:lnTo>
                  <a:lnTo>
                    <a:pt x="261" y="131"/>
                  </a:lnTo>
                  <a:lnTo>
                    <a:pt x="263" y="136"/>
                  </a:lnTo>
                  <a:lnTo>
                    <a:pt x="265" y="142"/>
                  </a:lnTo>
                  <a:lnTo>
                    <a:pt x="268" y="147"/>
                  </a:lnTo>
                  <a:lnTo>
                    <a:pt x="271" y="150"/>
                  </a:lnTo>
                  <a:lnTo>
                    <a:pt x="281" y="157"/>
                  </a:lnTo>
                  <a:lnTo>
                    <a:pt x="292" y="163"/>
                  </a:lnTo>
                  <a:lnTo>
                    <a:pt x="292" y="163"/>
                  </a:lnTo>
                  <a:lnTo>
                    <a:pt x="283" y="168"/>
                  </a:lnTo>
                  <a:lnTo>
                    <a:pt x="277" y="174"/>
                  </a:lnTo>
                  <a:lnTo>
                    <a:pt x="275" y="177"/>
                  </a:lnTo>
                  <a:lnTo>
                    <a:pt x="274" y="182"/>
                  </a:lnTo>
                  <a:lnTo>
                    <a:pt x="272" y="186"/>
                  </a:lnTo>
                  <a:lnTo>
                    <a:pt x="271" y="191"/>
                  </a:lnTo>
                  <a:lnTo>
                    <a:pt x="271" y="191"/>
                  </a:lnTo>
                  <a:lnTo>
                    <a:pt x="272" y="198"/>
                  </a:lnTo>
                  <a:lnTo>
                    <a:pt x="275" y="205"/>
                  </a:lnTo>
                  <a:lnTo>
                    <a:pt x="276" y="214"/>
                  </a:lnTo>
                  <a:lnTo>
                    <a:pt x="276" y="219"/>
                  </a:lnTo>
                  <a:lnTo>
                    <a:pt x="275" y="225"/>
                  </a:lnTo>
                  <a:lnTo>
                    <a:pt x="275" y="225"/>
                  </a:lnTo>
                  <a:lnTo>
                    <a:pt x="276" y="225"/>
                  </a:lnTo>
                  <a:lnTo>
                    <a:pt x="280" y="224"/>
                  </a:lnTo>
                  <a:lnTo>
                    <a:pt x="285" y="220"/>
                  </a:lnTo>
                  <a:lnTo>
                    <a:pt x="285" y="220"/>
                  </a:lnTo>
                  <a:lnTo>
                    <a:pt x="288" y="213"/>
                  </a:lnTo>
                  <a:lnTo>
                    <a:pt x="289" y="206"/>
                  </a:lnTo>
                  <a:lnTo>
                    <a:pt x="289" y="199"/>
                  </a:lnTo>
                  <a:lnTo>
                    <a:pt x="289" y="199"/>
                  </a:lnTo>
                  <a:lnTo>
                    <a:pt x="291" y="202"/>
                  </a:lnTo>
                  <a:lnTo>
                    <a:pt x="292" y="207"/>
                  </a:lnTo>
                  <a:lnTo>
                    <a:pt x="292" y="212"/>
                  </a:lnTo>
                  <a:lnTo>
                    <a:pt x="291" y="216"/>
                  </a:lnTo>
                  <a:lnTo>
                    <a:pt x="291" y="216"/>
                  </a:lnTo>
                  <a:lnTo>
                    <a:pt x="295" y="214"/>
                  </a:lnTo>
                  <a:lnTo>
                    <a:pt x="297" y="212"/>
                  </a:lnTo>
                  <a:lnTo>
                    <a:pt x="299" y="210"/>
                  </a:lnTo>
                  <a:lnTo>
                    <a:pt x="299" y="210"/>
                  </a:lnTo>
                  <a:lnTo>
                    <a:pt x="300" y="202"/>
                  </a:lnTo>
                  <a:lnTo>
                    <a:pt x="300" y="195"/>
                  </a:lnTo>
                  <a:lnTo>
                    <a:pt x="298" y="189"/>
                  </a:lnTo>
                  <a:lnTo>
                    <a:pt x="296" y="185"/>
                  </a:lnTo>
                  <a:lnTo>
                    <a:pt x="296" y="185"/>
                  </a:lnTo>
                  <a:lnTo>
                    <a:pt x="296" y="181"/>
                  </a:lnTo>
                  <a:lnTo>
                    <a:pt x="297" y="176"/>
                  </a:lnTo>
                  <a:lnTo>
                    <a:pt x="300" y="172"/>
                  </a:lnTo>
                  <a:lnTo>
                    <a:pt x="304" y="170"/>
                  </a:lnTo>
                  <a:lnTo>
                    <a:pt x="304" y="170"/>
                  </a:lnTo>
                  <a:lnTo>
                    <a:pt x="314" y="175"/>
                  </a:lnTo>
                  <a:lnTo>
                    <a:pt x="314" y="175"/>
                  </a:lnTo>
                  <a:lnTo>
                    <a:pt x="319" y="178"/>
                  </a:lnTo>
                  <a:lnTo>
                    <a:pt x="325" y="184"/>
                  </a:lnTo>
                  <a:lnTo>
                    <a:pt x="332" y="191"/>
                  </a:lnTo>
                  <a:lnTo>
                    <a:pt x="335" y="196"/>
                  </a:lnTo>
                  <a:lnTo>
                    <a:pt x="337" y="201"/>
                  </a:lnTo>
                  <a:lnTo>
                    <a:pt x="337" y="201"/>
                  </a:lnTo>
                  <a:lnTo>
                    <a:pt x="339" y="207"/>
                  </a:lnTo>
                  <a:lnTo>
                    <a:pt x="341" y="214"/>
                  </a:lnTo>
                  <a:lnTo>
                    <a:pt x="341" y="220"/>
                  </a:lnTo>
                  <a:lnTo>
                    <a:pt x="341" y="225"/>
                  </a:lnTo>
                  <a:lnTo>
                    <a:pt x="339" y="232"/>
                  </a:lnTo>
                  <a:lnTo>
                    <a:pt x="337" y="236"/>
                  </a:lnTo>
                  <a:lnTo>
                    <a:pt x="337" y="236"/>
                  </a:lnTo>
                  <a:lnTo>
                    <a:pt x="333" y="242"/>
                  </a:lnTo>
                  <a:lnTo>
                    <a:pt x="327" y="247"/>
                  </a:lnTo>
                  <a:lnTo>
                    <a:pt x="322" y="250"/>
                  </a:lnTo>
                  <a:lnTo>
                    <a:pt x="314" y="251"/>
                  </a:lnTo>
                  <a:lnTo>
                    <a:pt x="314" y="251"/>
                  </a:lnTo>
                  <a:lnTo>
                    <a:pt x="313" y="251"/>
                  </a:lnTo>
                  <a:lnTo>
                    <a:pt x="313" y="251"/>
                  </a:lnTo>
                  <a:lnTo>
                    <a:pt x="305" y="251"/>
                  </a:lnTo>
                  <a:lnTo>
                    <a:pt x="305" y="251"/>
                  </a:lnTo>
                  <a:lnTo>
                    <a:pt x="297" y="249"/>
                  </a:lnTo>
                  <a:lnTo>
                    <a:pt x="297" y="249"/>
                  </a:lnTo>
                  <a:lnTo>
                    <a:pt x="291" y="247"/>
                  </a:lnTo>
                  <a:lnTo>
                    <a:pt x="291" y="247"/>
                  </a:lnTo>
                  <a:lnTo>
                    <a:pt x="284" y="244"/>
                  </a:lnTo>
                  <a:lnTo>
                    <a:pt x="275" y="237"/>
                  </a:lnTo>
                  <a:lnTo>
                    <a:pt x="264" y="230"/>
                  </a:lnTo>
                  <a:lnTo>
                    <a:pt x="253" y="219"/>
                  </a:lnTo>
                  <a:lnTo>
                    <a:pt x="253" y="219"/>
                  </a:lnTo>
                  <a:lnTo>
                    <a:pt x="239" y="202"/>
                  </a:lnTo>
                  <a:lnTo>
                    <a:pt x="229" y="190"/>
                  </a:lnTo>
                  <a:lnTo>
                    <a:pt x="229" y="190"/>
                  </a:lnTo>
                  <a:lnTo>
                    <a:pt x="235" y="192"/>
                  </a:lnTo>
                  <a:lnTo>
                    <a:pt x="239" y="192"/>
                  </a:lnTo>
                  <a:lnTo>
                    <a:pt x="245" y="192"/>
                  </a:lnTo>
                  <a:lnTo>
                    <a:pt x="245" y="192"/>
                  </a:lnTo>
                  <a:lnTo>
                    <a:pt x="245" y="183"/>
                  </a:lnTo>
                  <a:lnTo>
                    <a:pt x="246" y="173"/>
                  </a:lnTo>
                  <a:lnTo>
                    <a:pt x="246" y="173"/>
                  </a:lnTo>
                  <a:lnTo>
                    <a:pt x="246" y="164"/>
                  </a:lnTo>
                  <a:lnTo>
                    <a:pt x="246" y="164"/>
                  </a:lnTo>
                  <a:lnTo>
                    <a:pt x="242" y="164"/>
                  </a:lnTo>
                  <a:lnTo>
                    <a:pt x="235" y="163"/>
                  </a:lnTo>
                  <a:lnTo>
                    <a:pt x="231" y="161"/>
                  </a:lnTo>
                  <a:lnTo>
                    <a:pt x="227" y="159"/>
                  </a:lnTo>
                  <a:lnTo>
                    <a:pt x="224" y="157"/>
                  </a:lnTo>
                  <a:lnTo>
                    <a:pt x="222" y="154"/>
                  </a:lnTo>
                  <a:lnTo>
                    <a:pt x="222" y="154"/>
                  </a:lnTo>
                  <a:lnTo>
                    <a:pt x="224" y="155"/>
                  </a:lnTo>
                  <a:lnTo>
                    <a:pt x="228" y="156"/>
                  </a:lnTo>
                  <a:lnTo>
                    <a:pt x="233" y="157"/>
                  </a:lnTo>
                  <a:lnTo>
                    <a:pt x="233" y="157"/>
                  </a:lnTo>
                  <a:lnTo>
                    <a:pt x="241" y="157"/>
                  </a:lnTo>
                  <a:lnTo>
                    <a:pt x="247" y="156"/>
                  </a:lnTo>
                  <a:lnTo>
                    <a:pt x="247" y="156"/>
                  </a:lnTo>
                  <a:lnTo>
                    <a:pt x="248" y="146"/>
                  </a:lnTo>
                  <a:lnTo>
                    <a:pt x="248" y="138"/>
                  </a:lnTo>
                  <a:lnTo>
                    <a:pt x="248" y="138"/>
                  </a:lnTo>
                  <a:lnTo>
                    <a:pt x="248" y="129"/>
                  </a:lnTo>
                  <a:lnTo>
                    <a:pt x="248" y="129"/>
                  </a:lnTo>
                  <a:lnTo>
                    <a:pt x="241" y="129"/>
                  </a:lnTo>
                  <a:lnTo>
                    <a:pt x="233" y="128"/>
                  </a:lnTo>
                  <a:lnTo>
                    <a:pt x="233" y="128"/>
                  </a:lnTo>
                  <a:lnTo>
                    <a:pt x="226" y="125"/>
                  </a:lnTo>
                  <a:lnTo>
                    <a:pt x="223" y="123"/>
                  </a:lnTo>
                  <a:lnTo>
                    <a:pt x="221" y="119"/>
                  </a:lnTo>
                  <a:lnTo>
                    <a:pt x="221" y="119"/>
                  </a:lnTo>
                  <a:lnTo>
                    <a:pt x="224" y="120"/>
                  </a:lnTo>
                  <a:lnTo>
                    <a:pt x="233" y="123"/>
                  </a:lnTo>
                  <a:lnTo>
                    <a:pt x="233" y="123"/>
                  </a:lnTo>
                  <a:lnTo>
                    <a:pt x="238" y="123"/>
                  </a:lnTo>
                  <a:lnTo>
                    <a:pt x="243" y="123"/>
                  </a:lnTo>
                  <a:lnTo>
                    <a:pt x="247" y="121"/>
                  </a:lnTo>
                  <a:lnTo>
                    <a:pt x="249" y="120"/>
                  </a:lnTo>
                  <a:lnTo>
                    <a:pt x="249" y="120"/>
                  </a:lnTo>
                  <a:lnTo>
                    <a:pt x="249" y="103"/>
                  </a:lnTo>
                  <a:lnTo>
                    <a:pt x="249" y="103"/>
                  </a:lnTo>
                  <a:lnTo>
                    <a:pt x="249" y="99"/>
                  </a:lnTo>
                  <a:lnTo>
                    <a:pt x="249" y="93"/>
                  </a:lnTo>
                  <a:lnTo>
                    <a:pt x="249" y="93"/>
                  </a:lnTo>
                  <a:lnTo>
                    <a:pt x="246" y="93"/>
                  </a:lnTo>
                  <a:lnTo>
                    <a:pt x="240" y="92"/>
                  </a:lnTo>
                  <a:lnTo>
                    <a:pt x="233" y="89"/>
                  </a:lnTo>
                  <a:lnTo>
                    <a:pt x="229" y="87"/>
                  </a:lnTo>
                  <a:lnTo>
                    <a:pt x="225" y="84"/>
                  </a:lnTo>
                  <a:lnTo>
                    <a:pt x="225" y="84"/>
                  </a:lnTo>
                  <a:lnTo>
                    <a:pt x="224" y="82"/>
                  </a:lnTo>
                  <a:lnTo>
                    <a:pt x="224" y="80"/>
                  </a:lnTo>
                  <a:lnTo>
                    <a:pt x="225" y="75"/>
                  </a:lnTo>
                  <a:lnTo>
                    <a:pt x="225" y="75"/>
                  </a:lnTo>
                  <a:lnTo>
                    <a:pt x="206" y="67"/>
                  </a:lnTo>
                  <a:lnTo>
                    <a:pt x="206" y="67"/>
                  </a:lnTo>
                  <a:lnTo>
                    <a:pt x="208" y="64"/>
                  </a:lnTo>
                  <a:lnTo>
                    <a:pt x="209" y="62"/>
                  </a:lnTo>
                  <a:lnTo>
                    <a:pt x="210" y="59"/>
                  </a:lnTo>
                  <a:lnTo>
                    <a:pt x="210" y="59"/>
                  </a:lnTo>
                  <a:lnTo>
                    <a:pt x="209" y="56"/>
                  </a:lnTo>
                  <a:lnTo>
                    <a:pt x="206" y="54"/>
                  </a:lnTo>
                  <a:lnTo>
                    <a:pt x="203" y="53"/>
                  </a:lnTo>
                  <a:lnTo>
                    <a:pt x="198" y="53"/>
                  </a:lnTo>
                  <a:lnTo>
                    <a:pt x="198" y="53"/>
                  </a:lnTo>
                  <a:lnTo>
                    <a:pt x="194" y="54"/>
                  </a:lnTo>
                  <a:lnTo>
                    <a:pt x="191" y="56"/>
                  </a:lnTo>
                  <a:lnTo>
                    <a:pt x="189" y="59"/>
                  </a:lnTo>
                  <a:lnTo>
                    <a:pt x="164" y="48"/>
                  </a:lnTo>
                  <a:lnTo>
                    <a:pt x="146" y="68"/>
                  </a:lnTo>
                  <a:lnTo>
                    <a:pt x="146" y="68"/>
                  </a:lnTo>
                  <a:lnTo>
                    <a:pt x="145" y="69"/>
                  </a:lnTo>
                  <a:lnTo>
                    <a:pt x="145" y="71"/>
                  </a:lnTo>
                  <a:lnTo>
                    <a:pt x="145" y="73"/>
                  </a:lnTo>
                  <a:lnTo>
                    <a:pt x="145" y="73"/>
                  </a:lnTo>
                  <a:lnTo>
                    <a:pt x="145" y="74"/>
                  </a:lnTo>
                  <a:lnTo>
                    <a:pt x="143" y="75"/>
                  </a:lnTo>
                  <a:lnTo>
                    <a:pt x="143" y="75"/>
                  </a:lnTo>
                  <a:lnTo>
                    <a:pt x="138" y="82"/>
                  </a:lnTo>
                  <a:lnTo>
                    <a:pt x="138" y="82"/>
                  </a:lnTo>
                  <a:lnTo>
                    <a:pt x="135" y="87"/>
                  </a:lnTo>
                  <a:lnTo>
                    <a:pt x="135" y="87"/>
                  </a:lnTo>
                  <a:lnTo>
                    <a:pt x="133" y="91"/>
                  </a:lnTo>
                  <a:lnTo>
                    <a:pt x="131" y="95"/>
                  </a:lnTo>
                  <a:lnTo>
                    <a:pt x="131" y="95"/>
                  </a:lnTo>
                  <a:lnTo>
                    <a:pt x="131" y="96"/>
                  </a:lnTo>
                  <a:lnTo>
                    <a:pt x="131" y="98"/>
                  </a:lnTo>
                  <a:lnTo>
                    <a:pt x="133" y="102"/>
                  </a:lnTo>
                  <a:lnTo>
                    <a:pt x="138" y="107"/>
                  </a:lnTo>
                  <a:lnTo>
                    <a:pt x="138" y="107"/>
                  </a:lnTo>
                  <a:lnTo>
                    <a:pt x="138" y="107"/>
                  </a:lnTo>
                  <a:lnTo>
                    <a:pt x="139" y="106"/>
                  </a:lnTo>
                  <a:lnTo>
                    <a:pt x="140" y="106"/>
                  </a:lnTo>
                  <a:lnTo>
                    <a:pt x="140" y="106"/>
                  </a:lnTo>
                  <a:lnTo>
                    <a:pt x="143" y="110"/>
                  </a:lnTo>
                  <a:lnTo>
                    <a:pt x="143" y="110"/>
                  </a:lnTo>
                  <a:lnTo>
                    <a:pt x="145" y="109"/>
                  </a:lnTo>
                  <a:lnTo>
                    <a:pt x="147" y="104"/>
                  </a:lnTo>
                  <a:lnTo>
                    <a:pt x="147" y="104"/>
                  </a:lnTo>
                  <a:lnTo>
                    <a:pt x="150" y="100"/>
                  </a:lnTo>
                  <a:lnTo>
                    <a:pt x="154" y="97"/>
                  </a:lnTo>
                  <a:lnTo>
                    <a:pt x="154" y="97"/>
                  </a:lnTo>
                  <a:lnTo>
                    <a:pt x="159" y="95"/>
                  </a:lnTo>
                  <a:lnTo>
                    <a:pt x="163" y="95"/>
                  </a:lnTo>
                  <a:lnTo>
                    <a:pt x="163" y="95"/>
                  </a:lnTo>
                  <a:lnTo>
                    <a:pt x="167" y="95"/>
                  </a:lnTo>
                  <a:lnTo>
                    <a:pt x="170" y="98"/>
                  </a:lnTo>
                  <a:lnTo>
                    <a:pt x="170" y="98"/>
                  </a:lnTo>
                  <a:lnTo>
                    <a:pt x="172" y="100"/>
                  </a:lnTo>
                  <a:lnTo>
                    <a:pt x="174" y="104"/>
                  </a:lnTo>
                  <a:lnTo>
                    <a:pt x="174" y="109"/>
                  </a:lnTo>
                  <a:lnTo>
                    <a:pt x="174" y="112"/>
                  </a:lnTo>
                  <a:lnTo>
                    <a:pt x="174" y="112"/>
                  </a:lnTo>
                  <a:lnTo>
                    <a:pt x="171" y="110"/>
                  </a:lnTo>
                  <a:lnTo>
                    <a:pt x="171" y="110"/>
                  </a:lnTo>
                  <a:lnTo>
                    <a:pt x="167" y="109"/>
                  </a:lnTo>
                  <a:lnTo>
                    <a:pt x="163" y="107"/>
                  </a:lnTo>
                  <a:lnTo>
                    <a:pt x="156" y="107"/>
                  </a:lnTo>
                  <a:lnTo>
                    <a:pt x="150" y="109"/>
                  </a:lnTo>
                  <a:lnTo>
                    <a:pt x="150" y="109"/>
                  </a:lnTo>
                  <a:lnTo>
                    <a:pt x="142" y="112"/>
                  </a:lnTo>
                  <a:lnTo>
                    <a:pt x="129" y="116"/>
                  </a:lnTo>
                  <a:lnTo>
                    <a:pt x="129" y="116"/>
                  </a:lnTo>
                  <a:lnTo>
                    <a:pt x="126" y="117"/>
                  </a:lnTo>
                  <a:lnTo>
                    <a:pt x="123" y="117"/>
                  </a:lnTo>
                  <a:lnTo>
                    <a:pt x="121" y="116"/>
                  </a:lnTo>
                  <a:lnTo>
                    <a:pt x="120" y="113"/>
                  </a:lnTo>
                  <a:lnTo>
                    <a:pt x="120" y="113"/>
                  </a:lnTo>
                  <a:lnTo>
                    <a:pt x="120" y="110"/>
                  </a:lnTo>
                  <a:lnTo>
                    <a:pt x="120" y="107"/>
                  </a:lnTo>
                  <a:lnTo>
                    <a:pt x="121" y="105"/>
                  </a:lnTo>
                  <a:lnTo>
                    <a:pt x="121" y="105"/>
                  </a:lnTo>
                  <a:lnTo>
                    <a:pt x="117" y="107"/>
                  </a:lnTo>
                  <a:lnTo>
                    <a:pt x="114" y="110"/>
                  </a:lnTo>
                  <a:lnTo>
                    <a:pt x="112" y="113"/>
                  </a:lnTo>
                  <a:lnTo>
                    <a:pt x="112" y="113"/>
                  </a:lnTo>
                  <a:lnTo>
                    <a:pt x="112" y="117"/>
                  </a:lnTo>
                  <a:lnTo>
                    <a:pt x="113" y="121"/>
                  </a:lnTo>
                  <a:lnTo>
                    <a:pt x="116" y="124"/>
                  </a:lnTo>
                  <a:lnTo>
                    <a:pt x="119" y="126"/>
                  </a:lnTo>
                  <a:lnTo>
                    <a:pt x="119" y="126"/>
                  </a:lnTo>
                  <a:lnTo>
                    <a:pt x="123" y="126"/>
                  </a:lnTo>
                  <a:lnTo>
                    <a:pt x="128" y="125"/>
                  </a:lnTo>
                  <a:lnTo>
                    <a:pt x="138" y="120"/>
                  </a:lnTo>
                  <a:lnTo>
                    <a:pt x="138" y="120"/>
                  </a:lnTo>
                  <a:lnTo>
                    <a:pt x="148" y="115"/>
                  </a:lnTo>
                  <a:lnTo>
                    <a:pt x="148" y="115"/>
                  </a:lnTo>
                  <a:lnTo>
                    <a:pt x="152" y="114"/>
                  </a:lnTo>
                  <a:lnTo>
                    <a:pt x="155" y="113"/>
                  </a:lnTo>
                  <a:lnTo>
                    <a:pt x="160" y="114"/>
                  </a:lnTo>
                  <a:lnTo>
                    <a:pt x="164" y="115"/>
                  </a:lnTo>
                  <a:lnTo>
                    <a:pt x="164" y="115"/>
                  </a:lnTo>
                  <a:lnTo>
                    <a:pt x="168" y="118"/>
                  </a:lnTo>
                  <a:lnTo>
                    <a:pt x="170" y="120"/>
                  </a:lnTo>
                  <a:lnTo>
                    <a:pt x="170" y="120"/>
                  </a:lnTo>
                  <a:lnTo>
                    <a:pt x="168" y="123"/>
                  </a:lnTo>
                  <a:lnTo>
                    <a:pt x="166" y="125"/>
                  </a:lnTo>
                  <a:lnTo>
                    <a:pt x="161" y="126"/>
                  </a:lnTo>
                  <a:lnTo>
                    <a:pt x="161" y="126"/>
                  </a:lnTo>
                  <a:lnTo>
                    <a:pt x="157" y="125"/>
                  </a:lnTo>
                  <a:lnTo>
                    <a:pt x="154" y="124"/>
                  </a:lnTo>
                  <a:lnTo>
                    <a:pt x="151" y="121"/>
                  </a:lnTo>
                  <a:lnTo>
                    <a:pt x="149" y="119"/>
                  </a:lnTo>
                  <a:lnTo>
                    <a:pt x="149" y="119"/>
                  </a:lnTo>
                  <a:lnTo>
                    <a:pt x="148" y="124"/>
                  </a:lnTo>
                  <a:lnTo>
                    <a:pt x="148" y="124"/>
                  </a:lnTo>
                  <a:lnTo>
                    <a:pt x="147" y="126"/>
                  </a:lnTo>
                  <a:lnTo>
                    <a:pt x="147" y="128"/>
                  </a:lnTo>
                  <a:lnTo>
                    <a:pt x="147" y="129"/>
                  </a:lnTo>
                  <a:lnTo>
                    <a:pt x="147" y="131"/>
                  </a:lnTo>
                  <a:lnTo>
                    <a:pt x="147" y="131"/>
                  </a:lnTo>
                  <a:lnTo>
                    <a:pt x="146" y="132"/>
                  </a:lnTo>
                  <a:lnTo>
                    <a:pt x="145" y="134"/>
                  </a:lnTo>
                  <a:lnTo>
                    <a:pt x="140" y="138"/>
                  </a:lnTo>
                  <a:lnTo>
                    <a:pt x="140" y="138"/>
                  </a:lnTo>
                  <a:lnTo>
                    <a:pt x="134" y="141"/>
                  </a:lnTo>
                  <a:lnTo>
                    <a:pt x="128" y="142"/>
                  </a:lnTo>
                  <a:lnTo>
                    <a:pt x="128" y="142"/>
                  </a:lnTo>
                  <a:lnTo>
                    <a:pt x="133" y="152"/>
                  </a:lnTo>
                  <a:lnTo>
                    <a:pt x="133" y="152"/>
                  </a:lnTo>
                  <a:lnTo>
                    <a:pt x="137" y="158"/>
                  </a:lnTo>
                  <a:lnTo>
                    <a:pt x="139" y="162"/>
                  </a:lnTo>
                  <a:lnTo>
                    <a:pt x="141" y="165"/>
                  </a:lnTo>
                  <a:lnTo>
                    <a:pt x="141" y="165"/>
                  </a:lnTo>
                  <a:lnTo>
                    <a:pt x="146" y="164"/>
                  </a:lnTo>
                  <a:lnTo>
                    <a:pt x="153" y="161"/>
                  </a:lnTo>
                  <a:lnTo>
                    <a:pt x="153" y="161"/>
                  </a:lnTo>
                  <a:lnTo>
                    <a:pt x="159" y="157"/>
                  </a:lnTo>
                  <a:lnTo>
                    <a:pt x="162" y="153"/>
                  </a:lnTo>
                  <a:lnTo>
                    <a:pt x="162" y="153"/>
                  </a:lnTo>
                  <a:lnTo>
                    <a:pt x="157" y="162"/>
                  </a:lnTo>
                  <a:lnTo>
                    <a:pt x="154" y="169"/>
                  </a:lnTo>
                  <a:lnTo>
                    <a:pt x="150" y="172"/>
                  </a:lnTo>
                  <a:lnTo>
                    <a:pt x="147" y="175"/>
                  </a:lnTo>
                  <a:lnTo>
                    <a:pt x="147" y="175"/>
                  </a:lnTo>
                  <a:lnTo>
                    <a:pt x="132" y="185"/>
                  </a:lnTo>
                  <a:lnTo>
                    <a:pt x="112" y="197"/>
                  </a:lnTo>
                  <a:lnTo>
                    <a:pt x="102" y="202"/>
                  </a:lnTo>
                  <a:lnTo>
                    <a:pt x="91" y="206"/>
                  </a:lnTo>
                  <a:lnTo>
                    <a:pt x="79" y="211"/>
                  </a:lnTo>
                  <a:lnTo>
                    <a:pt x="67" y="213"/>
                  </a:lnTo>
                  <a:lnTo>
                    <a:pt x="67" y="213"/>
                  </a:lnTo>
                  <a:lnTo>
                    <a:pt x="64" y="213"/>
                  </a:lnTo>
                  <a:lnTo>
                    <a:pt x="60" y="211"/>
                  </a:lnTo>
                  <a:lnTo>
                    <a:pt x="52" y="205"/>
                  </a:lnTo>
                  <a:lnTo>
                    <a:pt x="45" y="200"/>
                  </a:lnTo>
                  <a:lnTo>
                    <a:pt x="40" y="195"/>
                  </a:lnTo>
                  <a:lnTo>
                    <a:pt x="40" y="195"/>
                  </a:lnTo>
                  <a:lnTo>
                    <a:pt x="39" y="195"/>
                  </a:lnTo>
                  <a:lnTo>
                    <a:pt x="37" y="193"/>
                  </a:lnTo>
                  <a:lnTo>
                    <a:pt x="35" y="195"/>
                  </a:lnTo>
                  <a:lnTo>
                    <a:pt x="32" y="197"/>
                  </a:lnTo>
                  <a:lnTo>
                    <a:pt x="32" y="197"/>
                  </a:lnTo>
                  <a:lnTo>
                    <a:pt x="29" y="197"/>
                  </a:lnTo>
                  <a:lnTo>
                    <a:pt x="24" y="197"/>
                  </a:lnTo>
                  <a:lnTo>
                    <a:pt x="19" y="198"/>
                  </a:lnTo>
                  <a:lnTo>
                    <a:pt x="17" y="200"/>
                  </a:lnTo>
                  <a:lnTo>
                    <a:pt x="14" y="202"/>
                  </a:lnTo>
                  <a:lnTo>
                    <a:pt x="14" y="202"/>
                  </a:lnTo>
                  <a:lnTo>
                    <a:pt x="14" y="203"/>
                  </a:lnTo>
                  <a:lnTo>
                    <a:pt x="18" y="203"/>
                  </a:lnTo>
                  <a:lnTo>
                    <a:pt x="21" y="202"/>
                  </a:lnTo>
                  <a:lnTo>
                    <a:pt x="25" y="203"/>
                  </a:lnTo>
                  <a:lnTo>
                    <a:pt x="25" y="203"/>
                  </a:lnTo>
                  <a:lnTo>
                    <a:pt x="26" y="204"/>
                  </a:lnTo>
                  <a:lnTo>
                    <a:pt x="25" y="205"/>
                  </a:lnTo>
                  <a:lnTo>
                    <a:pt x="24" y="206"/>
                  </a:lnTo>
                  <a:lnTo>
                    <a:pt x="24" y="208"/>
                  </a:lnTo>
                  <a:lnTo>
                    <a:pt x="24" y="208"/>
                  </a:lnTo>
                  <a:lnTo>
                    <a:pt x="24" y="210"/>
                  </a:lnTo>
                  <a:lnTo>
                    <a:pt x="26" y="212"/>
                  </a:lnTo>
                  <a:lnTo>
                    <a:pt x="31" y="214"/>
                  </a:lnTo>
                  <a:lnTo>
                    <a:pt x="42" y="218"/>
                  </a:lnTo>
                  <a:lnTo>
                    <a:pt x="42" y="218"/>
                  </a:lnTo>
                  <a:lnTo>
                    <a:pt x="43" y="219"/>
                  </a:lnTo>
                  <a:lnTo>
                    <a:pt x="43" y="220"/>
                  </a:lnTo>
                  <a:lnTo>
                    <a:pt x="43" y="220"/>
                  </a:lnTo>
                  <a:lnTo>
                    <a:pt x="36" y="219"/>
                  </a:lnTo>
                  <a:lnTo>
                    <a:pt x="31" y="217"/>
                  </a:lnTo>
                  <a:lnTo>
                    <a:pt x="23" y="214"/>
                  </a:lnTo>
                  <a:lnTo>
                    <a:pt x="23" y="214"/>
                  </a:lnTo>
                  <a:lnTo>
                    <a:pt x="18" y="213"/>
                  </a:lnTo>
                  <a:lnTo>
                    <a:pt x="14" y="213"/>
                  </a:lnTo>
                  <a:lnTo>
                    <a:pt x="12" y="215"/>
                  </a:lnTo>
                  <a:lnTo>
                    <a:pt x="12" y="217"/>
                  </a:lnTo>
                  <a:lnTo>
                    <a:pt x="12" y="217"/>
                  </a:lnTo>
                  <a:lnTo>
                    <a:pt x="11" y="218"/>
                  </a:lnTo>
                  <a:lnTo>
                    <a:pt x="10" y="218"/>
                  </a:lnTo>
                  <a:lnTo>
                    <a:pt x="7" y="220"/>
                  </a:lnTo>
                  <a:lnTo>
                    <a:pt x="5" y="221"/>
                  </a:lnTo>
                  <a:lnTo>
                    <a:pt x="3" y="225"/>
                  </a:lnTo>
                  <a:lnTo>
                    <a:pt x="2" y="228"/>
                  </a:lnTo>
                  <a:lnTo>
                    <a:pt x="0" y="233"/>
                  </a:lnTo>
                  <a:lnTo>
                    <a:pt x="0" y="233"/>
                  </a:lnTo>
                  <a:lnTo>
                    <a:pt x="2" y="233"/>
                  </a:lnTo>
                  <a:lnTo>
                    <a:pt x="6" y="229"/>
                  </a:lnTo>
                  <a:lnTo>
                    <a:pt x="9" y="227"/>
                  </a:lnTo>
                  <a:lnTo>
                    <a:pt x="10" y="226"/>
                  </a:lnTo>
                  <a:lnTo>
                    <a:pt x="11" y="227"/>
                  </a:lnTo>
                  <a:lnTo>
                    <a:pt x="11" y="227"/>
                  </a:lnTo>
                  <a:lnTo>
                    <a:pt x="13" y="231"/>
                  </a:lnTo>
                  <a:lnTo>
                    <a:pt x="17" y="233"/>
                  </a:lnTo>
                  <a:lnTo>
                    <a:pt x="21" y="233"/>
                  </a:lnTo>
                  <a:lnTo>
                    <a:pt x="25" y="233"/>
                  </a:lnTo>
                  <a:lnTo>
                    <a:pt x="35" y="232"/>
                  </a:lnTo>
                  <a:lnTo>
                    <a:pt x="38" y="232"/>
                  </a:lnTo>
                  <a:lnTo>
                    <a:pt x="41" y="233"/>
                  </a:lnTo>
                  <a:lnTo>
                    <a:pt x="41" y="233"/>
                  </a:lnTo>
                  <a:lnTo>
                    <a:pt x="41" y="233"/>
                  </a:lnTo>
                  <a:lnTo>
                    <a:pt x="41" y="233"/>
                  </a:lnTo>
                  <a:lnTo>
                    <a:pt x="39" y="234"/>
                  </a:lnTo>
                  <a:lnTo>
                    <a:pt x="31" y="235"/>
                  </a:lnTo>
                  <a:lnTo>
                    <a:pt x="26" y="236"/>
                  </a:lnTo>
                  <a:lnTo>
                    <a:pt x="23" y="239"/>
                  </a:lnTo>
                  <a:lnTo>
                    <a:pt x="21" y="241"/>
                  </a:lnTo>
                  <a:lnTo>
                    <a:pt x="21" y="242"/>
                  </a:lnTo>
                  <a:lnTo>
                    <a:pt x="22" y="243"/>
                  </a:lnTo>
                  <a:lnTo>
                    <a:pt x="22" y="243"/>
                  </a:lnTo>
                  <a:lnTo>
                    <a:pt x="20" y="245"/>
                  </a:lnTo>
                  <a:lnTo>
                    <a:pt x="18" y="249"/>
                  </a:lnTo>
                  <a:lnTo>
                    <a:pt x="17" y="251"/>
                  </a:lnTo>
                  <a:lnTo>
                    <a:pt x="17" y="255"/>
                  </a:lnTo>
                  <a:lnTo>
                    <a:pt x="18" y="258"/>
                  </a:lnTo>
                  <a:lnTo>
                    <a:pt x="20" y="262"/>
                  </a:lnTo>
                  <a:lnTo>
                    <a:pt x="20" y="262"/>
                  </a:lnTo>
                  <a:lnTo>
                    <a:pt x="21" y="257"/>
                  </a:lnTo>
                  <a:lnTo>
                    <a:pt x="24" y="253"/>
                  </a:lnTo>
                  <a:lnTo>
                    <a:pt x="25" y="251"/>
                  </a:lnTo>
                  <a:lnTo>
                    <a:pt x="27" y="251"/>
                  </a:lnTo>
                  <a:lnTo>
                    <a:pt x="27" y="251"/>
                  </a:lnTo>
                  <a:lnTo>
                    <a:pt x="32" y="253"/>
                  </a:lnTo>
                  <a:lnTo>
                    <a:pt x="35" y="254"/>
                  </a:lnTo>
                  <a:lnTo>
                    <a:pt x="38" y="254"/>
                  </a:lnTo>
                  <a:lnTo>
                    <a:pt x="42" y="251"/>
                  </a:lnTo>
                  <a:lnTo>
                    <a:pt x="42" y="251"/>
                  </a:lnTo>
                  <a:lnTo>
                    <a:pt x="47" y="248"/>
                  </a:lnTo>
                  <a:lnTo>
                    <a:pt x="50" y="246"/>
                  </a:lnTo>
                  <a:lnTo>
                    <a:pt x="55" y="244"/>
                  </a:lnTo>
                  <a:lnTo>
                    <a:pt x="55" y="244"/>
                  </a:lnTo>
                  <a:lnTo>
                    <a:pt x="56" y="246"/>
                  </a:lnTo>
                  <a:lnTo>
                    <a:pt x="57" y="249"/>
                  </a:lnTo>
                  <a:lnTo>
                    <a:pt x="57" y="249"/>
                  </a:lnTo>
                  <a:lnTo>
                    <a:pt x="60" y="250"/>
                  </a:lnTo>
                  <a:lnTo>
                    <a:pt x="61" y="251"/>
                  </a:lnTo>
                  <a:lnTo>
                    <a:pt x="62" y="253"/>
                  </a:lnTo>
                  <a:lnTo>
                    <a:pt x="62" y="253"/>
                  </a:lnTo>
                  <a:lnTo>
                    <a:pt x="61" y="255"/>
                  </a:lnTo>
                  <a:lnTo>
                    <a:pt x="59" y="258"/>
                  </a:lnTo>
                  <a:lnTo>
                    <a:pt x="56" y="260"/>
                  </a:lnTo>
                  <a:lnTo>
                    <a:pt x="56" y="260"/>
                  </a:lnTo>
                  <a:lnTo>
                    <a:pt x="57" y="260"/>
                  </a:lnTo>
                  <a:lnTo>
                    <a:pt x="61" y="260"/>
                  </a:lnTo>
                  <a:lnTo>
                    <a:pt x="64" y="259"/>
                  </a:lnTo>
                  <a:lnTo>
                    <a:pt x="66" y="257"/>
                  </a:lnTo>
                  <a:lnTo>
                    <a:pt x="68" y="254"/>
                  </a:lnTo>
                  <a:lnTo>
                    <a:pt x="68" y="254"/>
                  </a:lnTo>
                  <a:lnTo>
                    <a:pt x="69" y="253"/>
                  </a:lnTo>
                  <a:lnTo>
                    <a:pt x="70" y="253"/>
                  </a:lnTo>
                  <a:lnTo>
                    <a:pt x="74" y="253"/>
                  </a:lnTo>
                  <a:lnTo>
                    <a:pt x="74" y="253"/>
                  </a:lnTo>
                  <a:lnTo>
                    <a:pt x="76" y="251"/>
                  </a:lnTo>
                  <a:lnTo>
                    <a:pt x="77" y="250"/>
                  </a:lnTo>
                  <a:lnTo>
                    <a:pt x="77" y="247"/>
                  </a:lnTo>
                  <a:lnTo>
                    <a:pt x="76" y="244"/>
                  </a:lnTo>
                  <a:lnTo>
                    <a:pt x="77" y="243"/>
                  </a:lnTo>
                  <a:lnTo>
                    <a:pt x="78" y="241"/>
                  </a:lnTo>
                  <a:lnTo>
                    <a:pt x="78" y="241"/>
                  </a:lnTo>
                  <a:lnTo>
                    <a:pt x="82" y="237"/>
                  </a:lnTo>
                  <a:lnTo>
                    <a:pt x="86" y="234"/>
                  </a:lnTo>
                  <a:lnTo>
                    <a:pt x="96" y="230"/>
                  </a:lnTo>
                  <a:lnTo>
                    <a:pt x="96" y="230"/>
                  </a:lnTo>
                  <a:lnTo>
                    <a:pt x="95" y="234"/>
                  </a:lnTo>
                  <a:lnTo>
                    <a:pt x="95" y="239"/>
                  </a:lnTo>
                  <a:lnTo>
                    <a:pt x="97" y="244"/>
                  </a:lnTo>
                  <a:lnTo>
                    <a:pt x="121" y="237"/>
                  </a:lnTo>
                  <a:lnTo>
                    <a:pt x="121" y="237"/>
                  </a:lnTo>
                  <a:lnTo>
                    <a:pt x="120" y="233"/>
                  </a:lnTo>
                  <a:lnTo>
                    <a:pt x="121" y="228"/>
                  </a:lnTo>
                  <a:lnTo>
                    <a:pt x="123" y="222"/>
                  </a:lnTo>
                  <a:lnTo>
                    <a:pt x="127" y="217"/>
                  </a:lnTo>
                  <a:lnTo>
                    <a:pt x="127" y="217"/>
                  </a:lnTo>
                  <a:lnTo>
                    <a:pt x="127" y="219"/>
                  </a:lnTo>
                  <a:lnTo>
                    <a:pt x="126" y="225"/>
                  </a:lnTo>
                  <a:lnTo>
                    <a:pt x="126" y="231"/>
                  </a:lnTo>
                  <a:lnTo>
                    <a:pt x="126" y="234"/>
                  </a:lnTo>
                  <a:lnTo>
                    <a:pt x="127" y="236"/>
                  </a:lnTo>
                  <a:lnTo>
                    <a:pt x="151" y="230"/>
                  </a:lnTo>
                  <a:lnTo>
                    <a:pt x="151" y="230"/>
                  </a:lnTo>
                  <a:lnTo>
                    <a:pt x="150" y="227"/>
                  </a:lnTo>
                  <a:lnTo>
                    <a:pt x="150" y="222"/>
                  </a:lnTo>
                  <a:lnTo>
                    <a:pt x="152" y="215"/>
                  </a:lnTo>
                  <a:lnTo>
                    <a:pt x="152" y="215"/>
                  </a:lnTo>
                  <a:lnTo>
                    <a:pt x="154" y="224"/>
                  </a:lnTo>
                  <a:lnTo>
                    <a:pt x="157" y="231"/>
                  </a:lnTo>
                  <a:lnTo>
                    <a:pt x="163" y="237"/>
                  </a:lnTo>
                  <a:lnTo>
                    <a:pt x="166" y="240"/>
                  </a:lnTo>
                  <a:lnTo>
                    <a:pt x="170" y="242"/>
                  </a:lnTo>
                  <a:lnTo>
                    <a:pt x="170" y="242"/>
                  </a:lnTo>
                  <a:lnTo>
                    <a:pt x="183" y="247"/>
                  </a:lnTo>
                  <a:lnTo>
                    <a:pt x="197" y="251"/>
                  </a:lnTo>
                  <a:lnTo>
                    <a:pt x="229" y="261"/>
                  </a:lnTo>
                  <a:lnTo>
                    <a:pt x="229" y="261"/>
                  </a:lnTo>
                  <a:lnTo>
                    <a:pt x="240" y="264"/>
                  </a:lnTo>
                  <a:lnTo>
                    <a:pt x="248" y="268"/>
                  </a:lnTo>
                  <a:lnTo>
                    <a:pt x="248" y="268"/>
                  </a:lnTo>
                  <a:lnTo>
                    <a:pt x="249" y="269"/>
                  </a:lnTo>
                  <a:lnTo>
                    <a:pt x="250" y="270"/>
                  </a:lnTo>
                  <a:lnTo>
                    <a:pt x="249" y="273"/>
                  </a:lnTo>
                  <a:lnTo>
                    <a:pt x="246" y="275"/>
                  </a:lnTo>
                  <a:lnTo>
                    <a:pt x="246" y="275"/>
                  </a:lnTo>
                  <a:lnTo>
                    <a:pt x="250" y="278"/>
                  </a:lnTo>
                  <a:lnTo>
                    <a:pt x="259" y="284"/>
                  </a:lnTo>
                  <a:lnTo>
                    <a:pt x="259" y="284"/>
                  </a:lnTo>
                  <a:lnTo>
                    <a:pt x="264" y="289"/>
                  </a:lnTo>
                  <a:lnTo>
                    <a:pt x="267" y="296"/>
                  </a:lnTo>
                  <a:lnTo>
                    <a:pt x="270" y="304"/>
                  </a:lnTo>
                  <a:lnTo>
                    <a:pt x="272" y="313"/>
                  </a:lnTo>
                  <a:lnTo>
                    <a:pt x="272" y="313"/>
                  </a:lnTo>
                  <a:lnTo>
                    <a:pt x="274" y="320"/>
                  </a:lnTo>
                  <a:lnTo>
                    <a:pt x="275" y="328"/>
                  </a:lnTo>
                  <a:lnTo>
                    <a:pt x="275" y="334"/>
                  </a:lnTo>
                  <a:lnTo>
                    <a:pt x="275" y="337"/>
                  </a:lnTo>
                  <a:lnTo>
                    <a:pt x="274" y="339"/>
                  </a:lnTo>
                  <a:lnTo>
                    <a:pt x="274" y="339"/>
                  </a:lnTo>
                  <a:lnTo>
                    <a:pt x="271" y="341"/>
                  </a:lnTo>
                  <a:lnTo>
                    <a:pt x="269" y="342"/>
                  </a:lnTo>
                  <a:lnTo>
                    <a:pt x="266" y="343"/>
                  </a:lnTo>
                  <a:lnTo>
                    <a:pt x="260" y="345"/>
                  </a:lnTo>
                  <a:lnTo>
                    <a:pt x="262" y="354"/>
                  </a:lnTo>
                  <a:lnTo>
                    <a:pt x="262" y="354"/>
                  </a:lnTo>
                  <a:lnTo>
                    <a:pt x="266" y="354"/>
                  </a:lnTo>
                  <a:lnTo>
                    <a:pt x="270" y="352"/>
                  </a:lnTo>
                  <a:lnTo>
                    <a:pt x="275" y="351"/>
                  </a:lnTo>
                  <a:lnTo>
                    <a:pt x="275" y="351"/>
                  </a:lnTo>
                  <a:lnTo>
                    <a:pt x="274" y="352"/>
                  </a:lnTo>
                  <a:lnTo>
                    <a:pt x="274" y="352"/>
                  </a:lnTo>
                  <a:lnTo>
                    <a:pt x="270" y="358"/>
                  </a:lnTo>
                  <a:lnTo>
                    <a:pt x="269" y="362"/>
                  </a:lnTo>
                  <a:lnTo>
                    <a:pt x="279" y="369"/>
                  </a:lnTo>
                  <a:lnTo>
                    <a:pt x="279" y="369"/>
                  </a:lnTo>
                  <a:lnTo>
                    <a:pt x="283" y="358"/>
                  </a:lnTo>
                  <a:lnTo>
                    <a:pt x="285" y="355"/>
                  </a:lnTo>
                  <a:lnTo>
                    <a:pt x="288" y="352"/>
                  </a:lnTo>
                  <a:lnTo>
                    <a:pt x="288" y="352"/>
                  </a:lnTo>
                  <a:lnTo>
                    <a:pt x="290" y="352"/>
                  </a:lnTo>
                  <a:lnTo>
                    <a:pt x="293" y="354"/>
                  </a:lnTo>
                  <a:lnTo>
                    <a:pt x="297" y="356"/>
                  </a:lnTo>
                  <a:lnTo>
                    <a:pt x="302" y="358"/>
                  </a:lnTo>
                  <a:lnTo>
                    <a:pt x="306" y="362"/>
                  </a:lnTo>
                  <a:lnTo>
                    <a:pt x="311" y="368"/>
                  </a:lnTo>
                  <a:lnTo>
                    <a:pt x="315" y="373"/>
                  </a:lnTo>
                  <a:lnTo>
                    <a:pt x="319" y="379"/>
                  </a:lnTo>
                  <a:lnTo>
                    <a:pt x="319" y="379"/>
                  </a:lnTo>
                  <a:lnTo>
                    <a:pt x="320" y="385"/>
                  </a:lnTo>
                  <a:lnTo>
                    <a:pt x="321" y="390"/>
                  </a:lnTo>
                  <a:lnTo>
                    <a:pt x="321" y="395"/>
                  </a:lnTo>
                  <a:lnTo>
                    <a:pt x="320" y="402"/>
                  </a:lnTo>
                  <a:lnTo>
                    <a:pt x="319" y="407"/>
                  </a:lnTo>
                  <a:lnTo>
                    <a:pt x="317" y="412"/>
                  </a:lnTo>
                  <a:lnTo>
                    <a:pt x="313" y="415"/>
                  </a:lnTo>
                  <a:lnTo>
                    <a:pt x="310" y="417"/>
                  </a:lnTo>
                  <a:lnTo>
                    <a:pt x="310" y="417"/>
                  </a:lnTo>
                  <a:lnTo>
                    <a:pt x="307" y="417"/>
                  </a:lnTo>
                  <a:lnTo>
                    <a:pt x="304" y="416"/>
                  </a:lnTo>
                  <a:lnTo>
                    <a:pt x="297" y="413"/>
                  </a:lnTo>
                  <a:lnTo>
                    <a:pt x="291" y="409"/>
                  </a:lnTo>
                  <a:lnTo>
                    <a:pt x="289" y="409"/>
                  </a:lnTo>
                  <a:lnTo>
                    <a:pt x="286" y="412"/>
                  </a:lnTo>
                  <a:lnTo>
                    <a:pt x="286" y="412"/>
                  </a:lnTo>
                  <a:lnTo>
                    <a:pt x="285" y="414"/>
                  </a:lnTo>
                  <a:lnTo>
                    <a:pt x="282" y="415"/>
                  </a:lnTo>
                  <a:lnTo>
                    <a:pt x="277" y="418"/>
                  </a:lnTo>
                  <a:lnTo>
                    <a:pt x="274" y="420"/>
                  </a:lnTo>
                  <a:lnTo>
                    <a:pt x="272" y="423"/>
                  </a:lnTo>
                  <a:lnTo>
                    <a:pt x="272" y="428"/>
                  </a:lnTo>
                  <a:lnTo>
                    <a:pt x="274" y="433"/>
                  </a:lnTo>
                  <a:lnTo>
                    <a:pt x="274" y="433"/>
                  </a:lnTo>
                  <a:lnTo>
                    <a:pt x="278" y="428"/>
                  </a:lnTo>
                  <a:lnTo>
                    <a:pt x="281" y="426"/>
                  </a:lnTo>
                  <a:lnTo>
                    <a:pt x="283" y="426"/>
                  </a:lnTo>
                  <a:lnTo>
                    <a:pt x="283" y="426"/>
                  </a:lnTo>
                  <a:lnTo>
                    <a:pt x="284" y="427"/>
                  </a:lnTo>
                  <a:lnTo>
                    <a:pt x="284" y="428"/>
                  </a:lnTo>
                  <a:lnTo>
                    <a:pt x="286" y="431"/>
                  </a:lnTo>
                  <a:lnTo>
                    <a:pt x="286" y="431"/>
                  </a:lnTo>
                  <a:lnTo>
                    <a:pt x="288" y="431"/>
                  </a:lnTo>
                  <a:lnTo>
                    <a:pt x="290" y="431"/>
                  </a:lnTo>
                  <a:lnTo>
                    <a:pt x="296" y="431"/>
                  </a:lnTo>
                  <a:lnTo>
                    <a:pt x="302" y="430"/>
                  </a:lnTo>
                  <a:lnTo>
                    <a:pt x="304" y="430"/>
                  </a:lnTo>
                  <a:lnTo>
                    <a:pt x="305" y="431"/>
                  </a:lnTo>
                  <a:lnTo>
                    <a:pt x="305" y="431"/>
                  </a:lnTo>
                  <a:lnTo>
                    <a:pt x="305" y="432"/>
                  </a:lnTo>
                  <a:lnTo>
                    <a:pt x="304" y="432"/>
                  </a:lnTo>
                  <a:lnTo>
                    <a:pt x="300" y="432"/>
                  </a:lnTo>
                  <a:lnTo>
                    <a:pt x="300" y="432"/>
                  </a:lnTo>
                  <a:lnTo>
                    <a:pt x="290" y="434"/>
                  </a:lnTo>
                  <a:lnTo>
                    <a:pt x="284" y="436"/>
                  </a:lnTo>
                  <a:lnTo>
                    <a:pt x="282" y="438"/>
                  </a:lnTo>
                  <a:lnTo>
                    <a:pt x="282" y="438"/>
                  </a:lnTo>
                  <a:lnTo>
                    <a:pt x="282" y="441"/>
                  </a:lnTo>
                  <a:lnTo>
                    <a:pt x="282" y="443"/>
                  </a:lnTo>
                  <a:lnTo>
                    <a:pt x="282" y="443"/>
                  </a:lnTo>
                  <a:lnTo>
                    <a:pt x="280" y="445"/>
                  </a:lnTo>
                  <a:lnTo>
                    <a:pt x="277" y="447"/>
                  </a:lnTo>
                  <a:lnTo>
                    <a:pt x="275" y="451"/>
                  </a:lnTo>
                  <a:lnTo>
                    <a:pt x="274" y="454"/>
                  </a:lnTo>
                  <a:lnTo>
                    <a:pt x="274" y="457"/>
                  </a:lnTo>
                  <a:lnTo>
                    <a:pt x="274" y="457"/>
                  </a:lnTo>
                  <a:lnTo>
                    <a:pt x="275" y="461"/>
                  </a:lnTo>
                  <a:lnTo>
                    <a:pt x="277" y="463"/>
                  </a:lnTo>
                  <a:lnTo>
                    <a:pt x="280" y="466"/>
                  </a:lnTo>
                  <a:lnTo>
                    <a:pt x="280" y="466"/>
                  </a:lnTo>
                  <a:lnTo>
                    <a:pt x="280" y="464"/>
                  </a:lnTo>
                  <a:lnTo>
                    <a:pt x="280" y="461"/>
                  </a:lnTo>
                  <a:lnTo>
                    <a:pt x="281" y="457"/>
                  </a:lnTo>
                  <a:lnTo>
                    <a:pt x="282" y="455"/>
                  </a:lnTo>
                  <a:lnTo>
                    <a:pt x="284" y="455"/>
                  </a:lnTo>
                  <a:lnTo>
                    <a:pt x="284" y="455"/>
                  </a:lnTo>
                  <a:lnTo>
                    <a:pt x="285" y="455"/>
                  </a:lnTo>
                  <a:lnTo>
                    <a:pt x="286" y="456"/>
                  </a:lnTo>
                  <a:lnTo>
                    <a:pt x="289" y="458"/>
                  </a:lnTo>
                  <a:lnTo>
                    <a:pt x="291" y="458"/>
                  </a:lnTo>
                  <a:lnTo>
                    <a:pt x="291" y="458"/>
                  </a:lnTo>
                  <a:lnTo>
                    <a:pt x="293" y="458"/>
                  </a:lnTo>
                  <a:lnTo>
                    <a:pt x="296" y="456"/>
                  </a:lnTo>
                  <a:lnTo>
                    <a:pt x="303" y="449"/>
                  </a:lnTo>
                  <a:lnTo>
                    <a:pt x="309" y="444"/>
                  </a:lnTo>
                  <a:lnTo>
                    <a:pt x="311" y="442"/>
                  </a:lnTo>
                  <a:lnTo>
                    <a:pt x="313" y="442"/>
                  </a:lnTo>
                  <a:lnTo>
                    <a:pt x="313" y="442"/>
                  </a:lnTo>
                  <a:lnTo>
                    <a:pt x="313" y="443"/>
                  </a:lnTo>
                  <a:lnTo>
                    <a:pt x="312" y="444"/>
                  </a:lnTo>
                  <a:lnTo>
                    <a:pt x="309" y="447"/>
                  </a:lnTo>
                  <a:lnTo>
                    <a:pt x="305" y="451"/>
                  </a:lnTo>
                  <a:lnTo>
                    <a:pt x="303" y="454"/>
                  </a:lnTo>
                  <a:lnTo>
                    <a:pt x="302" y="457"/>
                  </a:lnTo>
                  <a:lnTo>
                    <a:pt x="302" y="457"/>
                  </a:lnTo>
                  <a:lnTo>
                    <a:pt x="303" y="460"/>
                  </a:lnTo>
                  <a:lnTo>
                    <a:pt x="304" y="462"/>
                  </a:lnTo>
                  <a:lnTo>
                    <a:pt x="306" y="464"/>
                  </a:lnTo>
                  <a:lnTo>
                    <a:pt x="307" y="466"/>
                  </a:lnTo>
                  <a:lnTo>
                    <a:pt x="307" y="466"/>
                  </a:lnTo>
                  <a:lnTo>
                    <a:pt x="308" y="470"/>
                  </a:lnTo>
                  <a:lnTo>
                    <a:pt x="309" y="472"/>
                  </a:lnTo>
                  <a:lnTo>
                    <a:pt x="312" y="474"/>
                  </a:lnTo>
                  <a:lnTo>
                    <a:pt x="315" y="475"/>
                  </a:lnTo>
                  <a:lnTo>
                    <a:pt x="322" y="477"/>
                  </a:lnTo>
                  <a:lnTo>
                    <a:pt x="325" y="477"/>
                  </a:lnTo>
                  <a:lnTo>
                    <a:pt x="325" y="477"/>
                  </a:lnTo>
                  <a:lnTo>
                    <a:pt x="324" y="475"/>
                  </a:lnTo>
                  <a:lnTo>
                    <a:pt x="321" y="472"/>
                  </a:lnTo>
                  <a:lnTo>
                    <a:pt x="318" y="467"/>
                  </a:lnTo>
                  <a:lnTo>
                    <a:pt x="317" y="466"/>
                  </a:lnTo>
                  <a:lnTo>
                    <a:pt x="318" y="464"/>
                  </a:lnTo>
                  <a:lnTo>
                    <a:pt x="318" y="464"/>
                  </a:lnTo>
                  <a:lnTo>
                    <a:pt x="319" y="464"/>
                  </a:lnTo>
                  <a:lnTo>
                    <a:pt x="321" y="464"/>
                  </a:lnTo>
                  <a:lnTo>
                    <a:pt x="323" y="464"/>
                  </a:lnTo>
                  <a:lnTo>
                    <a:pt x="325" y="464"/>
                  </a:lnTo>
                  <a:lnTo>
                    <a:pt x="325" y="464"/>
                  </a:lnTo>
                  <a:lnTo>
                    <a:pt x="325" y="461"/>
                  </a:lnTo>
                  <a:lnTo>
                    <a:pt x="325" y="456"/>
                  </a:lnTo>
                  <a:lnTo>
                    <a:pt x="325" y="451"/>
                  </a:lnTo>
                  <a:lnTo>
                    <a:pt x="326" y="447"/>
                  </a:lnTo>
                  <a:lnTo>
                    <a:pt x="329" y="443"/>
                  </a:lnTo>
                  <a:lnTo>
                    <a:pt x="334" y="437"/>
                  </a:lnTo>
                  <a:lnTo>
                    <a:pt x="334" y="437"/>
                  </a:lnTo>
                  <a:lnTo>
                    <a:pt x="336" y="441"/>
                  </a:lnTo>
                  <a:lnTo>
                    <a:pt x="338" y="442"/>
                  </a:lnTo>
                  <a:lnTo>
                    <a:pt x="342" y="444"/>
                  </a:lnTo>
                  <a:lnTo>
                    <a:pt x="342" y="444"/>
                  </a:lnTo>
                  <a:lnTo>
                    <a:pt x="343" y="444"/>
                  </a:lnTo>
                  <a:lnTo>
                    <a:pt x="345" y="445"/>
                  </a:lnTo>
                  <a:lnTo>
                    <a:pt x="345" y="449"/>
                  </a:lnTo>
                  <a:lnTo>
                    <a:pt x="345" y="455"/>
                  </a:lnTo>
                  <a:lnTo>
                    <a:pt x="345" y="455"/>
                  </a:lnTo>
                  <a:lnTo>
                    <a:pt x="346" y="454"/>
                  </a:lnTo>
                  <a:lnTo>
                    <a:pt x="348" y="450"/>
                  </a:lnTo>
                  <a:lnTo>
                    <a:pt x="350" y="445"/>
                  </a:lnTo>
                  <a:lnTo>
                    <a:pt x="350" y="440"/>
                  </a:lnTo>
                  <a:lnTo>
                    <a:pt x="350" y="440"/>
                  </a:lnTo>
                  <a:lnTo>
                    <a:pt x="352" y="437"/>
                  </a:lnTo>
                  <a:lnTo>
                    <a:pt x="354" y="434"/>
                  </a:lnTo>
                  <a:lnTo>
                    <a:pt x="354" y="434"/>
                  </a:lnTo>
                  <a:lnTo>
                    <a:pt x="354" y="431"/>
                  </a:lnTo>
                  <a:lnTo>
                    <a:pt x="354" y="430"/>
                  </a:lnTo>
                  <a:lnTo>
                    <a:pt x="351" y="427"/>
                  </a:lnTo>
                  <a:lnTo>
                    <a:pt x="350" y="424"/>
                  </a:lnTo>
                  <a:lnTo>
                    <a:pt x="348" y="421"/>
                  </a:lnTo>
                  <a:lnTo>
                    <a:pt x="348" y="417"/>
                  </a:lnTo>
                  <a:lnTo>
                    <a:pt x="348" y="409"/>
                  </a:lnTo>
                  <a:lnTo>
                    <a:pt x="348" y="409"/>
                  </a:lnTo>
                  <a:lnTo>
                    <a:pt x="347" y="407"/>
                  </a:lnTo>
                  <a:lnTo>
                    <a:pt x="347" y="406"/>
                  </a:lnTo>
                  <a:lnTo>
                    <a:pt x="343" y="404"/>
                  </a:lnTo>
                  <a:lnTo>
                    <a:pt x="343" y="404"/>
                  </a:lnTo>
                  <a:lnTo>
                    <a:pt x="341" y="401"/>
                  </a:lnTo>
                  <a:lnTo>
                    <a:pt x="341" y="400"/>
                  </a:lnTo>
                  <a:lnTo>
                    <a:pt x="342" y="400"/>
                  </a:lnTo>
                  <a:lnTo>
                    <a:pt x="342" y="400"/>
                  </a:lnTo>
                  <a:lnTo>
                    <a:pt x="347" y="401"/>
                  </a:lnTo>
                  <a:lnTo>
                    <a:pt x="350" y="401"/>
                  </a:lnTo>
                  <a:lnTo>
                    <a:pt x="354" y="400"/>
                  </a:lnTo>
                  <a:lnTo>
                    <a:pt x="354" y="400"/>
                  </a:lnTo>
                  <a:lnTo>
                    <a:pt x="355" y="388"/>
                  </a:lnTo>
                  <a:lnTo>
                    <a:pt x="355" y="380"/>
                  </a:lnTo>
                  <a:lnTo>
                    <a:pt x="355" y="377"/>
                  </a:lnTo>
                  <a:lnTo>
                    <a:pt x="355" y="377"/>
                  </a:lnTo>
                  <a:lnTo>
                    <a:pt x="350" y="377"/>
                  </a:lnTo>
                  <a:lnTo>
                    <a:pt x="347" y="376"/>
                  </a:lnTo>
                  <a:lnTo>
                    <a:pt x="343" y="375"/>
                  </a:lnTo>
                  <a:lnTo>
                    <a:pt x="342" y="373"/>
                  </a:lnTo>
                  <a:lnTo>
                    <a:pt x="342" y="373"/>
                  </a:lnTo>
                  <a:lnTo>
                    <a:pt x="346" y="373"/>
                  </a:lnTo>
                  <a:lnTo>
                    <a:pt x="350" y="373"/>
                  </a:lnTo>
                  <a:lnTo>
                    <a:pt x="353" y="373"/>
                  </a:lnTo>
                  <a:lnTo>
                    <a:pt x="355" y="372"/>
                  </a:lnTo>
                  <a:lnTo>
                    <a:pt x="355" y="372"/>
                  </a:lnTo>
                  <a:lnTo>
                    <a:pt x="355" y="360"/>
                  </a:lnTo>
                  <a:lnTo>
                    <a:pt x="354" y="352"/>
                  </a:lnTo>
                  <a:lnTo>
                    <a:pt x="353" y="350"/>
                  </a:lnTo>
                  <a:lnTo>
                    <a:pt x="353" y="349"/>
                  </a:lnTo>
                  <a:lnTo>
                    <a:pt x="353" y="349"/>
                  </a:lnTo>
                  <a:lnTo>
                    <a:pt x="349" y="350"/>
                  </a:lnTo>
                  <a:lnTo>
                    <a:pt x="346" y="350"/>
                  </a:lnTo>
                  <a:lnTo>
                    <a:pt x="342" y="349"/>
                  </a:lnTo>
                  <a:lnTo>
                    <a:pt x="339" y="348"/>
                  </a:lnTo>
                  <a:lnTo>
                    <a:pt x="339" y="348"/>
                  </a:lnTo>
                  <a:lnTo>
                    <a:pt x="337" y="347"/>
                  </a:lnTo>
                  <a:lnTo>
                    <a:pt x="337" y="345"/>
                  </a:lnTo>
                  <a:lnTo>
                    <a:pt x="337" y="342"/>
                  </a:lnTo>
                  <a:lnTo>
                    <a:pt x="336" y="340"/>
                  </a:lnTo>
                  <a:lnTo>
                    <a:pt x="336" y="339"/>
                  </a:lnTo>
                  <a:lnTo>
                    <a:pt x="334" y="337"/>
                  </a:lnTo>
                  <a:lnTo>
                    <a:pt x="334" y="337"/>
                  </a:lnTo>
                  <a:lnTo>
                    <a:pt x="327" y="335"/>
                  </a:lnTo>
                  <a:lnTo>
                    <a:pt x="322" y="332"/>
                  </a:lnTo>
                  <a:lnTo>
                    <a:pt x="318" y="329"/>
                  </a:lnTo>
                  <a:lnTo>
                    <a:pt x="315" y="327"/>
                  </a:lnTo>
                  <a:lnTo>
                    <a:pt x="315" y="327"/>
                  </a:lnTo>
                  <a:lnTo>
                    <a:pt x="313" y="323"/>
                  </a:lnTo>
                  <a:lnTo>
                    <a:pt x="313" y="320"/>
                  </a:lnTo>
                  <a:lnTo>
                    <a:pt x="313" y="318"/>
                  </a:lnTo>
                  <a:lnTo>
                    <a:pt x="313" y="318"/>
                  </a:lnTo>
                  <a:lnTo>
                    <a:pt x="319" y="320"/>
                  </a:lnTo>
                  <a:lnTo>
                    <a:pt x="321" y="320"/>
                  </a:lnTo>
                  <a:lnTo>
                    <a:pt x="324" y="320"/>
                  </a:lnTo>
                  <a:lnTo>
                    <a:pt x="325" y="302"/>
                  </a:lnTo>
                  <a:lnTo>
                    <a:pt x="325" y="302"/>
                  </a:lnTo>
                  <a:lnTo>
                    <a:pt x="323" y="302"/>
                  </a:lnTo>
                  <a:lnTo>
                    <a:pt x="319" y="301"/>
                  </a:lnTo>
                  <a:lnTo>
                    <a:pt x="319" y="301"/>
                  </a:lnTo>
                  <a:lnTo>
                    <a:pt x="317" y="299"/>
                  </a:lnTo>
                  <a:lnTo>
                    <a:pt x="314" y="297"/>
                  </a:lnTo>
                  <a:lnTo>
                    <a:pt x="313" y="294"/>
                  </a:lnTo>
                  <a:lnTo>
                    <a:pt x="313" y="294"/>
                  </a:lnTo>
                  <a:lnTo>
                    <a:pt x="314" y="296"/>
                  </a:lnTo>
                  <a:lnTo>
                    <a:pt x="320" y="297"/>
                  </a:lnTo>
                  <a:lnTo>
                    <a:pt x="320" y="297"/>
                  </a:lnTo>
                  <a:lnTo>
                    <a:pt x="324" y="297"/>
                  </a:lnTo>
                  <a:lnTo>
                    <a:pt x="326" y="296"/>
                  </a:lnTo>
                  <a:lnTo>
                    <a:pt x="328" y="276"/>
                  </a:lnTo>
                  <a:lnTo>
                    <a:pt x="328" y="276"/>
                  </a:lnTo>
                  <a:lnTo>
                    <a:pt x="325" y="276"/>
                  </a:lnTo>
                  <a:lnTo>
                    <a:pt x="322" y="276"/>
                  </a:lnTo>
                  <a:lnTo>
                    <a:pt x="319" y="274"/>
                  </a:lnTo>
                  <a:lnTo>
                    <a:pt x="318" y="271"/>
                  </a:lnTo>
                  <a:lnTo>
                    <a:pt x="318" y="270"/>
                  </a:lnTo>
                  <a:lnTo>
                    <a:pt x="318" y="270"/>
                  </a:lnTo>
                  <a:lnTo>
                    <a:pt x="325" y="268"/>
                  </a:lnTo>
                  <a:lnTo>
                    <a:pt x="332" y="264"/>
                  </a:lnTo>
                  <a:lnTo>
                    <a:pt x="337" y="260"/>
                  </a:lnTo>
                  <a:lnTo>
                    <a:pt x="341" y="256"/>
                  </a:lnTo>
                  <a:lnTo>
                    <a:pt x="346" y="250"/>
                  </a:lnTo>
                  <a:lnTo>
                    <a:pt x="349" y="244"/>
                  </a:lnTo>
                  <a:lnTo>
                    <a:pt x="352" y="239"/>
                  </a:lnTo>
                  <a:lnTo>
                    <a:pt x="353" y="232"/>
                  </a:lnTo>
                  <a:lnTo>
                    <a:pt x="353" y="232"/>
                  </a:lnTo>
                  <a:lnTo>
                    <a:pt x="359" y="234"/>
                  </a:lnTo>
                  <a:lnTo>
                    <a:pt x="361" y="234"/>
                  </a:lnTo>
                  <a:lnTo>
                    <a:pt x="364" y="234"/>
                  </a:lnTo>
                  <a:lnTo>
                    <a:pt x="364" y="234"/>
                  </a:lnTo>
                  <a:lnTo>
                    <a:pt x="365" y="227"/>
                  </a:lnTo>
                  <a:lnTo>
                    <a:pt x="365" y="218"/>
                  </a:lnTo>
                  <a:lnTo>
                    <a:pt x="365" y="218"/>
                  </a:lnTo>
                  <a:lnTo>
                    <a:pt x="360" y="217"/>
                  </a:lnTo>
                  <a:lnTo>
                    <a:pt x="357" y="216"/>
                  </a:lnTo>
                  <a:lnTo>
                    <a:pt x="355" y="21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45"/>
            <p:cNvSpPr>
              <a:spLocks/>
            </p:cNvSpPr>
            <p:nvPr userDrawn="1"/>
          </p:nvSpPr>
          <p:spPr bwMode="auto">
            <a:xfrm>
              <a:off x="4518" y="2652"/>
              <a:ext cx="207" cy="53"/>
            </a:xfrm>
            <a:custGeom>
              <a:avLst/>
              <a:gdLst>
                <a:gd name="T0" fmla="*/ 0 w 207"/>
                <a:gd name="T1" fmla="*/ 20 h 53"/>
                <a:gd name="T2" fmla="*/ 0 w 207"/>
                <a:gd name="T3" fmla="*/ 20 h 53"/>
                <a:gd name="T4" fmla="*/ 13 w 207"/>
                <a:gd name="T5" fmla="*/ 29 h 53"/>
                <a:gd name="T6" fmla="*/ 24 w 207"/>
                <a:gd name="T7" fmla="*/ 35 h 53"/>
                <a:gd name="T8" fmla="*/ 24 w 207"/>
                <a:gd name="T9" fmla="*/ 35 h 53"/>
                <a:gd name="T10" fmla="*/ 42 w 207"/>
                <a:gd name="T11" fmla="*/ 43 h 53"/>
                <a:gd name="T12" fmla="*/ 54 w 207"/>
                <a:gd name="T13" fmla="*/ 46 h 53"/>
                <a:gd name="T14" fmla="*/ 67 w 207"/>
                <a:gd name="T15" fmla="*/ 49 h 53"/>
                <a:gd name="T16" fmla="*/ 82 w 207"/>
                <a:gd name="T17" fmla="*/ 51 h 53"/>
                <a:gd name="T18" fmla="*/ 98 w 207"/>
                <a:gd name="T19" fmla="*/ 53 h 53"/>
                <a:gd name="T20" fmla="*/ 115 w 207"/>
                <a:gd name="T21" fmla="*/ 53 h 53"/>
                <a:gd name="T22" fmla="*/ 134 w 207"/>
                <a:gd name="T23" fmla="*/ 53 h 53"/>
                <a:gd name="T24" fmla="*/ 134 w 207"/>
                <a:gd name="T25" fmla="*/ 53 h 53"/>
                <a:gd name="T26" fmla="*/ 151 w 207"/>
                <a:gd name="T27" fmla="*/ 50 h 53"/>
                <a:gd name="T28" fmla="*/ 166 w 207"/>
                <a:gd name="T29" fmla="*/ 48 h 53"/>
                <a:gd name="T30" fmla="*/ 179 w 207"/>
                <a:gd name="T31" fmla="*/ 44 h 53"/>
                <a:gd name="T32" fmla="*/ 189 w 207"/>
                <a:gd name="T33" fmla="*/ 41 h 53"/>
                <a:gd name="T34" fmla="*/ 203 w 207"/>
                <a:gd name="T35" fmla="*/ 34 h 53"/>
                <a:gd name="T36" fmla="*/ 207 w 207"/>
                <a:gd name="T37" fmla="*/ 31 h 53"/>
                <a:gd name="T38" fmla="*/ 207 w 207"/>
                <a:gd name="T39" fmla="*/ 31 h 53"/>
                <a:gd name="T40" fmla="*/ 200 w 207"/>
                <a:gd name="T41" fmla="*/ 29 h 53"/>
                <a:gd name="T42" fmla="*/ 195 w 207"/>
                <a:gd name="T43" fmla="*/ 26 h 53"/>
                <a:gd name="T44" fmla="*/ 186 w 207"/>
                <a:gd name="T45" fmla="*/ 18 h 53"/>
                <a:gd name="T46" fmla="*/ 186 w 207"/>
                <a:gd name="T47" fmla="*/ 18 h 53"/>
                <a:gd name="T48" fmla="*/ 185 w 207"/>
                <a:gd name="T49" fmla="*/ 22 h 53"/>
                <a:gd name="T50" fmla="*/ 185 w 207"/>
                <a:gd name="T51" fmla="*/ 22 h 53"/>
                <a:gd name="T52" fmla="*/ 184 w 207"/>
                <a:gd name="T53" fmla="*/ 30 h 53"/>
                <a:gd name="T54" fmla="*/ 184 w 207"/>
                <a:gd name="T55" fmla="*/ 30 h 53"/>
                <a:gd name="T56" fmla="*/ 180 w 207"/>
                <a:gd name="T57" fmla="*/ 29 h 53"/>
                <a:gd name="T58" fmla="*/ 180 w 207"/>
                <a:gd name="T59" fmla="*/ 29 h 53"/>
                <a:gd name="T60" fmla="*/ 177 w 207"/>
                <a:gd name="T61" fmla="*/ 27 h 53"/>
                <a:gd name="T62" fmla="*/ 173 w 207"/>
                <a:gd name="T63" fmla="*/ 23 h 53"/>
                <a:gd name="T64" fmla="*/ 171 w 207"/>
                <a:gd name="T65" fmla="*/ 19 h 53"/>
                <a:gd name="T66" fmla="*/ 170 w 207"/>
                <a:gd name="T67" fmla="*/ 14 h 53"/>
                <a:gd name="T68" fmla="*/ 170 w 207"/>
                <a:gd name="T69" fmla="*/ 14 h 53"/>
                <a:gd name="T70" fmla="*/ 170 w 207"/>
                <a:gd name="T71" fmla="*/ 13 h 53"/>
                <a:gd name="T72" fmla="*/ 170 w 207"/>
                <a:gd name="T73" fmla="*/ 13 h 53"/>
                <a:gd name="T74" fmla="*/ 161 w 207"/>
                <a:gd name="T75" fmla="*/ 16 h 53"/>
                <a:gd name="T76" fmla="*/ 150 w 207"/>
                <a:gd name="T77" fmla="*/ 19 h 53"/>
                <a:gd name="T78" fmla="*/ 136 w 207"/>
                <a:gd name="T79" fmla="*/ 22 h 53"/>
                <a:gd name="T80" fmla="*/ 122 w 207"/>
                <a:gd name="T81" fmla="*/ 23 h 53"/>
                <a:gd name="T82" fmla="*/ 122 w 207"/>
                <a:gd name="T83" fmla="*/ 23 h 53"/>
                <a:gd name="T84" fmla="*/ 96 w 207"/>
                <a:gd name="T85" fmla="*/ 22 h 53"/>
                <a:gd name="T86" fmla="*/ 83 w 207"/>
                <a:gd name="T87" fmla="*/ 21 h 53"/>
                <a:gd name="T88" fmla="*/ 70 w 207"/>
                <a:gd name="T89" fmla="*/ 19 h 53"/>
                <a:gd name="T90" fmla="*/ 57 w 207"/>
                <a:gd name="T91" fmla="*/ 17 h 53"/>
                <a:gd name="T92" fmla="*/ 44 w 207"/>
                <a:gd name="T93" fmla="*/ 13 h 53"/>
                <a:gd name="T94" fmla="*/ 32 w 207"/>
                <a:gd name="T95" fmla="*/ 9 h 53"/>
                <a:gd name="T96" fmla="*/ 20 w 207"/>
                <a:gd name="T97" fmla="*/ 4 h 53"/>
                <a:gd name="T98" fmla="*/ 20 w 207"/>
                <a:gd name="T99" fmla="*/ 4 h 53"/>
                <a:gd name="T100" fmla="*/ 10 w 207"/>
                <a:gd name="T101" fmla="*/ 0 h 53"/>
                <a:gd name="T102" fmla="*/ 10 w 207"/>
                <a:gd name="T103" fmla="*/ 0 h 53"/>
                <a:gd name="T104" fmla="*/ 10 w 207"/>
                <a:gd name="T105" fmla="*/ 1 h 53"/>
                <a:gd name="T106" fmla="*/ 10 w 207"/>
                <a:gd name="T107" fmla="*/ 3 h 53"/>
                <a:gd name="T108" fmla="*/ 11 w 207"/>
                <a:gd name="T109" fmla="*/ 8 h 53"/>
                <a:gd name="T110" fmla="*/ 17 w 207"/>
                <a:gd name="T111" fmla="*/ 15 h 53"/>
                <a:gd name="T112" fmla="*/ 17 w 207"/>
                <a:gd name="T113" fmla="*/ 15 h 53"/>
                <a:gd name="T114" fmla="*/ 11 w 207"/>
                <a:gd name="T115" fmla="*/ 14 h 53"/>
                <a:gd name="T116" fmla="*/ 6 w 207"/>
                <a:gd name="T117" fmla="*/ 16 h 53"/>
                <a:gd name="T118" fmla="*/ 6 w 207"/>
                <a:gd name="T119" fmla="*/ 16 h 53"/>
                <a:gd name="T120" fmla="*/ 3 w 207"/>
                <a:gd name="T121" fmla="*/ 18 h 53"/>
                <a:gd name="T122" fmla="*/ 0 w 207"/>
                <a:gd name="T12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7" h="53">
                  <a:moveTo>
                    <a:pt x="0" y="20"/>
                  </a:moveTo>
                  <a:lnTo>
                    <a:pt x="0" y="20"/>
                  </a:lnTo>
                  <a:lnTo>
                    <a:pt x="13" y="29"/>
                  </a:lnTo>
                  <a:lnTo>
                    <a:pt x="24" y="35"/>
                  </a:lnTo>
                  <a:lnTo>
                    <a:pt x="24" y="35"/>
                  </a:lnTo>
                  <a:lnTo>
                    <a:pt x="42" y="43"/>
                  </a:lnTo>
                  <a:lnTo>
                    <a:pt x="54" y="46"/>
                  </a:lnTo>
                  <a:lnTo>
                    <a:pt x="67" y="49"/>
                  </a:lnTo>
                  <a:lnTo>
                    <a:pt x="82" y="51"/>
                  </a:lnTo>
                  <a:lnTo>
                    <a:pt x="98" y="53"/>
                  </a:lnTo>
                  <a:lnTo>
                    <a:pt x="115" y="53"/>
                  </a:lnTo>
                  <a:lnTo>
                    <a:pt x="134" y="53"/>
                  </a:lnTo>
                  <a:lnTo>
                    <a:pt x="134" y="53"/>
                  </a:lnTo>
                  <a:lnTo>
                    <a:pt x="151" y="50"/>
                  </a:lnTo>
                  <a:lnTo>
                    <a:pt x="166" y="48"/>
                  </a:lnTo>
                  <a:lnTo>
                    <a:pt x="179" y="44"/>
                  </a:lnTo>
                  <a:lnTo>
                    <a:pt x="189" y="41"/>
                  </a:lnTo>
                  <a:lnTo>
                    <a:pt x="203" y="34"/>
                  </a:lnTo>
                  <a:lnTo>
                    <a:pt x="207" y="31"/>
                  </a:lnTo>
                  <a:lnTo>
                    <a:pt x="207" y="31"/>
                  </a:lnTo>
                  <a:lnTo>
                    <a:pt x="200" y="29"/>
                  </a:lnTo>
                  <a:lnTo>
                    <a:pt x="195" y="26"/>
                  </a:lnTo>
                  <a:lnTo>
                    <a:pt x="186" y="18"/>
                  </a:lnTo>
                  <a:lnTo>
                    <a:pt x="186" y="18"/>
                  </a:lnTo>
                  <a:lnTo>
                    <a:pt x="185" y="22"/>
                  </a:lnTo>
                  <a:lnTo>
                    <a:pt x="185" y="22"/>
                  </a:lnTo>
                  <a:lnTo>
                    <a:pt x="184" y="30"/>
                  </a:lnTo>
                  <a:lnTo>
                    <a:pt x="184" y="30"/>
                  </a:lnTo>
                  <a:lnTo>
                    <a:pt x="180" y="29"/>
                  </a:lnTo>
                  <a:lnTo>
                    <a:pt x="180" y="29"/>
                  </a:lnTo>
                  <a:lnTo>
                    <a:pt x="177" y="27"/>
                  </a:lnTo>
                  <a:lnTo>
                    <a:pt x="173" y="23"/>
                  </a:lnTo>
                  <a:lnTo>
                    <a:pt x="171" y="19"/>
                  </a:lnTo>
                  <a:lnTo>
                    <a:pt x="170" y="14"/>
                  </a:lnTo>
                  <a:lnTo>
                    <a:pt x="170" y="14"/>
                  </a:lnTo>
                  <a:lnTo>
                    <a:pt x="170" y="13"/>
                  </a:lnTo>
                  <a:lnTo>
                    <a:pt x="170" y="13"/>
                  </a:lnTo>
                  <a:lnTo>
                    <a:pt x="161" y="16"/>
                  </a:lnTo>
                  <a:lnTo>
                    <a:pt x="150" y="19"/>
                  </a:lnTo>
                  <a:lnTo>
                    <a:pt x="136" y="22"/>
                  </a:lnTo>
                  <a:lnTo>
                    <a:pt x="122" y="23"/>
                  </a:lnTo>
                  <a:lnTo>
                    <a:pt x="122" y="23"/>
                  </a:lnTo>
                  <a:lnTo>
                    <a:pt x="96" y="22"/>
                  </a:lnTo>
                  <a:lnTo>
                    <a:pt x="83" y="21"/>
                  </a:lnTo>
                  <a:lnTo>
                    <a:pt x="70" y="19"/>
                  </a:lnTo>
                  <a:lnTo>
                    <a:pt x="57" y="17"/>
                  </a:lnTo>
                  <a:lnTo>
                    <a:pt x="44" y="13"/>
                  </a:lnTo>
                  <a:lnTo>
                    <a:pt x="32" y="9"/>
                  </a:lnTo>
                  <a:lnTo>
                    <a:pt x="20" y="4"/>
                  </a:lnTo>
                  <a:lnTo>
                    <a:pt x="20" y="4"/>
                  </a:lnTo>
                  <a:lnTo>
                    <a:pt x="10" y="0"/>
                  </a:lnTo>
                  <a:lnTo>
                    <a:pt x="10" y="0"/>
                  </a:lnTo>
                  <a:lnTo>
                    <a:pt x="10" y="1"/>
                  </a:lnTo>
                  <a:lnTo>
                    <a:pt x="10" y="3"/>
                  </a:lnTo>
                  <a:lnTo>
                    <a:pt x="11" y="8"/>
                  </a:lnTo>
                  <a:lnTo>
                    <a:pt x="17" y="15"/>
                  </a:lnTo>
                  <a:lnTo>
                    <a:pt x="17" y="15"/>
                  </a:lnTo>
                  <a:lnTo>
                    <a:pt x="11" y="14"/>
                  </a:lnTo>
                  <a:lnTo>
                    <a:pt x="6" y="16"/>
                  </a:lnTo>
                  <a:lnTo>
                    <a:pt x="6" y="16"/>
                  </a:lnTo>
                  <a:lnTo>
                    <a:pt x="3" y="18"/>
                  </a:lnTo>
                  <a:lnTo>
                    <a:pt x="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46"/>
            <p:cNvSpPr>
              <a:spLocks/>
            </p:cNvSpPr>
            <p:nvPr userDrawn="1"/>
          </p:nvSpPr>
          <p:spPr bwMode="auto">
            <a:xfrm>
              <a:off x="4473" y="2479"/>
              <a:ext cx="210" cy="149"/>
            </a:xfrm>
            <a:custGeom>
              <a:avLst/>
              <a:gdLst>
                <a:gd name="T0" fmla="*/ 192 w 210"/>
                <a:gd name="T1" fmla="*/ 12 h 149"/>
                <a:gd name="T2" fmla="*/ 188 w 210"/>
                <a:gd name="T3" fmla="*/ 2 h 149"/>
                <a:gd name="T4" fmla="*/ 183 w 210"/>
                <a:gd name="T5" fmla="*/ 0 h 149"/>
                <a:gd name="T6" fmla="*/ 134 w 210"/>
                <a:gd name="T7" fmla="*/ 23 h 149"/>
                <a:gd name="T8" fmla="*/ 122 w 210"/>
                <a:gd name="T9" fmla="*/ 31 h 149"/>
                <a:gd name="T10" fmla="*/ 103 w 210"/>
                <a:gd name="T11" fmla="*/ 31 h 149"/>
                <a:gd name="T12" fmla="*/ 107 w 210"/>
                <a:gd name="T13" fmla="*/ 43 h 149"/>
                <a:gd name="T14" fmla="*/ 101 w 210"/>
                <a:gd name="T15" fmla="*/ 47 h 149"/>
                <a:gd name="T16" fmla="*/ 107 w 210"/>
                <a:gd name="T17" fmla="*/ 55 h 149"/>
                <a:gd name="T18" fmla="*/ 116 w 210"/>
                <a:gd name="T19" fmla="*/ 53 h 149"/>
                <a:gd name="T20" fmla="*/ 111 w 210"/>
                <a:gd name="T21" fmla="*/ 67 h 149"/>
                <a:gd name="T22" fmla="*/ 85 w 210"/>
                <a:gd name="T23" fmla="*/ 86 h 149"/>
                <a:gd name="T24" fmla="*/ 59 w 210"/>
                <a:gd name="T25" fmla="*/ 91 h 149"/>
                <a:gd name="T26" fmla="*/ 46 w 210"/>
                <a:gd name="T27" fmla="*/ 80 h 149"/>
                <a:gd name="T28" fmla="*/ 40 w 210"/>
                <a:gd name="T29" fmla="*/ 74 h 149"/>
                <a:gd name="T30" fmla="*/ 29 w 210"/>
                <a:gd name="T31" fmla="*/ 74 h 149"/>
                <a:gd name="T32" fmla="*/ 16 w 210"/>
                <a:gd name="T33" fmla="*/ 81 h 149"/>
                <a:gd name="T34" fmla="*/ 28 w 210"/>
                <a:gd name="T35" fmla="*/ 82 h 149"/>
                <a:gd name="T36" fmla="*/ 25 w 210"/>
                <a:gd name="T37" fmla="*/ 88 h 149"/>
                <a:gd name="T38" fmla="*/ 44 w 210"/>
                <a:gd name="T39" fmla="*/ 100 h 149"/>
                <a:gd name="T40" fmla="*/ 43 w 210"/>
                <a:gd name="T41" fmla="*/ 101 h 149"/>
                <a:gd name="T42" fmla="*/ 23 w 210"/>
                <a:gd name="T43" fmla="*/ 94 h 149"/>
                <a:gd name="T44" fmla="*/ 16 w 210"/>
                <a:gd name="T45" fmla="*/ 96 h 149"/>
                <a:gd name="T46" fmla="*/ 5 w 210"/>
                <a:gd name="T47" fmla="*/ 101 h 149"/>
                <a:gd name="T48" fmla="*/ 1 w 210"/>
                <a:gd name="T49" fmla="*/ 114 h 149"/>
                <a:gd name="T50" fmla="*/ 10 w 210"/>
                <a:gd name="T51" fmla="*/ 106 h 149"/>
                <a:gd name="T52" fmla="*/ 12 w 210"/>
                <a:gd name="T53" fmla="*/ 110 h 149"/>
                <a:gd name="T54" fmla="*/ 15 w 210"/>
                <a:gd name="T55" fmla="*/ 116 h 149"/>
                <a:gd name="T56" fmla="*/ 39 w 210"/>
                <a:gd name="T57" fmla="*/ 115 h 149"/>
                <a:gd name="T58" fmla="*/ 44 w 210"/>
                <a:gd name="T59" fmla="*/ 116 h 149"/>
                <a:gd name="T60" fmla="*/ 23 w 210"/>
                <a:gd name="T61" fmla="*/ 121 h 149"/>
                <a:gd name="T62" fmla="*/ 22 w 210"/>
                <a:gd name="T63" fmla="*/ 125 h 149"/>
                <a:gd name="T64" fmla="*/ 16 w 210"/>
                <a:gd name="T65" fmla="*/ 137 h 149"/>
                <a:gd name="T66" fmla="*/ 20 w 210"/>
                <a:gd name="T67" fmla="*/ 146 h 149"/>
                <a:gd name="T68" fmla="*/ 24 w 210"/>
                <a:gd name="T69" fmla="*/ 145 h 149"/>
                <a:gd name="T70" fmla="*/ 25 w 210"/>
                <a:gd name="T71" fmla="*/ 138 h 149"/>
                <a:gd name="T72" fmla="*/ 32 w 210"/>
                <a:gd name="T73" fmla="*/ 143 h 149"/>
                <a:gd name="T74" fmla="*/ 41 w 210"/>
                <a:gd name="T75" fmla="*/ 136 h 149"/>
                <a:gd name="T76" fmla="*/ 55 w 210"/>
                <a:gd name="T77" fmla="*/ 125 h 149"/>
                <a:gd name="T78" fmla="*/ 64 w 210"/>
                <a:gd name="T79" fmla="*/ 124 h 149"/>
                <a:gd name="T80" fmla="*/ 65 w 210"/>
                <a:gd name="T81" fmla="*/ 131 h 149"/>
                <a:gd name="T82" fmla="*/ 68 w 210"/>
                <a:gd name="T83" fmla="*/ 137 h 149"/>
                <a:gd name="T84" fmla="*/ 67 w 210"/>
                <a:gd name="T85" fmla="*/ 143 h 149"/>
                <a:gd name="T86" fmla="*/ 79 w 210"/>
                <a:gd name="T87" fmla="*/ 132 h 149"/>
                <a:gd name="T88" fmla="*/ 83 w 210"/>
                <a:gd name="T89" fmla="*/ 129 h 149"/>
                <a:gd name="T90" fmla="*/ 85 w 210"/>
                <a:gd name="T91" fmla="*/ 124 h 149"/>
                <a:gd name="T92" fmla="*/ 86 w 210"/>
                <a:gd name="T93" fmla="*/ 119 h 149"/>
                <a:gd name="T94" fmla="*/ 98 w 210"/>
                <a:gd name="T95" fmla="*/ 114 h 149"/>
                <a:gd name="T96" fmla="*/ 100 w 210"/>
                <a:gd name="T97" fmla="*/ 106 h 149"/>
                <a:gd name="T98" fmla="*/ 107 w 210"/>
                <a:gd name="T99" fmla="*/ 105 h 149"/>
                <a:gd name="T100" fmla="*/ 117 w 210"/>
                <a:gd name="T101" fmla="*/ 116 h 149"/>
                <a:gd name="T102" fmla="*/ 135 w 210"/>
                <a:gd name="T103" fmla="*/ 107 h 149"/>
                <a:gd name="T104" fmla="*/ 134 w 210"/>
                <a:gd name="T105" fmla="*/ 100 h 149"/>
                <a:gd name="T106" fmla="*/ 131 w 210"/>
                <a:gd name="T107" fmla="*/ 92 h 149"/>
                <a:gd name="T108" fmla="*/ 144 w 210"/>
                <a:gd name="T109" fmla="*/ 102 h 149"/>
                <a:gd name="T110" fmla="*/ 163 w 210"/>
                <a:gd name="T111" fmla="*/ 91 h 149"/>
                <a:gd name="T112" fmla="*/ 160 w 210"/>
                <a:gd name="T113" fmla="*/ 89 h 149"/>
                <a:gd name="T114" fmla="*/ 155 w 210"/>
                <a:gd name="T115" fmla="*/ 77 h 149"/>
                <a:gd name="T116" fmla="*/ 154 w 210"/>
                <a:gd name="T117" fmla="*/ 67 h 149"/>
                <a:gd name="T118" fmla="*/ 154 w 210"/>
                <a:gd name="T119" fmla="*/ 58 h 149"/>
                <a:gd name="T120" fmla="*/ 208 w 210"/>
                <a:gd name="T12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 h="149">
                  <a:moveTo>
                    <a:pt x="202" y="18"/>
                  </a:moveTo>
                  <a:lnTo>
                    <a:pt x="202" y="18"/>
                  </a:lnTo>
                  <a:lnTo>
                    <a:pt x="197" y="15"/>
                  </a:lnTo>
                  <a:lnTo>
                    <a:pt x="192" y="12"/>
                  </a:lnTo>
                  <a:lnTo>
                    <a:pt x="182" y="7"/>
                  </a:lnTo>
                  <a:lnTo>
                    <a:pt x="182" y="7"/>
                  </a:lnTo>
                  <a:lnTo>
                    <a:pt x="186" y="4"/>
                  </a:lnTo>
                  <a:lnTo>
                    <a:pt x="188" y="2"/>
                  </a:lnTo>
                  <a:lnTo>
                    <a:pt x="188" y="1"/>
                  </a:lnTo>
                  <a:lnTo>
                    <a:pt x="188" y="1"/>
                  </a:lnTo>
                  <a:lnTo>
                    <a:pt x="185" y="0"/>
                  </a:lnTo>
                  <a:lnTo>
                    <a:pt x="183" y="0"/>
                  </a:lnTo>
                  <a:lnTo>
                    <a:pt x="183" y="0"/>
                  </a:lnTo>
                  <a:lnTo>
                    <a:pt x="165" y="7"/>
                  </a:lnTo>
                  <a:lnTo>
                    <a:pt x="149" y="15"/>
                  </a:lnTo>
                  <a:lnTo>
                    <a:pt x="134" y="23"/>
                  </a:lnTo>
                  <a:lnTo>
                    <a:pt x="122" y="31"/>
                  </a:lnTo>
                  <a:lnTo>
                    <a:pt x="122" y="31"/>
                  </a:lnTo>
                  <a:lnTo>
                    <a:pt x="122" y="31"/>
                  </a:lnTo>
                  <a:lnTo>
                    <a:pt x="122" y="31"/>
                  </a:lnTo>
                  <a:lnTo>
                    <a:pt x="118" y="33"/>
                  </a:lnTo>
                  <a:lnTo>
                    <a:pt x="115" y="33"/>
                  </a:lnTo>
                  <a:lnTo>
                    <a:pt x="109" y="33"/>
                  </a:lnTo>
                  <a:lnTo>
                    <a:pt x="103" y="31"/>
                  </a:lnTo>
                  <a:lnTo>
                    <a:pt x="101" y="30"/>
                  </a:lnTo>
                  <a:lnTo>
                    <a:pt x="100" y="39"/>
                  </a:lnTo>
                  <a:lnTo>
                    <a:pt x="100" y="39"/>
                  </a:lnTo>
                  <a:lnTo>
                    <a:pt x="107" y="43"/>
                  </a:lnTo>
                  <a:lnTo>
                    <a:pt x="110" y="44"/>
                  </a:lnTo>
                  <a:lnTo>
                    <a:pt x="110" y="44"/>
                  </a:lnTo>
                  <a:lnTo>
                    <a:pt x="105" y="45"/>
                  </a:lnTo>
                  <a:lnTo>
                    <a:pt x="101" y="47"/>
                  </a:lnTo>
                  <a:lnTo>
                    <a:pt x="99" y="48"/>
                  </a:lnTo>
                  <a:lnTo>
                    <a:pt x="102" y="57"/>
                  </a:lnTo>
                  <a:lnTo>
                    <a:pt x="102" y="57"/>
                  </a:lnTo>
                  <a:lnTo>
                    <a:pt x="107" y="55"/>
                  </a:lnTo>
                  <a:lnTo>
                    <a:pt x="110" y="53"/>
                  </a:lnTo>
                  <a:lnTo>
                    <a:pt x="116" y="52"/>
                  </a:lnTo>
                  <a:lnTo>
                    <a:pt x="116" y="52"/>
                  </a:lnTo>
                  <a:lnTo>
                    <a:pt x="116" y="53"/>
                  </a:lnTo>
                  <a:lnTo>
                    <a:pt x="116" y="53"/>
                  </a:lnTo>
                  <a:lnTo>
                    <a:pt x="115" y="58"/>
                  </a:lnTo>
                  <a:lnTo>
                    <a:pt x="114" y="62"/>
                  </a:lnTo>
                  <a:lnTo>
                    <a:pt x="111" y="67"/>
                  </a:lnTo>
                  <a:lnTo>
                    <a:pt x="107" y="72"/>
                  </a:lnTo>
                  <a:lnTo>
                    <a:pt x="97" y="80"/>
                  </a:lnTo>
                  <a:lnTo>
                    <a:pt x="92" y="84"/>
                  </a:lnTo>
                  <a:lnTo>
                    <a:pt x="85" y="86"/>
                  </a:lnTo>
                  <a:lnTo>
                    <a:pt x="85" y="86"/>
                  </a:lnTo>
                  <a:lnTo>
                    <a:pt x="74" y="90"/>
                  </a:lnTo>
                  <a:lnTo>
                    <a:pt x="66" y="91"/>
                  </a:lnTo>
                  <a:lnTo>
                    <a:pt x="59" y="91"/>
                  </a:lnTo>
                  <a:lnTo>
                    <a:pt x="56" y="90"/>
                  </a:lnTo>
                  <a:lnTo>
                    <a:pt x="56" y="90"/>
                  </a:lnTo>
                  <a:lnTo>
                    <a:pt x="50" y="86"/>
                  </a:lnTo>
                  <a:lnTo>
                    <a:pt x="46" y="80"/>
                  </a:lnTo>
                  <a:lnTo>
                    <a:pt x="43" y="76"/>
                  </a:lnTo>
                  <a:lnTo>
                    <a:pt x="42" y="74"/>
                  </a:lnTo>
                  <a:lnTo>
                    <a:pt x="40" y="74"/>
                  </a:lnTo>
                  <a:lnTo>
                    <a:pt x="40" y="74"/>
                  </a:lnTo>
                  <a:lnTo>
                    <a:pt x="38" y="74"/>
                  </a:lnTo>
                  <a:lnTo>
                    <a:pt x="36" y="75"/>
                  </a:lnTo>
                  <a:lnTo>
                    <a:pt x="36" y="75"/>
                  </a:lnTo>
                  <a:lnTo>
                    <a:pt x="29" y="74"/>
                  </a:lnTo>
                  <a:lnTo>
                    <a:pt x="24" y="75"/>
                  </a:lnTo>
                  <a:lnTo>
                    <a:pt x="19" y="77"/>
                  </a:lnTo>
                  <a:lnTo>
                    <a:pt x="17" y="78"/>
                  </a:lnTo>
                  <a:lnTo>
                    <a:pt x="16" y="81"/>
                  </a:lnTo>
                  <a:lnTo>
                    <a:pt x="16" y="81"/>
                  </a:lnTo>
                  <a:lnTo>
                    <a:pt x="24" y="80"/>
                  </a:lnTo>
                  <a:lnTo>
                    <a:pt x="28" y="81"/>
                  </a:lnTo>
                  <a:lnTo>
                    <a:pt x="28" y="82"/>
                  </a:lnTo>
                  <a:lnTo>
                    <a:pt x="27" y="84"/>
                  </a:lnTo>
                  <a:lnTo>
                    <a:pt x="27" y="84"/>
                  </a:lnTo>
                  <a:lnTo>
                    <a:pt x="25" y="86"/>
                  </a:lnTo>
                  <a:lnTo>
                    <a:pt x="25" y="88"/>
                  </a:lnTo>
                  <a:lnTo>
                    <a:pt x="27" y="90"/>
                  </a:lnTo>
                  <a:lnTo>
                    <a:pt x="30" y="92"/>
                  </a:lnTo>
                  <a:lnTo>
                    <a:pt x="44" y="100"/>
                  </a:lnTo>
                  <a:lnTo>
                    <a:pt x="44" y="100"/>
                  </a:lnTo>
                  <a:lnTo>
                    <a:pt x="44" y="101"/>
                  </a:lnTo>
                  <a:lnTo>
                    <a:pt x="44" y="101"/>
                  </a:lnTo>
                  <a:lnTo>
                    <a:pt x="43" y="101"/>
                  </a:lnTo>
                  <a:lnTo>
                    <a:pt x="43" y="101"/>
                  </a:lnTo>
                  <a:lnTo>
                    <a:pt x="40" y="101"/>
                  </a:lnTo>
                  <a:lnTo>
                    <a:pt x="35" y="99"/>
                  </a:lnTo>
                  <a:lnTo>
                    <a:pt x="23" y="94"/>
                  </a:lnTo>
                  <a:lnTo>
                    <a:pt x="23" y="94"/>
                  </a:lnTo>
                  <a:lnTo>
                    <a:pt x="20" y="94"/>
                  </a:lnTo>
                  <a:lnTo>
                    <a:pt x="19" y="94"/>
                  </a:lnTo>
                  <a:lnTo>
                    <a:pt x="16" y="96"/>
                  </a:lnTo>
                  <a:lnTo>
                    <a:pt x="16" y="96"/>
                  </a:lnTo>
                  <a:lnTo>
                    <a:pt x="13" y="96"/>
                  </a:lnTo>
                  <a:lnTo>
                    <a:pt x="10" y="98"/>
                  </a:lnTo>
                  <a:lnTo>
                    <a:pt x="7" y="99"/>
                  </a:lnTo>
                  <a:lnTo>
                    <a:pt x="5" y="101"/>
                  </a:lnTo>
                  <a:lnTo>
                    <a:pt x="1" y="103"/>
                  </a:lnTo>
                  <a:lnTo>
                    <a:pt x="0" y="106"/>
                  </a:lnTo>
                  <a:lnTo>
                    <a:pt x="0" y="109"/>
                  </a:lnTo>
                  <a:lnTo>
                    <a:pt x="1" y="114"/>
                  </a:lnTo>
                  <a:lnTo>
                    <a:pt x="1" y="114"/>
                  </a:lnTo>
                  <a:lnTo>
                    <a:pt x="5" y="109"/>
                  </a:lnTo>
                  <a:lnTo>
                    <a:pt x="8" y="106"/>
                  </a:lnTo>
                  <a:lnTo>
                    <a:pt x="10" y="106"/>
                  </a:lnTo>
                  <a:lnTo>
                    <a:pt x="12" y="106"/>
                  </a:lnTo>
                  <a:lnTo>
                    <a:pt x="12" y="106"/>
                  </a:lnTo>
                  <a:lnTo>
                    <a:pt x="13" y="107"/>
                  </a:lnTo>
                  <a:lnTo>
                    <a:pt x="12" y="110"/>
                  </a:lnTo>
                  <a:lnTo>
                    <a:pt x="13" y="113"/>
                  </a:lnTo>
                  <a:lnTo>
                    <a:pt x="13" y="115"/>
                  </a:lnTo>
                  <a:lnTo>
                    <a:pt x="15" y="116"/>
                  </a:lnTo>
                  <a:lnTo>
                    <a:pt x="15" y="116"/>
                  </a:lnTo>
                  <a:lnTo>
                    <a:pt x="17" y="117"/>
                  </a:lnTo>
                  <a:lnTo>
                    <a:pt x="22" y="117"/>
                  </a:lnTo>
                  <a:lnTo>
                    <a:pt x="30" y="116"/>
                  </a:lnTo>
                  <a:lnTo>
                    <a:pt x="39" y="115"/>
                  </a:lnTo>
                  <a:lnTo>
                    <a:pt x="42" y="115"/>
                  </a:lnTo>
                  <a:lnTo>
                    <a:pt x="44" y="116"/>
                  </a:lnTo>
                  <a:lnTo>
                    <a:pt x="44" y="116"/>
                  </a:lnTo>
                  <a:lnTo>
                    <a:pt x="44" y="116"/>
                  </a:lnTo>
                  <a:lnTo>
                    <a:pt x="42" y="117"/>
                  </a:lnTo>
                  <a:lnTo>
                    <a:pt x="35" y="118"/>
                  </a:lnTo>
                  <a:lnTo>
                    <a:pt x="26" y="119"/>
                  </a:lnTo>
                  <a:lnTo>
                    <a:pt x="23" y="121"/>
                  </a:lnTo>
                  <a:lnTo>
                    <a:pt x="22" y="122"/>
                  </a:lnTo>
                  <a:lnTo>
                    <a:pt x="22" y="122"/>
                  </a:lnTo>
                  <a:lnTo>
                    <a:pt x="22" y="125"/>
                  </a:lnTo>
                  <a:lnTo>
                    <a:pt x="22" y="125"/>
                  </a:lnTo>
                  <a:lnTo>
                    <a:pt x="22" y="127"/>
                  </a:lnTo>
                  <a:lnTo>
                    <a:pt x="20" y="130"/>
                  </a:lnTo>
                  <a:lnTo>
                    <a:pt x="17" y="133"/>
                  </a:lnTo>
                  <a:lnTo>
                    <a:pt x="16" y="137"/>
                  </a:lnTo>
                  <a:lnTo>
                    <a:pt x="16" y="137"/>
                  </a:lnTo>
                  <a:lnTo>
                    <a:pt x="16" y="139"/>
                  </a:lnTo>
                  <a:lnTo>
                    <a:pt x="17" y="143"/>
                  </a:lnTo>
                  <a:lnTo>
                    <a:pt x="20" y="146"/>
                  </a:lnTo>
                  <a:lnTo>
                    <a:pt x="24" y="149"/>
                  </a:lnTo>
                  <a:lnTo>
                    <a:pt x="24" y="149"/>
                  </a:lnTo>
                  <a:lnTo>
                    <a:pt x="24" y="148"/>
                  </a:lnTo>
                  <a:lnTo>
                    <a:pt x="24" y="145"/>
                  </a:lnTo>
                  <a:lnTo>
                    <a:pt x="24" y="141"/>
                  </a:lnTo>
                  <a:lnTo>
                    <a:pt x="24" y="139"/>
                  </a:lnTo>
                  <a:lnTo>
                    <a:pt x="25" y="138"/>
                  </a:lnTo>
                  <a:lnTo>
                    <a:pt x="25" y="138"/>
                  </a:lnTo>
                  <a:lnTo>
                    <a:pt x="27" y="138"/>
                  </a:lnTo>
                  <a:lnTo>
                    <a:pt x="28" y="139"/>
                  </a:lnTo>
                  <a:lnTo>
                    <a:pt x="30" y="142"/>
                  </a:lnTo>
                  <a:lnTo>
                    <a:pt x="32" y="143"/>
                  </a:lnTo>
                  <a:lnTo>
                    <a:pt x="32" y="143"/>
                  </a:lnTo>
                  <a:lnTo>
                    <a:pt x="35" y="143"/>
                  </a:lnTo>
                  <a:lnTo>
                    <a:pt x="37" y="141"/>
                  </a:lnTo>
                  <a:lnTo>
                    <a:pt x="41" y="136"/>
                  </a:lnTo>
                  <a:lnTo>
                    <a:pt x="48" y="131"/>
                  </a:lnTo>
                  <a:lnTo>
                    <a:pt x="51" y="128"/>
                  </a:lnTo>
                  <a:lnTo>
                    <a:pt x="55" y="125"/>
                  </a:lnTo>
                  <a:lnTo>
                    <a:pt x="55" y="125"/>
                  </a:lnTo>
                  <a:lnTo>
                    <a:pt x="59" y="123"/>
                  </a:lnTo>
                  <a:lnTo>
                    <a:pt x="63" y="122"/>
                  </a:lnTo>
                  <a:lnTo>
                    <a:pt x="64" y="123"/>
                  </a:lnTo>
                  <a:lnTo>
                    <a:pt x="64" y="124"/>
                  </a:lnTo>
                  <a:lnTo>
                    <a:pt x="63" y="128"/>
                  </a:lnTo>
                  <a:lnTo>
                    <a:pt x="64" y="130"/>
                  </a:lnTo>
                  <a:lnTo>
                    <a:pt x="65" y="131"/>
                  </a:lnTo>
                  <a:lnTo>
                    <a:pt x="65" y="131"/>
                  </a:lnTo>
                  <a:lnTo>
                    <a:pt x="68" y="132"/>
                  </a:lnTo>
                  <a:lnTo>
                    <a:pt x="69" y="134"/>
                  </a:lnTo>
                  <a:lnTo>
                    <a:pt x="69" y="135"/>
                  </a:lnTo>
                  <a:lnTo>
                    <a:pt x="68" y="137"/>
                  </a:lnTo>
                  <a:lnTo>
                    <a:pt x="65" y="141"/>
                  </a:lnTo>
                  <a:lnTo>
                    <a:pt x="64" y="143"/>
                  </a:lnTo>
                  <a:lnTo>
                    <a:pt x="64" y="143"/>
                  </a:lnTo>
                  <a:lnTo>
                    <a:pt x="67" y="143"/>
                  </a:lnTo>
                  <a:lnTo>
                    <a:pt x="71" y="142"/>
                  </a:lnTo>
                  <a:lnTo>
                    <a:pt x="75" y="137"/>
                  </a:lnTo>
                  <a:lnTo>
                    <a:pt x="78" y="135"/>
                  </a:lnTo>
                  <a:lnTo>
                    <a:pt x="79" y="132"/>
                  </a:lnTo>
                  <a:lnTo>
                    <a:pt x="79" y="132"/>
                  </a:lnTo>
                  <a:lnTo>
                    <a:pt x="80" y="131"/>
                  </a:lnTo>
                  <a:lnTo>
                    <a:pt x="81" y="130"/>
                  </a:lnTo>
                  <a:lnTo>
                    <a:pt x="83" y="129"/>
                  </a:lnTo>
                  <a:lnTo>
                    <a:pt x="84" y="128"/>
                  </a:lnTo>
                  <a:lnTo>
                    <a:pt x="84" y="128"/>
                  </a:lnTo>
                  <a:lnTo>
                    <a:pt x="85" y="127"/>
                  </a:lnTo>
                  <a:lnTo>
                    <a:pt x="85" y="124"/>
                  </a:lnTo>
                  <a:lnTo>
                    <a:pt x="85" y="122"/>
                  </a:lnTo>
                  <a:lnTo>
                    <a:pt x="85" y="120"/>
                  </a:lnTo>
                  <a:lnTo>
                    <a:pt x="85" y="120"/>
                  </a:lnTo>
                  <a:lnTo>
                    <a:pt x="86" y="119"/>
                  </a:lnTo>
                  <a:lnTo>
                    <a:pt x="88" y="118"/>
                  </a:lnTo>
                  <a:lnTo>
                    <a:pt x="93" y="116"/>
                  </a:lnTo>
                  <a:lnTo>
                    <a:pt x="97" y="115"/>
                  </a:lnTo>
                  <a:lnTo>
                    <a:pt x="98" y="114"/>
                  </a:lnTo>
                  <a:lnTo>
                    <a:pt x="98" y="113"/>
                  </a:lnTo>
                  <a:lnTo>
                    <a:pt x="98" y="113"/>
                  </a:lnTo>
                  <a:lnTo>
                    <a:pt x="98" y="109"/>
                  </a:lnTo>
                  <a:lnTo>
                    <a:pt x="100" y="106"/>
                  </a:lnTo>
                  <a:lnTo>
                    <a:pt x="102" y="105"/>
                  </a:lnTo>
                  <a:lnTo>
                    <a:pt x="106" y="104"/>
                  </a:lnTo>
                  <a:lnTo>
                    <a:pt x="106" y="104"/>
                  </a:lnTo>
                  <a:lnTo>
                    <a:pt x="107" y="105"/>
                  </a:lnTo>
                  <a:lnTo>
                    <a:pt x="108" y="108"/>
                  </a:lnTo>
                  <a:lnTo>
                    <a:pt x="111" y="111"/>
                  </a:lnTo>
                  <a:lnTo>
                    <a:pt x="114" y="114"/>
                  </a:lnTo>
                  <a:lnTo>
                    <a:pt x="117" y="116"/>
                  </a:lnTo>
                  <a:lnTo>
                    <a:pt x="117" y="116"/>
                  </a:lnTo>
                  <a:lnTo>
                    <a:pt x="130" y="109"/>
                  </a:lnTo>
                  <a:lnTo>
                    <a:pt x="130" y="109"/>
                  </a:lnTo>
                  <a:lnTo>
                    <a:pt x="135" y="107"/>
                  </a:lnTo>
                  <a:lnTo>
                    <a:pt x="138" y="105"/>
                  </a:lnTo>
                  <a:lnTo>
                    <a:pt x="138" y="105"/>
                  </a:lnTo>
                  <a:lnTo>
                    <a:pt x="136" y="102"/>
                  </a:lnTo>
                  <a:lnTo>
                    <a:pt x="134" y="100"/>
                  </a:lnTo>
                  <a:lnTo>
                    <a:pt x="131" y="96"/>
                  </a:lnTo>
                  <a:lnTo>
                    <a:pt x="131" y="96"/>
                  </a:lnTo>
                  <a:lnTo>
                    <a:pt x="131" y="93"/>
                  </a:lnTo>
                  <a:lnTo>
                    <a:pt x="131" y="92"/>
                  </a:lnTo>
                  <a:lnTo>
                    <a:pt x="131" y="92"/>
                  </a:lnTo>
                  <a:lnTo>
                    <a:pt x="135" y="95"/>
                  </a:lnTo>
                  <a:lnTo>
                    <a:pt x="139" y="99"/>
                  </a:lnTo>
                  <a:lnTo>
                    <a:pt x="144" y="102"/>
                  </a:lnTo>
                  <a:lnTo>
                    <a:pt x="144" y="102"/>
                  </a:lnTo>
                  <a:lnTo>
                    <a:pt x="159" y="92"/>
                  </a:lnTo>
                  <a:lnTo>
                    <a:pt x="159" y="92"/>
                  </a:lnTo>
                  <a:lnTo>
                    <a:pt x="163" y="91"/>
                  </a:lnTo>
                  <a:lnTo>
                    <a:pt x="163" y="91"/>
                  </a:lnTo>
                  <a:lnTo>
                    <a:pt x="163" y="91"/>
                  </a:lnTo>
                  <a:lnTo>
                    <a:pt x="163" y="91"/>
                  </a:lnTo>
                  <a:lnTo>
                    <a:pt x="160" y="89"/>
                  </a:lnTo>
                  <a:lnTo>
                    <a:pt x="157" y="85"/>
                  </a:lnTo>
                  <a:lnTo>
                    <a:pt x="154" y="80"/>
                  </a:lnTo>
                  <a:lnTo>
                    <a:pt x="154" y="78"/>
                  </a:lnTo>
                  <a:lnTo>
                    <a:pt x="155" y="77"/>
                  </a:lnTo>
                  <a:lnTo>
                    <a:pt x="155" y="77"/>
                  </a:lnTo>
                  <a:lnTo>
                    <a:pt x="156" y="76"/>
                  </a:lnTo>
                  <a:lnTo>
                    <a:pt x="156" y="74"/>
                  </a:lnTo>
                  <a:lnTo>
                    <a:pt x="154" y="67"/>
                  </a:lnTo>
                  <a:lnTo>
                    <a:pt x="152" y="62"/>
                  </a:lnTo>
                  <a:lnTo>
                    <a:pt x="152" y="60"/>
                  </a:lnTo>
                  <a:lnTo>
                    <a:pt x="154" y="58"/>
                  </a:lnTo>
                  <a:lnTo>
                    <a:pt x="154" y="58"/>
                  </a:lnTo>
                  <a:lnTo>
                    <a:pt x="184" y="43"/>
                  </a:lnTo>
                  <a:lnTo>
                    <a:pt x="210" y="31"/>
                  </a:lnTo>
                  <a:lnTo>
                    <a:pt x="210" y="31"/>
                  </a:lnTo>
                  <a:lnTo>
                    <a:pt x="208" y="27"/>
                  </a:lnTo>
                  <a:lnTo>
                    <a:pt x="206" y="22"/>
                  </a:lnTo>
                  <a:lnTo>
                    <a:pt x="202" y="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47"/>
            <p:cNvSpPr>
              <a:spLocks/>
            </p:cNvSpPr>
            <p:nvPr userDrawn="1"/>
          </p:nvSpPr>
          <p:spPr bwMode="auto">
            <a:xfrm>
              <a:off x="4443" y="2613"/>
              <a:ext cx="89" cy="86"/>
            </a:xfrm>
            <a:custGeom>
              <a:avLst/>
              <a:gdLst>
                <a:gd name="T0" fmla="*/ 0 w 89"/>
                <a:gd name="T1" fmla="*/ 26 h 86"/>
                <a:gd name="T2" fmla="*/ 1 w 89"/>
                <a:gd name="T3" fmla="*/ 30 h 86"/>
                <a:gd name="T4" fmla="*/ 2 w 89"/>
                <a:gd name="T5" fmla="*/ 33 h 86"/>
                <a:gd name="T6" fmla="*/ 9 w 89"/>
                <a:gd name="T7" fmla="*/ 36 h 86"/>
                <a:gd name="T8" fmla="*/ 11 w 89"/>
                <a:gd name="T9" fmla="*/ 34 h 86"/>
                <a:gd name="T10" fmla="*/ 12 w 89"/>
                <a:gd name="T11" fmla="*/ 30 h 86"/>
                <a:gd name="T12" fmla="*/ 13 w 89"/>
                <a:gd name="T13" fmla="*/ 26 h 86"/>
                <a:gd name="T14" fmla="*/ 14 w 89"/>
                <a:gd name="T15" fmla="*/ 25 h 86"/>
                <a:gd name="T16" fmla="*/ 14 w 89"/>
                <a:gd name="T17" fmla="*/ 25 h 86"/>
                <a:gd name="T18" fmla="*/ 16 w 89"/>
                <a:gd name="T19" fmla="*/ 24 h 86"/>
                <a:gd name="T20" fmla="*/ 40 w 89"/>
                <a:gd name="T21" fmla="*/ 36 h 86"/>
                <a:gd name="T22" fmla="*/ 62 w 89"/>
                <a:gd name="T23" fmla="*/ 51 h 86"/>
                <a:gd name="T24" fmla="*/ 66 w 89"/>
                <a:gd name="T25" fmla="*/ 53 h 86"/>
                <a:gd name="T26" fmla="*/ 62 w 89"/>
                <a:gd name="T27" fmla="*/ 59 h 86"/>
                <a:gd name="T28" fmla="*/ 55 w 89"/>
                <a:gd name="T29" fmla="*/ 75 h 86"/>
                <a:gd name="T30" fmla="*/ 55 w 89"/>
                <a:gd name="T31" fmla="*/ 80 h 86"/>
                <a:gd name="T32" fmla="*/ 57 w 89"/>
                <a:gd name="T33" fmla="*/ 84 h 86"/>
                <a:gd name="T34" fmla="*/ 61 w 89"/>
                <a:gd name="T35" fmla="*/ 86 h 86"/>
                <a:gd name="T36" fmla="*/ 65 w 89"/>
                <a:gd name="T37" fmla="*/ 85 h 86"/>
                <a:gd name="T38" fmla="*/ 69 w 89"/>
                <a:gd name="T39" fmla="*/ 82 h 86"/>
                <a:gd name="T40" fmla="*/ 70 w 89"/>
                <a:gd name="T41" fmla="*/ 80 h 86"/>
                <a:gd name="T42" fmla="*/ 69 w 89"/>
                <a:gd name="T43" fmla="*/ 76 h 86"/>
                <a:gd name="T44" fmla="*/ 66 w 89"/>
                <a:gd name="T45" fmla="*/ 73 h 86"/>
                <a:gd name="T46" fmla="*/ 65 w 89"/>
                <a:gd name="T47" fmla="*/ 72 h 86"/>
                <a:gd name="T48" fmla="*/ 68 w 89"/>
                <a:gd name="T49" fmla="*/ 65 h 86"/>
                <a:gd name="T50" fmla="*/ 72 w 89"/>
                <a:gd name="T51" fmla="*/ 55 h 86"/>
                <a:gd name="T52" fmla="*/ 78 w 89"/>
                <a:gd name="T53" fmla="*/ 51 h 86"/>
                <a:gd name="T54" fmla="*/ 82 w 89"/>
                <a:gd name="T55" fmla="*/ 50 h 86"/>
                <a:gd name="T56" fmla="*/ 82 w 89"/>
                <a:gd name="T57" fmla="*/ 48 h 86"/>
                <a:gd name="T58" fmla="*/ 80 w 89"/>
                <a:gd name="T59" fmla="*/ 42 h 86"/>
                <a:gd name="T60" fmla="*/ 81 w 89"/>
                <a:gd name="T61" fmla="*/ 33 h 86"/>
                <a:gd name="T62" fmla="*/ 83 w 89"/>
                <a:gd name="T63" fmla="*/ 29 h 86"/>
                <a:gd name="T64" fmla="*/ 89 w 89"/>
                <a:gd name="T65" fmla="*/ 11 h 86"/>
                <a:gd name="T66" fmla="*/ 89 w 89"/>
                <a:gd name="T67" fmla="*/ 8 h 86"/>
                <a:gd name="T68" fmla="*/ 86 w 89"/>
                <a:gd name="T69" fmla="*/ 3 h 86"/>
                <a:gd name="T70" fmla="*/ 83 w 89"/>
                <a:gd name="T71" fmla="*/ 2 h 86"/>
                <a:gd name="T72" fmla="*/ 78 w 89"/>
                <a:gd name="T73" fmla="*/ 4 h 86"/>
                <a:gd name="T74" fmla="*/ 75 w 89"/>
                <a:gd name="T75" fmla="*/ 9 h 86"/>
                <a:gd name="T76" fmla="*/ 75 w 89"/>
                <a:gd name="T77" fmla="*/ 12 h 86"/>
                <a:gd name="T78" fmla="*/ 78 w 89"/>
                <a:gd name="T79" fmla="*/ 16 h 86"/>
                <a:gd name="T80" fmla="*/ 81 w 89"/>
                <a:gd name="T81" fmla="*/ 17 h 86"/>
                <a:gd name="T82" fmla="*/ 78 w 89"/>
                <a:gd name="T83" fmla="*/ 27 h 86"/>
                <a:gd name="T84" fmla="*/ 73 w 89"/>
                <a:gd name="T85" fmla="*/ 32 h 86"/>
                <a:gd name="T86" fmla="*/ 69 w 89"/>
                <a:gd name="T87" fmla="*/ 30 h 86"/>
                <a:gd name="T88" fmla="*/ 36 w 89"/>
                <a:gd name="T89" fmla="*/ 14 h 86"/>
                <a:gd name="T90" fmla="*/ 24 w 89"/>
                <a:gd name="T91" fmla="*/ 11 h 86"/>
                <a:gd name="T92" fmla="*/ 25 w 89"/>
                <a:gd name="T93" fmla="*/ 8 h 86"/>
                <a:gd name="T94" fmla="*/ 28 w 89"/>
                <a:gd name="T95" fmla="*/ 0 h 86"/>
                <a:gd name="T96" fmla="*/ 27 w 89"/>
                <a:gd name="T97" fmla="*/ 1 h 86"/>
                <a:gd name="T98" fmla="*/ 23 w 89"/>
                <a:gd name="T99" fmla="*/ 3 h 86"/>
                <a:gd name="T100" fmla="*/ 13 w 89"/>
                <a:gd name="T101" fmla="*/ 7 h 86"/>
                <a:gd name="T102" fmla="*/ 11 w 89"/>
                <a:gd name="T103" fmla="*/ 7 h 86"/>
                <a:gd name="T104" fmla="*/ 9 w 89"/>
                <a:gd name="T105" fmla="*/ 7 h 86"/>
                <a:gd name="T106" fmla="*/ 5 w 89"/>
                <a:gd name="T107" fmla="*/ 13 h 86"/>
                <a:gd name="T108" fmla="*/ 3 w 89"/>
                <a:gd name="T109" fmla="*/ 19 h 86"/>
                <a:gd name="T110" fmla="*/ 1 w 89"/>
                <a:gd name="T111"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6">
                  <a:moveTo>
                    <a:pt x="0" y="26"/>
                  </a:moveTo>
                  <a:lnTo>
                    <a:pt x="0" y="26"/>
                  </a:lnTo>
                  <a:lnTo>
                    <a:pt x="0" y="28"/>
                  </a:lnTo>
                  <a:lnTo>
                    <a:pt x="1" y="30"/>
                  </a:lnTo>
                  <a:lnTo>
                    <a:pt x="2" y="33"/>
                  </a:lnTo>
                  <a:lnTo>
                    <a:pt x="2" y="33"/>
                  </a:lnTo>
                  <a:lnTo>
                    <a:pt x="7" y="36"/>
                  </a:lnTo>
                  <a:lnTo>
                    <a:pt x="9" y="36"/>
                  </a:lnTo>
                  <a:lnTo>
                    <a:pt x="11" y="34"/>
                  </a:lnTo>
                  <a:lnTo>
                    <a:pt x="11" y="34"/>
                  </a:lnTo>
                  <a:lnTo>
                    <a:pt x="12" y="32"/>
                  </a:lnTo>
                  <a:lnTo>
                    <a:pt x="12" y="30"/>
                  </a:lnTo>
                  <a:lnTo>
                    <a:pt x="12" y="28"/>
                  </a:lnTo>
                  <a:lnTo>
                    <a:pt x="13" y="26"/>
                  </a:lnTo>
                  <a:lnTo>
                    <a:pt x="13" y="26"/>
                  </a:lnTo>
                  <a:lnTo>
                    <a:pt x="14" y="25"/>
                  </a:lnTo>
                  <a:lnTo>
                    <a:pt x="14" y="25"/>
                  </a:lnTo>
                  <a:lnTo>
                    <a:pt x="14" y="25"/>
                  </a:lnTo>
                  <a:lnTo>
                    <a:pt x="16" y="24"/>
                  </a:lnTo>
                  <a:lnTo>
                    <a:pt x="16" y="24"/>
                  </a:lnTo>
                  <a:lnTo>
                    <a:pt x="28" y="29"/>
                  </a:lnTo>
                  <a:lnTo>
                    <a:pt x="40" y="36"/>
                  </a:lnTo>
                  <a:lnTo>
                    <a:pt x="62" y="51"/>
                  </a:lnTo>
                  <a:lnTo>
                    <a:pt x="62" y="51"/>
                  </a:lnTo>
                  <a:lnTo>
                    <a:pt x="66" y="53"/>
                  </a:lnTo>
                  <a:lnTo>
                    <a:pt x="66" y="53"/>
                  </a:lnTo>
                  <a:lnTo>
                    <a:pt x="62" y="59"/>
                  </a:lnTo>
                  <a:lnTo>
                    <a:pt x="62" y="59"/>
                  </a:lnTo>
                  <a:lnTo>
                    <a:pt x="57" y="70"/>
                  </a:lnTo>
                  <a:lnTo>
                    <a:pt x="55" y="75"/>
                  </a:lnTo>
                  <a:lnTo>
                    <a:pt x="55" y="80"/>
                  </a:lnTo>
                  <a:lnTo>
                    <a:pt x="55" y="80"/>
                  </a:lnTo>
                  <a:lnTo>
                    <a:pt x="56" y="82"/>
                  </a:lnTo>
                  <a:lnTo>
                    <a:pt x="57" y="84"/>
                  </a:lnTo>
                  <a:lnTo>
                    <a:pt x="59" y="85"/>
                  </a:lnTo>
                  <a:lnTo>
                    <a:pt x="61" y="86"/>
                  </a:lnTo>
                  <a:lnTo>
                    <a:pt x="61" y="86"/>
                  </a:lnTo>
                  <a:lnTo>
                    <a:pt x="65" y="85"/>
                  </a:lnTo>
                  <a:lnTo>
                    <a:pt x="67" y="84"/>
                  </a:lnTo>
                  <a:lnTo>
                    <a:pt x="69" y="82"/>
                  </a:lnTo>
                  <a:lnTo>
                    <a:pt x="70" y="80"/>
                  </a:lnTo>
                  <a:lnTo>
                    <a:pt x="70" y="80"/>
                  </a:lnTo>
                  <a:lnTo>
                    <a:pt x="70" y="77"/>
                  </a:lnTo>
                  <a:lnTo>
                    <a:pt x="69" y="76"/>
                  </a:lnTo>
                  <a:lnTo>
                    <a:pt x="68" y="73"/>
                  </a:lnTo>
                  <a:lnTo>
                    <a:pt x="66" y="73"/>
                  </a:lnTo>
                  <a:lnTo>
                    <a:pt x="65" y="72"/>
                  </a:lnTo>
                  <a:lnTo>
                    <a:pt x="65" y="72"/>
                  </a:lnTo>
                  <a:lnTo>
                    <a:pt x="68" y="65"/>
                  </a:lnTo>
                  <a:lnTo>
                    <a:pt x="68" y="65"/>
                  </a:lnTo>
                  <a:lnTo>
                    <a:pt x="70" y="59"/>
                  </a:lnTo>
                  <a:lnTo>
                    <a:pt x="72" y="55"/>
                  </a:lnTo>
                  <a:lnTo>
                    <a:pt x="75" y="53"/>
                  </a:lnTo>
                  <a:lnTo>
                    <a:pt x="78" y="51"/>
                  </a:lnTo>
                  <a:lnTo>
                    <a:pt x="81" y="50"/>
                  </a:lnTo>
                  <a:lnTo>
                    <a:pt x="82" y="50"/>
                  </a:lnTo>
                  <a:lnTo>
                    <a:pt x="82" y="50"/>
                  </a:lnTo>
                  <a:lnTo>
                    <a:pt x="82" y="48"/>
                  </a:lnTo>
                  <a:lnTo>
                    <a:pt x="80" y="44"/>
                  </a:lnTo>
                  <a:lnTo>
                    <a:pt x="80" y="42"/>
                  </a:lnTo>
                  <a:lnTo>
                    <a:pt x="80" y="38"/>
                  </a:lnTo>
                  <a:lnTo>
                    <a:pt x="81" y="33"/>
                  </a:lnTo>
                  <a:lnTo>
                    <a:pt x="83" y="29"/>
                  </a:lnTo>
                  <a:lnTo>
                    <a:pt x="83" y="29"/>
                  </a:lnTo>
                  <a:lnTo>
                    <a:pt x="87" y="19"/>
                  </a:lnTo>
                  <a:lnTo>
                    <a:pt x="89" y="11"/>
                  </a:lnTo>
                  <a:lnTo>
                    <a:pt x="89" y="11"/>
                  </a:lnTo>
                  <a:lnTo>
                    <a:pt x="89" y="8"/>
                  </a:lnTo>
                  <a:lnTo>
                    <a:pt x="88" y="5"/>
                  </a:lnTo>
                  <a:lnTo>
                    <a:pt x="86" y="3"/>
                  </a:lnTo>
                  <a:lnTo>
                    <a:pt x="83" y="2"/>
                  </a:lnTo>
                  <a:lnTo>
                    <a:pt x="83" y="2"/>
                  </a:lnTo>
                  <a:lnTo>
                    <a:pt x="81" y="3"/>
                  </a:lnTo>
                  <a:lnTo>
                    <a:pt x="78" y="4"/>
                  </a:lnTo>
                  <a:lnTo>
                    <a:pt x="76" y="7"/>
                  </a:lnTo>
                  <a:lnTo>
                    <a:pt x="75" y="9"/>
                  </a:lnTo>
                  <a:lnTo>
                    <a:pt x="75" y="9"/>
                  </a:lnTo>
                  <a:lnTo>
                    <a:pt x="75" y="12"/>
                  </a:lnTo>
                  <a:lnTo>
                    <a:pt x="75" y="14"/>
                  </a:lnTo>
                  <a:lnTo>
                    <a:pt x="78" y="16"/>
                  </a:lnTo>
                  <a:lnTo>
                    <a:pt x="81" y="17"/>
                  </a:lnTo>
                  <a:lnTo>
                    <a:pt x="81" y="17"/>
                  </a:lnTo>
                  <a:lnTo>
                    <a:pt x="81" y="17"/>
                  </a:lnTo>
                  <a:lnTo>
                    <a:pt x="78" y="27"/>
                  </a:lnTo>
                  <a:lnTo>
                    <a:pt x="73" y="32"/>
                  </a:lnTo>
                  <a:lnTo>
                    <a:pt x="73" y="32"/>
                  </a:lnTo>
                  <a:lnTo>
                    <a:pt x="69" y="30"/>
                  </a:lnTo>
                  <a:lnTo>
                    <a:pt x="69" y="30"/>
                  </a:lnTo>
                  <a:lnTo>
                    <a:pt x="47" y="18"/>
                  </a:lnTo>
                  <a:lnTo>
                    <a:pt x="36" y="14"/>
                  </a:lnTo>
                  <a:lnTo>
                    <a:pt x="24" y="11"/>
                  </a:lnTo>
                  <a:lnTo>
                    <a:pt x="24" y="11"/>
                  </a:lnTo>
                  <a:lnTo>
                    <a:pt x="25" y="8"/>
                  </a:lnTo>
                  <a:lnTo>
                    <a:pt x="25" y="8"/>
                  </a:lnTo>
                  <a:lnTo>
                    <a:pt x="28" y="2"/>
                  </a:lnTo>
                  <a:lnTo>
                    <a:pt x="28" y="0"/>
                  </a:lnTo>
                  <a:lnTo>
                    <a:pt x="28" y="0"/>
                  </a:lnTo>
                  <a:lnTo>
                    <a:pt x="27" y="1"/>
                  </a:lnTo>
                  <a:lnTo>
                    <a:pt x="23" y="3"/>
                  </a:lnTo>
                  <a:lnTo>
                    <a:pt x="23" y="3"/>
                  </a:lnTo>
                  <a:lnTo>
                    <a:pt x="17" y="5"/>
                  </a:lnTo>
                  <a:lnTo>
                    <a:pt x="13" y="7"/>
                  </a:lnTo>
                  <a:lnTo>
                    <a:pt x="13" y="7"/>
                  </a:lnTo>
                  <a:lnTo>
                    <a:pt x="11" y="7"/>
                  </a:lnTo>
                  <a:lnTo>
                    <a:pt x="9" y="7"/>
                  </a:lnTo>
                  <a:lnTo>
                    <a:pt x="9" y="7"/>
                  </a:lnTo>
                  <a:lnTo>
                    <a:pt x="8" y="8"/>
                  </a:lnTo>
                  <a:lnTo>
                    <a:pt x="5" y="13"/>
                  </a:lnTo>
                  <a:lnTo>
                    <a:pt x="5" y="13"/>
                  </a:lnTo>
                  <a:lnTo>
                    <a:pt x="3" y="19"/>
                  </a:lnTo>
                  <a:lnTo>
                    <a:pt x="3" y="19"/>
                  </a:lnTo>
                  <a:lnTo>
                    <a:pt x="1" y="23"/>
                  </a:lnTo>
                  <a:lnTo>
                    <a:pt x="0"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48"/>
            <p:cNvSpPr>
              <a:spLocks/>
            </p:cNvSpPr>
            <p:nvPr userDrawn="1"/>
          </p:nvSpPr>
          <p:spPr bwMode="auto">
            <a:xfrm>
              <a:off x="4441" y="2254"/>
              <a:ext cx="21" cy="26"/>
            </a:xfrm>
            <a:custGeom>
              <a:avLst/>
              <a:gdLst>
                <a:gd name="T0" fmla="*/ 7 w 21"/>
                <a:gd name="T1" fmla="*/ 26 h 26"/>
                <a:gd name="T2" fmla="*/ 7 w 21"/>
                <a:gd name="T3" fmla="*/ 26 h 26"/>
                <a:gd name="T4" fmla="*/ 16 w 21"/>
                <a:gd name="T5" fmla="*/ 25 h 26"/>
                <a:gd name="T6" fmla="*/ 21 w 21"/>
                <a:gd name="T7" fmla="*/ 24 h 26"/>
                <a:gd name="T8" fmla="*/ 20 w 21"/>
                <a:gd name="T9" fmla="*/ 2 h 26"/>
                <a:gd name="T10" fmla="*/ 20 w 21"/>
                <a:gd name="T11" fmla="*/ 2 h 26"/>
                <a:gd name="T12" fmla="*/ 10 w 21"/>
                <a:gd name="T13" fmla="*/ 0 h 26"/>
                <a:gd name="T14" fmla="*/ 10 w 21"/>
                <a:gd name="T15" fmla="*/ 0 h 26"/>
                <a:gd name="T16" fmla="*/ 6 w 21"/>
                <a:gd name="T17" fmla="*/ 0 h 26"/>
                <a:gd name="T18" fmla="*/ 4 w 21"/>
                <a:gd name="T19" fmla="*/ 1 h 26"/>
                <a:gd name="T20" fmla="*/ 2 w 21"/>
                <a:gd name="T21" fmla="*/ 2 h 26"/>
                <a:gd name="T22" fmla="*/ 1 w 21"/>
                <a:gd name="T23" fmla="*/ 4 h 26"/>
                <a:gd name="T24" fmla="*/ 0 w 21"/>
                <a:gd name="T25" fmla="*/ 8 h 26"/>
                <a:gd name="T26" fmla="*/ 0 w 21"/>
                <a:gd name="T27" fmla="*/ 10 h 26"/>
                <a:gd name="T28" fmla="*/ 0 w 21"/>
                <a:gd name="T29" fmla="*/ 16 h 26"/>
                <a:gd name="T30" fmla="*/ 0 w 21"/>
                <a:gd name="T31" fmla="*/ 16 h 26"/>
                <a:gd name="T32" fmla="*/ 1 w 21"/>
                <a:gd name="T33" fmla="*/ 21 h 26"/>
                <a:gd name="T34" fmla="*/ 3 w 21"/>
                <a:gd name="T35" fmla="*/ 24 h 26"/>
                <a:gd name="T36" fmla="*/ 4 w 21"/>
                <a:gd name="T37" fmla="*/ 25 h 26"/>
                <a:gd name="T38" fmla="*/ 7 w 21"/>
                <a:gd name="T3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26">
                  <a:moveTo>
                    <a:pt x="7" y="26"/>
                  </a:moveTo>
                  <a:lnTo>
                    <a:pt x="7" y="26"/>
                  </a:lnTo>
                  <a:lnTo>
                    <a:pt x="16" y="25"/>
                  </a:lnTo>
                  <a:lnTo>
                    <a:pt x="21" y="24"/>
                  </a:lnTo>
                  <a:lnTo>
                    <a:pt x="20" y="2"/>
                  </a:lnTo>
                  <a:lnTo>
                    <a:pt x="20" y="2"/>
                  </a:lnTo>
                  <a:lnTo>
                    <a:pt x="10" y="0"/>
                  </a:lnTo>
                  <a:lnTo>
                    <a:pt x="10" y="0"/>
                  </a:lnTo>
                  <a:lnTo>
                    <a:pt x="6" y="0"/>
                  </a:lnTo>
                  <a:lnTo>
                    <a:pt x="4" y="1"/>
                  </a:lnTo>
                  <a:lnTo>
                    <a:pt x="2" y="2"/>
                  </a:lnTo>
                  <a:lnTo>
                    <a:pt x="1" y="4"/>
                  </a:lnTo>
                  <a:lnTo>
                    <a:pt x="0" y="8"/>
                  </a:lnTo>
                  <a:lnTo>
                    <a:pt x="0" y="10"/>
                  </a:lnTo>
                  <a:lnTo>
                    <a:pt x="0" y="16"/>
                  </a:lnTo>
                  <a:lnTo>
                    <a:pt x="0" y="16"/>
                  </a:lnTo>
                  <a:lnTo>
                    <a:pt x="1" y="21"/>
                  </a:lnTo>
                  <a:lnTo>
                    <a:pt x="3" y="24"/>
                  </a:lnTo>
                  <a:lnTo>
                    <a:pt x="4" y="25"/>
                  </a:lnTo>
                  <a:lnTo>
                    <a:pt x="7"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49"/>
            <p:cNvSpPr>
              <a:spLocks/>
            </p:cNvSpPr>
            <p:nvPr userDrawn="1"/>
          </p:nvSpPr>
          <p:spPr bwMode="auto">
            <a:xfrm>
              <a:off x="4468" y="2249"/>
              <a:ext cx="32" cy="31"/>
            </a:xfrm>
            <a:custGeom>
              <a:avLst/>
              <a:gdLst>
                <a:gd name="T0" fmla="*/ 32 w 32"/>
                <a:gd name="T1" fmla="*/ 22 h 31"/>
                <a:gd name="T2" fmla="*/ 32 w 32"/>
                <a:gd name="T3" fmla="*/ 16 h 31"/>
                <a:gd name="T4" fmla="*/ 32 w 32"/>
                <a:gd name="T5" fmla="*/ 4 h 31"/>
                <a:gd name="T6" fmla="*/ 32 w 32"/>
                <a:gd name="T7" fmla="*/ 1 h 31"/>
                <a:gd name="T8" fmla="*/ 31 w 32"/>
                <a:gd name="T9" fmla="*/ 0 h 31"/>
                <a:gd name="T10" fmla="*/ 27 w 32"/>
                <a:gd name="T11" fmla="*/ 0 h 31"/>
                <a:gd name="T12" fmla="*/ 24 w 32"/>
                <a:gd name="T13" fmla="*/ 0 h 31"/>
                <a:gd name="T14" fmla="*/ 17 w 32"/>
                <a:gd name="T15" fmla="*/ 0 h 31"/>
                <a:gd name="T16" fmla="*/ 16 w 32"/>
                <a:gd name="T17" fmla="*/ 4 h 31"/>
                <a:gd name="T18" fmla="*/ 14 w 32"/>
                <a:gd name="T19" fmla="*/ 0 h 31"/>
                <a:gd name="T20" fmla="*/ 8 w 32"/>
                <a:gd name="T21" fmla="*/ 0 h 31"/>
                <a:gd name="T22" fmla="*/ 5 w 32"/>
                <a:gd name="T23" fmla="*/ 0 h 31"/>
                <a:gd name="T24" fmla="*/ 2 w 32"/>
                <a:gd name="T25" fmla="*/ 0 h 31"/>
                <a:gd name="T26" fmla="*/ 1 w 32"/>
                <a:gd name="T27" fmla="*/ 1 h 31"/>
                <a:gd name="T28" fmla="*/ 0 w 32"/>
                <a:gd name="T29" fmla="*/ 4 h 31"/>
                <a:gd name="T30" fmla="*/ 0 w 32"/>
                <a:gd name="T31" fmla="*/ 16 h 31"/>
                <a:gd name="T32" fmla="*/ 0 w 32"/>
                <a:gd name="T33" fmla="*/ 29 h 31"/>
                <a:gd name="T34" fmla="*/ 3 w 32"/>
                <a:gd name="T35" fmla="*/ 29 h 31"/>
                <a:gd name="T36" fmla="*/ 5 w 32"/>
                <a:gd name="T37" fmla="*/ 28 h 31"/>
                <a:gd name="T38" fmla="*/ 7 w 32"/>
                <a:gd name="T39" fmla="*/ 23 h 31"/>
                <a:gd name="T40" fmla="*/ 7 w 32"/>
                <a:gd name="T41" fmla="*/ 31 h 31"/>
                <a:gd name="T42" fmla="*/ 10 w 32"/>
                <a:gd name="T43" fmla="*/ 31 h 31"/>
                <a:gd name="T44" fmla="*/ 13 w 32"/>
                <a:gd name="T45" fmla="*/ 29 h 31"/>
                <a:gd name="T46" fmla="*/ 15 w 32"/>
                <a:gd name="T47" fmla="*/ 26 h 31"/>
                <a:gd name="T48" fmla="*/ 16 w 32"/>
                <a:gd name="T49" fmla="*/ 23 h 31"/>
                <a:gd name="T50" fmla="*/ 16 w 32"/>
                <a:gd name="T51" fmla="*/ 31 h 31"/>
                <a:gd name="T52" fmla="*/ 22 w 32"/>
                <a:gd name="T53" fmla="*/ 29 h 31"/>
                <a:gd name="T54" fmla="*/ 24 w 32"/>
                <a:gd name="T55" fmla="*/ 26 h 31"/>
                <a:gd name="T56" fmla="*/ 25 w 32"/>
                <a:gd name="T57" fmla="*/ 23 h 31"/>
                <a:gd name="T58" fmla="*/ 25 w 32"/>
                <a:gd name="T59" fmla="*/ 29 h 31"/>
                <a:gd name="T60" fmla="*/ 27 w 32"/>
                <a:gd name="T61" fmla="*/ 28 h 31"/>
                <a:gd name="T62" fmla="*/ 30 w 32"/>
                <a:gd name="T63" fmla="*/ 27 h 31"/>
                <a:gd name="T64" fmla="*/ 32 w 32"/>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32" y="22"/>
                  </a:moveTo>
                  <a:lnTo>
                    <a:pt x="32" y="22"/>
                  </a:lnTo>
                  <a:lnTo>
                    <a:pt x="32" y="16"/>
                  </a:lnTo>
                  <a:lnTo>
                    <a:pt x="32" y="16"/>
                  </a:lnTo>
                  <a:lnTo>
                    <a:pt x="32" y="4"/>
                  </a:lnTo>
                  <a:lnTo>
                    <a:pt x="32" y="4"/>
                  </a:lnTo>
                  <a:lnTo>
                    <a:pt x="32" y="2"/>
                  </a:lnTo>
                  <a:lnTo>
                    <a:pt x="32" y="1"/>
                  </a:lnTo>
                  <a:lnTo>
                    <a:pt x="31" y="0"/>
                  </a:lnTo>
                  <a:lnTo>
                    <a:pt x="31" y="0"/>
                  </a:lnTo>
                  <a:lnTo>
                    <a:pt x="27" y="0"/>
                  </a:lnTo>
                  <a:lnTo>
                    <a:pt x="27" y="0"/>
                  </a:lnTo>
                  <a:lnTo>
                    <a:pt x="25" y="4"/>
                  </a:lnTo>
                  <a:lnTo>
                    <a:pt x="24" y="0"/>
                  </a:lnTo>
                  <a:lnTo>
                    <a:pt x="24" y="0"/>
                  </a:lnTo>
                  <a:lnTo>
                    <a:pt x="17" y="0"/>
                  </a:lnTo>
                  <a:lnTo>
                    <a:pt x="17" y="0"/>
                  </a:lnTo>
                  <a:lnTo>
                    <a:pt x="16" y="4"/>
                  </a:lnTo>
                  <a:lnTo>
                    <a:pt x="14" y="0"/>
                  </a:lnTo>
                  <a:lnTo>
                    <a:pt x="14" y="0"/>
                  </a:lnTo>
                  <a:lnTo>
                    <a:pt x="8" y="0"/>
                  </a:lnTo>
                  <a:lnTo>
                    <a:pt x="8" y="0"/>
                  </a:lnTo>
                  <a:lnTo>
                    <a:pt x="7" y="4"/>
                  </a:lnTo>
                  <a:lnTo>
                    <a:pt x="5" y="0"/>
                  </a:lnTo>
                  <a:lnTo>
                    <a:pt x="5" y="0"/>
                  </a:lnTo>
                  <a:lnTo>
                    <a:pt x="2" y="0"/>
                  </a:lnTo>
                  <a:lnTo>
                    <a:pt x="2" y="0"/>
                  </a:lnTo>
                  <a:lnTo>
                    <a:pt x="1" y="1"/>
                  </a:lnTo>
                  <a:lnTo>
                    <a:pt x="0" y="2"/>
                  </a:lnTo>
                  <a:lnTo>
                    <a:pt x="0" y="4"/>
                  </a:lnTo>
                  <a:lnTo>
                    <a:pt x="0" y="4"/>
                  </a:lnTo>
                  <a:lnTo>
                    <a:pt x="0" y="16"/>
                  </a:lnTo>
                  <a:lnTo>
                    <a:pt x="0" y="16"/>
                  </a:lnTo>
                  <a:lnTo>
                    <a:pt x="0" y="29"/>
                  </a:lnTo>
                  <a:lnTo>
                    <a:pt x="0" y="29"/>
                  </a:lnTo>
                  <a:lnTo>
                    <a:pt x="3" y="29"/>
                  </a:lnTo>
                  <a:lnTo>
                    <a:pt x="5" y="28"/>
                  </a:lnTo>
                  <a:lnTo>
                    <a:pt x="5" y="28"/>
                  </a:lnTo>
                  <a:lnTo>
                    <a:pt x="6" y="24"/>
                  </a:lnTo>
                  <a:lnTo>
                    <a:pt x="7" y="23"/>
                  </a:lnTo>
                  <a:lnTo>
                    <a:pt x="7" y="23"/>
                  </a:lnTo>
                  <a:lnTo>
                    <a:pt x="7" y="31"/>
                  </a:lnTo>
                  <a:lnTo>
                    <a:pt x="7" y="31"/>
                  </a:lnTo>
                  <a:lnTo>
                    <a:pt x="10" y="31"/>
                  </a:lnTo>
                  <a:lnTo>
                    <a:pt x="12" y="31"/>
                  </a:lnTo>
                  <a:lnTo>
                    <a:pt x="13" y="29"/>
                  </a:lnTo>
                  <a:lnTo>
                    <a:pt x="13" y="29"/>
                  </a:lnTo>
                  <a:lnTo>
                    <a:pt x="15" y="26"/>
                  </a:lnTo>
                  <a:lnTo>
                    <a:pt x="16" y="23"/>
                  </a:lnTo>
                  <a:lnTo>
                    <a:pt x="16" y="23"/>
                  </a:lnTo>
                  <a:lnTo>
                    <a:pt x="16" y="31"/>
                  </a:lnTo>
                  <a:lnTo>
                    <a:pt x="16" y="31"/>
                  </a:lnTo>
                  <a:lnTo>
                    <a:pt x="19" y="31"/>
                  </a:lnTo>
                  <a:lnTo>
                    <a:pt x="22" y="29"/>
                  </a:lnTo>
                  <a:lnTo>
                    <a:pt x="22" y="29"/>
                  </a:lnTo>
                  <a:lnTo>
                    <a:pt x="24" y="26"/>
                  </a:lnTo>
                  <a:lnTo>
                    <a:pt x="25" y="23"/>
                  </a:lnTo>
                  <a:lnTo>
                    <a:pt x="25" y="23"/>
                  </a:lnTo>
                  <a:lnTo>
                    <a:pt x="25" y="29"/>
                  </a:lnTo>
                  <a:lnTo>
                    <a:pt x="25" y="29"/>
                  </a:lnTo>
                  <a:lnTo>
                    <a:pt x="27" y="28"/>
                  </a:lnTo>
                  <a:lnTo>
                    <a:pt x="27" y="28"/>
                  </a:lnTo>
                  <a:lnTo>
                    <a:pt x="30" y="27"/>
                  </a:lnTo>
                  <a:lnTo>
                    <a:pt x="30" y="27"/>
                  </a:lnTo>
                  <a:lnTo>
                    <a:pt x="31" y="26"/>
                  </a:lnTo>
                  <a:lnTo>
                    <a:pt x="32" y="2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50"/>
            <p:cNvSpPr>
              <a:spLocks/>
            </p:cNvSpPr>
            <p:nvPr userDrawn="1"/>
          </p:nvSpPr>
          <p:spPr bwMode="auto">
            <a:xfrm>
              <a:off x="4472" y="2250"/>
              <a:ext cx="40" cy="45"/>
            </a:xfrm>
            <a:custGeom>
              <a:avLst/>
              <a:gdLst>
                <a:gd name="T0" fmla="*/ 40 w 40"/>
                <a:gd name="T1" fmla="*/ 33 h 45"/>
                <a:gd name="T2" fmla="*/ 40 w 40"/>
                <a:gd name="T3" fmla="*/ 26 h 45"/>
                <a:gd name="T4" fmla="*/ 40 w 40"/>
                <a:gd name="T5" fmla="*/ 26 h 45"/>
                <a:gd name="T6" fmla="*/ 39 w 40"/>
                <a:gd name="T7" fmla="*/ 25 h 45"/>
                <a:gd name="T8" fmla="*/ 38 w 40"/>
                <a:gd name="T9" fmla="*/ 21 h 45"/>
                <a:gd name="T10" fmla="*/ 38 w 40"/>
                <a:gd name="T11" fmla="*/ 18 h 45"/>
                <a:gd name="T12" fmla="*/ 38 w 40"/>
                <a:gd name="T13" fmla="*/ 18 h 45"/>
                <a:gd name="T14" fmla="*/ 38 w 40"/>
                <a:gd name="T15" fmla="*/ 15 h 45"/>
                <a:gd name="T16" fmla="*/ 39 w 40"/>
                <a:gd name="T17" fmla="*/ 12 h 45"/>
                <a:gd name="T18" fmla="*/ 40 w 40"/>
                <a:gd name="T19" fmla="*/ 10 h 45"/>
                <a:gd name="T20" fmla="*/ 40 w 40"/>
                <a:gd name="T21" fmla="*/ 3 h 45"/>
                <a:gd name="T22" fmla="*/ 40 w 40"/>
                <a:gd name="T23" fmla="*/ 3 h 45"/>
                <a:gd name="T24" fmla="*/ 38 w 40"/>
                <a:gd name="T25" fmla="*/ 1 h 45"/>
                <a:gd name="T26" fmla="*/ 36 w 40"/>
                <a:gd name="T27" fmla="*/ 0 h 45"/>
                <a:gd name="T28" fmla="*/ 33 w 40"/>
                <a:gd name="T29" fmla="*/ 0 h 45"/>
                <a:gd name="T30" fmla="*/ 33 w 40"/>
                <a:gd name="T31" fmla="*/ 23 h 45"/>
                <a:gd name="T32" fmla="*/ 33 w 40"/>
                <a:gd name="T33" fmla="*/ 23 h 45"/>
                <a:gd name="T34" fmla="*/ 32 w 40"/>
                <a:gd name="T35" fmla="*/ 27 h 45"/>
                <a:gd name="T36" fmla="*/ 30 w 40"/>
                <a:gd name="T37" fmla="*/ 30 h 45"/>
                <a:gd name="T38" fmla="*/ 27 w 40"/>
                <a:gd name="T39" fmla="*/ 32 h 45"/>
                <a:gd name="T40" fmla="*/ 23 w 40"/>
                <a:gd name="T41" fmla="*/ 33 h 45"/>
                <a:gd name="T42" fmla="*/ 23 w 40"/>
                <a:gd name="T43" fmla="*/ 33 h 45"/>
                <a:gd name="T44" fmla="*/ 14 w 40"/>
                <a:gd name="T45" fmla="*/ 35 h 45"/>
                <a:gd name="T46" fmla="*/ 7 w 40"/>
                <a:gd name="T47" fmla="*/ 35 h 45"/>
                <a:gd name="T48" fmla="*/ 0 w 40"/>
                <a:gd name="T49" fmla="*/ 35 h 45"/>
                <a:gd name="T50" fmla="*/ 0 w 40"/>
                <a:gd name="T51" fmla="*/ 35 h 45"/>
                <a:gd name="T52" fmla="*/ 1 w 40"/>
                <a:gd name="T53" fmla="*/ 42 h 45"/>
                <a:gd name="T54" fmla="*/ 1 w 40"/>
                <a:gd name="T55" fmla="*/ 42 h 45"/>
                <a:gd name="T56" fmla="*/ 3 w 40"/>
                <a:gd name="T57" fmla="*/ 44 h 45"/>
                <a:gd name="T58" fmla="*/ 4 w 40"/>
                <a:gd name="T59" fmla="*/ 45 h 45"/>
                <a:gd name="T60" fmla="*/ 32 w 40"/>
                <a:gd name="T61" fmla="*/ 45 h 45"/>
                <a:gd name="T62" fmla="*/ 40 w 40"/>
                <a:gd name="T63"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5">
                  <a:moveTo>
                    <a:pt x="40" y="33"/>
                  </a:moveTo>
                  <a:lnTo>
                    <a:pt x="40" y="26"/>
                  </a:lnTo>
                  <a:lnTo>
                    <a:pt x="40" y="26"/>
                  </a:lnTo>
                  <a:lnTo>
                    <a:pt x="39" y="25"/>
                  </a:lnTo>
                  <a:lnTo>
                    <a:pt x="38" y="21"/>
                  </a:lnTo>
                  <a:lnTo>
                    <a:pt x="38" y="18"/>
                  </a:lnTo>
                  <a:lnTo>
                    <a:pt x="38" y="18"/>
                  </a:lnTo>
                  <a:lnTo>
                    <a:pt x="38" y="15"/>
                  </a:lnTo>
                  <a:lnTo>
                    <a:pt x="39" y="12"/>
                  </a:lnTo>
                  <a:lnTo>
                    <a:pt x="40" y="10"/>
                  </a:lnTo>
                  <a:lnTo>
                    <a:pt x="40" y="3"/>
                  </a:lnTo>
                  <a:lnTo>
                    <a:pt x="40" y="3"/>
                  </a:lnTo>
                  <a:lnTo>
                    <a:pt x="38" y="1"/>
                  </a:lnTo>
                  <a:lnTo>
                    <a:pt x="36" y="0"/>
                  </a:lnTo>
                  <a:lnTo>
                    <a:pt x="33" y="0"/>
                  </a:lnTo>
                  <a:lnTo>
                    <a:pt x="33" y="23"/>
                  </a:lnTo>
                  <a:lnTo>
                    <a:pt x="33" y="23"/>
                  </a:lnTo>
                  <a:lnTo>
                    <a:pt x="32" y="27"/>
                  </a:lnTo>
                  <a:lnTo>
                    <a:pt x="30" y="30"/>
                  </a:lnTo>
                  <a:lnTo>
                    <a:pt x="27" y="32"/>
                  </a:lnTo>
                  <a:lnTo>
                    <a:pt x="23" y="33"/>
                  </a:lnTo>
                  <a:lnTo>
                    <a:pt x="23" y="33"/>
                  </a:lnTo>
                  <a:lnTo>
                    <a:pt x="14" y="35"/>
                  </a:lnTo>
                  <a:lnTo>
                    <a:pt x="7" y="35"/>
                  </a:lnTo>
                  <a:lnTo>
                    <a:pt x="0" y="35"/>
                  </a:lnTo>
                  <a:lnTo>
                    <a:pt x="0" y="35"/>
                  </a:lnTo>
                  <a:lnTo>
                    <a:pt x="1" y="42"/>
                  </a:lnTo>
                  <a:lnTo>
                    <a:pt x="1" y="42"/>
                  </a:lnTo>
                  <a:lnTo>
                    <a:pt x="3" y="44"/>
                  </a:lnTo>
                  <a:lnTo>
                    <a:pt x="4" y="45"/>
                  </a:lnTo>
                  <a:lnTo>
                    <a:pt x="32" y="45"/>
                  </a:lnTo>
                  <a:lnTo>
                    <a:pt x="40" y="3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51"/>
            <p:cNvSpPr>
              <a:spLocks/>
            </p:cNvSpPr>
            <p:nvPr userDrawn="1"/>
          </p:nvSpPr>
          <p:spPr bwMode="auto">
            <a:xfrm>
              <a:off x="4474" y="2300"/>
              <a:ext cx="33" cy="11"/>
            </a:xfrm>
            <a:custGeom>
              <a:avLst/>
              <a:gdLst>
                <a:gd name="T0" fmla="*/ 2 w 33"/>
                <a:gd name="T1" fmla="*/ 11 h 11"/>
                <a:gd name="T2" fmla="*/ 30 w 33"/>
                <a:gd name="T3" fmla="*/ 11 h 11"/>
                <a:gd name="T4" fmla="*/ 30 w 33"/>
                <a:gd name="T5" fmla="*/ 11 h 11"/>
                <a:gd name="T6" fmla="*/ 33 w 33"/>
                <a:gd name="T7" fmla="*/ 6 h 11"/>
                <a:gd name="T8" fmla="*/ 31 w 33"/>
                <a:gd name="T9" fmla="*/ 0 h 11"/>
                <a:gd name="T10" fmla="*/ 2 w 33"/>
                <a:gd name="T11" fmla="*/ 0 h 11"/>
                <a:gd name="T12" fmla="*/ 0 w 33"/>
                <a:gd name="T13" fmla="*/ 6 h 11"/>
                <a:gd name="T14" fmla="*/ 2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 y="11"/>
                  </a:moveTo>
                  <a:lnTo>
                    <a:pt x="30" y="11"/>
                  </a:lnTo>
                  <a:lnTo>
                    <a:pt x="30" y="11"/>
                  </a:lnTo>
                  <a:lnTo>
                    <a:pt x="33" y="6"/>
                  </a:lnTo>
                  <a:lnTo>
                    <a:pt x="31" y="0"/>
                  </a:lnTo>
                  <a:lnTo>
                    <a:pt x="2" y="0"/>
                  </a:lnTo>
                  <a:lnTo>
                    <a:pt x="0" y="6"/>
                  </a:lnTo>
                  <a:lnTo>
                    <a:pt x="2" y="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52"/>
            <p:cNvSpPr>
              <a:spLocks/>
            </p:cNvSpPr>
            <p:nvPr userDrawn="1"/>
          </p:nvSpPr>
          <p:spPr bwMode="auto">
            <a:xfrm>
              <a:off x="4476" y="2316"/>
              <a:ext cx="33" cy="38"/>
            </a:xfrm>
            <a:custGeom>
              <a:avLst/>
              <a:gdLst>
                <a:gd name="T0" fmla="*/ 28 w 33"/>
                <a:gd name="T1" fmla="*/ 0 h 38"/>
                <a:gd name="T2" fmla="*/ 0 w 33"/>
                <a:gd name="T3" fmla="*/ 0 h 38"/>
                <a:gd name="T4" fmla="*/ 0 w 33"/>
                <a:gd name="T5" fmla="*/ 38 h 38"/>
                <a:gd name="T6" fmla="*/ 25 w 33"/>
                <a:gd name="T7" fmla="*/ 38 h 38"/>
                <a:gd name="T8" fmla="*/ 33 w 33"/>
                <a:gd name="T9" fmla="*/ 32 h 38"/>
                <a:gd name="T10" fmla="*/ 28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28" y="0"/>
                  </a:moveTo>
                  <a:lnTo>
                    <a:pt x="0" y="0"/>
                  </a:lnTo>
                  <a:lnTo>
                    <a:pt x="0" y="38"/>
                  </a:lnTo>
                  <a:lnTo>
                    <a:pt x="25" y="38"/>
                  </a:lnTo>
                  <a:lnTo>
                    <a:pt x="33" y="32"/>
                  </a:lnTo>
                  <a:lnTo>
                    <a:pt x="28"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53"/>
            <p:cNvSpPr>
              <a:spLocks/>
            </p:cNvSpPr>
            <p:nvPr userDrawn="1"/>
          </p:nvSpPr>
          <p:spPr bwMode="auto">
            <a:xfrm>
              <a:off x="4475" y="2353"/>
              <a:ext cx="42" cy="38"/>
            </a:xfrm>
            <a:custGeom>
              <a:avLst/>
              <a:gdLst>
                <a:gd name="T0" fmla="*/ 42 w 42"/>
                <a:gd name="T1" fmla="*/ 10 h 38"/>
                <a:gd name="T2" fmla="*/ 42 w 42"/>
                <a:gd name="T3" fmla="*/ 10 h 38"/>
                <a:gd name="T4" fmla="*/ 38 w 42"/>
                <a:gd name="T5" fmla="*/ 5 h 38"/>
                <a:gd name="T6" fmla="*/ 38 w 42"/>
                <a:gd name="T7" fmla="*/ 5 h 38"/>
                <a:gd name="T8" fmla="*/ 37 w 42"/>
                <a:gd name="T9" fmla="*/ 0 h 38"/>
                <a:gd name="T10" fmla="*/ 28 w 42"/>
                <a:gd name="T11" fmla="*/ 6 h 38"/>
                <a:gd name="T12" fmla="*/ 0 w 42"/>
                <a:gd name="T13" fmla="*/ 6 h 38"/>
                <a:gd name="T14" fmla="*/ 0 w 42"/>
                <a:gd name="T15" fmla="*/ 6 h 38"/>
                <a:gd name="T16" fmla="*/ 0 w 42"/>
                <a:gd name="T17" fmla="*/ 17 h 38"/>
                <a:gd name="T18" fmla="*/ 0 w 42"/>
                <a:gd name="T19" fmla="*/ 27 h 38"/>
                <a:gd name="T20" fmla="*/ 0 w 42"/>
                <a:gd name="T21" fmla="*/ 27 h 38"/>
                <a:gd name="T22" fmla="*/ 7 w 42"/>
                <a:gd name="T23" fmla="*/ 32 h 38"/>
                <a:gd name="T24" fmla="*/ 14 w 42"/>
                <a:gd name="T25" fmla="*/ 38 h 38"/>
                <a:gd name="T26" fmla="*/ 33 w 42"/>
                <a:gd name="T27" fmla="*/ 15 h 38"/>
                <a:gd name="T28" fmla="*/ 42 w 42"/>
                <a:gd name="T29"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38">
                  <a:moveTo>
                    <a:pt x="42" y="10"/>
                  </a:moveTo>
                  <a:lnTo>
                    <a:pt x="42" y="10"/>
                  </a:lnTo>
                  <a:lnTo>
                    <a:pt x="38" y="5"/>
                  </a:lnTo>
                  <a:lnTo>
                    <a:pt x="38" y="5"/>
                  </a:lnTo>
                  <a:lnTo>
                    <a:pt x="37" y="0"/>
                  </a:lnTo>
                  <a:lnTo>
                    <a:pt x="28" y="6"/>
                  </a:lnTo>
                  <a:lnTo>
                    <a:pt x="0" y="6"/>
                  </a:lnTo>
                  <a:lnTo>
                    <a:pt x="0" y="6"/>
                  </a:lnTo>
                  <a:lnTo>
                    <a:pt x="0" y="17"/>
                  </a:lnTo>
                  <a:lnTo>
                    <a:pt x="0" y="27"/>
                  </a:lnTo>
                  <a:lnTo>
                    <a:pt x="0" y="27"/>
                  </a:lnTo>
                  <a:lnTo>
                    <a:pt x="7" y="32"/>
                  </a:lnTo>
                  <a:lnTo>
                    <a:pt x="14" y="38"/>
                  </a:lnTo>
                  <a:lnTo>
                    <a:pt x="33" y="15"/>
                  </a:lnTo>
                  <a:lnTo>
                    <a:pt x="42"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54"/>
            <p:cNvSpPr>
              <a:spLocks/>
            </p:cNvSpPr>
            <p:nvPr userDrawn="1"/>
          </p:nvSpPr>
          <p:spPr bwMode="auto">
            <a:xfrm>
              <a:off x="4495" y="2367"/>
              <a:ext cx="64" cy="38"/>
            </a:xfrm>
            <a:custGeom>
              <a:avLst/>
              <a:gdLst>
                <a:gd name="T0" fmla="*/ 17 w 64"/>
                <a:gd name="T1" fmla="*/ 4 h 38"/>
                <a:gd name="T2" fmla="*/ 0 w 64"/>
                <a:gd name="T3" fmla="*/ 26 h 38"/>
                <a:gd name="T4" fmla="*/ 27 w 64"/>
                <a:gd name="T5" fmla="*/ 38 h 38"/>
                <a:gd name="T6" fmla="*/ 27 w 64"/>
                <a:gd name="T7" fmla="*/ 38 h 38"/>
                <a:gd name="T8" fmla="*/ 40 w 64"/>
                <a:gd name="T9" fmla="*/ 30 h 38"/>
                <a:gd name="T10" fmla="*/ 51 w 64"/>
                <a:gd name="T11" fmla="*/ 23 h 38"/>
                <a:gd name="T12" fmla="*/ 64 w 64"/>
                <a:gd name="T13" fmla="*/ 14 h 38"/>
                <a:gd name="T14" fmla="*/ 27 w 64"/>
                <a:gd name="T15" fmla="*/ 0 h 38"/>
                <a:gd name="T16" fmla="*/ 17 w 64"/>
                <a:gd name="T1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8">
                  <a:moveTo>
                    <a:pt x="17" y="4"/>
                  </a:moveTo>
                  <a:lnTo>
                    <a:pt x="0" y="26"/>
                  </a:lnTo>
                  <a:lnTo>
                    <a:pt x="27" y="38"/>
                  </a:lnTo>
                  <a:lnTo>
                    <a:pt x="27" y="38"/>
                  </a:lnTo>
                  <a:lnTo>
                    <a:pt x="40" y="30"/>
                  </a:lnTo>
                  <a:lnTo>
                    <a:pt x="51" y="23"/>
                  </a:lnTo>
                  <a:lnTo>
                    <a:pt x="64" y="14"/>
                  </a:lnTo>
                  <a:lnTo>
                    <a:pt x="27" y="0"/>
                  </a:lnTo>
                  <a:lnTo>
                    <a:pt x="17" y="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55"/>
            <p:cNvSpPr>
              <a:spLocks/>
            </p:cNvSpPr>
            <p:nvPr userDrawn="1"/>
          </p:nvSpPr>
          <p:spPr bwMode="auto">
            <a:xfrm>
              <a:off x="4514" y="2232"/>
              <a:ext cx="15" cy="68"/>
            </a:xfrm>
            <a:custGeom>
              <a:avLst/>
              <a:gdLst>
                <a:gd name="T0" fmla="*/ 13 w 15"/>
                <a:gd name="T1" fmla="*/ 29 h 68"/>
                <a:gd name="T2" fmla="*/ 13 w 15"/>
                <a:gd name="T3" fmla="*/ 29 h 68"/>
                <a:gd name="T4" fmla="*/ 13 w 15"/>
                <a:gd name="T5" fmla="*/ 6 h 68"/>
                <a:gd name="T6" fmla="*/ 13 w 15"/>
                <a:gd name="T7" fmla="*/ 6 h 68"/>
                <a:gd name="T8" fmla="*/ 14 w 15"/>
                <a:gd name="T9" fmla="*/ 4 h 68"/>
                <a:gd name="T10" fmla="*/ 14 w 15"/>
                <a:gd name="T11" fmla="*/ 4 h 68"/>
                <a:gd name="T12" fmla="*/ 14 w 15"/>
                <a:gd name="T13" fmla="*/ 2 h 68"/>
                <a:gd name="T14" fmla="*/ 14 w 15"/>
                <a:gd name="T15" fmla="*/ 0 h 68"/>
                <a:gd name="T16" fmla="*/ 0 w 15"/>
                <a:gd name="T17" fmla="*/ 0 h 68"/>
                <a:gd name="T18" fmla="*/ 0 w 15"/>
                <a:gd name="T19" fmla="*/ 0 h 68"/>
                <a:gd name="T20" fmla="*/ 0 w 15"/>
                <a:gd name="T21" fmla="*/ 3 h 68"/>
                <a:gd name="T22" fmla="*/ 0 w 15"/>
                <a:gd name="T23" fmla="*/ 3 h 68"/>
                <a:gd name="T24" fmla="*/ 1 w 15"/>
                <a:gd name="T25" fmla="*/ 5 h 68"/>
                <a:gd name="T26" fmla="*/ 2 w 15"/>
                <a:gd name="T27" fmla="*/ 6 h 68"/>
                <a:gd name="T28" fmla="*/ 2 w 15"/>
                <a:gd name="T29" fmla="*/ 29 h 68"/>
                <a:gd name="T30" fmla="*/ 2 w 15"/>
                <a:gd name="T31" fmla="*/ 29 h 68"/>
                <a:gd name="T32" fmla="*/ 1 w 15"/>
                <a:gd name="T33" fmla="*/ 30 h 68"/>
                <a:gd name="T34" fmla="*/ 0 w 15"/>
                <a:gd name="T35" fmla="*/ 36 h 68"/>
                <a:gd name="T36" fmla="*/ 0 w 15"/>
                <a:gd name="T37" fmla="*/ 36 h 68"/>
                <a:gd name="T38" fmla="*/ 0 w 15"/>
                <a:gd name="T39" fmla="*/ 38 h 68"/>
                <a:gd name="T40" fmla="*/ 1 w 15"/>
                <a:gd name="T41" fmla="*/ 41 h 68"/>
                <a:gd name="T42" fmla="*/ 2 w 15"/>
                <a:gd name="T43" fmla="*/ 44 h 68"/>
                <a:gd name="T44" fmla="*/ 2 w 15"/>
                <a:gd name="T45" fmla="*/ 62 h 68"/>
                <a:gd name="T46" fmla="*/ 2 w 15"/>
                <a:gd name="T47" fmla="*/ 62 h 68"/>
                <a:gd name="T48" fmla="*/ 2 w 15"/>
                <a:gd name="T49" fmla="*/ 63 h 68"/>
                <a:gd name="T50" fmla="*/ 1 w 15"/>
                <a:gd name="T51" fmla="*/ 65 h 68"/>
                <a:gd name="T52" fmla="*/ 1 w 15"/>
                <a:gd name="T53" fmla="*/ 65 h 68"/>
                <a:gd name="T54" fmla="*/ 1 w 15"/>
                <a:gd name="T55" fmla="*/ 68 h 68"/>
                <a:gd name="T56" fmla="*/ 14 w 15"/>
                <a:gd name="T57" fmla="*/ 68 h 68"/>
                <a:gd name="T58" fmla="*/ 14 w 15"/>
                <a:gd name="T59" fmla="*/ 68 h 68"/>
                <a:gd name="T60" fmla="*/ 14 w 15"/>
                <a:gd name="T61" fmla="*/ 64 h 68"/>
                <a:gd name="T62" fmla="*/ 14 w 15"/>
                <a:gd name="T63" fmla="*/ 64 h 68"/>
                <a:gd name="T64" fmla="*/ 13 w 15"/>
                <a:gd name="T65" fmla="*/ 62 h 68"/>
                <a:gd name="T66" fmla="*/ 12 w 15"/>
                <a:gd name="T67" fmla="*/ 44 h 68"/>
                <a:gd name="T68" fmla="*/ 12 w 15"/>
                <a:gd name="T69" fmla="*/ 44 h 68"/>
                <a:gd name="T70" fmla="*/ 14 w 15"/>
                <a:gd name="T71" fmla="*/ 40 h 68"/>
                <a:gd name="T72" fmla="*/ 15 w 15"/>
                <a:gd name="T73" fmla="*/ 38 h 68"/>
                <a:gd name="T74" fmla="*/ 15 w 15"/>
                <a:gd name="T75" fmla="*/ 36 h 68"/>
                <a:gd name="T76" fmla="*/ 15 w 15"/>
                <a:gd name="T77" fmla="*/ 36 h 68"/>
                <a:gd name="T78" fmla="*/ 14 w 15"/>
                <a:gd name="T79" fmla="*/ 32 h 68"/>
                <a:gd name="T80" fmla="*/ 13 w 15"/>
                <a:gd name="T8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 h="68">
                  <a:moveTo>
                    <a:pt x="13" y="29"/>
                  </a:moveTo>
                  <a:lnTo>
                    <a:pt x="13" y="29"/>
                  </a:lnTo>
                  <a:lnTo>
                    <a:pt x="13" y="6"/>
                  </a:lnTo>
                  <a:lnTo>
                    <a:pt x="13" y="6"/>
                  </a:lnTo>
                  <a:lnTo>
                    <a:pt x="14" y="4"/>
                  </a:lnTo>
                  <a:lnTo>
                    <a:pt x="14" y="4"/>
                  </a:lnTo>
                  <a:lnTo>
                    <a:pt x="14" y="2"/>
                  </a:lnTo>
                  <a:lnTo>
                    <a:pt x="14" y="0"/>
                  </a:lnTo>
                  <a:lnTo>
                    <a:pt x="0" y="0"/>
                  </a:lnTo>
                  <a:lnTo>
                    <a:pt x="0" y="0"/>
                  </a:lnTo>
                  <a:lnTo>
                    <a:pt x="0" y="3"/>
                  </a:lnTo>
                  <a:lnTo>
                    <a:pt x="0" y="3"/>
                  </a:lnTo>
                  <a:lnTo>
                    <a:pt x="1" y="5"/>
                  </a:lnTo>
                  <a:lnTo>
                    <a:pt x="2" y="6"/>
                  </a:lnTo>
                  <a:lnTo>
                    <a:pt x="2" y="29"/>
                  </a:lnTo>
                  <a:lnTo>
                    <a:pt x="2" y="29"/>
                  </a:lnTo>
                  <a:lnTo>
                    <a:pt x="1" y="30"/>
                  </a:lnTo>
                  <a:lnTo>
                    <a:pt x="0" y="36"/>
                  </a:lnTo>
                  <a:lnTo>
                    <a:pt x="0" y="36"/>
                  </a:lnTo>
                  <a:lnTo>
                    <a:pt x="0" y="38"/>
                  </a:lnTo>
                  <a:lnTo>
                    <a:pt x="1" y="41"/>
                  </a:lnTo>
                  <a:lnTo>
                    <a:pt x="2" y="44"/>
                  </a:lnTo>
                  <a:lnTo>
                    <a:pt x="2" y="62"/>
                  </a:lnTo>
                  <a:lnTo>
                    <a:pt x="2" y="62"/>
                  </a:lnTo>
                  <a:lnTo>
                    <a:pt x="2" y="63"/>
                  </a:lnTo>
                  <a:lnTo>
                    <a:pt x="1" y="65"/>
                  </a:lnTo>
                  <a:lnTo>
                    <a:pt x="1" y="65"/>
                  </a:lnTo>
                  <a:lnTo>
                    <a:pt x="1" y="68"/>
                  </a:lnTo>
                  <a:lnTo>
                    <a:pt x="14" y="68"/>
                  </a:lnTo>
                  <a:lnTo>
                    <a:pt x="14" y="68"/>
                  </a:lnTo>
                  <a:lnTo>
                    <a:pt x="14" y="64"/>
                  </a:lnTo>
                  <a:lnTo>
                    <a:pt x="14" y="64"/>
                  </a:lnTo>
                  <a:lnTo>
                    <a:pt x="13" y="62"/>
                  </a:lnTo>
                  <a:lnTo>
                    <a:pt x="12" y="44"/>
                  </a:lnTo>
                  <a:lnTo>
                    <a:pt x="12" y="44"/>
                  </a:lnTo>
                  <a:lnTo>
                    <a:pt x="14" y="40"/>
                  </a:lnTo>
                  <a:lnTo>
                    <a:pt x="15" y="38"/>
                  </a:lnTo>
                  <a:lnTo>
                    <a:pt x="15" y="36"/>
                  </a:lnTo>
                  <a:lnTo>
                    <a:pt x="15" y="36"/>
                  </a:lnTo>
                  <a:lnTo>
                    <a:pt x="14" y="32"/>
                  </a:lnTo>
                  <a:lnTo>
                    <a:pt x="13" y="2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56"/>
            <p:cNvSpPr>
              <a:spLocks/>
            </p:cNvSpPr>
            <p:nvPr userDrawn="1"/>
          </p:nvSpPr>
          <p:spPr bwMode="auto">
            <a:xfrm>
              <a:off x="4530" y="2252"/>
              <a:ext cx="45" cy="32"/>
            </a:xfrm>
            <a:custGeom>
              <a:avLst/>
              <a:gdLst>
                <a:gd name="T0" fmla="*/ 25 w 45"/>
                <a:gd name="T1" fmla="*/ 27 h 32"/>
                <a:gd name="T2" fmla="*/ 45 w 45"/>
                <a:gd name="T3" fmla="*/ 5 h 32"/>
                <a:gd name="T4" fmla="*/ 45 w 45"/>
                <a:gd name="T5" fmla="*/ 5 h 32"/>
                <a:gd name="T6" fmla="*/ 15 w 45"/>
                <a:gd name="T7" fmla="*/ 5 h 32"/>
                <a:gd name="T8" fmla="*/ 15 w 45"/>
                <a:gd name="T9" fmla="*/ 5 h 32"/>
                <a:gd name="T10" fmla="*/ 12 w 45"/>
                <a:gd name="T11" fmla="*/ 4 h 32"/>
                <a:gd name="T12" fmla="*/ 9 w 45"/>
                <a:gd name="T13" fmla="*/ 2 h 32"/>
                <a:gd name="T14" fmla="*/ 5 w 45"/>
                <a:gd name="T15" fmla="*/ 1 h 32"/>
                <a:gd name="T16" fmla="*/ 3 w 45"/>
                <a:gd name="T17" fmla="*/ 0 h 32"/>
                <a:gd name="T18" fmla="*/ 3 w 45"/>
                <a:gd name="T19" fmla="*/ 0 h 32"/>
                <a:gd name="T20" fmla="*/ 0 w 45"/>
                <a:gd name="T21" fmla="*/ 6 h 32"/>
                <a:gd name="T22" fmla="*/ 0 w 45"/>
                <a:gd name="T23" fmla="*/ 6 h 32"/>
                <a:gd name="T24" fmla="*/ 2 w 45"/>
                <a:gd name="T25" fmla="*/ 10 h 32"/>
                <a:gd name="T26" fmla="*/ 3 w 45"/>
                <a:gd name="T27" fmla="*/ 13 h 32"/>
                <a:gd name="T28" fmla="*/ 5 w 45"/>
                <a:gd name="T29" fmla="*/ 16 h 32"/>
                <a:gd name="T30" fmla="*/ 5 w 45"/>
                <a:gd name="T31" fmla="*/ 16 h 32"/>
                <a:gd name="T32" fmla="*/ 3 w 45"/>
                <a:gd name="T33" fmla="*/ 19 h 32"/>
                <a:gd name="T34" fmla="*/ 2 w 45"/>
                <a:gd name="T35" fmla="*/ 23 h 32"/>
                <a:gd name="T36" fmla="*/ 0 w 45"/>
                <a:gd name="T37" fmla="*/ 26 h 32"/>
                <a:gd name="T38" fmla="*/ 0 w 45"/>
                <a:gd name="T39" fmla="*/ 26 h 32"/>
                <a:gd name="T40" fmla="*/ 5 w 45"/>
                <a:gd name="T41" fmla="*/ 32 h 32"/>
                <a:gd name="T42" fmla="*/ 5 w 45"/>
                <a:gd name="T43" fmla="*/ 32 h 32"/>
                <a:gd name="T44" fmla="*/ 8 w 45"/>
                <a:gd name="T45" fmla="*/ 30 h 32"/>
                <a:gd name="T46" fmla="*/ 15 w 45"/>
                <a:gd name="T47" fmla="*/ 27 h 32"/>
                <a:gd name="T48" fmla="*/ 15 w 45"/>
                <a:gd name="T49" fmla="*/ 27 h 32"/>
                <a:gd name="T50" fmla="*/ 25 w 45"/>
                <a:gd name="T51"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32">
                  <a:moveTo>
                    <a:pt x="25" y="27"/>
                  </a:moveTo>
                  <a:lnTo>
                    <a:pt x="45" y="5"/>
                  </a:lnTo>
                  <a:lnTo>
                    <a:pt x="45" y="5"/>
                  </a:lnTo>
                  <a:lnTo>
                    <a:pt x="15" y="5"/>
                  </a:lnTo>
                  <a:lnTo>
                    <a:pt x="15" y="5"/>
                  </a:lnTo>
                  <a:lnTo>
                    <a:pt x="12" y="4"/>
                  </a:lnTo>
                  <a:lnTo>
                    <a:pt x="9" y="2"/>
                  </a:lnTo>
                  <a:lnTo>
                    <a:pt x="5" y="1"/>
                  </a:lnTo>
                  <a:lnTo>
                    <a:pt x="3" y="0"/>
                  </a:lnTo>
                  <a:lnTo>
                    <a:pt x="3" y="0"/>
                  </a:lnTo>
                  <a:lnTo>
                    <a:pt x="0" y="6"/>
                  </a:lnTo>
                  <a:lnTo>
                    <a:pt x="0" y="6"/>
                  </a:lnTo>
                  <a:lnTo>
                    <a:pt x="2" y="10"/>
                  </a:lnTo>
                  <a:lnTo>
                    <a:pt x="3" y="13"/>
                  </a:lnTo>
                  <a:lnTo>
                    <a:pt x="5" y="16"/>
                  </a:lnTo>
                  <a:lnTo>
                    <a:pt x="5" y="16"/>
                  </a:lnTo>
                  <a:lnTo>
                    <a:pt x="3" y="19"/>
                  </a:lnTo>
                  <a:lnTo>
                    <a:pt x="2" y="23"/>
                  </a:lnTo>
                  <a:lnTo>
                    <a:pt x="0" y="26"/>
                  </a:lnTo>
                  <a:lnTo>
                    <a:pt x="0" y="26"/>
                  </a:lnTo>
                  <a:lnTo>
                    <a:pt x="5" y="32"/>
                  </a:lnTo>
                  <a:lnTo>
                    <a:pt x="5" y="32"/>
                  </a:lnTo>
                  <a:lnTo>
                    <a:pt x="8" y="30"/>
                  </a:lnTo>
                  <a:lnTo>
                    <a:pt x="15" y="27"/>
                  </a:lnTo>
                  <a:lnTo>
                    <a:pt x="15" y="27"/>
                  </a:lnTo>
                  <a:lnTo>
                    <a:pt x="25" y="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57"/>
            <p:cNvSpPr>
              <a:spLocks/>
            </p:cNvSpPr>
            <p:nvPr userDrawn="1"/>
          </p:nvSpPr>
          <p:spPr bwMode="auto">
            <a:xfrm>
              <a:off x="4586" y="2209"/>
              <a:ext cx="88" cy="70"/>
            </a:xfrm>
            <a:custGeom>
              <a:avLst/>
              <a:gdLst>
                <a:gd name="T0" fmla="*/ 88 w 88"/>
                <a:gd name="T1" fmla="*/ 35 h 70"/>
                <a:gd name="T2" fmla="*/ 87 w 88"/>
                <a:gd name="T3" fmla="*/ 35 h 70"/>
                <a:gd name="T4" fmla="*/ 82 w 88"/>
                <a:gd name="T5" fmla="*/ 37 h 70"/>
                <a:gd name="T6" fmla="*/ 80 w 88"/>
                <a:gd name="T7" fmla="*/ 39 h 70"/>
                <a:gd name="T8" fmla="*/ 78 w 88"/>
                <a:gd name="T9" fmla="*/ 44 h 70"/>
                <a:gd name="T10" fmla="*/ 76 w 88"/>
                <a:gd name="T11" fmla="*/ 42 h 70"/>
                <a:gd name="T12" fmla="*/ 71 w 88"/>
                <a:gd name="T13" fmla="*/ 41 h 70"/>
                <a:gd name="T14" fmla="*/ 67 w 88"/>
                <a:gd name="T15" fmla="*/ 42 h 70"/>
                <a:gd name="T16" fmla="*/ 69 w 88"/>
                <a:gd name="T17" fmla="*/ 47 h 70"/>
                <a:gd name="T18" fmla="*/ 67 w 88"/>
                <a:gd name="T19" fmla="*/ 53 h 70"/>
                <a:gd name="T20" fmla="*/ 65 w 88"/>
                <a:gd name="T21" fmla="*/ 53 h 70"/>
                <a:gd name="T22" fmla="*/ 60 w 88"/>
                <a:gd name="T23" fmla="*/ 49 h 70"/>
                <a:gd name="T24" fmla="*/ 60 w 88"/>
                <a:gd name="T25" fmla="*/ 46 h 70"/>
                <a:gd name="T26" fmla="*/ 55 w 88"/>
                <a:gd name="T27" fmla="*/ 48 h 70"/>
                <a:gd name="T28" fmla="*/ 52 w 88"/>
                <a:gd name="T29" fmla="*/ 46 h 70"/>
                <a:gd name="T30" fmla="*/ 52 w 88"/>
                <a:gd name="T31" fmla="*/ 41 h 70"/>
                <a:gd name="T32" fmla="*/ 60 w 88"/>
                <a:gd name="T33" fmla="*/ 39 h 70"/>
                <a:gd name="T34" fmla="*/ 60 w 88"/>
                <a:gd name="T35" fmla="*/ 37 h 70"/>
                <a:gd name="T36" fmla="*/ 57 w 88"/>
                <a:gd name="T37" fmla="*/ 31 h 70"/>
                <a:gd name="T38" fmla="*/ 54 w 88"/>
                <a:gd name="T39" fmla="*/ 30 h 70"/>
                <a:gd name="T40" fmla="*/ 49 w 88"/>
                <a:gd name="T41" fmla="*/ 31 h 70"/>
                <a:gd name="T42" fmla="*/ 51 w 88"/>
                <a:gd name="T43" fmla="*/ 30 h 70"/>
                <a:gd name="T44" fmla="*/ 53 w 88"/>
                <a:gd name="T45" fmla="*/ 26 h 70"/>
                <a:gd name="T46" fmla="*/ 53 w 88"/>
                <a:gd name="T47" fmla="*/ 20 h 70"/>
                <a:gd name="T48" fmla="*/ 50 w 88"/>
                <a:gd name="T49" fmla="*/ 16 h 70"/>
                <a:gd name="T50" fmla="*/ 50 w 88"/>
                <a:gd name="T51" fmla="*/ 15 h 70"/>
                <a:gd name="T52" fmla="*/ 46 w 88"/>
                <a:gd name="T53" fmla="*/ 16 h 70"/>
                <a:gd name="T54" fmla="*/ 40 w 88"/>
                <a:gd name="T55" fmla="*/ 19 h 70"/>
                <a:gd name="T56" fmla="*/ 39 w 88"/>
                <a:gd name="T57" fmla="*/ 23 h 70"/>
                <a:gd name="T58" fmla="*/ 39 w 88"/>
                <a:gd name="T59" fmla="*/ 27 h 70"/>
                <a:gd name="T60" fmla="*/ 37 w 88"/>
                <a:gd name="T61" fmla="*/ 24 h 70"/>
                <a:gd name="T62" fmla="*/ 32 w 88"/>
                <a:gd name="T63" fmla="*/ 20 h 70"/>
                <a:gd name="T64" fmla="*/ 29 w 88"/>
                <a:gd name="T65" fmla="*/ 20 h 70"/>
                <a:gd name="T66" fmla="*/ 25 w 88"/>
                <a:gd name="T67" fmla="*/ 23 h 70"/>
                <a:gd name="T68" fmla="*/ 27 w 88"/>
                <a:gd name="T69" fmla="*/ 27 h 70"/>
                <a:gd name="T70" fmla="*/ 27 w 88"/>
                <a:gd name="T71" fmla="*/ 33 h 70"/>
                <a:gd name="T72" fmla="*/ 25 w 88"/>
                <a:gd name="T73" fmla="*/ 34 h 70"/>
                <a:gd name="T74" fmla="*/ 19 w 88"/>
                <a:gd name="T75" fmla="*/ 31 h 70"/>
                <a:gd name="T76" fmla="*/ 19 w 88"/>
                <a:gd name="T77" fmla="*/ 28 h 70"/>
                <a:gd name="T78" fmla="*/ 15 w 88"/>
                <a:gd name="T79" fmla="*/ 31 h 70"/>
                <a:gd name="T80" fmla="*/ 12 w 88"/>
                <a:gd name="T81" fmla="*/ 30 h 70"/>
                <a:gd name="T82" fmla="*/ 10 w 88"/>
                <a:gd name="T83" fmla="*/ 25 h 70"/>
                <a:gd name="T84" fmla="*/ 18 w 88"/>
                <a:gd name="T85" fmla="*/ 20 h 70"/>
                <a:gd name="T86" fmla="*/ 17 w 88"/>
                <a:gd name="T87" fmla="*/ 19 h 70"/>
                <a:gd name="T88" fmla="*/ 13 w 88"/>
                <a:gd name="T89" fmla="*/ 14 h 70"/>
                <a:gd name="T90" fmla="*/ 9 w 88"/>
                <a:gd name="T91" fmla="*/ 14 h 70"/>
                <a:gd name="T92" fmla="*/ 11 w 88"/>
                <a:gd name="T93" fmla="*/ 11 h 70"/>
                <a:gd name="T94" fmla="*/ 12 w 88"/>
                <a:gd name="T95" fmla="*/ 5 h 70"/>
                <a:gd name="T96" fmla="*/ 11 w 88"/>
                <a:gd name="T97" fmla="*/ 3 h 70"/>
                <a:gd name="T98" fmla="*/ 8 w 88"/>
                <a:gd name="T99" fmla="*/ 0 h 70"/>
                <a:gd name="T100" fmla="*/ 21 w 88"/>
                <a:gd name="T101" fmla="*/ 52 h 70"/>
                <a:gd name="T102" fmla="*/ 26 w 88"/>
                <a:gd name="T103" fmla="*/ 48 h 70"/>
                <a:gd name="T104" fmla="*/ 30 w 88"/>
                <a:gd name="T105" fmla="*/ 46 h 70"/>
                <a:gd name="T106" fmla="*/ 38 w 88"/>
                <a:gd name="T107" fmla="*/ 47 h 70"/>
                <a:gd name="T108" fmla="*/ 42 w 88"/>
                <a:gd name="T109" fmla="*/ 48 h 70"/>
                <a:gd name="T110" fmla="*/ 49 w 88"/>
                <a:gd name="T111" fmla="*/ 53 h 70"/>
                <a:gd name="T112" fmla="*/ 50 w 88"/>
                <a:gd name="T113" fmla="*/ 58 h 70"/>
                <a:gd name="T114" fmla="*/ 49 w 88"/>
                <a:gd name="T115" fmla="*/ 61 h 70"/>
                <a:gd name="T116" fmla="*/ 61 w 88"/>
                <a:gd name="T1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70">
                  <a:moveTo>
                    <a:pt x="61" y="70"/>
                  </a:moveTo>
                  <a:lnTo>
                    <a:pt x="88" y="35"/>
                  </a:lnTo>
                  <a:lnTo>
                    <a:pt x="88" y="35"/>
                  </a:lnTo>
                  <a:lnTo>
                    <a:pt x="87" y="35"/>
                  </a:lnTo>
                  <a:lnTo>
                    <a:pt x="85" y="35"/>
                  </a:lnTo>
                  <a:lnTo>
                    <a:pt x="82" y="37"/>
                  </a:lnTo>
                  <a:lnTo>
                    <a:pt x="82" y="37"/>
                  </a:lnTo>
                  <a:lnTo>
                    <a:pt x="80" y="39"/>
                  </a:lnTo>
                  <a:lnTo>
                    <a:pt x="79" y="41"/>
                  </a:lnTo>
                  <a:lnTo>
                    <a:pt x="78" y="44"/>
                  </a:lnTo>
                  <a:lnTo>
                    <a:pt x="78" y="44"/>
                  </a:lnTo>
                  <a:lnTo>
                    <a:pt x="76" y="42"/>
                  </a:lnTo>
                  <a:lnTo>
                    <a:pt x="75" y="41"/>
                  </a:lnTo>
                  <a:lnTo>
                    <a:pt x="71" y="41"/>
                  </a:lnTo>
                  <a:lnTo>
                    <a:pt x="68" y="41"/>
                  </a:lnTo>
                  <a:lnTo>
                    <a:pt x="67" y="42"/>
                  </a:lnTo>
                  <a:lnTo>
                    <a:pt x="67" y="42"/>
                  </a:lnTo>
                  <a:lnTo>
                    <a:pt x="69" y="47"/>
                  </a:lnTo>
                  <a:lnTo>
                    <a:pt x="69" y="51"/>
                  </a:lnTo>
                  <a:lnTo>
                    <a:pt x="67" y="53"/>
                  </a:lnTo>
                  <a:lnTo>
                    <a:pt x="65" y="53"/>
                  </a:lnTo>
                  <a:lnTo>
                    <a:pt x="65" y="53"/>
                  </a:lnTo>
                  <a:lnTo>
                    <a:pt x="61" y="52"/>
                  </a:lnTo>
                  <a:lnTo>
                    <a:pt x="60" y="49"/>
                  </a:lnTo>
                  <a:lnTo>
                    <a:pt x="60" y="46"/>
                  </a:lnTo>
                  <a:lnTo>
                    <a:pt x="60" y="46"/>
                  </a:lnTo>
                  <a:lnTo>
                    <a:pt x="57" y="48"/>
                  </a:lnTo>
                  <a:lnTo>
                    <a:pt x="55" y="48"/>
                  </a:lnTo>
                  <a:lnTo>
                    <a:pt x="52" y="46"/>
                  </a:lnTo>
                  <a:lnTo>
                    <a:pt x="52" y="46"/>
                  </a:lnTo>
                  <a:lnTo>
                    <a:pt x="51" y="44"/>
                  </a:lnTo>
                  <a:lnTo>
                    <a:pt x="52" y="41"/>
                  </a:lnTo>
                  <a:lnTo>
                    <a:pt x="56" y="40"/>
                  </a:lnTo>
                  <a:lnTo>
                    <a:pt x="60" y="39"/>
                  </a:lnTo>
                  <a:lnTo>
                    <a:pt x="60" y="39"/>
                  </a:lnTo>
                  <a:lnTo>
                    <a:pt x="60" y="37"/>
                  </a:lnTo>
                  <a:lnTo>
                    <a:pt x="59" y="33"/>
                  </a:lnTo>
                  <a:lnTo>
                    <a:pt x="57" y="31"/>
                  </a:lnTo>
                  <a:lnTo>
                    <a:pt x="57" y="31"/>
                  </a:lnTo>
                  <a:lnTo>
                    <a:pt x="54" y="30"/>
                  </a:lnTo>
                  <a:lnTo>
                    <a:pt x="52" y="30"/>
                  </a:lnTo>
                  <a:lnTo>
                    <a:pt x="49" y="31"/>
                  </a:lnTo>
                  <a:lnTo>
                    <a:pt x="49" y="31"/>
                  </a:lnTo>
                  <a:lnTo>
                    <a:pt x="51" y="30"/>
                  </a:lnTo>
                  <a:lnTo>
                    <a:pt x="52" y="28"/>
                  </a:lnTo>
                  <a:lnTo>
                    <a:pt x="53" y="26"/>
                  </a:lnTo>
                  <a:lnTo>
                    <a:pt x="53" y="26"/>
                  </a:lnTo>
                  <a:lnTo>
                    <a:pt x="53" y="20"/>
                  </a:lnTo>
                  <a:lnTo>
                    <a:pt x="51" y="18"/>
                  </a:lnTo>
                  <a:lnTo>
                    <a:pt x="50" y="16"/>
                  </a:lnTo>
                  <a:lnTo>
                    <a:pt x="50" y="15"/>
                  </a:lnTo>
                  <a:lnTo>
                    <a:pt x="50" y="15"/>
                  </a:lnTo>
                  <a:lnTo>
                    <a:pt x="50" y="15"/>
                  </a:lnTo>
                  <a:lnTo>
                    <a:pt x="46" y="16"/>
                  </a:lnTo>
                  <a:lnTo>
                    <a:pt x="43" y="17"/>
                  </a:lnTo>
                  <a:lnTo>
                    <a:pt x="40" y="19"/>
                  </a:lnTo>
                  <a:lnTo>
                    <a:pt x="40" y="19"/>
                  </a:lnTo>
                  <a:lnTo>
                    <a:pt x="39" y="23"/>
                  </a:lnTo>
                  <a:lnTo>
                    <a:pt x="38" y="25"/>
                  </a:lnTo>
                  <a:lnTo>
                    <a:pt x="39" y="27"/>
                  </a:lnTo>
                  <a:lnTo>
                    <a:pt x="39" y="27"/>
                  </a:lnTo>
                  <a:lnTo>
                    <a:pt x="37" y="24"/>
                  </a:lnTo>
                  <a:lnTo>
                    <a:pt x="36" y="21"/>
                  </a:lnTo>
                  <a:lnTo>
                    <a:pt x="32" y="20"/>
                  </a:lnTo>
                  <a:lnTo>
                    <a:pt x="32" y="20"/>
                  </a:lnTo>
                  <a:lnTo>
                    <a:pt x="29" y="20"/>
                  </a:lnTo>
                  <a:lnTo>
                    <a:pt x="27" y="21"/>
                  </a:lnTo>
                  <a:lnTo>
                    <a:pt x="25" y="23"/>
                  </a:lnTo>
                  <a:lnTo>
                    <a:pt x="25" y="23"/>
                  </a:lnTo>
                  <a:lnTo>
                    <a:pt x="27" y="27"/>
                  </a:lnTo>
                  <a:lnTo>
                    <a:pt x="28" y="31"/>
                  </a:lnTo>
                  <a:lnTo>
                    <a:pt x="27" y="33"/>
                  </a:lnTo>
                  <a:lnTo>
                    <a:pt x="25" y="34"/>
                  </a:lnTo>
                  <a:lnTo>
                    <a:pt x="25" y="34"/>
                  </a:lnTo>
                  <a:lnTo>
                    <a:pt x="22" y="33"/>
                  </a:lnTo>
                  <a:lnTo>
                    <a:pt x="19" y="31"/>
                  </a:lnTo>
                  <a:lnTo>
                    <a:pt x="19" y="28"/>
                  </a:lnTo>
                  <a:lnTo>
                    <a:pt x="19" y="28"/>
                  </a:lnTo>
                  <a:lnTo>
                    <a:pt x="17" y="30"/>
                  </a:lnTo>
                  <a:lnTo>
                    <a:pt x="15" y="31"/>
                  </a:lnTo>
                  <a:lnTo>
                    <a:pt x="12" y="30"/>
                  </a:lnTo>
                  <a:lnTo>
                    <a:pt x="12" y="30"/>
                  </a:lnTo>
                  <a:lnTo>
                    <a:pt x="10" y="28"/>
                  </a:lnTo>
                  <a:lnTo>
                    <a:pt x="10" y="25"/>
                  </a:lnTo>
                  <a:lnTo>
                    <a:pt x="12" y="23"/>
                  </a:lnTo>
                  <a:lnTo>
                    <a:pt x="18" y="20"/>
                  </a:lnTo>
                  <a:lnTo>
                    <a:pt x="18" y="20"/>
                  </a:lnTo>
                  <a:lnTo>
                    <a:pt x="17" y="19"/>
                  </a:lnTo>
                  <a:lnTo>
                    <a:pt x="16" y="16"/>
                  </a:lnTo>
                  <a:lnTo>
                    <a:pt x="13" y="14"/>
                  </a:lnTo>
                  <a:lnTo>
                    <a:pt x="11" y="14"/>
                  </a:lnTo>
                  <a:lnTo>
                    <a:pt x="9" y="14"/>
                  </a:lnTo>
                  <a:lnTo>
                    <a:pt x="9" y="14"/>
                  </a:lnTo>
                  <a:lnTo>
                    <a:pt x="11" y="11"/>
                  </a:lnTo>
                  <a:lnTo>
                    <a:pt x="12" y="9"/>
                  </a:lnTo>
                  <a:lnTo>
                    <a:pt x="12" y="5"/>
                  </a:lnTo>
                  <a:lnTo>
                    <a:pt x="12" y="5"/>
                  </a:lnTo>
                  <a:lnTo>
                    <a:pt x="11" y="3"/>
                  </a:lnTo>
                  <a:lnTo>
                    <a:pt x="10" y="1"/>
                  </a:lnTo>
                  <a:lnTo>
                    <a:pt x="8" y="0"/>
                  </a:lnTo>
                  <a:lnTo>
                    <a:pt x="0" y="43"/>
                  </a:lnTo>
                  <a:lnTo>
                    <a:pt x="21" y="52"/>
                  </a:lnTo>
                  <a:lnTo>
                    <a:pt x="21" y="52"/>
                  </a:lnTo>
                  <a:lnTo>
                    <a:pt x="26" y="48"/>
                  </a:lnTo>
                  <a:lnTo>
                    <a:pt x="26" y="48"/>
                  </a:lnTo>
                  <a:lnTo>
                    <a:pt x="30" y="46"/>
                  </a:lnTo>
                  <a:lnTo>
                    <a:pt x="35" y="46"/>
                  </a:lnTo>
                  <a:lnTo>
                    <a:pt x="38" y="47"/>
                  </a:lnTo>
                  <a:lnTo>
                    <a:pt x="42" y="48"/>
                  </a:lnTo>
                  <a:lnTo>
                    <a:pt x="42" y="48"/>
                  </a:lnTo>
                  <a:lnTo>
                    <a:pt x="46" y="51"/>
                  </a:lnTo>
                  <a:lnTo>
                    <a:pt x="49" y="53"/>
                  </a:lnTo>
                  <a:lnTo>
                    <a:pt x="50" y="56"/>
                  </a:lnTo>
                  <a:lnTo>
                    <a:pt x="50" y="58"/>
                  </a:lnTo>
                  <a:lnTo>
                    <a:pt x="50" y="58"/>
                  </a:lnTo>
                  <a:lnTo>
                    <a:pt x="49" y="61"/>
                  </a:lnTo>
                  <a:lnTo>
                    <a:pt x="47" y="64"/>
                  </a:lnTo>
                  <a:lnTo>
                    <a:pt x="61" y="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58"/>
            <p:cNvSpPr>
              <a:spLocks/>
            </p:cNvSpPr>
            <p:nvPr userDrawn="1"/>
          </p:nvSpPr>
          <p:spPr bwMode="auto">
            <a:xfrm>
              <a:off x="4657" y="2257"/>
              <a:ext cx="108" cy="19"/>
            </a:xfrm>
            <a:custGeom>
              <a:avLst/>
              <a:gdLst>
                <a:gd name="T0" fmla="*/ 90 w 108"/>
                <a:gd name="T1" fmla="*/ 16 h 19"/>
                <a:gd name="T2" fmla="*/ 108 w 108"/>
                <a:gd name="T3" fmla="*/ 9 h 19"/>
                <a:gd name="T4" fmla="*/ 90 w 108"/>
                <a:gd name="T5" fmla="*/ 1 h 19"/>
                <a:gd name="T6" fmla="*/ 90 w 108"/>
                <a:gd name="T7" fmla="*/ 1 h 19"/>
                <a:gd name="T8" fmla="*/ 61 w 108"/>
                <a:gd name="T9" fmla="*/ 1 h 19"/>
                <a:gd name="T10" fmla="*/ 15 w 108"/>
                <a:gd name="T11" fmla="*/ 0 h 19"/>
                <a:gd name="T12" fmla="*/ 0 w 108"/>
                <a:gd name="T13" fmla="*/ 19 h 19"/>
                <a:gd name="T14" fmla="*/ 0 w 108"/>
                <a:gd name="T15" fmla="*/ 19 h 19"/>
                <a:gd name="T16" fmla="*/ 90 w 108"/>
                <a:gd name="T1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9">
                  <a:moveTo>
                    <a:pt x="90" y="16"/>
                  </a:moveTo>
                  <a:lnTo>
                    <a:pt x="108" y="9"/>
                  </a:lnTo>
                  <a:lnTo>
                    <a:pt x="90" y="1"/>
                  </a:lnTo>
                  <a:lnTo>
                    <a:pt x="90" y="1"/>
                  </a:lnTo>
                  <a:lnTo>
                    <a:pt x="61" y="1"/>
                  </a:lnTo>
                  <a:lnTo>
                    <a:pt x="15" y="0"/>
                  </a:lnTo>
                  <a:lnTo>
                    <a:pt x="0" y="19"/>
                  </a:lnTo>
                  <a:lnTo>
                    <a:pt x="0" y="19"/>
                  </a:lnTo>
                  <a:lnTo>
                    <a:pt x="90"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59"/>
            <p:cNvSpPr>
              <a:spLocks/>
            </p:cNvSpPr>
            <p:nvPr userDrawn="1"/>
          </p:nvSpPr>
          <p:spPr bwMode="auto">
            <a:xfrm>
              <a:off x="4691" y="2304"/>
              <a:ext cx="65" cy="62"/>
            </a:xfrm>
            <a:custGeom>
              <a:avLst/>
              <a:gdLst>
                <a:gd name="T0" fmla="*/ 34 w 65"/>
                <a:gd name="T1" fmla="*/ 62 h 62"/>
                <a:gd name="T2" fmla="*/ 34 w 65"/>
                <a:gd name="T3" fmla="*/ 62 h 62"/>
                <a:gd name="T4" fmla="*/ 24 w 65"/>
                <a:gd name="T5" fmla="*/ 57 h 62"/>
                <a:gd name="T6" fmla="*/ 16 w 65"/>
                <a:gd name="T7" fmla="*/ 52 h 62"/>
                <a:gd name="T8" fmla="*/ 9 w 65"/>
                <a:gd name="T9" fmla="*/ 47 h 62"/>
                <a:gd name="T10" fmla="*/ 4 w 65"/>
                <a:gd name="T11" fmla="*/ 40 h 62"/>
                <a:gd name="T12" fmla="*/ 4 w 65"/>
                <a:gd name="T13" fmla="*/ 40 h 62"/>
                <a:gd name="T14" fmla="*/ 2 w 65"/>
                <a:gd name="T15" fmla="*/ 36 h 62"/>
                <a:gd name="T16" fmla="*/ 0 w 65"/>
                <a:gd name="T17" fmla="*/ 32 h 62"/>
                <a:gd name="T18" fmla="*/ 0 w 65"/>
                <a:gd name="T19" fmla="*/ 26 h 62"/>
                <a:gd name="T20" fmla="*/ 2 w 65"/>
                <a:gd name="T21" fmla="*/ 21 h 62"/>
                <a:gd name="T22" fmla="*/ 4 w 65"/>
                <a:gd name="T23" fmla="*/ 16 h 62"/>
                <a:gd name="T24" fmla="*/ 6 w 65"/>
                <a:gd name="T25" fmla="*/ 11 h 62"/>
                <a:gd name="T26" fmla="*/ 9 w 65"/>
                <a:gd name="T27" fmla="*/ 7 h 62"/>
                <a:gd name="T28" fmla="*/ 14 w 65"/>
                <a:gd name="T29" fmla="*/ 4 h 62"/>
                <a:gd name="T30" fmla="*/ 14 w 65"/>
                <a:gd name="T31" fmla="*/ 4 h 62"/>
                <a:gd name="T32" fmla="*/ 17 w 65"/>
                <a:gd name="T33" fmla="*/ 6 h 62"/>
                <a:gd name="T34" fmla="*/ 17 w 65"/>
                <a:gd name="T35" fmla="*/ 8 h 62"/>
                <a:gd name="T36" fmla="*/ 18 w 65"/>
                <a:gd name="T37" fmla="*/ 10 h 62"/>
                <a:gd name="T38" fmla="*/ 18 w 65"/>
                <a:gd name="T39" fmla="*/ 10 h 62"/>
                <a:gd name="T40" fmla="*/ 32 w 65"/>
                <a:gd name="T41" fmla="*/ 9 h 62"/>
                <a:gd name="T42" fmla="*/ 32 w 65"/>
                <a:gd name="T43" fmla="*/ 9 h 62"/>
                <a:gd name="T44" fmla="*/ 32 w 65"/>
                <a:gd name="T45" fmla="*/ 5 h 62"/>
                <a:gd name="T46" fmla="*/ 32 w 65"/>
                <a:gd name="T47" fmla="*/ 2 h 62"/>
                <a:gd name="T48" fmla="*/ 30 w 65"/>
                <a:gd name="T49" fmla="*/ 0 h 62"/>
                <a:gd name="T50" fmla="*/ 30 w 65"/>
                <a:gd name="T51" fmla="*/ 0 h 62"/>
                <a:gd name="T52" fmla="*/ 35 w 65"/>
                <a:gd name="T53" fmla="*/ 3 h 62"/>
                <a:gd name="T54" fmla="*/ 36 w 65"/>
                <a:gd name="T55" fmla="*/ 6 h 62"/>
                <a:gd name="T56" fmla="*/ 37 w 65"/>
                <a:gd name="T57" fmla="*/ 9 h 62"/>
                <a:gd name="T58" fmla="*/ 37 w 65"/>
                <a:gd name="T59" fmla="*/ 9 h 62"/>
                <a:gd name="T60" fmla="*/ 50 w 65"/>
                <a:gd name="T61" fmla="*/ 10 h 62"/>
                <a:gd name="T62" fmla="*/ 50 w 65"/>
                <a:gd name="T63" fmla="*/ 10 h 62"/>
                <a:gd name="T64" fmla="*/ 49 w 65"/>
                <a:gd name="T65" fmla="*/ 6 h 62"/>
                <a:gd name="T66" fmla="*/ 48 w 65"/>
                <a:gd name="T67" fmla="*/ 2 h 62"/>
                <a:gd name="T68" fmla="*/ 48 w 65"/>
                <a:gd name="T69" fmla="*/ 2 h 62"/>
                <a:gd name="T70" fmla="*/ 52 w 65"/>
                <a:gd name="T71" fmla="*/ 5 h 62"/>
                <a:gd name="T72" fmla="*/ 56 w 65"/>
                <a:gd name="T73" fmla="*/ 7 h 62"/>
                <a:gd name="T74" fmla="*/ 59 w 65"/>
                <a:gd name="T75" fmla="*/ 11 h 62"/>
                <a:gd name="T76" fmla="*/ 62 w 65"/>
                <a:gd name="T77" fmla="*/ 15 h 62"/>
                <a:gd name="T78" fmla="*/ 64 w 65"/>
                <a:gd name="T79" fmla="*/ 22 h 62"/>
                <a:gd name="T80" fmla="*/ 65 w 65"/>
                <a:gd name="T81" fmla="*/ 29 h 62"/>
                <a:gd name="T82" fmla="*/ 65 w 65"/>
                <a:gd name="T83" fmla="*/ 29 h 62"/>
                <a:gd name="T84" fmla="*/ 64 w 65"/>
                <a:gd name="T85" fmla="*/ 36 h 62"/>
                <a:gd name="T86" fmla="*/ 61 w 65"/>
                <a:gd name="T87" fmla="*/ 43 h 62"/>
                <a:gd name="T88" fmla="*/ 56 w 65"/>
                <a:gd name="T89" fmla="*/ 48 h 62"/>
                <a:gd name="T90" fmla="*/ 52 w 65"/>
                <a:gd name="T91" fmla="*/ 52 h 62"/>
                <a:gd name="T92" fmla="*/ 52 w 65"/>
                <a:gd name="T93" fmla="*/ 52 h 62"/>
                <a:gd name="T94" fmla="*/ 42 w 65"/>
                <a:gd name="T95" fmla="*/ 58 h 62"/>
                <a:gd name="T96" fmla="*/ 34 w 65"/>
                <a:gd name="T9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62">
                  <a:moveTo>
                    <a:pt x="34" y="62"/>
                  </a:moveTo>
                  <a:lnTo>
                    <a:pt x="34" y="62"/>
                  </a:lnTo>
                  <a:lnTo>
                    <a:pt x="24" y="57"/>
                  </a:lnTo>
                  <a:lnTo>
                    <a:pt x="16" y="52"/>
                  </a:lnTo>
                  <a:lnTo>
                    <a:pt x="9" y="47"/>
                  </a:lnTo>
                  <a:lnTo>
                    <a:pt x="4" y="40"/>
                  </a:lnTo>
                  <a:lnTo>
                    <a:pt x="4" y="40"/>
                  </a:lnTo>
                  <a:lnTo>
                    <a:pt x="2" y="36"/>
                  </a:lnTo>
                  <a:lnTo>
                    <a:pt x="0" y="32"/>
                  </a:lnTo>
                  <a:lnTo>
                    <a:pt x="0" y="26"/>
                  </a:lnTo>
                  <a:lnTo>
                    <a:pt x="2" y="21"/>
                  </a:lnTo>
                  <a:lnTo>
                    <a:pt x="4" y="16"/>
                  </a:lnTo>
                  <a:lnTo>
                    <a:pt x="6" y="11"/>
                  </a:lnTo>
                  <a:lnTo>
                    <a:pt x="9" y="7"/>
                  </a:lnTo>
                  <a:lnTo>
                    <a:pt x="14" y="4"/>
                  </a:lnTo>
                  <a:lnTo>
                    <a:pt x="14" y="4"/>
                  </a:lnTo>
                  <a:lnTo>
                    <a:pt x="17" y="6"/>
                  </a:lnTo>
                  <a:lnTo>
                    <a:pt x="17" y="8"/>
                  </a:lnTo>
                  <a:lnTo>
                    <a:pt x="18" y="10"/>
                  </a:lnTo>
                  <a:lnTo>
                    <a:pt x="18" y="10"/>
                  </a:lnTo>
                  <a:lnTo>
                    <a:pt x="32" y="9"/>
                  </a:lnTo>
                  <a:lnTo>
                    <a:pt x="32" y="9"/>
                  </a:lnTo>
                  <a:lnTo>
                    <a:pt x="32" y="5"/>
                  </a:lnTo>
                  <a:lnTo>
                    <a:pt x="32" y="2"/>
                  </a:lnTo>
                  <a:lnTo>
                    <a:pt x="30" y="0"/>
                  </a:lnTo>
                  <a:lnTo>
                    <a:pt x="30" y="0"/>
                  </a:lnTo>
                  <a:lnTo>
                    <a:pt x="35" y="3"/>
                  </a:lnTo>
                  <a:lnTo>
                    <a:pt x="36" y="6"/>
                  </a:lnTo>
                  <a:lnTo>
                    <a:pt x="37" y="9"/>
                  </a:lnTo>
                  <a:lnTo>
                    <a:pt x="37" y="9"/>
                  </a:lnTo>
                  <a:lnTo>
                    <a:pt x="50" y="10"/>
                  </a:lnTo>
                  <a:lnTo>
                    <a:pt x="50" y="10"/>
                  </a:lnTo>
                  <a:lnTo>
                    <a:pt x="49" y="6"/>
                  </a:lnTo>
                  <a:lnTo>
                    <a:pt x="48" y="2"/>
                  </a:lnTo>
                  <a:lnTo>
                    <a:pt x="48" y="2"/>
                  </a:lnTo>
                  <a:lnTo>
                    <a:pt x="52" y="5"/>
                  </a:lnTo>
                  <a:lnTo>
                    <a:pt x="56" y="7"/>
                  </a:lnTo>
                  <a:lnTo>
                    <a:pt x="59" y="11"/>
                  </a:lnTo>
                  <a:lnTo>
                    <a:pt x="62" y="15"/>
                  </a:lnTo>
                  <a:lnTo>
                    <a:pt x="64" y="22"/>
                  </a:lnTo>
                  <a:lnTo>
                    <a:pt x="65" y="29"/>
                  </a:lnTo>
                  <a:lnTo>
                    <a:pt x="65" y="29"/>
                  </a:lnTo>
                  <a:lnTo>
                    <a:pt x="64" y="36"/>
                  </a:lnTo>
                  <a:lnTo>
                    <a:pt x="61" y="43"/>
                  </a:lnTo>
                  <a:lnTo>
                    <a:pt x="56" y="48"/>
                  </a:lnTo>
                  <a:lnTo>
                    <a:pt x="52" y="52"/>
                  </a:lnTo>
                  <a:lnTo>
                    <a:pt x="52" y="52"/>
                  </a:lnTo>
                  <a:lnTo>
                    <a:pt x="42" y="58"/>
                  </a:lnTo>
                  <a:lnTo>
                    <a:pt x="34" y="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60"/>
            <p:cNvSpPr>
              <a:spLocks/>
            </p:cNvSpPr>
            <p:nvPr userDrawn="1"/>
          </p:nvSpPr>
          <p:spPr bwMode="auto">
            <a:xfrm>
              <a:off x="4710" y="2456"/>
              <a:ext cx="2" cy="1"/>
            </a:xfrm>
            <a:custGeom>
              <a:avLst/>
              <a:gdLst>
                <a:gd name="T0" fmla="*/ 2 w 2"/>
                <a:gd name="T1" fmla="*/ 1 h 1"/>
                <a:gd name="T2" fmla="*/ 2 w 2"/>
                <a:gd name="T3" fmla="*/ 1 h 1"/>
                <a:gd name="T4" fmla="*/ 0 w 2"/>
                <a:gd name="T5" fmla="*/ 0 h 1"/>
                <a:gd name="T6" fmla="*/ 0 w 2"/>
                <a:gd name="T7" fmla="*/ 0 h 1"/>
                <a:gd name="T8" fmla="*/ 0 w 2"/>
                <a:gd name="T9" fmla="*/ 0 h 1"/>
                <a:gd name="T10" fmla="*/ 0 w 2"/>
                <a:gd name="T11" fmla="*/ 0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0" y="0"/>
                  </a:lnTo>
                  <a:lnTo>
                    <a:pt x="0" y="0"/>
                  </a:lnTo>
                  <a:lnTo>
                    <a:pt x="0" y="0"/>
                  </a:lnTo>
                  <a:lnTo>
                    <a:pt x="0" y="0"/>
                  </a:lnTo>
                  <a:lnTo>
                    <a:pt x="2" y="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61"/>
            <p:cNvSpPr>
              <a:spLocks/>
            </p:cNvSpPr>
            <p:nvPr userDrawn="1"/>
          </p:nvSpPr>
          <p:spPr bwMode="auto">
            <a:xfrm>
              <a:off x="4573" y="2281"/>
              <a:ext cx="12" cy="8"/>
            </a:xfrm>
            <a:custGeom>
              <a:avLst/>
              <a:gdLst>
                <a:gd name="T0" fmla="*/ 12 w 12"/>
                <a:gd name="T1" fmla="*/ 5 h 8"/>
                <a:gd name="T2" fmla="*/ 12 w 12"/>
                <a:gd name="T3" fmla="*/ 5 h 8"/>
                <a:gd name="T4" fmla="*/ 11 w 12"/>
                <a:gd name="T5" fmla="*/ 6 h 8"/>
                <a:gd name="T6" fmla="*/ 7 w 12"/>
                <a:gd name="T7" fmla="*/ 6 h 8"/>
                <a:gd name="T8" fmla="*/ 1 w 12"/>
                <a:gd name="T9" fmla="*/ 8 h 8"/>
                <a:gd name="T10" fmla="*/ 1 w 12"/>
                <a:gd name="T11" fmla="*/ 8 h 8"/>
                <a:gd name="T12" fmla="*/ 0 w 12"/>
                <a:gd name="T13" fmla="*/ 4 h 8"/>
                <a:gd name="T14" fmla="*/ 0 w 12"/>
                <a:gd name="T15" fmla="*/ 0 h 8"/>
                <a:gd name="T16" fmla="*/ 0 w 12"/>
                <a:gd name="T17" fmla="*/ 0 h 8"/>
                <a:gd name="T18" fmla="*/ 2 w 12"/>
                <a:gd name="T19" fmla="*/ 0 h 8"/>
                <a:gd name="T20" fmla="*/ 6 w 12"/>
                <a:gd name="T21" fmla="*/ 1 h 8"/>
                <a:gd name="T22" fmla="*/ 10 w 12"/>
                <a:gd name="T23" fmla="*/ 2 h 8"/>
                <a:gd name="T24" fmla="*/ 12 w 12"/>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12" y="5"/>
                  </a:moveTo>
                  <a:lnTo>
                    <a:pt x="12" y="5"/>
                  </a:lnTo>
                  <a:lnTo>
                    <a:pt x="11" y="6"/>
                  </a:lnTo>
                  <a:lnTo>
                    <a:pt x="7" y="6"/>
                  </a:lnTo>
                  <a:lnTo>
                    <a:pt x="1" y="8"/>
                  </a:lnTo>
                  <a:lnTo>
                    <a:pt x="1" y="8"/>
                  </a:lnTo>
                  <a:lnTo>
                    <a:pt x="0" y="4"/>
                  </a:lnTo>
                  <a:lnTo>
                    <a:pt x="0" y="0"/>
                  </a:lnTo>
                  <a:lnTo>
                    <a:pt x="0" y="0"/>
                  </a:lnTo>
                  <a:lnTo>
                    <a:pt x="2" y="0"/>
                  </a:lnTo>
                  <a:lnTo>
                    <a:pt x="6" y="1"/>
                  </a:lnTo>
                  <a:lnTo>
                    <a:pt x="10" y="2"/>
                  </a:lnTo>
                  <a:lnTo>
                    <a:pt x="12" y="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62"/>
            <p:cNvSpPr>
              <a:spLocks/>
            </p:cNvSpPr>
            <p:nvPr userDrawn="1"/>
          </p:nvSpPr>
          <p:spPr bwMode="auto">
            <a:xfrm>
              <a:off x="4419" y="2257"/>
              <a:ext cx="365" cy="429"/>
            </a:xfrm>
            <a:custGeom>
              <a:avLst/>
              <a:gdLst>
                <a:gd name="T0" fmla="*/ 349 w 365"/>
                <a:gd name="T1" fmla="*/ 144 h 429"/>
                <a:gd name="T2" fmla="*/ 347 w 365"/>
                <a:gd name="T3" fmla="*/ 88 h 429"/>
                <a:gd name="T4" fmla="*/ 303 w 365"/>
                <a:gd name="T5" fmla="*/ 34 h 429"/>
                <a:gd name="T6" fmla="*/ 263 w 365"/>
                <a:gd name="T7" fmla="*/ 88 h 429"/>
                <a:gd name="T8" fmla="*/ 271 w 365"/>
                <a:gd name="T9" fmla="*/ 143 h 429"/>
                <a:gd name="T10" fmla="*/ 289 w 365"/>
                <a:gd name="T11" fmla="*/ 151 h 429"/>
                <a:gd name="T12" fmla="*/ 298 w 365"/>
                <a:gd name="T13" fmla="*/ 141 h 429"/>
                <a:gd name="T14" fmla="*/ 335 w 365"/>
                <a:gd name="T15" fmla="*/ 148 h 429"/>
                <a:gd name="T16" fmla="*/ 314 w 365"/>
                <a:gd name="T17" fmla="*/ 203 h 429"/>
                <a:gd name="T18" fmla="*/ 253 w 365"/>
                <a:gd name="T19" fmla="*/ 171 h 429"/>
                <a:gd name="T20" fmla="*/ 246 w 365"/>
                <a:gd name="T21" fmla="*/ 116 h 429"/>
                <a:gd name="T22" fmla="*/ 247 w 365"/>
                <a:gd name="T23" fmla="*/ 108 h 429"/>
                <a:gd name="T24" fmla="*/ 221 w 365"/>
                <a:gd name="T25" fmla="*/ 71 h 429"/>
                <a:gd name="T26" fmla="*/ 249 w 365"/>
                <a:gd name="T27" fmla="*/ 45 h 429"/>
                <a:gd name="T28" fmla="*/ 208 w 365"/>
                <a:gd name="T29" fmla="*/ 16 h 429"/>
                <a:gd name="T30" fmla="*/ 146 w 365"/>
                <a:gd name="T31" fmla="*/ 20 h 429"/>
                <a:gd name="T32" fmla="*/ 133 w 365"/>
                <a:gd name="T33" fmla="*/ 43 h 429"/>
                <a:gd name="T34" fmla="*/ 143 w 365"/>
                <a:gd name="T35" fmla="*/ 62 h 429"/>
                <a:gd name="T36" fmla="*/ 172 w 365"/>
                <a:gd name="T37" fmla="*/ 52 h 429"/>
                <a:gd name="T38" fmla="*/ 129 w 365"/>
                <a:gd name="T39" fmla="*/ 68 h 429"/>
                <a:gd name="T40" fmla="*/ 112 w 365"/>
                <a:gd name="T41" fmla="*/ 65 h 429"/>
                <a:gd name="T42" fmla="*/ 152 w 365"/>
                <a:gd name="T43" fmla="*/ 66 h 429"/>
                <a:gd name="T44" fmla="*/ 154 w 365"/>
                <a:gd name="T45" fmla="*/ 76 h 429"/>
                <a:gd name="T46" fmla="*/ 140 w 365"/>
                <a:gd name="T47" fmla="*/ 90 h 429"/>
                <a:gd name="T48" fmla="*/ 153 w 365"/>
                <a:gd name="T49" fmla="*/ 113 h 429"/>
                <a:gd name="T50" fmla="*/ 79 w 365"/>
                <a:gd name="T51" fmla="*/ 163 h 429"/>
                <a:gd name="T52" fmla="*/ 32 w 365"/>
                <a:gd name="T53" fmla="*/ 149 h 429"/>
                <a:gd name="T54" fmla="*/ 25 w 365"/>
                <a:gd name="T55" fmla="*/ 157 h 429"/>
                <a:gd name="T56" fmla="*/ 31 w 365"/>
                <a:gd name="T57" fmla="*/ 169 h 429"/>
                <a:gd name="T58" fmla="*/ 2 w 365"/>
                <a:gd name="T59" fmla="*/ 180 h 429"/>
                <a:gd name="T60" fmla="*/ 35 w 365"/>
                <a:gd name="T61" fmla="*/ 184 h 429"/>
                <a:gd name="T62" fmla="*/ 22 w 365"/>
                <a:gd name="T63" fmla="*/ 195 h 429"/>
                <a:gd name="T64" fmla="*/ 32 w 365"/>
                <a:gd name="T65" fmla="*/ 205 h 429"/>
                <a:gd name="T66" fmla="*/ 61 w 365"/>
                <a:gd name="T67" fmla="*/ 203 h 429"/>
                <a:gd name="T68" fmla="*/ 69 w 365"/>
                <a:gd name="T69" fmla="*/ 205 h 429"/>
                <a:gd name="T70" fmla="*/ 96 w 365"/>
                <a:gd name="T71" fmla="*/ 182 h 429"/>
                <a:gd name="T72" fmla="*/ 126 w 365"/>
                <a:gd name="T73" fmla="*/ 177 h 429"/>
                <a:gd name="T74" fmla="*/ 166 w 365"/>
                <a:gd name="T75" fmla="*/ 192 h 429"/>
                <a:gd name="T76" fmla="*/ 246 w 365"/>
                <a:gd name="T77" fmla="*/ 227 h 429"/>
                <a:gd name="T78" fmla="*/ 275 w 365"/>
                <a:gd name="T79" fmla="*/ 289 h 429"/>
                <a:gd name="T80" fmla="*/ 274 w 365"/>
                <a:gd name="T81" fmla="*/ 304 h 429"/>
                <a:gd name="T82" fmla="*/ 302 w 365"/>
                <a:gd name="T83" fmla="*/ 310 h 429"/>
                <a:gd name="T84" fmla="*/ 310 w 365"/>
                <a:gd name="T85" fmla="*/ 369 h 429"/>
                <a:gd name="T86" fmla="*/ 272 w 365"/>
                <a:gd name="T87" fmla="*/ 375 h 429"/>
                <a:gd name="T88" fmla="*/ 290 w 365"/>
                <a:gd name="T89" fmla="*/ 383 h 429"/>
                <a:gd name="T90" fmla="*/ 282 w 365"/>
                <a:gd name="T91" fmla="*/ 390 h 429"/>
                <a:gd name="T92" fmla="*/ 280 w 365"/>
                <a:gd name="T93" fmla="*/ 418 h 429"/>
                <a:gd name="T94" fmla="*/ 296 w 365"/>
                <a:gd name="T95" fmla="*/ 408 h 429"/>
                <a:gd name="T96" fmla="*/ 303 w 365"/>
                <a:gd name="T97" fmla="*/ 412 h 429"/>
                <a:gd name="T98" fmla="*/ 321 w 365"/>
                <a:gd name="T99" fmla="*/ 424 h 429"/>
                <a:gd name="T100" fmla="*/ 326 w 365"/>
                <a:gd name="T101" fmla="*/ 399 h 429"/>
                <a:gd name="T102" fmla="*/ 346 w 365"/>
                <a:gd name="T103" fmla="*/ 406 h 429"/>
                <a:gd name="T104" fmla="*/ 348 w 365"/>
                <a:gd name="T105" fmla="*/ 369 h 429"/>
                <a:gd name="T106" fmla="*/ 354 w 365"/>
                <a:gd name="T107" fmla="*/ 352 h 429"/>
                <a:gd name="T108" fmla="*/ 353 w 365"/>
                <a:gd name="T109" fmla="*/ 325 h 429"/>
                <a:gd name="T110" fmla="*/ 337 w 365"/>
                <a:gd name="T111" fmla="*/ 299 h 429"/>
                <a:gd name="T112" fmla="*/ 313 w 365"/>
                <a:gd name="T113" fmla="*/ 272 h 429"/>
                <a:gd name="T114" fmla="*/ 313 w 365"/>
                <a:gd name="T115" fmla="*/ 246 h 429"/>
                <a:gd name="T116" fmla="*/ 318 w 365"/>
                <a:gd name="T117" fmla="*/ 222 h 429"/>
                <a:gd name="T118" fmla="*/ 364 w 365"/>
                <a:gd name="T119" fmla="*/ 18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 h="429">
                  <a:moveTo>
                    <a:pt x="355" y="165"/>
                  </a:moveTo>
                  <a:lnTo>
                    <a:pt x="355" y="165"/>
                  </a:lnTo>
                  <a:lnTo>
                    <a:pt x="361" y="166"/>
                  </a:lnTo>
                  <a:lnTo>
                    <a:pt x="364" y="165"/>
                  </a:lnTo>
                  <a:lnTo>
                    <a:pt x="364" y="165"/>
                  </a:lnTo>
                  <a:lnTo>
                    <a:pt x="364" y="158"/>
                  </a:lnTo>
                  <a:lnTo>
                    <a:pt x="362" y="149"/>
                  </a:lnTo>
                  <a:lnTo>
                    <a:pt x="362" y="149"/>
                  </a:lnTo>
                  <a:lnTo>
                    <a:pt x="360" y="149"/>
                  </a:lnTo>
                  <a:lnTo>
                    <a:pt x="356" y="149"/>
                  </a:lnTo>
                  <a:lnTo>
                    <a:pt x="352" y="148"/>
                  </a:lnTo>
                  <a:lnTo>
                    <a:pt x="349" y="144"/>
                  </a:lnTo>
                  <a:lnTo>
                    <a:pt x="349" y="144"/>
                  </a:lnTo>
                  <a:lnTo>
                    <a:pt x="347" y="140"/>
                  </a:lnTo>
                  <a:lnTo>
                    <a:pt x="347" y="140"/>
                  </a:lnTo>
                  <a:lnTo>
                    <a:pt x="340" y="131"/>
                  </a:lnTo>
                  <a:lnTo>
                    <a:pt x="333" y="125"/>
                  </a:lnTo>
                  <a:lnTo>
                    <a:pt x="325" y="120"/>
                  </a:lnTo>
                  <a:lnTo>
                    <a:pt x="318" y="115"/>
                  </a:lnTo>
                  <a:lnTo>
                    <a:pt x="318" y="115"/>
                  </a:lnTo>
                  <a:lnTo>
                    <a:pt x="329" y="109"/>
                  </a:lnTo>
                  <a:lnTo>
                    <a:pt x="337" y="102"/>
                  </a:lnTo>
                  <a:lnTo>
                    <a:pt x="341" y="97"/>
                  </a:lnTo>
                  <a:lnTo>
                    <a:pt x="345" y="93"/>
                  </a:lnTo>
                  <a:lnTo>
                    <a:pt x="345" y="93"/>
                  </a:lnTo>
                  <a:lnTo>
                    <a:pt x="347" y="88"/>
                  </a:lnTo>
                  <a:lnTo>
                    <a:pt x="348" y="82"/>
                  </a:lnTo>
                  <a:lnTo>
                    <a:pt x="349" y="76"/>
                  </a:lnTo>
                  <a:lnTo>
                    <a:pt x="349" y="68"/>
                  </a:lnTo>
                  <a:lnTo>
                    <a:pt x="347" y="61"/>
                  </a:lnTo>
                  <a:lnTo>
                    <a:pt x="343" y="53"/>
                  </a:lnTo>
                  <a:lnTo>
                    <a:pt x="338" y="47"/>
                  </a:lnTo>
                  <a:lnTo>
                    <a:pt x="334" y="43"/>
                  </a:lnTo>
                  <a:lnTo>
                    <a:pt x="329" y="40"/>
                  </a:lnTo>
                  <a:lnTo>
                    <a:pt x="329" y="40"/>
                  </a:lnTo>
                  <a:lnTo>
                    <a:pt x="322" y="37"/>
                  </a:lnTo>
                  <a:lnTo>
                    <a:pt x="315" y="35"/>
                  </a:lnTo>
                  <a:lnTo>
                    <a:pt x="309" y="35"/>
                  </a:lnTo>
                  <a:lnTo>
                    <a:pt x="303" y="34"/>
                  </a:lnTo>
                  <a:lnTo>
                    <a:pt x="292" y="36"/>
                  </a:lnTo>
                  <a:lnTo>
                    <a:pt x="283" y="38"/>
                  </a:lnTo>
                  <a:lnTo>
                    <a:pt x="283" y="38"/>
                  </a:lnTo>
                  <a:lnTo>
                    <a:pt x="278" y="41"/>
                  </a:lnTo>
                  <a:lnTo>
                    <a:pt x="272" y="45"/>
                  </a:lnTo>
                  <a:lnTo>
                    <a:pt x="268" y="50"/>
                  </a:lnTo>
                  <a:lnTo>
                    <a:pt x="265" y="55"/>
                  </a:lnTo>
                  <a:lnTo>
                    <a:pt x="262" y="62"/>
                  </a:lnTo>
                  <a:lnTo>
                    <a:pt x="261" y="68"/>
                  </a:lnTo>
                  <a:lnTo>
                    <a:pt x="260" y="76"/>
                  </a:lnTo>
                  <a:lnTo>
                    <a:pt x="261" y="83"/>
                  </a:lnTo>
                  <a:lnTo>
                    <a:pt x="261" y="83"/>
                  </a:lnTo>
                  <a:lnTo>
                    <a:pt x="263" y="88"/>
                  </a:lnTo>
                  <a:lnTo>
                    <a:pt x="265" y="94"/>
                  </a:lnTo>
                  <a:lnTo>
                    <a:pt x="268" y="99"/>
                  </a:lnTo>
                  <a:lnTo>
                    <a:pt x="271" y="102"/>
                  </a:lnTo>
                  <a:lnTo>
                    <a:pt x="281" y="109"/>
                  </a:lnTo>
                  <a:lnTo>
                    <a:pt x="292" y="115"/>
                  </a:lnTo>
                  <a:lnTo>
                    <a:pt x="292" y="115"/>
                  </a:lnTo>
                  <a:lnTo>
                    <a:pt x="283" y="120"/>
                  </a:lnTo>
                  <a:lnTo>
                    <a:pt x="277" y="126"/>
                  </a:lnTo>
                  <a:lnTo>
                    <a:pt x="275" y="129"/>
                  </a:lnTo>
                  <a:lnTo>
                    <a:pt x="274" y="134"/>
                  </a:lnTo>
                  <a:lnTo>
                    <a:pt x="272" y="138"/>
                  </a:lnTo>
                  <a:lnTo>
                    <a:pt x="271" y="143"/>
                  </a:lnTo>
                  <a:lnTo>
                    <a:pt x="271" y="143"/>
                  </a:lnTo>
                  <a:lnTo>
                    <a:pt x="272" y="150"/>
                  </a:lnTo>
                  <a:lnTo>
                    <a:pt x="275" y="157"/>
                  </a:lnTo>
                  <a:lnTo>
                    <a:pt x="276" y="166"/>
                  </a:lnTo>
                  <a:lnTo>
                    <a:pt x="276" y="171"/>
                  </a:lnTo>
                  <a:lnTo>
                    <a:pt x="275" y="177"/>
                  </a:lnTo>
                  <a:lnTo>
                    <a:pt x="275" y="177"/>
                  </a:lnTo>
                  <a:lnTo>
                    <a:pt x="276" y="177"/>
                  </a:lnTo>
                  <a:lnTo>
                    <a:pt x="280" y="176"/>
                  </a:lnTo>
                  <a:lnTo>
                    <a:pt x="285" y="172"/>
                  </a:lnTo>
                  <a:lnTo>
                    <a:pt x="285" y="172"/>
                  </a:lnTo>
                  <a:lnTo>
                    <a:pt x="288" y="165"/>
                  </a:lnTo>
                  <a:lnTo>
                    <a:pt x="289" y="158"/>
                  </a:lnTo>
                  <a:lnTo>
                    <a:pt x="289" y="151"/>
                  </a:lnTo>
                  <a:lnTo>
                    <a:pt x="289" y="151"/>
                  </a:lnTo>
                  <a:lnTo>
                    <a:pt x="291" y="154"/>
                  </a:lnTo>
                  <a:lnTo>
                    <a:pt x="292" y="159"/>
                  </a:lnTo>
                  <a:lnTo>
                    <a:pt x="292" y="164"/>
                  </a:lnTo>
                  <a:lnTo>
                    <a:pt x="291" y="168"/>
                  </a:lnTo>
                  <a:lnTo>
                    <a:pt x="291" y="168"/>
                  </a:lnTo>
                  <a:lnTo>
                    <a:pt x="295" y="166"/>
                  </a:lnTo>
                  <a:lnTo>
                    <a:pt x="297" y="164"/>
                  </a:lnTo>
                  <a:lnTo>
                    <a:pt x="299" y="162"/>
                  </a:lnTo>
                  <a:lnTo>
                    <a:pt x="299" y="162"/>
                  </a:lnTo>
                  <a:lnTo>
                    <a:pt x="300" y="154"/>
                  </a:lnTo>
                  <a:lnTo>
                    <a:pt x="300" y="147"/>
                  </a:lnTo>
                  <a:lnTo>
                    <a:pt x="298" y="141"/>
                  </a:lnTo>
                  <a:lnTo>
                    <a:pt x="296" y="137"/>
                  </a:lnTo>
                  <a:lnTo>
                    <a:pt x="296" y="137"/>
                  </a:lnTo>
                  <a:lnTo>
                    <a:pt x="296" y="133"/>
                  </a:lnTo>
                  <a:lnTo>
                    <a:pt x="297" y="128"/>
                  </a:lnTo>
                  <a:lnTo>
                    <a:pt x="300" y="124"/>
                  </a:lnTo>
                  <a:lnTo>
                    <a:pt x="304" y="122"/>
                  </a:lnTo>
                  <a:lnTo>
                    <a:pt x="304" y="122"/>
                  </a:lnTo>
                  <a:lnTo>
                    <a:pt x="314" y="127"/>
                  </a:lnTo>
                  <a:lnTo>
                    <a:pt x="314" y="127"/>
                  </a:lnTo>
                  <a:lnTo>
                    <a:pt x="319" y="130"/>
                  </a:lnTo>
                  <a:lnTo>
                    <a:pt x="325" y="136"/>
                  </a:lnTo>
                  <a:lnTo>
                    <a:pt x="332" y="143"/>
                  </a:lnTo>
                  <a:lnTo>
                    <a:pt x="335" y="148"/>
                  </a:lnTo>
                  <a:lnTo>
                    <a:pt x="337" y="153"/>
                  </a:lnTo>
                  <a:lnTo>
                    <a:pt x="337" y="153"/>
                  </a:lnTo>
                  <a:lnTo>
                    <a:pt x="339" y="159"/>
                  </a:lnTo>
                  <a:lnTo>
                    <a:pt x="341" y="166"/>
                  </a:lnTo>
                  <a:lnTo>
                    <a:pt x="341" y="172"/>
                  </a:lnTo>
                  <a:lnTo>
                    <a:pt x="341" y="177"/>
                  </a:lnTo>
                  <a:lnTo>
                    <a:pt x="339" y="184"/>
                  </a:lnTo>
                  <a:lnTo>
                    <a:pt x="337" y="188"/>
                  </a:lnTo>
                  <a:lnTo>
                    <a:pt x="337" y="188"/>
                  </a:lnTo>
                  <a:lnTo>
                    <a:pt x="333" y="194"/>
                  </a:lnTo>
                  <a:lnTo>
                    <a:pt x="327" y="199"/>
                  </a:lnTo>
                  <a:lnTo>
                    <a:pt x="322" y="202"/>
                  </a:lnTo>
                  <a:lnTo>
                    <a:pt x="314" y="203"/>
                  </a:lnTo>
                  <a:lnTo>
                    <a:pt x="314" y="203"/>
                  </a:lnTo>
                  <a:lnTo>
                    <a:pt x="313" y="203"/>
                  </a:lnTo>
                  <a:lnTo>
                    <a:pt x="313" y="203"/>
                  </a:lnTo>
                  <a:lnTo>
                    <a:pt x="305" y="203"/>
                  </a:lnTo>
                  <a:lnTo>
                    <a:pt x="305" y="203"/>
                  </a:lnTo>
                  <a:lnTo>
                    <a:pt x="297" y="201"/>
                  </a:lnTo>
                  <a:lnTo>
                    <a:pt x="297" y="201"/>
                  </a:lnTo>
                  <a:lnTo>
                    <a:pt x="291" y="199"/>
                  </a:lnTo>
                  <a:lnTo>
                    <a:pt x="291" y="199"/>
                  </a:lnTo>
                  <a:lnTo>
                    <a:pt x="284" y="196"/>
                  </a:lnTo>
                  <a:lnTo>
                    <a:pt x="275" y="189"/>
                  </a:lnTo>
                  <a:lnTo>
                    <a:pt x="264" y="182"/>
                  </a:lnTo>
                  <a:lnTo>
                    <a:pt x="253" y="171"/>
                  </a:lnTo>
                  <a:lnTo>
                    <a:pt x="253" y="171"/>
                  </a:lnTo>
                  <a:lnTo>
                    <a:pt x="239" y="154"/>
                  </a:lnTo>
                  <a:lnTo>
                    <a:pt x="229" y="142"/>
                  </a:lnTo>
                  <a:lnTo>
                    <a:pt x="229" y="142"/>
                  </a:lnTo>
                  <a:lnTo>
                    <a:pt x="235" y="144"/>
                  </a:lnTo>
                  <a:lnTo>
                    <a:pt x="239" y="144"/>
                  </a:lnTo>
                  <a:lnTo>
                    <a:pt x="245" y="144"/>
                  </a:lnTo>
                  <a:lnTo>
                    <a:pt x="245" y="144"/>
                  </a:lnTo>
                  <a:lnTo>
                    <a:pt x="245" y="135"/>
                  </a:lnTo>
                  <a:lnTo>
                    <a:pt x="246" y="125"/>
                  </a:lnTo>
                  <a:lnTo>
                    <a:pt x="246" y="125"/>
                  </a:lnTo>
                  <a:lnTo>
                    <a:pt x="246" y="116"/>
                  </a:lnTo>
                  <a:lnTo>
                    <a:pt x="246" y="116"/>
                  </a:lnTo>
                  <a:lnTo>
                    <a:pt x="242" y="116"/>
                  </a:lnTo>
                  <a:lnTo>
                    <a:pt x="235" y="115"/>
                  </a:lnTo>
                  <a:lnTo>
                    <a:pt x="231" y="113"/>
                  </a:lnTo>
                  <a:lnTo>
                    <a:pt x="227" y="111"/>
                  </a:lnTo>
                  <a:lnTo>
                    <a:pt x="224" y="109"/>
                  </a:lnTo>
                  <a:lnTo>
                    <a:pt x="222" y="106"/>
                  </a:lnTo>
                  <a:lnTo>
                    <a:pt x="222" y="106"/>
                  </a:lnTo>
                  <a:lnTo>
                    <a:pt x="224" y="107"/>
                  </a:lnTo>
                  <a:lnTo>
                    <a:pt x="228" y="108"/>
                  </a:lnTo>
                  <a:lnTo>
                    <a:pt x="233" y="109"/>
                  </a:lnTo>
                  <a:lnTo>
                    <a:pt x="233" y="109"/>
                  </a:lnTo>
                  <a:lnTo>
                    <a:pt x="241" y="109"/>
                  </a:lnTo>
                  <a:lnTo>
                    <a:pt x="247" y="108"/>
                  </a:lnTo>
                  <a:lnTo>
                    <a:pt x="247" y="108"/>
                  </a:lnTo>
                  <a:lnTo>
                    <a:pt x="248" y="98"/>
                  </a:lnTo>
                  <a:lnTo>
                    <a:pt x="248" y="90"/>
                  </a:lnTo>
                  <a:lnTo>
                    <a:pt x="248" y="90"/>
                  </a:lnTo>
                  <a:lnTo>
                    <a:pt x="248" y="81"/>
                  </a:lnTo>
                  <a:lnTo>
                    <a:pt x="248" y="81"/>
                  </a:lnTo>
                  <a:lnTo>
                    <a:pt x="241" y="81"/>
                  </a:lnTo>
                  <a:lnTo>
                    <a:pt x="233" y="80"/>
                  </a:lnTo>
                  <a:lnTo>
                    <a:pt x="233" y="80"/>
                  </a:lnTo>
                  <a:lnTo>
                    <a:pt x="226" y="77"/>
                  </a:lnTo>
                  <a:lnTo>
                    <a:pt x="223" y="75"/>
                  </a:lnTo>
                  <a:lnTo>
                    <a:pt x="221" y="71"/>
                  </a:lnTo>
                  <a:lnTo>
                    <a:pt x="221" y="71"/>
                  </a:lnTo>
                  <a:lnTo>
                    <a:pt x="224" y="72"/>
                  </a:lnTo>
                  <a:lnTo>
                    <a:pt x="233" y="75"/>
                  </a:lnTo>
                  <a:lnTo>
                    <a:pt x="233" y="75"/>
                  </a:lnTo>
                  <a:lnTo>
                    <a:pt x="238" y="75"/>
                  </a:lnTo>
                  <a:lnTo>
                    <a:pt x="243" y="75"/>
                  </a:lnTo>
                  <a:lnTo>
                    <a:pt x="247" y="73"/>
                  </a:lnTo>
                  <a:lnTo>
                    <a:pt x="249" y="72"/>
                  </a:lnTo>
                  <a:lnTo>
                    <a:pt x="249" y="72"/>
                  </a:lnTo>
                  <a:lnTo>
                    <a:pt x="249" y="55"/>
                  </a:lnTo>
                  <a:lnTo>
                    <a:pt x="249" y="55"/>
                  </a:lnTo>
                  <a:lnTo>
                    <a:pt x="249" y="51"/>
                  </a:lnTo>
                  <a:lnTo>
                    <a:pt x="249" y="45"/>
                  </a:lnTo>
                  <a:lnTo>
                    <a:pt x="249" y="45"/>
                  </a:lnTo>
                  <a:lnTo>
                    <a:pt x="246" y="45"/>
                  </a:lnTo>
                  <a:lnTo>
                    <a:pt x="240" y="44"/>
                  </a:lnTo>
                  <a:lnTo>
                    <a:pt x="233" y="41"/>
                  </a:lnTo>
                  <a:lnTo>
                    <a:pt x="229" y="39"/>
                  </a:lnTo>
                  <a:lnTo>
                    <a:pt x="225" y="36"/>
                  </a:lnTo>
                  <a:lnTo>
                    <a:pt x="225" y="36"/>
                  </a:lnTo>
                  <a:lnTo>
                    <a:pt x="224" y="34"/>
                  </a:lnTo>
                  <a:lnTo>
                    <a:pt x="224" y="32"/>
                  </a:lnTo>
                  <a:lnTo>
                    <a:pt x="225" y="27"/>
                  </a:lnTo>
                  <a:lnTo>
                    <a:pt x="225" y="27"/>
                  </a:lnTo>
                  <a:lnTo>
                    <a:pt x="206" y="19"/>
                  </a:lnTo>
                  <a:lnTo>
                    <a:pt x="206" y="19"/>
                  </a:lnTo>
                  <a:lnTo>
                    <a:pt x="208" y="16"/>
                  </a:lnTo>
                  <a:lnTo>
                    <a:pt x="209" y="14"/>
                  </a:lnTo>
                  <a:lnTo>
                    <a:pt x="210" y="11"/>
                  </a:lnTo>
                  <a:lnTo>
                    <a:pt x="210" y="11"/>
                  </a:lnTo>
                  <a:lnTo>
                    <a:pt x="209" y="8"/>
                  </a:lnTo>
                  <a:lnTo>
                    <a:pt x="206" y="6"/>
                  </a:lnTo>
                  <a:lnTo>
                    <a:pt x="203" y="5"/>
                  </a:lnTo>
                  <a:lnTo>
                    <a:pt x="198" y="5"/>
                  </a:lnTo>
                  <a:lnTo>
                    <a:pt x="198" y="5"/>
                  </a:lnTo>
                  <a:lnTo>
                    <a:pt x="194" y="6"/>
                  </a:lnTo>
                  <a:lnTo>
                    <a:pt x="191" y="8"/>
                  </a:lnTo>
                  <a:lnTo>
                    <a:pt x="189" y="11"/>
                  </a:lnTo>
                  <a:lnTo>
                    <a:pt x="164" y="0"/>
                  </a:lnTo>
                  <a:lnTo>
                    <a:pt x="146" y="20"/>
                  </a:lnTo>
                  <a:lnTo>
                    <a:pt x="146" y="20"/>
                  </a:lnTo>
                  <a:lnTo>
                    <a:pt x="145" y="21"/>
                  </a:lnTo>
                  <a:lnTo>
                    <a:pt x="145" y="23"/>
                  </a:lnTo>
                  <a:lnTo>
                    <a:pt x="145" y="25"/>
                  </a:lnTo>
                  <a:lnTo>
                    <a:pt x="145" y="25"/>
                  </a:lnTo>
                  <a:lnTo>
                    <a:pt x="145" y="26"/>
                  </a:lnTo>
                  <a:lnTo>
                    <a:pt x="143" y="27"/>
                  </a:lnTo>
                  <a:lnTo>
                    <a:pt x="143" y="27"/>
                  </a:lnTo>
                  <a:lnTo>
                    <a:pt x="138" y="34"/>
                  </a:lnTo>
                  <a:lnTo>
                    <a:pt x="138" y="34"/>
                  </a:lnTo>
                  <a:lnTo>
                    <a:pt x="135" y="39"/>
                  </a:lnTo>
                  <a:lnTo>
                    <a:pt x="135" y="39"/>
                  </a:lnTo>
                  <a:lnTo>
                    <a:pt x="133" y="43"/>
                  </a:lnTo>
                  <a:lnTo>
                    <a:pt x="131" y="47"/>
                  </a:lnTo>
                  <a:lnTo>
                    <a:pt x="131" y="47"/>
                  </a:lnTo>
                  <a:lnTo>
                    <a:pt x="131" y="48"/>
                  </a:lnTo>
                  <a:lnTo>
                    <a:pt x="131" y="50"/>
                  </a:lnTo>
                  <a:lnTo>
                    <a:pt x="133" y="54"/>
                  </a:lnTo>
                  <a:lnTo>
                    <a:pt x="138" y="59"/>
                  </a:lnTo>
                  <a:lnTo>
                    <a:pt x="138" y="59"/>
                  </a:lnTo>
                  <a:lnTo>
                    <a:pt x="138" y="59"/>
                  </a:lnTo>
                  <a:lnTo>
                    <a:pt x="139" y="58"/>
                  </a:lnTo>
                  <a:lnTo>
                    <a:pt x="140" y="58"/>
                  </a:lnTo>
                  <a:lnTo>
                    <a:pt x="140" y="58"/>
                  </a:lnTo>
                  <a:lnTo>
                    <a:pt x="143" y="62"/>
                  </a:lnTo>
                  <a:lnTo>
                    <a:pt x="143" y="62"/>
                  </a:lnTo>
                  <a:lnTo>
                    <a:pt x="145" y="61"/>
                  </a:lnTo>
                  <a:lnTo>
                    <a:pt x="147" y="56"/>
                  </a:lnTo>
                  <a:lnTo>
                    <a:pt x="147" y="56"/>
                  </a:lnTo>
                  <a:lnTo>
                    <a:pt x="150" y="52"/>
                  </a:lnTo>
                  <a:lnTo>
                    <a:pt x="154" y="49"/>
                  </a:lnTo>
                  <a:lnTo>
                    <a:pt x="154" y="49"/>
                  </a:lnTo>
                  <a:lnTo>
                    <a:pt x="159" y="47"/>
                  </a:lnTo>
                  <a:lnTo>
                    <a:pt x="163" y="47"/>
                  </a:lnTo>
                  <a:lnTo>
                    <a:pt x="163" y="47"/>
                  </a:lnTo>
                  <a:lnTo>
                    <a:pt x="167" y="47"/>
                  </a:lnTo>
                  <a:lnTo>
                    <a:pt x="170" y="50"/>
                  </a:lnTo>
                  <a:lnTo>
                    <a:pt x="170" y="50"/>
                  </a:lnTo>
                  <a:lnTo>
                    <a:pt x="172" y="52"/>
                  </a:lnTo>
                  <a:lnTo>
                    <a:pt x="174" y="56"/>
                  </a:lnTo>
                  <a:lnTo>
                    <a:pt x="174" y="61"/>
                  </a:lnTo>
                  <a:lnTo>
                    <a:pt x="174" y="64"/>
                  </a:lnTo>
                  <a:lnTo>
                    <a:pt x="174" y="64"/>
                  </a:lnTo>
                  <a:lnTo>
                    <a:pt x="171" y="62"/>
                  </a:lnTo>
                  <a:lnTo>
                    <a:pt x="171" y="62"/>
                  </a:lnTo>
                  <a:lnTo>
                    <a:pt x="167" y="61"/>
                  </a:lnTo>
                  <a:lnTo>
                    <a:pt x="163" y="59"/>
                  </a:lnTo>
                  <a:lnTo>
                    <a:pt x="156" y="59"/>
                  </a:lnTo>
                  <a:lnTo>
                    <a:pt x="150" y="61"/>
                  </a:lnTo>
                  <a:lnTo>
                    <a:pt x="150" y="61"/>
                  </a:lnTo>
                  <a:lnTo>
                    <a:pt x="142" y="64"/>
                  </a:lnTo>
                  <a:lnTo>
                    <a:pt x="129" y="68"/>
                  </a:lnTo>
                  <a:lnTo>
                    <a:pt x="129" y="68"/>
                  </a:lnTo>
                  <a:lnTo>
                    <a:pt x="126" y="69"/>
                  </a:lnTo>
                  <a:lnTo>
                    <a:pt x="123" y="69"/>
                  </a:lnTo>
                  <a:lnTo>
                    <a:pt x="121" y="68"/>
                  </a:lnTo>
                  <a:lnTo>
                    <a:pt x="120" y="65"/>
                  </a:lnTo>
                  <a:lnTo>
                    <a:pt x="120" y="65"/>
                  </a:lnTo>
                  <a:lnTo>
                    <a:pt x="120" y="62"/>
                  </a:lnTo>
                  <a:lnTo>
                    <a:pt x="120" y="59"/>
                  </a:lnTo>
                  <a:lnTo>
                    <a:pt x="121" y="57"/>
                  </a:lnTo>
                  <a:lnTo>
                    <a:pt x="121" y="57"/>
                  </a:lnTo>
                  <a:lnTo>
                    <a:pt x="117" y="59"/>
                  </a:lnTo>
                  <a:lnTo>
                    <a:pt x="114" y="62"/>
                  </a:lnTo>
                  <a:lnTo>
                    <a:pt x="112" y="65"/>
                  </a:lnTo>
                  <a:lnTo>
                    <a:pt x="112" y="65"/>
                  </a:lnTo>
                  <a:lnTo>
                    <a:pt x="112" y="69"/>
                  </a:lnTo>
                  <a:lnTo>
                    <a:pt x="113" y="73"/>
                  </a:lnTo>
                  <a:lnTo>
                    <a:pt x="116" y="76"/>
                  </a:lnTo>
                  <a:lnTo>
                    <a:pt x="119" y="78"/>
                  </a:lnTo>
                  <a:lnTo>
                    <a:pt x="119" y="78"/>
                  </a:lnTo>
                  <a:lnTo>
                    <a:pt x="123" y="78"/>
                  </a:lnTo>
                  <a:lnTo>
                    <a:pt x="128" y="77"/>
                  </a:lnTo>
                  <a:lnTo>
                    <a:pt x="138" y="72"/>
                  </a:lnTo>
                  <a:lnTo>
                    <a:pt x="138" y="72"/>
                  </a:lnTo>
                  <a:lnTo>
                    <a:pt x="148" y="67"/>
                  </a:lnTo>
                  <a:lnTo>
                    <a:pt x="148" y="67"/>
                  </a:lnTo>
                  <a:lnTo>
                    <a:pt x="152" y="66"/>
                  </a:lnTo>
                  <a:lnTo>
                    <a:pt x="155" y="65"/>
                  </a:lnTo>
                  <a:lnTo>
                    <a:pt x="160" y="66"/>
                  </a:lnTo>
                  <a:lnTo>
                    <a:pt x="164" y="67"/>
                  </a:lnTo>
                  <a:lnTo>
                    <a:pt x="164" y="67"/>
                  </a:lnTo>
                  <a:lnTo>
                    <a:pt x="168" y="70"/>
                  </a:lnTo>
                  <a:lnTo>
                    <a:pt x="170" y="72"/>
                  </a:lnTo>
                  <a:lnTo>
                    <a:pt x="170" y="72"/>
                  </a:lnTo>
                  <a:lnTo>
                    <a:pt x="168" y="75"/>
                  </a:lnTo>
                  <a:lnTo>
                    <a:pt x="166" y="77"/>
                  </a:lnTo>
                  <a:lnTo>
                    <a:pt x="161" y="78"/>
                  </a:lnTo>
                  <a:lnTo>
                    <a:pt x="161" y="78"/>
                  </a:lnTo>
                  <a:lnTo>
                    <a:pt x="157" y="77"/>
                  </a:lnTo>
                  <a:lnTo>
                    <a:pt x="154" y="76"/>
                  </a:lnTo>
                  <a:lnTo>
                    <a:pt x="151" y="73"/>
                  </a:lnTo>
                  <a:lnTo>
                    <a:pt x="149" y="71"/>
                  </a:lnTo>
                  <a:lnTo>
                    <a:pt x="149" y="71"/>
                  </a:lnTo>
                  <a:lnTo>
                    <a:pt x="148" y="76"/>
                  </a:lnTo>
                  <a:lnTo>
                    <a:pt x="148" y="76"/>
                  </a:lnTo>
                  <a:lnTo>
                    <a:pt x="147" y="78"/>
                  </a:lnTo>
                  <a:lnTo>
                    <a:pt x="147" y="80"/>
                  </a:lnTo>
                  <a:lnTo>
                    <a:pt x="147" y="81"/>
                  </a:lnTo>
                  <a:lnTo>
                    <a:pt x="147" y="83"/>
                  </a:lnTo>
                  <a:lnTo>
                    <a:pt x="147" y="83"/>
                  </a:lnTo>
                  <a:lnTo>
                    <a:pt x="146" y="84"/>
                  </a:lnTo>
                  <a:lnTo>
                    <a:pt x="145" y="86"/>
                  </a:lnTo>
                  <a:lnTo>
                    <a:pt x="140" y="90"/>
                  </a:lnTo>
                  <a:lnTo>
                    <a:pt x="140" y="90"/>
                  </a:lnTo>
                  <a:lnTo>
                    <a:pt x="134" y="93"/>
                  </a:lnTo>
                  <a:lnTo>
                    <a:pt x="128" y="94"/>
                  </a:lnTo>
                  <a:lnTo>
                    <a:pt x="128" y="94"/>
                  </a:lnTo>
                  <a:lnTo>
                    <a:pt x="133" y="104"/>
                  </a:lnTo>
                  <a:lnTo>
                    <a:pt x="133" y="104"/>
                  </a:lnTo>
                  <a:lnTo>
                    <a:pt x="137" y="110"/>
                  </a:lnTo>
                  <a:lnTo>
                    <a:pt x="139" y="114"/>
                  </a:lnTo>
                  <a:lnTo>
                    <a:pt x="141" y="117"/>
                  </a:lnTo>
                  <a:lnTo>
                    <a:pt x="141" y="117"/>
                  </a:lnTo>
                  <a:lnTo>
                    <a:pt x="146" y="116"/>
                  </a:lnTo>
                  <a:lnTo>
                    <a:pt x="153" y="113"/>
                  </a:lnTo>
                  <a:lnTo>
                    <a:pt x="153" y="113"/>
                  </a:lnTo>
                  <a:lnTo>
                    <a:pt x="159" y="109"/>
                  </a:lnTo>
                  <a:lnTo>
                    <a:pt x="162" y="105"/>
                  </a:lnTo>
                  <a:lnTo>
                    <a:pt x="162" y="105"/>
                  </a:lnTo>
                  <a:lnTo>
                    <a:pt x="157" y="114"/>
                  </a:lnTo>
                  <a:lnTo>
                    <a:pt x="154" y="121"/>
                  </a:lnTo>
                  <a:lnTo>
                    <a:pt x="150" y="124"/>
                  </a:lnTo>
                  <a:lnTo>
                    <a:pt x="147" y="127"/>
                  </a:lnTo>
                  <a:lnTo>
                    <a:pt x="147" y="127"/>
                  </a:lnTo>
                  <a:lnTo>
                    <a:pt x="132" y="137"/>
                  </a:lnTo>
                  <a:lnTo>
                    <a:pt x="112" y="149"/>
                  </a:lnTo>
                  <a:lnTo>
                    <a:pt x="102" y="154"/>
                  </a:lnTo>
                  <a:lnTo>
                    <a:pt x="91" y="158"/>
                  </a:lnTo>
                  <a:lnTo>
                    <a:pt x="79" y="163"/>
                  </a:lnTo>
                  <a:lnTo>
                    <a:pt x="67" y="165"/>
                  </a:lnTo>
                  <a:lnTo>
                    <a:pt x="67" y="165"/>
                  </a:lnTo>
                  <a:lnTo>
                    <a:pt x="64" y="165"/>
                  </a:lnTo>
                  <a:lnTo>
                    <a:pt x="60" y="163"/>
                  </a:lnTo>
                  <a:lnTo>
                    <a:pt x="52" y="157"/>
                  </a:lnTo>
                  <a:lnTo>
                    <a:pt x="45" y="152"/>
                  </a:lnTo>
                  <a:lnTo>
                    <a:pt x="40" y="147"/>
                  </a:lnTo>
                  <a:lnTo>
                    <a:pt x="40" y="147"/>
                  </a:lnTo>
                  <a:lnTo>
                    <a:pt x="39" y="147"/>
                  </a:lnTo>
                  <a:lnTo>
                    <a:pt x="37" y="145"/>
                  </a:lnTo>
                  <a:lnTo>
                    <a:pt x="35" y="147"/>
                  </a:lnTo>
                  <a:lnTo>
                    <a:pt x="32" y="149"/>
                  </a:lnTo>
                  <a:lnTo>
                    <a:pt x="32" y="149"/>
                  </a:lnTo>
                  <a:lnTo>
                    <a:pt x="29" y="149"/>
                  </a:lnTo>
                  <a:lnTo>
                    <a:pt x="24" y="149"/>
                  </a:lnTo>
                  <a:lnTo>
                    <a:pt x="19" y="150"/>
                  </a:lnTo>
                  <a:lnTo>
                    <a:pt x="17" y="152"/>
                  </a:lnTo>
                  <a:lnTo>
                    <a:pt x="14" y="154"/>
                  </a:lnTo>
                  <a:lnTo>
                    <a:pt x="14" y="154"/>
                  </a:lnTo>
                  <a:lnTo>
                    <a:pt x="14" y="155"/>
                  </a:lnTo>
                  <a:lnTo>
                    <a:pt x="18" y="155"/>
                  </a:lnTo>
                  <a:lnTo>
                    <a:pt x="21" y="154"/>
                  </a:lnTo>
                  <a:lnTo>
                    <a:pt x="25" y="155"/>
                  </a:lnTo>
                  <a:lnTo>
                    <a:pt x="25" y="155"/>
                  </a:lnTo>
                  <a:lnTo>
                    <a:pt x="26" y="156"/>
                  </a:lnTo>
                  <a:lnTo>
                    <a:pt x="25" y="157"/>
                  </a:lnTo>
                  <a:lnTo>
                    <a:pt x="24" y="158"/>
                  </a:lnTo>
                  <a:lnTo>
                    <a:pt x="24" y="160"/>
                  </a:lnTo>
                  <a:lnTo>
                    <a:pt x="24" y="160"/>
                  </a:lnTo>
                  <a:lnTo>
                    <a:pt x="24" y="162"/>
                  </a:lnTo>
                  <a:lnTo>
                    <a:pt x="26" y="164"/>
                  </a:lnTo>
                  <a:lnTo>
                    <a:pt x="31" y="166"/>
                  </a:lnTo>
                  <a:lnTo>
                    <a:pt x="42" y="170"/>
                  </a:lnTo>
                  <a:lnTo>
                    <a:pt x="42" y="170"/>
                  </a:lnTo>
                  <a:lnTo>
                    <a:pt x="43" y="171"/>
                  </a:lnTo>
                  <a:lnTo>
                    <a:pt x="43" y="172"/>
                  </a:lnTo>
                  <a:lnTo>
                    <a:pt x="43" y="172"/>
                  </a:lnTo>
                  <a:lnTo>
                    <a:pt x="36" y="171"/>
                  </a:lnTo>
                  <a:lnTo>
                    <a:pt x="31" y="169"/>
                  </a:lnTo>
                  <a:lnTo>
                    <a:pt x="23" y="166"/>
                  </a:lnTo>
                  <a:lnTo>
                    <a:pt x="23" y="166"/>
                  </a:lnTo>
                  <a:lnTo>
                    <a:pt x="18" y="165"/>
                  </a:lnTo>
                  <a:lnTo>
                    <a:pt x="14" y="165"/>
                  </a:lnTo>
                  <a:lnTo>
                    <a:pt x="12" y="167"/>
                  </a:lnTo>
                  <a:lnTo>
                    <a:pt x="12" y="169"/>
                  </a:lnTo>
                  <a:lnTo>
                    <a:pt x="12" y="169"/>
                  </a:lnTo>
                  <a:lnTo>
                    <a:pt x="11" y="170"/>
                  </a:lnTo>
                  <a:lnTo>
                    <a:pt x="10" y="170"/>
                  </a:lnTo>
                  <a:lnTo>
                    <a:pt x="7" y="172"/>
                  </a:lnTo>
                  <a:lnTo>
                    <a:pt x="5" y="173"/>
                  </a:lnTo>
                  <a:lnTo>
                    <a:pt x="3" y="177"/>
                  </a:lnTo>
                  <a:lnTo>
                    <a:pt x="2" y="180"/>
                  </a:lnTo>
                  <a:lnTo>
                    <a:pt x="0" y="185"/>
                  </a:lnTo>
                  <a:lnTo>
                    <a:pt x="0" y="185"/>
                  </a:lnTo>
                  <a:lnTo>
                    <a:pt x="2" y="185"/>
                  </a:lnTo>
                  <a:lnTo>
                    <a:pt x="6" y="181"/>
                  </a:lnTo>
                  <a:lnTo>
                    <a:pt x="9" y="179"/>
                  </a:lnTo>
                  <a:lnTo>
                    <a:pt x="10" y="178"/>
                  </a:lnTo>
                  <a:lnTo>
                    <a:pt x="11" y="179"/>
                  </a:lnTo>
                  <a:lnTo>
                    <a:pt x="11" y="179"/>
                  </a:lnTo>
                  <a:lnTo>
                    <a:pt x="13" y="183"/>
                  </a:lnTo>
                  <a:lnTo>
                    <a:pt x="17" y="185"/>
                  </a:lnTo>
                  <a:lnTo>
                    <a:pt x="21" y="185"/>
                  </a:lnTo>
                  <a:lnTo>
                    <a:pt x="25" y="185"/>
                  </a:lnTo>
                  <a:lnTo>
                    <a:pt x="35" y="184"/>
                  </a:lnTo>
                  <a:lnTo>
                    <a:pt x="38" y="184"/>
                  </a:lnTo>
                  <a:lnTo>
                    <a:pt x="41" y="185"/>
                  </a:lnTo>
                  <a:lnTo>
                    <a:pt x="41" y="185"/>
                  </a:lnTo>
                  <a:lnTo>
                    <a:pt x="41" y="185"/>
                  </a:lnTo>
                  <a:lnTo>
                    <a:pt x="41" y="185"/>
                  </a:lnTo>
                  <a:lnTo>
                    <a:pt x="39" y="186"/>
                  </a:lnTo>
                  <a:lnTo>
                    <a:pt x="31" y="187"/>
                  </a:lnTo>
                  <a:lnTo>
                    <a:pt x="26" y="188"/>
                  </a:lnTo>
                  <a:lnTo>
                    <a:pt x="23" y="191"/>
                  </a:lnTo>
                  <a:lnTo>
                    <a:pt x="21" y="193"/>
                  </a:lnTo>
                  <a:lnTo>
                    <a:pt x="21" y="194"/>
                  </a:lnTo>
                  <a:lnTo>
                    <a:pt x="22" y="195"/>
                  </a:lnTo>
                  <a:lnTo>
                    <a:pt x="22" y="195"/>
                  </a:lnTo>
                  <a:lnTo>
                    <a:pt x="20" y="197"/>
                  </a:lnTo>
                  <a:lnTo>
                    <a:pt x="18" y="201"/>
                  </a:lnTo>
                  <a:lnTo>
                    <a:pt x="17" y="203"/>
                  </a:lnTo>
                  <a:lnTo>
                    <a:pt x="17" y="207"/>
                  </a:lnTo>
                  <a:lnTo>
                    <a:pt x="18" y="210"/>
                  </a:lnTo>
                  <a:lnTo>
                    <a:pt x="20" y="214"/>
                  </a:lnTo>
                  <a:lnTo>
                    <a:pt x="20" y="214"/>
                  </a:lnTo>
                  <a:lnTo>
                    <a:pt x="21" y="209"/>
                  </a:lnTo>
                  <a:lnTo>
                    <a:pt x="24" y="205"/>
                  </a:lnTo>
                  <a:lnTo>
                    <a:pt x="25" y="203"/>
                  </a:lnTo>
                  <a:lnTo>
                    <a:pt x="27" y="203"/>
                  </a:lnTo>
                  <a:lnTo>
                    <a:pt x="27" y="203"/>
                  </a:lnTo>
                  <a:lnTo>
                    <a:pt x="32" y="205"/>
                  </a:lnTo>
                  <a:lnTo>
                    <a:pt x="35" y="206"/>
                  </a:lnTo>
                  <a:lnTo>
                    <a:pt x="38" y="206"/>
                  </a:lnTo>
                  <a:lnTo>
                    <a:pt x="42" y="203"/>
                  </a:lnTo>
                  <a:lnTo>
                    <a:pt x="42" y="203"/>
                  </a:lnTo>
                  <a:lnTo>
                    <a:pt x="47" y="200"/>
                  </a:lnTo>
                  <a:lnTo>
                    <a:pt x="50" y="198"/>
                  </a:lnTo>
                  <a:lnTo>
                    <a:pt x="55" y="196"/>
                  </a:lnTo>
                  <a:lnTo>
                    <a:pt x="55" y="196"/>
                  </a:lnTo>
                  <a:lnTo>
                    <a:pt x="56" y="198"/>
                  </a:lnTo>
                  <a:lnTo>
                    <a:pt x="57" y="201"/>
                  </a:lnTo>
                  <a:lnTo>
                    <a:pt x="57" y="201"/>
                  </a:lnTo>
                  <a:lnTo>
                    <a:pt x="60" y="202"/>
                  </a:lnTo>
                  <a:lnTo>
                    <a:pt x="61" y="203"/>
                  </a:lnTo>
                  <a:lnTo>
                    <a:pt x="62" y="205"/>
                  </a:lnTo>
                  <a:lnTo>
                    <a:pt x="62" y="205"/>
                  </a:lnTo>
                  <a:lnTo>
                    <a:pt x="61" y="207"/>
                  </a:lnTo>
                  <a:lnTo>
                    <a:pt x="59" y="210"/>
                  </a:lnTo>
                  <a:lnTo>
                    <a:pt x="56" y="212"/>
                  </a:lnTo>
                  <a:lnTo>
                    <a:pt x="56" y="212"/>
                  </a:lnTo>
                  <a:lnTo>
                    <a:pt x="57" y="212"/>
                  </a:lnTo>
                  <a:lnTo>
                    <a:pt x="61" y="212"/>
                  </a:lnTo>
                  <a:lnTo>
                    <a:pt x="64" y="211"/>
                  </a:lnTo>
                  <a:lnTo>
                    <a:pt x="66" y="209"/>
                  </a:lnTo>
                  <a:lnTo>
                    <a:pt x="68" y="206"/>
                  </a:lnTo>
                  <a:lnTo>
                    <a:pt x="68" y="206"/>
                  </a:lnTo>
                  <a:lnTo>
                    <a:pt x="69" y="205"/>
                  </a:lnTo>
                  <a:lnTo>
                    <a:pt x="70" y="205"/>
                  </a:lnTo>
                  <a:lnTo>
                    <a:pt x="74" y="205"/>
                  </a:lnTo>
                  <a:lnTo>
                    <a:pt x="74" y="205"/>
                  </a:lnTo>
                  <a:lnTo>
                    <a:pt x="76" y="203"/>
                  </a:lnTo>
                  <a:lnTo>
                    <a:pt x="77" y="202"/>
                  </a:lnTo>
                  <a:lnTo>
                    <a:pt x="77" y="199"/>
                  </a:lnTo>
                  <a:lnTo>
                    <a:pt x="76" y="196"/>
                  </a:lnTo>
                  <a:lnTo>
                    <a:pt x="77" y="195"/>
                  </a:lnTo>
                  <a:lnTo>
                    <a:pt x="78" y="193"/>
                  </a:lnTo>
                  <a:lnTo>
                    <a:pt x="78" y="193"/>
                  </a:lnTo>
                  <a:lnTo>
                    <a:pt x="82" y="189"/>
                  </a:lnTo>
                  <a:lnTo>
                    <a:pt x="86" y="186"/>
                  </a:lnTo>
                  <a:lnTo>
                    <a:pt x="96" y="182"/>
                  </a:lnTo>
                  <a:lnTo>
                    <a:pt x="96" y="182"/>
                  </a:lnTo>
                  <a:lnTo>
                    <a:pt x="95" y="186"/>
                  </a:lnTo>
                  <a:lnTo>
                    <a:pt x="95" y="191"/>
                  </a:lnTo>
                  <a:lnTo>
                    <a:pt x="97" y="196"/>
                  </a:lnTo>
                  <a:lnTo>
                    <a:pt x="121" y="189"/>
                  </a:lnTo>
                  <a:lnTo>
                    <a:pt x="121" y="189"/>
                  </a:lnTo>
                  <a:lnTo>
                    <a:pt x="120" y="185"/>
                  </a:lnTo>
                  <a:lnTo>
                    <a:pt x="121" y="180"/>
                  </a:lnTo>
                  <a:lnTo>
                    <a:pt x="123" y="174"/>
                  </a:lnTo>
                  <a:lnTo>
                    <a:pt x="127" y="169"/>
                  </a:lnTo>
                  <a:lnTo>
                    <a:pt x="127" y="169"/>
                  </a:lnTo>
                  <a:lnTo>
                    <a:pt x="127" y="171"/>
                  </a:lnTo>
                  <a:lnTo>
                    <a:pt x="126" y="177"/>
                  </a:lnTo>
                  <a:lnTo>
                    <a:pt x="126" y="183"/>
                  </a:lnTo>
                  <a:lnTo>
                    <a:pt x="126" y="186"/>
                  </a:lnTo>
                  <a:lnTo>
                    <a:pt x="127" y="188"/>
                  </a:lnTo>
                  <a:lnTo>
                    <a:pt x="151" y="182"/>
                  </a:lnTo>
                  <a:lnTo>
                    <a:pt x="151" y="182"/>
                  </a:lnTo>
                  <a:lnTo>
                    <a:pt x="150" y="179"/>
                  </a:lnTo>
                  <a:lnTo>
                    <a:pt x="150" y="174"/>
                  </a:lnTo>
                  <a:lnTo>
                    <a:pt x="152" y="167"/>
                  </a:lnTo>
                  <a:lnTo>
                    <a:pt x="152" y="167"/>
                  </a:lnTo>
                  <a:lnTo>
                    <a:pt x="154" y="176"/>
                  </a:lnTo>
                  <a:lnTo>
                    <a:pt x="157" y="183"/>
                  </a:lnTo>
                  <a:lnTo>
                    <a:pt x="163" y="189"/>
                  </a:lnTo>
                  <a:lnTo>
                    <a:pt x="166" y="192"/>
                  </a:lnTo>
                  <a:lnTo>
                    <a:pt x="170" y="194"/>
                  </a:lnTo>
                  <a:lnTo>
                    <a:pt x="170" y="194"/>
                  </a:lnTo>
                  <a:lnTo>
                    <a:pt x="183" y="199"/>
                  </a:lnTo>
                  <a:lnTo>
                    <a:pt x="197" y="203"/>
                  </a:lnTo>
                  <a:lnTo>
                    <a:pt x="229" y="213"/>
                  </a:lnTo>
                  <a:lnTo>
                    <a:pt x="229" y="213"/>
                  </a:lnTo>
                  <a:lnTo>
                    <a:pt x="240" y="216"/>
                  </a:lnTo>
                  <a:lnTo>
                    <a:pt x="248" y="220"/>
                  </a:lnTo>
                  <a:lnTo>
                    <a:pt x="248" y="220"/>
                  </a:lnTo>
                  <a:lnTo>
                    <a:pt x="249" y="221"/>
                  </a:lnTo>
                  <a:lnTo>
                    <a:pt x="250" y="222"/>
                  </a:lnTo>
                  <a:lnTo>
                    <a:pt x="249" y="225"/>
                  </a:lnTo>
                  <a:lnTo>
                    <a:pt x="246" y="227"/>
                  </a:lnTo>
                  <a:lnTo>
                    <a:pt x="246" y="227"/>
                  </a:lnTo>
                  <a:lnTo>
                    <a:pt x="250" y="230"/>
                  </a:lnTo>
                  <a:lnTo>
                    <a:pt x="259" y="236"/>
                  </a:lnTo>
                  <a:lnTo>
                    <a:pt x="259" y="236"/>
                  </a:lnTo>
                  <a:lnTo>
                    <a:pt x="264" y="241"/>
                  </a:lnTo>
                  <a:lnTo>
                    <a:pt x="267" y="248"/>
                  </a:lnTo>
                  <a:lnTo>
                    <a:pt x="270" y="256"/>
                  </a:lnTo>
                  <a:lnTo>
                    <a:pt x="272" y="265"/>
                  </a:lnTo>
                  <a:lnTo>
                    <a:pt x="272" y="265"/>
                  </a:lnTo>
                  <a:lnTo>
                    <a:pt x="274" y="272"/>
                  </a:lnTo>
                  <a:lnTo>
                    <a:pt x="275" y="280"/>
                  </a:lnTo>
                  <a:lnTo>
                    <a:pt x="275" y="286"/>
                  </a:lnTo>
                  <a:lnTo>
                    <a:pt x="275" y="289"/>
                  </a:lnTo>
                  <a:lnTo>
                    <a:pt x="274" y="291"/>
                  </a:lnTo>
                  <a:lnTo>
                    <a:pt x="274" y="291"/>
                  </a:lnTo>
                  <a:lnTo>
                    <a:pt x="271" y="293"/>
                  </a:lnTo>
                  <a:lnTo>
                    <a:pt x="269" y="294"/>
                  </a:lnTo>
                  <a:lnTo>
                    <a:pt x="266" y="295"/>
                  </a:lnTo>
                  <a:lnTo>
                    <a:pt x="260" y="297"/>
                  </a:lnTo>
                  <a:lnTo>
                    <a:pt x="262" y="306"/>
                  </a:lnTo>
                  <a:lnTo>
                    <a:pt x="262" y="306"/>
                  </a:lnTo>
                  <a:lnTo>
                    <a:pt x="266" y="306"/>
                  </a:lnTo>
                  <a:lnTo>
                    <a:pt x="270" y="304"/>
                  </a:lnTo>
                  <a:lnTo>
                    <a:pt x="275" y="303"/>
                  </a:lnTo>
                  <a:lnTo>
                    <a:pt x="275" y="303"/>
                  </a:lnTo>
                  <a:lnTo>
                    <a:pt x="274" y="304"/>
                  </a:lnTo>
                  <a:lnTo>
                    <a:pt x="274" y="304"/>
                  </a:lnTo>
                  <a:lnTo>
                    <a:pt x="270" y="310"/>
                  </a:lnTo>
                  <a:lnTo>
                    <a:pt x="269" y="314"/>
                  </a:lnTo>
                  <a:lnTo>
                    <a:pt x="279" y="321"/>
                  </a:lnTo>
                  <a:lnTo>
                    <a:pt x="279" y="321"/>
                  </a:lnTo>
                  <a:lnTo>
                    <a:pt x="283" y="310"/>
                  </a:lnTo>
                  <a:lnTo>
                    <a:pt x="285" y="307"/>
                  </a:lnTo>
                  <a:lnTo>
                    <a:pt x="288" y="304"/>
                  </a:lnTo>
                  <a:lnTo>
                    <a:pt x="288" y="304"/>
                  </a:lnTo>
                  <a:lnTo>
                    <a:pt x="290" y="304"/>
                  </a:lnTo>
                  <a:lnTo>
                    <a:pt x="293" y="306"/>
                  </a:lnTo>
                  <a:lnTo>
                    <a:pt x="297" y="308"/>
                  </a:lnTo>
                  <a:lnTo>
                    <a:pt x="302" y="310"/>
                  </a:lnTo>
                  <a:lnTo>
                    <a:pt x="306" y="314"/>
                  </a:lnTo>
                  <a:lnTo>
                    <a:pt x="311" y="320"/>
                  </a:lnTo>
                  <a:lnTo>
                    <a:pt x="315" y="325"/>
                  </a:lnTo>
                  <a:lnTo>
                    <a:pt x="319" y="331"/>
                  </a:lnTo>
                  <a:lnTo>
                    <a:pt x="319" y="331"/>
                  </a:lnTo>
                  <a:lnTo>
                    <a:pt x="320" y="337"/>
                  </a:lnTo>
                  <a:lnTo>
                    <a:pt x="321" y="342"/>
                  </a:lnTo>
                  <a:lnTo>
                    <a:pt x="321" y="347"/>
                  </a:lnTo>
                  <a:lnTo>
                    <a:pt x="320" y="354"/>
                  </a:lnTo>
                  <a:lnTo>
                    <a:pt x="319" y="359"/>
                  </a:lnTo>
                  <a:lnTo>
                    <a:pt x="317" y="364"/>
                  </a:lnTo>
                  <a:lnTo>
                    <a:pt x="313" y="367"/>
                  </a:lnTo>
                  <a:lnTo>
                    <a:pt x="310" y="369"/>
                  </a:lnTo>
                  <a:lnTo>
                    <a:pt x="310" y="369"/>
                  </a:lnTo>
                  <a:lnTo>
                    <a:pt x="307" y="369"/>
                  </a:lnTo>
                  <a:lnTo>
                    <a:pt x="304" y="368"/>
                  </a:lnTo>
                  <a:lnTo>
                    <a:pt x="297" y="365"/>
                  </a:lnTo>
                  <a:lnTo>
                    <a:pt x="291" y="361"/>
                  </a:lnTo>
                  <a:lnTo>
                    <a:pt x="289" y="361"/>
                  </a:lnTo>
                  <a:lnTo>
                    <a:pt x="286" y="364"/>
                  </a:lnTo>
                  <a:lnTo>
                    <a:pt x="286" y="364"/>
                  </a:lnTo>
                  <a:lnTo>
                    <a:pt x="285" y="366"/>
                  </a:lnTo>
                  <a:lnTo>
                    <a:pt x="282" y="367"/>
                  </a:lnTo>
                  <a:lnTo>
                    <a:pt x="277" y="370"/>
                  </a:lnTo>
                  <a:lnTo>
                    <a:pt x="274" y="372"/>
                  </a:lnTo>
                  <a:lnTo>
                    <a:pt x="272" y="375"/>
                  </a:lnTo>
                  <a:lnTo>
                    <a:pt x="272" y="380"/>
                  </a:lnTo>
                  <a:lnTo>
                    <a:pt x="274" y="385"/>
                  </a:lnTo>
                  <a:lnTo>
                    <a:pt x="274" y="385"/>
                  </a:lnTo>
                  <a:lnTo>
                    <a:pt x="278" y="380"/>
                  </a:lnTo>
                  <a:lnTo>
                    <a:pt x="281" y="378"/>
                  </a:lnTo>
                  <a:lnTo>
                    <a:pt x="283" y="378"/>
                  </a:lnTo>
                  <a:lnTo>
                    <a:pt x="283" y="378"/>
                  </a:lnTo>
                  <a:lnTo>
                    <a:pt x="284" y="379"/>
                  </a:lnTo>
                  <a:lnTo>
                    <a:pt x="284" y="380"/>
                  </a:lnTo>
                  <a:lnTo>
                    <a:pt x="286" y="383"/>
                  </a:lnTo>
                  <a:lnTo>
                    <a:pt x="286" y="383"/>
                  </a:lnTo>
                  <a:lnTo>
                    <a:pt x="288" y="383"/>
                  </a:lnTo>
                  <a:lnTo>
                    <a:pt x="290" y="383"/>
                  </a:lnTo>
                  <a:lnTo>
                    <a:pt x="296" y="383"/>
                  </a:lnTo>
                  <a:lnTo>
                    <a:pt x="302" y="382"/>
                  </a:lnTo>
                  <a:lnTo>
                    <a:pt x="304" y="382"/>
                  </a:lnTo>
                  <a:lnTo>
                    <a:pt x="305" y="383"/>
                  </a:lnTo>
                  <a:lnTo>
                    <a:pt x="305" y="383"/>
                  </a:lnTo>
                  <a:lnTo>
                    <a:pt x="305" y="384"/>
                  </a:lnTo>
                  <a:lnTo>
                    <a:pt x="304" y="384"/>
                  </a:lnTo>
                  <a:lnTo>
                    <a:pt x="300" y="384"/>
                  </a:lnTo>
                  <a:lnTo>
                    <a:pt x="300" y="384"/>
                  </a:lnTo>
                  <a:lnTo>
                    <a:pt x="290" y="386"/>
                  </a:lnTo>
                  <a:lnTo>
                    <a:pt x="284" y="388"/>
                  </a:lnTo>
                  <a:lnTo>
                    <a:pt x="282" y="390"/>
                  </a:lnTo>
                  <a:lnTo>
                    <a:pt x="282" y="390"/>
                  </a:lnTo>
                  <a:lnTo>
                    <a:pt x="282" y="393"/>
                  </a:lnTo>
                  <a:lnTo>
                    <a:pt x="282" y="395"/>
                  </a:lnTo>
                  <a:lnTo>
                    <a:pt x="282" y="395"/>
                  </a:lnTo>
                  <a:lnTo>
                    <a:pt x="280" y="397"/>
                  </a:lnTo>
                  <a:lnTo>
                    <a:pt x="277" y="399"/>
                  </a:lnTo>
                  <a:lnTo>
                    <a:pt x="275" y="403"/>
                  </a:lnTo>
                  <a:lnTo>
                    <a:pt x="274" y="406"/>
                  </a:lnTo>
                  <a:lnTo>
                    <a:pt x="274" y="409"/>
                  </a:lnTo>
                  <a:lnTo>
                    <a:pt x="274" y="409"/>
                  </a:lnTo>
                  <a:lnTo>
                    <a:pt x="275" y="413"/>
                  </a:lnTo>
                  <a:lnTo>
                    <a:pt x="277" y="415"/>
                  </a:lnTo>
                  <a:lnTo>
                    <a:pt x="280" y="418"/>
                  </a:lnTo>
                  <a:lnTo>
                    <a:pt x="280" y="418"/>
                  </a:lnTo>
                  <a:lnTo>
                    <a:pt x="280" y="416"/>
                  </a:lnTo>
                  <a:lnTo>
                    <a:pt x="280" y="413"/>
                  </a:lnTo>
                  <a:lnTo>
                    <a:pt x="281" y="409"/>
                  </a:lnTo>
                  <a:lnTo>
                    <a:pt x="282" y="407"/>
                  </a:lnTo>
                  <a:lnTo>
                    <a:pt x="284" y="407"/>
                  </a:lnTo>
                  <a:lnTo>
                    <a:pt x="284" y="407"/>
                  </a:lnTo>
                  <a:lnTo>
                    <a:pt x="285" y="407"/>
                  </a:lnTo>
                  <a:lnTo>
                    <a:pt x="286" y="408"/>
                  </a:lnTo>
                  <a:lnTo>
                    <a:pt x="289" y="410"/>
                  </a:lnTo>
                  <a:lnTo>
                    <a:pt x="291" y="410"/>
                  </a:lnTo>
                  <a:lnTo>
                    <a:pt x="291" y="410"/>
                  </a:lnTo>
                  <a:lnTo>
                    <a:pt x="293" y="410"/>
                  </a:lnTo>
                  <a:lnTo>
                    <a:pt x="296" y="408"/>
                  </a:lnTo>
                  <a:lnTo>
                    <a:pt x="303" y="401"/>
                  </a:lnTo>
                  <a:lnTo>
                    <a:pt x="309" y="396"/>
                  </a:lnTo>
                  <a:lnTo>
                    <a:pt x="311" y="394"/>
                  </a:lnTo>
                  <a:lnTo>
                    <a:pt x="313" y="394"/>
                  </a:lnTo>
                  <a:lnTo>
                    <a:pt x="313" y="394"/>
                  </a:lnTo>
                  <a:lnTo>
                    <a:pt x="313" y="395"/>
                  </a:lnTo>
                  <a:lnTo>
                    <a:pt x="312" y="396"/>
                  </a:lnTo>
                  <a:lnTo>
                    <a:pt x="309" y="399"/>
                  </a:lnTo>
                  <a:lnTo>
                    <a:pt x="305" y="403"/>
                  </a:lnTo>
                  <a:lnTo>
                    <a:pt x="303" y="406"/>
                  </a:lnTo>
                  <a:lnTo>
                    <a:pt x="302" y="409"/>
                  </a:lnTo>
                  <a:lnTo>
                    <a:pt x="302" y="409"/>
                  </a:lnTo>
                  <a:lnTo>
                    <a:pt x="303" y="412"/>
                  </a:lnTo>
                  <a:lnTo>
                    <a:pt x="304" y="414"/>
                  </a:lnTo>
                  <a:lnTo>
                    <a:pt x="306" y="416"/>
                  </a:lnTo>
                  <a:lnTo>
                    <a:pt x="307" y="418"/>
                  </a:lnTo>
                  <a:lnTo>
                    <a:pt x="307" y="418"/>
                  </a:lnTo>
                  <a:lnTo>
                    <a:pt x="308" y="422"/>
                  </a:lnTo>
                  <a:lnTo>
                    <a:pt x="309" y="424"/>
                  </a:lnTo>
                  <a:lnTo>
                    <a:pt x="312" y="426"/>
                  </a:lnTo>
                  <a:lnTo>
                    <a:pt x="315" y="427"/>
                  </a:lnTo>
                  <a:lnTo>
                    <a:pt x="322" y="429"/>
                  </a:lnTo>
                  <a:lnTo>
                    <a:pt x="325" y="429"/>
                  </a:lnTo>
                  <a:lnTo>
                    <a:pt x="325" y="429"/>
                  </a:lnTo>
                  <a:lnTo>
                    <a:pt x="324" y="427"/>
                  </a:lnTo>
                  <a:lnTo>
                    <a:pt x="321" y="424"/>
                  </a:lnTo>
                  <a:lnTo>
                    <a:pt x="318" y="419"/>
                  </a:lnTo>
                  <a:lnTo>
                    <a:pt x="317" y="418"/>
                  </a:lnTo>
                  <a:lnTo>
                    <a:pt x="318" y="416"/>
                  </a:lnTo>
                  <a:lnTo>
                    <a:pt x="318" y="416"/>
                  </a:lnTo>
                  <a:lnTo>
                    <a:pt x="319" y="416"/>
                  </a:lnTo>
                  <a:lnTo>
                    <a:pt x="321" y="416"/>
                  </a:lnTo>
                  <a:lnTo>
                    <a:pt x="323" y="416"/>
                  </a:lnTo>
                  <a:lnTo>
                    <a:pt x="325" y="416"/>
                  </a:lnTo>
                  <a:lnTo>
                    <a:pt x="325" y="416"/>
                  </a:lnTo>
                  <a:lnTo>
                    <a:pt x="325" y="413"/>
                  </a:lnTo>
                  <a:lnTo>
                    <a:pt x="325" y="408"/>
                  </a:lnTo>
                  <a:lnTo>
                    <a:pt x="325" y="403"/>
                  </a:lnTo>
                  <a:lnTo>
                    <a:pt x="326" y="399"/>
                  </a:lnTo>
                  <a:lnTo>
                    <a:pt x="329" y="395"/>
                  </a:lnTo>
                  <a:lnTo>
                    <a:pt x="334" y="389"/>
                  </a:lnTo>
                  <a:lnTo>
                    <a:pt x="334" y="389"/>
                  </a:lnTo>
                  <a:lnTo>
                    <a:pt x="336" y="393"/>
                  </a:lnTo>
                  <a:lnTo>
                    <a:pt x="338" y="394"/>
                  </a:lnTo>
                  <a:lnTo>
                    <a:pt x="342" y="396"/>
                  </a:lnTo>
                  <a:lnTo>
                    <a:pt x="342" y="396"/>
                  </a:lnTo>
                  <a:lnTo>
                    <a:pt x="343" y="396"/>
                  </a:lnTo>
                  <a:lnTo>
                    <a:pt x="345" y="397"/>
                  </a:lnTo>
                  <a:lnTo>
                    <a:pt x="345" y="401"/>
                  </a:lnTo>
                  <a:lnTo>
                    <a:pt x="345" y="407"/>
                  </a:lnTo>
                  <a:lnTo>
                    <a:pt x="345" y="407"/>
                  </a:lnTo>
                  <a:lnTo>
                    <a:pt x="346" y="406"/>
                  </a:lnTo>
                  <a:lnTo>
                    <a:pt x="348" y="402"/>
                  </a:lnTo>
                  <a:lnTo>
                    <a:pt x="350" y="397"/>
                  </a:lnTo>
                  <a:lnTo>
                    <a:pt x="350" y="392"/>
                  </a:lnTo>
                  <a:lnTo>
                    <a:pt x="350" y="392"/>
                  </a:lnTo>
                  <a:lnTo>
                    <a:pt x="352" y="389"/>
                  </a:lnTo>
                  <a:lnTo>
                    <a:pt x="354" y="386"/>
                  </a:lnTo>
                  <a:lnTo>
                    <a:pt x="354" y="386"/>
                  </a:lnTo>
                  <a:lnTo>
                    <a:pt x="354" y="383"/>
                  </a:lnTo>
                  <a:lnTo>
                    <a:pt x="354" y="382"/>
                  </a:lnTo>
                  <a:lnTo>
                    <a:pt x="351" y="379"/>
                  </a:lnTo>
                  <a:lnTo>
                    <a:pt x="350" y="376"/>
                  </a:lnTo>
                  <a:lnTo>
                    <a:pt x="348" y="373"/>
                  </a:lnTo>
                  <a:lnTo>
                    <a:pt x="348" y="369"/>
                  </a:lnTo>
                  <a:lnTo>
                    <a:pt x="348" y="361"/>
                  </a:lnTo>
                  <a:lnTo>
                    <a:pt x="348" y="361"/>
                  </a:lnTo>
                  <a:lnTo>
                    <a:pt x="347" y="359"/>
                  </a:lnTo>
                  <a:lnTo>
                    <a:pt x="347" y="358"/>
                  </a:lnTo>
                  <a:lnTo>
                    <a:pt x="343" y="356"/>
                  </a:lnTo>
                  <a:lnTo>
                    <a:pt x="343" y="356"/>
                  </a:lnTo>
                  <a:lnTo>
                    <a:pt x="341" y="353"/>
                  </a:lnTo>
                  <a:lnTo>
                    <a:pt x="341" y="352"/>
                  </a:lnTo>
                  <a:lnTo>
                    <a:pt x="342" y="352"/>
                  </a:lnTo>
                  <a:lnTo>
                    <a:pt x="342" y="352"/>
                  </a:lnTo>
                  <a:lnTo>
                    <a:pt x="347" y="353"/>
                  </a:lnTo>
                  <a:lnTo>
                    <a:pt x="350" y="353"/>
                  </a:lnTo>
                  <a:lnTo>
                    <a:pt x="354" y="352"/>
                  </a:lnTo>
                  <a:lnTo>
                    <a:pt x="354" y="352"/>
                  </a:lnTo>
                  <a:lnTo>
                    <a:pt x="355" y="340"/>
                  </a:lnTo>
                  <a:lnTo>
                    <a:pt x="355" y="332"/>
                  </a:lnTo>
                  <a:lnTo>
                    <a:pt x="355" y="329"/>
                  </a:lnTo>
                  <a:lnTo>
                    <a:pt x="355" y="329"/>
                  </a:lnTo>
                  <a:lnTo>
                    <a:pt x="350" y="329"/>
                  </a:lnTo>
                  <a:lnTo>
                    <a:pt x="347" y="328"/>
                  </a:lnTo>
                  <a:lnTo>
                    <a:pt x="343" y="327"/>
                  </a:lnTo>
                  <a:lnTo>
                    <a:pt x="342" y="325"/>
                  </a:lnTo>
                  <a:lnTo>
                    <a:pt x="342" y="325"/>
                  </a:lnTo>
                  <a:lnTo>
                    <a:pt x="346" y="325"/>
                  </a:lnTo>
                  <a:lnTo>
                    <a:pt x="350" y="325"/>
                  </a:lnTo>
                  <a:lnTo>
                    <a:pt x="353" y="325"/>
                  </a:lnTo>
                  <a:lnTo>
                    <a:pt x="355" y="324"/>
                  </a:lnTo>
                  <a:lnTo>
                    <a:pt x="355" y="324"/>
                  </a:lnTo>
                  <a:lnTo>
                    <a:pt x="355" y="312"/>
                  </a:lnTo>
                  <a:lnTo>
                    <a:pt x="354" y="304"/>
                  </a:lnTo>
                  <a:lnTo>
                    <a:pt x="353" y="302"/>
                  </a:lnTo>
                  <a:lnTo>
                    <a:pt x="353" y="301"/>
                  </a:lnTo>
                  <a:lnTo>
                    <a:pt x="353" y="301"/>
                  </a:lnTo>
                  <a:lnTo>
                    <a:pt x="349" y="302"/>
                  </a:lnTo>
                  <a:lnTo>
                    <a:pt x="346" y="302"/>
                  </a:lnTo>
                  <a:lnTo>
                    <a:pt x="342" y="301"/>
                  </a:lnTo>
                  <a:lnTo>
                    <a:pt x="339" y="300"/>
                  </a:lnTo>
                  <a:lnTo>
                    <a:pt x="339" y="300"/>
                  </a:lnTo>
                  <a:lnTo>
                    <a:pt x="337" y="299"/>
                  </a:lnTo>
                  <a:lnTo>
                    <a:pt x="337" y="297"/>
                  </a:lnTo>
                  <a:lnTo>
                    <a:pt x="337" y="294"/>
                  </a:lnTo>
                  <a:lnTo>
                    <a:pt x="336" y="292"/>
                  </a:lnTo>
                  <a:lnTo>
                    <a:pt x="336" y="291"/>
                  </a:lnTo>
                  <a:lnTo>
                    <a:pt x="334" y="289"/>
                  </a:lnTo>
                  <a:lnTo>
                    <a:pt x="334" y="289"/>
                  </a:lnTo>
                  <a:lnTo>
                    <a:pt x="327" y="287"/>
                  </a:lnTo>
                  <a:lnTo>
                    <a:pt x="322" y="284"/>
                  </a:lnTo>
                  <a:lnTo>
                    <a:pt x="318" y="281"/>
                  </a:lnTo>
                  <a:lnTo>
                    <a:pt x="315" y="279"/>
                  </a:lnTo>
                  <a:lnTo>
                    <a:pt x="315" y="279"/>
                  </a:lnTo>
                  <a:lnTo>
                    <a:pt x="313" y="275"/>
                  </a:lnTo>
                  <a:lnTo>
                    <a:pt x="313" y="272"/>
                  </a:lnTo>
                  <a:lnTo>
                    <a:pt x="313" y="270"/>
                  </a:lnTo>
                  <a:lnTo>
                    <a:pt x="313" y="270"/>
                  </a:lnTo>
                  <a:lnTo>
                    <a:pt x="319" y="272"/>
                  </a:lnTo>
                  <a:lnTo>
                    <a:pt x="321" y="272"/>
                  </a:lnTo>
                  <a:lnTo>
                    <a:pt x="324" y="272"/>
                  </a:lnTo>
                  <a:lnTo>
                    <a:pt x="325" y="254"/>
                  </a:lnTo>
                  <a:lnTo>
                    <a:pt x="325" y="254"/>
                  </a:lnTo>
                  <a:lnTo>
                    <a:pt x="323" y="254"/>
                  </a:lnTo>
                  <a:lnTo>
                    <a:pt x="319" y="253"/>
                  </a:lnTo>
                  <a:lnTo>
                    <a:pt x="319" y="253"/>
                  </a:lnTo>
                  <a:lnTo>
                    <a:pt x="317" y="251"/>
                  </a:lnTo>
                  <a:lnTo>
                    <a:pt x="314" y="249"/>
                  </a:lnTo>
                  <a:lnTo>
                    <a:pt x="313" y="246"/>
                  </a:lnTo>
                  <a:lnTo>
                    <a:pt x="313" y="246"/>
                  </a:lnTo>
                  <a:lnTo>
                    <a:pt x="314" y="248"/>
                  </a:lnTo>
                  <a:lnTo>
                    <a:pt x="320" y="249"/>
                  </a:lnTo>
                  <a:lnTo>
                    <a:pt x="320" y="249"/>
                  </a:lnTo>
                  <a:lnTo>
                    <a:pt x="324" y="249"/>
                  </a:lnTo>
                  <a:lnTo>
                    <a:pt x="326" y="248"/>
                  </a:lnTo>
                  <a:lnTo>
                    <a:pt x="328" y="228"/>
                  </a:lnTo>
                  <a:lnTo>
                    <a:pt x="328" y="228"/>
                  </a:lnTo>
                  <a:lnTo>
                    <a:pt x="325" y="228"/>
                  </a:lnTo>
                  <a:lnTo>
                    <a:pt x="322" y="228"/>
                  </a:lnTo>
                  <a:lnTo>
                    <a:pt x="319" y="226"/>
                  </a:lnTo>
                  <a:lnTo>
                    <a:pt x="318" y="223"/>
                  </a:lnTo>
                  <a:lnTo>
                    <a:pt x="318" y="222"/>
                  </a:lnTo>
                  <a:lnTo>
                    <a:pt x="318" y="222"/>
                  </a:lnTo>
                  <a:lnTo>
                    <a:pt x="325" y="220"/>
                  </a:lnTo>
                  <a:lnTo>
                    <a:pt x="332" y="216"/>
                  </a:lnTo>
                  <a:lnTo>
                    <a:pt x="337" y="212"/>
                  </a:lnTo>
                  <a:lnTo>
                    <a:pt x="341" y="208"/>
                  </a:lnTo>
                  <a:lnTo>
                    <a:pt x="346" y="202"/>
                  </a:lnTo>
                  <a:lnTo>
                    <a:pt x="349" y="196"/>
                  </a:lnTo>
                  <a:lnTo>
                    <a:pt x="352" y="191"/>
                  </a:lnTo>
                  <a:lnTo>
                    <a:pt x="353" y="184"/>
                  </a:lnTo>
                  <a:lnTo>
                    <a:pt x="353" y="184"/>
                  </a:lnTo>
                  <a:lnTo>
                    <a:pt x="359" y="186"/>
                  </a:lnTo>
                  <a:lnTo>
                    <a:pt x="361" y="186"/>
                  </a:lnTo>
                  <a:lnTo>
                    <a:pt x="364" y="186"/>
                  </a:lnTo>
                  <a:lnTo>
                    <a:pt x="364" y="186"/>
                  </a:lnTo>
                  <a:lnTo>
                    <a:pt x="365" y="179"/>
                  </a:lnTo>
                  <a:lnTo>
                    <a:pt x="365" y="170"/>
                  </a:lnTo>
                  <a:lnTo>
                    <a:pt x="365" y="170"/>
                  </a:lnTo>
                  <a:lnTo>
                    <a:pt x="360" y="169"/>
                  </a:lnTo>
                  <a:lnTo>
                    <a:pt x="357" y="168"/>
                  </a:lnTo>
                  <a:lnTo>
                    <a:pt x="355" y="1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0380473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8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Otsikko ja sisältö ">
    <p:spTree>
      <p:nvGrpSpPr>
        <p:cNvPr id="1" name=""/>
        <p:cNvGrpSpPr/>
        <p:nvPr/>
      </p:nvGrpSpPr>
      <p:grpSpPr>
        <a:xfrm>
          <a:off x="0" y="0"/>
          <a:ext cx="0" cy="0"/>
          <a:chOff x="0" y="0"/>
          <a:chExt cx="0" cy="0"/>
        </a:xfrm>
      </p:grpSpPr>
      <p:sp>
        <p:nvSpPr>
          <p:cNvPr id="10" name="Freeform 6"/>
          <p:cNvSpPr>
            <a:spLocks/>
          </p:cNvSpPr>
          <p:nvPr userDrawn="1"/>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4250" y="234950"/>
            <a:ext cx="306388" cy="419100"/>
            <a:chOff x="5420" y="148"/>
            <a:chExt cx="193" cy="264"/>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993316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9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0_Väliotsikko">
    <p:spTree>
      <p:nvGrpSpPr>
        <p:cNvPr id="1" name=""/>
        <p:cNvGrpSpPr/>
        <p:nvPr/>
      </p:nvGrpSpPr>
      <p:grpSpPr>
        <a:xfrm>
          <a:off x="0" y="0"/>
          <a:ext cx="0" cy="0"/>
          <a:chOff x="0" y="0"/>
          <a:chExt cx="0" cy="0"/>
        </a:xfrm>
      </p:grpSpPr>
      <p:sp>
        <p:nvSpPr>
          <p:cNvPr id="51" name="Rectangle 50"/>
          <p:cNvSpPr/>
          <p:nvPr userDrawn="1"/>
        </p:nvSpPr>
        <p:spPr>
          <a:xfrm rot="10800000" flipV="1">
            <a:off x="-10667" y="-21804"/>
            <a:ext cx="4582667" cy="51653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8" name="Rectangle 57"/>
          <p:cNvSpPr/>
          <p:nvPr userDrawn="1"/>
        </p:nvSpPr>
        <p:spPr>
          <a:xfrm rot="10800000" flipV="1">
            <a:off x="4427983" y="-21804"/>
            <a:ext cx="4714430" cy="51653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4" name="Freeform 7"/>
          <p:cNvSpPr>
            <a:spLocks/>
          </p:cNvSpPr>
          <p:nvPr userDrawn="1"/>
        </p:nvSpPr>
        <p:spPr bwMode="auto">
          <a:xfrm rot="10800000" flipV="1">
            <a:off x="3392894" y="-21803"/>
            <a:ext cx="4279900" cy="5165302"/>
          </a:xfrm>
          <a:custGeom>
            <a:avLst/>
            <a:gdLst>
              <a:gd name="T0" fmla="*/ 2425 w 2696"/>
              <a:gd name="T1" fmla="*/ 3240 h 3240"/>
              <a:gd name="T2" fmla="*/ 2398 w 2696"/>
              <a:gd name="T3" fmla="*/ 3171 h 3240"/>
              <a:gd name="T4" fmla="*/ 2372 w 2696"/>
              <a:gd name="T5" fmla="*/ 3103 h 3240"/>
              <a:gd name="T6" fmla="*/ 2325 w 2696"/>
              <a:gd name="T7" fmla="*/ 2966 h 3240"/>
              <a:gd name="T8" fmla="*/ 2283 w 2696"/>
              <a:gd name="T9" fmla="*/ 2828 h 3240"/>
              <a:gd name="T10" fmla="*/ 2248 w 2696"/>
              <a:gd name="T11" fmla="*/ 2689 h 3240"/>
              <a:gd name="T12" fmla="*/ 2219 w 2696"/>
              <a:gd name="T13" fmla="*/ 2550 h 3240"/>
              <a:gd name="T14" fmla="*/ 2196 w 2696"/>
              <a:gd name="T15" fmla="*/ 2411 h 3240"/>
              <a:gd name="T16" fmla="*/ 2178 w 2696"/>
              <a:gd name="T17" fmla="*/ 2273 h 3240"/>
              <a:gd name="T18" fmla="*/ 2164 w 2696"/>
              <a:gd name="T19" fmla="*/ 2133 h 3240"/>
              <a:gd name="T20" fmla="*/ 2157 w 2696"/>
              <a:gd name="T21" fmla="*/ 1995 h 3240"/>
              <a:gd name="T22" fmla="*/ 2156 w 2696"/>
              <a:gd name="T23" fmla="*/ 1856 h 3240"/>
              <a:gd name="T24" fmla="*/ 2160 w 2696"/>
              <a:gd name="T25" fmla="*/ 1718 h 3240"/>
              <a:gd name="T26" fmla="*/ 2170 w 2696"/>
              <a:gd name="T27" fmla="*/ 1581 h 3240"/>
              <a:gd name="T28" fmla="*/ 2183 w 2696"/>
              <a:gd name="T29" fmla="*/ 1445 h 3240"/>
              <a:gd name="T30" fmla="*/ 2203 w 2696"/>
              <a:gd name="T31" fmla="*/ 1310 h 3240"/>
              <a:gd name="T32" fmla="*/ 2228 w 2696"/>
              <a:gd name="T33" fmla="*/ 1175 h 3240"/>
              <a:gd name="T34" fmla="*/ 2259 w 2696"/>
              <a:gd name="T35" fmla="*/ 1042 h 3240"/>
              <a:gd name="T36" fmla="*/ 2274 w 2696"/>
              <a:gd name="T37" fmla="*/ 977 h 3240"/>
              <a:gd name="T38" fmla="*/ 2313 w 2696"/>
              <a:gd name="T39" fmla="*/ 845 h 3240"/>
              <a:gd name="T40" fmla="*/ 2354 w 2696"/>
              <a:gd name="T41" fmla="*/ 716 h 3240"/>
              <a:gd name="T42" fmla="*/ 2400 w 2696"/>
              <a:gd name="T43" fmla="*/ 590 h 3240"/>
              <a:gd name="T44" fmla="*/ 2452 w 2696"/>
              <a:gd name="T45" fmla="*/ 466 h 3240"/>
              <a:gd name="T46" fmla="*/ 2507 w 2696"/>
              <a:gd name="T47" fmla="*/ 345 h 3240"/>
              <a:gd name="T48" fmla="*/ 2566 w 2696"/>
              <a:gd name="T49" fmla="*/ 227 h 3240"/>
              <a:gd name="T50" fmla="*/ 2630 w 2696"/>
              <a:gd name="T51" fmla="*/ 113 h 3240"/>
              <a:gd name="T52" fmla="*/ 2696 w 2696"/>
              <a:gd name="T53" fmla="*/ 0 h 3240"/>
              <a:gd name="T54" fmla="*/ 0 w 2696"/>
              <a:gd name="T55" fmla="*/ 0 h 3240"/>
              <a:gd name="T56" fmla="*/ 72 w 2696"/>
              <a:gd name="T57" fmla="*/ 207 h 3240"/>
              <a:gd name="T58" fmla="*/ 150 w 2696"/>
              <a:gd name="T59" fmla="*/ 414 h 3240"/>
              <a:gd name="T60" fmla="*/ 187 w 2696"/>
              <a:gd name="T61" fmla="*/ 510 h 3240"/>
              <a:gd name="T62" fmla="*/ 266 w 2696"/>
              <a:gd name="T63" fmla="*/ 701 h 3240"/>
              <a:gd name="T64" fmla="*/ 349 w 2696"/>
              <a:gd name="T65" fmla="*/ 890 h 3240"/>
              <a:gd name="T66" fmla="*/ 436 w 2696"/>
              <a:gd name="T67" fmla="*/ 1077 h 3240"/>
              <a:gd name="T68" fmla="*/ 527 w 2696"/>
              <a:gd name="T69" fmla="*/ 1262 h 3240"/>
              <a:gd name="T70" fmla="*/ 622 w 2696"/>
              <a:gd name="T71" fmla="*/ 1446 h 3240"/>
              <a:gd name="T72" fmla="*/ 722 w 2696"/>
              <a:gd name="T73" fmla="*/ 1627 h 3240"/>
              <a:gd name="T74" fmla="*/ 826 w 2696"/>
              <a:gd name="T75" fmla="*/ 1807 h 3240"/>
              <a:gd name="T76" fmla="*/ 934 w 2696"/>
              <a:gd name="T77" fmla="*/ 1983 h 3240"/>
              <a:gd name="T78" fmla="*/ 1046 w 2696"/>
              <a:gd name="T79" fmla="*/ 2159 h 3240"/>
              <a:gd name="T80" fmla="*/ 1162 w 2696"/>
              <a:gd name="T81" fmla="*/ 2332 h 3240"/>
              <a:gd name="T82" fmla="*/ 1282 w 2696"/>
              <a:gd name="T83" fmla="*/ 2503 h 3240"/>
              <a:gd name="T84" fmla="*/ 1406 w 2696"/>
              <a:gd name="T85" fmla="*/ 2671 h 3240"/>
              <a:gd name="T86" fmla="*/ 1535 w 2696"/>
              <a:gd name="T87" fmla="*/ 2837 h 3240"/>
              <a:gd name="T88" fmla="*/ 1667 w 2696"/>
              <a:gd name="T89" fmla="*/ 3000 h 3240"/>
              <a:gd name="T90" fmla="*/ 1804 w 2696"/>
              <a:gd name="T91" fmla="*/ 3160 h 3240"/>
              <a:gd name="T92" fmla="*/ 1874 w 2696"/>
              <a:gd name="T93" fmla="*/ 3240 h 3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96" h="3240">
                <a:moveTo>
                  <a:pt x="1874" y="3240"/>
                </a:moveTo>
                <a:lnTo>
                  <a:pt x="2425" y="3240"/>
                </a:lnTo>
                <a:lnTo>
                  <a:pt x="2425" y="3240"/>
                </a:lnTo>
                <a:lnTo>
                  <a:pt x="2398" y="3171"/>
                </a:lnTo>
                <a:lnTo>
                  <a:pt x="2398" y="3171"/>
                </a:lnTo>
                <a:lnTo>
                  <a:pt x="2372" y="3103"/>
                </a:lnTo>
                <a:lnTo>
                  <a:pt x="2347" y="3034"/>
                </a:lnTo>
                <a:lnTo>
                  <a:pt x="2325" y="2966"/>
                </a:lnTo>
                <a:lnTo>
                  <a:pt x="2304" y="2897"/>
                </a:lnTo>
                <a:lnTo>
                  <a:pt x="2283" y="2828"/>
                </a:lnTo>
                <a:lnTo>
                  <a:pt x="2265" y="2759"/>
                </a:lnTo>
                <a:lnTo>
                  <a:pt x="2248" y="2689"/>
                </a:lnTo>
                <a:lnTo>
                  <a:pt x="2233" y="2620"/>
                </a:lnTo>
                <a:lnTo>
                  <a:pt x="2219" y="2550"/>
                </a:lnTo>
                <a:lnTo>
                  <a:pt x="2207" y="2481"/>
                </a:lnTo>
                <a:lnTo>
                  <a:pt x="2196" y="2411"/>
                </a:lnTo>
                <a:lnTo>
                  <a:pt x="2185" y="2342"/>
                </a:lnTo>
                <a:lnTo>
                  <a:pt x="2178" y="2273"/>
                </a:lnTo>
                <a:lnTo>
                  <a:pt x="2170" y="2203"/>
                </a:lnTo>
                <a:lnTo>
                  <a:pt x="2164" y="2133"/>
                </a:lnTo>
                <a:lnTo>
                  <a:pt x="2161" y="2063"/>
                </a:lnTo>
                <a:lnTo>
                  <a:pt x="2157" y="1995"/>
                </a:lnTo>
                <a:lnTo>
                  <a:pt x="2156" y="1925"/>
                </a:lnTo>
                <a:lnTo>
                  <a:pt x="2156" y="1856"/>
                </a:lnTo>
                <a:lnTo>
                  <a:pt x="2157" y="1787"/>
                </a:lnTo>
                <a:lnTo>
                  <a:pt x="2160" y="1718"/>
                </a:lnTo>
                <a:lnTo>
                  <a:pt x="2164" y="1649"/>
                </a:lnTo>
                <a:lnTo>
                  <a:pt x="2170" y="1581"/>
                </a:lnTo>
                <a:lnTo>
                  <a:pt x="2175" y="1513"/>
                </a:lnTo>
                <a:lnTo>
                  <a:pt x="2183" y="1445"/>
                </a:lnTo>
                <a:lnTo>
                  <a:pt x="2193" y="1377"/>
                </a:lnTo>
                <a:lnTo>
                  <a:pt x="2203" y="1310"/>
                </a:lnTo>
                <a:lnTo>
                  <a:pt x="2215" y="1242"/>
                </a:lnTo>
                <a:lnTo>
                  <a:pt x="2228" y="1175"/>
                </a:lnTo>
                <a:lnTo>
                  <a:pt x="2243" y="1108"/>
                </a:lnTo>
                <a:lnTo>
                  <a:pt x="2259" y="1042"/>
                </a:lnTo>
                <a:lnTo>
                  <a:pt x="2274" y="977"/>
                </a:lnTo>
                <a:lnTo>
                  <a:pt x="2274" y="977"/>
                </a:lnTo>
                <a:lnTo>
                  <a:pt x="2293" y="910"/>
                </a:lnTo>
                <a:lnTo>
                  <a:pt x="2313" y="845"/>
                </a:lnTo>
                <a:lnTo>
                  <a:pt x="2333" y="780"/>
                </a:lnTo>
                <a:lnTo>
                  <a:pt x="2354" y="716"/>
                </a:lnTo>
                <a:lnTo>
                  <a:pt x="2377" y="653"/>
                </a:lnTo>
                <a:lnTo>
                  <a:pt x="2400" y="590"/>
                </a:lnTo>
                <a:lnTo>
                  <a:pt x="2426" y="528"/>
                </a:lnTo>
                <a:lnTo>
                  <a:pt x="2452" y="466"/>
                </a:lnTo>
                <a:lnTo>
                  <a:pt x="2479" y="405"/>
                </a:lnTo>
                <a:lnTo>
                  <a:pt x="2507" y="345"/>
                </a:lnTo>
                <a:lnTo>
                  <a:pt x="2536" y="286"/>
                </a:lnTo>
                <a:lnTo>
                  <a:pt x="2566" y="227"/>
                </a:lnTo>
                <a:lnTo>
                  <a:pt x="2597" y="169"/>
                </a:lnTo>
                <a:lnTo>
                  <a:pt x="2630" y="113"/>
                </a:lnTo>
                <a:lnTo>
                  <a:pt x="2662" y="55"/>
                </a:lnTo>
                <a:lnTo>
                  <a:pt x="2696" y="0"/>
                </a:lnTo>
                <a:lnTo>
                  <a:pt x="0" y="0"/>
                </a:lnTo>
                <a:lnTo>
                  <a:pt x="0" y="0"/>
                </a:lnTo>
                <a:lnTo>
                  <a:pt x="35" y="104"/>
                </a:lnTo>
                <a:lnTo>
                  <a:pt x="72" y="207"/>
                </a:lnTo>
                <a:lnTo>
                  <a:pt x="111" y="311"/>
                </a:lnTo>
                <a:lnTo>
                  <a:pt x="150" y="414"/>
                </a:lnTo>
                <a:lnTo>
                  <a:pt x="150" y="414"/>
                </a:lnTo>
                <a:lnTo>
                  <a:pt x="187" y="510"/>
                </a:lnTo>
                <a:lnTo>
                  <a:pt x="226" y="605"/>
                </a:lnTo>
                <a:lnTo>
                  <a:pt x="266" y="701"/>
                </a:lnTo>
                <a:lnTo>
                  <a:pt x="306" y="795"/>
                </a:lnTo>
                <a:lnTo>
                  <a:pt x="349" y="890"/>
                </a:lnTo>
                <a:lnTo>
                  <a:pt x="392" y="983"/>
                </a:lnTo>
                <a:lnTo>
                  <a:pt x="436" y="1077"/>
                </a:lnTo>
                <a:lnTo>
                  <a:pt x="481" y="1169"/>
                </a:lnTo>
                <a:lnTo>
                  <a:pt x="527" y="1262"/>
                </a:lnTo>
                <a:lnTo>
                  <a:pt x="574" y="1353"/>
                </a:lnTo>
                <a:lnTo>
                  <a:pt x="622" y="1446"/>
                </a:lnTo>
                <a:lnTo>
                  <a:pt x="672" y="1537"/>
                </a:lnTo>
                <a:lnTo>
                  <a:pt x="722" y="1627"/>
                </a:lnTo>
                <a:lnTo>
                  <a:pt x="773" y="1717"/>
                </a:lnTo>
                <a:lnTo>
                  <a:pt x="826" y="1807"/>
                </a:lnTo>
                <a:lnTo>
                  <a:pt x="879" y="1896"/>
                </a:lnTo>
                <a:lnTo>
                  <a:pt x="934" y="1983"/>
                </a:lnTo>
                <a:lnTo>
                  <a:pt x="989" y="2072"/>
                </a:lnTo>
                <a:lnTo>
                  <a:pt x="1046" y="2159"/>
                </a:lnTo>
                <a:lnTo>
                  <a:pt x="1104" y="2246"/>
                </a:lnTo>
                <a:lnTo>
                  <a:pt x="1162" y="2332"/>
                </a:lnTo>
                <a:lnTo>
                  <a:pt x="1222" y="2418"/>
                </a:lnTo>
                <a:lnTo>
                  <a:pt x="1282" y="2503"/>
                </a:lnTo>
                <a:lnTo>
                  <a:pt x="1344" y="2588"/>
                </a:lnTo>
                <a:lnTo>
                  <a:pt x="1406" y="2671"/>
                </a:lnTo>
                <a:lnTo>
                  <a:pt x="1470" y="2754"/>
                </a:lnTo>
                <a:lnTo>
                  <a:pt x="1535" y="2837"/>
                </a:lnTo>
                <a:lnTo>
                  <a:pt x="1601" y="2918"/>
                </a:lnTo>
                <a:lnTo>
                  <a:pt x="1667" y="3000"/>
                </a:lnTo>
                <a:lnTo>
                  <a:pt x="1736" y="3080"/>
                </a:lnTo>
                <a:lnTo>
                  <a:pt x="1804" y="3160"/>
                </a:lnTo>
                <a:lnTo>
                  <a:pt x="1874" y="3240"/>
                </a:lnTo>
                <a:lnTo>
                  <a:pt x="1874" y="3240"/>
                </a:lnTo>
                <a:close/>
              </a:path>
            </a:pathLst>
          </a:custGeom>
          <a:solidFill>
            <a:schemeClr val="tx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Otsikko 1"/>
          <p:cNvSpPr>
            <a:spLocks noGrp="1"/>
          </p:cNvSpPr>
          <p:nvPr userDrawn="1">
            <p:ph type="ctrTitle"/>
          </p:nvPr>
        </p:nvSpPr>
        <p:spPr>
          <a:xfrm>
            <a:off x="366651" y="411510"/>
            <a:ext cx="3485269" cy="2967062"/>
          </a:xfrm>
        </p:spPr>
        <p:txBody>
          <a:bodyPr anchor="b" anchorCtr="0">
            <a:noAutofit/>
          </a:bodyPr>
          <a:lstStyle>
            <a:lvl1pPr algn="l">
              <a:defRPr sz="4000">
                <a:solidFill>
                  <a:schemeClr val="tx2"/>
                </a:solidFill>
              </a:defRPr>
            </a:lvl1pPr>
          </a:lstStyle>
          <a:p>
            <a:r>
              <a:rPr lang="en-US"/>
              <a:t>Click to edit Master title style</a:t>
            </a:r>
            <a:endParaRPr lang="fi-FI" dirty="0"/>
          </a:p>
        </p:txBody>
      </p:sp>
      <p:sp>
        <p:nvSpPr>
          <p:cNvPr id="11" name="Alaotsikko 2"/>
          <p:cNvSpPr>
            <a:spLocks noGrp="1"/>
          </p:cNvSpPr>
          <p:nvPr userDrawn="1">
            <p:ph type="subTitle" idx="1"/>
          </p:nvPr>
        </p:nvSpPr>
        <p:spPr>
          <a:xfrm>
            <a:off x="366651" y="3507854"/>
            <a:ext cx="3485270" cy="1512168"/>
          </a:xfrm>
        </p:spPr>
        <p:txBody>
          <a:bodyPr>
            <a:normAutofit/>
          </a:bodyPr>
          <a:lstStyle>
            <a:lvl1pPr marL="0" indent="0" algn="l">
              <a:spcBef>
                <a:spcPts val="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sp>
        <p:nvSpPr>
          <p:cNvPr id="32" name="Freeform 30"/>
          <p:cNvSpPr>
            <a:spLocks/>
          </p:cNvSpPr>
          <p:nvPr userDrawn="1"/>
        </p:nvSpPr>
        <p:spPr bwMode="auto">
          <a:xfrm>
            <a:off x="7331075" y="1931690"/>
            <a:ext cx="371475" cy="98425"/>
          </a:xfrm>
          <a:custGeom>
            <a:avLst/>
            <a:gdLst>
              <a:gd name="T0" fmla="*/ 87 w 2807"/>
              <a:gd name="T1" fmla="*/ 343 h 743"/>
              <a:gd name="T2" fmla="*/ 203 w 2807"/>
              <a:gd name="T3" fmla="*/ 417 h 743"/>
              <a:gd name="T4" fmla="*/ 319 w 2807"/>
              <a:gd name="T5" fmla="*/ 479 h 743"/>
              <a:gd name="T6" fmla="*/ 430 w 2807"/>
              <a:gd name="T7" fmla="*/ 529 h 743"/>
              <a:gd name="T8" fmla="*/ 603 w 2807"/>
              <a:gd name="T9" fmla="*/ 595 h 743"/>
              <a:gd name="T10" fmla="*/ 724 w 2807"/>
              <a:gd name="T11" fmla="*/ 633 h 743"/>
              <a:gd name="T12" fmla="*/ 857 w 2807"/>
              <a:gd name="T13" fmla="*/ 666 h 743"/>
              <a:gd name="T14" fmla="*/ 1001 w 2807"/>
              <a:gd name="T15" fmla="*/ 696 h 743"/>
              <a:gd name="T16" fmla="*/ 1157 w 2807"/>
              <a:gd name="T17" fmla="*/ 719 h 743"/>
              <a:gd name="T18" fmla="*/ 1324 w 2807"/>
              <a:gd name="T19" fmla="*/ 736 h 743"/>
              <a:gd name="T20" fmla="*/ 1502 w 2807"/>
              <a:gd name="T21" fmla="*/ 743 h 743"/>
              <a:gd name="T22" fmla="*/ 1689 w 2807"/>
              <a:gd name="T23" fmla="*/ 738 h 743"/>
              <a:gd name="T24" fmla="*/ 1819 w 2807"/>
              <a:gd name="T25" fmla="*/ 729 h 743"/>
              <a:gd name="T26" fmla="*/ 1999 w 2807"/>
              <a:gd name="T27" fmla="*/ 706 h 743"/>
              <a:gd name="T28" fmla="*/ 2159 w 2807"/>
              <a:gd name="T29" fmla="*/ 678 h 743"/>
              <a:gd name="T30" fmla="*/ 2302 w 2807"/>
              <a:gd name="T31" fmla="*/ 643 h 743"/>
              <a:gd name="T32" fmla="*/ 2426 w 2807"/>
              <a:gd name="T33" fmla="*/ 605 h 743"/>
              <a:gd name="T34" fmla="*/ 2533 w 2807"/>
              <a:gd name="T35" fmla="*/ 566 h 743"/>
              <a:gd name="T36" fmla="*/ 2672 w 2807"/>
              <a:gd name="T37" fmla="*/ 505 h 743"/>
              <a:gd name="T38" fmla="*/ 2773 w 2807"/>
              <a:gd name="T39" fmla="*/ 449 h 743"/>
              <a:gd name="T40" fmla="*/ 2807 w 2807"/>
              <a:gd name="T41" fmla="*/ 426 h 743"/>
              <a:gd name="T42" fmla="*/ 2745 w 2807"/>
              <a:gd name="T43" fmla="*/ 402 h 743"/>
              <a:gd name="T44" fmla="*/ 2688 w 2807"/>
              <a:gd name="T45" fmla="*/ 372 h 743"/>
              <a:gd name="T46" fmla="*/ 2586 w 2807"/>
              <a:gd name="T47" fmla="*/ 303 h 743"/>
              <a:gd name="T48" fmla="*/ 2529 w 2807"/>
              <a:gd name="T49" fmla="*/ 256 h 743"/>
              <a:gd name="T50" fmla="*/ 2518 w 2807"/>
              <a:gd name="T51" fmla="*/ 294 h 743"/>
              <a:gd name="T52" fmla="*/ 2507 w 2807"/>
              <a:gd name="T53" fmla="*/ 381 h 743"/>
              <a:gd name="T54" fmla="*/ 2499 w 2807"/>
              <a:gd name="T55" fmla="*/ 413 h 743"/>
              <a:gd name="T56" fmla="*/ 2443 w 2807"/>
              <a:gd name="T57" fmla="*/ 391 h 743"/>
              <a:gd name="T58" fmla="*/ 2423 w 2807"/>
              <a:gd name="T59" fmla="*/ 381 h 743"/>
              <a:gd name="T60" fmla="*/ 2392 w 2807"/>
              <a:gd name="T61" fmla="*/ 357 h 743"/>
              <a:gd name="T62" fmla="*/ 2361 w 2807"/>
              <a:gd name="T63" fmla="*/ 324 h 743"/>
              <a:gd name="T64" fmla="*/ 2334 w 2807"/>
              <a:gd name="T65" fmla="*/ 283 h 743"/>
              <a:gd name="T66" fmla="*/ 2316 w 2807"/>
              <a:gd name="T67" fmla="*/ 235 h 743"/>
              <a:gd name="T68" fmla="*/ 2310 w 2807"/>
              <a:gd name="T69" fmla="*/ 199 h 743"/>
              <a:gd name="T70" fmla="*/ 2252 w 2807"/>
              <a:gd name="T71" fmla="*/ 195 h 743"/>
              <a:gd name="T72" fmla="*/ 2110 w 2807"/>
              <a:gd name="T73" fmla="*/ 243 h 743"/>
              <a:gd name="T74" fmla="*/ 1984 w 2807"/>
              <a:gd name="T75" fmla="*/ 277 h 743"/>
              <a:gd name="T76" fmla="*/ 1843 w 2807"/>
              <a:gd name="T77" fmla="*/ 303 h 743"/>
              <a:gd name="T78" fmla="*/ 1697 w 2807"/>
              <a:gd name="T79" fmla="*/ 319 h 743"/>
              <a:gd name="T80" fmla="*/ 1558 w 2807"/>
              <a:gd name="T81" fmla="*/ 322 h 743"/>
              <a:gd name="T82" fmla="*/ 1293 w 2807"/>
              <a:gd name="T83" fmla="*/ 312 h 743"/>
              <a:gd name="T84" fmla="*/ 1030 w 2807"/>
              <a:gd name="T85" fmla="*/ 282 h 743"/>
              <a:gd name="T86" fmla="*/ 855 w 2807"/>
              <a:gd name="T87" fmla="*/ 251 h 743"/>
              <a:gd name="T88" fmla="*/ 725 w 2807"/>
              <a:gd name="T89" fmla="*/ 221 h 743"/>
              <a:gd name="T90" fmla="*/ 594 w 2807"/>
              <a:gd name="T91" fmla="*/ 185 h 743"/>
              <a:gd name="T92" fmla="*/ 465 w 2807"/>
              <a:gd name="T93" fmla="*/ 143 h 743"/>
              <a:gd name="T94" fmla="*/ 336 w 2807"/>
              <a:gd name="T95" fmla="*/ 94 h 743"/>
              <a:gd name="T96" fmla="*/ 251 w 2807"/>
              <a:gd name="T97" fmla="*/ 58 h 743"/>
              <a:gd name="T98" fmla="*/ 122 w 2807"/>
              <a:gd name="T99" fmla="*/ 0 h 743"/>
              <a:gd name="T100" fmla="*/ 119 w 2807"/>
              <a:gd name="T101" fmla="*/ 19 h 743"/>
              <a:gd name="T102" fmla="*/ 121 w 2807"/>
              <a:gd name="T103" fmla="*/ 51 h 743"/>
              <a:gd name="T104" fmla="*/ 136 w 2807"/>
              <a:gd name="T105" fmla="*/ 96 h 743"/>
              <a:gd name="T106" fmla="*/ 171 w 2807"/>
              <a:gd name="T107" fmla="*/ 156 h 743"/>
              <a:gd name="T108" fmla="*/ 207 w 2807"/>
              <a:gd name="T109" fmla="*/ 204 h 743"/>
              <a:gd name="T110" fmla="*/ 151 w 2807"/>
              <a:gd name="T111" fmla="*/ 199 h 743"/>
              <a:gd name="T112" fmla="*/ 98 w 2807"/>
              <a:gd name="T113" fmla="*/ 204 h 743"/>
              <a:gd name="T114" fmla="*/ 69 w 2807"/>
              <a:gd name="T115" fmla="*/ 215 h 743"/>
              <a:gd name="T116" fmla="*/ 32 w 2807"/>
              <a:gd name="T117" fmla="*/ 244 h 743"/>
              <a:gd name="T118" fmla="*/ 7 w 2807"/>
              <a:gd name="T119" fmla="*/ 2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7" h="743">
                <a:moveTo>
                  <a:pt x="0" y="284"/>
                </a:moveTo>
                <a:lnTo>
                  <a:pt x="0" y="284"/>
                </a:lnTo>
                <a:lnTo>
                  <a:pt x="87" y="343"/>
                </a:lnTo>
                <a:lnTo>
                  <a:pt x="127" y="369"/>
                </a:lnTo>
                <a:lnTo>
                  <a:pt x="166" y="394"/>
                </a:lnTo>
                <a:lnTo>
                  <a:pt x="203" y="417"/>
                </a:lnTo>
                <a:lnTo>
                  <a:pt x="241" y="438"/>
                </a:lnTo>
                <a:lnTo>
                  <a:pt x="280" y="460"/>
                </a:lnTo>
                <a:lnTo>
                  <a:pt x="319" y="479"/>
                </a:lnTo>
                <a:lnTo>
                  <a:pt x="319" y="479"/>
                </a:lnTo>
                <a:lnTo>
                  <a:pt x="372" y="504"/>
                </a:lnTo>
                <a:lnTo>
                  <a:pt x="430" y="529"/>
                </a:lnTo>
                <a:lnTo>
                  <a:pt x="495" y="556"/>
                </a:lnTo>
                <a:lnTo>
                  <a:pt x="565" y="581"/>
                </a:lnTo>
                <a:lnTo>
                  <a:pt x="603" y="595"/>
                </a:lnTo>
                <a:lnTo>
                  <a:pt x="642" y="607"/>
                </a:lnTo>
                <a:lnTo>
                  <a:pt x="682" y="620"/>
                </a:lnTo>
                <a:lnTo>
                  <a:pt x="724" y="633"/>
                </a:lnTo>
                <a:lnTo>
                  <a:pt x="767" y="644"/>
                </a:lnTo>
                <a:lnTo>
                  <a:pt x="811" y="655"/>
                </a:lnTo>
                <a:lnTo>
                  <a:pt x="857" y="666"/>
                </a:lnTo>
                <a:lnTo>
                  <a:pt x="903" y="677"/>
                </a:lnTo>
                <a:lnTo>
                  <a:pt x="952" y="687"/>
                </a:lnTo>
                <a:lnTo>
                  <a:pt x="1001" y="696"/>
                </a:lnTo>
                <a:lnTo>
                  <a:pt x="1052" y="705"/>
                </a:lnTo>
                <a:lnTo>
                  <a:pt x="1104" y="713"/>
                </a:lnTo>
                <a:lnTo>
                  <a:pt x="1157" y="719"/>
                </a:lnTo>
                <a:lnTo>
                  <a:pt x="1212" y="727"/>
                </a:lnTo>
                <a:lnTo>
                  <a:pt x="1267" y="732"/>
                </a:lnTo>
                <a:lnTo>
                  <a:pt x="1324" y="736"/>
                </a:lnTo>
                <a:lnTo>
                  <a:pt x="1382" y="739"/>
                </a:lnTo>
                <a:lnTo>
                  <a:pt x="1442" y="741"/>
                </a:lnTo>
                <a:lnTo>
                  <a:pt x="1502" y="743"/>
                </a:lnTo>
                <a:lnTo>
                  <a:pt x="1563" y="742"/>
                </a:lnTo>
                <a:lnTo>
                  <a:pt x="1626" y="741"/>
                </a:lnTo>
                <a:lnTo>
                  <a:pt x="1689" y="738"/>
                </a:lnTo>
                <a:lnTo>
                  <a:pt x="1754" y="734"/>
                </a:lnTo>
                <a:lnTo>
                  <a:pt x="1819" y="729"/>
                </a:lnTo>
                <a:lnTo>
                  <a:pt x="1819" y="729"/>
                </a:lnTo>
                <a:lnTo>
                  <a:pt x="1881" y="723"/>
                </a:lnTo>
                <a:lnTo>
                  <a:pt x="1941" y="714"/>
                </a:lnTo>
                <a:lnTo>
                  <a:pt x="1999" y="706"/>
                </a:lnTo>
                <a:lnTo>
                  <a:pt x="2054" y="697"/>
                </a:lnTo>
                <a:lnTo>
                  <a:pt x="2108" y="688"/>
                </a:lnTo>
                <a:lnTo>
                  <a:pt x="2159" y="678"/>
                </a:lnTo>
                <a:lnTo>
                  <a:pt x="2209" y="666"/>
                </a:lnTo>
                <a:lnTo>
                  <a:pt x="2257" y="655"/>
                </a:lnTo>
                <a:lnTo>
                  <a:pt x="2302" y="643"/>
                </a:lnTo>
                <a:lnTo>
                  <a:pt x="2346" y="631"/>
                </a:lnTo>
                <a:lnTo>
                  <a:pt x="2387" y="618"/>
                </a:lnTo>
                <a:lnTo>
                  <a:pt x="2426" y="605"/>
                </a:lnTo>
                <a:lnTo>
                  <a:pt x="2464" y="593"/>
                </a:lnTo>
                <a:lnTo>
                  <a:pt x="2500" y="579"/>
                </a:lnTo>
                <a:lnTo>
                  <a:pt x="2533" y="566"/>
                </a:lnTo>
                <a:lnTo>
                  <a:pt x="2564" y="554"/>
                </a:lnTo>
                <a:lnTo>
                  <a:pt x="2622" y="528"/>
                </a:lnTo>
                <a:lnTo>
                  <a:pt x="2672" y="505"/>
                </a:lnTo>
                <a:lnTo>
                  <a:pt x="2713" y="483"/>
                </a:lnTo>
                <a:lnTo>
                  <a:pt x="2747" y="465"/>
                </a:lnTo>
                <a:lnTo>
                  <a:pt x="2773" y="449"/>
                </a:lnTo>
                <a:lnTo>
                  <a:pt x="2792" y="436"/>
                </a:lnTo>
                <a:lnTo>
                  <a:pt x="2807" y="426"/>
                </a:lnTo>
                <a:lnTo>
                  <a:pt x="2807" y="426"/>
                </a:lnTo>
                <a:lnTo>
                  <a:pt x="2786" y="419"/>
                </a:lnTo>
                <a:lnTo>
                  <a:pt x="2766" y="410"/>
                </a:lnTo>
                <a:lnTo>
                  <a:pt x="2745" y="402"/>
                </a:lnTo>
                <a:lnTo>
                  <a:pt x="2726" y="391"/>
                </a:lnTo>
                <a:lnTo>
                  <a:pt x="2706" y="382"/>
                </a:lnTo>
                <a:lnTo>
                  <a:pt x="2688" y="372"/>
                </a:lnTo>
                <a:lnTo>
                  <a:pt x="2651" y="349"/>
                </a:lnTo>
                <a:lnTo>
                  <a:pt x="2618" y="327"/>
                </a:lnTo>
                <a:lnTo>
                  <a:pt x="2586" y="303"/>
                </a:lnTo>
                <a:lnTo>
                  <a:pt x="2556" y="280"/>
                </a:lnTo>
                <a:lnTo>
                  <a:pt x="2529" y="256"/>
                </a:lnTo>
                <a:lnTo>
                  <a:pt x="2529" y="256"/>
                </a:lnTo>
                <a:lnTo>
                  <a:pt x="2524" y="266"/>
                </a:lnTo>
                <a:lnTo>
                  <a:pt x="2521" y="279"/>
                </a:lnTo>
                <a:lnTo>
                  <a:pt x="2518" y="294"/>
                </a:lnTo>
                <a:lnTo>
                  <a:pt x="2515" y="312"/>
                </a:lnTo>
                <a:lnTo>
                  <a:pt x="2515" y="312"/>
                </a:lnTo>
                <a:lnTo>
                  <a:pt x="2507" y="381"/>
                </a:lnTo>
                <a:lnTo>
                  <a:pt x="2503" y="414"/>
                </a:lnTo>
                <a:lnTo>
                  <a:pt x="2503" y="414"/>
                </a:lnTo>
                <a:lnTo>
                  <a:pt x="2499" y="413"/>
                </a:lnTo>
                <a:lnTo>
                  <a:pt x="2489" y="410"/>
                </a:lnTo>
                <a:lnTo>
                  <a:pt x="2470" y="403"/>
                </a:lnTo>
                <a:lnTo>
                  <a:pt x="2443" y="391"/>
                </a:lnTo>
                <a:lnTo>
                  <a:pt x="2443" y="391"/>
                </a:lnTo>
                <a:lnTo>
                  <a:pt x="2433" y="387"/>
                </a:lnTo>
                <a:lnTo>
                  <a:pt x="2423" y="381"/>
                </a:lnTo>
                <a:lnTo>
                  <a:pt x="2413" y="374"/>
                </a:lnTo>
                <a:lnTo>
                  <a:pt x="2403" y="366"/>
                </a:lnTo>
                <a:lnTo>
                  <a:pt x="2392" y="357"/>
                </a:lnTo>
                <a:lnTo>
                  <a:pt x="2381" y="347"/>
                </a:lnTo>
                <a:lnTo>
                  <a:pt x="2371" y="336"/>
                </a:lnTo>
                <a:lnTo>
                  <a:pt x="2361" y="324"/>
                </a:lnTo>
                <a:lnTo>
                  <a:pt x="2351" y="312"/>
                </a:lnTo>
                <a:lnTo>
                  <a:pt x="2342" y="297"/>
                </a:lnTo>
                <a:lnTo>
                  <a:pt x="2334" y="283"/>
                </a:lnTo>
                <a:lnTo>
                  <a:pt x="2326" y="268"/>
                </a:lnTo>
                <a:lnTo>
                  <a:pt x="2320" y="251"/>
                </a:lnTo>
                <a:lnTo>
                  <a:pt x="2316" y="235"/>
                </a:lnTo>
                <a:lnTo>
                  <a:pt x="2312" y="216"/>
                </a:lnTo>
                <a:lnTo>
                  <a:pt x="2310" y="199"/>
                </a:lnTo>
                <a:lnTo>
                  <a:pt x="2310" y="199"/>
                </a:lnTo>
                <a:lnTo>
                  <a:pt x="2309" y="174"/>
                </a:lnTo>
                <a:lnTo>
                  <a:pt x="2309" y="174"/>
                </a:lnTo>
                <a:lnTo>
                  <a:pt x="2252" y="195"/>
                </a:lnTo>
                <a:lnTo>
                  <a:pt x="2186" y="218"/>
                </a:lnTo>
                <a:lnTo>
                  <a:pt x="2149" y="231"/>
                </a:lnTo>
                <a:lnTo>
                  <a:pt x="2110" y="243"/>
                </a:lnTo>
                <a:lnTo>
                  <a:pt x="2069" y="254"/>
                </a:lnTo>
                <a:lnTo>
                  <a:pt x="2028" y="266"/>
                </a:lnTo>
                <a:lnTo>
                  <a:pt x="1984" y="277"/>
                </a:lnTo>
                <a:lnTo>
                  <a:pt x="1938" y="286"/>
                </a:lnTo>
                <a:lnTo>
                  <a:pt x="1892" y="295"/>
                </a:lnTo>
                <a:lnTo>
                  <a:pt x="1843" y="303"/>
                </a:lnTo>
                <a:lnTo>
                  <a:pt x="1795" y="311"/>
                </a:lnTo>
                <a:lnTo>
                  <a:pt x="1746" y="316"/>
                </a:lnTo>
                <a:lnTo>
                  <a:pt x="1697" y="319"/>
                </a:lnTo>
                <a:lnTo>
                  <a:pt x="1647" y="321"/>
                </a:lnTo>
                <a:lnTo>
                  <a:pt x="1647" y="321"/>
                </a:lnTo>
                <a:lnTo>
                  <a:pt x="1558" y="322"/>
                </a:lnTo>
                <a:lnTo>
                  <a:pt x="1470" y="321"/>
                </a:lnTo>
                <a:lnTo>
                  <a:pt x="1382" y="317"/>
                </a:lnTo>
                <a:lnTo>
                  <a:pt x="1293" y="312"/>
                </a:lnTo>
                <a:lnTo>
                  <a:pt x="1205" y="304"/>
                </a:lnTo>
                <a:lnTo>
                  <a:pt x="1118" y="294"/>
                </a:lnTo>
                <a:lnTo>
                  <a:pt x="1030" y="282"/>
                </a:lnTo>
                <a:lnTo>
                  <a:pt x="943" y="268"/>
                </a:lnTo>
                <a:lnTo>
                  <a:pt x="899" y="259"/>
                </a:lnTo>
                <a:lnTo>
                  <a:pt x="855" y="251"/>
                </a:lnTo>
                <a:lnTo>
                  <a:pt x="812" y="241"/>
                </a:lnTo>
                <a:lnTo>
                  <a:pt x="768" y="231"/>
                </a:lnTo>
                <a:lnTo>
                  <a:pt x="725" y="221"/>
                </a:lnTo>
                <a:lnTo>
                  <a:pt x="681" y="209"/>
                </a:lnTo>
                <a:lnTo>
                  <a:pt x="638" y="197"/>
                </a:lnTo>
                <a:lnTo>
                  <a:pt x="594" y="185"/>
                </a:lnTo>
                <a:lnTo>
                  <a:pt x="551" y="171"/>
                </a:lnTo>
                <a:lnTo>
                  <a:pt x="508" y="157"/>
                </a:lnTo>
                <a:lnTo>
                  <a:pt x="465" y="143"/>
                </a:lnTo>
                <a:lnTo>
                  <a:pt x="422" y="127"/>
                </a:lnTo>
                <a:lnTo>
                  <a:pt x="379" y="111"/>
                </a:lnTo>
                <a:lnTo>
                  <a:pt x="336" y="94"/>
                </a:lnTo>
                <a:lnTo>
                  <a:pt x="294" y="76"/>
                </a:lnTo>
                <a:lnTo>
                  <a:pt x="251" y="58"/>
                </a:lnTo>
                <a:lnTo>
                  <a:pt x="251" y="58"/>
                </a:lnTo>
                <a:lnTo>
                  <a:pt x="165" y="19"/>
                </a:lnTo>
                <a:lnTo>
                  <a:pt x="122" y="0"/>
                </a:lnTo>
                <a:lnTo>
                  <a:pt x="122" y="0"/>
                </a:lnTo>
                <a:lnTo>
                  <a:pt x="121" y="3"/>
                </a:lnTo>
                <a:lnTo>
                  <a:pt x="119" y="12"/>
                </a:lnTo>
                <a:lnTo>
                  <a:pt x="119" y="19"/>
                </a:lnTo>
                <a:lnTo>
                  <a:pt x="119" y="28"/>
                </a:lnTo>
                <a:lnTo>
                  <a:pt x="119" y="39"/>
                </a:lnTo>
                <a:lnTo>
                  <a:pt x="121" y="51"/>
                </a:lnTo>
                <a:lnTo>
                  <a:pt x="125" y="64"/>
                </a:lnTo>
                <a:lnTo>
                  <a:pt x="129" y="79"/>
                </a:lnTo>
                <a:lnTo>
                  <a:pt x="136" y="96"/>
                </a:lnTo>
                <a:lnTo>
                  <a:pt x="145" y="114"/>
                </a:lnTo>
                <a:lnTo>
                  <a:pt x="156" y="135"/>
                </a:lnTo>
                <a:lnTo>
                  <a:pt x="171" y="156"/>
                </a:lnTo>
                <a:lnTo>
                  <a:pt x="187" y="180"/>
                </a:lnTo>
                <a:lnTo>
                  <a:pt x="207" y="204"/>
                </a:lnTo>
                <a:lnTo>
                  <a:pt x="207" y="204"/>
                </a:lnTo>
                <a:lnTo>
                  <a:pt x="189" y="201"/>
                </a:lnTo>
                <a:lnTo>
                  <a:pt x="170" y="199"/>
                </a:lnTo>
                <a:lnTo>
                  <a:pt x="151" y="199"/>
                </a:lnTo>
                <a:lnTo>
                  <a:pt x="132" y="199"/>
                </a:lnTo>
                <a:lnTo>
                  <a:pt x="114" y="201"/>
                </a:lnTo>
                <a:lnTo>
                  <a:pt x="98" y="204"/>
                </a:lnTo>
                <a:lnTo>
                  <a:pt x="83" y="209"/>
                </a:lnTo>
                <a:lnTo>
                  <a:pt x="69" y="215"/>
                </a:lnTo>
                <a:lnTo>
                  <a:pt x="69" y="215"/>
                </a:lnTo>
                <a:lnTo>
                  <a:pt x="55" y="224"/>
                </a:lnTo>
                <a:lnTo>
                  <a:pt x="42" y="234"/>
                </a:lnTo>
                <a:lnTo>
                  <a:pt x="32" y="244"/>
                </a:lnTo>
                <a:lnTo>
                  <a:pt x="21" y="253"/>
                </a:lnTo>
                <a:lnTo>
                  <a:pt x="13" y="262"/>
                </a:lnTo>
                <a:lnTo>
                  <a:pt x="7" y="272"/>
                </a:lnTo>
                <a:lnTo>
                  <a:pt x="0" y="28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3" name="Freeform 31"/>
          <p:cNvSpPr>
            <a:spLocks/>
          </p:cNvSpPr>
          <p:nvPr userDrawn="1"/>
        </p:nvSpPr>
        <p:spPr bwMode="auto">
          <a:xfrm>
            <a:off x="7248525" y="1618953"/>
            <a:ext cx="377825" cy="271463"/>
          </a:xfrm>
          <a:custGeom>
            <a:avLst/>
            <a:gdLst>
              <a:gd name="T0" fmla="*/ 2491 w 2863"/>
              <a:gd name="T1" fmla="*/ 103 h 2054"/>
              <a:gd name="T2" fmla="*/ 2575 w 2863"/>
              <a:gd name="T3" fmla="*/ 23 h 2054"/>
              <a:gd name="T4" fmla="*/ 2196 w 2863"/>
              <a:gd name="T5" fmla="*/ 132 h 2054"/>
              <a:gd name="T6" fmla="*/ 1671 w 2863"/>
              <a:gd name="T7" fmla="*/ 429 h 2054"/>
              <a:gd name="T8" fmla="*/ 1528 w 2863"/>
              <a:gd name="T9" fmla="*/ 462 h 2054"/>
              <a:gd name="T10" fmla="*/ 1416 w 2863"/>
              <a:gd name="T11" fmla="*/ 568 h 2054"/>
              <a:gd name="T12" fmla="*/ 1409 w 2863"/>
              <a:gd name="T13" fmla="*/ 634 h 2054"/>
              <a:gd name="T14" fmla="*/ 1479 w 2863"/>
              <a:gd name="T15" fmla="*/ 748 h 2054"/>
              <a:gd name="T16" fmla="*/ 1586 w 2863"/>
              <a:gd name="T17" fmla="*/ 787 h 2054"/>
              <a:gd name="T18" fmla="*/ 1476 w 2863"/>
              <a:gd name="T19" fmla="*/ 974 h 2054"/>
              <a:gd name="T20" fmla="*/ 1133 w 2863"/>
              <a:gd name="T21" fmla="*/ 1199 h 2054"/>
              <a:gd name="T22" fmla="*/ 799 w 2863"/>
              <a:gd name="T23" fmla="*/ 1254 h 2054"/>
              <a:gd name="T24" fmla="*/ 634 w 2863"/>
              <a:gd name="T25" fmla="*/ 1102 h 2054"/>
              <a:gd name="T26" fmla="*/ 539 w 2863"/>
              <a:gd name="T27" fmla="*/ 1015 h 2054"/>
              <a:gd name="T28" fmla="*/ 406 w 2863"/>
              <a:gd name="T29" fmla="*/ 1023 h 2054"/>
              <a:gd name="T30" fmla="*/ 231 w 2863"/>
              <a:gd name="T31" fmla="*/ 1090 h 2054"/>
              <a:gd name="T32" fmla="*/ 382 w 2863"/>
              <a:gd name="T33" fmla="*/ 1121 h 2054"/>
              <a:gd name="T34" fmla="*/ 351 w 2863"/>
              <a:gd name="T35" fmla="*/ 1168 h 2054"/>
              <a:gd name="T36" fmla="*/ 418 w 2863"/>
              <a:gd name="T37" fmla="*/ 1270 h 2054"/>
              <a:gd name="T38" fmla="*/ 608 w 2863"/>
              <a:gd name="T39" fmla="*/ 1387 h 2054"/>
              <a:gd name="T40" fmla="*/ 314 w 2863"/>
              <a:gd name="T41" fmla="*/ 1296 h 2054"/>
              <a:gd name="T42" fmla="*/ 234 w 2863"/>
              <a:gd name="T43" fmla="*/ 1324 h 2054"/>
              <a:gd name="T44" fmla="*/ 77 w 2863"/>
              <a:gd name="T45" fmla="*/ 1367 h 2054"/>
              <a:gd name="T46" fmla="*/ 0 w 2863"/>
              <a:gd name="T47" fmla="*/ 1480 h 2054"/>
              <a:gd name="T48" fmla="*/ 63 w 2863"/>
              <a:gd name="T49" fmla="*/ 1501 h 2054"/>
              <a:gd name="T50" fmla="*/ 166 w 2863"/>
              <a:gd name="T51" fmla="*/ 1461 h 2054"/>
              <a:gd name="T52" fmla="*/ 187 w 2863"/>
              <a:gd name="T53" fmla="*/ 1573 h 2054"/>
              <a:gd name="T54" fmla="*/ 354 w 2863"/>
              <a:gd name="T55" fmla="*/ 1597 h 2054"/>
              <a:gd name="T56" fmla="*/ 616 w 2863"/>
              <a:gd name="T57" fmla="*/ 1588 h 2054"/>
              <a:gd name="T58" fmla="*/ 382 w 2863"/>
              <a:gd name="T59" fmla="*/ 1636 h 2054"/>
              <a:gd name="T60" fmla="*/ 295 w 2863"/>
              <a:gd name="T61" fmla="*/ 1696 h 2054"/>
              <a:gd name="T62" fmla="*/ 254 w 2863"/>
              <a:gd name="T63" fmla="*/ 1795 h 2054"/>
              <a:gd name="T64" fmla="*/ 239 w 2863"/>
              <a:gd name="T65" fmla="*/ 1953 h 2054"/>
              <a:gd name="T66" fmla="*/ 335 w 2863"/>
              <a:gd name="T67" fmla="*/ 2045 h 2054"/>
              <a:gd name="T68" fmla="*/ 341 w 2863"/>
              <a:gd name="T69" fmla="*/ 1906 h 2054"/>
              <a:gd name="T70" fmla="*/ 417 w 2863"/>
              <a:gd name="T71" fmla="*/ 1946 h 2054"/>
              <a:gd name="T72" fmla="*/ 509 w 2863"/>
              <a:gd name="T73" fmla="*/ 1935 h 2054"/>
              <a:gd name="T74" fmla="*/ 732 w 2863"/>
              <a:gd name="T75" fmla="*/ 1733 h 2054"/>
              <a:gd name="T76" fmla="*/ 874 w 2863"/>
              <a:gd name="T77" fmla="*/ 1691 h 2054"/>
              <a:gd name="T78" fmla="*/ 870 w 2863"/>
              <a:gd name="T79" fmla="*/ 1786 h 2054"/>
              <a:gd name="T80" fmla="*/ 945 w 2863"/>
              <a:gd name="T81" fmla="*/ 1834 h 2054"/>
              <a:gd name="T82" fmla="*/ 875 w 2863"/>
              <a:gd name="T83" fmla="*/ 1948 h 2054"/>
              <a:gd name="T84" fmla="*/ 1004 w 2863"/>
              <a:gd name="T85" fmla="*/ 1919 h 2054"/>
              <a:gd name="T86" fmla="*/ 1100 w 2863"/>
              <a:gd name="T87" fmla="*/ 1787 h 2054"/>
              <a:gd name="T88" fmla="*/ 1159 w 2863"/>
              <a:gd name="T89" fmla="*/ 1734 h 2054"/>
              <a:gd name="T90" fmla="*/ 1183 w 2863"/>
              <a:gd name="T91" fmla="*/ 1628 h 2054"/>
              <a:gd name="T92" fmla="*/ 1338 w 2863"/>
              <a:gd name="T93" fmla="*/ 1564 h 2054"/>
              <a:gd name="T94" fmla="*/ 1370 w 2863"/>
              <a:gd name="T95" fmla="*/ 1465 h 2054"/>
              <a:gd name="T96" fmla="*/ 1461 w 2863"/>
              <a:gd name="T97" fmla="*/ 1462 h 2054"/>
              <a:gd name="T98" fmla="*/ 1684 w 2863"/>
              <a:gd name="T99" fmla="*/ 1556 h 2054"/>
              <a:gd name="T100" fmla="*/ 1888 w 2863"/>
              <a:gd name="T101" fmla="*/ 1440 h 2054"/>
              <a:gd name="T102" fmla="*/ 1799 w 2863"/>
              <a:gd name="T103" fmla="*/ 1308 h 2054"/>
              <a:gd name="T104" fmla="*/ 1857 w 2863"/>
              <a:gd name="T105" fmla="*/ 1327 h 2054"/>
              <a:gd name="T106" fmla="*/ 2183 w 2863"/>
              <a:gd name="T107" fmla="*/ 1273 h 2054"/>
              <a:gd name="T108" fmla="*/ 2142 w 2863"/>
              <a:gd name="T109" fmla="*/ 1164 h 2054"/>
              <a:gd name="T110" fmla="*/ 2112 w 2863"/>
              <a:gd name="T111" fmla="*/ 1069 h 2054"/>
              <a:gd name="T112" fmla="*/ 2121 w 2863"/>
              <a:gd name="T113" fmla="*/ 977 h 2054"/>
              <a:gd name="T114" fmla="*/ 2085 w 2863"/>
              <a:gd name="T115" fmla="*/ 807 h 2054"/>
              <a:gd name="T116" fmla="*/ 2859 w 2863"/>
              <a:gd name="T117" fmla="*/ 408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3" h="2054">
                <a:moveTo>
                  <a:pt x="2759" y="252"/>
                </a:moveTo>
                <a:lnTo>
                  <a:pt x="2759" y="252"/>
                </a:lnTo>
                <a:lnTo>
                  <a:pt x="2742" y="239"/>
                </a:lnTo>
                <a:lnTo>
                  <a:pt x="2725" y="227"/>
                </a:lnTo>
                <a:lnTo>
                  <a:pt x="2708" y="214"/>
                </a:lnTo>
                <a:lnTo>
                  <a:pt x="2690" y="203"/>
                </a:lnTo>
                <a:lnTo>
                  <a:pt x="2655" y="184"/>
                </a:lnTo>
                <a:lnTo>
                  <a:pt x="2621" y="165"/>
                </a:lnTo>
                <a:lnTo>
                  <a:pt x="2586" y="148"/>
                </a:lnTo>
                <a:lnTo>
                  <a:pt x="2553" y="133"/>
                </a:lnTo>
                <a:lnTo>
                  <a:pt x="2522" y="118"/>
                </a:lnTo>
                <a:lnTo>
                  <a:pt x="2491" y="103"/>
                </a:lnTo>
                <a:lnTo>
                  <a:pt x="2491" y="103"/>
                </a:lnTo>
                <a:lnTo>
                  <a:pt x="2507" y="93"/>
                </a:lnTo>
                <a:lnTo>
                  <a:pt x="2523" y="82"/>
                </a:lnTo>
                <a:lnTo>
                  <a:pt x="2540" y="68"/>
                </a:lnTo>
                <a:lnTo>
                  <a:pt x="2556" y="54"/>
                </a:lnTo>
                <a:lnTo>
                  <a:pt x="2570" y="41"/>
                </a:lnTo>
                <a:lnTo>
                  <a:pt x="2574" y="35"/>
                </a:lnTo>
                <a:lnTo>
                  <a:pt x="2577" y="30"/>
                </a:lnTo>
                <a:lnTo>
                  <a:pt x="2577" y="26"/>
                </a:lnTo>
                <a:lnTo>
                  <a:pt x="2577" y="24"/>
                </a:lnTo>
                <a:lnTo>
                  <a:pt x="2575" y="23"/>
                </a:lnTo>
                <a:lnTo>
                  <a:pt x="2575" y="23"/>
                </a:lnTo>
                <a:lnTo>
                  <a:pt x="2562" y="16"/>
                </a:lnTo>
                <a:lnTo>
                  <a:pt x="2550" y="10"/>
                </a:lnTo>
                <a:lnTo>
                  <a:pt x="2538" y="6"/>
                </a:lnTo>
                <a:lnTo>
                  <a:pt x="2527" y="4"/>
                </a:lnTo>
                <a:lnTo>
                  <a:pt x="2508" y="1"/>
                </a:lnTo>
                <a:lnTo>
                  <a:pt x="2501" y="0"/>
                </a:lnTo>
                <a:lnTo>
                  <a:pt x="2501" y="0"/>
                </a:lnTo>
                <a:lnTo>
                  <a:pt x="2440" y="24"/>
                </a:lnTo>
                <a:lnTo>
                  <a:pt x="2377" y="50"/>
                </a:lnTo>
                <a:lnTo>
                  <a:pt x="2317" y="76"/>
                </a:lnTo>
                <a:lnTo>
                  <a:pt x="2256" y="103"/>
                </a:lnTo>
                <a:lnTo>
                  <a:pt x="2196" y="132"/>
                </a:lnTo>
                <a:lnTo>
                  <a:pt x="2138" y="160"/>
                </a:lnTo>
                <a:lnTo>
                  <a:pt x="2081" y="189"/>
                </a:lnTo>
                <a:lnTo>
                  <a:pt x="2026" y="219"/>
                </a:lnTo>
                <a:lnTo>
                  <a:pt x="1972" y="247"/>
                </a:lnTo>
                <a:lnTo>
                  <a:pt x="1921" y="276"/>
                </a:lnTo>
                <a:lnTo>
                  <a:pt x="1872" y="303"/>
                </a:lnTo>
                <a:lnTo>
                  <a:pt x="1825" y="331"/>
                </a:lnTo>
                <a:lnTo>
                  <a:pt x="1782" y="358"/>
                </a:lnTo>
                <a:lnTo>
                  <a:pt x="1741" y="383"/>
                </a:lnTo>
                <a:lnTo>
                  <a:pt x="1705" y="407"/>
                </a:lnTo>
                <a:lnTo>
                  <a:pt x="1671" y="429"/>
                </a:lnTo>
                <a:lnTo>
                  <a:pt x="1671" y="429"/>
                </a:lnTo>
                <a:lnTo>
                  <a:pt x="1666" y="432"/>
                </a:lnTo>
                <a:lnTo>
                  <a:pt x="1666" y="432"/>
                </a:lnTo>
                <a:lnTo>
                  <a:pt x="1654" y="439"/>
                </a:lnTo>
                <a:lnTo>
                  <a:pt x="1643" y="446"/>
                </a:lnTo>
                <a:lnTo>
                  <a:pt x="1632" y="451"/>
                </a:lnTo>
                <a:lnTo>
                  <a:pt x="1620" y="455"/>
                </a:lnTo>
                <a:lnTo>
                  <a:pt x="1608" y="458"/>
                </a:lnTo>
                <a:lnTo>
                  <a:pt x="1597" y="461"/>
                </a:lnTo>
                <a:lnTo>
                  <a:pt x="1585" y="462"/>
                </a:lnTo>
                <a:lnTo>
                  <a:pt x="1574" y="463"/>
                </a:lnTo>
                <a:lnTo>
                  <a:pt x="1550" y="464"/>
                </a:lnTo>
                <a:lnTo>
                  <a:pt x="1528" y="462"/>
                </a:lnTo>
                <a:lnTo>
                  <a:pt x="1505" y="459"/>
                </a:lnTo>
                <a:lnTo>
                  <a:pt x="1485" y="454"/>
                </a:lnTo>
                <a:lnTo>
                  <a:pt x="1465" y="449"/>
                </a:lnTo>
                <a:lnTo>
                  <a:pt x="1448" y="442"/>
                </a:lnTo>
                <a:lnTo>
                  <a:pt x="1433" y="436"/>
                </a:lnTo>
                <a:lnTo>
                  <a:pt x="1418" y="430"/>
                </a:lnTo>
                <a:lnTo>
                  <a:pt x="1399" y="420"/>
                </a:lnTo>
                <a:lnTo>
                  <a:pt x="1393" y="416"/>
                </a:lnTo>
                <a:lnTo>
                  <a:pt x="1372" y="544"/>
                </a:lnTo>
                <a:lnTo>
                  <a:pt x="1372" y="544"/>
                </a:lnTo>
                <a:lnTo>
                  <a:pt x="1395" y="557"/>
                </a:lnTo>
                <a:lnTo>
                  <a:pt x="1416" y="568"/>
                </a:lnTo>
                <a:lnTo>
                  <a:pt x="1437" y="577"/>
                </a:lnTo>
                <a:lnTo>
                  <a:pt x="1454" y="586"/>
                </a:lnTo>
                <a:lnTo>
                  <a:pt x="1470" y="592"/>
                </a:lnTo>
                <a:lnTo>
                  <a:pt x="1486" y="596"/>
                </a:lnTo>
                <a:lnTo>
                  <a:pt x="1499" y="600"/>
                </a:lnTo>
                <a:lnTo>
                  <a:pt x="1510" y="602"/>
                </a:lnTo>
                <a:lnTo>
                  <a:pt x="1510" y="602"/>
                </a:lnTo>
                <a:lnTo>
                  <a:pt x="1491" y="606"/>
                </a:lnTo>
                <a:lnTo>
                  <a:pt x="1470" y="611"/>
                </a:lnTo>
                <a:lnTo>
                  <a:pt x="1450" y="617"/>
                </a:lnTo>
                <a:lnTo>
                  <a:pt x="1428" y="625"/>
                </a:lnTo>
                <a:lnTo>
                  <a:pt x="1409" y="634"/>
                </a:lnTo>
                <a:lnTo>
                  <a:pt x="1391" y="645"/>
                </a:lnTo>
                <a:lnTo>
                  <a:pt x="1381" y="650"/>
                </a:lnTo>
                <a:lnTo>
                  <a:pt x="1373" y="656"/>
                </a:lnTo>
                <a:lnTo>
                  <a:pt x="1366" y="663"/>
                </a:lnTo>
                <a:lnTo>
                  <a:pt x="1360" y="670"/>
                </a:lnTo>
                <a:lnTo>
                  <a:pt x="1404" y="788"/>
                </a:lnTo>
                <a:lnTo>
                  <a:pt x="1404" y="788"/>
                </a:lnTo>
                <a:lnTo>
                  <a:pt x="1416" y="779"/>
                </a:lnTo>
                <a:lnTo>
                  <a:pt x="1432" y="770"/>
                </a:lnTo>
                <a:lnTo>
                  <a:pt x="1453" y="758"/>
                </a:lnTo>
                <a:lnTo>
                  <a:pt x="1465" y="753"/>
                </a:lnTo>
                <a:lnTo>
                  <a:pt x="1479" y="748"/>
                </a:lnTo>
                <a:lnTo>
                  <a:pt x="1494" y="743"/>
                </a:lnTo>
                <a:lnTo>
                  <a:pt x="1509" y="738"/>
                </a:lnTo>
                <a:lnTo>
                  <a:pt x="1527" y="734"/>
                </a:lnTo>
                <a:lnTo>
                  <a:pt x="1545" y="731"/>
                </a:lnTo>
                <a:lnTo>
                  <a:pt x="1564" y="729"/>
                </a:lnTo>
                <a:lnTo>
                  <a:pt x="1585" y="728"/>
                </a:lnTo>
                <a:lnTo>
                  <a:pt x="1585" y="728"/>
                </a:lnTo>
                <a:lnTo>
                  <a:pt x="1588" y="744"/>
                </a:lnTo>
                <a:lnTo>
                  <a:pt x="1588" y="744"/>
                </a:lnTo>
                <a:lnTo>
                  <a:pt x="1588" y="758"/>
                </a:lnTo>
                <a:lnTo>
                  <a:pt x="1588" y="773"/>
                </a:lnTo>
                <a:lnTo>
                  <a:pt x="1586" y="787"/>
                </a:lnTo>
                <a:lnTo>
                  <a:pt x="1583" y="802"/>
                </a:lnTo>
                <a:lnTo>
                  <a:pt x="1578" y="818"/>
                </a:lnTo>
                <a:lnTo>
                  <a:pt x="1573" y="833"/>
                </a:lnTo>
                <a:lnTo>
                  <a:pt x="1565" y="848"/>
                </a:lnTo>
                <a:lnTo>
                  <a:pt x="1557" y="864"/>
                </a:lnTo>
                <a:lnTo>
                  <a:pt x="1549" y="880"/>
                </a:lnTo>
                <a:lnTo>
                  <a:pt x="1539" y="895"/>
                </a:lnTo>
                <a:lnTo>
                  <a:pt x="1528" y="912"/>
                </a:lnTo>
                <a:lnTo>
                  <a:pt x="1516" y="927"/>
                </a:lnTo>
                <a:lnTo>
                  <a:pt x="1503" y="943"/>
                </a:lnTo>
                <a:lnTo>
                  <a:pt x="1490" y="959"/>
                </a:lnTo>
                <a:lnTo>
                  <a:pt x="1476" y="974"/>
                </a:lnTo>
                <a:lnTo>
                  <a:pt x="1461" y="989"/>
                </a:lnTo>
                <a:lnTo>
                  <a:pt x="1429" y="1020"/>
                </a:lnTo>
                <a:lnTo>
                  <a:pt x="1396" y="1049"/>
                </a:lnTo>
                <a:lnTo>
                  <a:pt x="1360" y="1076"/>
                </a:lnTo>
                <a:lnTo>
                  <a:pt x="1323" y="1102"/>
                </a:lnTo>
                <a:lnTo>
                  <a:pt x="1285" y="1126"/>
                </a:lnTo>
                <a:lnTo>
                  <a:pt x="1247" y="1148"/>
                </a:lnTo>
                <a:lnTo>
                  <a:pt x="1209" y="1167"/>
                </a:lnTo>
                <a:lnTo>
                  <a:pt x="1189" y="1177"/>
                </a:lnTo>
                <a:lnTo>
                  <a:pt x="1171" y="1185"/>
                </a:lnTo>
                <a:lnTo>
                  <a:pt x="1171" y="1185"/>
                </a:lnTo>
                <a:lnTo>
                  <a:pt x="1133" y="1199"/>
                </a:lnTo>
                <a:lnTo>
                  <a:pt x="1095" y="1211"/>
                </a:lnTo>
                <a:lnTo>
                  <a:pt x="1060" y="1223"/>
                </a:lnTo>
                <a:lnTo>
                  <a:pt x="1026" y="1232"/>
                </a:lnTo>
                <a:lnTo>
                  <a:pt x="993" y="1240"/>
                </a:lnTo>
                <a:lnTo>
                  <a:pt x="962" y="1246"/>
                </a:lnTo>
                <a:lnTo>
                  <a:pt x="933" y="1250"/>
                </a:lnTo>
                <a:lnTo>
                  <a:pt x="905" y="1254"/>
                </a:lnTo>
                <a:lnTo>
                  <a:pt x="879" y="1256"/>
                </a:lnTo>
                <a:lnTo>
                  <a:pt x="856" y="1257"/>
                </a:lnTo>
                <a:lnTo>
                  <a:pt x="834" y="1257"/>
                </a:lnTo>
                <a:lnTo>
                  <a:pt x="815" y="1256"/>
                </a:lnTo>
                <a:lnTo>
                  <a:pt x="799" y="1254"/>
                </a:lnTo>
                <a:lnTo>
                  <a:pt x="785" y="1251"/>
                </a:lnTo>
                <a:lnTo>
                  <a:pt x="774" y="1247"/>
                </a:lnTo>
                <a:lnTo>
                  <a:pt x="765" y="1243"/>
                </a:lnTo>
                <a:lnTo>
                  <a:pt x="765" y="1243"/>
                </a:lnTo>
                <a:lnTo>
                  <a:pt x="741" y="1227"/>
                </a:lnTo>
                <a:lnTo>
                  <a:pt x="720" y="1209"/>
                </a:lnTo>
                <a:lnTo>
                  <a:pt x="701" y="1191"/>
                </a:lnTo>
                <a:lnTo>
                  <a:pt x="685" y="1172"/>
                </a:lnTo>
                <a:lnTo>
                  <a:pt x="670" y="1155"/>
                </a:lnTo>
                <a:lnTo>
                  <a:pt x="656" y="1137"/>
                </a:lnTo>
                <a:lnTo>
                  <a:pt x="645" y="1119"/>
                </a:lnTo>
                <a:lnTo>
                  <a:pt x="634" y="1102"/>
                </a:lnTo>
                <a:lnTo>
                  <a:pt x="615" y="1071"/>
                </a:lnTo>
                <a:lnTo>
                  <a:pt x="605" y="1057"/>
                </a:lnTo>
                <a:lnTo>
                  <a:pt x="596" y="1045"/>
                </a:lnTo>
                <a:lnTo>
                  <a:pt x="587" y="1033"/>
                </a:lnTo>
                <a:lnTo>
                  <a:pt x="577" y="1025"/>
                </a:lnTo>
                <a:lnTo>
                  <a:pt x="565" y="1018"/>
                </a:lnTo>
                <a:lnTo>
                  <a:pt x="559" y="1015"/>
                </a:lnTo>
                <a:lnTo>
                  <a:pt x="553" y="1013"/>
                </a:lnTo>
                <a:lnTo>
                  <a:pt x="553" y="1013"/>
                </a:lnTo>
                <a:lnTo>
                  <a:pt x="549" y="1013"/>
                </a:lnTo>
                <a:lnTo>
                  <a:pt x="546" y="1013"/>
                </a:lnTo>
                <a:lnTo>
                  <a:pt x="539" y="1015"/>
                </a:lnTo>
                <a:lnTo>
                  <a:pt x="532" y="1018"/>
                </a:lnTo>
                <a:lnTo>
                  <a:pt x="524" y="1022"/>
                </a:lnTo>
                <a:lnTo>
                  <a:pt x="516" y="1026"/>
                </a:lnTo>
                <a:lnTo>
                  <a:pt x="507" y="1029"/>
                </a:lnTo>
                <a:lnTo>
                  <a:pt x="499" y="1031"/>
                </a:lnTo>
                <a:lnTo>
                  <a:pt x="494" y="1031"/>
                </a:lnTo>
                <a:lnTo>
                  <a:pt x="489" y="1031"/>
                </a:lnTo>
                <a:lnTo>
                  <a:pt x="489" y="1031"/>
                </a:lnTo>
                <a:lnTo>
                  <a:pt x="468" y="1028"/>
                </a:lnTo>
                <a:lnTo>
                  <a:pt x="448" y="1025"/>
                </a:lnTo>
                <a:lnTo>
                  <a:pt x="427" y="1024"/>
                </a:lnTo>
                <a:lnTo>
                  <a:pt x="406" y="1023"/>
                </a:lnTo>
                <a:lnTo>
                  <a:pt x="386" y="1023"/>
                </a:lnTo>
                <a:lnTo>
                  <a:pt x="366" y="1025"/>
                </a:lnTo>
                <a:lnTo>
                  <a:pt x="347" y="1027"/>
                </a:lnTo>
                <a:lnTo>
                  <a:pt x="327" y="1031"/>
                </a:lnTo>
                <a:lnTo>
                  <a:pt x="309" y="1035"/>
                </a:lnTo>
                <a:lnTo>
                  <a:pt x="292" y="1043"/>
                </a:lnTo>
                <a:lnTo>
                  <a:pt x="276" y="1050"/>
                </a:lnTo>
                <a:lnTo>
                  <a:pt x="262" y="1059"/>
                </a:lnTo>
                <a:lnTo>
                  <a:pt x="248" y="1070"/>
                </a:lnTo>
                <a:lnTo>
                  <a:pt x="242" y="1076"/>
                </a:lnTo>
                <a:lnTo>
                  <a:pt x="236" y="1082"/>
                </a:lnTo>
                <a:lnTo>
                  <a:pt x="231" y="1090"/>
                </a:lnTo>
                <a:lnTo>
                  <a:pt x="227" y="1098"/>
                </a:lnTo>
                <a:lnTo>
                  <a:pt x="223" y="1105"/>
                </a:lnTo>
                <a:lnTo>
                  <a:pt x="219" y="1114"/>
                </a:lnTo>
                <a:lnTo>
                  <a:pt x="219" y="1114"/>
                </a:lnTo>
                <a:lnTo>
                  <a:pt x="257" y="1112"/>
                </a:lnTo>
                <a:lnTo>
                  <a:pt x="292" y="1111"/>
                </a:lnTo>
                <a:lnTo>
                  <a:pt x="312" y="1111"/>
                </a:lnTo>
                <a:lnTo>
                  <a:pt x="331" y="1112"/>
                </a:lnTo>
                <a:lnTo>
                  <a:pt x="349" y="1113"/>
                </a:lnTo>
                <a:lnTo>
                  <a:pt x="364" y="1116"/>
                </a:lnTo>
                <a:lnTo>
                  <a:pt x="377" y="1119"/>
                </a:lnTo>
                <a:lnTo>
                  <a:pt x="382" y="1121"/>
                </a:lnTo>
                <a:lnTo>
                  <a:pt x="387" y="1123"/>
                </a:lnTo>
                <a:lnTo>
                  <a:pt x="389" y="1126"/>
                </a:lnTo>
                <a:lnTo>
                  <a:pt x="391" y="1130"/>
                </a:lnTo>
                <a:lnTo>
                  <a:pt x="391" y="1133"/>
                </a:lnTo>
                <a:lnTo>
                  <a:pt x="389" y="1137"/>
                </a:lnTo>
                <a:lnTo>
                  <a:pt x="386" y="1141"/>
                </a:lnTo>
                <a:lnTo>
                  <a:pt x="381" y="1146"/>
                </a:lnTo>
                <a:lnTo>
                  <a:pt x="374" y="1151"/>
                </a:lnTo>
                <a:lnTo>
                  <a:pt x="366" y="1156"/>
                </a:lnTo>
                <a:lnTo>
                  <a:pt x="366" y="1156"/>
                </a:lnTo>
                <a:lnTo>
                  <a:pt x="357" y="1162"/>
                </a:lnTo>
                <a:lnTo>
                  <a:pt x="351" y="1168"/>
                </a:lnTo>
                <a:lnTo>
                  <a:pt x="346" y="1175"/>
                </a:lnTo>
                <a:lnTo>
                  <a:pt x="344" y="1182"/>
                </a:lnTo>
                <a:lnTo>
                  <a:pt x="343" y="1189"/>
                </a:lnTo>
                <a:lnTo>
                  <a:pt x="344" y="1195"/>
                </a:lnTo>
                <a:lnTo>
                  <a:pt x="346" y="1202"/>
                </a:lnTo>
                <a:lnTo>
                  <a:pt x="349" y="1209"/>
                </a:lnTo>
                <a:lnTo>
                  <a:pt x="354" y="1217"/>
                </a:lnTo>
                <a:lnTo>
                  <a:pt x="360" y="1225"/>
                </a:lnTo>
                <a:lnTo>
                  <a:pt x="368" y="1232"/>
                </a:lnTo>
                <a:lnTo>
                  <a:pt x="376" y="1239"/>
                </a:lnTo>
                <a:lnTo>
                  <a:pt x="396" y="1254"/>
                </a:lnTo>
                <a:lnTo>
                  <a:pt x="418" y="1270"/>
                </a:lnTo>
                <a:lnTo>
                  <a:pt x="442" y="1285"/>
                </a:lnTo>
                <a:lnTo>
                  <a:pt x="467" y="1299"/>
                </a:lnTo>
                <a:lnTo>
                  <a:pt x="519" y="1327"/>
                </a:lnTo>
                <a:lnTo>
                  <a:pt x="565" y="1350"/>
                </a:lnTo>
                <a:lnTo>
                  <a:pt x="585" y="1361"/>
                </a:lnTo>
                <a:lnTo>
                  <a:pt x="601" y="1370"/>
                </a:lnTo>
                <a:lnTo>
                  <a:pt x="601" y="1370"/>
                </a:lnTo>
                <a:lnTo>
                  <a:pt x="608" y="1375"/>
                </a:lnTo>
                <a:lnTo>
                  <a:pt x="611" y="1379"/>
                </a:lnTo>
                <a:lnTo>
                  <a:pt x="613" y="1382"/>
                </a:lnTo>
                <a:lnTo>
                  <a:pt x="611" y="1385"/>
                </a:lnTo>
                <a:lnTo>
                  <a:pt x="608" y="1387"/>
                </a:lnTo>
                <a:lnTo>
                  <a:pt x="604" y="1389"/>
                </a:lnTo>
                <a:lnTo>
                  <a:pt x="598" y="1390"/>
                </a:lnTo>
                <a:lnTo>
                  <a:pt x="598" y="1390"/>
                </a:lnTo>
                <a:lnTo>
                  <a:pt x="588" y="1390"/>
                </a:lnTo>
                <a:lnTo>
                  <a:pt x="576" y="1388"/>
                </a:lnTo>
                <a:lnTo>
                  <a:pt x="561" y="1385"/>
                </a:lnTo>
                <a:lnTo>
                  <a:pt x="545" y="1380"/>
                </a:lnTo>
                <a:lnTo>
                  <a:pt x="509" y="1369"/>
                </a:lnTo>
                <a:lnTo>
                  <a:pt x="469" y="1354"/>
                </a:lnTo>
                <a:lnTo>
                  <a:pt x="387" y="1323"/>
                </a:lnTo>
                <a:lnTo>
                  <a:pt x="349" y="1307"/>
                </a:lnTo>
                <a:lnTo>
                  <a:pt x="314" y="1296"/>
                </a:lnTo>
                <a:lnTo>
                  <a:pt x="314" y="1296"/>
                </a:lnTo>
                <a:lnTo>
                  <a:pt x="303" y="1293"/>
                </a:lnTo>
                <a:lnTo>
                  <a:pt x="292" y="1291"/>
                </a:lnTo>
                <a:lnTo>
                  <a:pt x="283" y="1291"/>
                </a:lnTo>
                <a:lnTo>
                  <a:pt x="275" y="1292"/>
                </a:lnTo>
                <a:lnTo>
                  <a:pt x="268" y="1294"/>
                </a:lnTo>
                <a:lnTo>
                  <a:pt x="262" y="1297"/>
                </a:lnTo>
                <a:lnTo>
                  <a:pt x="257" y="1300"/>
                </a:lnTo>
                <a:lnTo>
                  <a:pt x="253" y="1303"/>
                </a:lnTo>
                <a:lnTo>
                  <a:pt x="244" y="1312"/>
                </a:lnTo>
                <a:lnTo>
                  <a:pt x="238" y="1319"/>
                </a:lnTo>
                <a:lnTo>
                  <a:pt x="234" y="1324"/>
                </a:lnTo>
                <a:lnTo>
                  <a:pt x="231" y="1325"/>
                </a:lnTo>
                <a:lnTo>
                  <a:pt x="229" y="1326"/>
                </a:lnTo>
                <a:lnTo>
                  <a:pt x="229" y="1326"/>
                </a:lnTo>
                <a:lnTo>
                  <a:pt x="220" y="1325"/>
                </a:lnTo>
                <a:lnTo>
                  <a:pt x="210" y="1324"/>
                </a:lnTo>
                <a:lnTo>
                  <a:pt x="198" y="1325"/>
                </a:lnTo>
                <a:lnTo>
                  <a:pt x="188" y="1325"/>
                </a:lnTo>
                <a:lnTo>
                  <a:pt x="166" y="1329"/>
                </a:lnTo>
                <a:lnTo>
                  <a:pt x="143" y="1335"/>
                </a:lnTo>
                <a:lnTo>
                  <a:pt x="121" y="1343"/>
                </a:lnTo>
                <a:lnTo>
                  <a:pt x="98" y="1353"/>
                </a:lnTo>
                <a:lnTo>
                  <a:pt x="77" y="1367"/>
                </a:lnTo>
                <a:lnTo>
                  <a:pt x="66" y="1374"/>
                </a:lnTo>
                <a:lnTo>
                  <a:pt x="57" y="1381"/>
                </a:lnTo>
                <a:lnTo>
                  <a:pt x="48" y="1389"/>
                </a:lnTo>
                <a:lnTo>
                  <a:pt x="40" y="1397"/>
                </a:lnTo>
                <a:lnTo>
                  <a:pt x="32" y="1407"/>
                </a:lnTo>
                <a:lnTo>
                  <a:pt x="25" y="1416"/>
                </a:lnTo>
                <a:lnTo>
                  <a:pt x="18" y="1426"/>
                </a:lnTo>
                <a:lnTo>
                  <a:pt x="12" y="1435"/>
                </a:lnTo>
                <a:lnTo>
                  <a:pt x="8" y="1446"/>
                </a:lnTo>
                <a:lnTo>
                  <a:pt x="4" y="1458"/>
                </a:lnTo>
                <a:lnTo>
                  <a:pt x="2" y="1469"/>
                </a:lnTo>
                <a:lnTo>
                  <a:pt x="0" y="1480"/>
                </a:lnTo>
                <a:lnTo>
                  <a:pt x="0" y="1492"/>
                </a:lnTo>
                <a:lnTo>
                  <a:pt x="0" y="1505"/>
                </a:lnTo>
                <a:lnTo>
                  <a:pt x="3" y="1518"/>
                </a:lnTo>
                <a:lnTo>
                  <a:pt x="6" y="1530"/>
                </a:lnTo>
                <a:lnTo>
                  <a:pt x="11" y="1544"/>
                </a:lnTo>
                <a:lnTo>
                  <a:pt x="17" y="1558"/>
                </a:lnTo>
                <a:lnTo>
                  <a:pt x="17" y="1558"/>
                </a:lnTo>
                <a:lnTo>
                  <a:pt x="20" y="1553"/>
                </a:lnTo>
                <a:lnTo>
                  <a:pt x="30" y="1540"/>
                </a:lnTo>
                <a:lnTo>
                  <a:pt x="45" y="1521"/>
                </a:lnTo>
                <a:lnTo>
                  <a:pt x="53" y="1511"/>
                </a:lnTo>
                <a:lnTo>
                  <a:pt x="63" y="1501"/>
                </a:lnTo>
                <a:lnTo>
                  <a:pt x="75" y="1490"/>
                </a:lnTo>
                <a:lnTo>
                  <a:pt x="86" y="1481"/>
                </a:lnTo>
                <a:lnTo>
                  <a:pt x="98" y="1473"/>
                </a:lnTo>
                <a:lnTo>
                  <a:pt x="111" y="1466"/>
                </a:lnTo>
                <a:lnTo>
                  <a:pt x="125" y="1461"/>
                </a:lnTo>
                <a:lnTo>
                  <a:pt x="131" y="1459"/>
                </a:lnTo>
                <a:lnTo>
                  <a:pt x="138" y="1458"/>
                </a:lnTo>
                <a:lnTo>
                  <a:pt x="145" y="1458"/>
                </a:lnTo>
                <a:lnTo>
                  <a:pt x="151" y="1458"/>
                </a:lnTo>
                <a:lnTo>
                  <a:pt x="159" y="1459"/>
                </a:lnTo>
                <a:lnTo>
                  <a:pt x="166" y="1461"/>
                </a:lnTo>
                <a:lnTo>
                  <a:pt x="166" y="1461"/>
                </a:lnTo>
                <a:lnTo>
                  <a:pt x="171" y="1463"/>
                </a:lnTo>
                <a:lnTo>
                  <a:pt x="174" y="1467"/>
                </a:lnTo>
                <a:lnTo>
                  <a:pt x="175" y="1473"/>
                </a:lnTo>
                <a:lnTo>
                  <a:pt x="176" y="1479"/>
                </a:lnTo>
                <a:lnTo>
                  <a:pt x="176" y="1496"/>
                </a:lnTo>
                <a:lnTo>
                  <a:pt x="174" y="1514"/>
                </a:lnTo>
                <a:lnTo>
                  <a:pt x="174" y="1524"/>
                </a:lnTo>
                <a:lnTo>
                  <a:pt x="174" y="1534"/>
                </a:lnTo>
                <a:lnTo>
                  <a:pt x="176" y="1545"/>
                </a:lnTo>
                <a:lnTo>
                  <a:pt x="178" y="1554"/>
                </a:lnTo>
                <a:lnTo>
                  <a:pt x="182" y="1564"/>
                </a:lnTo>
                <a:lnTo>
                  <a:pt x="187" y="1573"/>
                </a:lnTo>
                <a:lnTo>
                  <a:pt x="195" y="1581"/>
                </a:lnTo>
                <a:lnTo>
                  <a:pt x="205" y="1589"/>
                </a:lnTo>
                <a:lnTo>
                  <a:pt x="205" y="1589"/>
                </a:lnTo>
                <a:lnTo>
                  <a:pt x="213" y="1593"/>
                </a:lnTo>
                <a:lnTo>
                  <a:pt x="221" y="1596"/>
                </a:lnTo>
                <a:lnTo>
                  <a:pt x="231" y="1599"/>
                </a:lnTo>
                <a:lnTo>
                  <a:pt x="242" y="1600"/>
                </a:lnTo>
                <a:lnTo>
                  <a:pt x="254" y="1602"/>
                </a:lnTo>
                <a:lnTo>
                  <a:pt x="267" y="1602"/>
                </a:lnTo>
                <a:lnTo>
                  <a:pt x="293" y="1602"/>
                </a:lnTo>
                <a:lnTo>
                  <a:pt x="323" y="1600"/>
                </a:lnTo>
                <a:lnTo>
                  <a:pt x="354" y="1597"/>
                </a:lnTo>
                <a:lnTo>
                  <a:pt x="418" y="1589"/>
                </a:lnTo>
                <a:lnTo>
                  <a:pt x="481" y="1580"/>
                </a:lnTo>
                <a:lnTo>
                  <a:pt x="510" y="1576"/>
                </a:lnTo>
                <a:lnTo>
                  <a:pt x="538" y="1574"/>
                </a:lnTo>
                <a:lnTo>
                  <a:pt x="562" y="1573"/>
                </a:lnTo>
                <a:lnTo>
                  <a:pt x="583" y="1574"/>
                </a:lnTo>
                <a:lnTo>
                  <a:pt x="592" y="1575"/>
                </a:lnTo>
                <a:lnTo>
                  <a:pt x="600" y="1577"/>
                </a:lnTo>
                <a:lnTo>
                  <a:pt x="607" y="1580"/>
                </a:lnTo>
                <a:lnTo>
                  <a:pt x="613" y="1585"/>
                </a:lnTo>
                <a:lnTo>
                  <a:pt x="613" y="1585"/>
                </a:lnTo>
                <a:lnTo>
                  <a:pt x="616" y="1588"/>
                </a:lnTo>
                <a:lnTo>
                  <a:pt x="617" y="1591"/>
                </a:lnTo>
                <a:lnTo>
                  <a:pt x="616" y="1593"/>
                </a:lnTo>
                <a:lnTo>
                  <a:pt x="611" y="1596"/>
                </a:lnTo>
                <a:lnTo>
                  <a:pt x="607" y="1598"/>
                </a:lnTo>
                <a:lnTo>
                  <a:pt x="600" y="1601"/>
                </a:lnTo>
                <a:lnTo>
                  <a:pt x="583" y="1605"/>
                </a:lnTo>
                <a:lnTo>
                  <a:pt x="560" y="1609"/>
                </a:lnTo>
                <a:lnTo>
                  <a:pt x="535" y="1612"/>
                </a:lnTo>
                <a:lnTo>
                  <a:pt x="474" y="1620"/>
                </a:lnTo>
                <a:lnTo>
                  <a:pt x="443" y="1624"/>
                </a:lnTo>
                <a:lnTo>
                  <a:pt x="412" y="1629"/>
                </a:lnTo>
                <a:lnTo>
                  <a:pt x="382" y="1636"/>
                </a:lnTo>
                <a:lnTo>
                  <a:pt x="356" y="1642"/>
                </a:lnTo>
                <a:lnTo>
                  <a:pt x="344" y="1646"/>
                </a:lnTo>
                <a:lnTo>
                  <a:pt x="332" y="1650"/>
                </a:lnTo>
                <a:lnTo>
                  <a:pt x="322" y="1654"/>
                </a:lnTo>
                <a:lnTo>
                  <a:pt x="314" y="1659"/>
                </a:lnTo>
                <a:lnTo>
                  <a:pt x="307" y="1664"/>
                </a:lnTo>
                <a:lnTo>
                  <a:pt x="302" y="1669"/>
                </a:lnTo>
                <a:lnTo>
                  <a:pt x="298" y="1676"/>
                </a:lnTo>
                <a:lnTo>
                  <a:pt x="296" y="1682"/>
                </a:lnTo>
                <a:lnTo>
                  <a:pt x="296" y="1682"/>
                </a:lnTo>
                <a:lnTo>
                  <a:pt x="295" y="1687"/>
                </a:lnTo>
                <a:lnTo>
                  <a:pt x="295" y="1696"/>
                </a:lnTo>
                <a:lnTo>
                  <a:pt x="296" y="1707"/>
                </a:lnTo>
                <a:lnTo>
                  <a:pt x="298" y="1713"/>
                </a:lnTo>
                <a:lnTo>
                  <a:pt x="300" y="1718"/>
                </a:lnTo>
                <a:lnTo>
                  <a:pt x="300" y="1718"/>
                </a:lnTo>
                <a:lnTo>
                  <a:pt x="301" y="1725"/>
                </a:lnTo>
                <a:lnTo>
                  <a:pt x="301" y="1731"/>
                </a:lnTo>
                <a:lnTo>
                  <a:pt x="298" y="1737"/>
                </a:lnTo>
                <a:lnTo>
                  <a:pt x="293" y="1743"/>
                </a:lnTo>
                <a:lnTo>
                  <a:pt x="283" y="1757"/>
                </a:lnTo>
                <a:lnTo>
                  <a:pt x="269" y="1775"/>
                </a:lnTo>
                <a:lnTo>
                  <a:pt x="261" y="1785"/>
                </a:lnTo>
                <a:lnTo>
                  <a:pt x="254" y="1795"/>
                </a:lnTo>
                <a:lnTo>
                  <a:pt x="246" y="1807"/>
                </a:lnTo>
                <a:lnTo>
                  <a:pt x="240" y="1820"/>
                </a:lnTo>
                <a:lnTo>
                  <a:pt x="234" y="1834"/>
                </a:lnTo>
                <a:lnTo>
                  <a:pt x="230" y="1849"/>
                </a:lnTo>
                <a:lnTo>
                  <a:pt x="226" y="1866"/>
                </a:lnTo>
                <a:lnTo>
                  <a:pt x="225" y="1884"/>
                </a:lnTo>
                <a:lnTo>
                  <a:pt x="225" y="1884"/>
                </a:lnTo>
                <a:lnTo>
                  <a:pt x="225" y="1893"/>
                </a:lnTo>
                <a:lnTo>
                  <a:pt x="225" y="1902"/>
                </a:lnTo>
                <a:lnTo>
                  <a:pt x="228" y="1920"/>
                </a:lnTo>
                <a:lnTo>
                  <a:pt x="233" y="1937"/>
                </a:lnTo>
                <a:lnTo>
                  <a:pt x="239" y="1953"/>
                </a:lnTo>
                <a:lnTo>
                  <a:pt x="247" y="1968"/>
                </a:lnTo>
                <a:lnTo>
                  <a:pt x="257" y="1982"/>
                </a:lnTo>
                <a:lnTo>
                  <a:pt x="267" y="1995"/>
                </a:lnTo>
                <a:lnTo>
                  <a:pt x="277" y="2007"/>
                </a:lnTo>
                <a:lnTo>
                  <a:pt x="287" y="2017"/>
                </a:lnTo>
                <a:lnTo>
                  <a:pt x="298" y="2026"/>
                </a:lnTo>
                <a:lnTo>
                  <a:pt x="315" y="2042"/>
                </a:lnTo>
                <a:lnTo>
                  <a:pt x="327" y="2050"/>
                </a:lnTo>
                <a:lnTo>
                  <a:pt x="332" y="2054"/>
                </a:lnTo>
                <a:lnTo>
                  <a:pt x="332" y="2054"/>
                </a:lnTo>
                <a:lnTo>
                  <a:pt x="334" y="2050"/>
                </a:lnTo>
                <a:lnTo>
                  <a:pt x="335" y="2045"/>
                </a:lnTo>
                <a:lnTo>
                  <a:pt x="335" y="2036"/>
                </a:lnTo>
                <a:lnTo>
                  <a:pt x="334" y="2027"/>
                </a:lnTo>
                <a:lnTo>
                  <a:pt x="331" y="2006"/>
                </a:lnTo>
                <a:lnTo>
                  <a:pt x="328" y="1980"/>
                </a:lnTo>
                <a:lnTo>
                  <a:pt x="327" y="1968"/>
                </a:lnTo>
                <a:lnTo>
                  <a:pt x="326" y="1955"/>
                </a:lnTo>
                <a:lnTo>
                  <a:pt x="326" y="1943"/>
                </a:lnTo>
                <a:lnTo>
                  <a:pt x="328" y="1932"/>
                </a:lnTo>
                <a:lnTo>
                  <a:pt x="330" y="1922"/>
                </a:lnTo>
                <a:lnTo>
                  <a:pt x="334" y="1913"/>
                </a:lnTo>
                <a:lnTo>
                  <a:pt x="337" y="1910"/>
                </a:lnTo>
                <a:lnTo>
                  <a:pt x="341" y="1906"/>
                </a:lnTo>
                <a:lnTo>
                  <a:pt x="344" y="1904"/>
                </a:lnTo>
                <a:lnTo>
                  <a:pt x="348" y="1901"/>
                </a:lnTo>
                <a:lnTo>
                  <a:pt x="348" y="1901"/>
                </a:lnTo>
                <a:lnTo>
                  <a:pt x="353" y="1900"/>
                </a:lnTo>
                <a:lnTo>
                  <a:pt x="357" y="1900"/>
                </a:lnTo>
                <a:lnTo>
                  <a:pt x="362" y="1901"/>
                </a:lnTo>
                <a:lnTo>
                  <a:pt x="366" y="1905"/>
                </a:lnTo>
                <a:lnTo>
                  <a:pt x="375" y="1912"/>
                </a:lnTo>
                <a:lnTo>
                  <a:pt x="386" y="1921"/>
                </a:lnTo>
                <a:lnTo>
                  <a:pt x="397" y="1932"/>
                </a:lnTo>
                <a:lnTo>
                  <a:pt x="410" y="1941"/>
                </a:lnTo>
                <a:lnTo>
                  <a:pt x="417" y="1946"/>
                </a:lnTo>
                <a:lnTo>
                  <a:pt x="424" y="1950"/>
                </a:lnTo>
                <a:lnTo>
                  <a:pt x="434" y="1953"/>
                </a:lnTo>
                <a:lnTo>
                  <a:pt x="442" y="1955"/>
                </a:lnTo>
                <a:lnTo>
                  <a:pt x="442" y="1955"/>
                </a:lnTo>
                <a:lnTo>
                  <a:pt x="451" y="1955"/>
                </a:lnTo>
                <a:lnTo>
                  <a:pt x="460" y="1955"/>
                </a:lnTo>
                <a:lnTo>
                  <a:pt x="468" y="1954"/>
                </a:lnTo>
                <a:lnTo>
                  <a:pt x="478" y="1952"/>
                </a:lnTo>
                <a:lnTo>
                  <a:pt x="486" y="1948"/>
                </a:lnTo>
                <a:lnTo>
                  <a:pt x="494" y="1944"/>
                </a:lnTo>
                <a:lnTo>
                  <a:pt x="501" y="1940"/>
                </a:lnTo>
                <a:lnTo>
                  <a:pt x="509" y="1935"/>
                </a:lnTo>
                <a:lnTo>
                  <a:pt x="525" y="1923"/>
                </a:lnTo>
                <a:lnTo>
                  <a:pt x="539" y="1909"/>
                </a:lnTo>
                <a:lnTo>
                  <a:pt x="554" y="1892"/>
                </a:lnTo>
                <a:lnTo>
                  <a:pt x="571" y="1875"/>
                </a:lnTo>
                <a:lnTo>
                  <a:pt x="604" y="1836"/>
                </a:lnTo>
                <a:lnTo>
                  <a:pt x="624" y="1817"/>
                </a:lnTo>
                <a:lnTo>
                  <a:pt x="644" y="1797"/>
                </a:lnTo>
                <a:lnTo>
                  <a:pt x="667" y="1777"/>
                </a:lnTo>
                <a:lnTo>
                  <a:pt x="691" y="1758"/>
                </a:lnTo>
                <a:lnTo>
                  <a:pt x="705" y="1749"/>
                </a:lnTo>
                <a:lnTo>
                  <a:pt x="718" y="1741"/>
                </a:lnTo>
                <a:lnTo>
                  <a:pt x="732" y="1733"/>
                </a:lnTo>
                <a:lnTo>
                  <a:pt x="747" y="1725"/>
                </a:lnTo>
                <a:lnTo>
                  <a:pt x="747" y="1725"/>
                </a:lnTo>
                <a:lnTo>
                  <a:pt x="787" y="1706"/>
                </a:lnTo>
                <a:lnTo>
                  <a:pt x="819" y="1694"/>
                </a:lnTo>
                <a:lnTo>
                  <a:pt x="831" y="1689"/>
                </a:lnTo>
                <a:lnTo>
                  <a:pt x="843" y="1686"/>
                </a:lnTo>
                <a:lnTo>
                  <a:pt x="852" y="1685"/>
                </a:lnTo>
                <a:lnTo>
                  <a:pt x="859" y="1684"/>
                </a:lnTo>
                <a:lnTo>
                  <a:pt x="865" y="1684"/>
                </a:lnTo>
                <a:lnTo>
                  <a:pt x="869" y="1686"/>
                </a:lnTo>
                <a:lnTo>
                  <a:pt x="872" y="1688"/>
                </a:lnTo>
                <a:lnTo>
                  <a:pt x="874" y="1691"/>
                </a:lnTo>
                <a:lnTo>
                  <a:pt x="876" y="1694"/>
                </a:lnTo>
                <a:lnTo>
                  <a:pt x="876" y="1698"/>
                </a:lnTo>
                <a:lnTo>
                  <a:pt x="875" y="1708"/>
                </a:lnTo>
                <a:lnTo>
                  <a:pt x="872" y="1720"/>
                </a:lnTo>
                <a:lnTo>
                  <a:pt x="868" y="1734"/>
                </a:lnTo>
                <a:lnTo>
                  <a:pt x="865" y="1747"/>
                </a:lnTo>
                <a:lnTo>
                  <a:pt x="863" y="1759"/>
                </a:lnTo>
                <a:lnTo>
                  <a:pt x="863" y="1765"/>
                </a:lnTo>
                <a:lnTo>
                  <a:pt x="863" y="1772"/>
                </a:lnTo>
                <a:lnTo>
                  <a:pt x="865" y="1777"/>
                </a:lnTo>
                <a:lnTo>
                  <a:pt x="867" y="1782"/>
                </a:lnTo>
                <a:lnTo>
                  <a:pt x="870" y="1786"/>
                </a:lnTo>
                <a:lnTo>
                  <a:pt x="875" y="1790"/>
                </a:lnTo>
                <a:lnTo>
                  <a:pt x="881" y="1793"/>
                </a:lnTo>
                <a:lnTo>
                  <a:pt x="889" y="1795"/>
                </a:lnTo>
                <a:lnTo>
                  <a:pt x="889" y="1795"/>
                </a:lnTo>
                <a:lnTo>
                  <a:pt x="901" y="1799"/>
                </a:lnTo>
                <a:lnTo>
                  <a:pt x="912" y="1802"/>
                </a:lnTo>
                <a:lnTo>
                  <a:pt x="921" y="1807"/>
                </a:lnTo>
                <a:lnTo>
                  <a:pt x="928" y="1811"/>
                </a:lnTo>
                <a:lnTo>
                  <a:pt x="935" y="1817"/>
                </a:lnTo>
                <a:lnTo>
                  <a:pt x="940" y="1822"/>
                </a:lnTo>
                <a:lnTo>
                  <a:pt x="943" y="1828"/>
                </a:lnTo>
                <a:lnTo>
                  <a:pt x="945" y="1834"/>
                </a:lnTo>
                <a:lnTo>
                  <a:pt x="947" y="1840"/>
                </a:lnTo>
                <a:lnTo>
                  <a:pt x="947" y="1846"/>
                </a:lnTo>
                <a:lnTo>
                  <a:pt x="946" y="1853"/>
                </a:lnTo>
                <a:lnTo>
                  <a:pt x="945" y="1860"/>
                </a:lnTo>
                <a:lnTo>
                  <a:pt x="943" y="1867"/>
                </a:lnTo>
                <a:lnTo>
                  <a:pt x="940" y="1874"/>
                </a:lnTo>
                <a:lnTo>
                  <a:pt x="932" y="1887"/>
                </a:lnTo>
                <a:lnTo>
                  <a:pt x="922" y="1900"/>
                </a:lnTo>
                <a:lnTo>
                  <a:pt x="912" y="1913"/>
                </a:lnTo>
                <a:lnTo>
                  <a:pt x="902" y="1924"/>
                </a:lnTo>
                <a:lnTo>
                  <a:pt x="892" y="1934"/>
                </a:lnTo>
                <a:lnTo>
                  <a:pt x="875" y="1948"/>
                </a:lnTo>
                <a:lnTo>
                  <a:pt x="869" y="1955"/>
                </a:lnTo>
                <a:lnTo>
                  <a:pt x="869" y="1955"/>
                </a:lnTo>
                <a:lnTo>
                  <a:pt x="877" y="1959"/>
                </a:lnTo>
                <a:lnTo>
                  <a:pt x="888" y="1961"/>
                </a:lnTo>
                <a:lnTo>
                  <a:pt x="899" y="1962"/>
                </a:lnTo>
                <a:lnTo>
                  <a:pt x="912" y="1961"/>
                </a:lnTo>
                <a:lnTo>
                  <a:pt x="926" y="1958"/>
                </a:lnTo>
                <a:lnTo>
                  <a:pt x="941" y="1954"/>
                </a:lnTo>
                <a:lnTo>
                  <a:pt x="957" y="1947"/>
                </a:lnTo>
                <a:lnTo>
                  <a:pt x="972" y="1939"/>
                </a:lnTo>
                <a:lnTo>
                  <a:pt x="989" y="1930"/>
                </a:lnTo>
                <a:lnTo>
                  <a:pt x="1004" y="1919"/>
                </a:lnTo>
                <a:lnTo>
                  <a:pt x="1019" y="1906"/>
                </a:lnTo>
                <a:lnTo>
                  <a:pt x="1035" y="1891"/>
                </a:lnTo>
                <a:lnTo>
                  <a:pt x="1048" y="1874"/>
                </a:lnTo>
                <a:lnTo>
                  <a:pt x="1061" y="1855"/>
                </a:lnTo>
                <a:lnTo>
                  <a:pt x="1073" y="1835"/>
                </a:lnTo>
                <a:lnTo>
                  <a:pt x="1083" y="1814"/>
                </a:lnTo>
                <a:lnTo>
                  <a:pt x="1083" y="1814"/>
                </a:lnTo>
                <a:lnTo>
                  <a:pt x="1086" y="1805"/>
                </a:lnTo>
                <a:lnTo>
                  <a:pt x="1089" y="1799"/>
                </a:lnTo>
                <a:lnTo>
                  <a:pt x="1092" y="1794"/>
                </a:lnTo>
                <a:lnTo>
                  <a:pt x="1096" y="1790"/>
                </a:lnTo>
                <a:lnTo>
                  <a:pt x="1100" y="1787"/>
                </a:lnTo>
                <a:lnTo>
                  <a:pt x="1103" y="1784"/>
                </a:lnTo>
                <a:lnTo>
                  <a:pt x="1111" y="1781"/>
                </a:lnTo>
                <a:lnTo>
                  <a:pt x="1120" y="1778"/>
                </a:lnTo>
                <a:lnTo>
                  <a:pt x="1129" y="1774"/>
                </a:lnTo>
                <a:lnTo>
                  <a:pt x="1138" y="1768"/>
                </a:lnTo>
                <a:lnTo>
                  <a:pt x="1143" y="1763"/>
                </a:lnTo>
                <a:lnTo>
                  <a:pt x="1148" y="1758"/>
                </a:lnTo>
                <a:lnTo>
                  <a:pt x="1148" y="1758"/>
                </a:lnTo>
                <a:lnTo>
                  <a:pt x="1151" y="1752"/>
                </a:lnTo>
                <a:lnTo>
                  <a:pt x="1154" y="1746"/>
                </a:lnTo>
                <a:lnTo>
                  <a:pt x="1158" y="1740"/>
                </a:lnTo>
                <a:lnTo>
                  <a:pt x="1159" y="1734"/>
                </a:lnTo>
                <a:lnTo>
                  <a:pt x="1160" y="1719"/>
                </a:lnTo>
                <a:lnTo>
                  <a:pt x="1160" y="1705"/>
                </a:lnTo>
                <a:lnTo>
                  <a:pt x="1160" y="1690"/>
                </a:lnTo>
                <a:lnTo>
                  <a:pt x="1160" y="1676"/>
                </a:lnTo>
                <a:lnTo>
                  <a:pt x="1162" y="1661"/>
                </a:lnTo>
                <a:lnTo>
                  <a:pt x="1164" y="1655"/>
                </a:lnTo>
                <a:lnTo>
                  <a:pt x="1166" y="1649"/>
                </a:lnTo>
                <a:lnTo>
                  <a:pt x="1166" y="1649"/>
                </a:lnTo>
                <a:lnTo>
                  <a:pt x="1170" y="1643"/>
                </a:lnTo>
                <a:lnTo>
                  <a:pt x="1174" y="1638"/>
                </a:lnTo>
                <a:lnTo>
                  <a:pt x="1178" y="1633"/>
                </a:lnTo>
                <a:lnTo>
                  <a:pt x="1183" y="1628"/>
                </a:lnTo>
                <a:lnTo>
                  <a:pt x="1195" y="1620"/>
                </a:lnTo>
                <a:lnTo>
                  <a:pt x="1209" y="1614"/>
                </a:lnTo>
                <a:lnTo>
                  <a:pt x="1223" y="1609"/>
                </a:lnTo>
                <a:lnTo>
                  <a:pt x="1237" y="1605"/>
                </a:lnTo>
                <a:lnTo>
                  <a:pt x="1268" y="1597"/>
                </a:lnTo>
                <a:lnTo>
                  <a:pt x="1298" y="1591"/>
                </a:lnTo>
                <a:lnTo>
                  <a:pt x="1310" y="1587"/>
                </a:lnTo>
                <a:lnTo>
                  <a:pt x="1321" y="1581"/>
                </a:lnTo>
                <a:lnTo>
                  <a:pt x="1329" y="1575"/>
                </a:lnTo>
                <a:lnTo>
                  <a:pt x="1333" y="1572"/>
                </a:lnTo>
                <a:lnTo>
                  <a:pt x="1335" y="1568"/>
                </a:lnTo>
                <a:lnTo>
                  <a:pt x="1338" y="1564"/>
                </a:lnTo>
                <a:lnTo>
                  <a:pt x="1340" y="1559"/>
                </a:lnTo>
                <a:lnTo>
                  <a:pt x="1340" y="1554"/>
                </a:lnTo>
                <a:lnTo>
                  <a:pt x="1340" y="1549"/>
                </a:lnTo>
                <a:lnTo>
                  <a:pt x="1340" y="1549"/>
                </a:lnTo>
                <a:lnTo>
                  <a:pt x="1338" y="1534"/>
                </a:lnTo>
                <a:lnTo>
                  <a:pt x="1338" y="1521"/>
                </a:lnTo>
                <a:lnTo>
                  <a:pt x="1341" y="1509"/>
                </a:lnTo>
                <a:lnTo>
                  <a:pt x="1345" y="1499"/>
                </a:lnTo>
                <a:lnTo>
                  <a:pt x="1350" y="1488"/>
                </a:lnTo>
                <a:lnTo>
                  <a:pt x="1355" y="1480"/>
                </a:lnTo>
                <a:lnTo>
                  <a:pt x="1362" y="1472"/>
                </a:lnTo>
                <a:lnTo>
                  <a:pt x="1370" y="1465"/>
                </a:lnTo>
                <a:lnTo>
                  <a:pt x="1378" y="1459"/>
                </a:lnTo>
                <a:lnTo>
                  <a:pt x="1388" y="1453"/>
                </a:lnTo>
                <a:lnTo>
                  <a:pt x="1406" y="1443"/>
                </a:lnTo>
                <a:lnTo>
                  <a:pt x="1424" y="1435"/>
                </a:lnTo>
                <a:lnTo>
                  <a:pt x="1441" y="1428"/>
                </a:lnTo>
                <a:lnTo>
                  <a:pt x="1441" y="1428"/>
                </a:lnTo>
                <a:lnTo>
                  <a:pt x="1443" y="1428"/>
                </a:lnTo>
                <a:lnTo>
                  <a:pt x="1444" y="1429"/>
                </a:lnTo>
                <a:lnTo>
                  <a:pt x="1447" y="1431"/>
                </a:lnTo>
                <a:lnTo>
                  <a:pt x="1449" y="1436"/>
                </a:lnTo>
                <a:lnTo>
                  <a:pt x="1453" y="1443"/>
                </a:lnTo>
                <a:lnTo>
                  <a:pt x="1461" y="1462"/>
                </a:lnTo>
                <a:lnTo>
                  <a:pt x="1467" y="1473"/>
                </a:lnTo>
                <a:lnTo>
                  <a:pt x="1474" y="1485"/>
                </a:lnTo>
                <a:lnTo>
                  <a:pt x="1484" y="1498"/>
                </a:lnTo>
                <a:lnTo>
                  <a:pt x="1494" y="1511"/>
                </a:lnTo>
                <a:lnTo>
                  <a:pt x="1506" y="1525"/>
                </a:lnTo>
                <a:lnTo>
                  <a:pt x="1522" y="1539"/>
                </a:lnTo>
                <a:lnTo>
                  <a:pt x="1539" y="1552"/>
                </a:lnTo>
                <a:lnTo>
                  <a:pt x="1559" y="1564"/>
                </a:lnTo>
                <a:lnTo>
                  <a:pt x="1583" y="1576"/>
                </a:lnTo>
                <a:lnTo>
                  <a:pt x="1609" y="1587"/>
                </a:lnTo>
                <a:lnTo>
                  <a:pt x="1609" y="1587"/>
                </a:lnTo>
                <a:lnTo>
                  <a:pt x="1684" y="1556"/>
                </a:lnTo>
                <a:lnTo>
                  <a:pt x="1730" y="1534"/>
                </a:lnTo>
                <a:lnTo>
                  <a:pt x="1757" y="1521"/>
                </a:lnTo>
                <a:lnTo>
                  <a:pt x="1786" y="1506"/>
                </a:lnTo>
                <a:lnTo>
                  <a:pt x="1786" y="1506"/>
                </a:lnTo>
                <a:lnTo>
                  <a:pt x="1818" y="1489"/>
                </a:lnTo>
                <a:lnTo>
                  <a:pt x="1848" y="1472"/>
                </a:lnTo>
                <a:lnTo>
                  <a:pt x="1860" y="1464"/>
                </a:lnTo>
                <a:lnTo>
                  <a:pt x="1871" y="1457"/>
                </a:lnTo>
                <a:lnTo>
                  <a:pt x="1881" y="1449"/>
                </a:lnTo>
                <a:lnTo>
                  <a:pt x="1889" y="1442"/>
                </a:lnTo>
                <a:lnTo>
                  <a:pt x="1889" y="1442"/>
                </a:lnTo>
                <a:lnTo>
                  <a:pt x="1888" y="1440"/>
                </a:lnTo>
                <a:lnTo>
                  <a:pt x="1887" y="1438"/>
                </a:lnTo>
                <a:lnTo>
                  <a:pt x="1879" y="1431"/>
                </a:lnTo>
                <a:lnTo>
                  <a:pt x="1868" y="1420"/>
                </a:lnTo>
                <a:lnTo>
                  <a:pt x="1855" y="1406"/>
                </a:lnTo>
                <a:lnTo>
                  <a:pt x="1840" y="1388"/>
                </a:lnTo>
                <a:lnTo>
                  <a:pt x="1825" y="1369"/>
                </a:lnTo>
                <a:lnTo>
                  <a:pt x="1818" y="1358"/>
                </a:lnTo>
                <a:lnTo>
                  <a:pt x="1812" y="1345"/>
                </a:lnTo>
                <a:lnTo>
                  <a:pt x="1807" y="1334"/>
                </a:lnTo>
                <a:lnTo>
                  <a:pt x="1802" y="1321"/>
                </a:lnTo>
                <a:lnTo>
                  <a:pt x="1802" y="1321"/>
                </a:lnTo>
                <a:lnTo>
                  <a:pt x="1799" y="1308"/>
                </a:lnTo>
                <a:lnTo>
                  <a:pt x="1796" y="1297"/>
                </a:lnTo>
                <a:lnTo>
                  <a:pt x="1794" y="1288"/>
                </a:lnTo>
                <a:lnTo>
                  <a:pt x="1794" y="1279"/>
                </a:lnTo>
                <a:lnTo>
                  <a:pt x="1794" y="1272"/>
                </a:lnTo>
                <a:lnTo>
                  <a:pt x="1794" y="1267"/>
                </a:lnTo>
                <a:lnTo>
                  <a:pt x="1795" y="1263"/>
                </a:lnTo>
                <a:lnTo>
                  <a:pt x="1796" y="1261"/>
                </a:lnTo>
                <a:lnTo>
                  <a:pt x="1796" y="1261"/>
                </a:lnTo>
                <a:lnTo>
                  <a:pt x="1809" y="1278"/>
                </a:lnTo>
                <a:lnTo>
                  <a:pt x="1824" y="1295"/>
                </a:lnTo>
                <a:lnTo>
                  <a:pt x="1845" y="1316"/>
                </a:lnTo>
                <a:lnTo>
                  <a:pt x="1857" y="1327"/>
                </a:lnTo>
                <a:lnTo>
                  <a:pt x="1869" y="1338"/>
                </a:lnTo>
                <a:lnTo>
                  <a:pt x="1883" y="1349"/>
                </a:lnTo>
                <a:lnTo>
                  <a:pt x="1899" y="1361"/>
                </a:lnTo>
                <a:lnTo>
                  <a:pt x="1915" y="1372"/>
                </a:lnTo>
                <a:lnTo>
                  <a:pt x="1932" y="1381"/>
                </a:lnTo>
                <a:lnTo>
                  <a:pt x="1949" y="1390"/>
                </a:lnTo>
                <a:lnTo>
                  <a:pt x="1967" y="1398"/>
                </a:lnTo>
                <a:lnTo>
                  <a:pt x="1967" y="1398"/>
                </a:lnTo>
                <a:lnTo>
                  <a:pt x="2021" y="1370"/>
                </a:lnTo>
                <a:lnTo>
                  <a:pt x="2075" y="1340"/>
                </a:lnTo>
                <a:lnTo>
                  <a:pt x="2129" y="1307"/>
                </a:lnTo>
                <a:lnTo>
                  <a:pt x="2183" y="1273"/>
                </a:lnTo>
                <a:lnTo>
                  <a:pt x="2183" y="1273"/>
                </a:lnTo>
                <a:lnTo>
                  <a:pt x="2218" y="1249"/>
                </a:lnTo>
                <a:lnTo>
                  <a:pt x="2218" y="1249"/>
                </a:lnTo>
                <a:lnTo>
                  <a:pt x="2219" y="1248"/>
                </a:lnTo>
                <a:lnTo>
                  <a:pt x="2219" y="1248"/>
                </a:lnTo>
                <a:lnTo>
                  <a:pt x="2220" y="1246"/>
                </a:lnTo>
                <a:lnTo>
                  <a:pt x="2219" y="1244"/>
                </a:lnTo>
                <a:lnTo>
                  <a:pt x="2215" y="1237"/>
                </a:lnTo>
                <a:lnTo>
                  <a:pt x="2207" y="1228"/>
                </a:lnTo>
                <a:lnTo>
                  <a:pt x="2196" y="1217"/>
                </a:lnTo>
                <a:lnTo>
                  <a:pt x="2171" y="1193"/>
                </a:lnTo>
                <a:lnTo>
                  <a:pt x="2142" y="1164"/>
                </a:lnTo>
                <a:lnTo>
                  <a:pt x="2129" y="1150"/>
                </a:lnTo>
                <a:lnTo>
                  <a:pt x="2118" y="1136"/>
                </a:lnTo>
                <a:lnTo>
                  <a:pt x="2108" y="1121"/>
                </a:lnTo>
                <a:lnTo>
                  <a:pt x="2104" y="1114"/>
                </a:lnTo>
                <a:lnTo>
                  <a:pt x="2101" y="1108"/>
                </a:lnTo>
                <a:lnTo>
                  <a:pt x="2100" y="1101"/>
                </a:lnTo>
                <a:lnTo>
                  <a:pt x="2099" y="1095"/>
                </a:lnTo>
                <a:lnTo>
                  <a:pt x="2099" y="1089"/>
                </a:lnTo>
                <a:lnTo>
                  <a:pt x="2100" y="1084"/>
                </a:lnTo>
                <a:lnTo>
                  <a:pt x="2102" y="1078"/>
                </a:lnTo>
                <a:lnTo>
                  <a:pt x="2106" y="1073"/>
                </a:lnTo>
                <a:lnTo>
                  <a:pt x="2112" y="1069"/>
                </a:lnTo>
                <a:lnTo>
                  <a:pt x="2119" y="1065"/>
                </a:lnTo>
                <a:lnTo>
                  <a:pt x="2119" y="1065"/>
                </a:lnTo>
                <a:lnTo>
                  <a:pt x="2125" y="1061"/>
                </a:lnTo>
                <a:lnTo>
                  <a:pt x="2130" y="1056"/>
                </a:lnTo>
                <a:lnTo>
                  <a:pt x="2133" y="1051"/>
                </a:lnTo>
                <a:lnTo>
                  <a:pt x="2135" y="1045"/>
                </a:lnTo>
                <a:lnTo>
                  <a:pt x="2136" y="1039"/>
                </a:lnTo>
                <a:lnTo>
                  <a:pt x="2136" y="1030"/>
                </a:lnTo>
                <a:lnTo>
                  <a:pt x="2136" y="1023"/>
                </a:lnTo>
                <a:lnTo>
                  <a:pt x="2134" y="1014"/>
                </a:lnTo>
                <a:lnTo>
                  <a:pt x="2129" y="997"/>
                </a:lnTo>
                <a:lnTo>
                  <a:pt x="2121" y="977"/>
                </a:lnTo>
                <a:lnTo>
                  <a:pt x="2102" y="935"/>
                </a:lnTo>
                <a:lnTo>
                  <a:pt x="2093" y="914"/>
                </a:lnTo>
                <a:lnTo>
                  <a:pt x="2085" y="893"/>
                </a:lnTo>
                <a:lnTo>
                  <a:pt x="2078" y="873"/>
                </a:lnTo>
                <a:lnTo>
                  <a:pt x="2076" y="863"/>
                </a:lnTo>
                <a:lnTo>
                  <a:pt x="2074" y="853"/>
                </a:lnTo>
                <a:lnTo>
                  <a:pt x="2074" y="844"/>
                </a:lnTo>
                <a:lnTo>
                  <a:pt x="2074" y="836"/>
                </a:lnTo>
                <a:lnTo>
                  <a:pt x="2075" y="828"/>
                </a:lnTo>
                <a:lnTo>
                  <a:pt x="2077" y="821"/>
                </a:lnTo>
                <a:lnTo>
                  <a:pt x="2080" y="814"/>
                </a:lnTo>
                <a:lnTo>
                  <a:pt x="2085" y="807"/>
                </a:lnTo>
                <a:lnTo>
                  <a:pt x="2091" y="801"/>
                </a:lnTo>
                <a:lnTo>
                  <a:pt x="2099" y="797"/>
                </a:lnTo>
                <a:lnTo>
                  <a:pt x="2099" y="797"/>
                </a:lnTo>
                <a:lnTo>
                  <a:pt x="2200" y="744"/>
                </a:lnTo>
                <a:lnTo>
                  <a:pt x="2306" y="693"/>
                </a:lnTo>
                <a:lnTo>
                  <a:pt x="2410" y="642"/>
                </a:lnTo>
                <a:lnTo>
                  <a:pt x="2513" y="592"/>
                </a:lnTo>
                <a:lnTo>
                  <a:pt x="2705" y="501"/>
                </a:lnTo>
                <a:lnTo>
                  <a:pt x="2788" y="461"/>
                </a:lnTo>
                <a:lnTo>
                  <a:pt x="2863" y="424"/>
                </a:lnTo>
                <a:lnTo>
                  <a:pt x="2863" y="424"/>
                </a:lnTo>
                <a:lnTo>
                  <a:pt x="2859" y="408"/>
                </a:lnTo>
                <a:lnTo>
                  <a:pt x="2853" y="389"/>
                </a:lnTo>
                <a:lnTo>
                  <a:pt x="2843" y="366"/>
                </a:lnTo>
                <a:lnTo>
                  <a:pt x="2836" y="354"/>
                </a:lnTo>
                <a:lnTo>
                  <a:pt x="2829" y="339"/>
                </a:lnTo>
                <a:lnTo>
                  <a:pt x="2821" y="325"/>
                </a:lnTo>
                <a:lnTo>
                  <a:pt x="2812" y="311"/>
                </a:lnTo>
                <a:lnTo>
                  <a:pt x="2801" y="296"/>
                </a:lnTo>
                <a:lnTo>
                  <a:pt x="2788" y="281"/>
                </a:lnTo>
                <a:lnTo>
                  <a:pt x="2774" y="267"/>
                </a:lnTo>
                <a:lnTo>
                  <a:pt x="2759" y="25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5" name="Freeform 32"/>
          <p:cNvSpPr>
            <a:spLocks/>
          </p:cNvSpPr>
          <p:nvPr userDrawn="1"/>
        </p:nvSpPr>
        <p:spPr bwMode="auto">
          <a:xfrm>
            <a:off x="7194550" y="1861840"/>
            <a:ext cx="161925" cy="153988"/>
          </a:xfrm>
          <a:custGeom>
            <a:avLst/>
            <a:gdLst>
              <a:gd name="T0" fmla="*/ 2 w 1226"/>
              <a:gd name="T1" fmla="*/ 386 h 1168"/>
              <a:gd name="T2" fmla="*/ 22 w 1226"/>
              <a:gd name="T3" fmla="*/ 434 h 1168"/>
              <a:gd name="T4" fmla="*/ 61 w 1226"/>
              <a:gd name="T5" fmla="*/ 466 h 1168"/>
              <a:gd name="T6" fmla="*/ 120 w 1226"/>
              <a:gd name="T7" fmla="*/ 479 h 1168"/>
              <a:gd name="T8" fmla="*/ 142 w 1226"/>
              <a:gd name="T9" fmla="*/ 469 h 1168"/>
              <a:gd name="T10" fmla="*/ 160 w 1226"/>
              <a:gd name="T11" fmla="*/ 436 h 1168"/>
              <a:gd name="T12" fmla="*/ 164 w 1226"/>
              <a:gd name="T13" fmla="*/ 370 h 1168"/>
              <a:gd name="T14" fmla="*/ 174 w 1226"/>
              <a:gd name="T15" fmla="*/ 344 h 1168"/>
              <a:gd name="T16" fmla="*/ 198 w 1226"/>
              <a:gd name="T17" fmla="*/ 331 h 1168"/>
              <a:gd name="T18" fmla="*/ 223 w 1226"/>
              <a:gd name="T19" fmla="*/ 318 h 1168"/>
              <a:gd name="T20" fmla="*/ 427 w 1226"/>
              <a:gd name="T21" fmla="*/ 416 h 1168"/>
              <a:gd name="T22" fmla="*/ 628 w 1226"/>
              <a:gd name="T23" fmla="*/ 534 h 1168"/>
              <a:gd name="T24" fmla="*/ 876 w 1226"/>
              <a:gd name="T25" fmla="*/ 703 h 1168"/>
              <a:gd name="T26" fmla="*/ 868 w 1226"/>
              <a:gd name="T27" fmla="*/ 783 h 1168"/>
              <a:gd name="T28" fmla="*/ 779 w 1226"/>
              <a:gd name="T29" fmla="*/ 957 h 1168"/>
              <a:gd name="T30" fmla="*/ 753 w 1226"/>
              <a:gd name="T31" fmla="*/ 1040 h 1168"/>
              <a:gd name="T32" fmla="*/ 754 w 1226"/>
              <a:gd name="T33" fmla="*/ 1090 h 1168"/>
              <a:gd name="T34" fmla="*/ 771 w 1226"/>
              <a:gd name="T35" fmla="*/ 1130 h 1168"/>
              <a:gd name="T36" fmla="*/ 801 w 1226"/>
              <a:gd name="T37" fmla="*/ 1157 h 1168"/>
              <a:gd name="T38" fmla="*/ 842 w 1226"/>
              <a:gd name="T39" fmla="*/ 1168 h 1168"/>
              <a:gd name="T40" fmla="*/ 880 w 1226"/>
              <a:gd name="T41" fmla="*/ 1163 h 1168"/>
              <a:gd name="T42" fmla="*/ 919 w 1226"/>
              <a:gd name="T43" fmla="*/ 1140 h 1168"/>
              <a:gd name="T44" fmla="*/ 944 w 1226"/>
              <a:gd name="T45" fmla="*/ 1107 h 1168"/>
              <a:gd name="T46" fmla="*/ 952 w 1226"/>
              <a:gd name="T47" fmla="*/ 1060 h 1168"/>
              <a:gd name="T48" fmla="*/ 930 w 1226"/>
              <a:gd name="T49" fmla="*/ 1010 h 1168"/>
              <a:gd name="T50" fmla="*/ 885 w 1226"/>
              <a:gd name="T51" fmla="*/ 989 h 1168"/>
              <a:gd name="T52" fmla="*/ 919 w 1226"/>
              <a:gd name="T53" fmla="*/ 879 h 1168"/>
              <a:gd name="T54" fmla="*/ 954 w 1226"/>
              <a:gd name="T55" fmla="*/ 807 h 1168"/>
              <a:gd name="T56" fmla="*/ 1024 w 1226"/>
              <a:gd name="T57" fmla="*/ 715 h 1168"/>
              <a:gd name="T58" fmla="*/ 1095 w 1226"/>
              <a:gd name="T59" fmla="*/ 673 h 1168"/>
              <a:gd name="T60" fmla="*/ 1125 w 1226"/>
              <a:gd name="T61" fmla="*/ 670 h 1168"/>
              <a:gd name="T62" fmla="*/ 1099 w 1226"/>
              <a:gd name="T63" fmla="*/ 633 h 1168"/>
              <a:gd name="T64" fmla="*/ 1083 w 1226"/>
              <a:gd name="T65" fmla="*/ 543 h 1168"/>
              <a:gd name="T66" fmla="*/ 1096 w 1226"/>
              <a:gd name="T67" fmla="*/ 477 h 1168"/>
              <a:gd name="T68" fmla="*/ 1132 w 1226"/>
              <a:gd name="T69" fmla="*/ 395 h 1168"/>
              <a:gd name="T70" fmla="*/ 1195 w 1226"/>
              <a:gd name="T71" fmla="*/ 258 h 1168"/>
              <a:gd name="T72" fmla="*/ 1225 w 1226"/>
              <a:gd name="T73" fmla="*/ 141 h 1168"/>
              <a:gd name="T74" fmla="*/ 1217 w 1226"/>
              <a:gd name="T75" fmla="*/ 95 h 1168"/>
              <a:gd name="T76" fmla="*/ 1187 w 1226"/>
              <a:gd name="T77" fmla="*/ 55 h 1168"/>
              <a:gd name="T78" fmla="*/ 1144 w 1226"/>
              <a:gd name="T79" fmla="*/ 34 h 1168"/>
              <a:gd name="T80" fmla="*/ 1104 w 1226"/>
              <a:gd name="T81" fmla="*/ 35 h 1168"/>
              <a:gd name="T82" fmla="*/ 1061 w 1226"/>
              <a:gd name="T83" fmla="*/ 57 h 1168"/>
              <a:gd name="T84" fmla="*/ 1033 w 1226"/>
              <a:gd name="T85" fmla="*/ 94 h 1168"/>
              <a:gd name="T86" fmla="*/ 1025 w 1226"/>
              <a:gd name="T87" fmla="*/ 139 h 1168"/>
              <a:gd name="T88" fmla="*/ 1048 w 1226"/>
              <a:gd name="T89" fmla="*/ 205 h 1168"/>
              <a:gd name="T90" fmla="*/ 1095 w 1226"/>
              <a:gd name="T91" fmla="*/ 230 h 1168"/>
              <a:gd name="T92" fmla="*/ 1107 w 1226"/>
              <a:gd name="T93" fmla="*/ 240 h 1168"/>
              <a:gd name="T94" fmla="*/ 1044 w 1226"/>
              <a:gd name="T95" fmla="*/ 390 h 1168"/>
              <a:gd name="T96" fmla="*/ 975 w 1226"/>
              <a:gd name="T97" fmla="*/ 431 h 1168"/>
              <a:gd name="T98" fmla="*/ 717 w 1226"/>
              <a:gd name="T99" fmla="*/ 289 h 1168"/>
              <a:gd name="T100" fmla="*/ 529 w 1226"/>
              <a:gd name="T101" fmla="*/ 205 h 1168"/>
              <a:gd name="T102" fmla="*/ 317 w 1226"/>
              <a:gd name="T103" fmla="*/ 140 h 1168"/>
              <a:gd name="T104" fmla="*/ 378 w 1226"/>
              <a:gd name="T105" fmla="*/ 31 h 1168"/>
              <a:gd name="T106" fmla="*/ 389 w 1226"/>
              <a:gd name="T107" fmla="*/ 0 h 1168"/>
              <a:gd name="T108" fmla="*/ 367 w 1226"/>
              <a:gd name="T109" fmla="*/ 10 h 1168"/>
              <a:gd name="T110" fmla="*/ 285 w 1226"/>
              <a:gd name="T111" fmla="*/ 57 h 1168"/>
              <a:gd name="T112" fmla="*/ 211 w 1226"/>
              <a:gd name="T113" fmla="*/ 85 h 1168"/>
              <a:gd name="T114" fmla="*/ 147 w 1226"/>
              <a:gd name="T115" fmla="*/ 85 h 1168"/>
              <a:gd name="T116" fmla="*/ 114 w 1226"/>
              <a:gd name="T117" fmla="*/ 85 h 1168"/>
              <a:gd name="T118" fmla="*/ 87 w 1226"/>
              <a:gd name="T119" fmla="*/ 134 h 1168"/>
              <a:gd name="T120" fmla="*/ 42 w 1226"/>
              <a:gd name="T121" fmla="*/ 261 h 1168"/>
              <a:gd name="T122" fmla="*/ 6 w 1226"/>
              <a:gd name="T123" fmla="*/ 327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168">
                <a:moveTo>
                  <a:pt x="1" y="345"/>
                </a:moveTo>
                <a:lnTo>
                  <a:pt x="1" y="345"/>
                </a:lnTo>
                <a:lnTo>
                  <a:pt x="0" y="359"/>
                </a:lnTo>
                <a:lnTo>
                  <a:pt x="0" y="370"/>
                </a:lnTo>
                <a:lnTo>
                  <a:pt x="2" y="386"/>
                </a:lnTo>
                <a:lnTo>
                  <a:pt x="5" y="401"/>
                </a:lnTo>
                <a:lnTo>
                  <a:pt x="8" y="409"/>
                </a:lnTo>
                <a:lnTo>
                  <a:pt x="11" y="417"/>
                </a:lnTo>
                <a:lnTo>
                  <a:pt x="16" y="425"/>
                </a:lnTo>
                <a:lnTo>
                  <a:pt x="22" y="434"/>
                </a:lnTo>
                <a:lnTo>
                  <a:pt x="28" y="442"/>
                </a:lnTo>
                <a:lnTo>
                  <a:pt x="36" y="449"/>
                </a:lnTo>
                <a:lnTo>
                  <a:pt x="36" y="449"/>
                </a:lnTo>
                <a:lnTo>
                  <a:pt x="48" y="458"/>
                </a:lnTo>
                <a:lnTo>
                  <a:pt x="61" y="466"/>
                </a:lnTo>
                <a:lnTo>
                  <a:pt x="76" y="473"/>
                </a:lnTo>
                <a:lnTo>
                  <a:pt x="91" y="478"/>
                </a:lnTo>
                <a:lnTo>
                  <a:pt x="105" y="480"/>
                </a:lnTo>
                <a:lnTo>
                  <a:pt x="113" y="480"/>
                </a:lnTo>
                <a:lnTo>
                  <a:pt x="120" y="479"/>
                </a:lnTo>
                <a:lnTo>
                  <a:pt x="126" y="478"/>
                </a:lnTo>
                <a:lnTo>
                  <a:pt x="132" y="476"/>
                </a:lnTo>
                <a:lnTo>
                  <a:pt x="137" y="473"/>
                </a:lnTo>
                <a:lnTo>
                  <a:pt x="142" y="469"/>
                </a:lnTo>
                <a:lnTo>
                  <a:pt x="142" y="469"/>
                </a:lnTo>
                <a:lnTo>
                  <a:pt x="147" y="464"/>
                </a:lnTo>
                <a:lnTo>
                  <a:pt x="152" y="457"/>
                </a:lnTo>
                <a:lnTo>
                  <a:pt x="155" y="451"/>
                </a:lnTo>
                <a:lnTo>
                  <a:pt x="158" y="444"/>
                </a:lnTo>
                <a:lnTo>
                  <a:pt x="160" y="436"/>
                </a:lnTo>
                <a:lnTo>
                  <a:pt x="161" y="428"/>
                </a:lnTo>
                <a:lnTo>
                  <a:pt x="162" y="411"/>
                </a:lnTo>
                <a:lnTo>
                  <a:pt x="162" y="395"/>
                </a:lnTo>
                <a:lnTo>
                  <a:pt x="163" y="378"/>
                </a:lnTo>
                <a:lnTo>
                  <a:pt x="164" y="370"/>
                </a:lnTo>
                <a:lnTo>
                  <a:pt x="166" y="362"/>
                </a:lnTo>
                <a:lnTo>
                  <a:pt x="168" y="355"/>
                </a:lnTo>
                <a:lnTo>
                  <a:pt x="172" y="347"/>
                </a:lnTo>
                <a:lnTo>
                  <a:pt x="172" y="347"/>
                </a:lnTo>
                <a:lnTo>
                  <a:pt x="174" y="344"/>
                </a:lnTo>
                <a:lnTo>
                  <a:pt x="178" y="341"/>
                </a:lnTo>
                <a:lnTo>
                  <a:pt x="187" y="335"/>
                </a:lnTo>
                <a:lnTo>
                  <a:pt x="195" y="332"/>
                </a:lnTo>
                <a:lnTo>
                  <a:pt x="198" y="331"/>
                </a:lnTo>
                <a:lnTo>
                  <a:pt x="198" y="331"/>
                </a:lnTo>
                <a:lnTo>
                  <a:pt x="205" y="329"/>
                </a:lnTo>
                <a:lnTo>
                  <a:pt x="211" y="326"/>
                </a:lnTo>
                <a:lnTo>
                  <a:pt x="217" y="323"/>
                </a:lnTo>
                <a:lnTo>
                  <a:pt x="223" y="318"/>
                </a:lnTo>
                <a:lnTo>
                  <a:pt x="223" y="318"/>
                </a:lnTo>
                <a:lnTo>
                  <a:pt x="264" y="337"/>
                </a:lnTo>
                <a:lnTo>
                  <a:pt x="305" y="355"/>
                </a:lnTo>
                <a:lnTo>
                  <a:pt x="347" y="374"/>
                </a:lnTo>
                <a:lnTo>
                  <a:pt x="388" y="395"/>
                </a:lnTo>
                <a:lnTo>
                  <a:pt x="427" y="416"/>
                </a:lnTo>
                <a:lnTo>
                  <a:pt x="468" y="439"/>
                </a:lnTo>
                <a:lnTo>
                  <a:pt x="509" y="461"/>
                </a:lnTo>
                <a:lnTo>
                  <a:pt x="549" y="485"/>
                </a:lnTo>
                <a:lnTo>
                  <a:pt x="589" y="509"/>
                </a:lnTo>
                <a:lnTo>
                  <a:pt x="628" y="534"/>
                </a:lnTo>
                <a:lnTo>
                  <a:pt x="706" y="584"/>
                </a:lnTo>
                <a:lnTo>
                  <a:pt x="782" y="636"/>
                </a:lnTo>
                <a:lnTo>
                  <a:pt x="857" y="689"/>
                </a:lnTo>
                <a:lnTo>
                  <a:pt x="857" y="689"/>
                </a:lnTo>
                <a:lnTo>
                  <a:pt x="876" y="703"/>
                </a:lnTo>
                <a:lnTo>
                  <a:pt x="894" y="714"/>
                </a:lnTo>
                <a:lnTo>
                  <a:pt x="894" y="714"/>
                </a:lnTo>
                <a:lnTo>
                  <a:pt x="887" y="736"/>
                </a:lnTo>
                <a:lnTo>
                  <a:pt x="878" y="759"/>
                </a:lnTo>
                <a:lnTo>
                  <a:pt x="868" y="783"/>
                </a:lnTo>
                <a:lnTo>
                  <a:pt x="856" y="809"/>
                </a:lnTo>
                <a:lnTo>
                  <a:pt x="856" y="809"/>
                </a:lnTo>
                <a:lnTo>
                  <a:pt x="816" y="885"/>
                </a:lnTo>
                <a:lnTo>
                  <a:pt x="797" y="921"/>
                </a:lnTo>
                <a:lnTo>
                  <a:pt x="779" y="957"/>
                </a:lnTo>
                <a:lnTo>
                  <a:pt x="772" y="975"/>
                </a:lnTo>
                <a:lnTo>
                  <a:pt x="766" y="992"/>
                </a:lnTo>
                <a:lnTo>
                  <a:pt x="760" y="1008"/>
                </a:lnTo>
                <a:lnTo>
                  <a:pt x="756" y="1025"/>
                </a:lnTo>
                <a:lnTo>
                  <a:pt x="753" y="1040"/>
                </a:lnTo>
                <a:lnTo>
                  <a:pt x="751" y="1054"/>
                </a:lnTo>
                <a:lnTo>
                  <a:pt x="751" y="1069"/>
                </a:lnTo>
                <a:lnTo>
                  <a:pt x="752" y="1081"/>
                </a:lnTo>
                <a:lnTo>
                  <a:pt x="752" y="1081"/>
                </a:lnTo>
                <a:lnTo>
                  <a:pt x="754" y="1090"/>
                </a:lnTo>
                <a:lnTo>
                  <a:pt x="756" y="1099"/>
                </a:lnTo>
                <a:lnTo>
                  <a:pt x="759" y="1107"/>
                </a:lnTo>
                <a:lnTo>
                  <a:pt x="762" y="1116"/>
                </a:lnTo>
                <a:lnTo>
                  <a:pt x="766" y="1123"/>
                </a:lnTo>
                <a:lnTo>
                  <a:pt x="771" y="1130"/>
                </a:lnTo>
                <a:lnTo>
                  <a:pt x="776" y="1136"/>
                </a:lnTo>
                <a:lnTo>
                  <a:pt x="781" y="1142"/>
                </a:lnTo>
                <a:lnTo>
                  <a:pt x="787" y="1147"/>
                </a:lnTo>
                <a:lnTo>
                  <a:pt x="794" y="1152"/>
                </a:lnTo>
                <a:lnTo>
                  <a:pt x="801" y="1157"/>
                </a:lnTo>
                <a:lnTo>
                  <a:pt x="808" y="1160"/>
                </a:lnTo>
                <a:lnTo>
                  <a:pt x="816" y="1163"/>
                </a:lnTo>
                <a:lnTo>
                  <a:pt x="824" y="1165"/>
                </a:lnTo>
                <a:lnTo>
                  <a:pt x="833" y="1167"/>
                </a:lnTo>
                <a:lnTo>
                  <a:pt x="842" y="1168"/>
                </a:lnTo>
                <a:lnTo>
                  <a:pt x="842" y="1168"/>
                </a:lnTo>
                <a:lnTo>
                  <a:pt x="852" y="1168"/>
                </a:lnTo>
                <a:lnTo>
                  <a:pt x="862" y="1167"/>
                </a:lnTo>
                <a:lnTo>
                  <a:pt x="871" y="1165"/>
                </a:lnTo>
                <a:lnTo>
                  <a:pt x="880" y="1163"/>
                </a:lnTo>
                <a:lnTo>
                  <a:pt x="889" y="1160"/>
                </a:lnTo>
                <a:lnTo>
                  <a:pt x="897" y="1155"/>
                </a:lnTo>
                <a:lnTo>
                  <a:pt x="905" y="1151"/>
                </a:lnTo>
                <a:lnTo>
                  <a:pt x="912" y="1146"/>
                </a:lnTo>
                <a:lnTo>
                  <a:pt x="919" y="1140"/>
                </a:lnTo>
                <a:lnTo>
                  <a:pt x="925" y="1135"/>
                </a:lnTo>
                <a:lnTo>
                  <a:pt x="931" y="1129"/>
                </a:lnTo>
                <a:lnTo>
                  <a:pt x="936" y="1122"/>
                </a:lnTo>
                <a:lnTo>
                  <a:pt x="940" y="1115"/>
                </a:lnTo>
                <a:lnTo>
                  <a:pt x="944" y="1107"/>
                </a:lnTo>
                <a:lnTo>
                  <a:pt x="947" y="1100"/>
                </a:lnTo>
                <a:lnTo>
                  <a:pt x="949" y="1092"/>
                </a:lnTo>
                <a:lnTo>
                  <a:pt x="949" y="1092"/>
                </a:lnTo>
                <a:lnTo>
                  <a:pt x="951" y="1076"/>
                </a:lnTo>
                <a:lnTo>
                  <a:pt x="952" y="1060"/>
                </a:lnTo>
                <a:lnTo>
                  <a:pt x="950" y="1048"/>
                </a:lnTo>
                <a:lnTo>
                  <a:pt x="947" y="1036"/>
                </a:lnTo>
                <a:lnTo>
                  <a:pt x="942" y="1027"/>
                </a:lnTo>
                <a:lnTo>
                  <a:pt x="937" y="1017"/>
                </a:lnTo>
                <a:lnTo>
                  <a:pt x="930" y="1010"/>
                </a:lnTo>
                <a:lnTo>
                  <a:pt x="922" y="1005"/>
                </a:lnTo>
                <a:lnTo>
                  <a:pt x="915" y="1000"/>
                </a:lnTo>
                <a:lnTo>
                  <a:pt x="908" y="996"/>
                </a:lnTo>
                <a:lnTo>
                  <a:pt x="894" y="991"/>
                </a:lnTo>
                <a:lnTo>
                  <a:pt x="885" y="989"/>
                </a:lnTo>
                <a:lnTo>
                  <a:pt x="880" y="989"/>
                </a:lnTo>
                <a:lnTo>
                  <a:pt x="880" y="989"/>
                </a:lnTo>
                <a:lnTo>
                  <a:pt x="896" y="944"/>
                </a:lnTo>
                <a:lnTo>
                  <a:pt x="908" y="908"/>
                </a:lnTo>
                <a:lnTo>
                  <a:pt x="919" y="879"/>
                </a:lnTo>
                <a:lnTo>
                  <a:pt x="919" y="879"/>
                </a:lnTo>
                <a:lnTo>
                  <a:pt x="927" y="859"/>
                </a:lnTo>
                <a:lnTo>
                  <a:pt x="937" y="841"/>
                </a:lnTo>
                <a:lnTo>
                  <a:pt x="945" y="823"/>
                </a:lnTo>
                <a:lnTo>
                  <a:pt x="954" y="807"/>
                </a:lnTo>
                <a:lnTo>
                  <a:pt x="962" y="792"/>
                </a:lnTo>
                <a:lnTo>
                  <a:pt x="971" y="777"/>
                </a:lnTo>
                <a:lnTo>
                  <a:pt x="989" y="753"/>
                </a:lnTo>
                <a:lnTo>
                  <a:pt x="1006" y="732"/>
                </a:lnTo>
                <a:lnTo>
                  <a:pt x="1024" y="715"/>
                </a:lnTo>
                <a:lnTo>
                  <a:pt x="1040" y="702"/>
                </a:lnTo>
                <a:lnTo>
                  <a:pt x="1055" y="690"/>
                </a:lnTo>
                <a:lnTo>
                  <a:pt x="1070" y="683"/>
                </a:lnTo>
                <a:lnTo>
                  <a:pt x="1083" y="677"/>
                </a:lnTo>
                <a:lnTo>
                  <a:pt x="1095" y="673"/>
                </a:lnTo>
                <a:lnTo>
                  <a:pt x="1105" y="671"/>
                </a:lnTo>
                <a:lnTo>
                  <a:pt x="1114" y="670"/>
                </a:lnTo>
                <a:lnTo>
                  <a:pt x="1120" y="670"/>
                </a:lnTo>
                <a:lnTo>
                  <a:pt x="1125" y="670"/>
                </a:lnTo>
                <a:lnTo>
                  <a:pt x="1125" y="670"/>
                </a:lnTo>
                <a:lnTo>
                  <a:pt x="1121" y="666"/>
                </a:lnTo>
                <a:lnTo>
                  <a:pt x="1116" y="661"/>
                </a:lnTo>
                <a:lnTo>
                  <a:pt x="1111" y="653"/>
                </a:lnTo>
                <a:lnTo>
                  <a:pt x="1104" y="644"/>
                </a:lnTo>
                <a:lnTo>
                  <a:pt x="1099" y="633"/>
                </a:lnTo>
                <a:lnTo>
                  <a:pt x="1093" y="620"/>
                </a:lnTo>
                <a:lnTo>
                  <a:pt x="1088" y="603"/>
                </a:lnTo>
                <a:lnTo>
                  <a:pt x="1085" y="586"/>
                </a:lnTo>
                <a:lnTo>
                  <a:pt x="1083" y="566"/>
                </a:lnTo>
                <a:lnTo>
                  <a:pt x="1083" y="543"/>
                </a:lnTo>
                <a:lnTo>
                  <a:pt x="1084" y="531"/>
                </a:lnTo>
                <a:lnTo>
                  <a:pt x="1086" y="519"/>
                </a:lnTo>
                <a:lnTo>
                  <a:pt x="1088" y="505"/>
                </a:lnTo>
                <a:lnTo>
                  <a:pt x="1092" y="491"/>
                </a:lnTo>
                <a:lnTo>
                  <a:pt x="1096" y="477"/>
                </a:lnTo>
                <a:lnTo>
                  <a:pt x="1101" y="461"/>
                </a:lnTo>
                <a:lnTo>
                  <a:pt x="1107" y="446"/>
                </a:lnTo>
                <a:lnTo>
                  <a:pt x="1115" y="430"/>
                </a:lnTo>
                <a:lnTo>
                  <a:pt x="1123" y="412"/>
                </a:lnTo>
                <a:lnTo>
                  <a:pt x="1132" y="395"/>
                </a:lnTo>
                <a:lnTo>
                  <a:pt x="1132" y="395"/>
                </a:lnTo>
                <a:lnTo>
                  <a:pt x="1152" y="358"/>
                </a:lnTo>
                <a:lnTo>
                  <a:pt x="1169" y="322"/>
                </a:lnTo>
                <a:lnTo>
                  <a:pt x="1184" y="289"/>
                </a:lnTo>
                <a:lnTo>
                  <a:pt x="1195" y="258"/>
                </a:lnTo>
                <a:lnTo>
                  <a:pt x="1206" y="227"/>
                </a:lnTo>
                <a:lnTo>
                  <a:pt x="1214" y="197"/>
                </a:lnTo>
                <a:lnTo>
                  <a:pt x="1220" y="169"/>
                </a:lnTo>
                <a:lnTo>
                  <a:pt x="1225" y="141"/>
                </a:lnTo>
                <a:lnTo>
                  <a:pt x="1225" y="141"/>
                </a:lnTo>
                <a:lnTo>
                  <a:pt x="1226" y="132"/>
                </a:lnTo>
                <a:lnTo>
                  <a:pt x="1225" y="123"/>
                </a:lnTo>
                <a:lnTo>
                  <a:pt x="1224" y="114"/>
                </a:lnTo>
                <a:lnTo>
                  <a:pt x="1221" y="104"/>
                </a:lnTo>
                <a:lnTo>
                  <a:pt x="1217" y="95"/>
                </a:lnTo>
                <a:lnTo>
                  <a:pt x="1213" y="87"/>
                </a:lnTo>
                <a:lnTo>
                  <a:pt x="1208" y="78"/>
                </a:lnTo>
                <a:lnTo>
                  <a:pt x="1202" y="70"/>
                </a:lnTo>
                <a:lnTo>
                  <a:pt x="1194" y="63"/>
                </a:lnTo>
                <a:lnTo>
                  <a:pt x="1187" y="55"/>
                </a:lnTo>
                <a:lnTo>
                  <a:pt x="1179" y="49"/>
                </a:lnTo>
                <a:lnTo>
                  <a:pt x="1171" y="44"/>
                </a:lnTo>
                <a:lnTo>
                  <a:pt x="1163" y="39"/>
                </a:lnTo>
                <a:lnTo>
                  <a:pt x="1153" y="36"/>
                </a:lnTo>
                <a:lnTo>
                  <a:pt x="1144" y="34"/>
                </a:lnTo>
                <a:lnTo>
                  <a:pt x="1134" y="32"/>
                </a:lnTo>
                <a:lnTo>
                  <a:pt x="1134" y="32"/>
                </a:lnTo>
                <a:lnTo>
                  <a:pt x="1124" y="32"/>
                </a:lnTo>
                <a:lnTo>
                  <a:pt x="1115" y="33"/>
                </a:lnTo>
                <a:lnTo>
                  <a:pt x="1104" y="35"/>
                </a:lnTo>
                <a:lnTo>
                  <a:pt x="1095" y="38"/>
                </a:lnTo>
                <a:lnTo>
                  <a:pt x="1086" y="42"/>
                </a:lnTo>
                <a:lnTo>
                  <a:pt x="1078" y="46"/>
                </a:lnTo>
                <a:lnTo>
                  <a:pt x="1070" y="52"/>
                </a:lnTo>
                <a:lnTo>
                  <a:pt x="1061" y="57"/>
                </a:lnTo>
                <a:lnTo>
                  <a:pt x="1054" y="65"/>
                </a:lnTo>
                <a:lnTo>
                  <a:pt x="1048" y="71"/>
                </a:lnTo>
                <a:lnTo>
                  <a:pt x="1042" y="78"/>
                </a:lnTo>
                <a:lnTo>
                  <a:pt x="1037" y="86"/>
                </a:lnTo>
                <a:lnTo>
                  <a:pt x="1033" y="94"/>
                </a:lnTo>
                <a:lnTo>
                  <a:pt x="1029" y="102"/>
                </a:lnTo>
                <a:lnTo>
                  <a:pt x="1027" y="111"/>
                </a:lnTo>
                <a:lnTo>
                  <a:pt x="1026" y="119"/>
                </a:lnTo>
                <a:lnTo>
                  <a:pt x="1026" y="119"/>
                </a:lnTo>
                <a:lnTo>
                  <a:pt x="1025" y="139"/>
                </a:lnTo>
                <a:lnTo>
                  <a:pt x="1026" y="158"/>
                </a:lnTo>
                <a:lnTo>
                  <a:pt x="1030" y="173"/>
                </a:lnTo>
                <a:lnTo>
                  <a:pt x="1035" y="185"/>
                </a:lnTo>
                <a:lnTo>
                  <a:pt x="1041" y="195"/>
                </a:lnTo>
                <a:lnTo>
                  <a:pt x="1048" y="205"/>
                </a:lnTo>
                <a:lnTo>
                  <a:pt x="1056" y="212"/>
                </a:lnTo>
                <a:lnTo>
                  <a:pt x="1065" y="217"/>
                </a:lnTo>
                <a:lnTo>
                  <a:pt x="1073" y="221"/>
                </a:lnTo>
                <a:lnTo>
                  <a:pt x="1081" y="225"/>
                </a:lnTo>
                <a:lnTo>
                  <a:pt x="1095" y="230"/>
                </a:lnTo>
                <a:lnTo>
                  <a:pt x="1101" y="232"/>
                </a:lnTo>
                <a:lnTo>
                  <a:pt x="1104" y="234"/>
                </a:lnTo>
                <a:lnTo>
                  <a:pt x="1107" y="237"/>
                </a:lnTo>
                <a:lnTo>
                  <a:pt x="1107" y="240"/>
                </a:lnTo>
                <a:lnTo>
                  <a:pt x="1107" y="240"/>
                </a:lnTo>
                <a:lnTo>
                  <a:pt x="1096" y="276"/>
                </a:lnTo>
                <a:lnTo>
                  <a:pt x="1084" y="309"/>
                </a:lnTo>
                <a:lnTo>
                  <a:pt x="1071" y="339"/>
                </a:lnTo>
                <a:lnTo>
                  <a:pt x="1057" y="365"/>
                </a:lnTo>
                <a:lnTo>
                  <a:pt x="1044" y="390"/>
                </a:lnTo>
                <a:lnTo>
                  <a:pt x="1031" y="411"/>
                </a:lnTo>
                <a:lnTo>
                  <a:pt x="1016" y="431"/>
                </a:lnTo>
                <a:lnTo>
                  <a:pt x="1002" y="447"/>
                </a:lnTo>
                <a:lnTo>
                  <a:pt x="1002" y="447"/>
                </a:lnTo>
                <a:lnTo>
                  <a:pt x="975" y="431"/>
                </a:lnTo>
                <a:lnTo>
                  <a:pt x="942" y="411"/>
                </a:lnTo>
                <a:lnTo>
                  <a:pt x="942" y="411"/>
                </a:lnTo>
                <a:lnTo>
                  <a:pt x="865" y="369"/>
                </a:lnTo>
                <a:lnTo>
                  <a:pt x="790" y="328"/>
                </a:lnTo>
                <a:lnTo>
                  <a:pt x="717" y="289"/>
                </a:lnTo>
                <a:lnTo>
                  <a:pt x="680" y="271"/>
                </a:lnTo>
                <a:lnTo>
                  <a:pt x="643" y="254"/>
                </a:lnTo>
                <a:lnTo>
                  <a:pt x="606" y="236"/>
                </a:lnTo>
                <a:lnTo>
                  <a:pt x="568" y="221"/>
                </a:lnTo>
                <a:lnTo>
                  <a:pt x="529" y="205"/>
                </a:lnTo>
                <a:lnTo>
                  <a:pt x="489" y="190"/>
                </a:lnTo>
                <a:lnTo>
                  <a:pt x="448" y="176"/>
                </a:lnTo>
                <a:lnTo>
                  <a:pt x="406" y="164"/>
                </a:lnTo>
                <a:lnTo>
                  <a:pt x="362" y="151"/>
                </a:lnTo>
                <a:lnTo>
                  <a:pt x="317" y="140"/>
                </a:lnTo>
                <a:lnTo>
                  <a:pt x="317" y="140"/>
                </a:lnTo>
                <a:lnTo>
                  <a:pt x="334" y="107"/>
                </a:lnTo>
                <a:lnTo>
                  <a:pt x="334" y="107"/>
                </a:lnTo>
                <a:lnTo>
                  <a:pt x="360" y="63"/>
                </a:lnTo>
                <a:lnTo>
                  <a:pt x="378" y="31"/>
                </a:lnTo>
                <a:lnTo>
                  <a:pt x="385" y="20"/>
                </a:lnTo>
                <a:lnTo>
                  <a:pt x="389" y="10"/>
                </a:lnTo>
                <a:lnTo>
                  <a:pt x="391" y="4"/>
                </a:lnTo>
                <a:lnTo>
                  <a:pt x="390" y="2"/>
                </a:lnTo>
                <a:lnTo>
                  <a:pt x="389" y="0"/>
                </a:lnTo>
                <a:lnTo>
                  <a:pt x="389" y="0"/>
                </a:lnTo>
                <a:lnTo>
                  <a:pt x="388" y="0"/>
                </a:lnTo>
                <a:lnTo>
                  <a:pt x="387" y="0"/>
                </a:lnTo>
                <a:lnTo>
                  <a:pt x="381" y="1"/>
                </a:lnTo>
                <a:lnTo>
                  <a:pt x="367" y="10"/>
                </a:lnTo>
                <a:lnTo>
                  <a:pt x="343" y="26"/>
                </a:lnTo>
                <a:lnTo>
                  <a:pt x="326" y="35"/>
                </a:lnTo>
                <a:lnTo>
                  <a:pt x="307" y="46"/>
                </a:lnTo>
                <a:lnTo>
                  <a:pt x="307" y="46"/>
                </a:lnTo>
                <a:lnTo>
                  <a:pt x="285" y="57"/>
                </a:lnTo>
                <a:lnTo>
                  <a:pt x="267" y="67"/>
                </a:lnTo>
                <a:lnTo>
                  <a:pt x="252" y="73"/>
                </a:lnTo>
                <a:lnTo>
                  <a:pt x="237" y="78"/>
                </a:lnTo>
                <a:lnTo>
                  <a:pt x="224" y="82"/>
                </a:lnTo>
                <a:lnTo>
                  <a:pt x="211" y="85"/>
                </a:lnTo>
                <a:lnTo>
                  <a:pt x="183" y="89"/>
                </a:lnTo>
                <a:lnTo>
                  <a:pt x="183" y="89"/>
                </a:lnTo>
                <a:lnTo>
                  <a:pt x="174" y="89"/>
                </a:lnTo>
                <a:lnTo>
                  <a:pt x="165" y="88"/>
                </a:lnTo>
                <a:lnTo>
                  <a:pt x="147" y="85"/>
                </a:lnTo>
                <a:lnTo>
                  <a:pt x="132" y="81"/>
                </a:lnTo>
                <a:lnTo>
                  <a:pt x="125" y="81"/>
                </a:lnTo>
                <a:lnTo>
                  <a:pt x="120" y="82"/>
                </a:lnTo>
                <a:lnTo>
                  <a:pt x="120" y="82"/>
                </a:lnTo>
                <a:lnTo>
                  <a:pt x="114" y="85"/>
                </a:lnTo>
                <a:lnTo>
                  <a:pt x="107" y="91"/>
                </a:lnTo>
                <a:lnTo>
                  <a:pt x="102" y="98"/>
                </a:lnTo>
                <a:lnTo>
                  <a:pt x="97" y="107"/>
                </a:lnTo>
                <a:lnTo>
                  <a:pt x="92" y="120"/>
                </a:lnTo>
                <a:lnTo>
                  <a:pt x="87" y="134"/>
                </a:lnTo>
                <a:lnTo>
                  <a:pt x="74" y="171"/>
                </a:lnTo>
                <a:lnTo>
                  <a:pt x="74" y="171"/>
                </a:lnTo>
                <a:lnTo>
                  <a:pt x="49" y="242"/>
                </a:lnTo>
                <a:lnTo>
                  <a:pt x="42" y="261"/>
                </a:lnTo>
                <a:lnTo>
                  <a:pt x="42" y="261"/>
                </a:lnTo>
                <a:lnTo>
                  <a:pt x="34" y="279"/>
                </a:lnTo>
                <a:lnTo>
                  <a:pt x="27" y="293"/>
                </a:lnTo>
                <a:lnTo>
                  <a:pt x="14" y="312"/>
                </a:lnTo>
                <a:lnTo>
                  <a:pt x="10" y="320"/>
                </a:lnTo>
                <a:lnTo>
                  <a:pt x="6" y="327"/>
                </a:lnTo>
                <a:lnTo>
                  <a:pt x="3" y="335"/>
                </a:lnTo>
                <a:lnTo>
                  <a:pt x="1" y="34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6" name="Freeform 33"/>
          <p:cNvSpPr>
            <a:spLocks/>
          </p:cNvSpPr>
          <p:nvPr userDrawn="1"/>
        </p:nvSpPr>
        <p:spPr bwMode="auto">
          <a:xfrm>
            <a:off x="7189787" y="1214140"/>
            <a:ext cx="39688" cy="46038"/>
          </a:xfrm>
          <a:custGeom>
            <a:avLst/>
            <a:gdLst>
              <a:gd name="T0" fmla="*/ 103 w 296"/>
              <a:gd name="T1" fmla="*/ 350 h 350"/>
              <a:gd name="T2" fmla="*/ 103 w 296"/>
              <a:gd name="T3" fmla="*/ 350 h 350"/>
              <a:gd name="T4" fmla="*/ 132 w 296"/>
              <a:gd name="T5" fmla="*/ 349 h 350"/>
              <a:gd name="T6" fmla="*/ 164 w 296"/>
              <a:gd name="T7" fmla="*/ 346 h 350"/>
              <a:gd name="T8" fmla="*/ 196 w 296"/>
              <a:gd name="T9" fmla="*/ 343 h 350"/>
              <a:gd name="T10" fmla="*/ 226 w 296"/>
              <a:gd name="T11" fmla="*/ 339 h 350"/>
              <a:gd name="T12" fmla="*/ 276 w 296"/>
              <a:gd name="T13" fmla="*/ 333 h 350"/>
              <a:gd name="T14" fmla="*/ 296 w 296"/>
              <a:gd name="T15" fmla="*/ 329 h 350"/>
              <a:gd name="T16" fmla="*/ 293 w 296"/>
              <a:gd name="T17" fmla="*/ 25 h 350"/>
              <a:gd name="T18" fmla="*/ 293 w 296"/>
              <a:gd name="T19" fmla="*/ 25 h 350"/>
              <a:gd name="T20" fmla="*/ 244 w 296"/>
              <a:gd name="T21" fmla="*/ 18 h 350"/>
              <a:gd name="T22" fmla="*/ 142 w 296"/>
              <a:gd name="T23" fmla="*/ 2 h 350"/>
              <a:gd name="T24" fmla="*/ 142 w 296"/>
              <a:gd name="T25" fmla="*/ 2 h 350"/>
              <a:gd name="T26" fmla="*/ 129 w 296"/>
              <a:gd name="T27" fmla="*/ 1 h 350"/>
              <a:gd name="T28" fmla="*/ 117 w 296"/>
              <a:gd name="T29" fmla="*/ 0 h 350"/>
              <a:gd name="T30" fmla="*/ 105 w 296"/>
              <a:gd name="T31" fmla="*/ 0 h 350"/>
              <a:gd name="T32" fmla="*/ 94 w 296"/>
              <a:gd name="T33" fmla="*/ 1 h 350"/>
              <a:gd name="T34" fmla="*/ 84 w 296"/>
              <a:gd name="T35" fmla="*/ 3 h 350"/>
              <a:gd name="T36" fmla="*/ 75 w 296"/>
              <a:gd name="T37" fmla="*/ 6 h 350"/>
              <a:gd name="T38" fmla="*/ 66 w 296"/>
              <a:gd name="T39" fmla="*/ 9 h 350"/>
              <a:gd name="T40" fmla="*/ 59 w 296"/>
              <a:gd name="T41" fmla="*/ 13 h 350"/>
              <a:gd name="T42" fmla="*/ 51 w 296"/>
              <a:gd name="T43" fmla="*/ 17 h 350"/>
              <a:gd name="T44" fmla="*/ 44 w 296"/>
              <a:gd name="T45" fmla="*/ 22 h 350"/>
              <a:gd name="T46" fmla="*/ 38 w 296"/>
              <a:gd name="T47" fmla="*/ 27 h 350"/>
              <a:gd name="T48" fmla="*/ 33 w 296"/>
              <a:gd name="T49" fmla="*/ 32 h 350"/>
              <a:gd name="T50" fmla="*/ 24 w 296"/>
              <a:gd name="T51" fmla="*/ 45 h 350"/>
              <a:gd name="T52" fmla="*/ 17 w 296"/>
              <a:gd name="T53" fmla="*/ 57 h 350"/>
              <a:gd name="T54" fmla="*/ 11 w 296"/>
              <a:gd name="T55" fmla="*/ 70 h 350"/>
              <a:gd name="T56" fmla="*/ 6 w 296"/>
              <a:gd name="T57" fmla="*/ 83 h 350"/>
              <a:gd name="T58" fmla="*/ 3 w 296"/>
              <a:gd name="T59" fmla="*/ 96 h 350"/>
              <a:gd name="T60" fmla="*/ 1 w 296"/>
              <a:gd name="T61" fmla="*/ 106 h 350"/>
              <a:gd name="T62" fmla="*/ 0 w 296"/>
              <a:gd name="T63" fmla="*/ 123 h 350"/>
              <a:gd name="T64" fmla="*/ 0 w 296"/>
              <a:gd name="T65" fmla="*/ 129 h 350"/>
              <a:gd name="T66" fmla="*/ 4 w 296"/>
              <a:gd name="T67" fmla="*/ 213 h 350"/>
              <a:gd name="T68" fmla="*/ 4 w 296"/>
              <a:gd name="T69" fmla="*/ 213 h 350"/>
              <a:gd name="T70" fmla="*/ 4 w 296"/>
              <a:gd name="T71" fmla="*/ 219 h 350"/>
              <a:gd name="T72" fmla="*/ 6 w 296"/>
              <a:gd name="T73" fmla="*/ 235 h 350"/>
              <a:gd name="T74" fmla="*/ 11 w 296"/>
              <a:gd name="T75" fmla="*/ 256 h 350"/>
              <a:gd name="T76" fmla="*/ 15 w 296"/>
              <a:gd name="T77" fmla="*/ 268 h 350"/>
              <a:gd name="T78" fmla="*/ 19 w 296"/>
              <a:gd name="T79" fmla="*/ 282 h 350"/>
              <a:gd name="T80" fmla="*/ 24 w 296"/>
              <a:gd name="T81" fmla="*/ 294 h 350"/>
              <a:gd name="T82" fmla="*/ 31 w 296"/>
              <a:gd name="T83" fmla="*/ 306 h 350"/>
              <a:gd name="T84" fmla="*/ 39 w 296"/>
              <a:gd name="T85" fmla="*/ 319 h 350"/>
              <a:gd name="T86" fmla="*/ 48 w 296"/>
              <a:gd name="T87" fmla="*/ 329 h 350"/>
              <a:gd name="T88" fmla="*/ 53 w 296"/>
              <a:gd name="T89" fmla="*/ 333 h 350"/>
              <a:gd name="T90" fmla="*/ 60 w 296"/>
              <a:gd name="T91" fmla="*/ 337 h 350"/>
              <a:gd name="T92" fmla="*/ 66 w 296"/>
              <a:gd name="T93" fmla="*/ 341 h 350"/>
              <a:gd name="T94" fmla="*/ 72 w 296"/>
              <a:gd name="T95" fmla="*/ 344 h 350"/>
              <a:gd name="T96" fmla="*/ 79 w 296"/>
              <a:gd name="T97" fmla="*/ 346 h 350"/>
              <a:gd name="T98" fmla="*/ 86 w 296"/>
              <a:gd name="T99" fmla="*/ 348 h 350"/>
              <a:gd name="T100" fmla="*/ 94 w 296"/>
              <a:gd name="T101" fmla="*/ 349 h 350"/>
              <a:gd name="T102" fmla="*/ 103 w 296"/>
              <a:gd name="T103"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350">
                <a:moveTo>
                  <a:pt x="103" y="350"/>
                </a:moveTo>
                <a:lnTo>
                  <a:pt x="103" y="350"/>
                </a:lnTo>
                <a:lnTo>
                  <a:pt x="132" y="349"/>
                </a:lnTo>
                <a:lnTo>
                  <a:pt x="164" y="346"/>
                </a:lnTo>
                <a:lnTo>
                  <a:pt x="196" y="343"/>
                </a:lnTo>
                <a:lnTo>
                  <a:pt x="226" y="339"/>
                </a:lnTo>
                <a:lnTo>
                  <a:pt x="276" y="333"/>
                </a:lnTo>
                <a:lnTo>
                  <a:pt x="296" y="329"/>
                </a:lnTo>
                <a:lnTo>
                  <a:pt x="293" y="25"/>
                </a:lnTo>
                <a:lnTo>
                  <a:pt x="293" y="25"/>
                </a:lnTo>
                <a:lnTo>
                  <a:pt x="244" y="18"/>
                </a:lnTo>
                <a:lnTo>
                  <a:pt x="142" y="2"/>
                </a:lnTo>
                <a:lnTo>
                  <a:pt x="142" y="2"/>
                </a:lnTo>
                <a:lnTo>
                  <a:pt x="129" y="1"/>
                </a:lnTo>
                <a:lnTo>
                  <a:pt x="117" y="0"/>
                </a:lnTo>
                <a:lnTo>
                  <a:pt x="105" y="0"/>
                </a:lnTo>
                <a:lnTo>
                  <a:pt x="94" y="1"/>
                </a:lnTo>
                <a:lnTo>
                  <a:pt x="84" y="3"/>
                </a:lnTo>
                <a:lnTo>
                  <a:pt x="75" y="6"/>
                </a:lnTo>
                <a:lnTo>
                  <a:pt x="66" y="9"/>
                </a:lnTo>
                <a:lnTo>
                  <a:pt x="59" y="13"/>
                </a:lnTo>
                <a:lnTo>
                  <a:pt x="51" y="17"/>
                </a:lnTo>
                <a:lnTo>
                  <a:pt x="44" y="22"/>
                </a:lnTo>
                <a:lnTo>
                  <a:pt x="38" y="27"/>
                </a:lnTo>
                <a:lnTo>
                  <a:pt x="33" y="32"/>
                </a:lnTo>
                <a:lnTo>
                  <a:pt x="24" y="45"/>
                </a:lnTo>
                <a:lnTo>
                  <a:pt x="17" y="57"/>
                </a:lnTo>
                <a:lnTo>
                  <a:pt x="11" y="70"/>
                </a:lnTo>
                <a:lnTo>
                  <a:pt x="6" y="83"/>
                </a:lnTo>
                <a:lnTo>
                  <a:pt x="3" y="96"/>
                </a:lnTo>
                <a:lnTo>
                  <a:pt x="1" y="106"/>
                </a:lnTo>
                <a:lnTo>
                  <a:pt x="0" y="123"/>
                </a:lnTo>
                <a:lnTo>
                  <a:pt x="0" y="129"/>
                </a:lnTo>
                <a:lnTo>
                  <a:pt x="4" y="213"/>
                </a:lnTo>
                <a:lnTo>
                  <a:pt x="4" y="213"/>
                </a:lnTo>
                <a:lnTo>
                  <a:pt x="4" y="219"/>
                </a:lnTo>
                <a:lnTo>
                  <a:pt x="6" y="235"/>
                </a:lnTo>
                <a:lnTo>
                  <a:pt x="11" y="256"/>
                </a:lnTo>
                <a:lnTo>
                  <a:pt x="15" y="268"/>
                </a:lnTo>
                <a:lnTo>
                  <a:pt x="19" y="282"/>
                </a:lnTo>
                <a:lnTo>
                  <a:pt x="24" y="294"/>
                </a:lnTo>
                <a:lnTo>
                  <a:pt x="31" y="306"/>
                </a:lnTo>
                <a:lnTo>
                  <a:pt x="39" y="319"/>
                </a:lnTo>
                <a:lnTo>
                  <a:pt x="48" y="329"/>
                </a:lnTo>
                <a:lnTo>
                  <a:pt x="53" y="333"/>
                </a:lnTo>
                <a:lnTo>
                  <a:pt x="60" y="337"/>
                </a:lnTo>
                <a:lnTo>
                  <a:pt x="66" y="341"/>
                </a:lnTo>
                <a:lnTo>
                  <a:pt x="72" y="344"/>
                </a:lnTo>
                <a:lnTo>
                  <a:pt x="79" y="346"/>
                </a:lnTo>
                <a:lnTo>
                  <a:pt x="86" y="348"/>
                </a:lnTo>
                <a:lnTo>
                  <a:pt x="94" y="349"/>
                </a:lnTo>
                <a:lnTo>
                  <a:pt x="103" y="3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7" name="Freeform 34"/>
          <p:cNvSpPr>
            <a:spLocks/>
          </p:cNvSpPr>
          <p:nvPr userDrawn="1"/>
        </p:nvSpPr>
        <p:spPr bwMode="auto">
          <a:xfrm>
            <a:off x="7237412" y="1203028"/>
            <a:ext cx="60325" cy="57150"/>
          </a:xfrm>
          <a:custGeom>
            <a:avLst/>
            <a:gdLst>
              <a:gd name="T0" fmla="*/ 450 w 450"/>
              <a:gd name="T1" fmla="*/ 290 h 425"/>
              <a:gd name="T2" fmla="*/ 450 w 450"/>
              <a:gd name="T3" fmla="*/ 225 h 425"/>
              <a:gd name="T4" fmla="*/ 449 w 450"/>
              <a:gd name="T5" fmla="*/ 54 h 425"/>
              <a:gd name="T6" fmla="*/ 444 w 450"/>
              <a:gd name="T7" fmla="*/ 20 h 425"/>
              <a:gd name="T8" fmla="*/ 436 w 450"/>
              <a:gd name="T9" fmla="*/ 3 h 425"/>
              <a:gd name="T10" fmla="*/ 429 w 450"/>
              <a:gd name="T11" fmla="*/ 0 h 425"/>
              <a:gd name="T12" fmla="*/ 367 w 450"/>
              <a:gd name="T13" fmla="*/ 2 h 425"/>
              <a:gd name="T14" fmla="*/ 362 w 450"/>
              <a:gd name="T15" fmla="*/ 14 h 425"/>
              <a:gd name="T16" fmla="*/ 347 w 450"/>
              <a:gd name="T17" fmla="*/ 59 h 425"/>
              <a:gd name="T18" fmla="*/ 325 w 450"/>
              <a:gd name="T19" fmla="*/ 2 h 425"/>
              <a:gd name="T20" fmla="*/ 261 w 450"/>
              <a:gd name="T21" fmla="*/ 2 h 425"/>
              <a:gd name="T22" fmla="*/ 242 w 450"/>
              <a:gd name="T23" fmla="*/ 16 h 425"/>
              <a:gd name="T24" fmla="*/ 224 w 450"/>
              <a:gd name="T25" fmla="*/ 64 h 425"/>
              <a:gd name="T26" fmla="*/ 192 w 450"/>
              <a:gd name="T27" fmla="*/ 4 h 425"/>
              <a:gd name="T28" fmla="*/ 135 w 450"/>
              <a:gd name="T29" fmla="*/ 6 h 425"/>
              <a:gd name="T30" fmla="*/ 127 w 450"/>
              <a:gd name="T31" fmla="*/ 11 h 425"/>
              <a:gd name="T32" fmla="*/ 110 w 450"/>
              <a:gd name="T33" fmla="*/ 53 h 425"/>
              <a:gd name="T34" fmla="*/ 86 w 450"/>
              <a:gd name="T35" fmla="*/ 6 h 425"/>
              <a:gd name="T36" fmla="*/ 38 w 450"/>
              <a:gd name="T37" fmla="*/ 6 h 425"/>
              <a:gd name="T38" fmla="*/ 25 w 450"/>
              <a:gd name="T39" fmla="*/ 10 h 425"/>
              <a:gd name="T40" fmla="*/ 10 w 450"/>
              <a:gd name="T41" fmla="*/ 28 h 425"/>
              <a:gd name="T42" fmla="*/ 1 w 450"/>
              <a:gd name="T43" fmla="*/ 55 h 425"/>
              <a:gd name="T44" fmla="*/ 1 w 450"/>
              <a:gd name="T45" fmla="*/ 141 h 425"/>
              <a:gd name="T46" fmla="*/ 5 w 450"/>
              <a:gd name="T47" fmla="*/ 324 h 425"/>
              <a:gd name="T48" fmla="*/ 27 w 450"/>
              <a:gd name="T49" fmla="*/ 401 h 425"/>
              <a:gd name="T50" fmla="*/ 54 w 450"/>
              <a:gd name="T51" fmla="*/ 396 h 425"/>
              <a:gd name="T52" fmla="*/ 74 w 450"/>
              <a:gd name="T53" fmla="*/ 384 h 425"/>
              <a:gd name="T54" fmla="*/ 83 w 450"/>
              <a:gd name="T55" fmla="*/ 374 h 425"/>
              <a:gd name="T56" fmla="*/ 100 w 450"/>
              <a:gd name="T57" fmla="*/ 341 h 425"/>
              <a:gd name="T58" fmla="*/ 105 w 450"/>
              <a:gd name="T59" fmla="*/ 317 h 425"/>
              <a:gd name="T60" fmla="*/ 105 w 450"/>
              <a:gd name="T61" fmla="*/ 367 h 425"/>
              <a:gd name="T62" fmla="*/ 108 w 450"/>
              <a:gd name="T63" fmla="*/ 420 h 425"/>
              <a:gd name="T64" fmla="*/ 116 w 450"/>
              <a:gd name="T65" fmla="*/ 424 h 425"/>
              <a:gd name="T66" fmla="*/ 150 w 450"/>
              <a:gd name="T67" fmla="*/ 423 h 425"/>
              <a:gd name="T68" fmla="*/ 176 w 450"/>
              <a:gd name="T69" fmla="*/ 412 h 425"/>
              <a:gd name="T70" fmla="*/ 189 w 450"/>
              <a:gd name="T71" fmla="*/ 402 h 425"/>
              <a:gd name="T72" fmla="*/ 209 w 450"/>
              <a:gd name="T73" fmla="*/ 368 h 425"/>
              <a:gd name="T74" fmla="*/ 224 w 450"/>
              <a:gd name="T75" fmla="*/ 317 h 425"/>
              <a:gd name="T76" fmla="*/ 225 w 450"/>
              <a:gd name="T77" fmla="*/ 381 h 425"/>
              <a:gd name="T78" fmla="*/ 229 w 450"/>
              <a:gd name="T79" fmla="*/ 419 h 425"/>
              <a:gd name="T80" fmla="*/ 237 w 450"/>
              <a:gd name="T81" fmla="*/ 421 h 425"/>
              <a:gd name="T82" fmla="*/ 266 w 450"/>
              <a:gd name="T83" fmla="*/ 418 h 425"/>
              <a:gd name="T84" fmla="*/ 300 w 450"/>
              <a:gd name="T85" fmla="*/ 405 h 425"/>
              <a:gd name="T86" fmla="*/ 309 w 450"/>
              <a:gd name="T87" fmla="*/ 397 h 425"/>
              <a:gd name="T88" fmla="*/ 331 w 450"/>
              <a:gd name="T89" fmla="*/ 367 h 425"/>
              <a:gd name="T90" fmla="*/ 342 w 450"/>
              <a:gd name="T91" fmla="*/ 334 h 425"/>
              <a:gd name="T92" fmla="*/ 345 w 450"/>
              <a:gd name="T93" fmla="*/ 346 h 425"/>
              <a:gd name="T94" fmla="*/ 348 w 450"/>
              <a:gd name="T95" fmla="*/ 391 h 425"/>
              <a:gd name="T96" fmla="*/ 379 w 450"/>
              <a:gd name="T97" fmla="*/ 386 h 425"/>
              <a:gd name="T98" fmla="*/ 404 w 450"/>
              <a:gd name="T99" fmla="*/ 375 h 425"/>
              <a:gd name="T100" fmla="*/ 425 w 450"/>
              <a:gd name="T101" fmla="*/ 360 h 425"/>
              <a:gd name="T102" fmla="*/ 439 w 450"/>
              <a:gd name="T103" fmla="*/ 342 h 425"/>
              <a:gd name="T104" fmla="*/ 448 w 450"/>
              <a:gd name="T105" fmla="*/ 3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0" h="425">
                <a:moveTo>
                  <a:pt x="448" y="311"/>
                </a:moveTo>
                <a:lnTo>
                  <a:pt x="448" y="311"/>
                </a:lnTo>
                <a:lnTo>
                  <a:pt x="450" y="290"/>
                </a:lnTo>
                <a:lnTo>
                  <a:pt x="450" y="268"/>
                </a:lnTo>
                <a:lnTo>
                  <a:pt x="450" y="225"/>
                </a:lnTo>
                <a:lnTo>
                  <a:pt x="450" y="225"/>
                </a:lnTo>
                <a:lnTo>
                  <a:pt x="449" y="64"/>
                </a:lnTo>
                <a:lnTo>
                  <a:pt x="449" y="64"/>
                </a:lnTo>
                <a:lnTo>
                  <a:pt x="449" y="54"/>
                </a:lnTo>
                <a:lnTo>
                  <a:pt x="448" y="44"/>
                </a:lnTo>
                <a:lnTo>
                  <a:pt x="447" y="33"/>
                </a:lnTo>
                <a:lnTo>
                  <a:pt x="444" y="20"/>
                </a:lnTo>
                <a:lnTo>
                  <a:pt x="441" y="10"/>
                </a:lnTo>
                <a:lnTo>
                  <a:pt x="439" y="6"/>
                </a:lnTo>
                <a:lnTo>
                  <a:pt x="436" y="3"/>
                </a:lnTo>
                <a:lnTo>
                  <a:pt x="433" y="1"/>
                </a:lnTo>
                <a:lnTo>
                  <a:pt x="429" y="0"/>
                </a:lnTo>
                <a:lnTo>
                  <a:pt x="429" y="0"/>
                </a:lnTo>
                <a:lnTo>
                  <a:pt x="396" y="0"/>
                </a:lnTo>
                <a:lnTo>
                  <a:pt x="378" y="1"/>
                </a:lnTo>
                <a:lnTo>
                  <a:pt x="367" y="2"/>
                </a:lnTo>
                <a:lnTo>
                  <a:pt x="367" y="2"/>
                </a:lnTo>
                <a:lnTo>
                  <a:pt x="364" y="7"/>
                </a:lnTo>
                <a:lnTo>
                  <a:pt x="362" y="14"/>
                </a:lnTo>
                <a:lnTo>
                  <a:pt x="356" y="33"/>
                </a:lnTo>
                <a:lnTo>
                  <a:pt x="350" y="52"/>
                </a:lnTo>
                <a:lnTo>
                  <a:pt x="347" y="59"/>
                </a:lnTo>
                <a:lnTo>
                  <a:pt x="345" y="64"/>
                </a:lnTo>
                <a:lnTo>
                  <a:pt x="325" y="2"/>
                </a:lnTo>
                <a:lnTo>
                  <a:pt x="325" y="2"/>
                </a:lnTo>
                <a:lnTo>
                  <a:pt x="309" y="1"/>
                </a:lnTo>
                <a:lnTo>
                  <a:pt x="286" y="1"/>
                </a:lnTo>
                <a:lnTo>
                  <a:pt x="261" y="2"/>
                </a:lnTo>
                <a:lnTo>
                  <a:pt x="247" y="4"/>
                </a:lnTo>
                <a:lnTo>
                  <a:pt x="247" y="4"/>
                </a:lnTo>
                <a:lnTo>
                  <a:pt x="242" y="16"/>
                </a:lnTo>
                <a:lnTo>
                  <a:pt x="236" y="34"/>
                </a:lnTo>
                <a:lnTo>
                  <a:pt x="229" y="52"/>
                </a:lnTo>
                <a:lnTo>
                  <a:pt x="224" y="64"/>
                </a:lnTo>
                <a:lnTo>
                  <a:pt x="205" y="5"/>
                </a:lnTo>
                <a:lnTo>
                  <a:pt x="205" y="5"/>
                </a:lnTo>
                <a:lnTo>
                  <a:pt x="192" y="4"/>
                </a:lnTo>
                <a:lnTo>
                  <a:pt x="168" y="4"/>
                </a:lnTo>
                <a:lnTo>
                  <a:pt x="144" y="5"/>
                </a:lnTo>
                <a:lnTo>
                  <a:pt x="135" y="6"/>
                </a:lnTo>
                <a:lnTo>
                  <a:pt x="131" y="6"/>
                </a:lnTo>
                <a:lnTo>
                  <a:pt x="131" y="6"/>
                </a:lnTo>
                <a:lnTo>
                  <a:pt x="127" y="11"/>
                </a:lnTo>
                <a:lnTo>
                  <a:pt x="124" y="18"/>
                </a:lnTo>
                <a:lnTo>
                  <a:pt x="117" y="36"/>
                </a:lnTo>
                <a:lnTo>
                  <a:pt x="110" y="53"/>
                </a:lnTo>
                <a:lnTo>
                  <a:pt x="105" y="64"/>
                </a:lnTo>
                <a:lnTo>
                  <a:pt x="86" y="6"/>
                </a:lnTo>
                <a:lnTo>
                  <a:pt x="86" y="6"/>
                </a:lnTo>
                <a:lnTo>
                  <a:pt x="69" y="6"/>
                </a:lnTo>
                <a:lnTo>
                  <a:pt x="38" y="6"/>
                </a:lnTo>
                <a:lnTo>
                  <a:pt x="38" y="6"/>
                </a:lnTo>
                <a:lnTo>
                  <a:pt x="33" y="7"/>
                </a:lnTo>
                <a:lnTo>
                  <a:pt x="29" y="8"/>
                </a:lnTo>
                <a:lnTo>
                  <a:pt x="25" y="10"/>
                </a:lnTo>
                <a:lnTo>
                  <a:pt x="21" y="12"/>
                </a:lnTo>
                <a:lnTo>
                  <a:pt x="15" y="19"/>
                </a:lnTo>
                <a:lnTo>
                  <a:pt x="10" y="28"/>
                </a:lnTo>
                <a:lnTo>
                  <a:pt x="5" y="36"/>
                </a:lnTo>
                <a:lnTo>
                  <a:pt x="2" y="46"/>
                </a:lnTo>
                <a:lnTo>
                  <a:pt x="1" y="55"/>
                </a:lnTo>
                <a:lnTo>
                  <a:pt x="0" y="63"/>
                </a:lnTo>
                <a:lnTo>
                  <a:pt x="0" y="63"/>
                </a:lnTo>
                <a:lnTo>
                  <a:pt x="1" y="141"/>
                </a:lnTo>
                <a:lnTo>
                  <a:pt x="2" y="220"/>
                </a:lnTo>
                <a:lnTo>
                  <a:pt x="2" y="220"/>
                </a:lnTo>
                <a:lnTo>
                  <a:pt x="5" y="324"/>
                </a:lnTo>
                <a:lnTo>
                  <a:pt x="8" y="402"/>
                </a:lnTo>
                <a:lnTo>
                  <a:pt x="8" y="402"/>
                </a:lnTo>
                <a:lnTo>
                  <a:pt x="27" y="401"/>
                </a:lnTo>
                <a:lnTo>
                  <a:pt x="37" y="399"/>
                </a:lnTo>
                <a:lnTo>
                  <a:pt x="45" y="398"/>
                </a:lnTo>
                <a:lnTo>
                  <a:pt x="54" y="396"/>
                </a:lnTo>
                <a:lnTo>
                  <a:pt x="62" y="393"/>
                </a:lnTo>
                <a:lnTo>
                  <a:pt x="68" y="388"/>
                </a:lnTo>
                <a:lnTo>
                  <a:pt x="74" y="384"/>
                </a:lnTo>
                <a:lnTo>
                  <a:pt x="74" y="384"/>
                </a:lnTo>
                <a:lnTo>
                  <a:pt x="79" y="379"/>
                </a:lnTo>
                <a:lnTo>
                  <a:pt x="83" y="374"/>
                </a:lnTo>
                <a:lnTo>
                  <a:pt x="90" y="363"/>
                </a:lnTo>
                <a:lnTo>
                  <a:pt x="95" y="352"/>
                </a:lnTo>
                <a:lnTo>
                  <a:pt x="100" y="341"/>
                </a:lnTo>
                <a:lnTo>
                  <a:pt x="103" y="331"/>
                </a:lnTo>
                <a:lnTo>
                  <a:pt x="104" y="324"/>
                </a:lnTo>
                <a:lnTo>
                  <a:pt x="105" y="317"/>
                </a:lnTo>
                <a:lnTo>
                  <a:pt x="105" y="317"/>
                </a:lnTo>
                <a:lnTo>
                  <a:pt x="105" y="337"/>
                </a:lnTo>
                <a:lnTo>
                  <a:pt x="105" y="367"/>
                </a:lnTo>
                <a:lnTo>
                  <a:pt x="106" y="397"/>
                </a:lnTo>
                <a:lnTo>
                  <a:pt x="108" y="420"/>
                </a:lnTo>
                <a:lnTo>
                  <a:pt x="108" y="420"/>
                </a:lnTo>
                <a:lnTo>
                  <a:pt x="108" y="421"/>
                </a:lnTo>
                <a:lnTo>
                  <a:pt x="110" y="422"/>
                </a:lnTo>
                <a:lnTo>
                  <a:pt x="116" y="424"/>
                </a:lnTo>
                <a:lnTo>
                  <a:pt x="125" y="425"/>
                </a:lnTo>
                <a:lnTo>
                  <a:pt x="136" y="425"/>
                </a:lnTo>
                <a:lnTo>
                  <a:pt x="150" y="423"/>
                </a:lnTo>
                <a:lnTo>
                  <a:pt x="163" y="418"/>
                </a:lnTo>
                <a:lnTo>
                  <a:pt x="169" y="415"/>
                </a:lnTo>
                <a:lnTo>
                  <a:pt x="176" y="412"/>
                </a:lnTo>
                <a:lnTo>
                  <a:pt x="182" y="407"/>
                </a:lnTo>
                <a:lnTo>
                  <a:pt x="189" y="402"/>
                </a:lnTo>
                <a:lnTo>
                  <a:pt x="189" y="402"/>
                </a:lnTo>
                <a:lnTo>
                  <a:pt x="197" y="392"/>
                </a:lnTo>
                <a:lnTo>
                  <a:pt x="204" y="380"/>
                </a:lnTo>
                <a:lnTo>
                  <a:pt x="209" y="368"/>
                </a:lnTo>
                <a:lnTo>
                  <a:pt x="213" y="356"/>
                </a:lnTo>
                <a:lnTo>
                  <a:pt x="220" y="333"/>
                </a:lnTo>
                <a:lnTo>
                  <a:pt x="224" y="317"/>
                </a:lnTo>
                <a:lnTo>
                  <a:pt x="224" y="317"/>
                </a:lnTo>
                <a:lnTo>
                  <a:pt x="224" y="348"/>
                </a:lnTo>
                <a:lnTo>
                  <a:pt x="225" y="381"/>
                </a:lnTo>
                <a:lnTo>
                  <a:pt x="227" y="408"/>
                </a:lnTo>
                <a:lnTo>
                  <a:pt x="228" y="417"/>
                </a:lnTo>
                <a:lnTo>
                  <a:pt x="229" y="419"/>
                </a:lnTo>
                <a:lnTo>
                  <a:pt x="230" y="420"/>
                </a:lnTo>
                <a:lnTo>
                  <a:pt x="230" y="420"/>
                </a:lnTo>
                <a:lnTo>
                  <a:pt x="237" y="421"/>
                </a:lnTo>
                <a:lnTo>
                  <a:pt x="245" y="421"/>
                </a:lnTo>
                <a:lnTo>
                  <a:pt x="255" y="420"/>
                </a:lnTo>
                <a:lnTo>
                  <a:pt x="266" y="418"/>
                </a:lnTo>
                <a:lnTo>
                  <a:pt x="277" y="415"/>
                </a:lnTo>
                <a:lnTo>
                  <a:pt x="289" y="411"/>
                </a:lnTo>
                <a:lnTo>
                  <a:pt x="300" y="405"/>
                </a:lnTo>
                <a:lnTo>
                  <a:pt x="305" y="401"/>
                </a:lnTo>
                <a:lnTo>
                  <a:pt x="309" y="397"/>
                </a:lnTo>
                <a:lnTo>
                  <a:pt x="309" y="397"/>
                </a:lnTo>
                <a:lnTo>
                  <a:pt x="317" y="387"/>
                </a:lnTo>
                <a:lnTo>
                  <a:pt x="325" y="377"/>
                </a:lnTo>
                <a:lnTo>
                  <a:pt x="331" y="367"/>
                </a:lnTo>
                <a:lnTo>
                  <a:pt x="336" y="356"/>
                </a:lnTo>
                <a:lnTo>
                  <a:pt x="339" y="345"/>
                </a:lnTo>
                <a:lnTo>
                  <a:pt x="342" y="334"/>
                </a:lnTo>
                <a:lnTo>
                  <a:pt x="345" y="317"/>
                </a:lnTo>
                <a:lnTo>
                  <a:pt x="345" y="317"/>
                </a:lnTo>
                <a:lnTo>
                  <a:pt x="345" y="346"/>
                </a:lnTo>
                <a:lnTo>
                  <a:pt x="346" y="370"/>
                </a:lnTo>
                <a:lnTo>
                  <a:pt x="348" y="391"/>
                </a:lnTo>
                <a:lnTo>
                  <a:pt x="348" y="391"/>
                </a:lnTo>
                <a:lnTo>
                  <a:pt x="362" y="390"/>
                </a:lnTo>
                <a:lnTo>
                  <a:pt x="371" y="388"/>
                </a:lnTo>
                <a:lnTo>
                  <a:pt x="379" y="386"/>
                </a:lnTo>
                <a:lnTo>
                  <a:pt x="379" y="386"/>
                </a:lnTo>
                <a:lnTo>
                  <a:pt x="393" y="380"/>
                </a:lnTo>
                <a:lnTo>
                  <a:pt x="404" y="375"/>
                </a:lnTo>
                <a:lnTo>
                  <a:pt x="415" y="368"/>
                </a:lnTo>
                <a:lnTo>
                  <a:pt x="415" y="368"/>
                </a:lnTo>
                <a:lnTo>
                  <a:pt x="425" y="360"/>
                </a:lnTo>
                <a:lnTo>
                  <a:pt x="430" y="355"/>
                </a:lnTo>
                <a:lnTo>
                  <a:pt x="435" y="349"/>
                </a:lnTo>
                <a:lnTo>
                  <a:pt x="439" y="342"/>
                </a:lnTo>
                <a:lnTo>
                  <a:pt x="443" y="333"/>
                </a:lnTo>
                <a:lnTo>
                  <a:pt x="446" y="323"/>
                </a:lnTo>
                <a:lnTo>
                  <a:pt x="448" y="3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8" name="Freeform 35"/>
          <p:cNvSpPr>
            <a:spLocks/>
          </p:cNvSpPr>
          <p:nvPr userDrawn="1"/>
        </p:nvSpPr>
        <p:spPr bwMode="auto">
          <a:xfrm>
            <a:off x="7245350" y="1206203"/>
            <a:ext cx="73025" cy="80963"/>
          </a:xfrm>
          <a:custGeom>
            <a:avLst/>
            <a:gdLst>
              <a:gd name="T0" fmla="*/ 554 w 554"/>
              <a:gd name="T1" fmla="*/ 356 h 620"/>
              <a:gd name="T2" fmla="*/ 549 w 554"/>
              <a:gd name="T3" fmla="*/ 350 h 620"/>
              <a:gd name="T4" fmla="*/ 535 w 554"/>
              <a:gd name="T5" fmla="*/ 331 h 620"/>
              <a:gd name="T6" fmla="*/ 525 w 554"/>
              <a:gd name="T7" fmla="*/ 306 h 620"/>
              <a:gd name="T8" fmla="*/ 520 w 554"/>
              <a:gd name="T9" fmla="*/ 285 h 620"/>
              <a:gd name="T10" fmla="*/ 516 w 554"/>
              <a:gd name="T11" fmla="*/ 258 h 620"/>
              <a:gd name="T12" fmla="*/ 515 w 554"/>
              <a:gd name="T13" fmla="*/ 243 h 620"/>
              <a:gd name="T14" fmla="*/ 516 w 554"/>
              <a:gd name="T15" fmla="*/ 222 h 620"/>
              <a:gd name="T16" fmla="*/ 520 w 554"/>
              <a:gd name="T17" fmla="*/ 202 h 620"/>
              <a:gd name="T18" fmla="*/ 532 w 554"/>
              <a:gd name="T19" fmla="*/ 167 h 620"/>
              <a:gd name="T20" fmla="*/ 546 w 554"/>
              <a:gd name="T21" fmla="*/ 142 h 620"/>
              <a:gd name="T22" fmla="*/ 551 w 554"/>
              <a:gd name="T23" fmla="*/ 43 h 620"/>
              <a:gd name="T24" fmla="*/ 542 w 554"/>
              <a:gd name="T25" fmla="*/ 36 h 620"/>
              <a:gd name="T26" fmla="*/ 504 w 554"/>
              <a:gd name="T27" fmla="*/ 13 h 620"/>
              <a:gd name="T28" fmla="*/ 482 w 554"/>
              <a:gd name="T29" fmla="*/ 2 h 620"/>
              <a:gd name="T30" fmla="*/ 470 w 554"/>
              <a:gd name="T31" fmla="*/ 0 h 620"/>
              <a:gd name="T32" fmla="*/ 465 w 554"/>
              <a:gd name="T33" fmla="*/ 327 h 620"/>
              <a:gd name="T34" fmla="*/ 465 w 554"/>
              <a:gd name="T35" fmla="*/ 339 h 620"/>
              <a:gd name="T36" fmla="*/ 458 w 554"/>
              <a:gd name="T37" fmla="*/ 360 h 620"/>
              <a:gd name="T38" fmla="*/ 444 w 554"/>
              <a:gd name="T39" fmla="*/ 382 h 620"/>
              <a:gd name="T40" fmla="*/ 426 w 554"/>
              <a:gd name="T41" fmla="*/ 402 h 620"/>
              <a:gd name="T42" fmla="*/ 405 w 554"/>
              <a:gd name="T43" fmla="*/ 421 h 620"/>
              <a:gd name="T44" fmla="*/ 380 w 554"/>
              <a:gd name="T45" fmla="*/ 437 h 620"/>
              <a:gd name="T46" fmla="*/ 353 w 554"/>
              <a:gd name="T47" fmla="*/ 449 h 620"/>
              <a:gd name="T48" fmla="*/ 327 w 554"/>
              <a:gd name="T49" fmla="*/ 458 h 620"/>
              <a:gd name="T50" fmla="*/ 314 w 554"/>
              <a:gd name="T51" fmla="*/ 461 h 620"/>
              <a:gd name="T52" fmla="*/ 255 w 554"/>
              <a:gd name="T53" fmla="*/ 471 h 620"/>
              <a:gd name="T54" fmla="*/ 199 w 554"/>
              <a:gd name="T55" fmla="*/ 477 h 620"/>
              <a:gd name="T56" fmla="*/ 98 w 554"/>
              <a:gd name="T57" fmla="*/ 482 h 620"/>
              <a:gd name="T58" fmla="*/ 27 w 554"/>
              <a:gd name="T59" fmla="*/ 482 h 620"/>
              <a:gd name="T60" fmla="*/ 0 w 554"/>
              <a:gd name="T61" fmla="*/ 481 h 620"/>
              <a:gd name="T62" fmla="*/ 4 w 554"/>
              <a:gd name="T63" fmla="*/ 508 h 620"/>
              <a:gd name="T64" fmla="*/ 13 w 554"/>
              <a:gd name="T65" fmla="*/ 550 h 620"/>
              <a:gd name="T66" fmla="*/ 18 w 554"/>
              <a:gd name="T67" fmla="*/ 566 h 620"/>
              <a:gd name="T68" fmla="*/ 29 w 554"/>
              <a:gd name="T69" fmla="*/ 586 h 620"/>
              <a:gd name="T70" fmla="*/ 44 w 554"/>
              <a:gd name="T71" fmla="*/ 604 h 620"/>
              <a:gd name="T72" fmla="*/ 62 w 554"/>
              <a:gd name="T73" fmla="*/ 620 h 620"/>
              <a:gd name="T74" fmla="*/ 554 w 554"/>
              <a:gd name="T75" fmla="*/ 45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0">
                <a:moveTo>
                  <a:pt x="554" y="450"/>
                </a:moveTo>
                <a:lnTo>
                  <a:pt x="554" y="356"/>
                </a:lnTo>
                <a:lnTo>
                  <a:pt x="554" y="356"/>
                </a:lnTo>
                <a:lnTo>
                  <a:pt x="549" y="350"/>
                </a:lnTo>
                <a:lnTo>
                  <a:pt x="543" y="342"/>
                </a:lnTo>
                <a:lnTo>
                  <a:pt x="535" y="331"/>
                </a:lnTo>
                <a:lnTo>
                  <a:pt x="528" y="315"/>
                </a:lnTo>
                <a:lnTo>
                  <a:pt x="525" y="306"/>
                </a:lnTo>
                <a:lnTo>
                  <a:pt x="522" y="296"/>
                </a:lnTo>
                <a:lnTo>
                  <a:pt x="520" y="285"/>
                </a:lnTo>
                <a:lnTo>
                  <a:pt x="517" y="271"/>
                </a:lnTo>
                <a:lnTo>
                  <a:pt x="516" y="258"/>
                </a:lnTo>
                <a:lnTo>
                  <a:pt x="515" y="243"/>
                </a:lnTo>
                <a:lnTo>
                  <a:pt x="515" y="243"/>
                </a:lnTo>
                <a:lnTo>
                  <a:pt x="515" y="232"/>
                </a:lnTo>
                <a:lnTo>
                  <a:pt x="516" y="222"/>
                </a:lnTo>
                <a:lnTo>
                  <a:pt x="517" y="212"/>
                </a:lnTo>
                <a:lnTo>
                  <a:pt x="520" y="202"/>
                </a:lnTo>
                <a:lnTo>
                  <a:pt x="526" y="183"/>
                </a:lnTo>
                <a:lnTo>
                  <a:pt x="532" y="167"/>
                </a:lnTo>
                <a:lnTo>
                  <a:pt x="540" y="154"/>
                </a:lnTo>
                <a:lnTo>
                  <a:pt x="546" y="142"/>
                </a:lnTo>
                <a:lnTo>
                  <a:pt x="552" y="133"/>
                </a:lnTo>
                <a:lnTo>
                  <a:pt x="551" y="43"/>
                </a:lnTo>
                <a:lnTo>
                  <a:pt x="551" y="43"/>
                </a:lnTo>
                <a:lnTo>
                  <a:pt x="542" y="36"/>
                </a:lnTo>
                <a:lnTo>
                  <a:pt x="518" y="21"/>
                </a:lnTo>
                <a:lnTo>
                  <a:pt x="504" y="13"/>
                </a:lnTo>
                <a:lnTo>
                  <a:pt x="489" y="5"/>
                </a:lnTo>
                <a:lnTo>
                  <a:pt x="482" y="2"/>
                </a:lnTo>
                <a:lnTo>
                  <a:pt x="476" y="1"/>
                </a:lnTo>
                <a:lnTo>
                  <a:pt x="470" y="0"/>
                </a:lnTo>
                <a:lnTo>
                  <a:pt x="464" y="0"/>
                </a:lnTo>
                <a:lnTo>
                  <a:pt x="465" y="327"/>
                </a:lnTo>
                <a:lnTo>
                  <a:pt x="465" y="327"/>
                </a:lnTo>
                <a:lnTo>
                  <a:pt x="465" y="339"/>
                </a:lnTo>
                <a:lnTo>
                  <a:pt x="462" y="349"/>
                </a:lnTo>
                <a:lnTo>
                  <a:pt x="458" y="360"/>
                </a:lnTo>
                <a:lnTo>
                  <a:pt x="452" y="370"/>
                </a:lnTo>
                <a:lnTo>
                  <a:pt x="444" y="382"/>
                </a:lnTo>
                <a:lnTo>
                  <a:pt x="436" y="392"/>
                </a:lnTo>
                <a:lnTo>
                  <a:pt x="426" y="402"/>
                </a:lnTo>
                <a:lnTo>
                  <a:pt x="416" y="411"/>
                </a:lnTo>
                <a:lnTo>
                  <a:pt x="405" y="421"/>
                </a:lnTo>
                <a:lnTo>
                  <a:pt x="392" y="429"/>
                </a:lnTo>
                <a:lnTo>
                  <a:pt x="380" y="437"/>
                </a:lnTo>
                <a:lnTo>
                  <a:pt x="367" y="443"/>
                </a:lnTo>
                <a:lnTo>
                  <a:pt x="353" y="449"/>
                </a:lnTo>
                <a:lnTo>
                  <a:pt x="340" y="454"/>
                </a:lnTo>
                <a:lnTo>
                  <a:pt x="327" y="458"/>
                </a:lnTo>
                <a:lnTo>
                  <a:pt x="314" y="461"/>
                </a:lnTo>
                <a:lnTo>
                  <a:pt x="314" y="461"/>
                </a:lnTo>
                <a:lnTo>
                  <a:pt x="284" y="467"/>
                </a:lnTo>
                <a:lnTo>
                  <a:pt x="255" y="471"/>
                </a:lnTo>
                <a:lnTo>
                  <a:pt x="227" y="474"/>
                </a:lnTo>
                <a:lnTo>
                  <a:pt x="199" y="477"/>
                </a:lnTo>
                <a:lnTo>
                  <a:pt x="146" y="480"/>
                </a:lnTo>
                <a:lnTo>
                  <a:pt x="98" y="482"/>
                </a:lnTo>
                <a:lnTo>
                  <a:pt x="58" y="482"/>
                </a:lnTo>
                <a:lnTo>
                  <a:pt x="27" y="482"/>
                </a:lnTo>
                <a:lnTo>
                  <a:pt x="0" y="481"/>
                </a:lnTo>
                <a:lnTo>
                  <a:pt x="0" y="481"/>
                </a:lnTo>
                <a:lnTo>
                  <a:pt x="1" y="488"/>
                </a:lnTo>
                <a:lnTo>
                  <a:pt x="4" y="508"/>
                </a:lnTo>
                <a:lnTo>
                  <a:pt x="10" y="535"/>
                </a:lnTo>
                <a:lnTo>
                  <a:pt x="13" y="550"/>
                </a:lnTo>
                <a:lnTo>
                  <a:pt x="18" y="566"/>
                </a:lnTo>
                <a:lnTo>
                  <a:pt x="18" y="566"/>
                </a:lnTo>
                <a:lnTo>
                  <a:pt x="23" y="576"/>
                </a:lnTo>
                <a:lnTo>
                  <a:pt x="29" y="586"/>
                </a:lnTo>
                <a:lnTo>
                  <a:pt x="36" y="595"/>
                </a:lnTo>
                <a:lnTo>
                  <a:pt x="44" y="604"/>
                </a:lnTo>
                <a:lnTo>
                  <a:pt x="57" y="616"/>
                </a:lnTo>
                <a:lnTo>
                  <a:pt x="62" y="620"/>
                </a:lnTo>
                <a:lnTo>
                  <a:pt x="451" y="620"/>
                </a:lnTo>
                <a:lnTo>
                  <a:pt x="554" y="4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9" name="Freeform 36"/>
          <p:cNvSpPr>
            <a:spLocks/>
          </p:cNvSpPr>
          <p:nvPr userDrawn="1"/>
        </p:nvSpPr>
        <p:spPr bwMode="auto">
          <a:xfrm>
            <a:off x="7251700" y="1298278"/>
            <a:ext cx="57150" cy="17463"/>
          </a:xfrm>
          <a:custGeom>
            <a:avLst/>
            <a:gdLst>
              <a:gd name="T0" fmla="*/ 20 w 435"/>
              <a:gd name="T1" fmla="*/ 142 h 142"/>
              <a:gd name="T2" fmla="*/ 411 w 435"/>
              <a:gd name="T3" fmla="*/ 142 h 142"/>
              <a:gd name="T4" fmla="*/ 411 w 435"/>
              <a:gd name="T5" fmla="*/ 142 h 142"/>
              <a:gd name="T6" fmla="*/ 422 w 435"/>
              <a:gd name="T7" fmla="*/ 109 h 142"/>
              <a:gd name="T8" fmla="*/ 430 w 435"/>
              <a:gd name="T9" fmla="*/ 83 h 142"/>
              <a:gd name="T10" fmla="*/ 433 w 435"/>
              <a:gd name="T11" fmla="*/ 72 h 142"/>
              <a:gd name="T12" fmla="*/ 435 w 435"/>
              <a:gd name="T13" fmla="*/ 63 h 142"/>
              <a:gd name="T14" fmla="*/ 417 w 435"/>
              <a:gd name="T15" fmla="*/ 0 h 142"/>
              <a:gd name="T16" fmla="*/ 22 w 435"/>
              <a:gd name="T17" fmla="*/ 0 h 142"/>
              <a:gd name="T18" fmla="*/ 0 w 435"/>
              <a:gd name="T19" fmla="*/ 65 h 142"/>
              <a:gd name="T20" fmla="*/ 20 w 435"/>
              <a:gd name="T2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5" h="142">
                <a:moveTo>
                  <a:pt x="20" y="142"/>
                </a:moveTo>
                <a:lnTo>
                  <a:pt x="411" y="142"/>
                </a:lnTo>
                <a:lnTo>
                  <a:pt x="411" y="142"/>
                </a:lnTo>
                <a:lnTo>
                  <a:pt x="422" y="109"/>
                </a:lnTo>
                <a:lnTo>
                  <a:pt x="430" y="83"/>
                </a:lnTo>
                <a:lnTo>
                  <a:pt x="433" y="72"/>
                </a:lnTo>
                <a:lnTo>
                  <a:pt x="435" y="63"/>
                </a:lnTo>
                <a:lnTo>
                  <a:pt x="417" y="0"/>
                </a:lnTo>
                <a:lnTo>
                  <a:pt x="22" y="0"/>
                </a:lnTo>
                <a:lnTo>
                  <a:pt x="0" y="65"/>
                </a:lnTo>
                <a:lnTo>
                  <a:pt x="20" y="1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0" name="Freeform 37"/>
          <p:cNvSpPr>
            <a:spLocks/>
          </p:cNvSpPr>
          <p:nvPr userDrawn="1"/>
        </p:nvSpPr>
        <p:spPr bwMode="auto">
          <a:xfrm>
            <a:off x="7254875" y="1326853"/>
            <a:ext cx="57150" cy="66675"/>
          </a:xfrm>
          <a:custGeom>
            <a:avLst/>
            <a:gdLst>
              <a:gd name="T0" fmla="*/ 384 w 436"/>
              <a:gd name="T1" fmla="*/ 0 h 514"/>
              <a:gd name="T2" fmla="*/ 2 w 436"/>
              <a:gd name="T3" fmla="*/ 0 h 514"/>
              <a:gd name="T4" fmla="*/ 0 w 436"/>
              <a:gd name="T5" fmla="*/ 505 h 514"/>
              <a:gd name="T6" fmla="*/ 331 w 436"/>
              <a:gd name="T7" fmla="*/ 514 h 514"/>
              <a:gd name="T8" fmla="*/ 436 w 436"/>
              <a:gd name="T9" fmla="*/ 431 h 514"/>
              <a:gd name="T10" fmla="*/ 384 w 436"/>
              <a:gd name="T11" fmla="*/ 0 h 514"/>
            </a:gdLst>
            <a:ahLst/>
            <a:cxnLst>
              <a:cxn ang="0">
                <a:pos x="T0" y="T1"/>
              </a:cxn>
              <a:cxn ang="0">
                <a:pos x="T2" y="T3"/>
              </a:cxn>
              <a:cxn ang="0">
                <a:pos x="T4" y="T5"/>
              </a:cxn>
              <a:cxn ang="0">
                <a:pos x="T6" y="T7"/>
              </a:cxn>
              <a:cxn ang="0">
                <a:pos x="T8" y="T9"/>
              </a:cxn>
              <a:cxn ang="0">
                <a:pos x="T10" y="T11"/>
              </a:cxn>
            </a:cxnLst>
            <a:rect l="0" t="0" r="r" b="b"/>
            <a:pathLst>
              <a:path w="436" h="514">
                <a:moveTo>
                  <a:pt x="384" y="0"/>
                </a:moveTo>
                <a:lnTo>
                  <a:pt x="2" y="0"/>
                </a:lnTo>
                <a:lnTo>
                  <a:pt x="0" y="505"/>
                </a:lnTo>
                <a:lnTo>
                  <a:pt x="331" y="514"/>
                </a:lnTo>
                <a:lnTo>
                  <a:pt x="436" y="431"/>
                </a:lnTo>
                <a:lnTo>
                  <a:pt x="38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1" name="Freeform 38"/>
          <p:cNvSpPr>
            <a:spLocks/>
          </p:cNvSpPr>
          <p:nvPr userDrawn="1"/>
        </p:nvSpPr>
        <p:spPr bwMode="auto">
          <a:xfrm>
            <a:off x="7251700" y="1391940"/>
            <a:ext cx="77788" cy="68263"/>
          </a:xfrm>
          <a:custGeom>
            <a:avLst/>
            <a:gdLst>
              <a:gd name="T0" fmla="*/ 586 w 586"/>
              <a:gd name="T1" fmla="*/ 139 h 523"/>
              <a:gd name="T2" fmla="*/ 586 w 586"/>
              <a:gd name="T3" fmla="*/ 139 h 523"/>
              <a:gd name="T4" fmla="*/ 552 w 586"/>
              <a:gd name="T5" fmla="*/ 115 h 523"/>
              <a:gd name="T6" fmla="*/ 527 w 586"/>
              <a:gd name="T7" fmla="*/ 97 h 523"/>
              <a:gd name="T8" fmla="*/ 519 w 586"/>
              <a:gd name="T9" fmla="*/ 90 h 523"/>
              <a:gd name="T10" fmla="*/ 514 w 586"/>
              <a:gd name="T11" fmla="*/ 85 h 523"/>
              <a:gd name="T12" fmla="*/ 514 w 586"/>
              <a:gd name="T13" fmla="*/ 85 h 523"/>
              <a:gd name="T14" fmla="*/ 512 w 586"/>
              <a:gd name="T15" fmla="*/ 79 h 523"/>
              <a:gd name="T16" fmla="*/ 510 w 586"/>
              <a:gd name="T17" fmla="*/ 69 h 523"/>
              <a:gd name="T18" fmla="*/ 506 w 586"/>
              <a:gd name="T19" fmla="*/ 40 h 523"/>
              <a:gd name="T20" fmla="*/ 503 w 586"/>
              <a:gd name="T21" fmla="*/ 0 h 523"/>
              <a:gd name="T22" fmla="*/ 381 w 586"/>
              <a:gd name="T23" fmla="*/ 98 h 523"/>
              <a:gd name="T24" fmla="*/ 8 w 586"/>
              <a:gd name="T25" fmla="*/ 97 h 523"/>
              <a:gd name="T26" fmla="*/ 8 w 586"/>
              <a:gd name="T27" fmla="*/ 97 h 523"/>
              <a:gd name="T28" fmla="*/ 8 w 586"/>
              <a:gd name="T29" fmla="*/ 98 h 523"/>
              <a:gd name="T30" fmla="*/ 7 w 586"/>
              <a:gd name="T31" fmla="*/ 100 h 523"/>
              <a:gd name="T32" fmla="*/ 5 w 586"/>
              <a:gd name="T33" fmla="*/ 108 h 523"/>
              <a:gd name="T34" fmla="*/ 3 w 586"/>
              <a:gd name="T35" fmla="*/ 139 h 523"/>
              <a:gd name="T36" fmla="*/ 2 w 586"/>
              <a:gd name="T37" fmla="*/ 183 h 523"/>
              <a:gd name="T38" fmla="*/ 1 w 586"/>
              <a:gd name="T39" fmla="*/ 233 h 523"/>
              <a:gd name="T40" fmla="*/ 0 w 586"/>
              <a:gd name="T41" fmla="*/ 327 h 523"/>
              <a:gd name="T42" fmla="*/ 0 w 586"/>
              <a:gd name="T43" fmla="*/ 369 h 523"/>
              <a:gd name="T44" fmla="*/ 0 w 586"/>
              <a:gd name="T45" fmla="*/ 369 h 523"/>
              <a:gd name="T46" fmla="*/ 29 w 586"/>
              <a:gd name="T47" fmla="*/ 395 h 523"/>
              <a:gd name="T48" fmla="*/ 95 w 586"/>
              <a:gd name="T49" fmla="*/ 448 h 523"/>
              <a:gd name="T50" fmla="*/ 131 w 586"/>
              <a:gd name="T51" fmla="*/ 477 h 523"/>
              <a:gd name="T52" fmla="*/ 162 w 586"/>
              <a:gd name="T53" fmla="*/ 501 h 523"/>
              <a:gd name="T54" fmla="*/ 186 w 586"/>
              <a:gd name="T55" fmla="*/ 517 h 523"/>
              <a:gd name="T56" fmla="*/ 193 w 586"/>
              <a:gd name="T57" fmla="*/ 522 h 523"/>
              <a:gd name="T58" fmla="*/ 195 w 586"/>
              <a:gd name="T59" fmla="*/ 523 h 523"/>
              <a:gd name="T60" fmla="*/ 197 w 586"/>
              <a:gd name="T61" fmla="*/ 523 h 523"/>
              <a:gd name="T62" fmla="*/ 448 w 586"/>
              <a:gd name="T63" fmla="*/ 206 h 523"/>
              <a:gd name="T64" fmla="*/ 586 w 586"/>
              <a:gd name="T65" fmla="*/ 1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6" h="523">
                <a:moveTo>
                  <a:pt x="586" y="139"/>
                </a:moveTo>
                <a:lnTo>
                  <a:pt x="586" y="139"/>
                </a:lnTo>
                <a:lnTo>
                  <a:pt x="552" y="115"/>
                </a:lnTo>
                <a:lnTo>
                  <a:pt x="527" y="97"/>
                </a:lnTo>
                <a:lnTo>
                  <a:pt x="519" y="90"/>
                </a:lnTo>
                <a:lnTo>
                  <a:pt x="514" y="85"/>
                </a:lnTo>
                <a:lnTo>
                  <a:pt x="514" y="85"/>
                </a:lnTo>
                <a:lnTo>
                  <a:pt x="512" y="79"/>
                </a:lnTo>
                <a:lnTo>
                  <a:pt x="510" y="69"/>
                </a:lnTo>
                <a:lnTo>
                  <a:pt x="506" y="40"/>
                </a:lnTo>
                <a:lnTo>
                  <a:pt x="503" y="0"/>
                </a:lnTo>
                <a:lnTo>
                  <a:pt x="381" y="98"/>
                </a:lnTo>
                <a:lnTo>
                  <a:pt x="8" y="97"/>
                </a:lnTo>
                <a:lnTo>
                  <a:pt x="8" y="97"/>
                </a:lnTo>
                <a:lnTo>
                  <a:pt x="8" y="98"/>
                </a:lnTo>
                <a:lnTo>
                  <a:pt x="7" y="100"/>
                </a:lnTo>
                <a:lnTo>
                  <a:pt x="5" y="108"/>
                </a:lnTo>
                <a:lnTo>
                  <a:pt x="3" y="139"/>
                </a:lnTo>
                <a:lnTo>
                  <a:pt x="2" y="183"/>
                </a:lnTo>
                <a:lnTo>
                  <a:pt x="1" y="233"/>
                </a:lnTo>
                <a:lnTo>
                  <a:pt x="0" y="327"/>
                </a:lnTo>
                <a:lnTo>
                  <a:pt x="0" y="369"/>
                </a:lnTo>
                <a:lnTo>
                  <a:pt x="0" y="369"/>
                </a:lnTo>
                <a:lnTo>
                  <a:pt x="29" y="395"/>
                </a:lnTo>
                <a:lnTo>
                  <a:pt x="95" y="448"/>
                </a:lnTo>
                <a:lnTo>
                  <a:pt x="131" y="477"/>
                </a:lnTo>
                <a:lnTo>
                  <a:pt x="162" y="501"/>
                </a:lnTo>
                <a:lnTo>
                  <a:pt x="186" y="517"/>
                </a:lnTo>
                <a:lnTo>
                  <a:pt x="193" y="522"/>
                </a:lnTo>
                <a:lnTo>
                  <a:pt x="195" y="523"/>
                </a:lnTo>
                <a:lnTo>
                  <a:pt x="197" y="523"/>
                </a:lnTo>
                <a:lnTo>
                  <a:pt x="448" y="206"/>
                </a:lnTo>
                <a:lnTo>
                  <a:pt x="586" y="13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2" name="Freeform 39"/>
          <p:cNvSpPr>
            <a:spLocks/>
          </p:cNvSpPr>
          <p:nvPr userDrawn="1"/>
        </p:nvSpPr>
        <p:spPr bwMode="auto">
          <a:xfrm>
            <a:off x="7288212" y="1417340"/>
            <a:ext cx="115888" cy="66675"/>
          </a:xfrm>
          <a:custGeom>
            <a:avLst/>
            <a:gdLst>
              <a:gd name="T0" fmla="*/ 226 w 879"/>
              <a:gd name="T1" fmla="*/ 65 h 509"/>
              <a:gd name="T2" fmla="*/ 0 w 879"/>
              <a:gd name="T3" fmla="*/ 355 h 509"/>
              <a:gd name="T4" fmla="*/ 369 w 879"/>
              <a:gd name="T5" fmla="*/ 509 h 509"/>
              <a:gd name="T6" fmla="*/ 369 w 879"/>
              <a:gd name="T7" fmla="*/ 509 h 509"/>
              <a:gd name="T8" fmla="*/ 409 w 879"/>
              <a:gd name="T9" fmla="*/ 487 h 509"/>
              <a:gd name="T10" fmla="*/ 452 w 879"/>
              <a:gd name="T11" fmla="*/ 464 h 509"/>
              <a:gd name="T12" fmla="*/ 495 w 879"/>
              <a:gd name="T13" fmla="*/ 439 h 509"/>
              <a:gd name="T14" fmla="*/ 538 w 879"/>
              <a:gd name="T15" fmla="*/ 413 h 509"/>
              <a:gd name="T16" fmla="*/ 623 w 879"/>
              <a:gd name="T17" fmla="*/ 361 h 509"/>
              <a:gd name="T18" fmla="*/ 703 w 879"/>
              <a:gd name="T19" fmla="*/ 311 h 509"/>
              <a:gd name="T20" fmla="*/ 773 w 879"/>
              <a:gd name="T21" fmla="*/ 266 h 509"/>
              <a:gd name="T22" fmla="*/ 829 w 879"/>
              <a:gd name="T23" fmla="*/ 229 h 509"/>
              <a:gd name="T24" fmla="*/ 879 w 879"/>
              <a:gd name="T25" fmla="*/ 196 h 509"/>
              <a:gd name="T26" fmla="*/ 359 w 879"/>
              <a:gd name="T27" fmla="*/ 0 h 509"/>
              <a:gd name="T28" fmla="*/ 226 w 879"/>
              <a:gd name="T29" fmla="*/ 6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9" h="509">
                <a:moveTo>
                  <a:pt x="226" y="65"/>
                </a:moveTo>
                <a:lnTo>
                  <a:pt x="0" y="355"/>
                </a:lnTo>
                <a:lnTo>
                  <a:pt x="369" y="509"/>
                </a:lnTo>
                <a:lnTo>
                  <a:pt x="369" y="509"/>
                </a:lnTo>
                <a:lnTo>
                  <a:pt x="409" y="487"/>
                </a:lnTo>
                <a:lnTo>
                  <a:pt x="452" y="464"/>
                </a:lnTo>
                <a:lnTo>
                  <a:pt x="495" y="439"/>
                </a:lnTo>
                <a:lnTo>
                  <a:pt x="538" y="413"/>
                </a:lnTo>
                <a:lnTo>
                  <a:pt x="623" y="361"/>
                </a:lnTo>
                <a:lnTo>
                  <a:pt x="703" y="311"/>
                </a:lnTo>
                <a:lnTo>
                  <a:pt x="773" y="266"/>
                </a:lnTo>
                <a:lnTo>
                  <a:pt x="829" y="229"/>
                </a:lnTo>
                <a:lnTo>
                  <a:pt x="879" y="196"/>
                </a:lnTo>
                <a:lnTo>
                  <a:pt x="359" y="0"/>
                </a:lnTo>
                <a:lnTo>
                  <a:pt x="226" y="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3" name="Freeform 40"/>
          <p:cNvSpPr>
            <a:spLocks/>
          </p:cNvSpPr>
          <p:nvPr userDrawn="1"/>
        </p:nvSpPr>
        <p:spPr bwMode="auto">
          <a:xfrm>
            <a:off x="7323137" y="1172865"/>
            <a:ext cx="26988" cy="123825"/>
          </a:xfrm>
          <a:custGeom>
            <a:avLst/>
            <a:gdLst>
              <a:gd name="T0" fmla="*/ 170 w 211"/>
              <a:gd name="T1" fmla="*/ 388 h 928"/>
              <a:gd name="T2" fmla="*/ 169 w 211"/>
              <a:gd name="T3" fmla="*/ 133 h 928"/>
              <a:gd name="T4" fmla="*/ 171 w 211"/>
              <a:gd name="T5" fmla="*/ 84 h 928"/>
              <a:gd name="T6" fmla="*/ 172 w 211"/>
              <a:gd name="T7" fmla="*/ 79 h 928"/>
              <a:gd name="T8" fmla="*/ 182 w 211"/>
              <a:gd name="T9" fmla="*/ 64 h 928"/>
              <a:gd name="T10" fmla="*/ 188 w 211"/>
              <a:gd name="T11" fmla="*/ 53 h 928"/>
              <a:gd name="T12" fmla="*/ 192 w 211"/>
              <a:gd name="T13" fmla="*/ 36 h 928"/>
              <a:gd name="T14" fmla="*/ 191 w 211"/>
              <a:gd name="T15" fmla="*/ 18 h 928"/>
              <a:gd name="T16" fmla="*/ 188 w 211"/>
              <a:gd name="T17" fmla="*/ 0 h 928"/>
              <a:gd name="T18" fmla="*/ 6 w 211"/>
              <a:gd name="T19" fmla="*/ 0 h 928"/>
              <a:gd name="T20" fmla="*/ 4 w 211"/>
              <a:gd name="T21" fmla="*/ 8 h 928"/>
              <a:gd name="T22" fmla="*/ 5 w 211"/>
              <a:gd name="T23" fmla="*/ 33 h 928"/>
              <a:gd name="T24" fmla="*/ 7 w 211"/>
              <a:gd name="T25" fmla="*/ 43 h 928"/>
              <a:gd name="T26" fmla="*/ 17 w 211"/>
              <a:gd name="T27" fmla="*/ 65 h 928"/>
              <a:gd name="T28" fmla="*/ 28 w 211"/>
              <a:gd name="T29" fmla="*/ 80 h 928"/>
              <a:gd name="T30" fmla="*/ 33 w 211"/>
              <a:gd name="T31" fmla="*/ 388 h 928"/>
              <a:gd name="T32" fmla="*/ 29 w 211"/>
              <a:gd name="T33" fmla="*/ 395 h 928"/>
              <a:gd name="T34" fmla="*/ 19 w 211"/>
              <a:gd name="T35" fmla="*/ 412 h 928"/>
              <a:gd name="T36" fmla="*/ 9 w 211"/>
              <a:gd name="T37" fmla="*/ 443 h 928"/>
              <a:gd name="T38" fmla="*/ 0 w 211"/>
              <a:gd name="T39" fmla="*/ 487 h 928"/>
              <a:gd name="T40" fmla="*/ 0 w 211"/>
              <a:gd name="T41" fmla="*/ 498 h 928"/>
              <a:gd name="T42" fmla="*/ 1 w 211"/>
              <a:gd name="T43" fmla="*/ 518 h 928"/>
              <a:gd name="T44" fmla="*/ 10 w 211"/>
              <a:gd name="T45" fmla="*/ 546 h 928"/>
              <a:gd name="T46" fmla="*/ 23 w 211"/>
              <a:gd name="T47" fmla="*/ 576 h 928"/>
              <a:gd name="T48" fmla="*/ 35 w 211"/>
              <a:gd name="T49" fmla="*/ 594 h 928"/>
              <a:gd name="T50" fmla="*/ 31 w 211"/>
              <a:gd name="T51" fmla="*/ 850 h 928"/>
              <a:gd name="T52" fmla="*/ 23 w 211"/>
              <a:gd name="T53" fmla="*/ 859 h 928"/>
              <a:gd name="T54" fmla="*/ 18 w 211"/>
              <a:gd name="T55" fmla="*/ 871 h 928"/>
              <a:gd name="T56" fmla="*/ 14 w 211"/>
              <a:gd name="T57" fmla="*/ 888 h 928"/>
              <a:gd name="T58" fmla="*/ 14 w 211"/>
              <a:gd name="T59" fmla="*/ 898 h 928"/>
              <a:gd name="T60" fmla="*/ 15 w 211"/>
              <a:gd name="T61" fmla="*/ 919 h 928"/>
              <a:gd name="T62" fmla="*/ 18 w 211"/>
              <a:gd name="T63" fmla="*/ 928 h 928"/>
              <a:gd name="T64" fmla="*/ 188 w 211"/>
              <a:gd name="T65" fmla="*/ 928 h 928"/>
              <a:gd name="T66" fmla="*/ 191 w 211"/>
              <a:gd name="T67" fmla="*/ 906 h 928"/>
              <a:gd name="T68" fmla="*/ 190 w 211"/>
              <a:gd name="T69" fmla="*/ 881 h 928"/>
              <a:gd name="T70" fmla="*/ 188 w 211"/>
              <a:gd name="T71" fmla="*/ 873 h 928"/>
              <a:gd name="T72" fmla="*/ 179 w 211"/>
              <a:gd name="T73" fmla="*/ 857 h 928"/>
              <a:gd name="T74" fmla="*/ 169 w 211"/>
              <a:gd name="T75" fmla="*/ 846 h 928"/>
              <a:gd name="T76" fmla="*/ 168 w 211"/>
              <a:gd name="T77" fmla="*/ 594 h 928"/>
              <a:gd name="T78" fmla="*/ 190 w 211"/>
              <a:gd name="T79" fmla="*/ 561 h 928"/>
              <a:gd name="T80" fmla="*/ 202 w 211"/>
              <a:gd name="T81" fmla="*/ 537 h 928"/>
              <a:gd name="T82" fmla="*/ 210 w 211"/>
              <a:gd name="T83" fmla="*/ 507 h 928"/>
              <a:gd name="T84" fmla="*/ 211 w 211"/>
              <a:gd name="T85" fmla="*/ 491 h 928"/>
              <a:gd name="T86" fmla="*/ 211 w 211"/>
              <a:gd name="T87" fmla="*/ 482 h 928"/>
              <a:gd name="T88" fmla="*/ 206 w 211"/>
              <a:gd name="T89" fmla="*/ 458 h 928"/>
              <a:gd name="T90" fmla="*/ 195 w 211"/>
              <a:gd name="T91" fmla="*/ 428 h 928"/>
              <a:gd name="T92" fmla="*/ 181 w 211"/>
              <a:gd name="T93" fmla="*/ 40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 h="928">
                <a:moveTo>
                  <a:pt x="170" y="388"/>
                </a:moveTo>
                <a:lnTo>
                  <a:pt x="170" y="388"/>
                </a:lnTo>
                <a:lnTo>
                  <a:pt x="169" y="238"/>
                </a:lnTo>
                <a:lnTo>
                  <a:pt x="169" y="133"/>
                </a:lnTo>
                <a:lnTo>
                  <a:pt x="170" y="96"/>
                </a:lnTo>
                <a:lnTo>
                  <a:pt x="171" y="84"/>
                </a:lnTo>
                <a:lnTo>
                  <a:pt x="172" y="79"/>
                </a:lnTo>
                <a:lnTo>
                  <a:pt x="172" y="79"/>
                </a:lnTo>
                <a:lnTo>
                  <a:pt x="177" y="71"/>
                </a:lnTo>
                <a:lnTo>
                  <a:pt x="182" y="64"/>
                </a:lnTo>
                <a:lnTo>
                  <a:pt x="188" y="53"/>
                </a:lnTo>
                <a:lnTo>
                  <a:pt x="188" y="53"/>
                </a:lnTo>
                <a:lnTo>
                  <a:pt x="191" y="45"/>
                </a:lnTo>
                <a:lnTo>
                  <a:pt x="192" y="36"/>
                </a:lnTo>
                <a:lnTo>
                  <a:pt x="192" y="28"/>
                </a:lnTo>
                <a:lnTo>
                  <a:pt x="191" y="18"/>
                </a:lnTo>
                <a:lnTo>
                  <a:pt x="189" y="5"/>
                </a:lnTo>
                <a:lnTo>
                  <a:pt x="188" y="0"/>
                </a:lnTo>
                <a:lnTo>
                  <a:pt x="6" y="0"/>
                </a:lnTo>
                <a:lnTo>
                  <a:pt x="6" y="0"/>
                </a:lnTo>
                <a:lnTo>
                  <a:pt x="5" y="4"/>
                </a:lnTo>
                <a:lnTo>
                  <a:pt x="4" y="8"/>
                </a:lnTo>
                <a:lnTo>
                  <a:pt x="4" y="20"/>
                </a:lnTo>
                <a:lnTo>
                  <a:pt x="5" y="33"/>
                </a:lnTo>
                <a:lnTo>
                  <a:pt x="7" y="43"/>
                </a:lnTo>
                <a:lnTo>
                  <a:pt x="7" y="43"/>
                </a:lnTo>
                <a:lnTo>
                  <a:pt x="11" y="54"/>
                </a:lnTo>
                <a:lnTo>
                  <a:pt x="17" y="65"/>
                </a:lnTo>
                <a:lnTo>
                  <a:pt x="24" y="76"/>
                </a:lnTo>
                <a:lnTo>
                  <a:pt x="28" y="80"/>
                </a:lnTo>
                <a:lnTo>
                  <a:pt x="33" y="83"/>
                </a:lnTo>
                <a:lnTo>
                  <a:pt x="33" y="388"/>
                </a:lnTo>
                <a:lnTo>
                  <a:pt x="33" y="388"/>
                </a:lnTo>
                <a:lnTo>
                  <a:pt x="29" y="395"/>
                </a:lnTo>
                <a:lnTo>
                  <a:pt x="24" y="402"/>
                </a:lnTo>
                <a:lnTo>
                  <a:pt x="19" y="412"/>
                </a:lnTo>
                <a:lnTo>
                  <a:pt x="14" y="426"/>
                </a:lnTo>
                <a:lnTo>
                  <a:pt x="9" y="443"/>
                </a:lnTo>
                <a:lnTo>
                  <a:pt x="4" y="463"/>
                </a:lnTo>
                <a:lnTo>
                  <a:pt x="0" y="487"/>
                </a:lnTo>
                <a:lnTo>
                  <a:pt x="0" y="487"/>
                </a:lnTo>
                <a:lnTo>
                  <a:pt x="0" y="498"/>
                </a:lnTo>
                <a:lnTo>
                  <a:pt x="0" y="508"/>
                </a:lnTo>
                <a:lnTo>
                  <a:pt x="1" y="518"/>
                </a:lnTo>
                <a:lnTo>
                  <a:pt x="4" y="529"/>
                </a:lnTo>
                <a:lnTo>
                  <a:pt x="10" y="546"/>
                </a:lnTo>
                <a:lnTo>
                  <a:pt x="16" y="562"/>
                </a:lnTo>
                <a:lnTo>
                  <a:pt x="23" y="576"/>
                </a:lnTo>
                <a:lnTo>
                  <a:pt x="29" y="585"/>
                </a:lnTo>
                <a:lnTo>
                  <a:pt x="35" y="594"/>
                </a:lnTo>
                <a:lnTo>
                  <a:pt x="31" y="850"/>
                </a:lnTo>
                <a:lnTo>
                  <a:pt x="31" y="850"/>
                </a:lnTo>
                <a:lnTo>
                  <a:pt x="29" y="852"/>
                </a:lnTo>
                <a:lnTo>
                  <a:pt x="23" y="859"/>
                </a:lnTo>
                <a:lnTo>
                  <a:pt x="20" y="864"/>
                </a:lnTo>
                <a:lnTo>
                  <a:pt x="18" y="871"/>
                </a:lnTo>
                <a:lnTo>
                  <a:pt x="15" y="879"/>
                </a:lnTo>
                <a:lnTo>
                  <a:pt x="14" y="888"/>
                </a:lnTo>
                <a:lnTo>
                  <a:pt x="14" y="888"/>
                </a:lnTo>
                <a:lnTo>
                  <a:pt x="14" y="898"/>
                </a:lnTo>
                <a:lnTo>
                  <a:pt x="14" y="906"/>
                </a:lnTo>
                <a:lnTo>
                  <a:pt x="15" y="919"/>
                </a:lnTo>
                <a:lnTo>
                  <a:pt x="17" y="926"/>
                </a:lnTo>
                <a:lnTo>
                  <a:pt x="18" y="928"/>
                </a:lnTo>
                <a:lnTo>
                  <a:pt x="188" y="928"/>
                </a:lnTo>
                <a:lnTo>
                  <a:pt x="188" y="928"/>
                </a:lnTo>
                <a:lnTo>
                  <a:pt x="190" y="920"/>
                </a:lnTo>
                <a:lnTo>
                  <a:pt x="191" y="906"/>
                </a:lnTo>
                <a:lnTo>
                  <a:pt x="190" y="889"/>
                </a:lnTo>
                <a:lnTo>
                  <a:pt x="190" y="881"/>
                </a:lnTo>
                <a:lnTo>
                  <a:pt x="188" y="873"/>
                </a:lnTo>
                <a:lnTo>
                  <a:pt x="188" y="873"/>
                </a:lnTo>
                <a:lnTo>
                  <a:pt x="185" y="864"/>
                </a:lnTo>
                <a:lnTo>
                  <a:pt x="179" y="857"/>
                </a:lnTo>
                <a:lnTo>
                  <a:pt x="174" y="851"/>
                </a:lnTo>
                <a:lnTo>
                  <a:pt x="169" y="846"/>
                </a:lnTo>
                <a:lnTo>
                  <a:pt x="168" y="594"/>
                </a:lnTo>
                <a:lnTo>
                  <a:pt x="168" y="594"/>
                </a:lnTo>
                <a:lnTo>
                  <a:pt x="181" y="573"/>
                </a:lnTo>
                <a:lnTo>
                  <a:pt x="190" y="561"/>
                </a:lnTo>
                <a:lnTo>
                  <a:pt x="196" y="550"/>
                </a:lnTo>
                <a:lnTo>
                  <a:pt x="202" y="537"/>
                </a:lnTo>
                <a:lnTo>
                  <a:pt x="207" y="522"/>
                </a:lnTo>
                <a:lnTo>
                  <a:pt x="210" y="507"/>
                </a:lnTo>
                <a:lnTo>
                  <a:pt x="211" y="499"/>
                </a:lnTo>
                <a:lnTo>
                  <a:pt x="211" y="491"/>
                </a:lnTo>
                <a:lnTo>
                  <a:pt x="211" y="491"/>
                </a:lnTo>
                <a:lnTo>
                  <a:pt x="211" y="482"/>
                </a:lnTo>
                <a:lnTo>
                  <a:pt x="210" y="473"/>
                </a:lnTo>
                <a:lnTo>
                  <a:pt x="206" y="458"/>
                </a:lnTo>
                <a:lnTo>
                  <a:pt x="201" y="443"/>
                </a:lnTo>
                <a:lnTo>
                  <a:pt x="195" y="428"/>
                </a:lnTo>
                <a:lnTo>
                  <a:pt x="189" y="416"/>
                </a:lnTo>
                <a:lnTo>
                  <a:pt x="181" y="405"/>
                </a:lnTo>
                <a:lnTo>
                  <a:pt x="170" y="38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4" name="Freeform 41"/>
          <p:cNvSpPr>
            <a:spLocks/>
          </p:cNvSpPr>
          <p:nvPr userDrawn="1"/>
        </p:nvSpPr>
        <p:spPr bwMode="auto">
          <a:xfrm>
            <a:off x="7351712" y="1209378"/>
            <a:ext cx="80963" cy="58738"/>
          </a:xfrm>
          <a:custGeom>
            <a:avLst/>
            <a:gdLst>
              <a:gd name="T0" fmla="*/ 617 w 617"/>
              <a:gd name="T1" fmla="*/ 73 h 442"/>
              <a:gd name="T2" fmla="*/ 433 w 617"/>
              <a:gd name="T3" fmla="*/ 70 h 442"/>
              <a:gd name="T4" fmla="*/ 202 w 617"/>
              <a:gd name="T5" fmla="*/ 68 h 442"/>
              <a:gd name="T6" fmla="*/ 195 w 617"/>
              <a:gd name="T7" fmla="*/ 67 h 442"/>
              <a:gd name="T8" fmla="*/ 174 w 617"/>
              <a:gd name="T9" fmla="*/ 61 h 442"/>
              <a:gd name="T10" fmla="*/ 137 w 617"/>
              <a:gd name="T11" fmla="*/ 44 h 442"/>
              <a:gd name="T12" fmla="*/ 84 w 617"/>
              <a:gd name="T13" fmla="*/ 16 h 442"/>
              <a:gd name="T14" fmla="*/ 53 w 617"/>
              <a:gd name="T15" fmla="*/ 2 h 442"/>
              <a:gd name="T16" fmla="*/ 40 w 617"/>
              <a:gd name="T17" fmla="*/ 0 h 442"/>
              <a:gd name="T18" fmla="*/ 37 w 617"/>
              <a:gd name="T19" fmla="*/ 2 h 442"/>
              <a:gd name="T20" fmla="*/ 22 w 617"/>
              <a:gd name="T21" fmla="*/ 38 h 442"/>
              <a:gd name="T22" fmla="*/ 1 w 617"/>
              <a:gd name="T23" fmla="*/ 91 h 442"/>
              <a:gd name="T24" fmla="*/ 19 w 617"/>
              <a:gd name="T25" fmla="*/ 113 h 442"/>
              <a:gd name="T26" fmla="*/ 38 w 617"/>
              <a:gd name="T27" fmla="*/ 147 h 442"/>
              <a:gd name="T28" fmla="*/ 47 w 617"/>
              <a:gd name="T29" fmla="*/ 169 h 442"/>
              <a:gd name="T30" fmla="*/ 52 w 617"/>
              <a:gd name="T31" fmla="*/ 191 h 442"/>
              <a:gd name="T32" fmla="*/ 55 w 617"/>
              <a:gd name="T33" fmla="*/ 216 h 442"/>
              <a:gd name="T34" fmla="*/ 53 w 617"/>
              <a:gd name="T35" fmla="*/ 235 h 442"/>
              <a:gd name="T36" fmla="*/ 48 w 617"/>
              <a:gd name="T37" fmla="*/ 265 h 442"/>
              <a:gd name="T38" fmla="*/ 42 w 617"/>
              <a:gd name="T39" fmla="*/ 283 h 442"/>
              <a:gd name="T40" fmla="*/ 32 w 617"/>
              <a:gd name="T41" fmla="*/ 304 h 442"/>
              <a:gd name="T42" fmla="*/ 19 w 617"/>
              <a:gd name="T43" fmla="*/ 324 h 442"/>
              <a:gd name="T44" fmla="*/ 0 w 617"/>
              <a:gd name="T45" fmla="*/ 345 h 442"/>
              <a:gd name="T46" fmla="*/ 23 w 617"/>
              <a:gd name="T47" fmla="*/ 391 h 442"/>
              <a:gd name="T48" fmla="*/ 47 w 617"/>
              <a:gd name="T49" fmla="*/ 435 h 442"/>
              <a:gd name="T50" fmla="*/ 52 w 617"/>
              <a:gd name="T51" fmla="*/ 442 h 442"/>
              <a:gd name="T52" fmla="*/ 84 w 617"/>
              <a:gd name="T53" fmla="*/ 423 h 442"/>
              <a:gd name="T54" fmla="*/ 129 w 617"/>
              <a:gd name="T55" fmla="*/ 400 h 442"/>
              <a:gd name="T56" fmla="*/ 183 w 617"/>
              <a:gd name="T57" fmla="*/ 378 h 442"/>
              <a:gd name="T58" fmla="*/ 211 w 617"/>
              <a:gd name="T59" fmla="*/ 371 h 442"/>
              <a:gd name="T60" fmla="*/ 224 w 617"/>
              <a:gd name="T61" fmla="*/ 369 h 442"/>
              <a:gd name="T62" fmla="*/ 330 w 617"/>
              <a:gd name="T63" fmla="*/ 36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7" h="442">
                <a:moveTo>
                  <a:pt x="330" y="363"/>
                </a:moveTo>
                <a:lnTo>
                  <a:pt x="617" y="73"/>
                </a:lnTo>
                <a:lnTo>
                  <a:pt x="617" y="73"/>
                </a:lnTo>
                <a:lnTo>
                  <a:pt x="433" y="70"/>
                </a:lnTo>
                <a:lnTo>
                  <a:pt x="324" y="69"/>
                </a:lnTo>
                <a:lnTo>
                  <a:pt x="202" y="68"/>
                </a:lnTo>
                <a:lnTo>
                  <a:pt x="202" y="68"/>
                </a:lnTo>
                <a:lnTo>
                  <a:pt x="195" y="67"/>
                </a:lnTo>
                <a:lnTo>
                  <a:pt x="185" y="65"/>
                </a:lnTo>
                <a:lnTo>
                  <a:pt x="174" y="61"/>
                </a:lnTo>
                <a:lnTo>
                  <a:pt x="163" y="56"/>
                </a:lnTo>
                <a:lnTo>
                  <a:pt x="137" y="44"/>
                </a:lnTo>
                <a:lnTo>
                  <a:pt x="110" y="30"/>
                </a:lnTo>
                <a:lnTo>
                  <a:pt x="84" y="16"/>
                </a:lnTo>
                <a:lnTo>
                  <a:pt x="63" y="6"/>
                </a:lnTo>
                <a:lnTo>
                  <a:pt x="53" y="2"/>
                </a:lnTo>
                <a:lnTo>
                  <a:pt x="45" y="1"/>
                </a:lnTo>
                <a:lnTo>
                  <a:pt x="40" y="0"/>
                </a:lnTo>
                <a:lnTo>
                  <a:pt x="38" y="1"/>
                </a:lnTo>
                <a:lnTo>
                  <a:pt x="37" y="2"/>
                </a:lnTo>
                <a:lnTo>
                  <a:pt x="37" y="2"/>
                </a:lnTo>
                <a:lnTo>
                  <a:pt x="22" y="38"/>
                </a:lnTo>
                <a:lnTo>
                  <a:pt x="1" y="91"/>
                </a:lnTo>
                <a:lnTo>
                  <a:pt x="1" y="91"/>
                </a:lnTo>
                <a:lnTo>
                  <a:pt x="10" y="101"/>
                </a:lnTo>
                <a:lnTo>
                  <a:pt x="19" y="113"/>
                </a:lnTo>
                <a:lnTo>
                  <a:pt x="29" y="129"/>
                </a:lnTo>
                <a:lnTo>
                  <a:pt x="38" y="147"/>
                </a:lnTo>
                <a:lnTo>
                  <a:pt x="43" y="157"/>
                </a:lnTo>
                <a:lnTo>
                  <a:pt x="47" y="169"/>
                </a:lnTo>
                <a:lnTo>
                  <a:pt x="50" y="180"/>
                </a:lnTo>
                <a:lnTo>
                  <a:pt x="52" y="191"/>
                </a:lnTo>
                <a:lnTo>
                  <a:pt x="55" y="203"/>
                </a:lnTo>
                <a:lnTo>
                  <a:pt x="55" y="216"/>
                </a:lnTo>
                <a:lnTo>
                  <a:pt x="55" y="216"/>
                </a:lnTo>
                <a:lnTo>
                  <a:pt x="53" y="235"/>
                </a:lnTo>
                <a:lnTo>
                  <a:pt x="51" y="248"/>
                </a:lnTo>
                <a:lnTo>
                  <a:pt x="48" y="265"/>
                </a:lnTo>
                <a:lnTo>
                  <a:pt x="45" y="274"/>
                </a:lnTo>
                <a:lnTo>
                  <a:pt x="42" y="283"/>
                </a:lnTo>
                <a:lnTo>
                  <a:pt x="38" y="293"/>
                </a:lnTo>
                <a:lnTo>
                  <a:pt x="32" y="304"/>
                </a:lnTo>
                <a:lnTo>
                  <a:pt x="26" y="313"/>
                </a:lnTo>
                <a:lnTo>
                  <a:pt x="19" y="324"/>
                </a:lnTo>
                <a:lnTo>
                  <a:pt x="11" y="334"/>
                </a:lnTo>
                <a:lnTo>
                  <a:pt x="0" y="345"/>
                </a:lnTo>
                <a:lnTo>
                  <a:pt x="0" y="345"/>
                </a:lnTo>
                <a:lnTo>
                  <a:pt x="23" y="391"/>
                </a:lnTo>
                <a:lnTo>
                  <a:pt x="40" y="423"/>
                </a:lnTo>
                <a:lnTo>
                  <a:pt x="47" y="435"/>
                </a:lnTo>
                <a:lnTo>
                  <a:pt x="52" y="442"/>
                </a:lnTo>
                <a:lnTo>
                  <a:pt x="52" y="442"/>
                </a:lnTo>
                <a:lnTo>
                  <a:pt x="67" y="433"/>
                </a:lnTo>
                <a:lnTo>
                  <a:pt x="84" y="423"/>
                </a:lnTo>
                <a:lnTo>
                  <a:pt x="105" y="412"/>
                </a:lnTo>
                <a:lnTo>
                  <a:pt x="129" y="400"/>
                </a:lnTo>
                <a:lnTo>
                  <a:pt x="156" y="388"/>
                </a:lnTo>
                <a:lnTo>
                  <a:pt x="183" y="378"/>
                </a:lnTo>
                <a:lnTo>
                  <a:pt x="198" y="374"/>
                </a:lnTo>
                <a:lnTo>
                  <a:pt x="211" y="371"/>
                </a:lnTo>
                <a:lnTo>
                  <a:pt x="211" y="371"/>
                </a:lnTo>
                <a:lnTo>
                  <a:pt x="224" y="369"/>
                </a:lnTo>
                <a:lnTo>
                  <a:pt x="248" y="367"/>
                </a:lnTo>
                <a:lnTo>
                  <a:pt x="330" y="36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5" name="Freeform 42"/>
          <p:cNvSpPr>
            <a:spLocks/>
          </p:cNvSpPr>
          <p:nvPr userDrawn="1"/>
        </p:nvSpPr>
        <p:spPr bwMode="auto">
          <a:xfrm>
            <a:off x="7453312" y="1131590"/>
            <a:ext cx="158750" cy="127000"/>
          </a:xfrm>
          <a:custGeom>
            <a:avLst/>
            <a:gdLst>
              <a:gd name="T0" fmla="*/ 1179 w 1207"/>
              <a:gd name="T1" fmla="*/ 480 h 962"/>
              <a:gd name="T2" fmla="*/ 1115 w 1207"/>
              <a:gd name="T3" fmla="*/ 496 h 962"/>
              <a:gd name="T4" fmla="*/ 1079 w 1207"/>
              <a:gd name="T5" fmla="*/ 532 h 962"/>
              <a:gd name="T6" fmla="*/ 1057 w 1207"/>
              <a:gd name="T7" fmla="*/ 600 h 962"/>
              <a:gd name="T8" fmla="*/ 1046 w 1207"/>
              <a:gd name="T9" fmla="*/ 585 h 962"/>
              <a:gd name="T10" fmla="*/ 1007 w 1207"/>
              <a:gd name="T11" fmla="*/ 556 h 962"/>
              <a:gd name="T12" fmla="*/ 935 w 1207"/>
              <a:gd name="T13" fmla="*/ 562 h 962"/>
              <a:gd name="T14" fmla="*/ 930 w 1207"/>
              <a:gd name="T15" fmla="*/ 613 h 962"/>
              <a:gd name="T16" fmla="*/ 935 w 1207"/>
              <a:gd name="T17" fmla="*/ 696 h 962"/>
              <a:gd name="T18" fmla="*/ 890 w 1207"/>
              <a:gd name="T19" fmla="*/ 725 h 962"/>
              <a:gd name="T20" fmla="*/ 842 w 1207"/>
              <a:gd name="T21" fmla="*/ 709 h 962"/>
              <a:gd name="T22" fmla="*/ 816 w 1207"/>
              <a:gd name="T23" fmla="*/ 658 h 962"/>
              <a:gd name="T24" fmla="*/ 805 w 1207"/>
              <a:gd name="T25" fmla="*/ 643 h 962"/>
              <a:gd name="T26" fmla="*/ 749 w 1207"/>
              <a:gd name="T27" fmla="*/ 659 h 962"/>
              <a:gd name="T28" fmla="*/ 701 w 1207"/>
              <a:gd name="T29" fmla="*/ 634 h 962"/>
              <a:gd name="T30" fmla="*/ 694 w 1207"/>
              <a:gd name="T31" fmla="*/ 581 h 962"/>
              <a:gd name="T32" fmla="*/ 754 w 1207"/>
              <a:gd name="T33" fmla="*/ 540 h 962"/>
              <a:gd name="T34" fmla="*/ 824 w 1207"/>
              <a:gd name="T35" fmla="*/ 520 h 962"/>
              <a:gd name="T36" fmla="*/ 805 w 1207"/>
              <a:gd name="T37" fmla="*/ 460 h 962"/>
              <a:gd name="T38" fmla="*/ 764 w 1207"/>
              <a:gd name="T39" fmla="*/ 421 h 962"/>
              <a:gd name="T40" fmla="*/ 698 w 1207"/>
              <a:gd name="T41" fmla="*/ 414 h 962"/>
              <a:gd name="T42" fmla="*/ 672 w 1207"/>
              <a:gd name="T43" fmla="*/ 415 h 962"/>
              <a:gd name="T44" fmla="*/ 712 w 1207"/>
              <a:gd name="T45" fmla="*/ 360 h 962"/>
              <a:gd name="T46" fmla="*/ 709 w 1207"/>
              <a:gd name="T47" fmla="*/ 285 h 962"/>
              <a:gd name="T48" fmla="*/ 668 w 1207"/>
              <a:gd name="T49" fmla="*/ 214 h 962"/>
              <a:gd name="T50" fmla="*/ 606 w 1207"/>
              <a:gd name="T51" fmla="*/ 224 h 962"/>
              <a:gd name="T52" fmla="*/ 535 w 1207"/>
              <a:gd name="T53" fmla="*/ 272 h 962"/>
              <a:gd name="T54" fmla="*/ 516 w 1207"/>
              <a:gd name="T55" fmla="*/ 334 h 962"/>
              <a:gd name="T56" fmla="*/ 508 w 1207"/>
              <a:gd name="T57" fmla="*/ 341 h 962"/>
              <a:gd name="T58" fmla="*/ 458 w 1207"/>
              <a:gd name="T59" fmla="*/ 287 h 962"/>
              <a:gd name="T60" fmla="*/ 404 w 1207"/>
              <a:gd name="T61" fmla="*/ 278 h 962"/>
              <a:gd name="T62" fmla="*/ 345 w 1207"/>
              <a:gd name="T63" fmla="*/ 300 h 962"/>
              <a:gd name="T64" fmla="*/ 362 w 1207"/>
              <a:gd name="T65" fmla="*/ 357 h 962"/>
              <a:gd name="T66" fmla="*/ 382 w 1207"/>
              <a:gd name="T67" fmla="*/ 432 h 962"/>
              <a:gd name="T68" fmla="*/ 347 w 1207"/>
              <a:gd name="T69" fmla="*/ 472 h 962"/>
              <a:gd name="T70" fmla="*/ 292 w 1207"/>
              <a:gd name="T71" fmla="*/ 462 h 962"/>
              <a:gd name="T72" fmla="*/ 262 w 1207"/>
              <a:gd name="T73" fmla="*/ 417 h 962"/>
              <a:gd name="T74" fmla="*/ 249 w 1207"/>
              <a:gd name="T75" fmla="*/ 398 h 962"/>
              <a:gd name="T76" fmla="*/ 194 w 1207"/>
              <a:gd name="T77" fmla="*/ 421 h 962"/>
              <a:gd name="T78" fmla="*/ 147 w 1207"/>
              <a:gd name="T79" fmla="*/ 404 h 962"/>
              <a:gd name="T80" fmla="*/ 128 w 1207"/>
              <a:gd name="T81" fmla="*/ 354 h 962"/>
              <a:gd name="T82" fmla="*/ 178 w 1207"/>
              <a:gd name="T83" fmla="*/ 300 h 962"/>
              <a:gd name="T84" fmla="*/ 233 w 1207"/>
              <a:gd name="T85" fmla="*/ 262 h 962"/>
              <a:gd name="T86" fmla="*/ 195 w 1207"/>
              <a:gd name="T87" fmla="*/ 203 h 962"/>
              <a:gd name="T88" fmla="*/ 145 w 1207"/>
              <a:gd name="T89" fmla="*/ 185 h 962"/>
              <a:gd name="T90" fmla="*/ 115 w 1207"/>
              <a:gd name="T91" fmla="*/ 191 h 962"/>
              <a:gd name="T92" fmla="*/ 153 w 1207"/>
              <a:gd name="T93" fmla="*/ 136 h 962"/>
              <a:gd name="T94" fmla="*/ 157 w 1207"/>
              <a:gd name="T95" fmla="*/ 76 h 962"/>
              <a:gd name="T96" fmla="*/ 134 w 1207"/>
              <a:gd name="T97" fmla="*/ 28 h 962"/>
              <a:gd name="T98" fmla="*/ 269 w 1207"/>
              <a:gd name="T99" fmla="*/ 712 h 962"/>
              <a:gd name="T100" fmla="*/ 354 w 1207"/>
              <a:gd name="T101" fmla="*/ 656 h 962"/>
              <a:gd name="T102" fmla="*/ 437 w 1207"/>
              <a:gd name="T103" fmla="*/ 636 h 962"/>
              <a:gd name="T104" fmla="*/ 517 w 1207"/>
              <a:gd name="T105" fmla="*/ 643 h 962"/>
              <a:gd name="T106" fmla="*/ 610 w 1207"/>
              <a:gd name="T107" fmla="*/ 683 h 962"/>
              <a:gd name="T108" fmla="*/ 658 w 1207"/>
              <a:gd name="T109" fmla="*/ 735 h 962"/>
              <a:gd name="T110" fmla="*/ 673 w 1207"/>
              <a:gd name="T111" fmla="*/ 793 h 962"/>
              <a:gd name="T112" fmla="*/ 646 w 1207"/>
              <a:gd name="T113" fmla="*/ 87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7" h="962">
                <a:moveTo>
                  <a:pt x="841" y="962"/>
                </a:moveTo>
                <a:lnTo>
                  <a:pt x="1207" y="484"/>
                </a:lnTo>
                <a:lnTo>
                  <a:pt x="1207" y="484"/>
                </a:lnTo>
                <a:lnTo>
                  <a:pt x="1200" y="482"/>
                </a:lnTo>
                <a:lnTo>
                  <a:pt x="1190" y="481"/>
                </a:lnTo>
                <a:lnTo>
                  <a:pt x="1179" y="480"/>
                </a:lnTo>
                <a:lnTo>
                  <a:pt x="1166" y="480"/>
                </a:lnTo>
                <a:lnTo>
                  <a:pt x="1149" y="483"/>
                </a:lnTo>
                <a:lnTo>
                  <a:pt x="1141" y="485"/>
                </a:lnTo>
                <a:lnTo>
                  <a:pt x="1133" y="488"/>
                </a:lnTo>
                <a:lnTo>
                  <a:pt x="1124" y="492"/>
                </a:lnTo>
                <a:lnTo>
                  <a:pt x="1115" y="496"/>
                </a:lnTo>
                <a:lnTo>
                  <a:pt x="1115" y="496"/>
                </a:lnTo>
                <a:lnTo>
                  <a:pt x="1106" y="502"/>
                </a:lnTo>
                <a:lnTo>
                  <a:pt x="1097" y="508"/>
                </a:lnTo>
                <a:lnTo>
                  <a:pt x="1090" y="515"/>
                </a:lnTo>
                <a:lnTo>
                  <a:pt x="1084" y="523"/>
                </a:lnTo>
                <a:lnTo>
                  <a:pt x="1079" y="532"/>
                </a:lnTo>
                <a:lnTo>
                  <a:pt x="1074" y="540"/>
                </a:lnTo>
                <a:lnTo>
                  <a:pt x="1070" y="548"/>
                </a:lnTo>
                <a:lnTo>
                  <a:pt x="1067" y="557"/>
                </a:lnTo>
                <a:lnTo>
                  <a:pt x="1062" y="574"/>
                </a:lnTo>
                <a:lnTo>
                  <a:pt x="1058" y="589"/>
                </a:lnTo>
                <a:lnTo>
                  <a:pt x="1057" y="600"/>
                </a:lnTo>
                <a:lnTo>
                  <a:pt x="1058" y="605"/>
                </a:lnTo>
                <a:lnTo>
                  <a:pt x="1059" y="608"/>
                </a:lnTo>
                <a:lnTo>
                  <a:pt x="1059" y="608"/>
                </a:lnTo>
                <a:lnTo>
                  <a:pt x="1055" y="599"/>
                </a:lnTo>
                <a:lnTo>
                  <a:pt x="1051" y="592"/>
                </a:lnTo>
                <a:lnTo>
                  <a:pt x="1046" y="585"/>
                </a:lnTo>
                <a:lnTo>
                  <a:pt x="1041" y="579"/>
                </a:lnTo>
                <a:lnTo>
                  <a:pt x="1036" y="574"/>
                </a:lnTo>
                <a:lnTo>
                  <a:pt x="1031" y="568"/>
                </a:lnTo>
                <a:lnTo>
                  <a:pt x="1025" y="564"/>
                </a:lnTo>
                <a:lnTo>
                  <a:pt x="1020" y="561"/>
                </a:lnTo>
                <a:lnTo>
                  <a:pt x="1007" y="556"/>
                </a:lnTo>
                <a:lnTo>
                  <a:pt x="994" y="554"/>
                </a:lnTo>
                <a:lnTo>
                  <a:pt x="982" y="553"/>
                </a:lnTo>
                <a:lnTo>
                  <a:pt x="970" y="554"/>
                </a:lnTo>
                <a:lnTo>
                  <a:pt x="957" y="556"/>
                </a:lnTo>
                <a:lnTo>
                  <a:pt x="946" y="558"/>
                </a:lnTo>
                <a:lnTo>
                  <a:pt x="935" y="562"/>
                </a:lnTo>
                <a:lnTo>
                  <a:pt x="927" y="565"/>
                </a:lnTo>
                <a:lnTo>
                  <a:pt x="913" y="572"/>
                </a:lnTo>
                <a:lnTo>
                  <a:pt x="908" y="574"/>
                </a:lnTo>
                <a:lnTo>
                  <a:pt x="908" y="574"/>
                </a:lnTo>
                <a:lnTo>
                  <a:pt x="920" y="594"/>
                </a:lnTo>
                <a:lnTo>
                  <a:pt x="930" y="613"/>
                </a:lnTo>
                <a:lnTo>
                  <a:pt x="936" y="632"/>
                </a:lnTo>
                <a:lnTo>
                  <a:pt x="940" y="647"/>
                </a:lnTo>
                <a:lnTo>
                  <a:pt x="941" y="663"/>
                </a:lnTo>
                <a:lnTo>
                  <a:pt x="941" y="675"/>
                </a:lnTo>
                <a:lnTo>
                  <a:pt x="939" y="687"/>
                </a:lnTo>
                <a:lnTo>
                  <a:pt x="935" y="696"/>
                </a:lnTo>
                <a:lnTo>
                  <a:pt x="930" y="705"/>
                </a:lnTo>
                <a:lnTo>
                  <a:pt x="924" y="712"/>
                </a:lnTo>
                <a:lnTo>
                  <a:pt x="915" y="718"/>
                </a:lnTo>
                <a:lnTo>
                  <a:pt x="907" y="722"/>
                </a:lnTo>
                <a:lnTo>
                  <a:pt x="899" y="724"/>
                </a:lnTo>
                <a:lnTo>
                  <a:pt x="890" y="725"/>
                </a:lnTo>
                <a:lnTo>
                  <a:pt x="881" y="725"/>
                </a:lnTo>
                <a:lnTo>
                  <a:pt x="871" y="724"/>
                </a:lnTo>
                <a:lnTo>
                  <a:pt x="871" y="724"/>
                </a:lnTo>
                <a:lnTo>
                  <a:pt x="859" y="720"/>
                </a:lnTo>
                <a:lnTo>
                  <a:pt x="850" y="715"/>
                </a:lnTo>
                <a:lnTo>
                  <a:pt x="842" y="709"/>
                </a:lnTo>
                <a:lnTo>
                  <a:pt x="835" y="702"/>
                </a:lnTo>
                <a:lnTo>
                  <a:pt x="829" y="695"/>
                </a:lnTo>
                <a:lnTo>
                  <a:pt x="825" y="688"/>
                </a:lnTo>
                <a:lnTo>
                  <a:pt x="821" y="680"/>
                </a:lnTo>
                <a:lnTo>
                  <a:pt x="819" y="673"/>
                </a:lnTo>
                <a:lnTo>
                  <a:pt x="816" y="658"/>
                </a:lnTo>
                <a:lnTo>
                  <a:pt x="816" y="646"/>
                </a:lnTo>
                <a:lnTo>
                  <a:pt x="816" y="638"/>
                </a:lnTo>
                <a:lnTo>
                  <a:pt x="816" y="635"/>
                </a:lnTo>
                <a:lnTo>
                  <a:pt x="816" y="635"/>
                </a:lnTo>
                <a:lnTo>
                  <a:pt x="813" y="637"/>
                </a:lnTo>
                <a:lnTo>
                  <a:pt x="805" y="643"/>
                </a:lnTo>
                <a:lnTo>
                  <a:pt x="793" y="650"/>
                </a:lnTo>
                <a:lnTo>
                  <a:pt x="785" y="653"/>
                </a:lnTo>
                <a:lnTo>
                  <a:pt x="777" y="656"/>
                </a:lnTo>
                <a:lnTo>
                  <a:pt x="768" y="658"/>
                </a:lnTo>
                <a:lnTo>
                  <a:pt x="759" y="659"/>
                </a:lnTo>
                <a:lnTo>
                  <a:pt x="749" y="659"/>
                </a:lnTo>
                <a:lnTo>
                  <a:pt x="739" y="658"/>
                </a:lnTo>
                <a:lnTo>
                  <a:pt x="729" y="655"/>
                </a:lnTo>
                <a:lnTo>
                  <a:pt x="720" y="650"/>
                </a:lnTo>
                <a:lnTo>
                  <a:pt x="710" y="643"/>
                </a:lnTo>
                <a:lnTo>
                  <a:pt x="701" y="634"/>
                </a:lnTo>
                <a:lnTo>
                  <a:pt x="701" y="634"/>
                </a:lnTo>
                <a:lnTo>
                  <a:pt x="694" y="625"/>
                </a:lnTo>
                <a:lnTo>
                  <a:pt x="690" y="616"/>
                </a:lnTo>
                <a:lnTo>
                  <a:pt x="688" y="607"/>
                </a:lnTo>
                <a:lnTo>
                  <a:pt x="689" y="598"/>
                </a:lnTo>
                <a:lnTo>
                  <a:pt x="690" y="589"/>
                </a:lnTo>
                <a:lnTo>
                  <a:pt x="694" y="581"/>
                </a:lnTo>
                <a:lnTo>
                  <a:pt x="701" y="572"/>
                </a:lnTo>
                <a:lnTo>
                  <a:pt x="708" y="564"/>
                </a:lnTo>
                <a:lnTo>
                  <a:pt x="717" y="557"/>
                </a:lnTo>
                <a:lnTo>
                  <a:pt x="727" y="550"/>
                </a:lnTo>
                <a:lnTo>
                  <a:pt x="740" y="544"/>
                </a:lnTo>
                <a:lnTo>
                  <a:pt x="754" y="540"/>
                </a:lnTo>
                <a:lnTo>
                  <a:pt x="769" y="536"/>
                </a:lnTo>
                <a:lnTo>
                  <a:pt x="786" y="533"/>
                </a:lnTo>
                <a:lnTo>
                  <a:pt x="804" y="532"/>
                </a:lnTo>
                <a:lnTo>
                  <a:pt x="823" y="531"/>
                </a:lnTo>
                <a:lnTo>
                  <a:pt x="823" y="531"/>
                </a:lnTo>
                <a:lnTo>
                  <a:pt x="824" y="520"/>
                </a:lnTo>
                <a:lnTo>
                  <a:pt x="823" y="509"/>
                </a:lnTo>
                <a:lnTo>
                  <a:pt x="820" y="494"/>
                </a:lnTo>
                <a:lnTo>
                  <a:pt x="817" y="486"/>
                </a:lnTo>
                <a:lnTo>
                  <a:pt x="814" y="477"/>
                </a:lnTo>
                <a:lnTo>
                  <a:pt x="810" y="469"/>
                </a:lnTo>
                <a:lnTo>
                  <a:pt x="805" y="460"/>
                </a:lnTo>
                <a:lnTo>
                  <a:pt x="799" y="451"/>
                </a:lnTo>
                <a:lnTo>
                  <a:pt x="792" y="443"/>
                </a:lnTo>
                <a:lnTo>
                  <a:pt x="782" y="435"/>
                </a:lnTo>
                <a:lnTo>
                  <a:pt x="772" y="426"/>
                </a:lnTo>
                <a:lnTo>
                  <a:pt x="772" y="426"/>
                </a:lnTo>
                <a:lnTo>
                  <a:pt x="764" y="421"/>
                </a:lnTo>
                <a:lnTo>
                  <a:pt x="755" y="417"/>
                </a:lnTo>
                <a:lnTo>
                  <a:pt x="745" y="415"/>
                </a:lnTo>
                <a:lnTo>
                  <a:pt x="735" y="413"/>
                </a:lnTo>
                <a:lnTo>
                  <a:pt x="725" y="412"/>
                </a:lnTo>
                <a:lnTo>
                  <a:pt x="716" y="412"/>
                </a:lnTo>
                <a:lnTo>
                  <a:pt x="698" y="414"/>
                </a:lnTo>
                <a:lnTo>
                  <a:pt x="681" y="418"/>
                </a:lnTo>
                <a:lnTo>
                  <a:pt x="668" y="421"/>
                </a:lnTo>
                <a:lnTo>
                  <a:pt x="657" y="425"/>
                </a:lnTo>
                <a:lnTo>
                  <a:pt x="657" y="425"/>
                </a:lnTo>
                <a:lnTo>
                  <a:pt x="664" y="421"/>
                </a:lnTo>
                <a:lnTo>
                  <a:pt x="672" y="415"/>
                </a:lnTo>
                <a:lnTo>
                  <a:pt x="681" y="408"/>
                </a:lnTo>
                <a:lnTo>
                  <a:pt x="691" y="397"/>
                </a:lnTo>
                <a:lnTo>
                  <a:pt x="701" y="384"/>
                </a:lnTo>
                <a:lnTo>
                  <a:pt x="705" y="376"/>
                </a:lnTo>
                <a:lnTo>
                  <a:pt x="709" y="369"/>
                </a:lnTo>
                <a:lnTo>
                  <a:pt x="712" y="360"/>
                </a:lnTo>
                <a:lnTo>
                  <a:pt x="714" y="351"/>
                </a:lnTo>
                <a:lnTo>
                  <a:pt x="714" y="351"/>
                </a:lnTo>
                <a:lnTo>
                  <a:pt x="716" y="336"/>
                </a:lnTo>
                <a:lnTo>
                  <a:pt x="715" y="320"/>
                </a:lnTo>
                <a:lnTo>
                  <a:pt x="713" y="303"/>
                </a:lnTo>
                <a:lnTo>
                  <a:pt x="709" y="285"/>
                </a:lnTo>
                <a:lnTo>
                  <a:pt x="702" y="267"/>
                </a:lnTo>
                <a:lnTo>
                  <a:pt x="693" y="249"/>
                </a:lnTo>
                <a:lnTo>
                  <a:pt x="682" y="232"/>
                </a:lnTo>
                <a:lnTo>
                  <a:pt x="676" y="223"/>
                </a:lnTo>
                <a:lnTo>
                  <a:pt x="669" y="216"/>
                </a:lnTo>
                <a:lnTo>
                  <a:pt x="668" y="214"/>
                </a:lnTo>
                <a:lnTo>
                  <a:pt x="665" y="214"/>
                </a:lnTo>
                <a:lnTo>
                  <a:pt x="665" y="214"/>
                </a:lnTo>
                <a:lnTo>
                  <a:pt x="655" y="214"/>
                </a:lnTo>
                <a:lnTo>
                  <a:pt x="644" y="215"/>
                </a:lnTo>
                <a:lnTo>
                  <a:pt x="624" y="219"/>
                </a:lnTo>
                <a:lnTo>
                  <a:pt x="606" y="224"/>
                </a:lnTo>
                <a:lnTo>
                  <a:pt x="587" y="232"/>
                </a:lnTo>
                <a:lnTo>
                  <a:pt x="572" y="240"/>
                </a:lnTo>
                <a:lnTo>
                  <a:pt x="557" y="250"/>
                </a:lnTo>
                <a:lnTo>
                  <a:pt x="545" y="261"/>
                </a:lnTo>
                <a:lnTo>
                  <a:pt x="535" y="272"/>
                </a:lnTo>
                <a:lnTo>
                  <a:pt x="535" y="272"/>
                </a:lnTo>
                <a:lnTo>
                  <a:pt x="530" y="280"/>
                </a:lnTo>
                <a:lnTo>
                  <a:pt x="526" y="288"/>
                </a:lnTo>
                <a:lnTo>
                  <a:pt x="523" y="297"/>
                </a:lnTo>
                <a:lnTo>
                  <a:pt x="520" y="305"/>
                </a:lnTo>
                <a:lnTo>
                  <a:pt x="517" y="320"/>
                </a:lnTo>
                <a:lnTo>
                  <a:pt x="516" y="334"/>
                </a:lnTo>
                <a:lnTo>
                  <a:pt x="516" y="347"/>
                </a:lnTo>
                <a:lnTo>
                  <a:pt x="517" y="357"/>
                </a:lnTo>
                <a:lnTo>
                  <a:pt x="519" y="365"/>
                </a:lnTo>
                <a:lnTo>
                  <a:pt x="519" y="365"/>
                </a:lnTo>
                <a:lnTo>
                  <a:pt x="513" y="354"/>
                </a:lnTo>
                <a:lnTo>
                  <a:pt x="508" y="341"/>
                </a:lnTo>
                <a:lnTo>
                  <a:pt x="499" y="327"/>
                </a:lnTo>
                <a:lnTo>
                  <a:pt x="488" y="313"/>
                </a:lnTo>
                <a:lnTo>
                  <a:pt x="482" y="306"/>
                </a:lnTo>
                <a:lnTo>
                  <a:pt x="475" y="299"/>
                </a:lnTo>
                <a:lnTo>
                  <a:pt x="467" y="292"/>
                </a:lnTo>
                <a:lnTo>
                  <a:pt x="458" y="287"/>
                </a:lnTo>
                <a:lnTo>
                  <a:pt x="450" y="283"/>
                </a:lnTo>
                <a:lnTo>
                  <a:pt x="440" y="281"/>
                </a:lnTo>
                <a:lnTo>
                  <a:pt x="440" y="281"/>
                </a:lnTo>
                <a:lnTo>
                  <a:pt x="428" y="278"/>
                </a:lnTo>
                <a:lnTo>
                  <a:pt x="415" y="278"/>
                </a:lnTo>
                <a:lnTo>
                  <a:pt x="404" y="278"/>
                </a:lnTo>
                <a:lnTo>
                  <a:pt x="393" y="279"/>
                </a:lnTo>
                <a:lnTo>
                  <a:pt x="384" y="281"/>
                </a:lnTo>
                <a:lnTo>
                  <a:pt x="374" y="284"/>
                </a:lnTo>
                <a:lnTo>
                  <a:pt x="365" y="287"/>
                </a:lnTo>
                <a:lnTo>
                  <a:pt x="358" y="291"/>
                </a:lnTo>
                <a:lnTo>
                  <a:pt x="345" y="300"/>
                </a:lnTo>
                <a:lnTo>
                  <a:pt x="336" y="307"/>
                </a:lnTo>
                <a:lnTo>
                  <a:pt x="328" y="314"/>
                </a:lnTo>
                <a:lnTo>
                  <a:pt x="328" y="314"/>
                </a:lnTo>
                <a:lnTo>
                  <a:pt x="342" y="328"/>
                </a:lnTo>
                <a:lnTo>
                  <a:pt x="353" y="343"/>
                </a:lnTo>
                <a:lnTo>
                  <a:pt x="362" y="357"/>
                </a:lnTo>
                <a:lnTo>
                  <a:pt x="369" y="371"/>
                </a:lnTo>
                <a:lnTo>
                  <a:pt x="375" y="384"/>
                </a:lnTo>
                <a:lnTo>
                  <a:pt x="380" y="398"/>
                </a:lnTo>
                <a:lnTo>
                  <a:pt x="382" y="410"/>
                </a:lnTo>
                <a:lnTo>
                  <a:pt x="383" y="421"/>
                </a:lnTo>
                <a:lnTo>
                  <a:pt x="382" y="432"/>
                </a:lnTo>
                <a:lnTo>
                  <a:pt x="380" y="442"/>
                </a:lnTo>
                <a:lnTo>
                  <a:pt x="375" y="451"/>
                </a:lnTo>
                <a:lnTo>
                  <a:pt x="370" y="458"/>
                </a:lnTo>
                <a:lnTo>
                  <a:pt x="363" y="464"/>
                </a:lnTo>
                <a:lnTo>
                  <a:pt x="356" y="469"/>
                </a:lnTo>
                <a:lnTo>
                  <a:pt x="347" y="472"/>
                </a:lnTo>
                <a:lnTo>
                  <a:pt x="337" y="473"/>
                </a:lnTo>
                <a:lnTo>
                  <a:pt x="337" y="473"/>
                </a:lnTo>
                <a:lnTo>
                  <a:pt x="322" y="473"/>
                </a:lnTo>
                <a:lnTo>
                  <a:pt x="311" y="471"/>
                </a:lnTo>
                <a:lnTo>
                  <a:pt x="301" y="467"/>
                </a:lnTo>
                <a:lnTo>
                  <a:pt x="292" y="462"/>
                </a:lnTo>
                <a:lnTo>
                  <a:pt x="283" y="456"/>
                </a:lnTo>
                <a:lnTo>
                  <a:pt x="277" y="449"/>
                </a:lnTo>
                <a:lnTo>
                  <a:pt x="272" y="441"/>
                </a:lnTo>
                <a:lnTo>
                  <a:pt x="268" y="432"/>
                </a:lnTo>
                <a:lnTo>
                  <a:pt x="264" y="424"/>
                </a:lnTo>
                <a:lnTo>
                  <a:pt x="262" y="417"/>
                </a:lnTo>
                <a:lnTo>
                  <a:pt x="259" y="403"/>
                </a:lnTo>
                <a:lnTo>
                  <a:pt x="257" y="393"/>
                </a:lnTo>
                <a:lnTo>
                  <a:pt x="257" y="390"/>
                </a:lnTo>
                <a:lnTo>
                  <a:pt x="257" y="390"/>
                </a:lnTo>
                <a:lnTo>
                  <a:pt x="255" y="392"/>
                </a:lnTo>
                <a:lnTo>
                  <a:pt x="249" y="398"/>
                </a:lnTo>
                <a:lnTo>
                  <a:pt x="239" y="405"/>
                </a:lnTo>
                <a:lnTo>
                  <a:pt x="227" y="413"/>
                </a:lnTo>
                <a:lnTo>
                  <a:pt x="220" y="416"/>
                </a:lnTo>
                <a:lnTo>
                  <a:pt x="212" y="419"/>
                </a:lnTo>
                <a:lnTo>
                  <a:pt x="204" y="420"/>
                </a:lnTo>
                <a:lnTo>
                  <a:pt x="194" y="421"/>
                </a:lnTo>
                <a:lnTo>
                  <a:pt x="185" y="421"/>
                </a:lnTo>
                <a:lnTo>
                  <a:pt x="175" y="419"/>
                </a:lnTo>
                <a:lnTo>
                  <a:pt x="165" y="415"/>
                </a:lnTo>
                <a:lnTo>
                  <a:pt x="155" y="409"/>
                </a:lnTo>
                <a:lnTo>
                  <a:pt x="155" y="409"/>
                </a:lnTo>
                <a:lnTo>
                  <a:pt x="147" y="404"/>
                </a:lnTo>
                <a:lnTo>
                  <a:pt x="140" y="397"/>
                </a:lnTo>
                <a:lnTo>
                  <a:pt x="135" y="390"/>
                </a:lnTo>
                <a:lnTo>
                  <a:pt x="131" y="381"/>
                </a:lnTo>
                <a:lnTo>
                  <a:pt x="129" y="372"/>
                </a:lnTo>
                <a:lnTo>
                  <a:pt x="128" y="363"/>
                </a:lnTo>
                <a:lnTo>
                  <a:pt x="128" y="354"/>
                </a:lnTo>
                <a:lnTo>
                  <a:pt x="131" y="345"/>
                </a:lnTo>
                <a:lnTo>
                  <a:pt x="136" y="334"/>
                </a:lnTo>
                <a:lnTo>
                  <a:pt x="142" y="325"/>
                </a:lnTo>
                <a:lnTo>
                  <a:pt x="153" y="316"/>
                </a:lnTo>
                <a:lnTo>
                  <a:pt x="164" y="308"/>
                </a:lnTo>
                <a:lnTo>
                  <a:pt x="178" y="300"/>
                </a:lnTo>
                <a:lnTo>
                  <a:pt x="195" y="292"/>
                </a:lnTo>
                <a:lnTo>
                  <a:pt x="216" y="286"/>
                </a:lnTo>
                <a:lnTo>
                  <a:pt x="239" y="280"/>
                </a:lnTo>
                <a:lnTo>
                  <a:pt x="239" y="280"/>
                </a:lnTo>
                <a:lnTo>
                  <a:pt x="238" y="275"/>
                </a:lnTo>
                <a:lnTo>
                  <a:pt x="233" y="262"/>
                </a:lnTo>
                <a:lnTo>
                  <a:pt x="230" y="253"/>
                </a:lnTo>
                <a:lnTo>
                  <a:pt x="225" y="242"/>
                </a:lnTo>
                <a:lnTo>
                  <a:pt x="220" y="232"/>
                </a:lnTo>
                <a:lnTo>
                  <a:pt x="213" y="222"/>
                </a:lnTo>
                <a:lnTo>
                  <a:pt x="205" y="213"/>
                </a:lnTo>
                <a:lnTo>
                  <a:pt x="195" y="203"/>
                </a:lnTo>
                <a:lnTo>
                  <a:pt x="185" y="196"/>
                </a:lnTo>
                <a:lnTo>
                  <a:pt x="173" y="190"/>
                </a:lnTo>
                <a:lnTo>
                  <a:pt x="167" y="188"/>
                </a:lnTo>
                <a:lnTo>
                  <a:pt x="161" y="187"/>
                </a:lnTo>
                <a:lnTo>
                  <a:pt x="154" y="186"/>
                </a:lnTo>
                <a:lnTo>
                  <a:pt x="145" y="185"/>
                </a:lnTo>
                <a:lnTo>
                  <a:pt x="138" y="186"/>
                </a:lnTo>
                <a:lnTo>
                  <a:pt x="129" y="187"/>
                </a:lnTo>
                <a:lnTo>
                  <a:pt x="121" y="190"/>
                </a:lnTo>
                <a:lnTo>
                  <a:pt x="112" y="193"/>
                </a:lnTo>
                <a:lnTo>
                  <a:pt x="112" y="193"/>
                </a:lnTo>
                <a:lnTo>
                  <a:pt x="115" y="191"/>
                </a:lnTo>
                <a:lnTo>
                  <a:pt x="119" y="188"/>
                </a:lnTo>
                <a:lnTo>
                  <a:pt x="127" y="180"/>
                </a:lnTo>
                <a:lnTo>
                  <a:pt x="136" y="168"/>
                </a:lnTo>
                <a:lnTo>
                  <a:pt x="144" y="153"/>
                </a:lnTo>
                <a:lnTo>
                  <a:pt x="148" y="144"/>
                </a:lnTo>
                <a:lnTo>
                  <a:pt x="153" y="136"/>
                </a:lnTo>
                <a:lnTo>
                  <a:pt x="156" y="127"/>
                </a:lnTo>
                <a:lnTo>
                  <a:pt x="158" y="117"/>
                </a:lnTo>
                <a:lnTo>
                  <a:pt x="159" y="106"/>
                </a:lnTo>
                <a:lnTo>
                  <a:pt x="160" y="97"/>
                </a:lnTo>
                <a:lnTo>
                  <a:pt x="159" y="86"/>
                </a:lnTo>
                <a:lnTo>
                  <a:pt x="157" y="76"/>
                </a:lnTo>
                <a:lnTo>
                  <a:pt x="157" y="76"/>
                </a:lnTo>
                <a:lnTo>
                  <a:pt x="155" y="66"/>
                </a:lnTo>
                <a:lnTo>
                  <a:pt x="150" y="57"/>
                </a:lnTo>
                <a:lnTo>
                  <a:pt x="147" y="49"/>
                </a:lnTo>
                <a:lnTo>
                  <a:pt x="143" y="41"/>
                </a:lnTo>
                <a:lnTo>
                  <a:pt x="134" y="28"/>
                </a:lnTo>
                <a:lnTo>
                  <a:pt x="125" y="17"/>
                </a:lnTo>
                <a:lnTo>
                  <a:pt x="117" y="9"/>
                </a:lnTo>
                <a:lnTo>
                  <a:pt x="110" y="4"/>
                </a:lnTo>
                <a:lnTo>
                  <a:pt x="103" y="0"/>
                </a:lnTo>
                <a:lnTo>
                  <a:pt x="0" y="593"/>
                </a:lnTo>
                <a:lnTo>
                  <a:pt x="269" y="712"/>
                </a:lnTo>
                <a:lnTo>
                  <a:pt x="269" y="712"/>
                </a:lnTo>
                <a:lnTo>
                  <a:pt x="293" y="693"/>
                </a:lnTo>
                <a:lnTo>
                  <a:pt x="315" y="677"/>
                </a:lnTo>
                <a:lnTo>
                  <a:pt x="336" y="665"/>
                </a:lnTo>
                <a:lnTo>
                  <a:pt x="354" y="656"/>
                </a:lnTo>
                <a:lnTo>
                  <a:pt x="354" y="656"/>
                </a:lnTo>
                <a:lnTo>
                  <a:pt x="367" y="650"/>
                </a:lnTo>
                <a:lnTo>
                  <a:pt x="382" y="646"/>
                </a:lnTo>
                <a:lnTo>
                  <a:pt x="396" y="642"/>
                </a:lnTo>
                <a:lnTo>
                  <a:pt x="409" y="639"/>
                </a:lnTo>
                <a:lnTo>
                  <a:pt x="423" y="637"/>
                </a:lnTo>
                <a:lnTo>
                  <a:pt x="437" y="636"/>
                </a:lnTo>
                <a:lnTo>
                  <a:pt x="450" y="635"/>
                </a:lnTo>
                <a:lnTo>
                  <a:pt x="464" y="635"/>
                </a:lnTo>
                <a:lnTo>
                  <a:pt x="478" y="636"/>
                </a:lnTo>
                <a:lnTo>
                  <a:pt x="491" y="638"/>
                </a:lnTo>
                <a:lnTo>
                  <a:pt x="504" y="640"/>
                </a:lnTo>
                <a:lnTo>
                  <a:pt x="517" y="643"/>
                </a:lnTo>
                <a:lnTo>
                  <a:pt x="542" y="650"/>
                </a:lnTo>
                <a:lnTo>
                  <a:pt x="566" y="658"/>
                </a:lnTo>
                <a:lnTo>
                  <a:pt x="566" y="658"/>
                </a:lnTo>
                <a:lnTo>
                  <a:pt x="582" y="667"/>
                </a:lnTo>
                <a:lnTo>
                  <a:pt x="596" y="675"/>
                </a:lnTo>
                <a:lnTo>
                  <a:pt x="610" y="683"/>
                </a:lnTo>
                <a:lnTo>
                  <a:pt x="621" y="691"/>
                </a:lnTo>
                <a:lnTo>
                  <a:pt x="631" y="699"/>
                </a:lnTo>
                <a:lnTo>
                  <a:pt x="639" y="709"/>
                </a:lnTo>
                <a:lnTo>
                  <a:pt x="646" y="717"/>
                </a:lnTo>
                <a:lnTo>
                  <a:pt x="653" y="726"/>
                </a:lnTo>
                <a:lnTo>
                  <a:pt x="658" y="735"/>
                </a:lnTo>
                <a:lnTo>
                  <a:pt x="662" y="743"/>
                </a:lnTo>
                <a:lnTo>
                  <a:pt x="665" y="753"/>
                </a:lnTo>
                <a:lnTo>
                  <a:pt x="668" y="761"/>
                </a:lnTo>
                <a:lnTo>
                  <a:pt x="671" y="778"/>
                </a:lnTo>
                <a:lnTo>
                  <a:pt x="673" y="793"/>
                </a:lnTo>
                <a:lnTo>
                  <a:pt x="673" y="793"/>
                </a:lnTo>
                <a:lnTo>
                  <a:pt x="672" y="804"/>
                </a:lnTo>
                <a:lnTo>
                  <a:pt x="670" y="815"/>
                </a:lnTo>
                <a:lnTo>
                  <a:pt x="667" y="827"/>
                </a:lnTo>
                <a:lnTo>
                  <a:pt x="663" y="839"/>
                </a:lnTo>
                <a:lnTo>
                  <a:pt x="654" y="863"/>
                </a:lnTo>
                <a:lnTo>
                  <a:pt x="646" y="877"/>
                </a:lnTo>
                <a:lnTo>
                  <a:pt x="841" y="9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6" name="Freeform 43"/>
          <p:cNvSpPr>
            <a:spLocks/>
          </p:cNvSpPr>
          <p:nvPr userDrawn="1"/>
        </p:nvSpPr>
        <p:spPr bwMode="auto">
          <a:xfrm>
            <a:off x="7581900" y="1218903"/>
            <a:ext cx="193675" cy="33338"/>
          </a:xfrm>
          <a:custGeom>
            <a:avLst/>
            <a:gdLst>
              <a:gd name="T0" fmla="*/ 1228 w 1463"/>
              <a:gd name="T1" fmla="*/ 227 h 256"/>
              <a:gd name="T2" fmla="*/ 1463 w 1463"/>
              <a:gd name="T3" fmla="*/ 113 h 256"/>
              <a:gd name="T4" fmla="*/ 1225 w 1463"/>
              <a:gd name="T5" fmla="*/ 14 h 256"/>
              <a:gd name="T6" fmla="*/ 1225 w 1463"/>
              <a:gd name="T7" fmla="*/ 14 h 256"/>
              <a:gd name="T8" fmla="*/ 1152 w 1463"/>
              <a:gd name="T9" fmla="*/ 15 h 256"/>
              <a:gd name="T10" fmla="*/ 1060 w 1463"/>
              <a:gd name="T11" fmla="*/ 16 h 256"/>
              <a:gd name="T12" fmla="*/ 949 w 1463"/>
              <a:gd name="T13" fmla="*/ 15 h 256"/>
              <a:gd name="T14" fmla="*/ 824 w 1463"/>
              <a:gd name="T15" fmla="*/ 13 h 256"/>
              <a:gd name="T16" fmla="*/ 531 w 1463"/>
              <a:gd name="T17" fmla="*/ 7 h 256"/>
              <a:gd name="T18" fmla="*/ 197 w 1463"/>
              <a:gd name="T19" fmla="*/ 0 h 256"/>
              <a:gd name="T20" fmla="*/ 0 w 1463"/>
              <a:gd name="T21" fmla="*/ 256 h 256"/>
              <a:gd name="T22" fmla="*/ 0 w 1463"/>
              <a:gd name="T23" fmla="*/ 256 h 256"/>
              <a:gd name="T24" fmla="*/ 734 w 1463"/>
              <a:gd name="T25" fmla="*/ 240 h 256"/>
              <a:gd name="T26" fmla="*/ 1024 w 1463"/>
              <a:gd name="T27" fmla="*/ 234 h 256"/>
              <a:gd name="T28" fmla="*/ 1228 w 1463"/>
              <a:gd name="T29" fmla="*/ 22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3" h="256">
                <a:moveTo>
                  <a:pt x="1228" y="227"/>
                </a:moveTo>
                <a:lnTo>
                  <a:pt x="1463" y="113"/>
                </a:lnTo>
                <a:lnTo>
                  <a:pt x="1225" y="14"/>
                </a:lnTo>
                <a:lnTo>
                  <a:pt x="1225" y="14"/>
                </a:lnTo>
                <a:lnTo>
                  <a:pt x="1152" y="15"/>
                </a:lnTo>
                <a:lnTo>
                  <a:pt x="1060" y="16"/>
                </a:lnTo>
                <a:lnTo>
                  <a:pt x="949" y="15"/>
                </a:lnTo>
                <a:lnTo>
                  <a:pt x="824" y="13"/>
                </a:lnTo>
                <a:lnTo>
                  <a:pt x="531" y="7"/>
                </a:lnTo>
                <a:lnTo>
                  <a:pt x="197" y="0"/>
                </a:lnTo>
                <a:lnTo>
                  <a:pt x="0" y="256"/>
                </a:lnTo>
                <a:lnTo>
                  <a:pt x="0" y="256"/>
                </a:lnTo>
                <a:lnTo>
                  <a:pt x="734" y="240"/>
                </a:lnTo>
                <a:lnTo>
                  <a:pt x="1024" y="234"/>
                </a:lnTo>
                <a:lnTo>
                  <a:pt x="1228" y="2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7" name="Freeform 44"/>
          <p:cNvSpPr>
            <a:spLocks/>
          </p:cNvSpPr>
          <p:nvPr userDrawn="1"/>
        </p:nvSpPr>
        <p:spPr bwMode="auto">
          <a:xfrm>
            <a:off x="7643812" y="1301453"/>
            <a:ext cx="114300" cy="112713"/>
          </a:xfrm>
          <a:custGeom>
            <a:avLst/>
            <a:gdLst>
              <a:gd name="T0" fmla="*/ 386 w 869"/>
              <a:gd name="T1" fmla="*/ 818 h 851"/>
              <a:gd name="T2" fmla="*/ 235 w 869"/>
              <a:gd name="T3" fmla="*/ 737 h 851"/>
              <a:gd name="T4" fmla="*/ 156 w 869"/>
              <a:gd name="T5" fmla="*/ 685 h 851"/>
              <a:gd name="T6" fmla="*/ 90 w 869"/>
              <a:gd name="T7" fmla="*/ 626 h 851"/>
              <a:gd name="T8" fmla="*/ 37 w 869"/>
              <a:gd name="T9" fmla="*/ 557 h 851"/>
              <a:gd name="T10" fmla="*/ 24 w 869"/>
              <a:gd name="T11" fmla="*/ 531 h 851"/>
              <a:gd name="T12" fmla="*/ 10 w 869"/>
              <a:gd name="T13" fmla="*/ 487 h 851"/>
              <a:gd name="T14" fmla="*/ 2 w 869"/>
              <a:gd name="T15" fmla="*/ 439 h 851"/>
              <a:gd name="T16" fmla="*/ 0 w 869"/>
              <a:gd name="T17" fmla="*/ 389 h 851"/>
              <a:gd name="T18" fmla="*/ 5 w 869"/>
              <a:gd name="T19" fmla="*/ 336 h 851"/>
              <a:gd name="T20" fmla="*/ 15 w 869"/>
              <a:gd name="T21" fmla="*/ 283 h 851"/>
              <a:gd name="T22" fmla="*/ 34 w 869"/>
              <a:gd name="T23" fmla="*/ 231 h 851"/>
              <a:gd name="T24" fmla="*/ 59 w 869"/>
              <a:gd name="T25" fmla="*/ 182 h 851"/>
              <a:gd name="T26" fmla="*/ 93 w 869"/>
              <a:gd name="T27" fmla="*/ 136 h 851"/>
              <a:gd name="T28" fmla="*/ 134 w 869"/>
              <a:gd name="T29" fmla="*/ 94 h 851"/>
              <a:gd name="T30" fmla="*/ 183 w 869"/>
              <a:gd name="T31" fmla="*/ 59 h 851"/>
              <a:gd name="T32" fmla="*/ 198 w 869"/>
              <a:gd name="T33" fmla="*/ 75 h 851"/>
              <a:gd name="T34" fmla="*/ 217 w 869"/>
              <a:gd name="T35" fmla="*/ 106 h 851"/>
              <a:gd name="T36" fmla="*/ 227 w 869"/>
              <a:gd name="T37" fmla="*/ 141 h 851"/>
              <a:gd name="T38" fmla="*/ 247 w 869"/>
              <a:gd name="T39" fmla="*/ 150 h 851"/>
              <a:gd name="T40" fmla="*/ 379 w 869"/>
              <a:gd name="T41" fmla="*/ 144 h 851"/>
              <a:gd name="T42" fmla="*/ 424 w 869"/>
              <a:gd name="T43" fmla="*/ 143 h 851"/>
              <a:gd name="T44" fmla="*/ 424 w 869"/>
              <a:gd name="T45" fmla="*/ 94 h 851"/>
              <a:gd name="T46" fmla="*/ 414 w 869"/>
              <a:gd name="T47" fmla="*/ 37 h 851"/>
              <a:gd name="T48" fmla="*/ 397 w 869"/>
              <a:gd name="T49" fmla="*/ 0 h 851"/>
              <a:gd name="T50" fmla="*/ 431 w 869"/>
              <a:gd name="T51" fmla="*/ 27 h 851"/>
              <a:gd name="T52" fmla="*/ 459 w 869"/>
              <a:gd name="T53" fmla="*/ 55 h 851"/>
              <a:gd name="T54" fmla="*/ 475 w 869"/>
              <a:gd name="T55" fmla="*/ 82 h 851"/>
              <a:gd name="T56" fmla="*/ 487 w 869"/>
              <a:gd name="T57" fmla="*/ 116 h 851"/>
              <a:gd name="T58" fmla="*/ 493 w 869"/>
              <a:gd name="T59" fmla="*/ 143 h 851"/>
              <a:gd name="T60" fmla="*/ 671 w 869"/>
              <a:gd name="T61" fmla="*/ 133 h 851"/>
              <a:gd name="T62" fmla="*/ 662 w 869"/>
              <a:gd name="T63" fmla="*/ 88 h 851"/>
              <a:gd name="T64" fmla="*/ 643 w 869"/>
              <a:gd name="T65" fmla="*/ 50 h 851"/>
              <a:gd name="T66" fmla="*/ 651 w 869"/>
              <a:gd name="T67" fmla="*/ 46 h 851"/>
              <a:gd name="T68" fmla="*/ 699 w 869"/>
              <a:gd name="T69" fmla="*/ 73 h 851"/>
              <a:gd name="T70" fmla="*/ 740 w 869"/>
              <a:gd name="T71" fmla="*/ 104 h 851"/>
              <a:gd name="T72" fmla="*/ 775 w 869"/>
              <a:gd name="T73" fmla="*/ 138 h 851"/>
              <a:gd name="T74" fmla="*/ 803 w 869"/>
              <a:gd name="T75" fmla="*/ 175 h 851"/>
              <a:gd name="T76" fmla="*/ 837 w 869"/>
              <a:gd name="T77" fmla="*/ 238 h 851"/>
              <a:gd name="T78" fmla="*/ 861 w 869"/>
              <a:gd name="T79" fmla="*/ 312 h 851"/>
              <a:gd name="T80" fmla="*/ 869 w 869"/>
              <a:gd name="T81" fmla="*/ 379 h 851"/>
              <a:gd name="T82" fmla="*/ 869 w 869"/>
              <a:gd name="T83" fmla="*/ 423 h 851"/>
              <a:gd name="T84" fmla="*/ 859 w 869"/>
              <a:gd name="T85" fmla="*/ 499 h 851"/>
              <a:gd name="T86" fmla="*/ 834 w 869"/>
              <a:gd name="T87" fmla="*/ 569 h 851"/>
              <a:gd name="T88" fmla="*/ 796 w 869"/>
              <a:gd name="T89" fmla="*/ 631 h 851"/>
              <a:gd name="T90" fmla="*/ 749 w 869"/>
              <a:gd name="T91" fmla="*/ 684 h 851"/>
              <a:gd name="T92" fmla="*/ 693 w 869"/>
              <a:gd name="T93" fmla="*/ 727 h 851"/>
              <a:gd name="T94" fmla="*/ 626 w 869"/>
              <a:gd name="T95" fmla="*/ 766 h 851"/>
              <a:gd name="T96" fmla="*/ 506 w 869"/>
              <a:gd name="T97" fmla="*/ 826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9" h="851">
                <a:moveTo>
                  <a:pt x="452" y="851"/>
                </a:moveTo>
                <a:lnTo>
                  <a:pt x="452" y="851"/>
                </a:lnTo>
                <a:lnTo>
                  <a:pt x="386" y="818"/>
                </a:lnTo>
                <a:lnTo>
                  <a:pt x="323" y="785"/>
                </a:lnTo>
                <a:lnTo>
                  <a:pt x="264" y="754"/>
                </a:lnTo>
                <a:lnTo>
                  <a:pt x="235" y="737"/>
                </a:lnTo>
                <a:lnTo>
                  <a:pt x="207" y="720"/>
                </a:lnTo>
                <a:lnTo>
                  <a:pt x="181" y="703"/>
                </a:lnTo>
                <a:lnTo>
                  <a:pt x="156" y="685"/>
                </a:lnTo>
                <a:lnTo>
                  <a:pt x="133" y="666"/>
                </a:lnTo>
                <a:lnTo>
                  <a:pt x="110" y="646"/>
                </a:lnTo>
                <a:lnTo>
                  <a:pt x="90" y="626"/>
                </a:lnTo>
                <a:lnTo>
                  <a:pt x="70" y="605"/>
                </a:lnTo>
                <a:lnTo>
                  <a:pt x="53" y="581"/>
                </a:lnTo>
                <a:lnTo>
                  <a:pt x="37" y="557"/>
                </a:lnTo>
                <a:lnTo>
                  <a:pt x="37" y="557"/>
                </a:lnTo>
                <a:lnTo>
                  <a:pt x="31" y="544"/>
                </a:lnTo>
                <a:lnTo>
                  <a:pt x="24" y="531"/>
                </a:lnTo>
                <a:lnTo>
                  <a:pt x="19" y="517"/>
                </a:lnTo>
                <a:lnTo>
                  <a:pt x="14" y="502"/>
                </a:lnTo>
                <a:lnTo>
                  <a:pt x="10" y="487"/>
                </a:lnTo>
                <a:lnTo>
                  <a:pt x="7" y="472"/>
                </a:lnTo>
                <a:lnTo>
                  <a:pt x="4" y="455"/>
                </a:lnTo>
                <a:lnTo>
                  <a:pt x="2" y="439"/>
                </a:lnTo>
                <a:lnTo>
                  <a:pt x="1" y="423"/>
                </a:lnTo>
                <a:lnTo>
                  <a:pt x="0" y="405"/>
                </a:lnTo>
                <a:lnTo>
                  <a:pt x="0" y="389"/>
                </a:lnTo>
                <a:lnTo>
                  <a:pt x="1" y="371"/>
                </a:lnTo>
                <a:lnTo>
                  <a:pt x="2" y="353"/>
                </a:lnTo>
                <a:lnTo>
                  <a:pt x="5" y="336"/>
                </a:lnTo>
                <a:lnTo>
                  <a:pt x="7" y="318"/>
                </a:lnTo>
                <a:lnTo>
                  <a:pt x="11" y="301"/>
                </a:lnTo>
                <a:lnTo>
                  <a:pt x="15" y="283"/>
                </a:lnTo>
                <a:lnTo>
                  <a:pt x="21" y="266"/>
                </a:lnTo>
                <a:lnTo>
                  <a:pt x="26" y="249"/>
                </a:lnTo>
                <a:lnTo>
                  <a:pt x="34" y="231"/>
                </a:lnTo>
                <a:lnTo>
                  <a:pt x="42" y="215"/>
                </a:lnTo>
                <a:lnTo>
                  <a:pt x="50" y="199"/>
                </a:lnTo>
                <a:lnTo>
                  <a:pt x="59" y="182"/>
                </a:lnTo>
                <a:lnTo>
                  <a:pt x="69" y="166"/>
                </a:lnTo>
                <a:lnTo>
                  <a:pt x="81" y="151"/>
                </a:lnTo>
                <a:lnTo>
                  <a:pt x="93" y="136"/>
                </a:lnTo>
                <a:lnTo>
                  <a:pt x="105" y="122"/>
                </a:lnTo>
                <a:lnTo>
                  <a:pt x="120" y="108"/>
                </a:lnTo>
                <a:lnTo>
                  <a:pt x="134" y="94"/>
                </a:lnTo>
                <a:lnTo>
                  <a:pt x="149" y="82"/>
                </a:lnTo>
                <a:lnTo>
                  <a:pt x="166" y="70"/>
                </a:lnTo>
                <a:lnTo>
                  <a:pt x="183" y="59"/>
                </a:lnTo>
                <a:lnTo>
                  <a:pt x="183" y="59"/>
                </a:lnTo>
                <a:lnTo>
                  <a:pt x="191" y="67"/>
                </a:lnTo>
                <a:lnTo>
                  <a:pt x="198" y="75"/>
                </a:lnTo>
                <a:lnTo>
                  <a:pt x="203" y="82"/>
                </a:lnTo>
                <a:lnTo>
                  <a:pt x="208" y="90"/>
                </a:lnTo>
                <a:lnTo>
                  <a:pt x="217" y="106"/>
                </a:lnTo>
                <a:lnTo>
                  <a:pt x="222" y="120"/>
                </a:lnTo>
                <a:lnTo>
                  <a:pt x="225" y="132"/>
                </a:lnTo>
                <a:lnTo>
                  <a:pt x="227" y="141"/>
                </a:lnTo>
                <a:lnTo>
                  <a:pt x="227" y="150"/>
                </a:lnTo>
                <a:lnTo>
                  <a:pt x="227" y="150"/>
                </a:lnTo>
                <a:lnTo>
                  <a:pt x="247" y="150"/>
                </a:lnTo>
                <a:lnTo>
                  <a:pt x="272" y="150"/>
                </a:lnTo>
                <a:lnTo>
                  <a:pt x="325" y="146"/>
                </a:lnTo>
                <a:lnTo>
                  <a:pt x="379" y="144"/>
                </a:lnTo>
                <a:lnTo>
                  <a:pt x="404" y="143"/>
                </a:lnTo>
                <a:lnTo>
                  <a:pt x="424" y="143"/>
                </a:lnTo>
                <a:lnTo>
                  <a:pt x="424" y="143"/>
                </a:lnTo>
                <a:lnTo>
                  <a:pt x="425" y="129"/>
                </a:lnTo>
                <a:lnTo>
                  <a:pt x="425" y="112"/>
                </a:lnTo>
                <a:lnTo>
                  <a:pt x="424" y="94"/>
                </a:lnTo>
                <a:lnTo>
                  <a:pt x="422" y="76"/>
                </a:lnTo>
                <a:lnTo>
                  <a:pt x="419" y="56"/>
                </a:lnTo>
                <a:lnTo>
                  <a:pt x="414" y="37"/>
                </a:lnTo>
                <a:lnTo>
                  <a:pt x="407" y="19"/>
                </a:lnTo>
                <a:lnTo>
                  <a:pt x="402" y="9"/>
                </a:lnTo>
                <a:lnTo>
                  <a:pt x="397" y="0"/>
                </a:lnTo>
                <a:lnTo>
                  <a:pt x="397" y="0"/>
                </a:lnTo>
                <a:lnTo>
                  <a:pt x="415" y="14"/>
                </a:lnTo>
                <a:lnTo>
                  <a:pt x="431" y="27"/>
                </a:lnTo>
                <a:lnTo>
                  <a:pt x="446" y="40"/>
                </a:lnTo>
                <a:lnTo>
                  <a:pt x="453" y="47"/>
                </a:lnTo>
                <a:lnTo>
                  <a:pt x="459" y="55"/>
                </a:lnTo>
                <a:lnTo>
                  <a:pt x="465" y="64"/>
                </a:lnTo>
                <a:lnTo>
                  <a:pt x="470" y="73"/>
                </a:lnTo>
                <a:lnTo>
                  <a:pt x="475" y="82"/>
                </a:lnTo>
                <a:lnTo>
                  <a:pt x="479" y="92"/>
                </a:lnTo>
                <a:lnTo>
                  <a:pt x="484" y="104"/>
                </a:lnTo>
                <a:lnTo>
                  <a:pt x="487" y="116"/>
                </a:lnTo>
                <a:lnTo>
                  <a:pt x="490" y="129"/>
                </a:lnTo>
                <a:lnTo>
                  <a:pt x="493" y="143"/>
                </a:lnTo>
                <a:lnTo>
                  <a:pt x="493" y="143"/>
                </a:lnTo>
                <a:lnTo>
                  <a:pt x="671" y="150"/>
                </a:lnTo>
                <a:lnTo>
                  <a:pt x="671" y="150"/>
                </a:lnTo>
                <a:lnTo>
                  <a:pt x="671" y="133"/>
                </a:lnTo>
                <a:lnTo>
                  <a:pt x="670" y="118"/>
                </a:lnTo>
                <a:lnTo>
                  <a:pt x="667" y="103"/>
                </a:lnTo>
                <a:lnTo>
                  <a:pt x="662" y="88"/>
                </a:lnTo>
                <a:lnTo>
                  <a:pt x="657" y="75"/>
                </a:lnTo>
                <a:lnTo>
                  <a:pt x="651" y="62"/>
                </a:lnTo>
                <a:lnTo>
                  <a:pt x="643" y="50"/>
                </a:lnTo>
                <a:lnTo>
                  <a:pt x="634" y="38"/>
                </a:lnTo>
                <a:lnTo>
                  <a:pt x="634" y="38"/>
                </a:lnTo>
                <a:lnTo>
                  <a:pt x="651" y="46"/>
                </a:lnTo>
                <a:lnTo>
                  <a:pt x="669" y="54"/>
                </a:lnTo>
                <a:lnTo>
                  <a:pt x="684" y="64"/>
                </a:lnTo>
                <a:lnTo>
                  <a:pt x="699" y="73"/>
                </a:lnTo>
                <a:lnTo>
                  <a:pt x="714" y="83"/>
                </a:lnTo>
                <a:lnTo>
                  <a:pt x="728" y="93"/>
                </a:lnTo>
                <a:lnTo>
                  <a:pt x="740" y="104"/>
                </a:lnTo>
                <a:lnTo>
                  <a:pt x="752" y="115"/>
                </a:lnTo>
                <a:lnTo>
                  <a:pt x="764" y="126"/>
                </a:lnTo>
                <a:lnTo>
                  <a:pt x="775" y="138"/>
                </a:lnTo>
                <a:lnTo>
                  <a:pt x="785" y="151"/>
                </a:lnTo>
                <a:lnTo>
                  <a:pt x="794" y="163"/>
                </a:lnTo>
                <a:lnTo>
                  <a:pt x="803" y="175"/>
                </a:lnTo>
                <a:lnTo>
                  <a:pt x="811" y="187"/>
                </a:lnTo>
                <a:lnTo>
                  <a:pt x="825" y="213"/>
                </a:lnTo>
                <a:lnTo>
                  <a:pt x="837" y="238"/>
                </a:lnTo>
                <a:lnTo>
                  <a:pt x="848" y="263"/>
                </a:lnTo>
                <a:lnTo>
                  <a:pt x="855" y="289"/>
                </a:lnTo>
                <a:lnTo>
                  <a:pt x="861" y="312"/>
                </a:lnTo>
                <a:lnTo>
                  <a:pt x="865" y="336"/>
                </a:lnTo>
                <a:lnTo>
                  <a:pt x="868" y="358"/>
                </a:lnTo>
                <a:lnTo>
                  <a:pt x="869" y="379"/>
                </a:lnTo>
                <a:lnTo>
                  <a:pt x="869" y="397"/>
                </a:lnTo>
                <a:lnTo>
                  <a:pt x="869" y="397"/>
                </a:lnTo>
                <a:lnTo>
                  <a:pt x="869" y="423"/>
                </a:lnTo>
                <a:lnTo>
                  <a:pt x="868" y="449"/>
                </a:lnTo>
                <a:lnTo>
                  <a:pt x="864" y="474"/>
                </a:lnTo>
                <a:lnTo>
                  <a:pt x="859" y="499"/>
                </a:lnTo>
                <a:lnTo>
                  <a:pt x="852" y="523"/>
                </a:lnTo>
                <a:lnTo>
                  <a:pt x="843" y="546"/>
                </a:lnTo>
                <a:lnTo>
                  <a:pt x="834" y="569"/>
                </a:lnTo>
                <a:lnTo>
                  <a:pt x="823" y="590"/>
                </a:lnTo>
                <a:lnTo>
                  <a:pt x="811" y="612"/>
                </a:lnTo>
                <a:lnTo>
                  <a:pt x="796" y="631"/>
                </a:lnTo>
                <a:lnTo>
                  <a:pt x="782" y="651"/>
                </a:lnTo>
                <a:lnTo>
                  <a:pt x="766" y="668"/>
                </a:lnTo>
                <a:lnTo>
                  <a:pt x="749" y="684"/>
                </a:lnTo>
                <a:lnTo>
                  <a:pt x="731" y="700"/>
                </a:lnTo>
                <a:lnTo>
                  <a:pt x="713" y="714"/>
                </a:lnTo>
                <a:lnTo>
                  <a:pt x="693" y="727"/>
                </a:lnTo>
                <a:lnTo>
                  <a:pt x="693" y="727"/>
                </a:lnTo>
                <a:lnTo>
                  <a:pt x="658" y="748"/>
                </a:lnTo>
                <a:lnTo>
                  <a:pt x="626" y="766"/>
                </a:lnTo>
                <a:lnTo>
                  <a:pt x="594" y="783"/>
                </a:lnTo>
                <a:lnTo>
                  <a:pt x="563" y="799"/>
                </a:lnTo>
                <a:lnTo>
                  <a:pt x="506" y="826"/>
                </a:lnTo>
                <a:lnTo>
                  <a:pt x="452" y="85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8" name="Freeform 45"/>
          <p:cNvSpPr>
            <a:spLocks/>
          </p:cNvSpPr>
          <p:nvPr userDrawn="1"/>
        </p:nvSpPr>
        <p:spPr bwMode="auto">
          <a:xfrm>
            <a:off x="7677150" y="1579265"/>
            <a:ext cx="1588" cy="0"/>
          </a:xfrm>
          <a:custGeom>
            <a:avLst/>
            <a:gdLst>
              <a:gd name="T0" fmla="*/ 22 w 22"/>
              <a:gd name="T1" fmla="*/ 9 h 9"/>
              <a:gd name="T2" fmla="*/ 22 w 22"/>
              <a:gd name="T3" fmla="*/ 9 h 9"/>
              <a:gd name="T4" fmla="*/ 3 w 22"/>
              <a:gd name="T5" fmla="*/ 2 h 9"/>
              <a:gd name="T6" fmla="*/ 3 w 22"/>
              <a:gd name="T7" fmla="*/ 2 h 9"/>
              <a:gd name="T8" fmla="*/ 0 w 22"/>
              <a:gd name="T9" fmla="*/ 0 h 9"/>
              <a:gd name="T10" fmla="*/ 0 w 22"/>
              <a:gd name="T11" fmla="*/ 0 h 9"/>
              <a:gd name="T12" fmla="*/ 22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9"/>
                </a:moveTo>
                <a:lnTo>
                  <a:pt x="22" y="9"/>
                </a:lnTo>
                <a:lnTo>
                  <a:pt x="3" y="2"/>
                </a:lnTo>
                <a:lnTo>
                  <a:pt x="3" y="2"/>
                </a:lnTo>
                <a:lnTo>
                  <a:pt x="0" y="0"/>
                </a:lnTo>
                <a:lnTo>
                  <a:pt x="0" y="0"/>
                </a:lnTo>
                <a:lnTo>
                  <a:pt x="22" y="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9" name="Freeform 46"/>
          <p:cNvSpPr>
            <a:spLocks/>
          </p:cNvSpPr>
          <p:nvPr userDrawn="1"/>
        </p:nvSpPr>
        <p:spPr bwMode="auto">
          <a:xfrm>
            <a:off x="7429500" y="1261765"/>
            <a:ext cx="20638" cy="12700"/>
          </a:xfrm>
          <a:custGeom>
            <a:avLst/>
            <a:gdLst>
              <a:gd name="T0" fmla="*/ 166 w 166"/>
              <a:gd name="T1" fmla="*/ 69 h 96"/>
              <a:gd name="T2" fmla="*/ 166 w 166"/>
              <a:gd name="T3" fmla="*/ 69 h 96"/>
              <a:gd name="T4" fmla="*/ 166 w 166"/>
              <a:gd name="T5" fmla="*/ 70 h 96"/>
              <a:gd name="T6" fmla="*/ 165 w 166"/>
              <a:gd name="T7" fmla="*/ 72 h 96"/>
              <a:gd name="T8" fmla="*/ 161 w 166"/>
              <a:gd name="T9" fmla="*/ 74 h 96"/>
              <a:gd name="T10" fmla="*/ 155 w 166"/>
              <a:gd name="T11" fmla="*/ 77 h 96"/>
              <a:gd name="T12" fmla="*/ 145 w 166"/>
              <a:gd name="T13" fmla="*/ 79 h 96"/>
              <a:gd name="T14" fmla="*/ 123 w 166"/>
              <a:gd name="T15" fmla="*/ 85 h 96"/>
              <a:gd name="T16" fmla="*/ 95 w 166"/>
              <a:gd name="T17" fmla="*/ 90 h 96"/>
              <a:gd name="T18" fmla="*/ 68 w 166"/>
              <a:gd name="T19" fmla="*/ 94 h 96"/>
              <a:gd name="T20" fmla="*/ 42 w 166"/>
              <a:gd name="T21" fmla="*/ 96 h 96"/>
              <a:gd name="T22" fmla="*/ 24 w 166"/>
              <a:gd name="T23" fmla="*/ 96 h 96"/>
              <a:gd name="T24" fmla="*/ 17 w 166"/>
              <a:gd name="T25" fmla="*/ 95 h 96"/>
              <a:gd name="T26" fmla="*/ 13 w 166"/>
              <a:gd name="T27" fmla="*/ 94 h 96"/>
              <a:gd name="T28" fmla="*/ 13 w 166"/>
              <a:gd name="T29" fmla="*/ 94 h 96"/>
              <a:gd name="T30" fmla="*/ 10 w 166"/>
              <a:gd name="T31" fmla="*/ 92 h 96"/>
              <a:gd name="T32" fmla="*/ 8 w 166"/>
              <a:gd name="T33" fmla="*/ 88 h 96"/>
              <a:gd name="T34" fmla="*/ 5 w 166"/>
              <a:gd name="T35" fmla="*/ 77 h 96"/>
              <a:gd name="T36" fmla="*/ 2 w 166"/>
              <a:gd name="T37" fmla="*/ 65 h 96"/>
              <a:gd name="T38" fmla="*/ 0 w 166"/>
              <a:gd name="T39" fmla="*/ 51 h 96"/>
              <a:gd name="T40" fmla="*/ 0 w 166"/>
              <a:gd name="T41" fmla="*/ 36 h 96"/>
              <a:gd name="T42" fmla="*/ 0 w 166"/>
              <a:gd name="T43" fmla="*/ 23 h 96"/>
              <a:gd name="T44" fmla="*/ 1 w 166"/>
              <a:gd name="T45" fmla="*/ 13 h 96"/>
              <a:gd name="T46" fmla="*/ 2 w 166"/>
              <a:gd name="T47" fmla="*/ 8 h 96"/>
              <a:gd name="T48" fmla="*/ 4 w 166"/>
              <a:gd name="T49" fmla="*/ 5 h 96"/>
              <a:gd name="T50" fmla="*/ 4 w 166"/>
              <a:gd name="T51" fmla="*/ 5 h 96"/>
              <a:gd name="T52" fmla="*/ 5 w 166"/>
              <a:gd name="T53" fmla="*/ 4 h 96"/>
              <a:gd name="T54" fmla="*/ 7 w 166"/>
              <a:gd name="T55" fmla="*/ 2 h 96"/>
              <a:gd name="T56" fmla="*/ 13 w 166"/>
              <a:gd name="T57" fmla="*/ 1 h 96"/>
              <a:gd name="T58" fmla="*/ 22 w 166"/>
              <a:gd name="T59" fmla="*/ 0 h 96"/>
              <a:gd name="T60" fmla="*/ 32 w 166"/>
              <a:gd name="T61" fmla="*/ 0 h 96"/>
              <a:gd name="T62" fmla="*/ 43 w 166"/>
              <a:gd name="T63" fmla="*/ 1 h 96"/>
              <a:gd name="T64" fmla="*/ 55 w 166"/>
              <a:gd name="T65" fmla="*/ 3 h 96"/>
              <a:gd name="T66" fmla="*/ 69 w 166"/>
              <a:gd name="T67" fmla="*/ 6 h 96"/>
              <a:gd name="T68" fmla="*/ 83 w 166"/>
              <a:gd name="T69" fmla="*/ 10 h 96"/>
              <a:gd name="T70" fmla="*/ 96 w 166"/>
              <a:gd name="T71" fmla="*/ 15 h 96"/>
              <a:gd name="T72" fmla="*/ 110 w 166"/>
              <a:gd name="T73" fmla="*/ 20 h 96"/>
              <a:gd name="T74" fmla="*/ 123 w 166"/>
              <a:gd name="T75" fmla="*/ 27 h 96"/>
              <a:gd name="T76" fmla="*/ 135 w 166"/>
              <a:gd name="T77" fmla="*/ 34 h 96"/>
              <a:gd name="T78" fmla="*/ 145 w 166"/>
              <a:gd name="T79" fmla="*/ 42 h 96"/>
              <a:gd name="T80" fmla="*/ 155 w 166"/>
              <a:gd name="T81" fmla="*/ 51 h 96"/>
              <a:gd name="T82" fmla="*/ 162 w 166"/>
              <a:gd name="T83" fmla="*/ 60 h 96"/>
              <a:gd name="T84" fmla="*/ 164 w 166"/>
              <a:gd name="T85" fmla="*/ 64 h 96"/>
              <a:gd name="T86" fmla="*/ 166 w 166"/>
              <a:gd name="T87"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96">
                <a:moveTo>
                  <a:pt x="166" y="69"/>
                </a:moveTo>
                <a:lnTo>
                  <a:pt x="166" y="69"/>
                </a:lnTo>
                <a:lnTo>
                  <a:pt x="166" y="70"/>
                </a:lnTo>
                <a:lnTo>
                  <a:pt x="165" y="72"/>
                </a:lnTo>
                <a:lnTo>
                  <a:pt x="161" y="74"/>
                </a:lnTo>
                <a:lnTo>
                  <a:pt x="155" y="77"/>
                </a:lnTo>
                <a:lnTo>
                  <a:pt x="145" y="79"/>
                </a:lnTo>
                <a:lnTo>
                  <a:pt x="123" y="85"/>
                </a:lnTo>
                <a:lnTo>
                  <a:pt x="95" y="90"/>
                </a:lnTo>
                <a:lnTo>
                  <a:pt x="68" y="94"/>
                </a:lnTo>
                <a:lnTo>
                  <a:pt x="42" y="96"/>
                </a:lnTo>
                <a:lnTo>
                  <a:pt x="24" y="96"/>
                </a:lnTo>
                <a:lnTo>
                  <a:pt x="17" y="95"/>
                </a:lnTo>
                <a:lnTo>
                  <a:pt x="13" y="94"/>
                </a:lnTo>
                <a:lnTo>
                  <a:pt x="13" y="94"/>
                </a:lnTo>
                <a:lnTo>
                  <a:pt x="10" y="92"/>
                </a:lnTo>
                <a:lnTo>
                  <a:pt x="8" y="88"/>
                </a:lnTo>
                <a:lnTo>
                  <a:pt x="5" y="77"/>
                </a:lnTo>
                <a:lnTo>
                  <a:pt x="2" y="65"/>
                </a:lnTo>
                <a:lnTo>
                  <a:pt x="0" y="51"/>
                </a:lnTo>
                <a:lnTo>
                  <a:pt x="0" y="36"/>
                </a:lnTo>
                <a:lnTo>
                  <a:pt x="0" y="23"/>
                </a:lnTo>
                <a:lnTo>
                  <a:pt x="1" y="13"/>
                </a:lnTo>
                <a:lnTo>
                  <a:pt x="2" y="8"/>
                </a:lnTo>
                <a:lnTo>
                  <a:pt x="4" y="5"/>
                </a:lnTo>
                <a:lnTo>
                  <a:pt x="4" y="5"/>
                </a:lnTo>
                <a:lnTo>
                  <a:pt x="5" y="4"/>
                </a:lnTo>
                <a:lnTo>
                  <a:pt x="7" y="2"/>
                </a:lnTo>
                <a:lnTo>
                  <a:pt x="13" y="1"/>
                </a:lnTo>
                <a:lnTo>
                  <a:pt x="22" y="0"/>
                </a:lnTo>
                <a:lnTo>
                  <a:pt x="32" y="0"/>
                </a:lnTo>
                <a:lnTo>
                  <a:pt x="43" y="1"/>
                </a:lnTo>
                <a:lnTo>
                  <a:pt x="55" y="3"/>
                </a:lnTo>
                <a:lnTo>
                  <a:pt x="69" y="6"/>
                </a:lnTo>
                <a:lnTo>
                  <a:pt x="83" y="10"/>
                </a:lnTo>
                <a:lnTo>
                  <a:pt x="96" y="15"/>
                </a:lnTo>
                <a:lnTo>
                  <a:pt x="110" y="20"/>
                </a:lnTo>
                <a:lnTo>
                  <a:pt x="123" y="27"/>
                </a:lnTo>
                <a:lnTo>
                  <a:pt x="135" y="34"/>
                </a:lnTo>
                <a:lnTo>
                  <a:pt x="145" y="42"/>
                </a:lnTo>
                <a:lnTo>
                  <a:pt x="155" y="51"/>
                </a:lnTo>
                <a:lnTo>
                  <a:pt x="162" y="60"/>
                </a:lnTo>
                <a:lnTo>
                  <a:pt x="164" y="64"/>
                </a:lnTo>
                <a:lnTo>
                  <a:pt x="166" y="6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0" name="Freeform 47"/>
          <p:cNvSpPr>
            <a:spLocks/>
          </p:cNvSpPr>
          <p:nvPr userDrawn="1"/>
        </p:nvSpPr>
        <p:spPr bwMode="auto">
          <a:xfrm>
            <a:off x="7151687" y="1218903"/>
            <a:ext cx="657225" cy="776288"/>
          </a:xfrm>
          <a:custGeom>
            <a:avLst/>
            <a:gdLst>
              <a:gd name="T0" fmla="*/ 4703 w 4973"/>
              <a:gd name="T1" fmla="*/ 1877 h 5865"/>
              <a:gd name="T2" fmla="*/ 4733 w 4973"/>
              <a:gd name="T3" fmla="*/ 1183 h 5865"/>
              <a:gd name="T4" fmla="*/ 4302 w 4973"/>
              <a:gd name="T5" fmla="*/ 476 h 5865"/>
              <a:gd name="T6" fmla="*/ 3581 w 4973"/>
              <a:gd name="T7" fmla="*/ 813 h 5865"/>
              <a:gd name="T8" fmla="*/ 3899 w 4973"/>
              <a:gd name="T9" fmla="*/ 1529 h 5865"/>
              <a:gd name="T10" fmla="*/ 3757 w 4973"/>
              <a:gd name="T11" fmla="*/ 2227 h 5865"/>
              <a:gd name="T12" fmla="*/ 3939 w 4973"/>
              <a:gd name="T13" fmla="*/ 2068 h 5865"/>
              <a:gd name="T14" fmla="*/ 4069 w 4973"/>
              <a:gd name="T15" fmla="*/ 1928 h 5865"/>
              <a:gd name="T16" fmla="*/ 4545 w 4973"/>
              <a:gd name="T17" fmla="*/ 1985 h 5865"/>
              <a:gd name="T18" fmla="*/ 4487 w 4973"/>
              <a:gd name="T19" fmla="*/ 2697 h 5865"/>
              <a:gd name="T20" fmla="*/ 3601 w 4973"/>
              <a:gd name="T21" fmla="*/ 2477 h 5865"/>
              <a:gd name="T22" fmla="*/ 3285 w 4973"/>
              <a:gd name="T23" fmla="*/ 1581 h 5865"/>
              <a:gd name="T24" fmla="*/ 3364 w 4973"/>
              <a:gd name="T25" fmla="*/ 1421 h 5865"/>
              <a:gd name="T26" fmla="*/ 3101 w 4973"/>
              <a:gd name="T27" fmla="*/ 996 h 5865"/>
              <a:gd name="T28" fmla="*/ 3251 w 4973"/>
              <a:gd name="T29" fmla="*/ 599 h 5865"/>
              <a:gd name="T30" fmla="*/ 2863 w 4973"/>
              <a:gd name="T31" fmla="*/ 144 h 5865"/>
              <a:gd name="T32" fmla="*/ 1960 w 4973"/>
              <a:gd name="T33" fmla="*/ 304 h 5865"/>
              <a:gd name="T34" fmla="*/ 1819 w 4973"/>
              <a:gd name="T35" fmla="*/ 748 h 5865"/>
              <a:gd name="T36" fmla="*/ 2202 w 4973"/>
              <a:gd name="T37" fmla="*/ 626 h 5865"/>
              <a:gd name="T38" fmla="*/ 2215 w 4973"/>
              <a:gd name="T39" fmla="*/ 803 h 5865"/>
              <a:gd name="T40" fmla="*/ 1623 w 4973"/>
              <a:gd name="T41" fmla="*/ 851 h 5865"/>
              <a:gd name="T42" fmla="*/ 1602 w 4973"/>
              <a:gd name="T43" fmla="*/ 1055 h 5865"/>
              <a:gd name="T44" fmla="*/ 2246 w 4973"/>
              <a:gd name="T45" fmla="*/ 924 h 5865"/>
              <a:gd name="T46" fmla="*/ 2036 w 4973"/>
              <a:gd name="T47" fmla="*/ 981 h 5865"/>
              <a:gd name="T48" fmla="*/ 1754 w 4973"/>
              <a:gd name="T49" fmla="*/ 1278 h 5865"/>
              <a:gd name="T50" fmla="*/ 2105 w 4973"/>
              <a:gd name="T51" fmla="*/ 1619 h 5865"/>
              <a:gd name="T52" fmla="*/ 863 w 4973"/>
              <a:gd name="T53" fmla="*/ 2239 h 5865"/>
              <a:gd name="T54" fmla="*/ 310 w 4973"/>
              <a:gd name="T55" fmla="*/ 2027 h 5865"/>
              <a:gd name="T56" fmla="*/ 319 w 4973"/>
              <a:gd name="T57" fmla="*/ 2172 h 5865"/>
              <a:gd name="T58" fmla="*/ 380 w 4973"/>
              <a:gd name="T59" fmla="*/ 2295 h 5865"/>
              <a:gd name="T60" fmla="*/ 39 w 4973"/>
              <a:gd name="T61" fmla="*/ 2396 h 5865"/>
              <a:gd name="T62" fmla="*/ 189 w 4973"/>
              <a:gd name="T63" fmla="*/ 2511 h 5865"/>
              <a:gd name="T64" fmla="*/ 322 w 4973"/>
              <a:gd name="T65" fmla="*/ 2588 h 5865"/>
              <a:gd name="T66" fmla="*/ 272 w 4973"/>
              <a:gd name="T67" fmla="*/ 2893 h 5865"/>
              <a:gd name="T68" fmla="*/ 630 w 4973"/>
              <a:gd name="T69" fmla="*/ 2730 h 5865"/>
              <a:gd name="T70" fmla="*/ 811 w 4973"/>
              <a:gd name="T71" fmla="*/ 2843 h 5865"/>
              <a:gd name="T72" fmla="*/ 1024 w 4973"/>
              <a:gd name="T73" fmla="*/ 2773 h 5865"/>
              <a:gd name="T74" fmla="*/ 1290 w 4973"/>
              <a:gd name="T75" fmla="*/ 2556 h 5865"/>
              <a:gd name="T76" fmla="*/ 1713 w 4973"/>
              <a:gd name="T77" fmla="*/ 2519 h 5865"/>
              <a:gd name="T78" fmla="*/ 2306 w 4973"/>
              <a:gd name="T79" fmla="*/ 2641 h 5865"/>
              <a:gd name="T80" fmla="*/ 3357 w 4973"/>
              <a:gd name="T81" fmla="*/ 3092 h 5865"/>
              <a:gd name="T82" fmla="*/ 3742 w 4973"/>
              <a:gd name="T83" fmla="*/ 3928 h 5865"/>
              <a:gd name="T84" fmla="*/ 3685 w 4973"/>
              <a:gd name="T85" fmla="*/ 4224 h 5865"/>
              <a:gd name="T86" fmla="*/ 4224 w 4973"/>
              <a:gd name="T87" fmla="*/ 4337 h 5865"/>
              <a:gd name="T88" fmla="*/ 4264 w 4973"/>
              <a:gd name="T89" fmla="*/ 5017 h 5865"/>
              <a:gd name="T90" fmla="*/ 3761 w 4973"/>
              <a:gd name="T91" fmla="*/ 5058 h 5865"/>
              <a:gd name="T92" fmla="*/ 3894 w 4973"/>
              <a:gd name="T93" fmla="*/ 5210 h 5865"/>
              <a:gd name="T94" fmla="*/ 3894 w 4973"/>
              <a:gd name="T95" fmla="*/ 5294 h 5865"/>
              <a:gd name="T96" fmla="*/ 3751 w 4973"/>
              <a:gd name="T97" fmla="*/ 5644 h 5865"/>
              <a:gd name="T98" fmla="*/ 3926 w 4973"/>
              <a:gd name="T99" fmla="*/ 5586 h 5865"/>
              <a:gd name="T100" fmla="*/ 4212 w 4973"/>
              <a:gd name="T101" fmla="*/ 5447 h 5865"/>
              <a:gd name="T102" fmla="*/ 4257 w 4973"/>
              <a:gd name="T103" fmla="*/ 5812 h 5865"/>
              <a:gd name="T104" fmla="*/ 4352 w 4973"/>
              <a:gd name="T105" fmla="*/ 5675 h 5865"/>
              <a:gd name="T106" fmla="*/ 4557 w 4973"/>
              <a:gd name="T107" fmla="*/ 5328 h 5865"/>
              <a:gd name="T108" fmla="*/ 4736 w 4973"/>
              <a:gd name="T109" fmla="*/ 5505 h 5865"/>
              <a:gd name="T110" fmla="*/ 4753 w 4973"/>
              <a:gd name="T111" fmla="*/ 5108 h 5865"/>
              <a:gd name="T112" fmla="*/ 4693 w 4973"/>
              <a:gd name="T113" fmla="*/ 4810 h 5865"/>
              <a:gd name="T114" fmla="*/ 4677 w 4973"/>
              <a:gd name="T115" fmla="*/ 4437 h 5865"/>
              <a:gd name="T116" fmla="*/ 4640 w 4973"/>
              <a:gd name="T117" fmla="*/ 4108 h 5865"/>
              <a:gd name="T118" fmla="*/ 4297 w 4973"/>
              <a:gd name="T119" fmla="*/ 3793 h 5865"/>
              <a:gd name="T120" fmla="*/ 4267 w 4973"/>
              <a:gd name="T121" fmla="*/ 3366 h 5865"/>
              <a:gd name="T122" fmla="*/ 4428 w 4973"/>
              <a:gd name="T123" fmla="*/ 2994 h 5865"/>
              <a:gd name="T124" fmla="*/ 4923 w 4973"/>
              <a:gd name="T125" fmla="*/ 2543 h 5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3" h="5865">
                <a:moveTo>
                  <a:pt x="4842" y="2253"/>
                </a:moveTo>
                <a:lnTo>
                  <a:pt x="4842" y="2253"/>
                </a:lnTo>
                <a:lnTo>
                  <a:pt x="4862" y="2257"/>
                </a:lnTo>
                <a:lnTo>
                  <a:pt x="4881" y="2259"/>
                </a:lnTo>
                <a:lnTo>
                  <a:pt x="4900" y="2260"/>
                </a:lnTo>
                <a:lnTo>
                  <a:pt x="4916" y="2259"/>
                </a:lnTo>
                <a:lnTo>
                  <a:pt x="4932" y="2257"/>
                </a:lnTo>
                <a:lnTo>
                  <a:pt x="4946" y="2254"/>
                </a:lnTo>
                <a:lnTo>
                  <a:pt x="4958" y="2249"/>
                </a:lnTo>
                <a:lnTo>
                  <a:pt x="4969" y="2243"/>
                </a:lnTo>
                <a:lnTo>
                  <a:pt x="4969" y="2243"/>
                </a:lnTo>
                <a:lnTo>
                  <a:pt x="4967" y="2217"/>
                </a:lnTo>
                <a:lnTo>
                  <a:pt x="4960" y="2157"/>
                </a:lnTo>
                <a:lnTo>
                  <a:pt x="4951" y="2084"/>
                </a:lnTo>
                <a:lnTo>
                  <a:pt x="4946" y="2052"/>
                </a:lnTo>
                <a:lnTo>
                  <a:pt x="4940" y="2024"/>
                </a:lnTo>
                <a:lnTo>
                  <a:pt x="4940" y="2024"/>
                </a:lnTo>
                <a:lnTo>
                  <a:pt x="4922" y="2027"/>
                </a:lnTo>
                <a:lnTo>
                  <a:pt x="4902" y="2030"/>
                </a:lnTo>
                <a:lnTo>
                  <a:pt x="4891" y="2030"/>
                </a:lnTo>
                <a:lnTo>
                  <a:pt x="4879" y="2030"/>
                </a:lnTo>
                <a:lnTo>
                  <a:pt x="4867" y="2029"/>
                </a:lnTo>
                <a:lnTo>
                  <a:pt x="4855" y="2027"/>
                </a:lnTo>
                <a:lnTo>
                  <a:pt x="4843" y="2024"/>
                </a:lnTo>
                <a:lnTo>
                  <a:pt x="4830" y="2020"/>
                </a:lnTo>
                <a:lnTo>
                  <a:pt x="4818" y="2015"/>
                </a:lnTo>
                <a:lnTo>
                  <a:pt x="4806" y="2008"/>
                </a:lnTo>
                <a:lnTo>
                  <a:pt x="4794" y="1998"/>
                </a:lnTo>
                <a:lnTo>
                  <a:pt x="4782" y="1988"/>
                </a:lnTo>
                <a:lnTo>
                  <a:pt x="4771" y="1976"/>
                </a:lnTo>
                <a:lnTo>
                  <a:pt x="4761" y="1962"/>
                </a:lnTo>
                <a:lnTo>
                  <a:pt x="4761" y="1962"/>
                </a:lnTo>
                <a:lnTo>
                  <a:pt x="4743" y="1933"/>
                </a:lnTo>
                <a:lnTo>
                  <a:pt x="4724" y="1905"/>
                </a:lnTo>
                <a:lnTo>
                  <a:pt x="4724" y="1905"/>
                </a:lnTo>
                <a:lnTo>
                  <a:pt x="4703" y="1877"/>
                </a:lnTo>
                <a:lnTo>
                  <a:pt x="4680" y="1849"/>
                </a:lnTo>
                <a:lnTo>
                  <a:pt x="4658" y="1823"/>
                </a:lnTo>
                <a:lnTo>
                  <a:pt x="4634" y="1797"/>
                </a:lnTo>
                <a:lnTo>
                  <a:pt x="4611" y="1773"/>
                </a:lnTo>
                <a:lnTo>
                  <a:pt x="4586" y="1750"/>
                </a:lnTo>
                <a:lnTo>
                  <a:pt x="4562" y="1727"/>
                </a:lnTo>
                <a:lnTo>
                  <a:pt x="4538" y="1707"/>
                </a:lnTo>
                <a:lnTo>
                  <a:pt x="4513" y="1687"/>
                </a:lnTo>
                <a:lnTo>
                  <a:pt x="4489" y="1667"/>
                </a:lnTo>
                <a:lnTo>
                  <a:pt x="4463" y="1649"/>
                </a:lnTo>
                <a:lnTo>
                  <a:pt x="4439" y="1630"/>
                </a:lnTo>
                <a:lnTo>
                  <a:pt x="4413" y="1614"/>
                </a:lnTo>
                <a:lnTo>
                  <a:pt x="4389" y="1598"/>
                </a:lnTo>
                <a:lnTo>
                  <a:pt x="4337" y="1566"/>
                </a:lnTo>
                <a:lnTo>
                  <a:pt x="4337" y="1566"/>
                </a:lnTo>
                <a:lnTo>
                  <a:pt x="4381" y="1543"/>
                </a:lnTo>
                <a:lnTo>
                  <a:pt x="4422" y="1521"/>
                </a:lnTo>
                <a:lnTo>
                  <a:pt x="4459" y="1498"/>
                </a:lnTo>
                <a:lnTo>
                  <a:pt x="4492" y="1477"/>
                </a:lnTo>
                <a:lnTo>
                  <a:pt x="4523" y="1455"/>
                </a:lnTo>
                <a:lnTo>
                  <a:pt x="4549" y="1434"/>
                </a:lnTo>
                <a:lnTo>
                  <a:pt x="4574" y="1414"/>
                </a:lnTo>
                <a:lnTo>
                  <a:pt x="4595" y="1393"/>
                </a:lnTo>
                <a:lnTo>
                  <a:pt x="4615" y="1374"/>
                </a:lnTo>
                <a:lnTo>
                  <a:pt x="4632" y="1355"/>
                </a:lnTo>
                <a:lnTo>
                  <a:pt x="4647" y="1337"/>
                </a:lnTo>
                <a:lnTo>
                  <a:pt x="4661" y="1319"/>
                </a:lnTo>
                <a:lnTo>
                  <a:pt x="4673" y="1303"/>
                </a:lnTo>
                <a:lnTo>
                  <a:pt x="4683" y="1288"/>
                </a:lnTo>
                <a:lnTo>
                  <a:pt x="4700" y="1260"/>
                </a:lnTo>
                <a:lnTo>
                  <a:pt x="4700" y="1260"/>
                </a:lnTo>
                <a:lnTo>
                  <a:pt x="4708" y="1248"/>
                </a:lnTo>
                <a:lnTo>
                  <a:pt x="4714" y="1234"/>
                </a:lnTo>
                <a:lnTo>
                  <a:pt x="4721" y="1218"/>
                </a:lnTo>
                <a:lnTo>
                  <a:pt x="4727" y="1202"/>
                </a:lnTo>
                <a:lnTo>
                  <a:pt x="4733" y="1183"/>
                </a:lnTo>
                <a:lnTo>
                  <a:pt x="4739" y="1164"/>
                </a:lnTo>
                <a:lnTo>
                  <a:pt x="4743" y="1144"/>
                </a:lnTo>
                <a:lnTo>
                  <a:pt x="4749" y="1123"/>
                </a:lnTo>
                <a:lnTo>
                  <a:pt x="4753" y="1101"/>
                </a:lnTo>
                <a:lnTo>
                  <a:pt x="4756" y="1078"/>
                </a:lnTo>
                <a:lnTo>
                  <a:pt x="4758" y="1054"/>
                </a:lnTo>
                <a:lnTo>
                  <a:pt x="4759" y="1030"/>
                </a:lnTo>
                <a:lnTo>
                  <a:pt x="4760" y="1005"/>
                </a:lnTo>
                <a:lnTo>
                  <a:pt x="4759" y="980"/>
                </a:lnTo>
                <a:lnTo>
                  <a:pt x="4758" y="954"/>
                </a:lnTo>
                <a:lnTo>
                  <a:pt x="4755" y="928"/>
                </a:lnTo>
                <a:lnTo>
                  <a:pt x="4751" y="902"/>
                </a:lnTo>
                <a:lnTo>
                  <a:pt x="4745" y="876"/>
                </a:lnTo>
                <a:lnTo>
                  <a:pt x="4738" y="849"/>
                </a:lnTo>
                <a:lnTo>
                  <a:pt x="4730" y="824"/>
                </a:lnTo>
                <a:lnTo>
                  <a:pt x="4720" y="797"/>
                </a:lnTo>
                <a:lnTo>
                  <a:pt x="4709" y="771"/>
                </a:lnTo>
                <a:lnTo>
                  <a:pt x="4695" y="746"/>
                </a:lnTo>
                <a:lnTo>
                  <a:pt x="4681" y="721"/>
                </a:lnTo>
                <a:lnTo>
                  <a:pt x="4665" y="697"/>
                </a:lnTo>
                <a:lnTo>
                  <a:pt x="4646" y="672"/>
                </a:lnTo>
                <a:lnTo>
                  <a:pt x="4625" y="649"/>
                </a:lnTo>
                <a:lnTo>
                  <a:pt x="4602" y="626"/>
                </a:lnTo>
                <a:lnTo>
                  <a:pt x="4578" y="605"/>
                </a:lnTo>
                <a:lnTo>
                  <a:pt x="4551" y="584"/>
                </a:lnTo>
                <a:lnTo>
                  <a:pt x="4522" y="565"/>
                </a:lnTo>
                <a:lnTo>
                  <a:pt x="4490" y="545"/>
                </a:lnTo>
                <a:lnTo>
                  <a:pt x="4490" y="545"/>
                </a:lnTo>
                <a:lnTo>
                  <a:pt x="4466" y="533"/>
                </a:lnTo>
                <a:lnTo>
                  <a:pt x="4443" y="522"/>
                </a:lnTo>
                <a:lnTo>
                  <a:pt x="4419" y="512"/>
                </a:lnTo>
                <a:lnTo>
                  <a:pt x="4396" y="503"/>
                </a:lnTo>
                <a:lnTo>
                  <a:pt x="4372" y="494"/>
                </a:lnTo>
                <a:lnTo>
                  <a:pt x="4348" y="487"/>
                </a:lnTo>
                <a:lnTo>
                  <a:pt x="4325" y="481"/>
                </a:lnTo>
                <a:lnTo>
                  <a:pt x="4302" y="476"/>
                </a:lnTo>
                <a:lnTo>
                  <a:pt x="4278" y="471"/>
                </a:lnTo>
                <a:lnTo>
                  <a:pt x="4256" y="468"/>
                </a:lnTo>
                <a:lnTo>
                  <a:pt x="4233" y="465"/>
                </a:lnTo>
                <a:lnTo>
                  <a:pt x="4211" y="463"/>
                </a:lnTo>
                <a:lnTo>
                  <a:pt x="4188" y="461"/>
                </a:lnTo>
                <a:lnTo>
                  <a:pt x="4167" y="461"/>
                </a:lnTo>
                <a:lnTo>
                  <a:pt x="4145" y="461"/>
                </a:lnTo>
                <a:lnTo>
                  <a:pt x="4124" y="461"/>
                </a:lnTo>
                <a:lnTo>
                  <a:pt x="4083" y="464"/>
                </a:lnTo>
                <a:lnTo>
                  <a:pt x="4044" y="468"/>
                </a:lnTo>
                <a:lnTo>
                  <a:pt x="4007" y="474"/>
                </a:lnTo>
                <a:lnTo>
                  <a:pt x="3973" y="482"/>
                </a:lnTo>
                <a:lnTo>
                  <a:pt x="3941" y="490"/>
                </a:lnTo>
                <a:lnTo>
                  <a:pt x="3912" y="499"/>
                </a:lnTo>
                <a:lnTo>
                  <a:pt x="3887" y="510"/>
                </a:lnTo>
                <a:lnTo>
                  <a:pt x="3864" y="519"/>
                </a:lnTo>
                <a:lnTo>
                  <a:pt x="3864" y="519"/>
                </a:lnTo>
                <a:lnTo>
                  <a:pt x="3844" y="529"/>
                </a:lnTo>
                <a:lnTo>
                  <a:pt x="3824" y="539"/>
                </a:lnTo>
                <a:lnTo>
                  <a:pt x="3806" y="551"/>
                </a:lnTo>
                <a:lnTo>
                  <a:pt x="3787" y="562"/>
                </a:lnTo>
                <a:lnTo>
                  <a:pt x="3769" y="575"/>
                </a:lnTo>
                <a:lnTo>
                  <a:pt x="3752" y="587"/>
                </a:lnTo>
                <a:lnTo>
                  <a:pt x="3735" y="602"/>
                </a:lnTo>
                <a:lnTo>
                  <a:pt x="3719" y="616"/>
                </a:lnTo>
                <a:lnTo>
                  <a:pt x="3703" y="631"/>
                </a:lnTo>
                <a:lnTo>
                  <a:pt x="3687" y="647"/>
                </a:lnTo>
                <a:lnTo>
                  <a:pt x="3673" y="663"/>
                </a:lnTo>
                <a:lnTo>
                  <a:pt x="3659" y="679"/>
                </a:lnTo>
                <a:lnTo>
                  <a:pt x="3645" y="697"/>
                </a:lnTo>
                <a:lnTo>
                  <a:pt x="3633" y="715"/>
                </a:lnTo>
                <a:lnTo>
                  <a:pt x="3621" y="734"/>
                </a:lnTo>
                <a:lnTo>
                  <a:pt x="3609" y="753"/>
                </a:lnTo>
                <a:lnTo>
                  <a:pt x="3599" y="772"/>
                </a:lnTo>
                <a:lnTo>
                  <a:pt x="3589" y="793"/>
                </a:lnTo>
                <a:lnTo>
                  <a:pt x="3581" y="813"/>
                </a:lnTo>
                <a:lnTo>
                  <a:pt x="3573" y="835"/>
                </a:lnTo>
                <a:lnTo>
                  <a:pt x="3565" y="856"/>
                </a:lnTo>
                <a:lnTo>
                  <a:pt x="3559" y="879"/>
                </a:lnTo>
                <a:lnTo>
                  <a:pt x="3554" y="901"/>
                </a:lnTo>
                <a:lnTo>
                  <a:pt x="3550" y="924"/>
                </a:lnTo>
                <a:lnTo>
                  <a:pt x="3547" y="947"/>
                </a:lnTo>
                <a:lnTo>
                  <a:pt x="3545" y="972"/>
                </a:lnTo>
                <a:lnTo>
                  <a:pt x="3544" y="996"/>
                </a:lnTo>
                <a:lnTo>
                  <a:pt x="3543" y="1021"/>
                </a:lnTo>
                <a:lnTo>
                  <a:pt x="3544" y="1046"/>
                </a:lnTo>
                <a:lnTo>
                  <a:pt x="3546" y="1072"/>
                </a:lnTo>
                <a:lnTo>
                  <a:pt x="3550" y="1098"/>
                </a:lnTo>
                <a:lnTo>
                  <a:pt x="3554" y="1124"/>
                </a:lnTo>
                <a:lnTo>
                  <a:pt x="3554" y="1124"/>
                </a:lnTo>
                <a:lnTo>
                  <a:pt x="3559" y="1148"/>
                </a:lnTo>
                <a:lnTo>
                  <a:pt x="3564" y="1169"/>
                </a:lnTo>
                <a:lnTo>
                  <a:pt x="3571" y="1191"/>
                </a:lnTo>
                <a:lnTo>
                  <a:pt x="3577" y="1211"/>
                </a:lnTo>
                <a:lnTo>
                  <a:pt x="3585" y="1231"/>
                </a:lnTo>
                <a:lnTo>
                  <a:pt x="3592" y="1249"/>
                </a:lnTo>
                <a:lnTo>
                  <a:pt x="3601" y="1267"/>
                </a:lnTo>
                <a:lnTo>
                  <a:pt x="3610" y="1285"/>
                </a:lnTo>
                <a:lnTo>
                  <a:pt x="3620" y="1301"/>
                </a:lnTo>
                <a:lnTo>
                  <a:pt x="3631" y="1316"/>
                </a:lnTo>
                <a:lnTo>
                  <a:pt x="3641" y="1332"/>
                </a:lnTo>
                <a:lnTo>
                  <a:pt x="3652" y="1347"/>
                </a:lnTo>
                <a:lnTo>
                  <a:pt x="3665" y="1361"/>
                </a:lnTo>
                <a:lnTo>
                  <a:pt x="3677" y="1375"/>
                </a:lnTo>
                <a:lnTo>
                  <a:pt x="3690" y="1388"/>
                </a:lnTo>
                <a:lnTo>
                  <a:pt x="3704" y="1400"/>
                </a:lnTo>
                <a:lnTo>
                  <a:pt x="3732" y="1425"/>
                </a:lnTo>
                <a:lnTo>
                  <a:pt x="3763" y="1447"/>
                </a:lnTo>
                <a:lnTo>
                  <a:pt x="3795" y="1469"/>
                </a:lnTo>
                <a:lnTo>
                  <a:pt x="3828" y="1489"/>
                </a:lnTo>
                <a:lnTo>
                  <a:pt x="3863" y="1510"/>
                </a:lnTo>
                <a:lnTo>
                  <a:pt x="3899" y="1529"/>
                </a:lnTo>
                <a:lnTo>
                  <a:pt x="3976" y="1567"/>
                </a:lnTo>
                <a:lnTo>
                  <a:pt x="3976" y="1567"/>
                </a:lnTo>
                <a:lnTo>
                  <a:pt x="3945" y="1584"/>
                </a:lnTo>
                <a:lnTo>
                  <a:pt x="3916" y="1601"/>
                </a:lnTo>
                <a:lnTo>
                  <a:pt x="3890" y="1618"/>
                </a:lnTo>
                <a:lnTo>
                  <a:pt x="3864" y="1636"/>
                </a:lnTo>
                <a:lnTo>
                  <a:pt x="3840" y="1656"/>
                </a:lnTo>
                <a:lnTo>
                  <a:pt x="3817" y="1675"/>
                </a:lnTo>
                <a:lnTo>
                  <a:pt x="3797" y="1696"/>
                </a:lnTo>
                <a:lnTo>
                  <a:pt x="3778" y="1717"/>
                </a:lnTo>
                <a:lnTo>
                  <a:pt x="3761" y="1741"/>
                </a:lnTo>
                <a:lnTo>
                  <a:pt x="3754" y="1753"/>
                </a:lnTo>
                <a:lnTo>
                  <a:pt x="3746" y="1765"/>
                </a:lnTo>
                <a:lnTo>
                  <a:pt x="3739" y="1778"/>
                </a:lnTo>
                <a:lnTo>
                  <a:pt x="3733" y="1791"/>
                </a:lnTo>
                <a:lnTo>
                  <a:pt x="3728" y="1804"/>
                </a:lnTo>
                <a:lnTo>
                  <a:pt x="3723" y="1818"/>
                </a:lnTo>
                <a:lnTo>
                  <a:pt x="3718" y="1833"/>
                </a:lnTo>
                <a:lnTo>
                  <a:pt x="3714" y="1848"/>
                </a:lnTo>
                <a:lnTo>
                  <a:pt x="3711" y="1863"/>
                </a:lnTo>
                <a:lnTo>
                  <a:pt x="3708" y="1879"/>
                </a:lnTo>
                <a:lnTo>
                  <a:pt x="3706" y="1895"/>
                </a:lnTo>
                <a:lnTo>
                  <a:pt x="3705" y="1912"/>
                </a:lnTo>
                <a:lnTo>
                  <a:pt x="3704" y="1930"/>
                </a:lnTo>
                <a:lnTo>
                  <a:pt x="3703" y="1947"/>
                </a:lnTo>
                <a:lnTo>
                  <a:pt x="3703" y="1947"/>
                </a:lnTo>
                <a:lnTo>
                  <a:pt x="3704" y="1970"/>
                </a:lnTo>
                <a:lnTo>
                  <a:pt x="3707" y="1993"/>
                </a:lnTo>
                <a:lnTo>
                  <a:pt x="3711" y="2016"/>
                </a:lnTo>
                <a:lnTo>
                  <a:pt x="3716" y="2039"/>
                </a:lnTo>
                <a:lnTo>
                  <a:pt x="3729" y="2087"/>
                </a:lnTo>
                <a:lnTo>
                  <a:pt x="3736" y="2113"/>
                </a:lnTo>
                <a:lnTo>
                  <a:pt x="3742" y="2139"/>
                </a:lnTo>
                <a:lnTo>
                  <a:pt x="3749" y="2168"/>
                </a:lnTo>
                <a:lnTo>
                  <a:pt x="3753" y="2197"/>
                </a:lnTo>
                <a:lnTo>
                  <a:pt x="3757" y="2227"/>
                </a:lnTo>
                <a:lnTo>
                  <a:pt x="3758" y="2260"/>
                </a:lnTo>
                <a:lnTo>
                  <a:pt x="3758" y="2295"/>
                </a:lnTo>
                <a:lnTo>
                  <a:pt x="3757" y="2313"/>
                </a:lnTo>
                <a:lnTo>
                  <a:pt x="3755" y="2332"/>
                </a:lnTo>
                <a:lnTo>
                  <a:pt x="3753" y="2350"/>
                </a:lnTo>
                <a:lnTo>
                  <a:pt x="3750" y="2371"/>
                </a:lnTo>
                <a:lnTo>
                  <a:pt x="3745" y="2391"/>
                </a:lnTo>
                <a:lnTo>
                  <a:pt x="3741" y="2411"/>
                </a:lnTo>
                <a:lnTo>
                  <a:pt x="3741" y="2411"/>
                </a:lnTo>
                <a:lnTo>
                  <a:pt x="3741" y="2413"/>
                </a:lnTo>
                <a:lnTo>
                  <a:pt x="3741" y="2414"/>
                </a:lnTo>
                <a:lnTo>
                  <a:pt x="3743" y="2414"/>
                </a:lnTo>
                <a:lnTo>
                  <a:pt x="3745" y="2416"/>
                </a:lnTo>
                <a:lnTo>
                  <a:pt x="3753" y="2413"/>
                </a:lnTo>
                <a:lnTo>
                  <a:pt x="3762" y="2411"/>
                </a:lnTo>
                <a:lnTo>
                  <a:pt x="3785" y="2401"/>
                </a:lnTo>
                <a:lnTo>
                  <a:pt x="3814" y="2389"/>
                </a:lnTo>
                <a:lnTo>
                  <a:pt x="3842" y="2374"/>
                </a:lnTo>
                <a:lnTo>
                  <a:pt x="3867" y="2360"/>
                </a:lnTo>
                <a:lnTo>
                  <a:pt x="3886" y="2349"/>
                </a:lnTo>
                <a:lnTo>
                  <a:pt x="3891" y="2345"/>
                </a:lnTo>
                <a:lnTo>
                  <a:pt x="3894" y="2343"/>
                </a:lnTo>
                <a:lnTo>
                  <a:pt x="3894" y="2343"/>
                </a:lnTo>
                <a:lnTo>
                  <a:pt x="3903" y="2319"/>
                </a:lnTo>
                <a:lnTo>
                  <a:pt x="3910" y="2296"/>
                </a:lnTo>
                <a:lnTo>
                  <a:pt x="3916" y="2272"/>
                </a:lnTo>
                <a:lnTo>
                  <a:pt x="3921" y="2248"/>
                </a:lnTo>
                <a:lnTo>
                  <a:pt x="3925" y="2224"/>
                </a:lnTo>
                <a:lnTo>
                  <a:pt x="3928" y="2201"/>
                </a:lnTo>
                <a:lnTo>
                  <a:pt x="3930" y="2178"/>
                </a:lnTo>
                <a:lnTo>
                  <a:pt x="3932" y="2156"/>
                </a:lnTo>
                <a:lnTo>
                  <a:pt x="3932" y="2117"/>
                </a:lnTo>
                <a:lnTo>
                  <a:pt x="3931" y="2086"/>
                </a:lnTo>
                <a:lnTo>
                  <a:pt x="3928" y="2059"/>
                </a:lnTo>
                <a:lnTo>
                  <a:pt x="3928" y="2059"/>
                </a:lnTo>
                <a:lnTo>
                  <a:pt x="3939" y="2068"/>
                </a:lnTo>
                <a:lnTo>
                  <a:pt x="3947" y="2079"/>
                </a:lnTo>
                <a:lnTo>
                  <a:pt x="3954" y="2091"/>
                </a:lnTo>
                <a:lnTo>
                  <a:pt x="3960" y="2105"/>
                </a:lnTo>
                <a:lnTo>
                  <a:pt x="3964" y="2120"/>
                </a:lnTo>
                <a:lnTo>
                  <a:pt x="3968" y="2135"/>
                </a:lnTo>
                <a:lnTo>
                  <a:pt x="3971" y="2152"/>
                </a:lnTo>
                <a:lnTo>
                  <a:pt x="3973" y="2168"/>
                </a:lnTo>
                <a:lnTo>
                  <a:pt x="3975" y="2185"/>
                </a:lnTo>
                <a:lnTo>
                  <a:pt x="3976" y="2203"/>
                </a:lnTo>
                <a:lnTo>
                  <a:pt x="3976" y="2219"/>
                </a:lnTo>
                <a:lnTo>
                  <a:pt x="3975" y="2237"/>
                </a:lnTo>
                <a:lnTo>
                  <a:pt x="3971" y="2268"/>
                </a:lnTo>
                <a:lnTo>
                  <a:pt x="3965" y="2297"/>
                </a:lnTo>
                <a:lnTo>
                  <a:pt x="3965" y="2297"/>
                </a:lnTo>
                <a:lnTo>
                  <a:pt x="3982" y="2288"/>
                </a:lnTo>
                <a:lnTo>
                  <a:pt x="3998" y="2276"/>
                </a:lnTo>
                <a:lnTo>
                  <a:pt x="4016" y="2263"/>
                </a:lnTo>
                <a:lnTo>
                  <a:pt x="4036" y="2249"/>
                </a:lnTo>
                <a:lnTo>
                  <a:pt x="4053" y="2234"/>
                </a:lnTo>
                <a:lnTo>
                  <a:pt x="4061" y="2226"/>
                </a:lnTo>
                <a:lnTo>
                  <a:pt x="4068" y="2219"/>
                </a:lnTo>
                <a:lnTo>
                  <a:pt x="4072" y="2212"/>
                </a:lnTo>
                <a:lnTo>
                  <a:pt x="4075" y="2206"/>
                </a:lnTo>
                <a:lnTo>
                  <a:pt x="4075" y="2206"/>
                </a:lnTo>
                <a:lnTo>
                  <a:pt x="4083" y="2176"/>
                </a:lnTo>
                <a:lnTo>
                  <a:pt x="4090" y="2148"/>
                </a:lnTo>
                <a:lnTo>
                  <a:pt x="4094" y="2121"/>
                </a:lnTo>
                <a:lnTo>
                  <a:pt x="4096" y="2095"/>
                </a:lnTo>
                <a:lnTo>
                  <a:pt x="4096" y="2071"/>
                </a:lnTo>
                <a:lnTo>
                  <a:pt x="4095" y="2047"/>
                </a:lnTo>
                <a:lnTo>
                  <a:pt x="4093" y="2025"/>
                </a:lnTo>
                <a:lnTo>
                  <a:pt x="4090" y="2003"/>
                </a:lnTo>
                <a:lnTo>
                  <a:pt x="4085" y="1983"/>
                </a:lnTo>
                <a:lnTo>
                  <a:pt x="4080" y="1964"/>
                </a:lnTo>
                <a:lnTo>
                  <a:pt x="4075" y="1945"/>
                </a:lnTo>
                <a:lnTo>
                  <a:pt x="4069" y="1928"/>
                </a:lnTo>
                <a:lnTo>
                  <a:pt x="4055" y="1894"/>
                </a:lnTo>
                <a:lnTo>
                  <a:pt x="4043" y="1862"/>
                </a:lnTo>
                <a:lnTo>
                  <a:pt x="4043" y="1862"/>
                </a:lnTo>
                <a:lnTo>
                  <a:pt x="4038" y="1847"/>
                </a:lnTo>
                <a:lnTo>
                  <a:pt x="4035" y="1832"/>
                </a:lnTo>
                <a:lnTo>
                  <a:pt x="4034" y="1817"/>
                </a:lnTo>
                <a:lnTo>
                  <a:pt x="4035" y="1802"/>
                </a:lnTo>
                <a:lnTo>
                  <a:pt x="4037" y="1788"/>
                </a:lnTo>
                <a:lnTo>
                  <a:pt x="4041" y="1773"/>
                </a:lnTo>
                <a:lnTo>
                  <a:pt x="4046" y="1759"/>
                </a:lnTo>
                <a:lnTo>
                  <a:pt x="4053" y="1746"/>
                </a:lnTo>
                <a:lnTo>
                  <a:pt x="4061" y="1733"/>
                </a:lnTo>
                <a:lnTo>
                  <a:pt x="4071" y="1719"/>
                </a:lnTo>
                <a:lnTo>
                  <a:pt x="4081" y="1707"/>
                </a:lnTo>
                <a:lnTo>
                  <a:pt x="4092" y="1696"/>
                </a:lnTo>
                <a:lnTo>
                  <a:pt x="4103" y="1684"/>
                </a:lnTo>
                <a:lnTo>
                  <a:pt x="4117" y="1673"/>
                </a:lnTo>
                <a:lnTo>
                  <a:pt x="4130" y="1664"/>
                </a:lnTo>
                <a:lnTo>
                  <a:pt x="4145" y="1655"/>
                </a:lnTo>
                <a:lnTo>
                  <a:pt x="4145" y="1655"/>
                </a:lnTo>
                <a:lnTo>
                  <a:pt x="4180" y="1674"/>
                </a:lnTo>
                <a:lnTo>
                  <a:pt x="4215" y="1695"/>
                </a:lnTo>
                <a:lnTo>
                  <a:pt x="4251" y="1716"/>
                </a:lnTo>
                <a:lnTo>
                  <a:pt x="4286" y="1740"/>
                </a:lnTo>
                <a:lnTo>
                  <a:pt x="4286" y="1740"/>
                </a:lnTo>
                <a:lnTo>
                  <a:pt x="4307" y="1754"/>
                </a:lnTo>
                <a:lnTo>
                  <a:pt x="4341" y="1779"/>
                </a:lnTo>
                <a:lnTo>
                  <a:pt x="4361" y="1794"/>
                </a:lnTo>
                <a:lnTo>
                  <a:pt x="4382" y="1812"/>
                </a:lnTo>
                <a:lnTo>
                  <a:pt x="4405" y="1832"/>
                </a:lnTo>
                <a:lnTo>
                  <a:pt x="4430" y="1853"/>
                </a:lnTo>
                <a:lnTo>
                  <a:pt x="4453" y="1877"/>
                </a:lnTo>
                <a:lnTo>
                  <a:pt x="4478" y="1901"/>
                </a:lnTo>
                <a:lnTo>
                  <a:pt x="4501" y="1928"/>
                </a:lnTo>
                <a:lnTo>
                  <a:pt x="4524" y="1956"/>
                </a:lnTo>
                <a:lnTo>
                  <a:pt x="4545" y="1985"/>
                </a:lnTo>
                <a:lnTo>
                  <a:pt x="4564" y="2016"/>
                </a:lnTo>
                <a:lnTo>
                  <a:pt x="4574" y="2031"/>
                </a:lnTo>
                <a:lnTo>
                  <a:pt x="4582" y="2047"/>
                </a:lnTo>
                <a:lnTo>
                  <a:pt x="4590" y="2064"/>
                </a:lnTo>
                <a:lnTo>
                  <a:pt x="4596" y="2080"/>
                </a:lnTo>
                <a:lnTo>
                  <a:pt x="4596" y="2080"/>
                </a:lnTo>
                <a:lnTo>
                  <a:pt x="4606" y="2106"/>
                </a:lnTo>
                <a:lnTo>
                  <a:pt x="4616" y="2130"/>
                </a:lnTo>
                <a:lnTo>
                  <a:pt x="4624" y="2155"/>
                </a:lnTo>
                <a:lnTo>
                  <a:pt x="4630" y="2178"/>
                </a:lnTo>
                <a:lnTo>
                  <a:pt x="4636" y="2202"/>
                </a:lnTo>
                <a:lnTo>
                  <a:pt x="4641" y="2224"/>
                </a:lnTo>
                <a:lnTo>
                  <a:pt x="4645" y="2246"/>
                </a:lnTo>
                <a:lnTo>
                  <a:pt x="4649" y="2266"/>
                </a:lnTo>
                <a:lnTo>
                  <a:pt x="4651" y="2287"/>
                </a:lnTo>
                <a:lnTo>
                  <a:pt x="4653" y="2306"/>
                </a:lnTo>
                <a:lnTo>
                  <a:pt x="4654" y="2325"/>
                </a:lnTo>
                <a:lnTo>
                  <a:pt x="4655" y="2343"/>
                </a:lnTo>
                <a:lnTo>
                  <a:pt x="4654" y="2377"/>
                </a:lnTo>
                <a:lnTo>
                  <a:pt x="4652" y="2408"/>
                </a:lnTo>
                <a:lnTo>
                  <a:pt x="4648" y="2437"/>
                </a:lnTo>
                <a:lnTo>
                  <a:pt x="4642" y="2464"/>
                </a:lnTo>
                <a:lnTo>
                  <a:pt x="4635" y="2487"/>
                </a:lnTo>
                <a:lnTo>
                  <a:pt x="4628" y="2509"/>
                </a:lnTo>
                <a:lnTo>
                  <a:pt x="4620" y="2527"/>
                </a:lnTo>
                <a:lnTo>
                  <a:pt x="4612" y="2544"/>
                </a:lnTo>
                <a:lnTo>
                  <a:pt x="4603" y="2559"/>
                </a:lnTo>
                <a:lnTo>
                  <a:pt x="4596" y="2570"/>
                </a:lnTo>
                <a:lnTo>
                  <a:pt x="4596" y="2570"/>
                </a:lnTo>
                <a:lnTo>
                  <a:pt x="4582" y="2590"/>
                </a:lnTo>
                <a:lnTo>
                  <a:pt x="4568" y="2611"/>
                </a:lnTo>
                <a:lnTo>
                  <a:pt x="4553" y="2629"/>
                </a:lnTo>
                <a:lnTo>
                  <a:pt x="4538" y="2648"/>
                </a:lnTo>
                <a:lnTo>
                  <a:pt x="4522" y="2665"/>
                </a:lnTo>
                <a:lnTo>
                  <a:pt x="4505" y="2681"/>
                </a:lnTo>
                <a:lnTo>
                  <a:pt x="4487" y="2697"/>
                </a:lnTo>
                <a:lnTo>
                  <a:pt x="4469" y="2711"/>
                </a:lnTo>
                <a:lnTo>
                  <a:pt x="4450" y="2724"/>
                </a:lnTo>
                <a:lnTo>
                  <a:pt x="4430" y="2736"/>
                </a:lnTo>
                <a:lnTo>
                  <a:pt x="4409" y="2747"/>
                </a:lnTo>
                <a:lnTo>
                  <a:pt x="4388" y="2756"/>
                </a:lnTo>
                <a:lnTo>
                  <a:pt x="4364" y="2764"/>
                </a:lnTo>
                <a:lnTo>
                  <a:pt x="4341" y="2771"/>
                </a:lnTo>
                <a:lnTo>
                  <a:pt x="4316" y="2776"/>
                </a:lnTo>
                <a:lnTo>
                  <a:pt x="4290" y="2779"/>
                </a:lnTo>
                <a:lnTo>
                  <a:pt x="4290" y="2779"/>
                </a:lnTo>
                <a:lnTo>
                  <a:pt x="4283" y="2778"/>
                </a:lnTo>
                <a:lnTo>
                  <a:pt x="4275" y="2778"/>
                </a:lnTo>
                <a:lnTo>
                  <a:pt x="4275" y="2778"/>
                </a:lnTo>
                <a:lnTo>
                  <a:pt x="4242" y="2779"/>
                </a:lnTo>
                <a:lnTo>
                  <a:pt x="4213" y="2779"/>
                </a:lnTo>
                <a:lnTo>
                  <a:pt x="4185" y="2778"/>
                </a:lnTo>
                <a:lnTo>
                  <a:pt x="4159" y="2775"/>
                </a:lnTo>
                <a:lnTo>
                  <a:pt x="4159" y="2775"/>
                </a:lnTo>
                <a:lnTo>
                  <a:pt x="4131" y="2770"/>
                </a:lnTo>
                <a:lnTo>
                  <a:pt x="4103" y="2765"/>
                </a:lnTo>
                <a:lnTo>
                  <a:pt x="4077" y="2758"/>
                </a:lnTo>
                <a:lnTo>
                  <a:pt x="4052" y="2751"/>
                </a:lnTo>
                <a:lnTo>
                  <a:pt x="4052" y="2751"/>
                </a:lnTo>
                <a:lnTo>
                  <a:pt x="4009" y="2736"/>
                </a:lnTo>
                <a:lnTo>
                  <a:pt x="3965" y="2717"/>
                </a:lnTo>
                <a:lnTo>
                  <a:pt x="3965" y="2717"/>
                </a:lnTo>
                <a:lnTo>
                  <a:pt x="3925" y="2697"/>
                </a:lnTo>
                <a:lnTo>
                  <a:pt x="3874" y="2669"/>
                </a:lnTo>
                <a:lnTo>
                  <a:pt x="3846" y="2652"/>
                </a:lnTo>
                <a:lnTo>
                  <a:pt x="3815" y="2632"/>
                </a:lnTo>
                <a:lnTo>
                  <a:pt x="3782" y="2612"/>
                </a:lnTo>
                <a:lnTo>
                  <a:pt x="3748" y="2588"/>
                </a:lnTo>
                <a:lnTo>
                  <a:pt x="3712" y="2564"/>
                </a:lnTo>
                <a:lnTo>
                  <a:pt x="3676" y="2536"/>
                </a:lnTo>
                <a:lnTo>
                  <a:pt x="3638" y="2508"/>
                </a:lnTo>
                <a:lnTo>
                  <a:pt x="3601" y="2477"/>
                </a:lnTo>
                <a:lnTo>
                  <a:pt x="3563" y="2444"/>
                </a:lnTo>
                <a:lnTo>
                  <a:pt x="3526" y="2409"/>
                </a:lnTo>
                <a:lnTo>
                  <a:pt x="3488" y="2373"/>
                </a:lnTo>
                <a:lnTo>
                  <a:pt x="3451" y="2335"/>
                </a:lnTo>
                <a:lnTo>
                  <a:pt x="3451" y="2335"/>
                </a:lnTo>
                <a:lnTo>
                  <a:pt x="3394" y="2271"/>
                </a:lnTo>
                <a:lnTo>
                  <a:pt x="3342" y="2212"/>
                </a:lnTo>
                <a:lnTo>
                  <a:pt x="3295" y="2157"/>
                </a:lnTo>
                <a:lnTo>
                  <a:pt x="3253" y="2107"/>
                </a:lnTo>
                <a:lnTo>
                  <a:pt x="3215" y="2060"/>
                </a:lnTo>
                <a:lnTo>
                  <a:pt x="3180" y="2017"/>
                </a:lnTo>
                <a:lnTo>
                  <a:pt x="3120" y="1940"/>
                </a:lnTo>
                <a:lnTo>
                  <a:pt x="3120" y="1940"/>
                </a:lnTo>
                <a:lnTo>
                  <a:pt x="3138" y="1947"/>
                </a:lnTo>
                <a:lnTo>
                  <a:pt x="3156" y="1953"/>
                </a:lnTo>
                <a:lnTo>
                  <a:pt x="3175" y="1958"/>
                </a:lnTo>
                <a:lnTo>
                  <a:pt x="3193" y="1963"/>
                </a:lnTo>
                <a:lnTo>
                  <a:pt x="3211" y="1966"/>
                </a:lnTo>
                <a:lnTo>
                  <a:pt x="3229" y="1968"/>
                </a:lnTo>
                <a:lnTo>
                  <a:pt x="3262" y="1971"/>
                </a:lnTo>
                <a:lnTo>
                  <a:pt x="3289" y="1971"/>
                </a:lnTo>
                <a:lnTo>
                  <a:pt x="3312" y="1970"/>
                </a:lnTo>
                <a:lnTo>
                  <a:pt x="3332" y="1968"/>
                </a:lnTo>
                <a:lnTo>
                  <a:pt x="3332" y="1968"/>
                </a:lnTo>
                <a:lnTo>
                  <a:pt x="3336" y="1918"/>
                </a:lnTo>
                <a:lnTo>
                  <a:pt x="3338" y="1873"/>
                </a:lnTo>
                <a:lnTo>
                  <a:pt x="3340" y="1833"/>
                </a:lnTo>
                <a:lnTo>
                  <a:pt x="3346" y="1698"/>
                </a:lnTo>
                <a:lnTo>
                  <a:pt x="3346" y="1698"/>
                </a:lnTo>
                <a:lnTo>
                  <a:pt x="3349" y="1661"/>
                </a:lnTo>
                <a:lnTo>
                  <a:pt x="3351" y="1626"/>
                </a:lnTo>
                <a:lnTo>
                  <a:pt x="3352" y="1589"/>
                </a:lnTo>
                <a:lnTo>
                  <a:pt x="3352" y="1589"/>
                </a:lnTo>
                <a:lnTo>
                  <a:pt x="3340" y="1588"/>
                </a:lnTo>
                <a:lnTo>
                  <a:pt x="3307" y="1584"/>
                </a:lnTo>
                <a:lnTo>
                  <a:pt x="3285" y="1581"/>
                </a:lnTo>
                <a:lnTo>
                  <a:pt x="3260" y="1576"/>
                </a:lnTo>
                <a:lnTo>
                  <a:pt x="3233" y="1571"/>
                </a:lnTo>
                <a:lnTo>
                  <a:pt x="3206" y="1564"/>
                </a:lnTo>
                <a:lnTo>
                  <a:pt x="3176" y="1555"/>
                </a:lnTo>
                <a:lnTo>
                  <a:pt x="3147" y="1544"/>
                </a:lnTo>
                <a:lnTo>
                  <a:pt x="3120" y="1532"/>
                </a:lnTo>
                <a:lnTo>
                  <a:pt x="3106" y="1526"/>
                </a:lnTo>
                <a:lnTo>
                  <a:pt x="3093" y="1519"/>
                </a:lnTo>
                <a:lnTo>
                  <a:pt x="3081" y="1511"/>
                </a:lnTo>
                <a:lnTo>
                  <a:pt x="3070" y="1502"/>
                </a:lnTo>
                <a:lnTo>
                  <a:pt x="3058" y="1493"/>
                </a:lnTo>
                <a:lnTo>
                  <a:pt x="3049" y="1484"/>
                </a:lnTo>
                <a:lnTo>
                  <a:pt x="3040" y="1474"/>
                </a:lnTo>
                <a:lnTo>
                  <a:pt x="3032" y="1463"/>
                </a:lnTo>
                <a:lnTo>
                  <a:pt x="3025" y="1451"/>
                </a:lnTo>
                <a:lnTo>
                  <a:pt x="3019" y="1439"/>
                </a:lnTo>
                <a:lnTo>
                  <a:pt x="3019" y="1439"/>
                </a:lnTo>
                <a:lnTo>
                  <a:pt x="3030" y="1445"/>
                </a:lnTo>
                <a:lnTo>
                  <a:pt x="3042" y="1450"/>
                </a:lnTo>
                <a:lnTo>
                  <a:pt x="3059" y="1457"/>
                </a:lnTo>
                <a:lnTo>
                  <a:pt x="3081" y="1465"/>
                </a:lnTo>
                <a:lnTo>
                  <a:pt x="3106" y="1472"/>
                </a:lnTo>
                <a:lnTo>
                  <a:pt x="3136" y="1477"/>
                </a:lnTo>
                <a:lnTo>
                  <a:pt x="3152" y="1479"/>
                </a:lnTo>
                <a:lnTo>
                  <a:pt x="3169" y="1480"/>
                </a:lnTo>
                <a:lnTo>
                  <a:pt x="3169" y="1480"/>
                </a:lnTo>
                <a:lnTo>
                  <a:pt x="3201" y="1481"/>
                </a:lnTo>
                <a:lnTo>
                  <a:pt x="3234" y="1481"/>
                </a:lnTo>
                <a:lnTo>
                  <a:pt x="3266" y="1479"/>
                </a:lnTo>
                <a:lnTo>
                  <a:pt x="3295" y="1477"/>
                </a:lnTo>
                <a:lnTo>
                  <a:pt x="3340" y="1471"/>
                </a:lnTo>
                <a:lnTo>
                  <a:pt x="3357" y="1469"/>
                </a:lnTo>
                <a:lnTo>
                  <a:pt x="3357" y="1469"/>
                </a:lnTo>
                <a:lnTo>
                  <a:pt x="3359" y="1463"/>
                </a:lnTo>
                <a:lnTo>
                  <a:pt x="3361" y="1451"/>
                </a:lnTo>
                <a:lnTo>
                  <a:pt x="3364" y="1421"/>
                </a:lnTo>
                <a:lnTo>
                  <a:pt x="3367" y="1381"/>
                </a:lnTo>
                <a:lnTo>
                  <a:pt x="3369" y="1337"/>
                </a:lnTo>
                <a:lnTo>
                  <a:pt x="3373" y="1257"/>
                </a:lnTo>
                <a:lnTo>
                  <a:pt x="3375" y="1222"/>
                </a:lnTo>
                <a:lnTo>
                  <a:pt x="3375" y="1222"/>
                </a:lnTo>
                <a:lnTo>
                  <a:pt x="3376" y="1194"/>
                </a:lnTo>
                <a:lnTo>
                  <a:pt x="3377" y="1154"/>
                </a:lnTo>
                <a:lnTo>
                  <a:pt x="3377" y="1105"/>
                </a:lnTo>
                <a:lnTo>
                  <a:pt x="3377" y="1105"/>
                </a:lnTo>
                <a:lnTo>
                  <a:pt x="3369" y="1107"/>
                </a:lnTo>
                <a:lnTo>
                  <a:pt x="3359" y="1108"/>
                </a:lnTo>
                <a:lnTo>
                  <a:pt x="3338" y="1110"/>
                </a:lnTo>
                <a:lnTo>
                  <a:pt x="3315" y="1109"/>
                </a:lnTo>
                <a:lnTo>
                  <a:pt x="3290" y="1107"/>
                </a:lnTo>
                <a:lnTo>
                  <a:pt x="3264" y="1104"/>
                </a:lnTo>
                <a:lnTo>
                  <a:pt x="3236" y="1100"/>
                </a:lnTo>
                <a:lnTo>
                  <a:pt x="3208" y="1094"/>
                </a:lnTo>
                <a:lnTo>
                  <a:pt x="3178" y="1086"/>
                </a:lnTo>
                <a:lnTo>
                  <a:pt x="3178" y="1086"/>
                </a:lnTo>
                <a:lnTo>
                  <a:pt x="3158" y="1080"/>
                </a:lnTo>
                <a:lnTo>
                  <a:pt x="3135" y="1071"/>
                </a:lnTo>
                <a:lnTo>
                  <a:pt x="3112" y="1059"/>
                </a:lnTo>
                <a:lnTo>
                  <a:pt x="3088" y="1044"/>
                </a:lnTo>
                <a:lnTo>
                  <a:pt x="3064" y="1028"/>
                </a:lnTo>
                <a:lnTo>
                  <a:pt x="3053" y="1019"/>
                </a:lnTo>
                <a:lnTo>
                  <a:pt x="3043" y="1010"/>
                </a:lnTo>
                <a:lnTo>
                  <a:pt x="3034" y="999"/>
                </a:lnTo>
                <a:lnTo>
                  <a:pt x="3025" y="990"/>
                </a:lnTo>
                <a:lnTo>
                  <a:pt x="3017" y="980"/>
                </a:lnTo>
                <a:lnTo>
                  <a:pt x="3010" y="969"/>
                </a:lnTo>
                <a:lnTo>
                  <a:pt x="3010" y="969"/>
                </a:lnTo>
                <a:lnTo>
                  <a:pt x="3022" y="974"/>
                </a:lnTo>
                <a:lnTo>
                  <a:pt x="3035" y="978"/>
                </a:lnTo>
                <a:lnTo>
                  <a:pt x="3052" y="984"/>
                </a:lnTo>
                <a:lnTo>
                  <a:pt x="3075" y="990"/>
                </a:lnTo>
                <a:lnTo>
                  <a:pt x="3101" y="996"/>
                </a:lnTo>
                <a:lnTo>
                  <a:pt x="3132" y="1003"/>
                </a:lnTo>
                <a:lnTo>
                  <a:pt x="3167" y="1008"/>
                </a:lnTo>
                <a:lnTo>
                  <a:pt x="3167" y="1008"/>
                </a:lnTo>
                <a:lnTo>
                  <a:pt x="3187" y="1010"/>
                </a:lnTo>
                <a:lnTo>
                  <a:pt x="3207" y="1011"/>
                </a:lnTo>
                <a:lnTo>
                  <a:pt x="3226" y="1012"/>
                </a:lnTo>
                <a:lnTo>
                  <a:pt x="3245" y="1012"/>
                </a:lnTo>
                <a:lnTo>
                  <a:pt x="3283" y="1010"/>
                </a:lnTo>
                <a:lnTo>
                  <a:pt x="3317" y="1007"/>
                </a:lnTo>
                <a:lnTo>
                  <a:pt x="3346" y="1001"/>
                </a:lnTo>
                <a:lnTo>
                  <a:pt x="3369" y="996"/>
                </a:lnTo>
                <a:lnTo>
                  <a:pt x="3377" y="993"/>
                </a:lnTo>
                <a:lnTo>
                  <a:pt x="3383" y="991"/>
                </a:lnTo>
                <a:lnTo>
                  <a:pt x="3388" y="988"/>
                </a:lnTo>
                <a:lnTo>
                  <a:pt x="3390" y="985"/>
                </a:lnTo>
                <a:lnTo>
                  <a:pt x="3390" y="985"/>
                </a:lnTo>
                <a:lnTo>
                  <a:pt x="3392" y="959"/>
                </a:lnTo>
                <a:lnTo>
                  <a:pt x="3393" y="925"/>
                </a:lnTo>
                <a:lnTo>
                  <a:pt x="3394" y="848"/>
                </a:lnTo>
                <a:lnTo>
                  <a:pt x="3394" y="750"/>
                </a:lnTo>
                <a:lnTo>
                  <a:pt x="3394" y="750"/>
                </a:lnTo>
                <a:lnTo>
                  <a:pt x="3399" y="686"/>
                </a:lnTo>
                <a:lnTo>
                  <a:pt x="3400" y="642"/>
                </a:lnTo>
                <a:lnTo>
                  <a:pt x="3400" y="627"/>
                </a:lnTo>
                <a:lnTo>
                  <a:pt x="3399" y="623"/>
                </a:lnTo>
                <a:lnTo>
                  <a:pt x="3398" y="622"/>
                </a:lnTo>
                <a:lnTo>
                  <a:pt x="3398" y="622"/>
                </a:lnTo>
                <a:lnTo>
                  <a:pt x="3392" y="622"/>
                </a:lnTo>
                <a:lnTo>
                  <a:pt x="3381" y="623"/>
                </a:lnTo>
                <a:lnTo>
                  <a:pt x="3368" y="623"/>
                </a:lnTo>
                <a:lnTo>
                  <a:pt x="3354" y="622"/>
                </a:lnTo>
                <a:lnTo>
                  <a:pt x="3336" y="620"/>
                </a:lnTo>
                <a:lnTo>
                  <a:pt x="3317" y="617"/>
                </a:lnTo>
                <a:lnTo>
                  <a:pt x="3297" y="612"/>
                </a:lnTo>
                <a:lnTo>
                  <a:pt x="3274" y="607"/>
                </a:lnTo>
                <a:lnTo>
                  <a:pt x="3251" y="599"/>
                </a:lnTo>
                <a:lnTo>
                  <a:pt x="3226" y="589"/>
                </a:lnTo>
                <a:lnTo>
                  <a:pt x="3200" y="578"/>
                </a:lnTo>
                <a:lnTo>
                  <a:pt x="3175" y="564"/>
                </a:lnTo>
                <a:lnTo>
                  <a:pt x="3149" y="548"/>
                </a:lnTo>
                <a:lnTo>
                  <a:pt x="3123" y="529"/>
                </a:lnTo>
                <a:lnTo>
                  <a:pt x="3110" y="519"/>
                </a:lnTo>
                <a:lnTo>
                  <a:pt x="3097" y="508"/>
                </a:lnTo>
                <a:lnTo>
                  <a:pt x="3085" y="495"/>
                </a:lnTo>
                <a:lnTo>
                  <a:pt x="3073" y="483"/>
                </a:lnTo>
                <a:lnTo>
                  <a:pt x="3073" y="483"/>
                </a:lnTo>
                <a:lnTo>
                  <a:pt x="3071" y="481"/>
                </a:lnTo>
                <a:lnTo>
                  <a:pt x="3065" y="476"/>
                </a:lnTo>
                <a:lnTo>
                  <a:pt x="3059" y="467"/>
                </a:lnTo>
                <a:lnTo>
                  <a:pt x="3056" y="461"/>
                </a:lnTo>
                <a:lnTo>
                  <a:pt x="3053" y="454"/>
                </a:lnTo>
                <a:lnTo>
                  <a:pt x="3051" y="447"/>
                </a:lnTo>
                <a:lnTo>
                  <a:pt x="3050" y="439"/>
                </a:lnTo>
                <a:lnTo>
                  <a:pt x="3049" y="430"/>
                </a:lnTo>
                <a:lnTo>
                  <a:pt x="3050" y="420"/>
                </a:lnTo>
                <a:lnTo>
                  <a:pt x="3053" y="410"/>
                </a:lnTo>
                <a:lnTo>
                  <a:pt x="3056" y="398"/>
                </a:lnTo>
                <a:lnTo>
                  <a:pt x="3062" y="386"/>
                </a:lnTo>
                <a:lnTo>
                  <a:pt x="3071" y="373"/>
                </a:lnTo>
                <a:lnTo>
                  <a:pt x="3071" y="373"/>
                </a:lnTo>
                <a:lnTo>
                  <a:pt x="2806" y="254"/>
                </a:lnTo>
                <a:lnTo>
                  <a:pt x="2806" y="254"/>
                </a:lnTo>
                <a:lnTo>
                  <a:pt x="2815" y="245"/>
                </a:lnTo>
                <a:lnTo>
                  <a:pt x="2824" y="234"/>
                </a:lnTo>
                <a:lnTo>
                  <a:pt x="2834" y="219"/>
                </a:lnTo>
                <a:lnTo>
                  <a:pt x="2845" y="203"/>
                </a:lnTo>
                <a:lnTo>
                  <a:pt x="2850" y="194"/>
                </a:lnTo>
                <a:lnTo>
                  <a:pt x="2854" y="185"/>
                </a:lnTo>
                <a:lnTo>
                  <a:pt x="2858" y="174"/>
                </a:lnTo>
                <a:lnTo>
                  <a:pt x="2861" y="164"/>
                </a:lnTo>
                <a:lnTo>
                  <a:pt x="2863" y="154"/>
                </a:lnTo>
                <a:lnTo>
                  <a:pt x="2863" y="144"/>
                </a:lnTo>
                <a:lnTo>
                  <a:pt x="2863" y="144"/>
                </a:lnTo>
                <a:lnTo>
                  <a:pt x="2863" y="132"/>
                </a:lnTo>
                <a:lnTo>
                  <a:pt x="2860" y="122"/>
                </a:lnTo>
                <a:lnTo>
                  <a:pt x="2855" y="112"/>
                </a:lnTo>
                <a:lnTo>
                  <a:pt x="2849" y="103"/>
                </a:lnTo>
                <a:lnTo>
                  <a:pt x="2841" y="94"/>
                </a:lnTo>
                <a:lnTo>
                  <a:pt x="2830" y="86"/>
                </a:lnTo>
                <a:lnTo>
                  <a:pt x="2820" y="79"/>
                </a:lnTo>
                <a:lnTo>
                  <a:pt x="2808" y="73"/>
                </a:lnTo>
                <a:lnTo>
                  <a:pt x="2795" y="68"/>
                </a:lnTo>
                <a:lnTo>
                  <a:pt x="2781" y="64"/>
                </a:lnTo>
                <a:lnTo>
                  <a:pt x="2767" y="60"/>
                </a:lnTo>
                <a:lnTo>
                  <a:pt x="2753" y="58"/>
                </a:lnTo>
                <a:lnTo>
                  <a:pt x="2738" y="56"/>
                </a:lnTo>
                <a:lnTo>
                  <a:pt x="2723" y="56"/>
                </a:lnTo>
                <a:lnTo>
                  <a:pt x="2709" y="57"/>
                </a:lnTo>
                <a:lnTo>
                  <a:pt x="2694" y="59"/>
                </a:lnTo>
                <a:lnTo>
                  <a:pt x="2694" y="59"/>
                </a:lnTo>
                <a:lnTo>
                  <a:pt x="2681" y="62"/>
                </a:lnTo>
                <a:lnTo>
                  <a:pt x="2669" y="66"/>
                </a:lnTo>
                <a:lnTo>
                  <a:pt x="2656" y="71"/>
                </a:lnTo>
                <a:lnTo>
                  <a:pt x="2644" y="77"/>
                </a:lnTo>
                <a:lnTo>
                  <a:pt x="2634" y="84"/>
                </a:lnTo>
                <a:lnTo>
                  <a:pt x="2623" y="92"/>
                </a:lnTo>
                <a:lnTo>
                  <a:pt x="2604" y="107"/>
                </a:lnTo>
                <a:lnTo>
                  <a:pt x="2589" y="122"/>
                </a:lnTo>
                <a:lnTo>
                  <a:pt x="2578" y="134"/>
                </a:lnTo>
                <a:lnTo>
                  <a:pt x="2569" y="147"/>
                </a:lnTo>
                <a:lnTo>
                  <a:pt x="2238" y="0"/>
                </a:lnTo>
                <a:lnTo>
                  <a:pt x="1977" y="263"/>
                </a:lnTo>
                <a:lnTo>
                  <a:pt x="1977" y="263"/>
                </a:lnTo>
                <a:lnTo>
                  <a:pt x="1972" y="268"/>
                </a:lnTo>
                <a:lnTo>
                  <a:pt x="1966" y="280"/>
                </a:lnTo>
                <a:lnTo>
                  <a:pt x="1963" y="287"/>
                </a:lnTo>
                <a:lnTo>
                  <a:pt x="1961" y="295"/>
                </a:lnTo>
                <a:lnTo>
                  <a:pt x="1960" y="304"/>
                </a:lnTo>
                <a:lnTo>
                  <a:pt x="1960" y="313"/>
                </a:lnTo>
                <a:lnTo>
                  <a:pt x="1964" y="337"/>
                </a:lnTo>
                <a:lnTo>
                  <a:pt x="1964" y="337"/>
                </a:lnTo>
                <a:lnTo>
                  <a:pt x="1964" y="343"/>
                </a:lnTo>
                <a:lnTo>
                  <a:pt x="1963" y="349"/>
                </a:lnTo>
                <a:lnTo>
                  <a:pt x="1962" y="354"/>
                </a:lnTo>
                <a:lnTo>
                  <a:pt x="1961" y="358"/>
                </a:lnTo>
                <a:lnTo>
                  <a:pt x="1957" y="366"/>
                </a:lnTo>
                <a:lnTo>
                  <a:pt x="1955" y="370"/>
                </a:lnTo>
                <a:lnTo>
                  <a:pt x="1955" y="370"/>
                </a:lnTo>
                <a:lnTo>
                  <a:pt x="1936" y="392"/>
                </a:lnTo>
                <a:lnTo>
                  <a:pt x="1916" y="416"/>
                </a:lnTo>
                <a:lnTo>
                  <a:pt x="1896" y="438"/>
                </a:lnTo>
                <a:lnTo>
                  <a:pt x="1876" y="461"/>
                </a:lnTo>
                <a:lnTo>
                  <a:pt x="1876" y="461"/>
                </a:lnTo>
                <a:lnTo>
                  <a:pt x="1847" y="499"/>
                </a:lnTo>
                <a:lnTo>
                  <a:pt x="1836" y="515"/>
                </a:lnTo>
                <a:lnTo>
                  <a:pt x="1828" y="527"/>
                </a:lnTo>
                <a:lnTo>
                  <a:pt x="1828" y="527"/>
                </a:lnTo>
                <a:lnTo>
                  <a:pt x="1819" y="542"/>
                </a:lnTo>
                <a:lnTo>
                  <a:pt x="1811" y="558"/>
                </a:lnTo>
                <a:lnTo>
                  <a:pt x="1799" y="583"/>
                </a:lnTo>
                <a:lnTo>
                  <a:pt x="1789" y="607"/>
                </a:lnTo>
                <a:lnTo>
                  <a:pt x="1781" y="628"/>
                </a:lnTo>
                <a:lnTo>
                  <a:pt x="1781" y="628"/>
                </a:lnTo>
                <a:lnTo>
                  <a:pt x="1780" y="631"/>
                </a:lnTo>
                <a:lnTo>
                  <a:pt x="1778" y="642"/>
                </a:lnTo>
                <a:lnTo>
                  <a:pt x="1778" y="649"/>
                </a:lnTo>
                <a:lnTo>
                  <a:pt x="1777" y="657"/>
                </a:lnTo>
                <a:lnTo>
                  <a:pt x="1778" y="666"/>
                </a:lnTo>
                <a:lnTo>
                  <a:pt x="1780" y="677"/>
                </a:lnTo>
                <a:lnTo>
                  <a:pt x="1784" y="690"/>
                </a:lnTo>
                <a:lnTo>
                  <a:pt x="1789" y="703"/>
                </a:lnTo>
                <a:lnTo>
                  <a:pt x="1797" y="716"/>
                </a:lnTo>
                <a:lnTo>
                  <a:pt x="1807" y="732"/>
                </a:lnTo>
                <a:lnTo>
                  <a:pt x="1819" y="748"/>
                </a:lnTo>
                <a:lnTo>
                  <a:pt x="1833" y="764"/>
                </a:lnTo>
                <a:lnTo>
                  <a:pt x="1852" y="782"/>
                </a:lnTo>
                <a:lnTo>
                  <a:pt x="1874" y="800"/>
                </a:lnTo>
                <a:lnTo>
                  <a:pt x="1881" y="806"/>
                </a:lnTo>
                <a:lnTo>
                  <a:pt x="1881" y="806"/>
                </a:lnTo>
                <a:lnTo>
                  <a:pt x="1894" y="789"/>
                </a:lnTo>
                <a:lnTo>
                  <a:pt x="1905" y="800"/>
                </a:lnTo>
                <a:lnTo>
                  <a:pt x="1905" y="800"/>
                </a:lnTo>
                <a:lnTo>
                  <a:pt x="1914" y="809"/>
                </a:lnTo>
                <a:lnTo>
                  <a:pt x="1926" y="820"/>
                </a:lnTo>
                <a:lnTo>
                  <a:pt x="1941" y="832"/>
                </a:lnTo>
                <a:lnTo>
                  <a:pt x="1957" y="842"/>
                </a:lnTo>
                <a:lnTo>
                  <a:pt x="1957" y="842"/>
                </a:lnTo>
                <a:lnTo>
                  <a:pt x="1959" y="835"/>
                </a:lnTo>
                <a:lnTo>
                  <a:pt x="1964" y="815"/>
                </a:lnTo>
                <a:lnTo>
                  <a:pt x="1969" y="802"/>
                </a:lnTo>
                <a:lnTo>
                  <a:pt x="1975" y="789"/>
                </a:lnTo>
                <a:lnTo>
                  <a:pt x="1983" y="775"/>
                </a:lnTo>
                <a:lnTo>
                  <a:pt x="1991" y="760"/>
                </a:lnTo>
                <a:lnTo>
                  <a:pt x="1991" y="760"/>
                </a:lnTo>
                <a:lnTo>
                  <a:pt x="2000" y="748"/>
                </a:lnTo>
                <a:lnTo>
                  <a:pt x="2011" y="736"/>
                </a:lnTo>
                <a:lnTo>
                  <a:pt x="2025" y="722"/>
                </a:lnTo>
                <a:lnTo>
                  <a:pt x="2038" y="709"/>
                </a:lnTo>
                <a:lnTo>
                  <a:pt x="2052" y="697"/>
                </a:lnTo>
                <a:lnTo>
                  <a:pt x="2065" y="686"/>
                </a:lnTo>
                <a:lnTo>
                  <a:pt x="2080" y="675"/>
                </a:lnTo>
                <a:lnTo>
                  <a:pt x="2092" y="667"/>
                </a:lnTo>
                <a:lnTo>
                  <a:pt x="2092" y="667"/>
                </a:lnTo>
                <a:lnTo>
                  <a:pt x="2107" y="658"/>
                </a:lnTo>
                <a:lnTo>
                  <a:pt x="2123" y="650"/>
                </a:lnTo>
                <a:lnTo>
                  <a:pt x="2138" y="643"/>
                </a:lnTo>
                <a:lnTo>
                  <a:pt x="2154" y="636"/>
                </a:lnTo>
                <a:lnTo>
                  <a:pt x="2170" y="632"/>
                </a:lnTo>
                <a:lnTo>
                  <a:pt x="2186" y="629"/>
                </a:lnTo>
                <a:lnTo>
                  <a:pt x="2202" y="626"/>
                </a:lnTo>
                <a:lnTo>
                  <a:pt x="2220" y="625"/>
                </a:lnTo>
                <a:lnTo>
                  <a:pt x="2220" y="625"/>
                </a:lnTo>
                <a:lnTo>
                  <a:pt x="2234" y="626"/>
                </a:lnTo>
                <a:lnTo>
                  <a:pt x="2247" y="627"/>
                </a:lnTo>
                <a:lnTo>
                  <a:pt x="2261" y="630"/>
                </a:lnTo>
                <a:lnTo>
                  <a:pt x="2272" y="635"/>
                </a:lnTo>
                <a:lnTo>
                  <a:pt x="2283" y="642"/>
                </a:lnTo>
                <a:lnTo>
                  <a:pt x="2295" y="649"/>
                </a:lnTo>
                <a:lnTo>
                  <a:pt x="2305" y="658"/>
                </a:lnTo>
                <a:lnTo>
                  <a:pt x="2316" y="668"/>
                </a:lnTo>
                <a:lnTo>
                  <a:pt x="2316" y="668"/>
                </a:lnTo>
                <a:lnTo>
                  <a:pt x="2323" y="676"/>
                </a:lnTo>
                <a:lnTo>
                  <a:pt x="2330" y="687"/>
                </a:lnTo>
                <a:lnTo>
                  <a:pt x="2336" y="698"/>
                </a:lnTo>
                <a:lnTo>
                  <a:pt x="2342" y="710"/>
                </a:lnTo>
                <a:lnTo>
                  <a:pt x="2347" y="722"/>
                </a:lnTo>
                <a:lnTo>
                  <a:pt x="2351" y="736"/>
                </a:lnTo>
                <a:lnTo>
                  <a:pt x="2355" y="750"/>
                </a:lnTo>
                <a:lnTo>
                  <a:pt x="2358" y="764"/>
                </a:lnTo>
                <a:lnTo>
                  <a:pt x="2360" y="778"/>
                </a:lnTo>
                <a:lnTo>
                  <a:pt x="2362" y="792"/>
                </a:lnTo>
                <a:lnTo>
                  <a:pt x="2363" y="805"/>
                </a:lnTo>
                <a:lnTo>
                  <a:pt x="2364" y="818"/>
                </a:lnTo>
                <a:lnTo>
                  <a:pt x="2364" y="831"/>
                </a:lnTo>
                <a:lnTo>
                  <a:pt x="2363" y="842"/>
                </a:lnTo>
                <a:lnTo>
                  <a:pt x="2361" y="852"/>
                </a:lnTo>
                <a:lnTo>
                  <a:pt x="2359" y="861"/>
                </a:lnTo>
                <a:lnTo>
                  <a:pt x="2359" y="861"/>
                </a:lnTo>
                <a:lnTo>
                  <a:pt x="2330" y="843"/>
                </a:lnTo>
                <a:lnTo>
                  <a:pt x="2330" y="843"/>
                </a:lnTo>
                <a:lnTo>
                  <a:pt x="2309" y="832"/>
                </a:lnTo>
                <a:lnTo>
                  <a:pt x="2281" y="822"/>
                </a:lnTo>
                <a:lnTo>
                  <a:pt x="2266" y="815"/>
                </a:lnTo>
                <a:lnTo>
                  <a:pt x="2251" y="811"/>
                </a:lnTo>
                <a:lnTo>
                  <a:pt x="2233" y="807"/>
                </a:lnTo>
                <a:lnTo>
                  <a:pt x="2215" y="803"/>
                </a:lnTo>
                <a:lnTo>
                  <a:pt x="2195" y="801"/>
                </a:lnTo>
                <a:lnTo>
                  <a:pt x="2175" y="800"/>
                </a:lnTo>
                <a:lnTo>
                  <a:pt x="2154" y="800"/>
                </a:lnTo>
                <a:lnTo>
                  <a:pt x="2132" y="802"/>
                </a:lnTo>
                <a:lnTo>
                  <a:pt x="2109" y="805"/>
                </a:lnTo>
                <a:lnTo>
                  <a:pt x="2086" y="810"/>
                </a:lnTo>
                <a:lnTo>
                  <a:pt x="2062" y="818"/>
                </a:lnTo>
                <a:lnTo>
                  <a:pt x="2037" y="829"/>
                </a:lnTo>
                <a:lnTo>
                  <a:pt x="2037" y="829"/>
                </a:lnTo>
                <a:lnTo>
                  <a:pt x="1995" y="847"/>
                </a:lnTo>
                <a:lnTo>
                  <a:pt x="1967" y="859"/>
                </a:lnTo>
                <a:lnTo>
                  <a:pt x="1936" y="872"/>
                </a:lnTo>
                <a:lnTo>
                  <a:pt x="1900" y="886"/>
                </a:lnTo>
                <a:lnTo>
                  <a:pt x="1860" y="900"/>
                </a:lnTo>
                <a:lnTo>
                  <a:pt x="1814" y="916"/>
                </a:lnTo>
                <a:lnTo>
                  <a:pt x="1764" y="931"/>
                </a:lnTo>
                <a:lnTo>
                  <a:pt x="1764" y="931"/>
                </a:lnTo>
                <a:lnTo>
                  <a:pt x="1737" y="938"/>
                </a:lnTo>
                <a:lnTo>
                  <a:pt x="1725" y="940"/>
                </a:lnTo>
                <a:lnTo>
                  <a:pt x="1713" y="941"/>
                </a:lnTo>
                <a:lnTo>
                  <a:pt x="1701" y="941"/>
                </a:lnTo>
                <a:lnTo>
                  <a:pt x="1691" y="941"/>
                </a:lnTo>
                <a:lnTo>
                  <a:pt x="1681" y="940"/>
                </a:lnTo>
                <a:lnTo>
                  <a:pt x="1672" y="938"/>
                </a:lnTo>
                <a:lnTo>
                  <a:pt x="1664" y="935"/>
                </a:lnTo>
                <a:lnTo>
                  <a:pt x="1655" y="930"/>
                </a:lnTo>
                <a:lnTo>
                  <a:pt x="1649" y="925"/>
                </a:lnTo>
                <a:lnTo>
                  <a:pt x="1642" y="919"/>
                </a:lnTo>
                <a:lnTo>
                  <a:pt x="1637" y="912"/>
                </a:lnTo>
                <a:lnTo>
                  <a:pt x="1633" y="902"/>
                </a:lnTo>
                <a:lnTo>
                  <a:pt x="1629" y="892"/>
                </a:lnTo>
                <a:lnTo>
                  <a:pt x="1626" y="881"/>
                </a:lnTo>
                <a:lnTo>
                  <a:pt x="1626" y="881"/>
                </a:lnTo>
                <a:lnTo>
                  <a:pt x="1624" y="871"/>
                </a:lnTo>
                <a:lnTo>
                  <a:pt x="1623" y="860"/>
                </a:lnTo>
                <a:lnTo>
                  <a:pt x="1623" y="851"/>
                </a:lnTo>
                <a:lnTo>
                  <a:pt x="1623" y="842"/>
                </a:lnTo>
                <a:lnTo>
                  <a:pt x="1625" y="826"/>
                </a:lnTo>
                <a:lnTo>
                  <a:pt x="1629" y="811"/>
                </a:lnTo>
                <a:lnTo>
                  <a:pt x="1633" y="800"/>
                </a:lnTo>
                <a:lnTo>
                  <a:pt x="1636" y="792"/>
                </a:lnTo>
                <a:lnTo>
                  <a:pt x="1640" y="784"/>
                </a:lnTo>
                <a:lnTo>
                  <a:pt x="1640" y="784"/>
                </a:lnTo>
                <a:lnTo>
                  <a:pt x="1636" y="785"/>
                </a:lnTo>
                <a:lnTo>
                  <a:pt x="1626" y="788"/>
                </a:lnTo>
                <a:lnTo>
                  <a:pt x="1610" y="794"/>
                </a:lnTo>
                <a:lnTo>
                  <a:pt x="1601" y="797"/>
                </a:lnTo>
                <a:lnTo>
                  <a:pt x="1592" y="802"/>
                </a:lnTo>
                <a:lnTo>
                  <a:pt x="1582" y="808"/>
                </a:lnTo>
                <a:lnTo>
                  <a:pt x="1573" y="814"/>
                </a:lnTo>
                <a:lnTo>
                  <a:pt x="1563" y="823"/>
                </a:lnTo>
                <a:lnTo>
                  <a:pt x="1554" y="832"/>
                </a:lnTo>
                <a:lnTo>
                  <a:pt x="1546" y="842"/>
                </a:lnTo>
                <a:lnTo>
                  <a:pt x="1539" y="853"/>
                </a:lnTo>
                <a:lnTo>
                  <a:pt x="1533" y="867"/>
                </a:lnTo>
                <a:lnTo>
                  <a:pt x="1528" y="881"/>
                </a:lnTo>
                <a:lnTo>
                  <a:pt x="1528" y="881"/>
                </a:lnTo>
                <a:lnTo>
                  <a:pt x="1525" y="896"/>
                </a:lnTo>
                <a:lnTo>
                  <a:pt x="1523" y="912"/>
                </a:lnTo>
                <a:lnTo>
                  <a:pt x="1523" y="927"/>
                </a:lnTo>
                <a:lnTo>
                  <a:pt x="1523" y="941"/>
                </a:lnTo>
                <a:lnTo>
                  <a:pt x="1524" y="954"/>
                </a:lnTo>
                <a:lnTo>
                  <a:pt x="1527" y="969"/>
                </a:lnTo>
                <a:lnTo>
                  <a:pt x="1531" y="981"/>
                </a:lnTo>
                <a:lnTo>
                  <a:pt x="1536" y="993"/>
                </a:lnTo>
                <a:lnTo>
                  <a:pt x="1542" y="1006"/>
                </a:lnTo>
                <a:lnTo>
                  <a:pt x="1549" y="1016"/>
                </a:lnTo>
                <a:lnTo>
                  <a:pt x="1557" y="1026"/>
                </a:lnTo>
                <a:lnTo>
                  <a:pt x="1568" y="1034"/>
                </a:lnTo>
                <a:lnTo>
                  <a:pt x="1578" y="1042"/>
                </a:lnTo>
                <a:lnTo>
                  <a:pt x="1590" y="1049"/>
                </a:lnTo>
                <a:lnTo>
                  <a:pt x="1602" y="1055"/>
                </a:lnTo>
                <a:lnTo>
                  <a:pt x="1617" y="1059"/>
                </a:lnTo>
                <a:lnTo>
                  <a:pt x="1617" y="1059"/>
                </a:lnTo>
                <a:lnTo>
                  <a:pt x="1630" y="1062"/>
                </a:lnTo>
                <a:lnTo>
                  <a:pt x="1644" y="1063"/>
                </a:lnTo>
                <a:lnTo>
                  <a:pt x="1660" y="1062"/>
                </a:lnTo>
                <a:lnTo>
                  <a:pt x="1676" y="1060"/>
                </a:lnTo>
                <a:lnTo>
                  <a:pt x="1692" y="1058"/>
                </a:lnTo>
                <a:lnTo>
                  <a:pt x="1710" y="1054"/>
                </a:lnTo>
                <a:lnTo>
                  <a:pt x="1727" y="1049"/>
                </a:lnTo>
                <a:lnTo>
                  <a:pt x="1744" y="1043"/>
                </a:lnTo>
                <a:lnTo>
                  <a:pt x="1779" y="1029"/>
                </a:lnTo>
                <a:lnTo>
                  <a:pt x="1815" y="1014"/>
                </a:lnTo>
                <a:lnTo>
                  <a:pt x="1849" y="997"/>
                </a:lnTo>
                <a:lnTo>
                  <a:pt x="1880" y="981"/>
                </a:lnTo>
                <a:lnTo>
                  <a:pt x="1880" y="981"/>
                </a:lnTo>
                <a:lnTo>
                  <a:pt x="1942" y="949"/>
                </a:lnTo>
                <a:lnTo>
                  <a:pt x="1979" y="931"/>
                </a:lnTo>
                <a:lnTo>
                  <a:pt x="2013" y="915"/>
                </a:lnTo>
                <a:lnTo>
                  <a:pt x="2013" y="915"/>
                </a:lnTo>
                <a:lnTo>
                  <a:pt x="2041" y="903"/>
                </a:lnTo>
                <a:lnTo>
                  <a:pt x="2054" y="899"/>
                </a:lnTo>
                <a:lnTo>
                  <a:pt x="2068" y="895"/>
                </a:lnTo>
                <a:lnTo>
                  <a:pt x="2081" y="892"/>
                </a:lnTo>
                <a:lnTo>
                  <a:pt x="2093" y="890"/>
                </a:lnTo>
                <a:lnTo>
                  <a:pt x="2105" y="888"/>
                </a:lnTo>
                <a:lnTo>
                  <a:pt x="2119" y="888"/>
                </a:lnTo>
                <a:lnTo>
                  <a:pt x="2131" y="888"/>
                </a:lnTo>
                <a:lnTo>
                  <a:pt x="2143" y="889"/>
                </a:lnTo>
                <a:lnTo>
                  <a:pt x="2156" y="891"/>
                </a:lnTo>
                <a:lnTo>
                  <a:pt x="2170" y="893"/>
                </a:lnTo>
                <a:lnTo>
                  <a:pt x="2183" y="897"/>
                </a:lnTo>
                <a:lnTo>
                  <a:pt x="2196" y="901"/>
                </a:lnTo>
                <a:lnTo>
                  <a:pt x="2211" y="907"/>
                </a:lnTo>
                <a:lnTo>
                  <a:pt x="2226" y="914"/>
                </a:lnTo>
                <a:lnTo>
                  <a:pt x="2226" y="914"/>
                </a:lnTo>
                <a:lnTo>
                  <a:pt x="2246" y="924"/>
                </a:lnTo>
                <a:lnTo>
                  <a:pt x="2265" y="934"/>
                </a:lnTo>
                <a:lnTo>
                  <a:pt x="2281" y="945"/>
                </a:lnTo>
                <a:lnTo>
                  <a:pt x="2295" y="954"/>
                </a:lnTo>
                <a:lnTo>
                  <a:pt x="2305" y="964"/>
                </a:lnTo>
                <a:lnTo>
                  <a:pt x="2312" y="971"/>
                </a:lnTo>
                <a:lnTo>
                  <a:pt x="2319" y="977"/>
                </a:lnTo>
                <a:lnTo>
                  <a:pt x="2319" y="977"/>
                </a:lnTo>
                <a:lnTo>
                  <a:pt x="2317" y="980"/>
                </a:lnTo>
                <a:lnTo>
                  <a:pt x="2313" y="987"/>
                </a:lnTo>
                <a:lnTo>
                  <a:pt x="2305" y="998"/>
                </a:lnTo>
                <a:lnTo>
                  <a:pt x="2300" y="1005"/>
                </a:lnTo>
                <a:lnTo>
                  <a:pt x="2293" y="1012"/>
                </a:lnTo>
                <a:lnTo>
                  <a:pt x="2285" y="1018"/>
                </a:lnTo>
                <a:lnTo>
                  <a:pt x="2276" y="1025"/>
                </a:lnTo>
                <a:lnTo>
                  <a:pt x="2267" y="1031"/>
                </a:lnTo>
                <a:lnTo>
                  <a:pt x="2255" y="1036"/>
                </a:lnTo>
                <a:lnTo>
                  <a:pt x="2242" y="1041"/>
                </a:lnTo>
                <a:lnTo>
                  <a:pt x="2228" y="1045"/>
                </a:lnTo>
                <a:lnTo>
                  <a:pt x="2212" y="1049"/>
                </a:lnTo>
                <a:lnTo>
                  <a:pt x="2194" y="1050"/>
                </a:lnTo>
                <a:lnTo>
                  <a:pt x="2194" y="1050"/>
                </a:lnTo>
                <a:lnTo>
                  <a:pt x="2180" y="1051"/>
                </a:lnTo>
                <a:lnTo>
                  <a:pt x="2166" y="1050"/>
                </a:lnTo>
                <a:lnTo>
                  <a:pt x="2152" y="1048"/>
                </a:lnTo>
                <a:lnTo>
                  <a:pt x="2139" y="1044"/>
                </a:lnTo>
                <a:lnTo>
                  <a:pt x="2127" y="1041"/>
                </a:lnTo>
                <a:lnTo>
                  <a:pt x="2115" y="1037"/>
                </a:lnTo>
                <a:lnTo>
                  <a:pt x="2103" y="1033"/>
                </a:lnTo>
                <a:lnTo>
                  <a:pt x="2092" y="1027"/>
                </a:lnTo>
                <a:lnTo>
                  <a:pt x="2082" y="1022"/>
                </a:lnTo>
                <a:lnTo>
                  <a:pt x="2073" y="1016"/>
                </a:lnTo>
                <a:lnTo>
                  <a:pt x="2064" y="1010"/>
                </a:lnTo>
                <a:lnTo>
                  <a:pt x="2056" y="1003"/>
                </a:lnTo>
                <a:lnTo>
                  <a:pt x="2048" y="995"/>
                </a:lnTo>
                <a:lnTo>
                  <a:pt x="2042" y="988"/>
                </a:lnTo>
                <a:lnTo>
                  <a:pt x="2036" y="981"/>
                </a:lnTo>
                <a:lnTo>
                  <a:pt x="2031" y="974"/>
                </a:lnTo>
                <a:lnTo>
                  <a:pt x="2031" y="974"/>
                </a:lnTo>
                <a:lnTo>
                  <a:pt x="2022" y="996"/>
                </a:lnTo>
                <a:lnTo>
                  <a:pt x="2013" y="1014"/>
                </a:lnTo>
                <a:lnTo>
                  <a:pt x="2007" y="1027"/>
                </a:lnTo>
                <a:lnTo>
                  <a:pt x="2007" y="1027"/>
                </a:lnTo>
                <a:lnTo>
                  <a:pt x="2003" y="1035"/>
                </a:lnTo>
                <a:lnTo>
                  <a:pt x="2000" y="1042"/>
                </a:lnTo>
                <a:lnTo>
                  <a:pt x="1998" y="1051"/>
                </a:lnTo>
                <a:lnTo>
                  <a:pt x="1997" y="1057"/>
                </a:lnTo>
                <a:lnTo>
                  <a:pt x="1997" y="1064"/>
                </a:lnTo>
                <a:lnTo>
                  <a:pt x="1997" y="1070"/>
                </a:lnTo>
                <a:lnTo>
                  <a:pt x="1999" y="1082"/>
                </a:lnTo>
                <a:lnTo>
                  <a:pt x="2001" y="1094"/>
                </a:lnTo>
                <a:lnTo>
                  <a:pt x="2003" y="1104"/>
                </a:lnTo>
                <a:lnTo>
                  <a:pt x="2004" y="1115"/>
                </a:lnTo>
                <a:lnTo>
                  <a:pt x="2003" y="1121"/>
                </a:lnTo>
                <a:lnTo>
                  <a:pt x="2001" y="1126"/>
                </a:lnTo>
                <a:lnTo>
                  <a:pt x="2001" y="1126"/>
                </a:lnTo>
                <a:lnTo>
                  <a:pt x="1999" y="1132"/>
                </a:lnTo>
                <a:lnTo>
                  <a:pt x="1995" y="1138"/>
                </a:lnTo>
                <a:lnTo>
                  <a:pt x="1986" y="1151"/>
                </a:lnTo>
                <a:lnTo>
                  <a:pt x="1973" y="1163"/>
                </a:lnTo>
                <a:lnTo>
                  <a:pt x="1960" y="1175"/>
                </a:lnTo>
                <a:lnTo>
                  <a:pt x="1945" y="1187"/>
                </a:lnTo>
                <a:lnTo>
                  <a:pt x="1931" y="1198"/>
                </a:lnTo>
                <a:lnTo>
                  <a:pt x="1904" y="1216"/>
                </a:lnTo>
                <a:lnTo>
                  <a:pt x="1904" y="1216"/>
                </a:lnTo>
                <a:lnTo>
                  <a:pt x="1886" y="1227"/>
                </a:lnTo>
                <a:lnTo>
                  <a:pt x="1864" y="1239"/>
                </a:lnTo>
                <a:lnTo>
                  <a:pt x="1842" y="1249"/>
                </a:lnTo>
                <a:lnTo>
                  <a:pt x="1819" y="1257"/>
                </a:lnTo>
                <a:lnTo>
                  <a:pt x="1798" y="1264"/>
                </a:lnTo>
                <a:lnTo>
                  <a:pt x="1779" y="1270"/>
                </a:lnTo>
                <a:lnTo>
                  <a:pt x="1754" y="1278"/>
                </a:lnTo>
                <a:lnTo>
                  <a:pt x="1754" y="1278"/>
                </a:lnTo>
                <a:lnTo>
                  <a:pt x="1779" y="1336"/>
                </a:lnTo>
                <a:lnTo>
                  <a:pt x="1811" y="1404"/>
                </a:lnTo>
                <a:lnTo>
                  <a:pt x="1811" y="1404"/>
                </a:lnTo>
                <a:lnTo>
                  <a:pt x="1833" y="1449"/>
                </a:lnTo>
                <a:lnTo>
                  <a:pt x="1862" y="1504"/>
                </a:lnTo>
                <a:lnTo>
                  <a:pt x="1877" y="1531"/>
                </a:lnTo>
                <a:lnTo>
                  <a:pt x="1893" y="1557"/>
                </a:lnTo>
                <a:lnTo>
                  <a:pt x="1909" y="1578"/>
                </a:lnTo>
                <a:lnTo>
                  <a:pt x="1916" y="1588"/>
                </a:lnTo>
                <a:lnTo>
                  <a:pt x="1924" y="1597"/>
                </a:lnTo>
                <a:lnTo>
                  <a:pt x="1924" y="1597"/>
                </a:lnTo>
                <a:lnTo>
                  <a:pt x="1940" y="1592"/>
                </a:lnTo>
                <a:lnTo>
                  <a:pt x="1957" y="1587"/>
                </a:lnTo>
                <a:lnTo>
                  <a:pt x="1980" y="1581"/>
                </a:lnTo>
                <a:lnTo>
                  <a:pt x="2004" y="1573"/>
                </a:lnTo>
                <a:lnTo>
                  <a:pt x="2031" y="1563"/>
                </a:lnTo>
                <a:lnTo>
                  <a:pt x="2057" y="1551"/>
                </a:lnTo>
                <a:lnTo>
                  <a:pt x="2071" y="1544"/>
                </a:lnTo>
                <a:lnTo>
                  <a:pt x="2083" y="1537"/>
                </a:lnTo>
                <a:lnTo>
                  <a:pt x="2083" y="1537"/>
                </a:lnTo>
                <a:lnTo>
                  <a:pt x="2105" y="1524"/>
                </a:lnTo>
                <a:lnTo>
                  <a:pt x="2126" y="1510"/>
                </a:lnTo>
                <a:lnTo>
                  <a:pt x="2145" y="1495"/>
                </a:lnTo>
                <a:lnTo>
                  <a:pt x="2162" y="1480"/>
                </a:lnTo>
                <a:lnTo>
                  <a:pt x="2177" y="1466"/>
                </a:lnTo>
                <a:lnTo>
                  <a:pt x="2189" y="1451"/>
                </a:lnTo>
                <a:lnTo>
                  <a:pt x="2199" y="1437"/>
                </a:lnTo>
                <a:lnTo>
                  <a:pt x="2207" y="1424"/>
                </a:lnTo>
                <a:lnTo>
                  <a:pt x="2207" y="1424"/>
                </a:lnTo>
                <a:lnTo>
                  <a:pt x="2190" y="1460"/>
                </a:lnTo>
                <a:lnTo>
                  <a:pt x="2175" y="1493"/>
                </a:lnTo>
                <a:lnTo>
                  <a:pt x="2161" y="1523"/>
                </a:lnTo>
                <a:lnTo>
                  <a:pt x="2146" y="1551"/>
                </a:lnTo>
                <a:lnTo>
                  <a:pt x="2132" y="1576"/>
                </a:lnTo>
                <a:lnTo>
                  <a:pt x="2119" y="1599"/>
                </a:lnTo>
                <a:lnTo>
                  <a:pt x="2105" y="1619"/>
                </a:lnTo>
                <a:lnTo>
                  <a:pt x="2092" y="1637"/>
                </a:lnTo>
                <a:lnTo>
                  <a:pt x="2080" y="1655"/>
                </a:lnTo>
                <a:lnTo>
                  <a:pt x="2068" y="1669"/>
                </a:lnTo>
                <a:lnTo>
                  <a:pt x="2055" y="1682"/>
                </a:lnTo>
                <a:lnTo>
                  <a:pt x="2044" y="1694"/>
                </a:lnTo>
                <a:lnTo>
                  <a:pt x="2033" y="1705"/>
                </a:lnTo>
                <a:lnTo>
                  <a:pt x="2022" y="1714"/>
                </a:lnTo>
                <a:lnTo>
                  <a:pt x="2011" y="1721"/>
                </a:lnTo>
                <a:lnTo>
                  <a:pt x="2000" y="1729"/>
                </a:lnTo>
                <a:lnTo>
                  <a:pt x="2000" y="1729"/>
                </a:lnTo>
                <a:lnTo>
                  <a:pt x="1907" y="1790"/>
                </a:lnTo>
                <a:lnTo>
                  <a:pt x="1797" y="1862"/>
                </a:lnTo>
                <a:lnTo>
                  <a:pt x="1735" y="1901"/>
                </a:lnTo>
                <a:lnTo>
                  <a:pt x="1671" y="1940"/>
                </a:lnTo>
                <a:lnTo>
                  <a:pt x="1602" y="1980"/>
                </a:lnTo>
                <a:lnTo>
                  <a:pt x="1532" y="2020"/>
                </a:lnTo>
                <a:lnTo>
                  <a:pt x="1459" y="2058"/>
                </a:lnTo>
                <a:lnTo>
                  <a:pt x="1422" y="2077"/>
                </a:lnTo>
                <a:lnTo>
                  <a:pt x="1384" y="2094"/>
                </a:lnTo>
                <a:lnTo>
                  <a:pt x="1347" y="2112"/>
                </a:lnTo>
                <a:lnTo>
                  <a:pt x="1308" y="2129"/>
                </a:lnTo>
                <a:lnTo>
                  <a:pt x="1269" y="2146"/>
                </a:lnTo>
                <a:lnTo>
                  <a:pt x="1230" y="2161"/>
                </a:lnTo>
                <a:lnTo>
                  <a:pt x="1190" y="2175"/>
                </a:lnTo>
                <a:lnTo>
                  <a:pt x="1151" y="2189"/>
                </a:lnTo>
                <a:lnTo>
                  <a:pt x="1111" y="2202"/>
                </a:lnTo>
                <a:lnTo>
                  <a:pt x="1072" y="2213"/>
                </a:lnTo>
                <a:lnTo>
                  <a:pt x="1032" y="2223"/>
                </a:lnTo>
                <a:lnTo>
                  <a:pt x="992" y="2231"/>
                </a:lnTo>
                <a:lnTo>
                  <a:pt x="952" y="2240"/>
                </a:lnTo>
                <a:lnTo>
                  <a:pt x="913" y="2246"/>
                </a:lnTo>
                <a:lnTo>
                  <a:pt x="913" y="2246"/>
                </a:lnTo>
                <a:lnTo>
                  <a:pt x="901" y="2246"/>
                </a:lnTo>
                <a:lnTo>
                  <a:pt x="889" y="2245"/>
                </a:lnTo>
                <a:lnTo>
                  <a:pt x="876" y="2242"/>
                </a:lnTo>
                <a:lnTo>
                  <a:pt x="863" y="2239"/>
                </a:lnTo>
                <a:lnTo>
                  <a:pt x="850" y="2236"/>
                </a:lnTo>
                <a:lnTo>
                  <a:pt x="836" y="2230"/>
                </a:lnTo>
                <a:lnTo>
                  <a:pt x="809" y="2218"/>
                </a:lnTo>
                <a:lnTo>
                  <a:pt x="781" y="2204"/>
                </a:lnTo>
                <a:lnTo>
                  <a:pt x="754" y="2188"/>
                </a:lnTo>
                <a:lnTo>
                  <a:pt x="726" y="2170"/>
                </a:lnTo>
                <a:lnTo>
                  <a:pt x="698" y="2151"/>
                </a:lnTo>
                <a:lnTo>
                  <a:pt x="672" y="2130"/>
                </a:lnTo>
                <a:lnTo>
                  <a:pt x="646" y="2110"/>
                </a:lnTo>
                <a:lnTo>
                  <a:pt x="623" y="2089"/>
                </a:lnTo>
                <a:lnTo>
                  <a:pt x="600" y="2069"/>
                </a:lnTo>
                <a:lnTo>
                  <a:pt x="581" y="2049"/>
                </a:lnTo>
                <a:lnTo>
                  <a:pt x="563" y="2032"/>
                </a:lnTo>
                <a:lnTo>
                  <a:pt x="548" y="2017"/>
                </a:lnTo>
                <a:lnTo>
                  <a:pt x="537" y="2003"/>
                </a:lnTo>
                <a:lnTo>
                  <a:pt x="537" y="2003"/>
                </a:lnTo>
                <a:lnTo>
                  <a:pt x="533" y="1999"/>
                </a:lnTo>
                <a:lnTo>
                  <a:pt x="530" y="1995"/>
                </a:lnTo>
                <a:lnTo>
                  <a:pt x="520" y="1990"/>
                </a:lnTo>
                <a:lnTo>
                  <a:pt x="512" y="1988"/>
                </a:lnTo>
                <a:lnTo>
                  <a:pt x="502" y="1987"/>
                </a:lnTo>
                <a:lnTo>
                  <a:pt x="493" y="1987"/>
                </a:lnTo>
                <a:lnTo>
                  <a:pt x="483" y="1989"/>
                </a:lnTo>
                <a:lnTo>
                  <a:pt x="473" y="1992"/>
                </a:lnTo>
                <a:lnTo>
                  <a:pt x="464" y="1996"/>
                </a:lnTo>
                <a:lnTo>
                  <a:pt x="447" y="2004"/>
                </a:lnTo>
                <a:lnTo>
                  <a:pt x="433" y="2014"/>
                </a:lnTo>
                <a:lnTo>
                  <a:pt x="419" y="2024"/>
                </a:lnTo>
                <a:lnTo>
                  <a:pt x="419" y="2024"/>
                </a:lnTo>
                <a:lnTo>
                  <a:pt x="412" y="2023"/>
                </a:lnTo>
                <a:lnTo>
                  <a:pt x="393" y="2021"/>
                </a:lnTo>
                <a:lnTo>
                  <a:pt x="379" y="2021"/>
                </a:lnTo>
                <a:lnTo>
                  <a:pt x="364" y="2021"/>
                </a:lnTo>
                <a:lnTo>
                  <a:pt x="348" y="2022"/>
                </a:lnTo>
                <a:lnTo>
                  <a:pt x="329" y="2024"/>
                </a:lnTo>
                <a:lnTo>
                  <a:pt x="310" y="2027"/>
                </a:lnTo>
                <a:lnTo>
                  <a:pt x="290" y="2032"/>
                </a:lnTo>
                <a:lnTo>
                  <a:pt x="271" y="2038"/>
                </a:lnTo>
                <a:lnTo>
                  <a:pt x="252" y="2047"/>
                </a:lnTo>
                <a:lnTo>
                  <a:pt x="242" y="2053"/>
                </a:lnTo>
                <a:lnTo>
                  <a:pt x="233" y="2058"/>
                </a:lnTo>
                <a:lnTo>
                  <a:pt x="224" y="2064"/>
                </a:lnTo>
                <a:lnTo>
                  <a:pt x="216" y="2071"/>
                </a:lnTo>
                <a:lnTo>
                  <a:pt x="207" y="2079"/>
                </a:lnTo>
                <a:lnTo>
                  <a:pt x="199" y="2087"/>
                </a:lnTo>
                <a:lnTo>
                  <a:pt x="191" y="2097"/>
                </a:lnTo>
                <a:lnTo>
                  <a:pt x="184" y="2106"/>
                </a:lnTo>
                <a:lnTo>
                  <a:pt x="184" y="2106"/>
                </a:lnTo>
                <a:lnTo>
                  <a:pt x="183" y="2109"/>
                </a:lnTo>
                <a:lnTo>
                  <a:pt x="185" y="2111"/>
                </a:lnTo>
                <a:lnTo>
                  <a:pt x="188" y="2112"/>
                </a:lnTo>
                <a:lnTo>
                  <a:pt x="193" y="2112"/>
                </a:lnTo>
                <a:lnTo>
                  <a:pt x="210" y="2110"/>
                </a:lnTo>
                <a:lnTo>
                  <a:pt x="230" y="2108"/>
                </a:lnTo>
                <a:lnTo>
                  <a:pt x="255" y="2106"/>
                </a:lnTo>
                <a:lnTo>
                  <a:pt x="280" y="2105"/>
                </a:lnTo>
                <a:lnTo>
                  <a:pt x="293" y="2106"/>
                </a:lnTo>
                <a:lnTo>
                  <a:pt x="307" y="2107"/>
                </a:lnTo>
                <a:lnTo>
                  <a:pt x="319" y="2109"/>
                </a:lnTo>
                <a:lnTo>
                  <a:pt x="331" y="2112"/>
                </a:lnTo>
                <a:lnTo>
                  <a:pt x="331" y="2112"/>
                </a:lnTo>
                <a:lnTo>
                  <a:pt x="338" y="2115"/>
                </a:lnTo>
                <a:lnTo>
                  <a:pt x="343" y="2118"/>
                </a:lnTo>
                <a:lnTo>
                  <a:pt x="346" y="2121"/>
                </a:lnTo>
                <a:lnTo>
                  <a:pt x="347" y="2124"/>
                </a:lnTo>
                <a:lnTo>
                  <a:pt x="347" y="2127"/>
                </a:lnTo>
                <a:lnTo>
                  <a:pt x="345" y="2131"/>
                </a:lnTo>
                <a:lnTo>
                  <a:pt x="339" y="2139"/>
                </a:lnTo>
                <a:lnTo>
                  <a:pt x="332" y="2149"/>
                </a:lnTo>
                <a:lnTo>
                  <a:pt x="325" y="2160"/>
                </a:lnTo>
                <a:lnTo>
                  <a:pt x="321" y="2166"/>
                </a:lnTo>
                <a:lnTo>
                  <a:pt x="319" y="2172"/>
                </a:lnTo>
                <a:lnTo>
                  <a:pt x="317" y="2178"/>
                </a:lnTo>
                <a:lnTo>
                  <a:pt x="317" y="2185"/>
                </a:lnTo>
                <a:lnTo>
                  <a:pt x="317" y="2185"/>
                </a:lnTo>
                <a:lnTo>
                  <a:pt x="317" y="2191"/>
                </a:lnTo>
                <a:lnTo>
                  <a:pt x="319" y="2197"/>
                </a:lnTo>
                <a:lnTo>
                  <a:pt x="321" y="2202"/>
                </a:lnTo>
                <a:lnTo>
                  <a:pt x="324" y="2207"/>
                </a:lnTo>
                <a:lnTo>
                  <a:pt x="328" y="2212"/>
                </a:lnTo>
                <a:lnTo>
                  <a:pt x="333" y="2217"/>
                </a:lnTo>
                <a:lnTo>
                  <a:pt x="346" y="2227"/>
                </a:lnTo>
                <a:lnTo>
                  <a:pt x="361" y="2237"/>
                </a:lnTo>
                <a:lnTo>
                  <a:pt x="377" y="2246"/>
                </a:lnTo>
                <a:lnTo>
                  <a:pt x="397" y="2255"/>
                </a:lnTo>
                <a:lnTo>
                  <a:pt x="416" y="2263"/>
                </a:lnTo>
                <a:lnTo>
                  <a:pt x="458" y="2279"/>
                </a:lnTo>
                <a:lnTo>
                  <a:pt x="500" y="2293"/>
                </a:lnTo>
                <a:lnTo>
                  <a:pt x="571" y="2314"/>
                </a:lnTo>
                <a:lnTo>
                  <a:pt x="571" y="2314"/>
                </a:lnTo>
                <a:lnTo>
                  <a:pt x="579" y="2318"/>
                </a:lnTo>
                <a:lnTo>
                  <a:pt x="585" y="2322"/>
                </a:lnTo>
                <a:lnTo>
                  <a:pt x="588" y="2328"/>
                </a:lnTo>
                <a:lnTo>
                  <a:pt x="590" y="2333"/>
                </a:lnTo>
                <a:lnTo>
                  <a:pt x="590" y="2337"/>
                </a:lnTo>
                <a:lnTo>
                  <a:pt x="588" y="2341"/>
                </a:lnTo>
                <a:lnTo>
                  <a:pt x="585" y="2343"/>
                </a:lnTo>
                <a:lnTo>
                  <a:pt x="581" y="2344"/>
                </a:lnTo>
                <a:lnTo>
                  <a:pt x="581" y="2344"/>
                </a:lnTo>
                <a:lnTo>
                  <a:pt x="556" y="2343"/>
                </a:lnTo>
                <a:lnTo>
                  <a:pt x="532" y="2340"/>
                </a:lnTo>
                <a:lnTo>
                  <a:pt x="509" y="2337"/>
                </a:lnTo>
                <a:lnTo>
                  <a:pt x="488" y="2332"/>
                </a:lnTo>
                <a:lnTo>
                  <a:pt x="467" y="2327"/>
                </a:lnTo>
                <a:lnTo>
                  <a:pt x="448" y="2320"/>
                </a:lnTo>
                <a:lnTo>
                  <a:pt x="429" y="2314"/>
                </a:lnTo>
                <a:lnTo>
                  <a:pt x="412" y="2308"/>
                </a:lnTo>
                <a:lnTo>
                  <a:pt x="380" y="2295"/>
                </a:lnTo>
                <a:lnTo>
                  <a:pt x="352" y="2283"/>
                </a:lnTo>
                <a:lnTo>
                  <a:pt x="327" y="2271"/>
                </a:lnTo>
                <a:lnTo>
                  <a:pt x="316" y="2267"/>
                </a:lnTo>
                <a:lnTo>
                  <a:pt x="305" y="2263"/>
                </a:lnTo>
                <a:lnTo>
                  <a:pt x="305" y="2263"/>
                </a:lnTo>
                <a:lnTo>
                  <a:pt x="286" y="2258"/>
                </a:lnTo>
                <a:lnTo>
                  <a:pt x="268" y="2254"/>
                </a:lnTo>
                <a:lnTo>
                  <a:pt x="253" y="2251"/>
                </a:lnTo>
                <a:lnTo>
                  <a:pt x="237" y="2249"/>
                </a:lnTo>
                <a:lnTo>
                  <a:pt x="224" y="2248"/>
                </a:lnTo>
                <a:lnTo>
                  <a:pt x="213" y="2249"/>
                </a:lnTo>
                <a:lnTo>
                  <a:pt x="202" y="2250"/>
                </a:lnTo>
                <a:lnTo>
                  <a:pt x="192" y="2252"/>
                </a:lnTo>
                <a:lnTo>
                  <a:pt x="185" y="2256"/>
                </a:lnTo>
                <a:lnTo>
                  <a:pt x="178" y="2260"/>
                </a:lnTo>
                <a:lnTo>
                  <a:pt x="172" y="2265"/>
                </a:lnTo>
                <a:lnTo>
                  <a:pt x="167" y="2271"/>
                </a:lnTo>
                <a:lnTo>
                  <a:pt x="163" y="2277"/>
                </a:lnTo>
                <a:lnTo>
                  <a:pt x="160" y="2286"/>
                </a:lnTo>
                <a:lnTo>
                  <a:pt x="156" y="2294"/>
                </a:lnTo>
                <a:lnTo>
                  <a:pt x="155" y="2303"/>
                </a:lnTo>
                <a:lnTo>
                  <a:pt x="155" y="2303"/>
                </a:lnTo>
                <a:lnTo>
                  <a:pt x="154" y="2306"/>
                </a:lnTo>
                <a:lnTo>
                  <a:pt x="152" y="2309"/>
                </a:lnTo>
                <a:lnTo>
                  <a:pt x="150" y="2312"/>
                </a:lnTo>
                <a:lnTo>
                  <a:pt x="147" y="2314"/>
                </a:lnTo>
                <a:lnTo>
                  <a:pt x="140" y="2318"/>
                </a:lnTo>
                <a:lnTo>
                  <a:pt x="132" y="2323"/>
                </a:lnTo>
                <a:lnTo>
                  <a:pt x="109" y="2333"/>
                </a:lnTo>
                <a:lnTo>
                  <a:pt x="97" y="2339"/>
                </a:lnTo>
                <a:lnTo>
                  <a:pt x="84" y="2347"/>
                </a:lnTo>
                <a:lnTo>
                  <a:pt x="71" y="2357"/>
                </a:lnTo>
                <a:lnTo>
                  <a:pt x="57" y="2371"/>
                </a:lnTo>
                <a:lnTo>
                  <a:pt x="51" y="2378"/>
                </a:lnTo>
                <a:lnTo>
                  <a:pt x="45" y="2386"/>
                </a:lnTo>
                <a:lnTo>
                  <a:pt x="39" y="2396"/>
                </a:lnTo>
                <a:lnTo>
                  <a:pt x="33" y="2406"/>
                </a:lnTo>
                <a:lnTo>
                  <a:pt x="28" y="2418"/>
                </a:lnTo>
                <a:lnTo>
                  <a:pt x="22" y="2430"/>
                </a:lnTo>
                <a:lnTo>
                  <a:pt x="17" y="2444"/>
                </a:lnTo>
                <a:lnTo>
                  <a:pt x="13" y="2458"/>
                </a:lnTo>
                <a:lnTo>
                  <a:pt x="9" y="2475"/>
                </a:lnTo>
                <a:lnTo>
                  <a:pt x="6" y="2492"/>
                </a:lnTo>
                <a:lnTo>
                  <a:pt x="3" y="2512"/>
                </a:lnTo>
                <a:lnTo>
                  <a:pt x="0" y="2532"/>
                </a:lnTo>
                <a:lnTo>
                  <a:pt x="0" y="2532"/>
                </a:lnTo>
                <a:lnTo>
                  <a:pt x="1" y="2533"/>
                </a:lnTo>
                <a:lnTo>
                  <a:pt x="2" y="2534"/>
                </a:lnTo>
                <a:lnTo>
                  <a:pt x="6" y="2532"/>
                </a:lnTo>
                <a:lnTo>
                  <a:pt x="12" y="2527"/>
                </a:lnTo>
                <a:lnTo>
                  <a:pt x="20" y="2519"/>
                </a:lnTo>
                <a:lnTo>
                  <a:pt x="43" y="2496"/>
                </a:lnTo>
                <a:lnTo>
                  <a:pt x="69" y="2472"/>
                </a:lnTo>
                <a:lnTo>
                  <a:pt x="82" y="2459"/>
                </a:lnTo>
                <a:lnTo>
                  <a:pt x="95" y="2448"/>
                </a:lnTo>
                <a:lnTo>
                  <a:pt x="107" y="2439"/>
                </a:lnTo>
                <a:lnTo>
                  <a:pt x="119" y="2432"/>
                </a:lnTo>
                <a:lnTo>
                  <a:pt x="124" y="2429"/>
                </a:lnTo>
                <a:lnTo>
                  <a:pt x="129" y="2428"/>
                </a:lnTo>
                <a:lnTo>
                  <a:pt x="133" y="2427"/>
                </a:lnTo>
                <a:lnTo>
                  <a:pt x="137" y="2427"/>
                </a:lnTo>
                <a:lnTo>
                  <a:pt x="140" y="2429"/>
                </a:lnTo>
                <a:lnTo>
                  <a:pt x="143" y="2431"/>
                </a:lnTo>
                <a:lnTo>
                  <a:pt x="144" y="2435"/>
                </a:lnTo>
                <a:lnTo>
                  <a:pt x="146" y="2439"/>
                </a:lnTo>
                <a:lnTo>
                  <a:pt x="146" y="2439"/>
                </a:lnTo>
                <a:lnTo>
                  <a:pt x="149" y="2455"/>
                </a:lnTo>
                <a:lnTo>
                  <a:pt x="154" y="2470"/>
                </a:lnTo>
                <a:lnTo>
                  <a:pt x="162" y="2483"/>
                </a:lnTo>
                <a:lnTo>
                  <a:pt x="170" y="2493"/>
                </a:lnTo>
                <a:lnTo>
                  <a:pt x="179" y="2503"/>
                </a:lnTo>
                <a:lnTo>
                  <a:pt x="189" y="2511"/>
                </a:lnTo>
                <a:lnTo>
                  <a:pt x="200" y="2518"/>
                </a:lnTo>
                <a:lnTo>
                  <a:pt x="214" y="2523"/>
                </a:lnTo>
                <a:lnTo>
                  <a:pt x="227" y="2527"/>
                </a:lnTo>
                <a:lnTo>
                  <a:pt x="241" y="2529"/>
                </a:lnTo>
                <a:lnTo>
                  <a:pt x="256" y="2531"/>
                </a:lnTo>
                <a:lnTo>
                  <a:pt x="271" y="2532"/>
                </a:lnTo>
                <a:lnTo>
                  <a:pt x="287" y="2533"/>
                </a:lnTo>
                <a:lnTo>
                  <a:pt x="304" y="2532"/>
                </a:lnTo>
                <a:lnTo>
                  <a:pt x="337" y="2530"/>
                </a:lnTo>
                <a:lnTo>
                  <a:pt x="371" y="2526"/>
                </a:lnTo>
                <a:lnTo>
                  <a:pt x="405" y="2521"/>
                </a:lnTo>
                <a:lnTo>
                  <a:pt x="438" y="2516"/>
                </a:lnTo>
                <a:lnTo>
                  <a:pt x="468" y="2512"/>
                </a:lnTo>
                <a:lnTo>
                  <a:pt x="496" y="2510"/>
                </a:lnTo>
                <a:lnTo>
                  <a:pt x="509" y="2509"/>
                </a:lnTo>
                <a:lnTo>
                  <a:pt x="520" y="2509"/>
                </a:lnTo>
                <a:lnTo>
                  <a:pt x="531" y="2510"/>
                </a:lnTo>
                <a:lnTo>
                  <a:pt x="541" y="2512"/>
                </a:lnTo>
                <a:lnTo>
                  <a:pt x="549" y="2515"/>
                </a:lnTo>
                <a:lnTo>
                  <a:pt x="555" y="2519"/>
                </a:lnTo>
                <a:lnTo>
                  <a:pt x="555" y="2519"/>
                </a:lnTo>
                <a:lnTo>
                  <a:pt x="558" y="2522"/>
                </a:lnTo>
                <a:lnTo>
                  <a:pt x="559" y="2524"/>
                </a:lnTo>
                <a:lnTo>
                  <a:pt x="557" y="2527"/>
                </a:lnTo>
                <a:lnTo>
                  <a:pt x="554" y="2529"/>
                </a:lnTo>
                <a:lnTo>
                  <a:pt x="549" y="2532"/>
                </a:lnTo>
                <a:lnTo>
                  <a:pt x="542" y="2534"/>
                </a:lnTo>
                <a:lnTo>
                  <a:pt x="525" y="2538"/>
                </a:lnTo>
                <a:lnTo>
                  <a:pt x="475" y="2547"/>
                </a:lnTo>
                <a:lnTo>
                  <a:pt x="447" y="2553"/>
                </a:lnTo>
                <a:lnTo>
                  <a:pt x="417" y="2559"/>
                </a:lnTo>
                <a:lnTo>
                  <a:pt x="388" y="2566"/>
                </a:lnTo>
                <a:lnTo>
                  <a:pt x="359" y="2574"/>
                </a:lnTo>
                <a:lnTo>
                  <a:pt x="346" y="2578"/>
                </a:lnTo>
                <a:lnTo>
                  <a:pt x="333" y="2583"/>
                </a:lnTo>
                <a:lnTo>
                  <a:pt x="322" y="2588"/>
                </a:lnTo>
                <a:lnTo>
                  <a:pt x="312" y="2594"/>
                </a:lnTo>
                <a:lnTo>
                  <a:pt x="303" y="2601"/>
                </a:lnTo>
                <a:lnTo>
                  <a:pt x="294" y="2607"/>
                </a:lnTo>
                <a:lnTo>
                  <a:pt x="288" y="2614"/>
                </a:lnTo>
                <a:lnTo>
                  <a:pt x="284" y="2622"/>
                </a:lnTo>
                <a:lnTo>
                  <a:pt x="282" y="2630"/>
                </a:lnTo>
                <a:lnTo>
                  <a:pt x="281" y="2638"/>
                </a:lnTo>
                <a:lnTo>
                  <a:pt x="283" y="2649"/>
                </a:lnTo>
                <a:lnTo>
                  <a:pt x="287" y="2659"/>
                </a:lnTo>
                <a:lnTo>
                  <a:pt x="287" y="2659"/>
                </a:lnTo>
                <a:lnTo>
                  <a:pt x="287" y="2660"/>
                </a:lnTo>
                <a:lnTo>
                  <a:pt x="286" y="2663"/>
                </a:lnTo>
                <a:lnTo>
                  <a:pt x="283" y="2669"/>
                </a:lnTo>
                <a:lnTo>
                  <a:pt x="268" y="2686"/>
                </a:lnTo>
                <a:lnTo>
                  <a:pt x="258" y="2699"/>
                </a:lnTo>
                <a:lnTo>
                  <a:pt x="247" y="2712"/>
                </a:lnTo>
                <a:lnTo>
                  <a:pt x="237" y="2727"/>
                </a:lnTo>
                <a:lnTo>
                  <a:pt x="228" y="2744"/>
                </a:lnTo>
                <a:lnTo>
                  <a:pt x="220" y="2761"/>
                </a:lnTo>
                <a:lnTo>
                  <a:pt x="217" y="2770"/>
                </a:lnTo>
                <a:lnTo>
                  <a:pt x="214" y="2781"/>
                </a:lnTo>
                <a:lnTo>
                  <a:pt x="213" y="2790"/>
                </a:lnTo>
                <a:lnTo>
                  <a:pt x="212" y="2801"/>
                </a:lnTo>
                <a:lnTo>
                  <a:pt x="212" y="2811"/>
                </a:lnTo>
                <a:lnTo>
                  <a:pt x="213" y="2821"/>
                </a:lnTo>
                <a:lnTo>
                  <a:pt x="215" y="2833"/>
                </a:lnTo>
                <a:lnTo>
                  <a:pt x="219" y="2844"/>
                </a:lnTo>
                <a:lnTo>
                  <a:pt x="223" y="2856"/>
                </a:lnTo>
                <a:lnTo>
                  <a:pt x="229" y="2867"/>
                </a:lnTo>
                <a:lnTo>
                  <a:pt x="237" y="2880"/>
                </a:lnTo>
                <a:lnTo>
                  <a:pt x="246" y="2892"/>
                </a:lnTo>
                <a:lnTo>
                  <a:pt x="257" y="2904"/>
                </a:lnTo>
                <a:lnTo>
                  <a:pt x="270" y="2917"/>
                </a:lnTo>
                <a:lnTo>
                  <a:pt x="270" y="2917"/>
                </a:lnTo>
                <a:lnTo>
                  <a:pt x="270" y="2910"/>
                </a:lnTo>
                <a:lnTo>
                  <a:pt x="272" y="2893"/>
                </a:lnTo>
                <a:lnTo>
                  <a:pt x="277" y="2868"/>
                </a:lnTo>
                <a:lnTo>
                  <a:pt x="281" y="2855"/>
                </a:lnTo>
                <a:lnTo>
                  <a:pt x="285" y="2841"/>
                </a:lnTo>
                <a:lnTo>
                  <a:pt x="291" y="2828"/>
                </a:lnTo>
                <a:lnTo>
                  <a:pt x="298" y="2814"/>
                </a:lnTo>
                <a:lnTo>
                  <a:pt x="306" y="2801"/>
                </a:lnTo>
                <a:lnTo>
                  <a:pt x="315" y="2791"/>
                </a:lnTo>
                <a:lnTo>
                  <a:pt x="321" y="2786"/>
                </a:lnTo>
                <a:lnTo>
                  <a:pt x="326" y="2782"/>
                </a:lnTo>
                <a:lnTo>
                  <a:pt x="332" y="2777"/>
                </a:lnTo>
                <a:lnTo>
                  <a:pt x="339" y="2774"/>
                </a:lnTo>
                <a:lnTo>
                  <a:pt x="346" y="2772"/>
                </a:lnTo>
                <a:lnTo>
                  <a:pt x="354" y="2770"/>
                </a:lnTo>
                <a:lnTo>
                  <a:pt x="361" y="2770"/>
                </a:lnTo>
                <a:lnTo>
                  <a:pt x="369" y="2770"/>
                </a:lnTo>
                <a:lnTo>
                  <a:pt x="369" y="2770"/>
                </a:lnTo>
                <a:lnTo>
                  <a:pt x="383" y="2771"/>
                </a:lnTo>
                <a:lnTo>
                  <a:pt x="396" y="2774"/>
                </a:lnTo>
                <a:lnTo>
                  <a:pt x="408" y="2778"/>
                </a:lnTo>
                <a:lnTo>
                  <a:pt x="420" y="2783"/>
                </a:lnTo>
                <a:lnTo>
                  <a:pt x="443" y="2793"/>
                </a:lnTo>
                <a:lnTo>
                  <a:pt x="454" y="2797"/>
                </a:lnTo>
                <a:lnTo>
                  <a:pt x="465" y="2801"/>
                </a:lnTo>
                <a:lnTo>
                  <a:pt x="476" y="2804"/>
                </a:lnTo>
                <a:lnTo>
                  <a:pt x="489" y="2806"/>
                </a:lnTo>
                <a:lnTo>
                  <a:pt x="501" y="2807"/>
                </a:lnTo>
                <a:lnTo>
                  <a:pt x="514" y="2805"/>
                </a:lnTo>
                <a:lnTo>
                  <a:pt x="528" y="2802"/>
                </a:lnTo>
                <a:lnTo>
                  <a:pt x="542" y="2796"/>
                </a:lnTo>
                <a:lnTo>
                  <a:pt x="558" y="2788"/>
                </a:lnTo>
                <a:lnTo>
                  <a:pt x="575" y="2775"/>
                </a:lnTo>
                <a:lnTo>
                  <a:pt x="575" y="2775"/>
                </a:lnTo>
                <a:lnTo>
                  <a:pt x="588" y="2766"/>
                </a:lnTo>
                <a:lnTo>
                  <a:pt x="600" y="2755"/>
                </a:lnTo>
                <a:lnTo>
                  <a:pt x="614" y="2743"/>
                </a:lnTo>
                <a:lnTo>
                  <a:pt x="630" y="2730"/>
                </a:lnTo>
                <a:lnTo>
                  <a:pt x="651" y="2718"/>
                </a:lnTo>
                <a:lnTo>
                  <a:pt x="664" y="2711"/>
                </a:lnTo>
                <a:lnTo>
                  <a:pt x="678" y="2705"/>
                </a:lnTo>
                <a:lnTo>
                  <a:pt x="693" y="2698"/>
                </a:lnTo>
                <a:lnTo>
                  <a:pt x="712" y="2692"/>
                </a:lnTo>
                <a:lnTo>
                  <a:pt x="732" y="2684"/>
                </a:lnTo>
                <a:lnTo>
                  <a:pt x="754" y="2677"/>
                </a:lnTo>
                <a:lnTo>
                  <a:pt x="754" y="2677"/>
                </a:lnTo>
                <a:lnTo>
                  <a:pt x="756" y="2677"/>
                </a:lnTo>
                <a:lnTo>
                  <a:pt x="757" y="2678"/>
                </a:lnTo>
                <a:lnTo>
                  <a:pt x="760" y="2683"/>
                </a:lnTo>
                <a:lnTo>
                  <a:pt x="762" y="2692"/>
                </a:lnTo>
                <a:lnTo>
                  <a:pt x="765" y="2701"/>
                </a:lnTo>
                <a:lnTo>
                  <a:pt x="768" y="2713"/>
                </a:lnTo>
                <a:lnTo>
                  <a:pt x="772" y="2725"/>
                </a:lnTo>
                <a:lnTo>
                  <a:pt x="777" y="2738"/>
                </a:lnTo>
                <a:lnTo>
                  <a:pt x="783" y="2750"/>
                </a:lnTo>
                <a:lnTo>
                  <a:pt x="783" y="2750"/>
                </a:lnTo>
                <a:lnTo>
                  <a:pt x="786" y="2753"/>
                </a:lnTo>
                <a:lnTo>
                  <a:pt x="789" y="2755"/>
                </a:lnTo>
                <a:lnTo>
                  <a:pt x="797" y="2760"/>
                </a:lnTo>
                <a:lnTo>
                  <a:pt x="805" y="2763"/>
                </a:lnTo>
                <a:lnTo>
                  <a:pt x="813" y="2767"/>
                </a:lnTo>
                <a:lnTo>
                  <a:pt x="821" y="2770"/>
                </a:lnTo>
                <a:lnTo>
                  <a:pt x="827" y="2773"/>
                </a:lnTo>
                <a:lnTo>
                  <a:pt x="830" y="2775"/>
                </a:lnTo>
                <a:lnTo>
                  <a:pt x="831" y="2777"/>
                </a:lnTo>
                <a:lnTo>
                  <a:pt x="833" y="2781"/>
                </a:lnTo>
                <a:lnTo>
                  <a:pt x="833" y="2784"/>
                </a:lnTo>
                <a:lnTo>
                  <a:pt x="833" y="2784"/>
                </a:lnTo>
                <a:lnTo>
                  <a:pt x="832" y="2794"/>
                </a:lnTo>
                <a:lnTo>
                  <a:pt x="830" y="2805"/>
                </a:lnTo>
                <a:lnTo>
                  <a:pt x="826" y="2815"/>
                </a:lnTo>
                <a:lnTo>
                  <a:pt x="822" y="2824"/>
                </a:lnTo>
                <a:lnTo>
                  <a:pt x="817" y="2834"/>
                </a:lnTo>
                <a:lnTo>
                  <a:pt x="811" y="2843"/>
                </a:lnTo>
                <a:lnTo>
                  <a:pt x="798" y="2859"/>
                </a:lnTo>
                <a:lnTo>
                  <a:pt x="784" y="2873"/>
                </a:lnTo>
                <a:lnTo>
                  <a:pt x="773" y="2884"/>
                </a:lnTo>
                <a:lnTo>
                  <a:pt x="765" y="2890"/>
                </a:lnTo>
                <a:lnTo>
                  <a:pt x="763" y="2893"/>
                </a:lnTo>
                <a:lnTo>
                  <a:pt x="763" y="2893"/>
                </a:lnTo>
                <a:lnTo>
                  <a:pt x="767" y="2896"/>
                </a:lnTo>
                <a:lnTo>
                  <a:pt x="778" y="2899"/>
                </a:lnTo>
                <a:lnTo>
                  <a:pt x="785" y="2900"/>
                </a:lnTo>
                <a:lnTo>
                  <a:pt x="794" y="2901"/>
                </a:lnTo>
                <a:lnTo>
                  <a:pt x="804" y="2901"/>
                </a:lnTo>
                <a:lnTo>
                  <a:pt x="815" y="2899"/>
                </a:lnTo>
                <a:lnTo>
                  <a:pt x="826" y="2896"/>
                </a:lnTo>
                <a:lnTo>
                  <a:pt x="839" y="2891"/>
                </a:lnTo>
                <a:lnTo>
                  <a:pt x="852" y="2884"/>
                </a:lnTo>
                <a:lnTo>
                  <a:pt x="865" y="2874"/>
                </a:lnTo>
                <a:lnTo>
                  <a:pt x="879" y="2860"/>
                </a:lnTo>
                <a:lnTo>
                  <a:pt x="894" y="2844"/>
                </a:lnTo>
                <a:lnTo>
                  <a:pt x="907" y="2824"/>
                </a:lnTo>
                <a:lnTo>
                  <a:pt x="921" y="2801"/>
                </a:lnTo>
                <a:lnTo>
                  <a:pt x="921" y="2801"/>
                </a:lnTo>
                <a:lnTo>
                  <a:pt x="924" y="2797"/>
                </a:lnTo>
                <a:lnTo>
                  <a:pt x="927" y="2793"/>
                </a:lnTo>
                <a:lnTo>
                  <a:pt x="930" y="2791"/>
                </a:lnTo>
                <a:lnTo>
                  <a:pt x="935" y="2789"/>
                </a:lnTo>
                <a:lnTo>
                  <a:pt x="939" y="2788"/>
                </a:lnTo>
                <a:lnTo>
                  <a:pt x="943" y="2788"/>
                </a:lnTo>
                <a:lnTo>
                  <a:pt x="951" y="2788"/>
                </a:lnTo>
                <a:lnTo>
                  <a:pt x="970" y="2790"/>
                </a:lnTo>
                <a:lnTo>
                  <a:pt x="982" y="2790"/>
                </a:lnTo>
                <a:lnTo>
                  <a:pt x="987" y="2789"/>
                </a:lnTo>
                <a:lnTo>
                  <a:pt x="992" y="2788"/>
                </a:lnTo>
                <a:lnTo>
                  <a:pt x="992" y="2788"/>
                </a:lnTo>
                <a:lnTo>
                  <a:pt x="1010" y="2782"/>
                </a:lnTo>
                <a:lnTo>
                  <a:pt x="1017" y="2777"/>
                </a:lnTo>
                <a:lnTo>
                  <a:pt x="1024" y="2773"/>
                </a:lnTo>
                <a:lnTo>
                  <a:pt x="1029" y="2770"/>
                </a:lnTo>
                <a:lnTo>
                  <a:pt x="1033" y="2766"/>
                </a:lnTo>
                <a:lnTo>
                  <a:pt x="1036" y="2762"/>
                </a:lnTo>
                <a:lnTo>
                  <a:pt x="1039" y="2757"/>
                </a:lnTo>
                <a:lnTo>
                  <a:pt x="1041" y="2753"/>
                </a:lnTo>
                <a:lnTo>
                  <a:pt x="1042" y="2748"/>
                </a:lnTo>
                <a:lnTo>
                  <a:pt x="1043" y="2739"/>
                </a:lnTo>
                <a:lnTo>
                  <a:pt x="1042" y="2728"/>
                </a:lnTo>
                <a:lnTo>
                  <a:pt x="1040" y="2718"/>
                </a:lnTo>
                <a:lnTo>
                  <a:pt x="1035" y="2696"/>
                </a:lnTo>
                <a:lnTo>
                  <a:pt x="1034" y="2685"/>
                </a:lnTo>
                <a:lnTo>
                  <a:pt x="1033" y="2673"/>
                </a:lnTo>
                <a:lnTo>
                  <a:pt x="1034" y="2662"/>
                </a:lnTo>
                <a:lnTo>
                  <a:pt x="1036" y="2657"/>
                </a:lnTo>
                <a:lnTo>
                  <a:pt x="1038" y="2651"/>
                </a:lnTo>
                <a:lnTo>
                  <a:pt x="1040" y="2646"/>
                </a:lnTo>
                <a:lnTo>
                  <a:pt x="1044" y="2640"/>
                </a:lnTo>
                <a:lnTo>
                  <a:pt x="1048" y="2634"/>
                </a:lnTo>
                <a:lnTo>
                  <a:pt x="1054" y="2629"/>
                </a:lnTo>
                <a:lnTo>
                  <a:pt x="1054" y="2629"/>
                </a:lnTo>
                <a:lnTo>
                  <a:pt x="1069" y="2616"/>
                </a:lnTo>
                <a:lnTo>
                  <a:pt x="1084" y="2603"/>
                </a:lnTo>
                <a:lnTo>
                  <a:pt x="1099" y="2591"/>
                </a:lnTo>
                <a:lnTo>
                  <a:pt x="1115" y="2579"/>
                </a:lnTo>
                <a:lnTo>
                  <a:pt x="1146" y="2559"/>
                </a:lnTo>
                <a:lnTo>
                  <a:pt x="1178" y="2540"/>
                </a:lnTo>
                <a:lnTo>
                  <a:pt x="1210" y="2524"/>
                </a:lnTo>
                <a:lnTo>
                  <a:pt x="1241" y="2509"/>
                </a:lnTo>
                <a:lnTo>
                  <a:pt x="1273" y="2494"/>
                </a:lnTo>
                <a:lnTo>
                  <a:pt x="1304" y="2482"/>
                </a:lnTo>
                <a:lnTo>
                  <a:pt x="1304" y="2482"/>
                </a:lnTo>
                <a:lnTo>
                  <a:pt x="1303" y="2486"/>
                </a:lnTo>
                <a:lnTo>
                  <a:pt x="1299" y="2498"/>
                </a:lnTo>
                <a:lnTo>
                  <a:pt x="1294" y="2518"/>
                </a:lnTo>
                <a:lnTo>
                  <a:pt x="1291" y="2541"/>
                </a:lnTo>
                <a:lnTo>
                  <a:pt x="1290" y="2556"/>
                </a:lnTo>
                <a:lnTo>
                  <a:pt x="1290" y="2570"/>
                </a:lnTo>
                <a:lnTo>
                  <a:pt x="1291" y="2585"/>
                </a:lnTo>
                <a:lnTo>
                  <a:pt x="1292" y="2602"/>
                </a:lnTo>
                <a:lnTo>
                  <a:pt x="1296" y="2618"/>
                </a:lnTo>
                <a:lnTo>
                  <a:pt x="1301" y="2634"/>
                </a:lnTo>
                <a:lnTo>
                  <a:pt x="1306" y="2652"/>
                </a:lnTo>
                <a:lnTo>
                  <a:pt x="1314" y="2669"/>
                </a:lnTo>
                <a:lnTo>
                  <a:pt x="1640" y="2585"/>
                </a:lnTo>
                <a:lnTo>
                  <a:pt x="1640" y="2585"/>
                </a:lnTo>
                <a:lnTo>
                  <a:pt x="1634" y="2569"/>
                </a:lnTo>
                <a:lnTo>
                  <a:pt x="1631" y="2553"/>
                </a:lnTo>
                <a:lnTo>
                  <a:pt x="1629" y="2535"/>
                </a:lnTo>
                <a:lnTo>
                  <a:pt x="1629" y="2518"/>
                </a:lnTo>
                <a:lnTo>
                  <a:pt x="1631" y="2500"/>
                </a:lnTo>
                <a:lnTo>
                  <a:pt x="1634" y="2483"/>
                </a:lnTo>
                <a:lnTo>
                  <a:pt x="1638" y="2466"/>
                </a:lnTo>
                <a:lnTo>
                  <a:pt x="1644" y="2447"/>
                </a:lnTo>
                <a:lnTo>
                  <a:pt x="1651" y="2430"/>
                </a:lnTo>
                <a:lnTo>
                  <a:pt x="1660" y="2411"/>
                </a:lnTo>
                <a:lnTo>
                  <a:pt x="1669" y="2394"/>
                </a:lnTo>
                <a:lnTo>
                  <a:pt x="1679" y="2377"/>
                </a:lnTo>
                <a:lnTo>
                  <a:pt x="1689" y="2359"/>
                </a:lnTo>
                <a:lnTo>
                  <a:pt x="1701" y="2342"/>
                </a:lnTo>
                <a:lnTo>
                  <a:pt x="1725" y="2310"/>
                </a:lnTo>
                <a:lnTo>
                  <a:pt x="1725" y="2310"/>
                </a:lnTo>
                <a:lnTo>
                  <a:pt x="1726" y="2309"/>
                </a:lnTo>
                <a:lnTo>
                  <a:pt x="1727" y="2309"/>
                </a:lnTo>
                <a:lnTo>
                  <a:pt x="1728" y="2313"/>
                </a:lnTo>
                <a:lnTo>
                  <a:pt x="1725" y="2335"/>
                </a:lnTo>
                <a:lnTo>
                  <a:pt x="1721" y="2368"/>
                </a:lnTo>
                <a:lnTo>
                  <a:pt x="1715" y="2410"/>
                </a:lnTo>
                <a:lnTo>
                  <a:pt x="1713" y="2433"/>
                </a:lnTo>
                <a:lnTo>
                  <a:pt x="1711" y="2456"/>
                </a:lnTo>
                <a:lnTo>
                  <a:pt x="1711" y="2478"/>
                </a:lnTo>
                <a:lnTo>
                  <a:pt x="1711" y="2499"/>
                </a:lnTo>
                <a:lnTo>
                  <a:pt x="1713" y="2519"/>
                </a:lnTo>
                <a:lnTo>
                  <a:pt x="1716" y="2536"/>
                </a:lnTo>
                <a:lnTo>
                  <a:pt x="1719" y="2544"/>
                </a:lnTo>
                <a:lnTo>
                  <a:pt x="1722" y="2551"/>
                </a:lnTo>
                <a:lnTo>
                  <a:pt x="1726" y="2557"/>
                </a:lnTo>
                <a:lnTo>
                  <a:pt x="1730" y="2562"/>
                </a:lnTo>
                <a:lnTo>
                  <a:pt x="2050" y="2479"/>
                </a:lnTo>
                <a:lnTo>
                  <a:pt x="2050" y="2479"/>
                </a:lnTo>
                <a:lnTo>
                  <a:pt x="2046" y="2469"/>
                </a:lnTo>
                <a:lnTo>
                  <a:pt x="2043" y="2457"/>
                </a:lnTo>
                <a:lnTo>
                  <a:pt x="2041" y="2446"/>
                </a:lnTo>
                <a:lnTo>
                  <a:pt x="2039" y="2434"/>
                </a:lnTo>
                <a:lnTo>
                  <a:pt x="2038" y="2422"/>
                </a:lnTo>
                <a:lnTo>
                  <a:pt x="2038" y="2409"/>
                </a:lnTo>
                <a:lnTo>
                  <a:pt x="2039" y="2383"/>
                </a:lnTo>
                <a:lnTo>
                  <a:pt x="2043" y="2356"/>
                </a:lnTo>
                <a:lnTo>
                  <a:pt x="2048" y="2330"/>
                </a:lnTo>
                <a:lnTo>
                  <a:pt x="2055" y="2303"/>
                </a:lnTo>
                <a:lnTo>
                  <a:pt x="2064" y="2279"/>
                </a:lnTo>
                <a:lnTo>
                  <a:pt x="2064" y="2279"/>
                </a:lnTo>
                <a:lnTo>
                  <a:pt x="2072" y="2306"/>
                </a:lnTo>
                <a:lnTo>
                  <a:pt x="2079" y="2335"/>
                </a:lnTo>
                <a:lnTo>
                  <a:pt x="2088" y="2362"/>
                </a:lnTo>
                <a:lnTo>
                  <a:pt x="2098" y="2390"/>
                </a:lnTo>
                <a:lnTo>
                  <a:pt x="2108" y="2417"/>
                </a:lnTo>
                <a:lnTo>
                  <a:pt x="2121" y="2443"/>
                </a:lnTo>
                <a:lnTo>
                  <a:pt x="2135" y="2469"/>
                </a:lnTo>
                <a:lnTo>
                  <a:pt x="2149" y="2494"/>
                </a:lnTo>
                <a:lnTo>
                  <a:pt x="2166" y="2519"/>
                </a:lnTo>
                <a:lnTo>
                  <a:pt x="2183" y="2541"/>
                </a:lnTo>
                <a:lnTo>
                  <a:pt x="2201" y="2563"/>
                </a:lnTo>
                <a:lnTo>
                  <a:pt x="2222" y="2583"/>
                </a:lnTo>
                <a:lnTo>
                  <a:pt x="2244" y="2603"/>
                </a:lnTo>
                <a:lnTo>
                  <a:pt x="2268" y="2619"/>
                </a:lnTo>
                <a:lnTo>
                  <a:pt x="2280" y="2627"/>
                </a:lnTo>
                <a:lnTo>
                  <a:pt x="2292" y="2634"/>
                </a:lnTo>
                <a:lnTo>
                  <a:pt x="2306" y="2641"/>
                </a:lnTo>
                <a:lnTo>
                  <a:pt x="2320" y="2648"/>
                </a:lnTo>
                <a:lnTo>
                  <a:pt x="2320" y="2648"/>
                </a:lnTo>
                <a:lnTo>
                  <a:pt x="2365" y="2667"/>
                </a:lnTo>
                <a:lnTo>
                  <a:pt x="2410" y="2685"/>
                </a:lnTo>
                <a:lnTo>
                  <a:pt x="2454" y="2702"/>
                </a:lnTo>
                <a:lnTo>
                  <a:pt x="2499" y="2718"/>
                </a:lnTo>
                <a:lnTo>
                  <a:pt x="2544" y="2733"/>
                </a:lnTo>
                <a:lnTo>
                  <a:pt x="2589" y="2749"/>
                </a:lnTo>
                <a:lnTo>
                  <a:pt x="2683" y="2778"/>
                </a:lnTo>
                <a:lnTo>
                  <a:pt x="2782" y="2807"/>
                </a:lnTo>
                <a:lnTo>
                  <a:pt x="2889" y="2838"/>
                </a:lnTo>
                <a:lnTo>
                  <a:pt x="3005" y="2872"/>
                </a:lnTo>
                <a:lnTo>
                  <a:pt x="3133" y="2908"/>
                </a:lnTo>
                <a:lnTo>
                  <a:pt x="3133" y="2908"/>
                </a:lnTo>
                <a:lnTo>
                  <a:pt x="3205" y="2931"/>
                </a:lnTo>
                <a:lnTo>
                  <a:pt x="3273" y="2954"/>
                </a:lnTo>
                <a:lnTo>
                  <a:pt x="3305" y="2966"/>
                </a:lnTo>
                <a:lnTo>
                  <a:pt x="3333" y="2977"/>
                </a:lnTo>
                <a:lnTo>
                  <a:pt x="3358" y="2987"/>
                </a:lnTo>
                <a:lnTo>
                  <a:pt x="3377" y="2996"/>
                </a:lnTo>
                <a:lnTo>
                  <a:pt x="3377" y="2996"/>
                </a:lnTo>
                <a:lnTo>
                  <a:pt x="3383" y="2999"/>
                </a:lnTo>
                <a:lnTo>
                  <a:pt x="3389" y="3003"/>
                </a:lnTo>
                <a:lnTo>
                  <a:pt x="3393" y="3006"/>
                </a:lnTo>
                <a:lnTo>
                  <a:pt x="3397" y="3011"/>
                </a:lnTo>
                <a:lnTo>
                  <a:pt x="3399" y="3015"/>
                </a:lnTo>
                <a:lnTo>
                  <a:pt x="3401" y="3020"/>
                </a:lnTo>
                <a:lnTo>
                  <a:pt x="3402" y="3024"/>
                </a:lnTo>
                <a:lnTo>
                  <a:pt x="3402" y="3028"/>
                </a:lnTo>
                <a:lnTo>
                  <a:pt x="3401" y="3037"/>
                </a:lnTo>
                <a:lnTo>
                  <a:pt x="3397" y="3046"/>
                </a:lnTo>
                <a:lnTo>
                  <a:pt x="3392" y="3055"/>
                </a:lnTo>
                <a:lnTo>
                  <a:pt x="3386" y="3064"/>
                </a:lnTo>
                <a:lnTo>
                  <a:pt x="3378" y="3072"/>
                </a:lnTo>
                <a:lnTo>
                  <a:pt x="3371" y="3080"/>
                </a:lnTo>
                <a:lnTo>
                  <a:pt x="3357" y="3092"/>
                </a:lnTo>
                <a:lnTo>
                  <a:pt x="3346" y="3102"/>
                </a:lnTo>
                <a:lnTo>
                  <a:pt x="3341" y="3105"/>
                </a:lnTo>
                <a:lnTo>
                  <a:pt x="3341" y="3105"/>
                </a:lnTo>
                <a:lnTo>
                  <a:pt x="3355" y="3113"/>
                </a:lnTo>
                <a:lnTo>
                  <a:pt x="3371" y="3121"/>
                </a:lnTo>
                <a:lnTo>
                  <a:pt x="3411" y="3139"/>
                </a:lnTo>
                <a:lnTo>
                  <a:pt x="3435" y="3152"/>
                </a:lnTo>
                <a:lnTo>
                  <a:pt x="3461" y="3167"/>
                </a:lnTo>
                <a:lnTo>
                  <a:pt x="3492" y="3186"/>
                </a:lnTo>
                <a:lnTo>
                  <a:pt x="3527" y="3211"/>
                </a:lnTo>
                <a:lnTo>
                  <a:pt x="3527" y="3211"/>
                </a:lnTo>
                <a:lnTo>
                  <a:pt x="3545" y="3226"/>
                </a:lnTo>
                <a:lnTo>
                  <a:pt x="3563" y="3244"/>
                </a:lnTo>
                <a:lnTo>
                  <a:pt x="3580" y="3263"/>
                </a:lnTo>
                <a:lnTo>
                  <a:pt x="3595" y="3284"/>
                </a:lnTo>
                <a:lnTo>
                  <a:pt x="3608" y="3305"/>
                </a:lnTo>
                <a:lnTo>
                  <a:pt x="3622" y="3329"/>
                </a:lnTo>
                <a:lnTo>
                  <a:pt x="3634" y="3352"/>
                </a:lnTo>
                <a:lnTo>
                  <a:pt x="3645" y="3378"/>
                </a:lnTo>
                <a:lnTo>
                  <a:pt x="3655" y="3404"/>
                </a:lnTo>
                <a:lnTo>
                  <a:pt x="3665" y="3432"/>
                </a:lnTo>
                <a:lnTo>
                  <a:pt x="3674" y="3460"/>
                </a:lnTo>
                <a:lnTo>
                  <a:pt x="3682" y="3489"/>
                </a:lnTo>
                <a:lnTo>
                  <a:pt x="3698" y="3549"/>
                </a:lnTo>
                <a:lnTo>
                  <a:pt x="3714" y="3612"/>
                </a:lnTo>
                <a:lnTo>
                  <a:pt x="3714" y="3612"/>
                </a:lnTo>
                <a:lnTo>
                  <a:pt x="3725" y="3662"/>
                </a:lnTo>
                <a:lnTo>
                  <a:pt x="3734" y="3715"/>
                </a:lnTo>
                <a:lnTo>
                  <a:pt x="3742" y="3768"/>
                </a:lnTo>
                <a:lnTo>
                  <a:pt x="3744" y="3795"/>
                </a:lnTo>
                <a:lnTo>
                  <a:pt x="3746" y="3819"/>
                </a:lnTo>
                <a:lnTo>
                  <a:pt x="3748" y="3844"/>
                </a:lnTo>
                <a:lnTo>
                  <a:pt x="3749" y="3867"/>
                </a:lnTo>
                <a:lnTo>
                  <a:pt x="3748" y="3889"/>
                </a:lnTo>
                <a:lnTo>
                  <a:pt x="3745" y="3909"/>
                </a:lnTo>
                <a:lnTo>
                  <a:pt x="3742" y="3928"/>
                </a:lnTo>
                <a:lnTo>
                  <a:pt x="3737" y="3944"/>
                </a:lnTo>
                <a:lnTo>
                  <a:pt x="3731" y="3957"/>
                </a:lnTo>
                <a:lnTo>
                  <a:pt x="3728" y="3963"/>
                </a:lnTo>
                <a:lnTo>
                  <a:pt x="3724" y="3969"/>
                </a:lnTo>
                <a:lnTo>
                  <a:pt x="3724" y="3969"/>
                </a:lnTo>
                <a:lnTo>
                  <a:pt x="3715" y="3979"/>
                </a:lnTo>
                <a:lnTo>
                  <a:pt x="3705" y="3989"/>
                </a:lnTo>
                <a:lnTo>
                  <a:pt x="3691" y="3998"/>
                </a:lnTo>
                <a:lnTo>
                  <a:pt x="3683" y="4003"/>
                </a:lnTo>
                <a:lnTo>
                  <a:pt x="3673" y="4008"/>
                </a:lnTo>
                <a:lnTo>
                  <a:pt x="3663" y="4014"/>
                </a:lnTo>
                <a:lnTo>
                  <a:pt x="3650" y="4019"/>
                </a:lnTo>
                <a:lnTo>
                  <a:pt x="3621" y="4028"/>
                </a:lnTo>
                <a:lnTo>
                  <a:pt x="3582" y="4038"/>
                </a:lnTo>
                <a:lnTo>
                  <a:pt x="3535" y="4048"/>
                </a:lnTo>
                <a:lnTo>
                  <a:pt x="3560" y="4171"/>
                </a:lnTo>
                <a:lnTo>
                  <a:pt x="3560" y="4171"/>
                </a:lnTo>
                <a:lnTo>
                  <a:pt x="3579" y="4172"/>
                </a:lnTo>
                <a:lnTo>
                  <a:pt x="3597" y="4172"/>
                </a:lnTo>
                <a:lnTo>
                  <a:pt x="3615" y="4171"/>
                </a:lnTo>
                <a:lnTo>
                  <a:pt x="3631" y="4169"/>
                </a:lnTo>
                <a:lnTo>
                  <a:pt x="3646" y="4167"/>
                </a:lnTo>
                <a:lnTo>
                  <a:pt x="3662" y="4164"/>
                </a:lnTo>
                <a:lnTo>
                  <a:pt x="3688" y="4157"/>
                </a:lnTo>
                <a:lnTo>
                  <a:pt x="3711" y="4150"/>
                </a:lnTo>
                <a:lnTo>
                  <a:pt x="3728" y="4143"/>
                </a:lnTo>
                <a:lnTo>
                  <a:pt x="3742" y="4137"/>
                </a:lnTo>
                <a:lnTo>
                  <a:pt x="3742" y="4137"/>
                </a:lnTo>
                <a:lnTo>
                  <a:pt x="3736" y="4143"/>
                </a:lnTo>
                <a:lnTo>
                  <a:pt x="3730" y="4151"/>
                </a:lnTo>
                <a:lnTo>
                  <a:pt x="3722" y="4161"/>
                </a:lnTo>
                <a:lnTo>
                  <a:pt x="3722" y="4161"/>
                </a:lnTo>
                <a:lnTo>
                  <a:pt x="3711" y="4177"/>
                </a:lnTo>
                <a:lnTo>
                  <a:pt x="3700" y="4194"/>
                </a:lnTo>
                <a:lnTo>
                  <a:pt x="3692" y="4209"/>
                </a:lnTo>
                <a:lnTo>
                  <a:pt x="3685" y="4224"/>
                </a:lnTo>
                <a:lnTo>
                  <a:pt x="3680" y="4240"/>
                </a:lnTo>
                <a:lnTo>
                  <a:pt x="3675" y="4257"/>
                </a:lnTo>
                <a:lnTo>
                  <a:pt x="3672" y="4274"/>
                </a:lnTo>
                <a:lnTo>
                  <a:pt x="3669" y="4295"/>
                </a:lnTo>
                <a:lnTo>
                  <a:pt x="3799" y="4379"/>
                </a:lnTo>
                <a:lnTo>
                  <a:pt x="3799" y="4379"/>
                </a:lnTo>
                <a:lnTo>
                  <a:pt x="3812" y="4338"/>
                </a:lnTo>
                <a:lnTo>
                  <a:pt x="3826" y="4298"/>
                </a:lnTo>
                <a:lnTo>
                  <a:pt x="3841" y="4262"/>
                </a:lnTo>
                <a:lnTo>
                  <a:pt x="3855" y="4229"/>
                </a:lnTo>
                <a:lnTo>
                  <a:pt x="3870" y="4202"/>
                </a:lnTo>
                <a:lnTo>
                  <a:pt x="3877" y="4189"/>
                </a:lnTo>
                <a:lnTo>
                  <a:pt x="3885" y="4179"/>
                </a:lnTo>
                <a:lnTo>
                  <a:pt x="3892" y="4170"/>
                </a:lnTo>
                <a:lnTo>
                  <a:pt x="3899" y="4163"/>
                </a:lnTo>
                <a:lnTo>
                  <a:pt x="3906" y="4158"/>
                </a:lnTo>
                <a:lnTo>
                  <a:pt x="3913" y="4154"/>
                </a:lnTo>
                <a:lnTo>
                  <a:pt x="3913" y="4154"/>
                </a:lnTo>
                <a:lnTo>
                  <a:pt x="3919" y="4152"/>
                </a:lnTo>
                <a:lnTo>
                  <a:pt x="3926" y="4152"/>
                </a:lnTo>
                <a:lnTo>
                  <a:pt x="3935" y="4152"/>
                </a:lnTo>
                <a:lnTo>
                  <a:pt x="3944" y="4153"/>
                </a:lnTo>
                <a:lnTo>
                  <a:pt x="3954" y="4155"/>
                </a:lnTo>
                <a:lnTo>
                  <a:pt x="3965" y="4157"/>
                </a:lnTo>
                <a:lnTo>
                  <a:pt x="3990" y="4166"/>
                </a:lnTo>
                <a:lnTo>
                  <a:pt x="4017" y="4177"/>
                </a:lnTo>
                <a:lnTo>
                  <a:pt x="4047" y="4192"/>
                </a:lnTo>
                <a:lnTo>
                  <a:pt x="4078" y="4212"/>
                </a:lnTo>
                <a:lnTo>
                  <a:pt x="4110" y="4233"/>
                </a:lnTo>
                <a:lnTo>
                  <a:pt x="4127" y="4246"/>
                </a:lnTo>
                <a:lnTo>
                  <a:pt x="4143" y="4259"/>
                </a:lnTo>
                <a:lnTo>
                  <a:pt x="4160" y="4273"/>
                </a:lnTo>
                <a:lnTo>
                  <a:pt x="4176" y="4288"/>
                </a:lnTo>
                <a:lnTo>
                  <a:pt x="4192" y="4303"/>
                </a:lnTo>
                <a:lnTo>
                  <a:pt x="4208" y="4319"/>
                </a:lnTo>
                <a:lnTo>
                  <a:pt x="4224" y="4337"/>
                </a:lnTo>
                <a:lnTo>
                  <a:pt x="4239" y="4355"/>
                </a:lnTo>
                <a:lnTo>
                  <a:pt x="4254" y="4373"/>
                </a:lnTo>
                <a:lnTo>
                  <a:pt x="4268" y="4393"/>
                </a:lnTo>
                <a:lnTo>
                  <a:pt x="4282" y="4413"/>
                </a:lnTo>
                <a:lnTo>
                  <a:pt x="4296" y="4435"/>
                </a:lnTo>
                <a:lnTo>
                  <a:pt x="4308" y="4456"/>
                </a:lnTo>
                <a:lnTo>
                  <a:pt x="4320" y="4479"/>
                </a:lnTo>
                <a:lnTo>
                  <a:pt x="4331" y="4502"/>
                </a:lnTo>
                <a:lnTo>
                  <a:pt x="4342" y="4527"/>
                </a:lnTo>
                <a:lnTo>
                  <a:pt x="4342" y="4527"/>
                </a:lnTo>
                <a:lnTo>
                  <a:pt x="4347" y="4541"/>
                </a:lnTo>
                <a:lnTo>
                  <a:pt x="4352" y="4558"/>
                </a:lnTo>
                <a:lnTo>
                  <a:pt x="4356" y="4574"/>
                </a:lnTo>
                <a:lnTo>
                  <a:pt x="4360" y="4591"/>
                </a:lnTo>
                <a:lnTo>
                  <a:pt x="4363" y="4610"/>
                </a:lnTo>
                <a:lnTo>
                  <a:pt x="4366" y="4628"/>
                </a:lnTo>
                <a:lnTo>
                  <a:pt x="4370" y="4667"/>
                </a:lnTo>
                <a:lnTo>
                  <a:pt x="4372" y="4706"/>
                </a:lnTo>
                <a:lnTo>
                  <a:pt x="4371" y="4747"/>
                </a:lnTo>
                <a:lnTo>
                  <a:pt x="4370" y="4767"/>
                </a:lnTo>
                <a:lnTo>
                  <a:pt x="4369" y="4787"/>
                </a:lnTo>
                <a:lnTo>
                  <a:pt x="4366" y="4807"/>
                </a:lnTo>
                <a:lnTo>
                  <a:pt x="4363" y="4826"/>
                </a:lnTo>
                <a:lnTo>
                  <a:pt x="4360" y="4846"/>
                </a:lnTo>
                <a:lnTo>
                  <a:pt x="4356" y="4864"/>
                </a:lnTo>
                <a:lnTo>
                  <a:pt x="4351" y="4883"/>
                </a:lnTo>
                <a:lnTo>
                  <a:pt x="4345" y="4900"/>
                </a:lnTo>
                <a:lnTo>
                  <a:pt x="4339" y="4917"/>
                </a:lnTo>
                <a:lnTo>
                  <a:pt x="4332" y="4933"/>
                </a:lnTo>
                <a:lnTo>
                  <a:pt x="4324" y="4948"/>
                </a:lnTo>
                <a:lnTo>
                  <a:pt x="4316" y="4962"/>
                </a:lnTo>
                <a:lnTo>
                  <a:pt x="4307" y="4976"/>
                </a:lnTo>
                <a:lnTo>
                  <a:pt x="4298" y="4988"/>
                </a:lnTo>
                <a:lnTo>
                  <a:pt x="4287" y="4999"/>
                </a:lnTo>
                <a:lnTo>
                  <a:pt x="4276" y="5008"/>
                </a:lnTo>
                <a:lnTo>
                  <a:pt x="4264" y="5017"/>
                </a:lnTo>
                <a:lnTo>
                  <a:pt x="4252" y="5024"/>
                </a:lnTo>
                <a:lnTo>
                  <a:pt x="4238" y="5029"/>
                </a:lnTo>
                <a:lnTo>
                  <a:pt x="4224" y="5032"/>
                </a:lnTo>
                <a:lnTo>
                  <a:pt x="4224" y="5032"/>
                </a:lnTo>
                <a:lnTo>
                  <a:pt x="4216" y="5033"/>
                </a:lnTo>
                <a:lnTo>
                  <a:pt x="4208" y="5033"/>
                </a:lnTo>
                <a:lnTo>
                  <a:pt x="4198" y="5032"/>
                </a:lnTo>
                <a:lnTo>
                  <a:pt x="4188" y="5030"/>
                </a:lnTo>
                <a:lnTo>
                  <a:pt x="4168" y="5025"/>
                </a:lnTo>
                <a:lnTo>
                  <a:pt x="4145" y="5017"/>
                </a:lnTo>
                <a:lnTo>
                  <a:pt x="4123" y="5006"/>
                </a:lnTo>
                <a:lnTo>
                  <a:pt x="4099" y="4995"/>
                </a:lnTo>
                <a:lnTo>
                  <a:pt x="4051" y="4973"/>
                </a:lnTo>
                <a:lnTo>
                  <a:pt x="4028" y="4961"/>
                </a:lnTo>
                <a:lnTo>
                  <a:pt x="4005" y="4952"/>
                </a:lnTo>
                <a:lnTo>
                  <a:pt x="3984" y="4945"/>
                </a:lnTo>
                <a:lnTo>
                  <a:pt x="3964" y="4940"/>
                </a:lnTo>
                <a:lnTo>
                  <a:pt x="3955" y="4939"/>
                </a:lnTo>
                <a:lnTo>
                  <a:pt x="3947" y="4938"/>
                </a:lnTo>
                <a:lnTo>
                  <a:pt x="3939" y="4939"/>
                </a:lnTo>
                <a:lnTo>
                  <a:pt x="3932" y="4940"/>
                </a:lnTo>
                <a:lnTo>
                  <a:pt x="3924" y="4943"/>
                </a:lnTo>
                <a:lnTo>
                  <a:pt x="3919" y="4947"/>
                </a:lnTo>
                <a:lnTo>
                  <a:pt x="3914" y="4952"/>
                </a:lnTo>
                <a:lnTo>
                  <a:pt x="3909" y="4958"/>
                </a:lnTo>
                <a:lnTo>
                  <a:pt x="3909" y="4958"/>
                </a:lnTo>
                <a:lnTo>
                  <a:pt x="3905" y="4965"/>
                </a:lnTo>
                <a:lnTo>
                  <a:pt x="3900" y="4973"/>
                </a:lnTo>
                <a:lnTo>
                  <a:pt x="3893" y="4979"/>
                </a:lnTo>
                <a:lnTo>
                  <a:pt x="3886" y="4985"/>
                </a:lnTo>
                <a:lnTo>
                  <a:pt x="3869" y="4996"/>
                </a:lnTo>
                <a:lnTo>
                  <a:pt x="3851" y="5006"/>
                </a:lnTo>
                <a:lnTo>
                  <a:pt x="3810" y="5028"/>
                </a:lnTo>
                <a:lnTo>
                  <a:pt x="3789" y="5039"/>
                </a:lnTo>
                <a:lnTo>
                  <a:pt x="3770" y="5052"/>
                </a:lnTo>
                <a:lnTo>
                  <a:pt x="3761" y="5058"/>
                </a:lnTo>
                <a:lnTo>
                  <a:pt x="3752" y="5067"/>
                </a:lnTo>
                <a:lnTo>
                  <a:pt x="3743" y="5074"/>
                </a:lnTo>
                <a:lnTo>
                  <a:pt x="3735" y="5083"/>
                </a:lnTo>
                <a:lnTo>
                  <a:pt x="3728" y="5092"/>
                </a:lnTo>
                <a:lnTo>
                  <a:pt x="3722" y="5102"/>
                </a:lnTo>
                <a:lnTo>
                  <a:pt x="3717" y="5113"/>
                </a:lnTo>
                <a:lnTo>
                  <a:pt x="3713" y="5125"/>
                </a:lnTo>
                <a:lnTo>
                  <a:pt x="3710" y="5137"/>
                </a:lnTo>
                <a:lnTo>
                  <a:pt x="3708" y="5151"/>
                </a:lnTo>
                <a:lnTo>
                  <a:pt x="3707" y="5165"/>
                </a:lnTo>
                <a:lnTo>
                  <a:pt x="3707" y="5181"/>
                </a:lnTo>
                <a:lnTo>
                  <a:pt x="3709" y="5198"/>
                </a:lnTo>
                <a:lnTo>
                  <a:pt x="3713" y="5215"/>
                </a:lnTo>
                <a:lnTo>
                  <a:pt x="3718" y="5234"/>
                </a:lnTo>
                <a:lnTo>
                  <a:pt x="3724" y="5255"/>
                </a:lnTo>
                <a:lnTo>
                  <a:pt x="3724" y="5255"/>
                </a:lnTo>
                <a:lnTo>
                  <a:pt x="3741" y="5234"/>
                </a:lnTo>
                <a:lnTo>
                  <a:pt x="3759" y="5213"/>
                </a:lnTo>
                <a:lnTo>
                  <a:pt x="3776" y="5194"/>
                </a:lnTo>
                <a:lnTo>
                  <a:pt x="3794" y="5178"/>
                </a:lnTo>
                <a:lnTo>
                  <a:pt x="3802" y="5171"/>
                </a:lnTo>
                <a:lnTo>
                  <a:pt x="3811" y="5165"/>
                </a:lnTo>
                <a:lnTo>
                  <a:pt x="3819" y="5159"/>
                </a:lnTo>
                <a:lnTo>
                  <a:pt x="3827" y="5155"/>
                </a:lnTo>
                <a:lnTo>
                  <a:pt x="3835" y="5153"/>
                </a:lnTo>
                <a:lnTo>
                  <a:pt x="3843" y="5151"/>
                </a:lnTo>
                <a:lnTo>
                  <a:pt x="3850" y="5151"/>
                </a:lnTo>
                <a:lnTo>
                  <a:pt x="3857" y="5153"/>
                </a:lnTo>
                <a:lnTo>
                  <a:pt x="3857" y="5153"/>
                </a:lnTo>
                <a:lnTo>
                  <a:pt x="3861" y="5155"/>
                </a:lnTo>
                <a:lnTo>
                  <a:pt x="3864" y="5157"/>
                </a:lnTo>
                <a:lnTo>
                  <a:pt x="3870" y="5163"/>
                </a:lnTo>
                <a:lnTo>
                  <a:pt x="3875" y="5171"/>
                </a:lnTo>
                <a:lnTo>
                  <a:pt x="3879" y="5179"/>
                </a:lnTo>
                <a:lnTo>
                  <a:pt x="3888" y="5200"/>
                </a:lnTo>
                <a:lnTo>
                  <a:pt x="3894" y="5210"/>
                </a:lnTo>
                <a:lnTo>
                  <a:pt x="3901" y="5220"/>
                </a:lnTo>
                <a:lnTo>
                  <a:pt x="3901" y="5220"/>
                </a:lnTo>
                <a:lnTo>
                  <a:pt x="3904" y="5223"/>
                </a:lnTo>
                <a:lnTo>
                  <a:pt x="3908" y="5225"/>
                </a:lnTo>
                <a:lnTo>
                  <a:pt x="3913" y="5227"/>
                </a:lnTo>
                <a:lnTo>
                  <a:pt x="3919" y="5228"/>
                </a:lnTo>
                <a:lnTo>
                  <a:pt x="3934" y="5230"/>
                </a:lnTo>
                <a:lnTo>
                  <a:pt x="3950" y="5230"/>
                </a:lnTo>
                <a:lnTo>
                  <a:pt x="3968" y="5229"/>
                </a:lnTo>
                <a:lnTo>
                  <a:pt x="3989" y="5227"/>
                </a:lnTo>
                <a:lnTo>
                  <a:pt x="4032" y="5223"/>
                </a:lnTo>
                <a:lnTo>
                  <a:pt x="4074" y="5219"/>
                </a:lnTo>
                <a:lnTo>
                  <a:pt x="4093" y="5217"/>
                </a:lnTo>
                <a:lnTo>
                  <a:pt x="4110" y="5217"/>
                </a:lnTo>
                <a:lnTo>
                  <a:pt x="4126" y="5217"/>
                </a:lnTo>
                <a:lnTo>
                  <a:pt x="4137" y="5219"/>
                </a:lnTo>
                <a:lnTo>
                  <a:pt x="4142" y="5221"/>
                </a:lnTo>
                <a:lnTo>
                  <a:pt x="4146" y="5223"/>
                </a:lnTo>
                <a:lnTo>
                  <a:pt x="4148" y="5225"/>
                </a:lnTo>
                <a:lnTo>
                  <a:pt x="4150" y="5228"/>
                </a:lnTo>
                <a:lnTo>
                  <a:pt x="4150" y="5228"/>
                </a:lnTo>
                <a:lnTo>
                  <a:pt x="4151" y="5231"/>
                </a:lnTo>
                <a:lnTo>
                  <a:pt x="4150" y="5234"/>
                </a:lnTo>
                <a:lnTo>
                  <a:pt x="4149" y="5236"/>
                </a:lnTo>
                <a:lnTo>
                  <a:pt x="4148" y="5238"/>
                </a:lnTo>
                <a:lnTo>
                  <a:pt x="4143" y="5242"/>
                </a:lnTo>
                <a:lnTo>
                  <a:pt x="4136" y="5243"/>
                </a:lnTo>
                <a:lnTo>
                  <a:pt x="4118" y="5246"/>
                </a:lnTo>
                <a:lnTo>
                  <a:pt x="4100" y="5248"/>
                </a:lnTo>
                <a:lnTo>
                  <a:pt x="4100" y="5248"/>
                </a:lnTo>
                <a:lnTo>
                  <a:pt x="4021" y="5262"/>
                </a:lnTo>
                <a:lnTo>
                  <a:pt x="3981" y="5269"/>
                </a:lnTo>
                <a:lnTo>
                  <a:pt x="3943" y="5277"/>
                </a:lnTo>
                <a:lnTo>
                  <a:pt x="3925" y="5282"/>
                </a:lnTo>
                <a:lnTo>
                  <a:pt x="3909" y="5288"/>
                </a:lnTo>
                <a:lnTo>
                  <a:pt x="3894" y="5294"/>
                </a:lnTo>
                <a:lnTo>
                  <a:pt x="3881" y="5300"/>
                </a:lnTo>
                <a:lnTo>
                  <a:pt x="3869" y="5306"/>
                </a:lnTo>
                <a:lnTo>
                  <a:pt x="3860" y="5314"/>
                </a:lnTo>
                <a:lnTo>
                  <a:pt x="3853" y="5322"/>
                </a:lnTo>
                <a:lnTo>
                  <a:pt x="3850" y="5326"/>
                </a:lnTo>
                <a:lnTo>
                  <a:pt x="3848" y="5331"/>
                </a:lnTo>
                <a:lnTo>
                  <a:pt x="3848" y="5331"/>
                </a:lnTo>
                <a:lnTo>
                  <a:pt x="3846" y="5338"/>
                </a:lnTo>
                <a:lnTo>
                  <a:pt x="3846" y="5342"/>
                </a:lnTo>
                <a:lnTo>
                  <a:pt x="3847" y="5352"/>
                </a:lnTo>
                <a:lnTo>
                  <a:pt x="3847" y="5357"/>
                </a:lnTo>
                <a:lnTo>
                  <a:pt x="3846" y="5363"/>
                </a:lnTo>
                <a:lnTo>
                  <a:pt x="3845" y="5371"/>
                </a:lnTo>
                <a:lnTo>
                  <a:pt x="3842" y="5382"/>
                </a:lnTo>
                <a:lnTo>
                  <a:pt x="3842" y="5382"/>
                </a:lnTo>
                <a:lnTo>
                  <a:pt x="3837" y="5393"/>
                </a:lnTo>
                <a:lnTo>
                  <a:pt x="3831" y="5402"/>
                </a:lnTo>
                <a:lnTo>
                  <a:pt x="3823" y="5410"/>
                </a:lnTo>
                <a:lnTo>
                  <a:pt x="3815" y="5418"/>
                </a:lnTo>
                <a:lnTo>
                  <a:pt x="3796" y="5434"/>
                </a:lnTo>
                <a:lnTo>
                  <a:pt x="3786" y="5442"/>
                </a:lnTo>
                <a:lnTo>
                  <a:pt x="3776" y="5451"/>
                </a:lnTo>
                <a:lnTo>
                  <a:pt x="3767" y="5460"/>
                </a:lnTo>
                <a:lnTo>
                  <a:pt x="3758" y="5472"/>
                </a:lnTo>
                <a:lnTo>
                  <a:pt x="3750" y="5485"/>
                </a:lnTo>
                <a:lnTo>
                  <a:pt x="3742" y="5499"/>
                </a:lnTo>
                <a:lnTo>
                  <a:pt x="3736" y="5517"/>
                </a:lnTo>
                <a:lnTo>
                  <a:pt x="3732" y="5536"/>
                </a:lnTo>
                <a:lnTo>
                  <a:pt x="3730" y="5558"/>
                </a:lnTo>
                <a:lnTo>
                  <a:pt x="3730" y="5584"/>
                </a:lnTo>
                <a:lnTo>
                  <a:pt x="3730" y="5584"/>
                </a:lnTo>
                <a:lnTo>
                  <a:pt x="3732" y="5597"/>
                </a:lnTo>
                <a:lnTo>
                  <a:pt x="3735" y="5610"/>
                </a:lnTo>
                <a:lnTo>
                  <a:pt x="3739" y="5622"/>
                </a:lnTo>
                <a:lnTo>
                  <a:pt x="3744" y="5634"/>
                </a:lnTo>
                <a:lnTo>
                  <a:pt x="3751" y="5644"/>
                </a:lnTo>
                <a:lnTo>
                  <a:pt x="3757" y="5656"/>
                </a:lnTo>
                <a:lnTo>
                  <a:pt x="3763" y="5665"/>
                </a:lnTo>
                <a:lnTo>
                  <a:pt x="3770" y="5674"/>
                </a:lnTo>
                <a:lnTo>
                  <a:pt x="3784" y="5689"/>
                </a:lnTo>
                <a:lnTo>
                  <a:pt x="3797" y="5701"/>
                </a:lnTo>
                <a:lnTo>
                  <a:pt x="3807" y="5708"/>
                </a:lnTo>
                <a:lnTo>
                  <a:pt x="3810" y="5710"/>
                </a:lnTo>
                <a:lnTo>
                  <a:pt x="3813" y="5711"/>
                </a:lnTo>
                <a:lnTo>
                  <a:pt x="3813" y="5711"/>
                </a:lnTo>
                <a:lnTo>
                  <a:pt x="3814" y="5710"/>
                </a:lnTo>
                <a:lnTo>
                  <a:pt x="3815" y="5709"/>
                </a:lnTo>
                <a:lnTo>
                  <a:pt x="3816" y="5704"/>
                </a:lnTo>
                <a:lnTo>
                  <a:pt x="3818" y="5696"/>
                </a:lnTo>
                <a:lnTo>
                  <a:pt x="3818" y="5686"/>
                </a:lnTo>
                <a:lnTo>
                  <a:pt x="3820" y="5662"/>
                </a:lnTo>
                <a:lnTo>
                  <a:pt x="3823" y="5633"/>
                </a:lnTo>
                <a:lnTo>
                  <a:pt x="3825" y="5619"/>
                </a:lnTo>
                <a:lnTo>
                  <a:pt x="3828" y="5603"/>
                </a:lnTo>
                <a:lnTo>
                  <a:pt x="3831" y="5590"/>
                </a:lnTo>
                <a:lnTo>
                  <a:pt x="3836" y="5577"/>
                </a:lnTo>
                <a:lnTo>
                  <a:pt x="3843" y="5566"/>
                </a:lnTo>
                <a:lnTo>
                  <a:pt x="3847" y="5562"/>
                </a:lnTo>
                <a:lnTo>
                  <a:pt x="3851" y="5556"/>
                </a:lnTo>
                <a:lnTo>
                  <a:pt x="3855" y="5553"/>
                </a:lnTo>
                <a:lnTo>
                  <a:pt x="3860" y="5550"/>
                </a:lnTo>
                <a:lnTo>
                  <a:pt x="3865" y="5547"/>
                </a:lnTo>
                <a:lnTo>
                  <a:pt x="3871" y="5546"/>
                </a:lnTo>
                <a:lnTo>
                  <a:pt x="3871" y="5546"/>
                </a:lnTo>
                <a:lnTo>
                  <a:pt x="3877" y="5545"/>
                </a:lnTo>
                <a:lnTo>
                  <a:pt x="3882" y="5546"/>
                </a:lnTo>
                <a:lnTo>
                  <a:pt x="3888" y="5548"/>
                </a:lnTo>
                <a:lnTo>
                  <a:pt x="3892" y="5552"/>
                </a:lnTo>
                <a:lnTo>
                  <a:pt x="3902" y="5561"/>
                </a:lnTo>
                <a:lnTo>
                  <a:pt x="3911" y="5571"/>
                </a:lnTo>
                <a:lnTo>
                  <a:pt x="3921" y="5581"/>
                </a:lnTo>
                <a:lnTo>
                  <a:pt x="3926" y="5586"/>
                </a:lnTo>
                <a:lnTo>
                  <a:pt x="3933" y="5590"/>
                </a:lnTo>
                <a:lnTo>
                  <a:pt x="3940" y="5594"/>
                </a:lnTo>
                <a:lnTo>
                  <a:pt x="3946" y="5597"/>
                </a:lnTo>
                <a:lnTo>
                  <a:pt x="3954" y="5598"/>
                </a:lnTo>
                <a:lnTo>
                  <a:pt x="3962" y="5599"/>
                </a:lnTo>
                <a:lnTo>
                  <a:pt x="3962" y="5599"/>
                </a:lnTo>
                <a:lnTo>
                  <a:pt x="3970" y="5598"/>
                </a:lnTo>
                <a:lnTo>
                  <a:pt x="3979" y="5595"/>
                </a:lnTo>
                <a:lnTo>
                  <a:pt x="3987" y="5592"/>
                </a:lnTo>
                <a:lnTo>
                  <a:pt x="3996" y="5588"/>
                </a:lnTo>
                <a:lnTo>
                  <a:pt x="4005" y="5582"/>
                </a:lnTo>
                <a:lnTo>
                  <a:pt x="4014" y="5576"/>
                </a:lnTo>
                <a:lnTo>
                  <a:pt x="4035" y="5559"/>
                </a:lnTo>
                <a:lnTo>
                  <a:pt x="4055" y="5542"/>
                </a:lnTo>
                <a:lnTo>
                  <a:pt x="4077" y="5522"/>
                </a:lnTo>
                <a:lnTo>
                  <a:pt x="4122" y="5479"/>
                </a:lnTo>
                <a:lnTo>
                  <a:pt x="4144" y="5457"/>
                </a:lnTo>
                <a:lnTo>
                  <a:pt x="4166" y="5437"/>
                </a:lnTo>
                <a:lnTo>
                  <a:pt x="4187" y="5417"/>
                </a:lnTo>
                <a:lnTo>
                  <a:pt x="4208" y="5402"/>
                </a:lnTo>
                <a:lnTo>
                  <a:pt x="4227" y="5389"/>
                </a:lnTo>
                <a:lnTo>
                  <a:pt x="4236" y="5384"/>
                </a:lnTo>
                <a:lnTo>
                  <a:pt x="4245" y="5380"/>
                </a:lnTo>
                <a:lnTo>
                  <a:pt x="4254" y="5376"/>
                </a:lnTo>
                <a:lnTo>
                  <a:pt x="4262" y="5374"/>
                </a:lnTo>
                <a:lnTo>
                  <a:pt x="4270" y="5374"/>
                </a:lnTo>
                <a:lnTo>
                  <a:pt x="4277" y="5375"/>
                </a:lnTo>
                <a:lnTo>
                  <a:pt x="4277" y="5375"/>
                </a:lnTo>
                <a:lnTo>
                  <a:pt x="4278" y="5376"/>
                </a:lnTo>
                <a:lnTo>
                  <a:pt x="4279" y="5379"/>
                </a:lnTo>
                <a:lnTo>
                  <a:pt x="4278" y="5382"/>
                </a:lnTo>
                <a:lnTo>
                  <a:pt x="4277" y="5384"/>
                </a:lnTo>
                <a:lnTo>
                  <a:pt x="4272" y="5391"/>
                </a:lnTo>
                <a:lnTo>
                  <a:pt x="4264" y="5399"/>
                </a:lnTo>
                <a:lnTo>
                  <a:pt x="4241" y="5420"/>
                </a:lnTo>
                <a:lnTo>
                  <a:pt x="4212" y="5447"/>
                </a:lnTo>
                <a:lnTo>
                  <a:pt x="4181" y="5477"/>
                </a:lnTo>
                <a:lnTo>
                  <a:pt x="4167" y="5492"/>
                </a:lnTo>
                <a:lnTo>
                  <a:pt x="4152" y="5508"/>
                </a:lnTo>
                <a:lnTo>
                  <a:pt x="4140" y="5525"/>
                </a:lnTo>
                <a:lnTo>
                  <a:pt x="4129" y="5542"/>
                </a:lnTo>
                <a:lnTo>
                  <a:pt x="4121" y="5558"/>
                </a:lnTo>
                <a:lnTo>
                  <a:pt x="4118" y="5567"/>
                </a:lnTo>
                <a:lnTo>
                  <a:pt x="4116" y="5576"/>
                </a:lnTo>
                <a:lnTo>
                  <a:pt x="4116" y="5576"/>
                </a:lnTo>
                <a:lnTo>
                  <a:pt x="4114" y="5588"/>
                </a:lnTo>
                <a:lnTo>
                  <a:pt x="4114" y="5599"/>
                </a:lnTo>
                <a:lnTo>
                  <a:pt x="4115" y="5611"/>
                </a:lnTo>
                <a:lnTo>
                  <a:pt x="4119" y="5620"/>
                </a:lnTo>
                <a:lnTo>
                  <a:pt x="4123" y="5628"/>
                </a:lnTo>
                <a:lnTo>
                  <a:pt x="4129" y="5636"/>
                </a:lnTo>
                <a:lnTo>
                  <a:pt x="4135" y="5643"/>
                </a:lnTo>
                <a:lnTo>
                  <a:pt x="4142" y="5649"/>
                </a:lnTo>
                <a:lnTo>
                  <a:pt x="4157" y="5663"/>
                </a:lnTo>
                <a:lnTo>
                  <a:pt x="4163" y="5669"/>
                </a:lnTo>
                <a:lnTo>
                  <a:pt x="4169" y="5676"/>
                </a:lnTo>
                <a:lnTo>
                  <a:pt x="4175" y="5683"/>
                </a:lnTo>
                <a:lnTo>
                  <a:pt x="4179" y="5690"/>
                </a:lnTo>
                <a:lnTo>
                  <a:pt x="4182" y="5699"/>
                </a:lnTo>
                <a:lnTo>
                  <a:pt x="4183" y="5708"/>
                </a:lnTo>
                <a:lnTo>
                  <a:pt x="4183" y="5708"/>
                </a:lnTo>
                <a:lnTo>
                  <a:pt x="4184" y="5718"/>
                </a:lnTo>
                <a:lnTo>
                  <a:pt x="4186" y="5729"/>
                </a:lnTo>
                <a:lnTo>
                  <a:pt x="4189" y="5738"/>
                </a:lnTo>
                <a:lnTo>
                  <a:pt x="4193" y="5749"/>
                </a:lnTo>
                <a:lnTo>
                  <a:pt x="4198" y="5758"/>
                </a:lnTo>
                <a:lnTo>
                  <a:pt x="4205" y="5767"/>
                </a:lnTo>
                <a:lnTo>
                  <a:pt x="4212" y="5775"/>
                </a:lnTo>
                <a:lnTo>
                  <a:pt x="4220" y="5783"/>
                </a:lnTo>
                <a:lnTo>
                  <a:pt x="4228" y="5792"/>
                </a:lnTo>
                <a:lnTo>
                  <a:pt x="4237" y="5799"/>
                </a:lnTo>
                <a:lnTo>
                  <a:pt x="4257" y="5812"/>
                </a:lnTo>
                <a:lnTo>
                  <a:pt x="4278" y="5824"/>
                </a:lnTo>
                <a:lnTo>
                  <a:pt x="4300" y="5835"/>
                </a:lnTo>
                <a:lnTo>
                  <a:pt x="4322" y="5844"/>
                </a:lnTo>
                <a:lnTo>
                  <a:pt x="4344" y="5852"/>
                </a:lnTo>
                <a:lnTo>
                  <a:pt x="4364" y="5857"/>
                </a:lnTo>
                <a:lnTo>
                  <a:pt x="4382" y="5862"/>
                </a:lnTo>
                <a:lnTo>
                  <a:pt x="4399" y="5864"/>
                </a:lnTo>
                <a:lnTo>
                  <a:pt x="4412" y="5865"/>
                </a:lnTo>
                <a:lnTo>
                  <a:pt x="4421" y="5865"/>
                </a:lnTo>
                <a:lnTo>
                  <a:pt x="4424" y="5864"/>
                </a:lnTo>
                <a:lnTo>
                  <a:pt x="4426" y="5863"/>
                </a:lnTo>
                <a:lnTo>
                  <a:pt x="4426" y="5863"/>
                </a:lnTo>
                <a:lnTo>
                  <a:pt x="4427" y="5861"/>
                </a:lnTo>
                <a:lnTo>
                  <a:pt x="4427" y="5859"/>
                </a:lnTo>
                <a:lnTo>
                  <a:pt x="4425" y="5853"/>
                </a:lnTo>
                <a:lnTo>
                  <a:pt x="4420" y="5846"/>
                </a:lnTo>
                <a:lnTo>
                  <a:pt x="4412" y="5836"/>
                </a:lnTo>
                <a:lnTo>
                  <a:pt x="4393" y="5813"/>
                </a:lnTo>
                <a:lnTo>
                  <a:pt x="4369" y="5786"/>
                </a:lnTo>
                <a:lnTo>
                  <a:pt x="4358" y="5773"/>
                </a:lnTo>
                <a:lnTo>
                  <a:pt x="4348" y="5759"/>
                </a:lnTo>
                <a:lnTo>
                  <a:pt x="4339" y="5745"/>
                </a:lnTo>
                <a:lnTo>
                  <a:pt x="4330" y="5731"/>
                </a:lnTo>
                <a:lnTo>
                  <a:pt x="4325" y="5718"/>
                </a:lnTo>
                <a:lnTo>
                  <a:pt x="4324" y="5712"/>
                </a:lnTo>
                <a:lnTo>
                  <a:pt x="4323" y="5706"/>
                </a:lnTo>
                <a:lnTo>
                  <a:pt x="4323" y="5700"/>
                </a:lnTo>
                <a:lnTo>
                  <a:pt x="4324" y="5694"/>
                </a:lnTo>
                <a:lnTo>
                  <a:pt x="4326" y="5689"/>
                </a:lnTo>
                <a:lnTo>
                  <a:pt x="4329" y="5684"/>
                </a:lnTo>
                <a:lnTo>
                  <a:pt x="4329" y="5684"/>
                </a:lnTo>
                <a:lnTo>
                  <a:pt x="4333" y="5680"/>
                </a:lnTo>
                <a:lnTo>
                  <a:pt x="4337" y="5677"/>
                </a:lnTo>
                <a:lnTo>
                  <a:pt x="4343" y="5676"/>
                </a:lnTo>
                <a:lnTo>
                  <a:pt x="4347" y="5675"/>
                </a:lnTo>
                <a:lnTo>
                  <a:pt x="4352" y="5675"/>
                </a:lnTo>
                <a:lnTo>
                  <a:pt x="4358" y="5676"/>
                </a:lnTo>
                <a:lnTo>
                  <a:pt x="4370" y="5678"/>
                </a:lnTo>
                <a:lnTo>
                  <a:pt x="4384" y="5681"/>
                </a:lnTo>
                <a:lnTo>
                  <a:pt x="4392" y="5682"/>
                </a:lnTo>
                <a:lnTo>
                  <a:pt x="4399" y="5682"/>
                </a:lnTo>
                <a:lnTo>
                  <a:pt x="4408" y="5682"/>
                </a:lnTo>
                <a:lnTo>
                  <a:pt x="4416" y="5681"/>
                </a:lnTo>
                <a:lnTo>
                  <a:pt x="4425" y="5679"/>
                </a:lnTo>
                <a:lnTo>
                  <a:pt x="4436" y="5675"/>
                </a:lnTo>
                <a:lnTo>
                  <a:pt x="4436" y="5675"/>
                </a:lnTo>
                <a:lnTo>
                  <a:pt x="4437" y="5673"/>
                </a:lnTo>
                <a:lnTo>
                  <a:pt x="4438" y="5670"/>
                </a:lnTo>
                <a:lnTo>
                  <a:pt x="4438" y="5663"/>
                </a:lnTo>
                <a:lnTo>
                  <a:pt x="4436" y="5652"/>
                </a:lnTo>
                <a:lnTo>
                  <a:pt x="4434" y="5637"/>
                </a:lnTo>
                <a:lnTo>
                  <a:pt x="4431" y="5621"/>
                </a:lnTo>
                <a:lnTo>
                  <a:pt x="4428" y="5602"/>
                </a:lnTo>
                <a:lnTo>
                  <a:pt x="4426" y="5581"/>
                </a:lnTo>
                <a:lnTo>
                  <a:pt x="4426" y="5557"/>
                </a:lnTo>
                <a:lnTo>
                  <a:pt x="4428" y="5533"/>
                </a:lnTo>
                <a:lnTo>
                  <a:pt x="4431" y="5520"/>
                </a:lnTo>
                <a:lnTo>
                  <a:pt x="4434" y="5505"/>
                </a:lnTo>
                <a:lnTo>
                  <a:pt x="4437" y="5492"/>
                </a:lnTo>
                <a:lnTo>
                  <a:pt x="4441" y="5477"/>
                </a:lnTo>
                <a:lnTo>
                  <a:pt x="4446" y="5462"/>
                </a:lnTo>
                <a:lnTo>
                  <a:pt x="4453" y="5447"/>
                </a:lnTo>
                <a:lnTo>
                  <a:pt x="4460" y="5432"/>
                </a:lnTo>
                <a:lnTo>
                  <a:pt x="4469" y="5416"/>
                </a:lnTo>
                <a:lnTo>
                  <a:pt x="4479" y="5400"/>
                </a:lnTo>
                <a:lnTo>
                  <a:pt x="4490" y="5384"/>
                </a:lnTo>
                <a:lnTo>
                  <a:pt x="4503" y="5367"/>
                </a:lnTo>
                <a:lnTo>
                  <a:pt x="4516" y="5351"/>
                </a:lnTo>
                <a:lnTo>
                  <a:pt x="4533" y="5334"/>
                </a:lnTo>
                <a:lnTo>
                  <a:pt x="4550" y="5317"/>
                </a:lnTo>
                <a:lnTo>
                  <a:pt x="4550" y="5317"/>
                </a:lnTo>
                <a:lnTo>
                  <a:pt x="4557" y="5328"/>
                </a:lnTo>
                <a:lnTo>
                  <a:pt x="4566" y="5340"/>
                </a:lnTo>
                <a:lnTo>
                  <a:pt x="4578" y="5353"/>
                </a:lnTo>
                <a:lnTo>
                  <a:pt x="4586" y="5360"/>
                </a:lnTo>
                <a:lnTo>
                  <a:pt x="4594" y="5367"/>
                </a:lnTo>
                <a:lnTo>
                  <a:pt x="4603" y="5373"/>
                </a:lnTo>
                <a:lnTo>
                  <a:pt x="4614" y="5381"/>
                </a:lnTo>
                <a:lnTo>
                  <a:pt x="4624" y="5386"/>
                </a:lnTo>
                <a:lnTo>
                  <a:pt x="4636" y="5390"/>
                </a:lnTo>
                <a:lnTo>
                  <a:pt x="4648" y="5394"/>
                </a:lnTo>
                <a:lnTo>
                  <a:pt x="4662" y="5396"/>
                </a:lnTo>
                <a:lnTo>
                  <a:pt x="4662" y="5396"/>
                </a:lnTo>
                <a:lnTo>
                  <a:pt x="4668" y="5397"/>
                </a:lnTo>
                <a:lnTo>
                  <a:pt x="4673" y="5399"/>
                </a:lnTo>
                <a:lnTo>
                  <a:pt x="4677" y="5402"/>
                </a:lnTo>
                <a:lnTo>
                  <a:pt x="4681" y="5405"/>
                </a:lnTo>
                <a:lnTo>
                  <a:pt x="4685" y="5409"/>
                </a:lnTo>
                <a:lnTo>
                  <a:pt x="4688" y="5413"/>
                </a:lnTo>
                <a:lnTo>
                  <a:pt x="4692" y="5425"/>
                </a:lnTo>
                <a:lnTo>
                  <a:pt x="4696" y="5437"/>
                </a:lnTo>
                <a:lnTo>
                  <a:pt x="4698" y="5450"/>
                </a:lnTo>
                <a:lnTo>
                  <a:pt x="4698" y="5463"/>
                </a:lnTo>
                <a:lnTo>
                  <a:pt x="4698" y="5478"/>
                </a:lnTo>
                <a:lnTo>
                  <a:pt x="4696" y="5506"/>
                </a:lnTo>
                <a:lnTo>
                  <a:pt x="4694" y="5531"/>
                </a:lnTo>
                <a:lnTo>
                  <a:pt x="4692" y="5548"/>
                </a:lnTo>
                <a:lnTo>
                  <a:pt x="4692" y="5553"/>
                </a:lnTo>
                <a:lnTo>
                  <a:pt x="4693" y="5554"/>
                </a:lnTo>
                <a:lnTo>
                  <a:pt x="4694" y="5554"/>
                </a:lnTo>
                <a:lnTo>
                  <a:pt x="4694" y="5554"/>
                </a:lnTo>
                <a:lnTo>
                  <a:pt x="4697" y="5553"/>
                </a:lnTo>
                <a:lnTo>
                  <a:pt x="4702" y="5550"/>
                </a:lnTo>
                <a:lnTo>
                  <a:pt x="4708" y="5545"/>
                </a:lnTo>
                <a:lnTo>
                  <a:pt x="4714" y="5538"/>
                </a:lnTo>
                <a:lnTo>
                  <a:pt x="4721" y="5529"/>
                </a:lnTo>
                <a:lnTo>
                  <a:pt x="4729" y="5519"/>
                </a:lnTo>
                <a:lnTo>
                  <a:pt x="4736" y="5505"/>
                </a:lnTo>
                <a:lnTo>
                  <a:pt x="4743" y="5492"/>
                </a:lnTo>
                <a:lnTo>
                  <a:pt x="4751" y="5477"/>
                </a:lnTo>
                <a:lnTo>
                  <a:pt x="4758" y="5459"/>
                </a:lnTo>
                <a:lnTo>
                  <a:pt x="4763" y="5442"/>
                </a:lnTo>
                <a:lnTo>
                  <a:pt x="4768" y="5422"/>
                </a:lnTo>
                <a:lnTo>
                  <a:pt x="4771" y="5402"/>
                </a:lnTo>
                <a:lnTo>
                  <a:pt x="4773" y="5382"/>
                </a:lnTo>
                <a:lnTo>
                  <a:pt x="4772" y="5360"/>
                </a:lnTo>
                <a:lnTo>
                  <a:pt x="4770" y="5338"/>
                </a:lnTo>
                <a:lnTo>
                  <a:pt x="4770" y="5338"/>
                </a:lnTo>
                <a:lnTo>
                  <a:pt x="4778" y="5330"/>
                </a:lnTo>
                <a:lnTo>
                  <a:pt x="4798" y="5313"/>
                </a:lnTo>
                <a:lnTo>
                  <a:pt x="4809" y="5302"/>
                </a:lnTo>
                <a:lnTo>
                  <a:pt x="4819" y="5290"/>
                </a:lnTo>
                <a:lnTo>
                  <a:pt x="4827" y="5276"/>
                </a:lnTo>
                <a:lnTo>
                  <a:pt x="4830" y="5270"/>
                </a:lnTo>
                <a:lnTo>
                  <a:pt x="4832" y="5264"/>
                </a:lnTo>
                <a:lnTo>
                  <a:pt x="4832" y="5264"/>
                </a:lnTo>
                <a:lnTo>
                  <a:pt x="4834" y="5255"/>
                </a:lnTo>
                <a:lnTo>
                  <a:pt x="4835" y="5246"/>
                </a:lnTo>
                <a:lnTo>
                  <a:pt x="4836" y="5237"/>
                </a:lnTo>
                <a:lnTo>
                  <a:pt x="4835" y="5230"/>
                </a:lnTo>
                <a:lnTo>
                  <a:pt x="4834" y="5224"/>
                </a:lnTo>
                <a:lnTo>
                  <a:pt x="4832" y="5218"/>
                </a:lnTo>
                <a:lnTo>
                  <a:pt x="4830" y="5213"/>
                </a:lnTo>
                <a:lnTo>
                  <a:pt x="4827" y="5208"/>
                </a:lnTo>
                <a:lnTo>
                  <a:pt x="4819" y="5199"/>
                </a:lnTo>
                <a:lnTo>
                  <a:pt x="4810" y="5189"/>
                </a:lnTo>
                <a:lnTo>
                  <a:pt x="4800" y="5180"/>
                </a:lnTo>
                <a:lnTo>
                  <a:pt x="4789" y="5169"/>
                </a:lnTo>
                <a:lnTo>
                  <a:pt x="4778" y="5156"/>
                </a:lnTo>
                <a:lnTo>
                  <a:pt x="4772" y="5148"/>
                </a:lnTo>
                <a:lnTo>
                  <a:pt x="4767" y="5139"/>
                </a:lnTo>
                <a:lnTo>
                  <a:pt x="4762" y="5130"/>
                </a:lnTo>
                <a:lnTo>
                  <a:pt x="4757" y="5120"/>
                </a:lnTo>
                <a:lnTo>
                  <a:pt x="4753" y="5108"/>
                </a:lnTo>
                <a:lnTo>
                  <a:pt x="4749" y="5095"/>
                </a:lnTo>
                <a:lnTo>
                  <a:pt x="4744" y="5081"/>
                </a:lnTo>
                <a:lnTo>
                  <a:pt x="4741" y="5065"/>
                </a:lnTo>
                <a:lnTo>
                  <a:pt x="4738" y="5048"/>
                </a:lnTo>
                <a:lnTo>
                  <a:pt x="4736" y="5029"/>
                </a:lnTo>
                <a:lnTo>
                  <a:pt x="4735" y="5008"/>
                </a:lnTo>
                <a:lnTo>
                  <a:pt x="4734" y="4986"/>
                </a:lnTo>
                <a:lnTo>
                  <a:pt x="4734" y="4961"/>
                </a:lnTo>
                <a:lnTo>
                  <a:pt x="4735" y="4935"/>
                </a:lnTo>
                <a:lnTo>
                  <a:pt x="4735" y="4935"/>
                </a:lnTo>
                <a:lnTo>
                  <a:pt x="4735" y="4917"/>
                </a:lnTo>
                <a:lnTo>
                  <a:pt x="4734" y="4911"/>
                </a:lnTo>
                <a:lnTo>
                  <a:pt x="4733" y="4906"/>
                </a:lnTo>
                <a:lnTo>
                  <a:pt x="4731" y="4901"/>
                </a:lnTo>
                <a:lnTo>
                  <a:pt x="4729" y="4897"/>
                </a:lnTo>
                <a:lnTo>
                  <a:pt x="4727" y="4894"/>
                </a:lnTo>
                <a:lnTo>
                  <a:pt x="4724" y="4891"/>
                </a:lnTo>
                <a:lnTo>
                  <a:pt x="4716" y="4885"/>
                </a:lnTo>
                <a:lnTo>
                  <a:pt x="4706" y="4878"/>
                </a:lnTo>
                <a:lnTo>
                  <a:pt x="4693" y="4868"/>
                </a:lnTo>
                <a:lnTo>
                  <a:pt x="4679" y="4856"/>
                </a:lnTo>
                <a:lnTo>
                  <a:pt x="4679" y="4856"/>
                </a:lnTo>
                <a:lnTo>
                  <a:pt x="4671" y="4846"/>
                </a:lnTo>
                <a:lnTo>
                  <a:pt x="4664" y="4836"/>
                </a:lnTo>
                <a:lnTo>
                  <a:pt x="4659" y="4825"/>
                </a:lnTo>
                <a:lnTo>
                  <a:pt x="4655" y="4815"/>
                </a:lnTo>
                <a:lnTo>
                  <a:pt x="4654" y="4807"/>
                </a:lnTo>
                <a:lnTo>
                  <a:pt x="4654" y="4804"/>
                </a:lnTo>
                <a:lnTo>
                  <a:pt x="4654" y="4802"/>
                </a:lnTo>
                <a:lnTo>
                  <a:pt x="4657" y="4800"/>
                </a:lnTo>
                <a:lnTo>
                  <a:pt x="4659" y="4799"/>
                </a:lnTo>
                <a:lnTo>
                  <a:pt x="4661" y="4799"/>
                </a:lnTo>
                <a:lnTo>
                  <a:pt x="4665" y="4800"/>
                </a:lnTo>
                <a:lnTo>
                  <a:pt x="4665" y="4800"/>
                </a:lnTo>
                <a:lnTo>
                  <a:pt x="4679" y="4806"/>
                </a:lnTo>
                <a:lnTo>
                  <a:pt x="4693" y="4810"/>
                </a:lnTo>
                <a:lnTo>
                  <a:pt x="4708" y="4813"/>
                </a:lnTo>
                <a:lnTo>
                  <a:pt x="4723" y="4814"/>
                </a:lnTo>
                <a:lnTo>
                  <a:pt x="4737" y="4815"/>
                </a:lnTo>
                <a:lnTo>
                  <a:pt x="4752" y="4816"/>
                </a:lnTo>
                <a:lnTo>
                  <a:pt x="4765" y="4815"/>
                </a:lnTo>
                <a:lnTo>
                  <a:pt x="4778" y="4814"/>
                </a:lnTo>
                <a:lnTo>
                  <a:pt x="4802" y="4811"/>
                </a:lnTo>
                <a:lnTo>
                  <a:pt x="4819" y="4807"/>
                </a:lnTo>
                <a:lnTo>
                  <a:pt x="4835" y="4803"/>
                </a:lnTo>
                <a:lnTo>
                  <a:pt x="4835" y="4803"/>
                </a:lnTo>
                <a:lnTo>
                  <a:pt x="4844" y="4707"/>
                </a:lnTo>
                <a:lnTo>
                  <a:pt x="4849" y="4632"/>
                </a:lnTo>
                <a:lnTo>
                  <a:pt x="4851" y="4577"/>
                </a:lnTo>
                <a:lnTo>
                  <a:pt x="4851" y="4539"/>
                </a:lnTo>
                <a:lnTo>
                  <a:pt x="4849" y="4514"/>
                </a:lnTo>
                <a:lnTo>
                  <a:pt x="4847" y="4499"/>
                </a:lnTo>
                <a:lnTo>
                  <a:pt x="4845" y="4493"/>
                </a:lnTo>
                <a:lnTo>
                  <a:pt x="4844" y="4491"/>
                </a:lnTo>
                <a:lnTo>
                  <a:pt x="4844" y="4491"/>
                </a:lnTo>
                <a:lnTo>
                  <a:pt x="4825" y="4492"/>
                </a:lnTo>
                <a:lnTo>
                  <a:pt x="4808" y="4491"/>
                </a:lnTo>
                <a:lnTo>
                  <a:pt x="4791" y="4490"/>
                </a:lnTo>
                <a:lnTo>
                  <a:pt x="4776" y="4489"/>
                </a:lnTo>
                <a:lnTo>
                  <a:pt x="4763" y="4487"/>
                </a:lnTo>
                <a:lnTo>
                  <a:pt x="4750" y="4484"/>
                </a:lnTo>
                <a:lnTo>
                  <a:pt x="4737" y="4481"/>
                </a:lnTo>
                <a:lnTo>
                  <a:pt x="4726" y="4477"/>
                </a:lnTo>
                <a:lnTo>
                  <a:pt x="4716" y="4473"/>
                </a:lnTo>
                <a:lnTo>
                  <a:pt x="4707" y="4469"/>
                </a:lnTo>
                <a:lnTo>
                  <a:pt x="4698" y="4463"/>
                </a:lnTo>
                <a:lnTo>
                  <a:pt x="4690" y="4458"/>
                </a:lnTo>
                <a:lnTo>
                  <a:pt x="4683" y="4452"/>
                </a:lnTo>
                <a:lnTo>
                  <a:pt x="4676" y="4447"/>
                </a:lnTo>
                <a:lnTo>
                  <a:pt x="4665" y="4434"/>
                </a:lnTo>
                <a:lnTo>
                  <a:pt x="4665" y="4434"/>
                </a:lnTo>
                <a:lnTo>
                  <a:pt x="4677" y="4437"/>
                </a:lnTo>
                <a:lnTo>
                  <a:pt x="4690" y="4439"/>
                </a:lnTo>
                <a:lnTo>
                  <a:pt x="4717" y="4441"/>
                </a:lnTo>
                <a:lnTo>
                  <a:pt x="4742" y="4441"/>
                </a:lnTo>
                <a:lnTo>
                  <a:pt x="4768" y="4439"/>
                </a:lnTo>
                <a:lnTo>
                  <a:pt x="4790" y="4435"/>
                </a:lnTo>
                <a:lnTo>
                  <a:pt x="4812" y="4429"/>
                </a:lnTo>
                <a:lnTo>
                  <a:pt x="4821" y="4426"/>
                </a:lnTo>
                <a:lnTo>
                  <a:pt x="4829" y="4422"/>
                </a:lnTo>
                <a:lnTo>
                  <a:pt x="4838" y="4416"/>
                </a:lnTo>
                <a:lnTo>
                  <a:pt x="4844" y="4412"/>
                </a:lnTo>
                <a:lnTo>
                  <a:pt x="4844" y="4412"/>
                </a:lnTo>
                <a:lnTo>
                  <a:pt x="4843" y="4364"/>
                </a:lnTo>
                <a:lnTo>
                  <a:pt x="4841" y="4316"/>
                </a:lnTo>
                <a:lnTo>
                  <a:pt x="4838" y="4261"/>
                </a:lnTo>
                <a:lnTo>
                  <a:pt x="4833" y="4206"/>
                </a:lnTo>
                <a:lnTo>
                  <a:pt x="4831" y="4181"/>
                </a:lnTo>
                <a:lnTo>
                  <a:pt x="4828" y="4159"/>
                </a:lnTo>
                <a:lnTo>
                  <a:pt x="4825" y="4140"/>
                </a:lnTo>
                <a:lnTo>
                  <a:pt x="4822" y="4126"/>
                </a:lnTo>
                <a:lnTo>
                  <a:pt x="4820" y="4121"/>
                </a:lnTo>
                <a:lnTo>
                  <a:pt x="4818" y="4118"/>
                </a:lnTo>
                <a:lnTo>
                  <a:pt x="4816" y="4116"/>
                </a:lnTo>
                <a:lnTo>
                  <a:pt x="4814" y="4116"/>
                </a:lnTo>
                <a:lnTo>
                  <a:pt x="4814" y="4116"/>
                </a:lnTo>
                <a:lnTo>
                  <a:pt x="4786" y="4123"/>
                </a:lnTo>
                <a:lnTo>
                  <a:pt x="4760" y="4128"/>
                </a:lnTo>
                <a:lnTo>
                  <a:pt x="4746" y="4129"/>
                </a:lnTo>
                <a:lnTo>
                  <a:pt x="4734" y="4130"/>
                </a:lnTo>
                <a:lnTo>
                  <a:pt x="4722" y="4130"/>
                </a:lnTo>
                <a:lnTo>
                  <a:pt x="4711" y="4129"/>
                </a:lnTo>
                <a:lnTo>
                  <a:pt x="4698" y="4127"/>
                </a:lnTo>
                <a:lnTo>
                  <a:pt x="4687" y="4125"/>
                </a:lnTo>
                <a:lnTo>
                  <a:pt x="4675" y="4122"/>
                </a:lnTo>
                <a:lnTo>
                  <a:pt x="4664" y="4118"/>
                </a:lnTo>
                <a:lnTo>
                  <a:pt x="4652" y="4113"/>
                </a:lnTo>
                <a:lnTo>
                  <a:pt x="4640" y="4108"/>
                </a:lnTo>
                <a:lnTo>
                  <a:pt x="4629" y="4100"/>
                </a:lnTo>
                <a:lnTo>
                  <a:pt x="4618" y="4093"/>
                </a:lnTo>
                <a:lnTo>
                  <a:pt x="4618" y="4093"/>
                </a:lnTo>
                <a:lnTo>
                  <a:pt x="4613" y="4090"/>
                </a:lnTo>
                <a:lnTo>
                  <a:pt x="4608" y="4086"/>
                </a:lnTo>
                <a:lnTo>
                  <a:pt x="4602" y="4078"/>
                </a:lnTo>
                <a:lnTo>
                  <a:pt x="4597" y="4069"/>
                </a:lnTo>
                <a:lnTo>
                  <a:pt x="4594" y="4059"/>
                </a:lnTo>
                <a:lnTo>
                  <a:pt x="4592" y="4047"/>
                </a:lnTo>
                <a:lnTo>
                  <a:pt x="4591" y="4037"/>
                </a:lnTo>
                <a:lnTo>
                  <a:pt x="4590" y="4015"/>
                </a:lnTo>
                <a:lnTo>
                  <a:pt x="4589" y="3993"/>
                </a:lnTo>
                <a:lnTo>
                  <a:pt x="4587" y="3984"/>
                </a:lnTo>
                <a:lnTo>
                  <a:pt x="4585" y="3976"/>
                </a:lnTo>
                <a:lnTo>
                  <a:pt x="4581" y="3969"/>
                </a:lnTo>
                <a:lnTo>
                  <a:pt x="4575" y="3962"/>
                </a:lnTo>
                <a:lnTo>
                  <a:pt x="4571" y="3959"/>
                </a:lnTo>
                <a:lnTo>
                  <a:pt x="4567" y="3957"/>
                </a:lnTo>
                <a:lnTo>
                  <a:pt x="4561" y="3956"/>
                </a:lnTo>
                <a:lnTo>
                  <a:pt x="4556" y="3955"/>
                </a:lnTo>
                <a:lnTo>
                  <a:pt x="4556" y="3955"/>
                </a:lnTo>
                <a:lnTo>
                  <a:pt x="4534" y="3948"/>
                </a:lnTo>
                <a:lnTo>
                  <a:pt x="4511" y="3941"/>
                </a:lnTo>
                <a:lnTo>
                  <a:pt x="4489" y="3933"/>
                </a:lnTo>
                <a:lnTo>
                  <a:pt x="4468" y="3923"/>
                </a:lnTo>
                <a:lnTo>
                  <a:pt x="4448" y="3913"/>
                </a:lnTo>
                <a:lnTo>
                  <a:pt x="4428" y="3902"/>
                </a:lnTo>
                <a:lnTo>
                  <a:pt x="4410" y="3892"/>
                </a:lnTo>
                <a:lnTo>
                  <a:pt x="4394" y="3881"/>
                </a:lnTo>
                <a:lnTo>
                  <a:pt x="4377" y="3869"/>
                </a:lnTo>
                <a:lnTo>
                  <a:pt x="4363" y="3859"/>
                </a:lnTo>
                <a:lnTo>
                  <a:pt x="4337" y="3839"/>
                </a:lnTo>
                <a:lnTo>
                  <a:pt x="4318" y="3820"/>
                </a:lnTo>
                <a:lnTo>
                  <a:pt x="4306" y="3805"/>
                </a:lnTo>
                <a:lnTo>
                  <a:pt x="4306" y="3805"/>
                </a:lnTo>
                <a:lnTo>
                  <a:pt x="4297" y="3793"/>
                </a:lnTo>
                <a:lnTo>
                  <a:pt x="4288" y="3780"/>
                </a:lnTo>
                <a:lnTo>
                  <a:pt x="4282" y="3769"/>
                </a:lnTo>
                <a:lnTo>
                  <a:pt x="4277" y="3758"/>
                </a:lnTo>
                <a:lnTo>
                  <a:pt x="4273" y="3748"/>
                </a:lnTo>
                <a:lnTo>
                  <a:pt x="4270" y="3739"/>
                </a:lnTo>
                <a:lnTo>
                  <a:pt x="4266" y="3722"/>
                </a:lnTo>
                <a:lnTo>
                  <a:pt x="4265" y="3709"/>
                </a:lnTo>
                <a:lnTo>
                  <a:pt x="4265" y="3699"/>
                </a:lnTo>
                <a:lnTo>
                  <a:pt x="4266" y="3690"/>
                </a:lnTo>
                <a:lnTo>
                  <a:pt x="4266" y="3690"/>
                </a:lnTo>
                <a:lnTo>
                  <a:pt x="4284" y="3700"/>
                </a:lnTo>
                <a:lnTo>
                  <a:pt x="4302" y="3706"/>
                </a:lnTo>
                <a:lnTo>
                  <a:pt x="4321" y="3711"/>
                </a:lnTo>
                <a:lnTo>
                  <a:pt x="4340" y="3714"/>
                </a:lnTo>
                <a:lnTo>
                  <a:pt x="4358" y="3716"/>
                </a:lnTo>
                <a:lnTo>
                  <a:pt x="4377" y="3715"/>
                </a:lnTo>
                <a:lnTo>
                  <a:pt x="4396" y="3712"/>
                </a:lnTo>
                <a:lnTo>
                  <a:pt x="4414" y="3708"/>
                </a:lnTo>
                <a:lnTo>
                  <a:pt x="4434" y="3468"/>
                </a:lnTo>
                <a:lnTo>
                  <a:pt x="4434" y="3468"/>
                </a:lnTo>
                <a:lnTo>
                  <a:pt x="4425" y="3467"/>
                </a:lnTo>
                <a:lnTo>
                  <a:pt x="4405" y="3464"/>
                </a:lnTo>
                <a:lnTo>
                  <a:pt x="4392" y="3461"/>
                </a:lnTo>
                <a:lnTo>
                  <a:pt x="4377" y="3457"/>
                </a:lnTo>
                <a:lnTo>
                  <a:pt x="4362" y="3453"/>
                </a:lnTo>
                <a:lnTo>
                  <a:pt x="4348" y="3447"/>
                </a:lnTo>
                <a:lnTo>
                  <a:pt x="4348" y="3447"/>
                </a:lnTo>
                <a:lnTo>
                  <a:pt x="4339" y="3443"/>
                </a:lnTo>
                <a:lnTo>
                  <a:pt x="4331" y="3438"/>
                </a:lnTo>
                <a:lnTo>
                  <a:pt x="4323" y="3432"/>
                </a:lnTo>
                <a:lnTo>
                  <a:pt x="4316" y="3426"/>
                </a:lnTo>
                <a:lnTo>
                  <a:pt x="4302" y="3412"/>
                </a:lnTo>
                <a:lnTo>
                  <a:pt x="4289" y="3399"/>
                </a:lnTo>
                <a:lnTo>
                  <a:pt x="4280" y="3386"/>
                </a:lnTo>
                <a:lnTo>
                  <a:pt x="4273" y="3376"/>
                </a:lnTo>
                <a:lnTo>
                  <a:pt x="4267" y="3366"/>
                </a:lnTo>
                <a:lnTo>
                  <a:pt x="4267" y="3366"/>
                </a:lnTo>
                <a:lnTo>
                  <a:pt x="4274" y="3369"/>
                </a:lnTo>
                <a:lnTo>
                  <a:pt x="4293" y="3377"/>
                </a:lnTo>
                <a:lnTo>
                  <a:pt x="4321" y="3385"/>
                </a:lnTo>
                <a:lnTo>
                  <a:pt x="4339" y="3389"/>
                </a:lnTo>
                <a:lnTo>
                  <a:pt x="4356" y="3392"/>
                </a:lnTo>
                <a:lnTo>
                  <a:pt x="4356" y="3392"/>
                </a:lnTo>
                <a:lnTo>
                  <a:pt x="4375" y="3394"/>
                </a:lnTo>
                <a:lnTo>
                  <a:pt x="4392" y="3395"/>
                </a:lnTo>
                <a:lnTo>
                  <a:pt x="4407" y="3393"/>
                </a:lnTo>
                <a:lnTo>
                  <a:pt x="4419" y="3391"/>
                </a:lnTo>
                <a:lnTo>
                  <a:pt x="4430" y="3389"/>
                </a:lnTo>
                <a:lnTo>
                  <a:pt x="4438" y="3387"/>
                </a:lnTo>
                <a:lnTo>
                  <a:pt x="4444" y="3384"/>
                </a:lnTo>
                <a:lnTo>
                  <a:pt x="4477" y="3113"/>
                </a:lnTo>
                <a:lnTo>
                  <a:pt x="4477" y="3113"/>
                </a:lnTo>
                <a:lnTo>
                  <a:pt x="4451" y="3114"/>
                </a:lnTo>
                <a:lnTo>
                  <a:pt x="4427" y="3113"/>
                </a:lnTo>
                <a:lnTo>
                  <a:pt x="4408" y="3111"/>
                </a:lnTo>
                <a:lnTo>
                  <a:pt x="4392" y="3106"/>
                </a:lnTo>
                <a:lnTo>
                  <a:pt x="4377" y="3100"/>
                </a:lnTo>
                <a:lnTo>
                  <a:pt x="4365" y="3093"/>
                </a:lnTo>
                <a:lnTo>
                  <a:pt x="4356" y="3085"/>
                </a:lnTo>
                <a:lnTo>
                  <a:pt x="4348" y="3077"/>
                </a:lnTo>
                <a:lnTo>
                  <a:pt x="4343" y="3069"/>
                </a:lnTo>
                <a:lnTo>
                  <a:pt x="4337" y="3060"/>
                </a:lnTo>
                <a:lnTo>
                  <a:pt x="4335" y="3051"/>
                </a:lnTo>
                <a:lnTo>
                  <a:pt x="4333" y="3043"/>
                </a:lnTo>
                <a:lnTo>
                  <a:pt x="4332" y="3035"/>
                </a:lnTo>
                <a:lnTo>
                  <a:pt x="4331" y="3029"/>
                </a:lnTo>
                <a:lnTo>
                  <a:pt x="4332" y="3020"/>
                </a:lnTo>
                <a:lnTo>
                  <a:pt x="4332" y="3020"/>
                </a:lnTo>
                <a:lnTo>
                  <a:pt x="4357" y="3015"/>
                </a:lnTo>
                <a:lnTo>
                  <a:pt x="4381" y="3009"/>
                </a:lnTo>
                <a:lnTo>
                  <a:pt x="4405" y="3001"/>
                </a:lnTo>
                <a:lnTo>
                  <a:pt x="4428" y="2994"/>
                </a:lnTo>
                <a:lnTo>
                  <a:pt x="4451" y="2985"/>
                </a:lnTo>
                <a:lnTo>
                  <a:pt x="4473" y="2975"/>
                </a:lnTo>
                <a:lnTo>
                  <a:pt x="4495" y="2964"/>
                </a:lnTo>
                <a:lnTo>
                  <a:pt x="4515" y="2951"/>
                </a:lnTo>
                <a:lnTo>
                  <a:pt x="4536" y="2939"/>
                </a:lnTo>
                <a:lnTo>
                  <a:pt x="4555" y="2926"/>
                </a:lnTo>
                <a:lnTo>
                  <a:pt x="4574" y="2911"/>
                </a:lnTo>
                <a:lnTo>
                  <a:pt x="4592" y="2896"/>
                </a:lnTo>
                <a:lnTo>
                  <a:pt x="4609" y="2881"/>
                </a:lnTo>
                <a:lnTo>
                  <a:pt x="4627" y="2864"/>
                </a:lnTo>
                <a:lnTo>
                  <a:pt x="4642" y="2848"/>
                </a:lnTo>
                <a:lnTo>
                  <a:pt x="4659" y="2831"/>
                </a:lnTo>
                <a:lnTo>
                  <a:pt x="4673" y="2812"/>
                </a:lnTo>
                <a:lnTo>
                  <a:pt x="4688" y="2794"/>
                </a:lnTo>
                <a:lnTo>
                  <a:pt x="4702" y="2775"/>
                </a:lnTo>
                <a:lnTo>
                  <a:pt x="4715" y="2756"/>
                </a:lnTo>
                <a:lnTo>
                  <a:pt x="4727" y="2737"/>
                </a:lnTo>
                <a:lnTo>
                  <a:pt x="4738" y="2717"/>
                </a:lnTo>
                <a:lnTo>
                  <a:pt x="4750" y="2698"/>
                </a:lnTo>
                <a:lnTo>
                  <a:pt x="4760" y="2677"/>
                </a:lnTo>
                <a:lnTo>
                  <a:pt x="4770" y="2657"/>
                </a:lnTo>
                <a:lnTo>
                  <a:pt x="4779" y="2636"/>
                </a:lnTo>
                <a:lnTo>
                  <a:pt x="4787" y="2616"/>
                </a:lnTo>
                <a:lnTo>
                  <a:pt x="4796" y="2595"/>
                </a:lnTo>
                <a:lnTo>
                  <a:pt x="4803" y="2575"/>
                </a:lnTo>
                <a:lnTo>
                  <a:pt x="4809" y="2555"/>
                </a:lnTo>
                <a:lnTo>
                  <a:pt x="4815" y="2534"/>
                </a:lnTo>
                <a:lnTo>
                  <a:pt x="4820" y="2515"/>
                </a:lnTo>
                <a:lnTo>
                  <a:pt x="4820" y="2515"/>
                </a:lnTo>
                <a:lnTo>
                  <a:pt x="4831" y="2521"/>
                </a:lnTo>
                <a:lnTo>
                  <a:pt x="4847" y="2527"/>
                </a:lnTo>
                <a:lnTo>
                  <a:pt x="4864" y="2533"/>
                </a:lnTo>
                <a:lnTo>
                  <a:pt x="4882" y="2538"/>
                </a:lnTo>
                <a:lnTo>
                  <a:pt x="4903" y="2541"/>
                </a:lnTo>
                <a:lnTo>
                  <a:pt x="4913" y="2542"/>
                </a:lnTo>
                <a:lnTo>
                  <a:pt x="4923" y="2543"/>
                </a:lnTo>
                <a:lnTo>
                  <a:pt x="4935" y="2542"/>
                </a:lnTo>
                <a:lnTo>
                  <a:pt x="4945" y="2541"/>
                </a:lnTo>
                <a:lnTo>
                  <a:pt x="4955" y="2539"/>
                </a:lnTo>
                <a:lnTo>
                  <a:pt x="4965" y="2536"/>
                </a:lnTo>
                <a:lnTo>
                  <a:pt x="4965" y="2536"/>
                </a:lnTo>
                <a:lnTo>
                  <a:pt x="4967" y="2508"/>
                </a:lnTo>
                <a:lnTo>
                  <a:pt x="4970" y="2441"/>
                </a:lnTo>
                <a:lnTo>
                  <a:pt x="4972" y="2405"/>
                </a:lnTo>
                <a:lnTo>
                  <a:pt x="4973" y="2371"/>
                </a:lnTo>
                <a:lnTo>
                  <a:pt x="4972" y="2343"/>
                </a:lnTo>
                <a:lnTo>
                  <a:pt x="4972" y="2333"/>
                </a:lnTo>
                <a:lnTo>
                  <a:pt x="4970" y="2327"/>
                </a:lnTo>
                <a:lnTo>
                  <a:pt x="4970" y="2327"/>
                </a:lnTo>
                <a:lnTo>
                  <a:pt x="4955" y="2325"/>
                </a:lnTo>
                <a:lnTo>
                  <a:pt x="4938" y="2322"/>
                </a:lnTo>
                <a:lnTo>
                  <a:pt x="4919" y="2317"/>
                </a:lnTo>
                <a:lnTo>
                  <a:pt x="4911" y="2314"/>
                </a:lnTo>
                <a:lnTo>
                  <a:pt x="4902" y="2311"/>
                </a:lnTo>
                <a:lnTo>
                  <a:pt x="4893" y="2306"/>
                </a:lnTo>
                <a:lnTo>
                  <a:pt x="4885" y="2302"/>
                </a:lnTo>
                <a:lnTo>
                  <a:pt x="4876" y="2296"/>
                </a:lnTo>
                <a:lnTo>
                  <a:pt x="4868" y="2289"/>
                </a:lnTo>
                <a:lnTo>
                  <a:pt x="4861" y="2282"/>
                </a:lnTo>
                <a:lnTo>
                  <a:pt x="4854" y="2273"/>
                </a:lnTo>
                <a:lnTo>
                  <a:pt x="4848" y="2264"/>
                </a:lnTo>
                <a:lnTo>
                  <a:pt x="4842" y="225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37"/>
          <p:cNvSpPr>
            <a:spLocks/>
          </p:cNvSpPr>
          <p:nvPr userDrawn="1"/>
        </p:nvSpPr>
        <p:spPr bwMode="auto">
          <a:xfrm>
            <a:off x="8332788" y="-385340"/>
            <a:ext cx="276225" cy="73025"/>
          </a:xfrm>
          <a:custGeom>
            <a:avLst/>
            <a:gdLst>
              <a:gd name="T0" fmla="*/ 0 w 349"/>
              <a:gd name="T1" fmla="*/ 34 h 91"/>
              <a:gd name="T2" fmla="*/ 0 w 349"/>
              <a:gd name="T3" fmla="*/ 34 h 91"/>
              <a:gd name="T4" fmla="*/ 20 w 349"/>
              <a:gd name="T5" fmla="*/ 49 h 91"/>
              <a:gd name="T6" fmla="*/ 38 w 349"/>
              <a:gd name="T7" fmla="*/ 60 h 91"/>
              <a:gd name="T8" fmla="*/ 38 w 349"/>
              <a:gd name="T9" fmla="*/ 60 h 91"/>
              <a:gd name="T10" fmla="*/ 69 w 349"/>
              <a:gd name="T11" fmla="*/ 71 h 91"/>
              <a:gd name="T12" fmla="*/ 89 w 349"/>
              <a:gd name="T13" fmla="*/ 78 h 91"/>
              <a:gd name="T14" fmla="*/ 111 w 349"/>
              <a:gd name="T15" fmla="*/ 84 h 91"/>
              <a:gd name="T16" fmla="*/ 137 w 349"/>
              <a:gd name="T17" fmla="*/ 87 h 91"/>
              <a:gd name="T18" fmla="*/ 164 w 349"/>
              <a:gd name="T19" fmla="*/ 91 h 91"/>
              <a:gd name="T20" fmla="*/ 194 w 349"/>
              <a:gd name="T21" fmla="*/ 91 h 91"/>
              <a:gd name="T22" fmla="*/ 226 w 349"/>
              <a:gd name="T23" fmla="*/ 89 h 91"/>
              <a:gd name="T24" fmla="*/ 226 w 349"/>
              <a:gd name="T25" fmla="*/ 89 h 91"/>
              <a:gd name="T26" fmla="*/ 256 w 349"/>
              <a:gd name="T27" fmla="*/ 86 h 91"/>
              <a:gd name="T28" fmla="*/ 279 w 349"/>
              <a:gd name="T29" fmla="*/ 80 h 91"/>
              <a:gd name="T30" fmla="*/ 301 w 349"/>
              <a:gd name="T31" fmla="*/ 75 h 91"/>
              <a:gd name="T32" fmla="*/ 318 w 349"/>
              <a:gd name="T33" fmla="*/ 69 h 91"/>
              <a:gd name="T34" fmla="*/ 342 w 349"/>
              <a:gd name="T35" fmla="*/ 56 h 91"/>
              <a:gd name="T36" fmla="*/ 349 w 349"/>
              <a:gd name="T37" fmla="*/ 53 h 91"/>
              <a:gd name="T38" fmla="*/ 349 w 349"/>
              <a:gd name="T39" fmla="*/ 53 h 91"/>
              <a:gd name="T40" fmla="*/ 338 w 349"/>
              <a:gd name="T41" fmla="*/ 49 h 91"/>
              <a:gd name="T42" fmla="*/ 329 w 349"/>
              <a:gd name="T43" fmla="*/ 44 h 91"/>
              <a:gd name="T44" fmla="*/ 314 w 349"/>
              <a:gd name="T45" fmla="*/ 31 h 91"/>
              <a:gd name="T46" fmla="*/ 314 w 349"/>
              <a:gd name="T47" fmla="*/ 31 h 91"/>
              <a:gd name="T48" fmla="*/ 312 w 349"/>
              <a:gd name="T49" fmla="*/ 38 h 91"/>
              <a:gd name="T50" fmla="*/ 312 w 349"/>
              <a:gd name="T51" fmla="*/ 38 h 91"/>
              <a:gd name="T52" fmla="*/ 311 w 349"/>
              <a:gd name="T53" fmla="*/ 51 h 91"/>
              <a:gd name="T54" fmla="*/ 311 w 349"/>
              <a:gd name="T55" fmla="*/ 51 h 91"/>
              <a:gd name="T56" fmla="*/ 303 w 349"/>
              <a:gd name="T57" fmla="*/ 49 h 91"/>
              <a:gd name="T58" fmla="*/ 303 w 349"/>
              <a:gd name="T59" fmla="*/ 49 h 91"/>
              <a:gd name="T60" fmla="*/ 298 w 349"/>
              <a:gd name="T61" fmla="*/ 45 h 91"/>
              <a:gd name="T62" fmla="*/ 292 w 349"/>
              <a:gd name="T63" fmla="*/ 40 h 91"/>
              <a:gd name="T64" fmla="*/ 289 w 349"/>
              <a:gd name="T65" fmla="*/ 33 h 91"/>
              <a:gd name="T66" fmla="*/ 287 w 349"/>
              <a:gd name="T67" fmla="*/ 23 h 91"/>
              <a:gd name="T68" fmla="*/ 287 w 349"/>
              <a:gd name="T69" fmla="*/ 23 h 91"/>
              <a:gd name="T70" fmla="*/ 287 w 349"/>
              <a:gd name="T71" fmla="*/ 22 h 91"/>
              <a:gd name="T72" fmla="*/ 287 w 349"/>
              <a:gd name="T73" fmla="*/ 22 h 91"/>
              <a:gd name="T74" fmla="*/ 272 w 349"/>
              <a:gd name="T75" fmla="*/ 27 h 91"/>
              <a:gd name="T76" fmla="*/ 252 w 349"/>
              <a:gd name="T77" fmla="*/ 33 h 91"/>
              <a:gd name="T78" fmla="*/ 228 w 349"/>
              <a:gd name="T79" fmla="*/ 38 h 91"/>
              <a:gd name="T80" fmla="*/ 205 w 349"/>
              <a:gd name="T81" fmla="*/ 40 h 91"/>
              <a:gd name="T82" fmla="*/ 205 w 349"/>
              <a:gd name="T83" fmla="*/ 40 h 91"/>
              <a:gd name="T84" fmla="*/ 161 w 349"/>
              <a:gd name="T85" fmla="*/ 38 h 91"/>
              <a:gd name="T86" fmla="*/ 139 w 349"/>
              <a:gd name="T87" fmla="*/ 36 h 91"/>
              <a:gd name="T88" fmla="*/ 117 w 349"/>
              <a:gd name="T89" fmla="*/ 33 h 91"/>
              <a:gd name="T90" fmla="*/ 95 w 349"/>
              <a:gd name="T91" fmla="*/ 29 h 91"/>
              <a:gd name="T92" fmla="*/ 73 w 349"/>
              <a:gd name="T93" fmla="*/ 22 h 91"/>
              <a:gd name="T94" fmla="*/ 51 w 349"/>
              <a:gd name="T95" fmla="*/ 14 h 91"/>
              <a:gd name="T96" fmla="*/ 31 w 349"/>
              <a:gd name="T97" fmla="*/ 7 h 91"/>
              <a:gd name="T98" fmla="*/ 31 w 349"/>
              <a:gd name="T99" fmla="*/ 7 h 91"/>
              <a:gd name="T100" fmla="*/ 15 w 349"/>
              <a:gd name="T101" fmla="*/ 0 h 91"/>
              <a:gd name="T102" fmla="*/ 15 w 349"/>
              <a:gd name="T103" fmla="*/ 0 h 91"/>
              <a:gd name="T104" fmla="*/ 15 w 349"/>
              <a:gd name="T105" fmla="*/ 1 h 91"/>
              <a:gd name="T106" fmla="*/ 15 w 349"/>
              <a:gd name="T107" fmla="*/ 5 h 91"/>
              <a:gd name="T108" fmla="*/ 18 w 349"/>
              <a:gd name="T109" fmla="*/ 14 h 91"/>
              <a:gd name="T110" fmla="*/ 25 w 349"/>
              <a:gd name="T111" fmla="*/ 25 h 91"/>
              <a:gd name="T112" fmla="*/ 25 w 349"/>
              <a:gd name="T113" fmla="*/ 25 h 91"/>
              <a:gd name="T114" fmla="*/ 16 w 349"/>
              <a:gd name="T115" fmla="*/ 23 h 91"/>
              <a:gd name="T116" fmla="*/ 7 w 349"/>
              <a:gd name="T117" fmla="*/ 27 h 91"/>
              <a:gd name="T118" fmla="*/ 7 w 349"/>
              <a:gd name="T119" fmla="*/ 27 h 91"/>
              <a:gd name="T120" fmla="*/ 2 w 349"/>
              <a:gd name="T121" fmla="*/ 31 h 91"/>
              <a:gd name="T122" fmla="*/ 0 w 349"/>
              <a:gd name="T12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1">
                <a:moveTo>
                  <a:pt x="0" y="34"/>
                </a:moveTo>
                <a:lnTo>
                  <a:pt x="0" y="34"/>
                </a:lnTo>
                <a:lnTo>
                  <a:pt x="20" y="49"/>
                </a:lnTo>
                <a:lnTo>
                  <a:pt x="38" y="60"/>
                </a:lnTo>
                <a:lnTo>
                  <a:pt x="38" y="60"/>
                </a:lnTo>
                <a:lnTo>
                  <a:pt x="69" y="71"/>
                </a:lnTo>
                <a:lnTo>
                  <a:pt x="89" y="78"/>
                </a:lnTo>
                <a:lnTo>
                  <a:pt x="111" y="84"/>
                </a:lnTo>
                <a:lnTo>
                  <a:pt x="137" y="87"/>
                </a:lnTo>
                <a:lnTo>
                  <a:pt x="164" y="91"/>
                </a:lnTo>
                <a:lnTo>
                  <a:pt x="194" y="91"/>
                </a:lnTo>
                <a:lnTo>
                  <a:pt x="226" y="89"/>
                </a:lnTo>
                <a:lnTo>
                  <a:pt x="226" y="89"/>
                </a:lnTo>
                <a:lnTo>
                  <a:pt x="256" y="86"/>
                </a:lnTo>
                <a:lnTo>
                  <a:pt x="279" y="80"/>
                </a:lnTo>
                <a:lnTo>
                  <a:pt x="301" y="75"/>
                </a:lnTo>
                <a:lnTo>
                  <a:pt x="318" y="69"/>
                </a:lnTo>
                <a:lnTo>
                  <a:pt x="342" y="56"/>
                </a:lnTo>
                <a:lnTo>
                  <a:pt x="349" y="53"/>
                </a:lnTo>
                <a:lnTo>
                  <a:pt x="349" y="53"/>
                </a:lnTo>
                <a:lnTo>
                  <a:pt x="338" y="49"/>
                </a:lnTo>
                <a:lnTo>
                  <a:pt x="329" y="44"/>
                </a:lnTo>
                <a:lnTo>
                  <a:pt x="314" y="31"/>
                </a:lnTo>
                <a:lnTo>
                  <a:pt x="314" y="31"/>
                </a:lnTo>
                <a:lnTo>
                  <a:pt x="312" y="38"/>
                </a:lnTo>
                <a:lnTo>
                  <a:pt x="312" y="38"/>
                </a:lnTo>
                <a:lnTo>
                  <a:pt x="311" y="51"/>
                </a:lnTo>
                <a:lnTo>
                  <a:pt x="311" y="51"/>
                </a:lnTo>
                <a:lnTo>
                  <a:pt x="303" y="49"/>
                </a:lnTo>
                <a:lnTo>
                  <a:pt x="303" y="49"/>
                </a:lnTo>
                <a:lnTo>
                  <a:pt x="298" y="45"/>
                </a:lnTo>
                <a:lnTo>
                  <a:pt x="292" y="40"/>
                </a:lnTo>
                <a:lnTo>
                  <a:pt x="289" y="33"/>
                </a:lnTo>
                <a:lnTo>
                  <a:pt x="287" y="23"/>
                </a:lnTo>
                <a:lnTo>
                  <a:pt x="287" y="23"/>
                </a:lnTo>
                <a:lnTo>
                  <a:pt x="287" y="22"/>
                </a:lnTo>
                <a:lnTo>
                  <a:pt x="287" y="22"/>
                </a:lnTo>
                <a:lnTo>
                  <a:pt x="272" y="27"/>
                </a:lnTo>
                <a:lnTo>
                  <a:pt x="252" y="33"/>
                </a:lnTo>
                <a:lnTo>
                  <a:pt x="228" y="38"/>
                </a:lnTo>
                <a:lnTo>
                  <a:pt x="205" y="40"/>
                </a:lnTo>
                <a:lnTo>
                  <a:pt x="205" y="40"/>
                </a:lnTo>
                <a:lnTo>
                  <a:pt x="161" y="38"/>
                </a:lnTo>
                <a:lnTo>
                  <a:pt x="139" y="36"/>
                </a:lnTo>
                <a:lnTo>
                  <a:pt x="117" y="33"/>
                </a:lnTo>
                <a:lnTo>
                  <a:pt x="95" y="29"/>
                </a:lnTo>
                <a:lnTo>
                  <a:pt x="73" y="22"/>
                </a:lnTo>
                <a:lnTo>
                  <a:pt x="51" y="14"/>
                </a:lnTo>
                <a:lnTo>
                  <a:pt x="31" y="7"/>
                </a:lnTo>
                <a:lnTo>
                  <a:pt x="31" y="7"/>
                </a:lnTo>
                <a:lnTo>
                  <a:pt x="15" y="0"/>
                </a:lnTo>
                <a:lnTo>
                  <a:pt x="15" y="0"/>
                </a:lnTo>
                <a:lnTo>
                  <a:pt x="15" y="1"/>
                </a:lnTo>
                <a:lnTo>
                  <a:pt x="15" y="5"/>
                </a:lnTo>
                <a:lnTo>
                  <a:pt x="18" y="14"/>
                </a:lnTo>
                <a:lnTo>
                  <a:pt x="25" y="25"/>
                </a:lnTo>
                <a:lnTo>
                  <a:pt x="25" y="25"/>
                </a:lnTo>
                <a:lnTo>
                  <a:pt x="16" y="23"/>
                </a:lnTo>
                <a:lnTo>
                  <a:pt x="7" y="27"/>
                </a:lnTo>
                <a:lnTo>
                  <a:pt x="7" y="27"/>
                </a:lnTo>
                <a:lnTo>
                  <a:pt x="2" y="31"/>
                </a:lnTo>
                <a:lnTo>
                  <a:pt x="0" y="3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38"/>
          <p:cNvSpPr>
            <a:spLocks/>
          </p:cNvSpPr>
          <p:nvPr userDrawn="1"/>
        </p:nvSpPr>
        <p:spPr bwMode="auto">
          <a:xfrm>
            <a:off x="8270875" y="-618703"/>
            <a:ext cx="282575" cy="201613"/>
          </a:xfrm>
          <a:custGeom>
            <a:avLst/>
            <a:gdLst>
              <a:gd name="T0" fmla="*/ 326 w 357"/>
              <a:gd name="T1" fmla="*/ 20 h 253"/>
              <a:gd name="T2" fmla="*/ 320 w 357"/>
              <a:gd name="T3" fmla="*/ 3 h 253"/>
              <a:gd name="T4" fmla="*/ 311 w 357"/>
              <a:gd name="T5" fmla="*/ 0 h 253"/>
              <a:gd name="T6" fmla="*/ 227 w 357"/>
              <a:gd name="T7" fmla="*/ 40 h 253"/>
              <a:gd name="T8" fmla="*/ 207 w 357"/>
              <a:gd name="T9" fmla="*/ 53 h 253"/>
              <a:gd name="T10" fmla="*/ 176 w 357"/>
              <a:gd name="T11" fmla="*/ 53 h 253"/>
              <a:gd name="T12" fmla="*/ 181 w 357"/>
              <a:gd name="T13" fmla="*/ 71 h 253"/>
              <a:gd name="T14" fmla="*/ 172 w 357"/>
              <a:gd name="T15" fmla="*/ 78 h 253"/>
              <a:gd name="T16" fmla="*/ 181 w 357"/>
              <a:gd name="T17" fmla="*/ 93 h 253"/>
              <a:gd name="T18" fmla="*/ 198 w 357"/>
              <a:gd name="T19" fmla="*/ 91 h 253"/>
              <a:gd name="T20" fmla="*/ 189 w 357"/>
              <a:gd name="T21" fmla="*/ 115 h 253"/>
              <a:gd name="T22" fmla="*/ 147 w 357"/>
              <a:gd name="T23" fmla="*/ 146 h 253"/>
              <a:gd name="T24" fmla="*/ 101 w 357"/>
              <a:gd name="T25" fmla="*/ 155 h 253"/>
              <a:gd name="T26" fmla="*/ 79 w 357"/>
              <a:gd name="T27" fmla="*/ 137 h 253"/>
              <a:gd name="T28" fmla="*/ 68 w 357"/>
              <a:gd name="T29" fmla="*/ 126 h 253"/>
              <a:gd name="T30" fmla="*/ 50 w 357"/>
              <a:gd name="T31" fmla="*/ 126 h 253"/>
              <a:gd name="T32" fmla="*/ 28 w 357"/>
              <a:gd name="T33" fmla="*/ 137 h 253"/>
              <a:gd name="T34" fmla="*/ 48 w 357"/>
              <a:gd name="T35" fmla="*/ 140 h 253"/>
              <a:gd name="T36" fmla="*/ 44 w 357"/>
              <a:gd name="T37" fmla="*/ 149 h 253"/>
              <a:gd name="T38" fmla="*/ 75 w 357"/>
              <a:gd name="T39" fmla="*/ 169 h 253"/>
              <a:gd name="T40" fmla="*/ 75 w 357"/>
              <a:gd name="T41" fmla="*/ 171 h 253"/>
              <a:gd name="T42" fmla="*/ 39 w 357"/>
              <a:gd name="T43" fmla="*/ 160 h 253"/>
              <a:gd name="T44" fmla="*/ 28 w 357"/>
              <a:gd name="T45" fmla="*/ 164 h 253"/>
              <a:gd name="T46" fmla="*/ 8 w 357"/>
              <a:gd name="T47" fmla="*/ 171 h 253"/>
              <a:gd name="T48" fmla="*/ 2 w 357"/>
              <a:gd name="T49" fmla="*/ 193 h 253"/>
              <a:gd name="T50" fmla="*/ 17 w 357"/>
              <a:gd name="T51" fmla="*/ 180 h 253"/>
              <a:gd name="T52" fmla="*/ 22 w 357"/>
              <a:gd name="T53" fmla="*/ 188 h 253"/>
              <a:gd name="T54" fmla="*/ 26 w 357"/>
              <a:gd name="T55" fmla="*/ 197 h 253"/>
              <a:gd name="T56" fmla="*/ 66 w 357"/>
              <a:gd name="T57" fmla="*/ 195 h 253"/>
              <a:gd name="T58" fmla="*/ 75 w 357"/>
              <a:gd name="T59" fmla="*/ 197 h 253"/>
              <a:gd name="T60" fmla="*/ 39 w 357"/>
              <a:gd name="T61" fmla="*/ 206 h 253"/>
              <a:gd name="T62" fmla="*/ 37 w 357"/>
              <a:gd name="T63" fmla="*/ 213 h 253"/>
              <a:gd name="T64" fmla="*/ 28 w 357"/>
              <a:gd name="T65" fmla="*/ 233 h 253"/>
              <a:gd name="T66" fmla="*/ 35 w 357"/>
              <a:gd name="T67" fmla="*/ 248 h 253"/>
              <a:gd name="T68" fmla="*/ 41 w 357"/>
              <a:gd name="T69" fmla="*/ 244 h 253"/>
              <a:gd name="T70" fmla="*/ 42 w 357"/>
              <a:gd name="T71" fmla="*/ 235 h 253"/>
              <a:gd name="T72" fmla="*/ 55 w 357"/>
              <a:gd name="T73" fmla="*/ 243 h 253"/>
              <a:gd name="T74" fmla="*/ 72 w 357"/>
              <a:gd name="T75" fmla="*/ 232 h 253"/>
              <a:gd name="T76" fmla="*/ 94 w 357"/>
              <a:gd name="T77" fmla="*/ 213 h 253"/>
              <a:gd name="T78" fmla="*/ 108 w 357"/>
              <a:gd name="T79" fmla="*/ 211 h 253"/>
              <a:gd name="T80" fmla="*/ 110 w 357"/>
              <a:gd name="T81" fmla="*/ 222 h 253"/>
              <a:gd name="T82" fmla="*/ 115 w 357"/>
              <a:gd name="T83" fmla="*/ 233 h 253"/>
              <a:gd name="T84" fmla="*/ 114 w 357"/>
              <a:gd name="T85" fmla="*/ 243 h 253"/>
              <a:gd name="T86" fmla="*/ 136 w 357"/>
              <a:gd name="T87" fmla="*/ 224 h 253"/>
              <a:gd name="T88" fmla="*/ 141 w 357"/>
              <a:gd name="T89" fmla="*/ 219 h 253"/>
              <a:gd name="T90" fmla="*/ 145 w 357"/>
              <a:gd name="T91" fmla="*/ 211 h 253"/>
              <a:gd name="T92" fmla="*/ 147 w 357"/>
              <a:gd name="T93" fmla="*/ 200 h 253"/>
              <a:gd name="T94" fmla="*/ 167 w 357"/>
              <a:gd name="T95" fmla="*/ 193 h 253"/>
              <a:gd name="T96" fmla="*/ 170 w 357"/>
              <a:gd name="T97" fmla="*/ 180 h 253"/>
              <a:gd name="T98" fmla="*/ 181 w 357"/>
              <a:gd name="T99" fmla="*/ 179 h 253"/>
              <a:gd name="T100" fmla="*/ 199 w 357"/>
              <a:gd name="T101" fmla="*/ 197 h 253"/>
              <a:gd name="T102" fmla="*/ 231 w 357"/>
              <a:gd name="T103" fmla="*/ 182 h 253"/>
              <a:gd name="T104" fmla="*/ 227 w 357"/>
              <a:gd name="T105" fmla="*/ 169 h 253"/>
              <a:gd name="T106" fmla="*/ 223 w 357"/>
              <a:gd name="T107" fmla="*/ 155 h 253"/>
              <a:gd name="T108" fmla="*/ 245 w 357"/>
              <a:gd name="T109" fmla="*/ 173 h 253"/>
              <a:gd name="T110" fmla="*/ 276 w 357"/>
              <a:gd name="T111" fmla="*/ 155 h 253"/>
              <a:gd name="T112" fmla="*/ 273 w 357"/>
              <a:gd name="T113" fmla="*/ 149 h 253"/>
              <a:gd name="T114" fmla="*/ 263 w 357"/>
              <a:gd name="T115" fmla="*/ 131 h 253"/>
              <a:gd name="T116" fmla="*/ 262 w 357"/>
              <a:gd name="T117" fmla="*/ 115 h 253"/>
              <a:gd name="T118" fmla="*/ 262 w 357"/>
              <a:gd name="T119" fmla="*/ 98 h 253"/>
              <a:gd name="T120" fmla="*/ 353 w 357"/>
              <a:gd name="T121" fmla="*/ 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253">
                <a:moveTo>
                  <a:pt x="344" y="31"/>
                </a:moveTo>
                <a:lnTo>
                  <a:pt x="344" y="31"/>
                </a:lnTo>
                <a:lnTo>
                  <a:pt x="335" y="23"/>
                </a:lnTo>
                <a:lnTo>
                  <a:pt x="326" y="20"/>
                </a:lnTo>
                <a:lnTo>
                  <a:pt x="309" y="12"/>
                </a:lnTo>
                <a:lnTo>
                  <a:pt x="309" y="12"/>
                </a:lnTo>
                <a:lnTo>
                  <a:pt x="316" y="7"/>
                </a:lnTo>
                <a:lnTo>
                  <a:pt x="320" y="3"/>
                </a:lnTo>
                <a:lnTo>
                  <a:pt x="320" y="1"/>
                </a:lnTo>
                <a:lnTo>
                  <a:pt x="320" y="1"/>
                </a:lnTo>
                <a:lnTo>
                  <a:pt x="315" y="0"/>
                </a:lnTo>
                <a:lnTo>
                  <a:pt x="311" y="0"/>
                </a:lnTo>
                <a:lnTo>
                  <a:pt x="311" y="0"/>
                </a:lnTo>
                <a:lnTo>
                  <a:pt x="280" y="12"/>
                </a:lnTo>
                <a:lnTo>
                  <a:pt x="252" y="25"/>
                </a:lnTo>
                <a:lnTo>
                  <a:pt x="227" y="40"/>
                </a:lnTo>
                <a:lnTo>
                  <a:pt x="209" y="53"/>
                </a:lnTo>
                <a:lnTo>
                  <a:pt x="209" y="53"/>
                </a:lnTo>
                <a:lnTo>
                  <a:pt x="207" y="53"/>
                </a:lnTo>
                <a:lnTo>
                  <a:pt x="207" y="53"/>
                </a:lnTo>
                <a:lnTo>
                  <a:pt x="201" y="56"/>
                </a:lnTo>
                <a:lnTo>
                  <a:pt x="196" y="56"/>
                </a:lnTo>
                <a:lnTo>
                  <a:pt x="185" y="54"/>
                </a:lnTo>
                <a:lnTo>
                  <a:pt x="176" y="53"/>
                </a:lnTo>
                <a:lnTo>
                  <a:pt x="174" y="51"/>
                </a:lnTo>
                <a:lnTo>
                  <a:pt x="170" y="67"/>
                </a:lnTo>
                <a:lnTo>
                  <a:pt x="170" y="67"/>
                </a:lnTo>
                <a:lnTo>
                  <a:pt x="181" y="71"/>
                </a:lnTo>
                <a:lnTo>
                  <a:pt x="189" y="74"/>
                </a:lnTo>
                <a:lnTo>
                  <a:pt x="189" y="74"/>
                </a:lnTo>
                <a:lnTo>
                  <a:pt x="178" y="76"/>
                </a:lnTo>
                <a:lnTo>
                  <a:pt x="172" y="78"/>
                </a:lnTo>
                <a:lnTo>
                  <a:pt x="168" y="82"/>
                </a:lnTo>
                <a:lnTo>
                  <a:pt x="174" y="96"/>
                </a:lnTo>
                <a:lnTo>
                  <a:pt x="174" y="96"/>
                </a:lnTo>
                <a:lnTo>
                  <a:pt x="181" y="93"/>
                </a:lnTo>
                <a:lnTo>
                  <a:pt x="189" y="91"/>
                </a:lnTo>
                <a:lnTo>
                  <a:pt x="198" y="89"/>
                </a:lnTo>
                <a:lnTo>
                  <a:pt x="198" y="89"/>
                </a:lnTo>
                <a:lnTo>
                  <a:pt x="198" y="91"/>
                </a:lnTo>
                <a:lnTo>
                  <a:pt x="198" y="91"/>
                </a:lnTo>
                <a:lnTo>
                  <a:pt x="198" y="98"/>
                </a:lnTo>
                <a:lnTo>
                  <a:pt x="194" y="105"/>
                </a:lnTo>
                <a:lnTo>
                  <a:pt x="189" y="115"/>
                </a:lnTo>
                <a:lnTo>
                  <a:pt x="181" y="122"/>
                </a:lnTo>
                <a:lnTo>
                  <a:pt x="165" y="137"/>
                </a:lnTo>
                <a:lnTo>
                  <a:pt x="156" y="142"/>
                </a:lnTo>
                <a:lnTo>
                  <a:pt x="147" y="146"/>
                </a:lnTo>
                <a:lnTo>
                  <a:pt x="147" y="146"/>
                </a:lnTo>
                <a:lnTo>
                  <a:pt x="128" y="151"/>
                </a:lnTo>
                <a:lnTo>
                  <a:pt x="112" y="155"/>
                </a:lnTo>
                <a:lnTo>
                  <a:pt x="101" y="155"/>
                </a:lnTo>
                <a:lnTo>
                  <a:pt x="95" y="153"/>
                </a:lnTo>
                <a:lnTo>
                  <a:pt x="95" y="153"/>
                </a:lnTo>
                <a:lnTo>
                  <a:pt x="84" y="144"/>
                </a:lnTo>
                <a:lnTo>
                  <a:pt x="79" y="137"/>
                </a:lnTo>
                <a:lnTo>
                  <a:pt x="73" y="129"/>
                </a:lnTo>
                <a:lnTo>
                  <a:pt x="72" y="126"/>
                </a:lnTo>
                <a:lnTo>
                  <a:pt x="68" y="126"/>
                </a:lnTo>
                <a:lnTo>
                  <a:pt x="68" y="126"/>
                </a:lnTo>
                <a:lnTo>
                  <a:pt x="64" y="126"/>
                </a:lnTo>
                <a:lnTo>
                  <a:pt x="61" y="127"/>
                </a:lnTo>
                <a:lnTo>
                  <a:pt x="61" y="127"/>
                </a:lnTo>
                <a:lnTo>
                  <a:pt x="50" y="126"/>
                </a:lnTo>
                <a:lnTo>
                  <a:pt x="41" y="127"/>
                </a:lnTo>
                <a:lnTo>
                  <a:pt x="33" y="131"/>
                </a:lnTo>
                <a:lnTo>
                  <a:pt x="30" y="133"/>
                </a:lnTo>
                <a:lnTo>
                  <a:pt x="28" y="137"/>
                </a:lnTo>
                <a:lnTo>
                  <a:pt x="28" y="137"/>
                </a:lnTo>
                <a:lnTo>
                  <a:pt x="41" y="137"/>
                </a:lnTo>
                <a:lnTo>
                  <a:pt x="48" y="138"/>
                </a:lnTo>
                <a:lnTo>
                  <a:pt x="48" y="140"/>
                </a:lnTo>
                <a:lnTo>
                  <a:pt x="46" y="142"/>
                </a:lnTo>
                <a:lnTo>
                  <a:pt x="46" y="142"/>
                </a:lnTo>
                <a:lnTo>
                  <a:pt x="42" y="146"/>
                </a:lnTo>
                <a:lnTo>
                  <a:pt x="44" y="149"/>
                </a:lnTo>
                <a:lnTo>
                  <a:pt x="46" y="153"/>
                </a:lnTo>
                <a:lnTo>
                  <a:pt x="52" y="157"/>
                </a:lnTo>
                <a:lnTo>
                  <a:pt x="75" y="169"/>
                </a:lnTo>
                <a:lnTo>
                  <a:pt x="75" y="169"/>
                </a:lnTo>
                <a:lnTo>
                  <a:pt x="75" y="169"/>
                </a:lnTo>
                <a:lnTo>
                  <a:pt x="75" y="171"/>
                </a:lnTo>
                <a:lnTo>
                  <a:pt x="75" y="171"/>
                </a:lnTo>
                <a:lnTo>
                  <a:pt x="75" y="171"/>
                </a:lnTo>
                <a:lnTo>
                  <a:pt x="68" y="171"/>
                </a:lnTo>
                <a:lnTo>
                  <a:pt x="59" y="168"/>
                </a:lnTo>
                <a:lnTo>
                  <a:pt x="39" y="160"/>
                </a:lnTo>
                <a:lnTo>
                  <a:pt x="39" y="160"/>
                </a:lnTo>
                <a:lnTo>
                  <a:pt x="35" y="160"/>
                </a:lnTo>
                <a:lnTo>
                  <a:pt x="31" y="160"/>
                </a:lnTo>
                <a:lnTo>
                  <a:pt x="28" y="164"/>
                </a:lnTo>
                <a:lnTo>
                  <a:pt x="28" y="164"/>
                </a:lnTo>
                <a:lnTo>
                  <a:pt x="24" y="164"/>
                </a:lnTo>
                <a:lnTo>
                  <a:pt x="19" y="164"/>
                </a:lnTo>
                <a:lnTo>
                  <a:pt x="11" y="168"/>
                </a:lnTo>
                <a:lnTo>
                  <a:pt x="8" y="171"/>
                </a:lnTo>
                <a:lnTo>
                  <a:pt x="2" y="175"/>
                </a:lnTo>
                <a:lnTo>
                  <a:pt x="0" y="180"/>
                </a:lnTo>
                <a:lnTo>
                  <a:pt x="0" y="186"/>
                </a:lnTo>
                <a:lnTo>
                  <a:pt x="2" y="193"/>
                </a:lnTo>
                <a:lnTo>
                  <a:pt x="2" y="193"/>
                </a:lnTo>
                <a:lnTo>
                  <a:pt x="8" y="186"/>
                </a:lnTo>
                <a:lnTo>
                  <a:pt x="13" y="180"/>
                </a:lnTo>
                <a:lnTo>
                  <a:pt x="17" y="180"/>
                </a:lnTo>
                <a:lnTo>
                  <a:pt x="20" y="180"/>
                </a:lnTo>
                <a:lnTo>
                  <a:pt x="20" y="180"/>
                </a:lnTo>
                <a:lnTo>
                  <a:pt x="22" y="182"/>
                </a:lnTo>
                <a:lnTo>
                  <a:pt x="22" y="188"/>
                </a:lnTo>
                <a:lnTo>
                  <a:pt x="22" y="191"/>
                </a:lnTo>
                <a:lnTo>
                  <a:pt x="24" y="195"/>
                </a:lnTo>
                <a:lnTo>
                  <a:pt x="26" y="197"/>
                </a:lnTo>
                <a:lnTo>
                  <a:pt x="26" y="197"/>
                </a:lnTo>
                <a:lnTo>
                  <a:pt x="30" y="199"/>
                </a:lnTo>
                <a:lnTo>
                  <a:pt x="37" y="199"/>
                </a:lnTo>
                <a:lnTo>
                  <a:pt x="52" y="197"/>
                </a:lnTo>
                <a:lnTo>
                  <a:pt x="66" y="195"/>
                </a:lnTo>
                <a:lnTo>
                  <a:pt x="73" y="195"/>
                </a:lnTo>
                <a:lnTo>
                  <a:pt x="75" y="195"/>
                </a:lnTo>
                <a:lnTo>
                  <a:pt x="75" y="195"/>
                </a:lnTo>
                <a:lnTo>
                  <a:pt x="75" y="197"/>
                </a:lnTo>
                <a:lnTo>
                  <a:pt x="72" y="199"/>
                </a:lnTo>
                <a:lnTo>
                  <a:pt x="59" y="200"/>
                </a:lnTo>
                <a:lnTo>
                  <a:pt x="44" y="202"/>
                </a:lnTo>
                <a:lnTo>
                  <a:pt x="39" y="206"/>
                </a:lnTo>
                <a:lnTo>
                  <a:pt x="37" y="208"/>
                </a:lnTo>
                <a:lnTo>
                  <a:pt x="37" y="208"/>
                </a:lnTo>
                <a:lnTo>
                  <a:pt x="37" y="213"/>
                </a:lnTo>
                <a:lnTo>
                  <a:pt x="37" y="213"/>
                </a:lnTo>
                <a:lnTo>
                  <a:pt x="37" y="215"/>
                </a:lnTo>
                <a:lnTo>
                  <a:pt x="33" y="219"/>
                </a:lnTo>
                <a:lnTo>
                  <a:pt x="30" y="226"/>
                </a:lnTo>
                <a:lnTo>
                  <a:pt x="28" y="233"/>
                </a:lnTo>
                <a:lnTo>
                  <a:pt x="28" y="233"/>
                </a:lnTo>
                <a:lnTo>
                  <a:pt x="28" y="237"/>
                </a:lnTo>
                <a:lnTo>
                  <a:pt x="30" y="243"/>
                </a:lnTo>
                <a:lnTo>
                  <a:pt x="35" y="248"/>
                </a:lnTo>
                <a:lnTo>
                  <a:pt x="41" y="253"/>
                </a:lnTo>
                <a:lnTo>
                  <a:pt x="41" y="253"/>
                </a:lnTo>
                <a:lnTo>
                  <a:pt x="42" y="252"/>
                </a:lnTo>
                <a:lnTo>
                  <a:pt x="41" y="244"/>
                </a:lnTo>
                <a:lnTo>
                  <a:pt x="41" y="239"/>
                </a:lnTo>
                <a:lnTo>
                  <a:pt x="42" y="237"/>
                </a:lnTo>
                <a:lnTo>
                  <a:pt x="42" y="235"/>
                </a:lnTo>
                <a:lnTo>
                  <a:pt x="42" y="235"/>
                </a:lnTo>
                <a:lnTo>
                  <a:pt x="46" y="235"/>
                </a:lnTo>
                <a:lnTo>
                  <a:pt x="48" y="237"/>
                </a:lnTo>
                <a:lnTo>
                  <a:pt x="52" y="241"/>
                </a:lnTo>
                <a:lnTo>
                  <a:pt x="55" y="243"/>
                </a:lnTo>
                <a:lnTo>
                  <a:pt x="55" y="243"/>
                </a:lnTo>
                <a:lnTo>
                  <a:pt x="59" y="241"/>
                </a:lnTo>
                <a:lnTo>
                  <a:pt x="62" y="239"/>
                </a:lnTo>
                <a:lnTo>
                  <a:pt x="72" y="232"/>
                </a:lnTo>
                <a:lnTo>
                  <a:pt x="81" y="222"/>
                </a:lnTo>
                <a:lnTo>
                  <a:pt x="86" y="217"/>
                </a:lnTo>
                <a:lnTo>
                  <a:pt x="94" y="213"/>
                </a:lnTo>
                <a:lnTo>
                  <a:pt x="94" y="213"/>
                </a:lnTo>
                <a:lnTo>
                  <a:pt x="103" y="210"/>
                </a:lnTo>
                <a:lnTo>
                  <a:pt x="106" y="208"/>
                </a:lnTo>
                <a:lnTo>
                  <a:pt x="108" y="210"/>
                </a:lnTo>
                <a:lnTo>
                  <a:pt x="108" y="211"/>
                </a:lnTo>
                <a:lnTo>
                  <a:pt x="108" y="217"/>
                </a:lnTo>
                <a:lnTo>
                  <a:pt x="108" y="221"/>
                </a:lnTo>
                <a:lnTo>
                  <a:pt x="110" y="222"/>
                </a:lnTo>
                <a:lnTo>
                  <a:pt x="110" y="222"/>
                </a:lnTo>
                <a:lnTo>
                  <a:pt x="115" y="224"/>
                </a:lnTo>
                <a:lnTo>
                  <a:pt x="117" y="226"/>
                </a:lnTo>
                <a:lnTo>
                  <a:pt x="117" y="230"/>
                </a:lnTo>
                <a:lnTo>
                  <a:pt x="115" y="233"/>
                </a:lnTo>
                <a:lnTo>
                  <a:pt x="112" y="239"/>
                </a:lnTo>
                <a:lnTo>
                  <a:pt x="108" y="243"/>
                </a:lnTo>
                <a:lnTo>
                  <a:pt x="108" y="243"/>
                </a:lnTo>
                <a:lnTo>
                  <a:pt x="114" y="243"/>
                </a:lnTo>
                <a:lnTo>
                  <a:pt x="121" y="241"/>
                </a:lnTo>
                <a:lnTo>
                  <a:pt x="128" y="233"/>
                </a:lnTo>
                <a:lnTo>
                  <a:pt x="132" y="230"/>
                </a:lnTo>
                <a:lnTo>
                  <a:pt x="136" y="224"/>
                </a:lnTo>
                <a:lnTo>
                  <a:pt x="136" y="224"/>
                </a:lnTo>
                <a:lnTo>
                  <a:pt x="136" y="221"/>
                </a:lnTo>
                <a:lnTo>
                  <a:pt x="137" y="221"/>
                </a:lnTo>
                <a:lnTo>
                  <a:pt x="141" y="219"/>
                </a:lnTo>
                <a:lnTo>
                  <a:pt x="143" y="217"/>
                </a:lnTo>
                <a:lnTo>
                  <a:pt x="143" y="217"/>
                </a:lnTo>
                <a:lnTo>
                  <a:pt x="145" y="215"/>
                </a:lnTo>
                <a:lnTo>
                  <a:pt x="145" y="211"/>
                </a:lnTo>
                <a:lnTo>
                  <a:pt x="145" y="208"/>
                </a:lnTo>
                <a:lnTo>
                  <a:pt x="145" y="204"/>
                </a:lnTo>
                <a:lnTo>
                  <a:pt x="145" y="204"/>
                </a:lnTo>
                <a:lnTo>
                  <a:pt x="147" y="200"/>
                </a:lnTo>
                <a:lnTo>
                  <a:pt x="150" y="199"/>
                </a:lnTo>
                <a:lnTo>
                  <a:pt x="157" y="197"/>
                </a:lnTo>
                <a:lnTo>
                  <a:pt x="165" y="195"/>
                </a:lnTo>
                <a:lnTo>
                  <a:pt x="167" y="193"/>
                </a:lnTo>
                <a:lnTo>
                  <a:pt x="167" y="191"/>
                </a:lnTo>
                <a:lnTo>
                  <a:pt x="167" y="191"/>
                </a:lnTo>
                <a:lnTo>
                  <a:pt x="167" y="186"/>
                </a:lnTo>
                <a:lnTo>
                  <a:pt x="170" y="180"/>
                </a:lnTo>
                <a:lnTo>
                  <a:pt x="176" y="179"/>
                </a:lnTo>
                <a:lnTo>
                  <a:pt x="179" y="177"/>
                </a:lnTo>
                <a:lnTo>
                  <a:pt x="179" y="177"/>
                </a:lnTo>
                <a:lnTo>
                  <a:pt x="181" y="179"/>
                </a:lnTo>
                <a:lnTo>
                  <a:pt x="183" y="184"/>
                </a:lnTo>
                <a:lnTo>
                  <a:pt x="189" y="190"/>
                </a:lnTo>
                <a:lnTo>
                  <a:pt x="194" y="193"/>
                </a:lnTo>
                <a:lnTo>
                  <a:pt x="199" y="197"/>
                </a:lnTo>
                <a:lnTo>
                  <a:pt x="199" y="197"/>
                </a:lnTo>
                <a:lnTo>
                  <a:pt x="221" y="186"/>
                </a:lnTo>
                <a:lnTo>
                  <a:pt x="221" y="186"/>
                </a:lnTo>
                <a:lnTo>
                  <a:pt x="231" y="182"/>
                </a:lnTo>
                <a:lnTo>
                  <a:pt x="234" y="179"/>
                </a:lnTo>
                <a:lnTo>
                  <a:pt x="234" y="179"/>
                </a:lnTo>
                <a:lnTo>
                  <a:pt x="231" y="173"/>
                </a:lnTo>
                <a:lnTo>
                  <a:pt x="227" y="169"/>
                </a:lnTo>
                <a:lnTo>
                  <a:pt x="225" y="164"/>
                </a:lnTo>
                <a:lnTo>
                  <a:pt x="225" y="164"/>
                </a:lnTo>
                <a:lnTo>
                  <a:pt x="223" y="158"/>
                </a:lnTo>
                <a:lnTo>
                  <a:pt x="223" y="155"/>
                </a:lnTo>
                <a:lnTo>
                  <a:pt x="223" y="155"/>
                </a:lnTo>
                <a:lnTo>
                  <a:pt x="229" y="162"/>
                </a:lnTo>
                <a:lnTo>
                  <a:pt x="236" y="168"/>
                </a:lnTo>
                <a:lnTo>
                  <a:pt x="245" y="173"/>
                </a:lnTo>
                <a:lnTo>
                  <a:pt x="245" y="173"/>
                </a:lnTo>
                <a:lnTo>
                  <a:pt x="271" y="157"/>
                </a:lnTo>
                <a:lnTo>
                  <a:pt x="271" y="157"/>
                </a:lnTo>
                <a:lnTo>
                  <a:pt x="276" y="155"/>
                </a:lnTo>
                <a:lnTo>
                  <a:pt x="276" y="155"/>
                </a:lnTo>
                <a:lnTo>
                  <a:pt x="276" y="155"/>
                </a:lnTo>
                <a:lnTo>
                  <a:pt x="276" y="155"/>
                </a:lnTo>
                <a:lnTo>
                  <a:pt x="273" y="149"/>
                </a:lnTo>
                <a:lnTo>
                  <a:pt x="267" y="144"/>
                </a:lnTo>
                <a:lnTo>
                  <a:pt x="262" y="137"/>
                </a:lnTo>
                <a:lnTo>
                  <a:pt x="262" y="133"/>
                </a:lnTo>
                <a:lnTo>
                  <a:pt x="263" y="131"/>
                </a:lnTo>
                <a:lnTo>
                  <a:pt x="263" y="131"/>
                </a:lnTo>
                <a:lnTo>
                  <a:pt x="265" y="129"/>
                </a:lnTo>
                <a:lnTo>
                  <a:pt x="265" y="126"/>
                </a:lnTo>
                <a:lnTo>
                  <a:pt x="262" y="115"/>
                </a:lnTo>
                <a:lnTo>
                  <a:pt x="258" y="105"/>
                </a:lnTo>
                <a:lnTo>
                  <a:pt x="258" y="100"/>
                </a:lnTo>
                <a:lnTo>
                  <a:pt x="262" y="98"/>
                </a:lnTo>
                <a:lnTo>
                  <a:pt x="262" y="98"/>
                </a:lnTo>
                <a:lnTo>
                  <a:pt x="313" y="73"/>
                </a:lnTo>
                <a:lnTo>
                  <a:pt x="357" y="51"/>
                </a:lnTo>
                <a:lnTo>
                  <a:pt x="357" y="51"/>
                </a:lnTo>
                <a:lnTo>
                  <a:pt x="353" y="45"/>
                </a:lnTo>
                <a:lnTo>
                  <a:pt x="349" y="38"/>
                </a:lnTo>
                <a:lnTo>
                  <a:pt x="344" y="3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39"/>
          <p:cNvSpPr>
            <a:spLocks/>
          </p:cNvSpPr>
          <p:nvPr userDrawn="1"/>
        </p:nvSpPr>
        <p:spPr bwMode="auto">
          <a:xfrm>
            <a:off x="8229600" y="-437728"/>
            <a:ext cx="120650" cy="115888"/>
          </a:xfrm>
          <a:custGeom>
            <a:avLst/>
            <a:gdLst>
              <a:gd name="T0" fmla="*/ 0 w 152"/>
              <a:gd name="T1" fmla="*/ 42 h 144"/>
              <a:gd name="T2" fmla="*/ 2 w 152"/>
              <a:gd name="T3" fmla="*/ 51 h 144"/>
              <a:gd name="T4" fmla="*/ 4 w 152"/>
              <a:gd name="T5" fmla="*/ 57 h 144"/>
              <a:gd name="T6" fmla="*/ 15 w 152"/>
              <a:gd name="T7" fmla="*/ 60 h 144"/>
              <a:gd name="T8" fmla="*/ 18 w 152"/>
              <a:gd name="T9" fmla="*/ 58 h 144"/>
              <a:gd name="T10" fmla="*/ 20 w 152"/>
              <a:gd name="T11" fmla="*/ 51 h 144"/>
              <a:gd name="T12" fmla="*/ 22 w 152"/>
              <a:gd name="T13" fmla="*/ 44 h 144"/>
              <a:gd name="T14" fmla="*/ 24 w 152"/>
              <a:gd name="T15" fmla="*/ 42 h 144"/>
              <a:gd name="T16" fmla="*/ 26 w 152"/>
              <a:gd name="T17" fmla="*/ 42 h 144"/>
              <a:gd name="T18" fmla="*/ 28 w 152"/>
              <a:gd name="T19" fmla="*/ 40 h 144"/>
              <a:gd name="T20" fmla="*/ 68 w 152"/>
              <a:gd name="T21" fmla="*/ 60 h 144"/>
              <a:gd name="T22" fmla="*/ 106 w 152"/>
              <a:gd name="T23" fmla="*/ 86 h 144"/>
              <a:gd name="T24" fmla="*/ 112 w 152"/>
              <a:gd name="T25" fmla="*/ 89 h 144"/>
              <a:gd name="T26" fmla="*/ 106 w 152"/>
              <a:gd name="T27" fmla="*/ 100 h 144"/>
              <a:gd name="T28" fmla="*/ 95 w 152"/>
              <a:gd name="T29" fmla="*/ 128 h 144"/>
              <a:gd name="T30" fmla="*/ 93 w 152"/>
              <a:gd name="T31" fmla="*/ 135 h 144"/>
              <a:gd name="T32" fmla="*/ 97 w 152"/>
              <a:gd name="T33" fmla="*/ 142 h 144"/>
              <a:gd name="T34" fmla="*/ 104 w 152"/>
              <a:gd name="T35" fmla="*/ 144 h 144"/>
              <a:gd name="T36" fmla="*/ 110 w 152"/>
              <a:gd name="T37" fmla="*/ 144 h 144"/>
              <a:gd name="T38" fmla="*/ 117 w 152"/>
              <a:gd name="T39" fmla="*/ 139 h 144"/>
              <a:gd name="T40" fmla="*/ 119 w 152"/>
              <a:gd name="T41" fmla="*/ 135 h 144"/>
              <a:gd name="T42" fmla="*/ 119 w 152"/>
              <a:gd name="T43" fmla="*/ 130 h 144"/>
              <a:gd name="T44" fmla="*/ 112 w 152"/>
              <a:gd name="T45" fmla="*/ 122 h 144"/>
              <a:gd name="T46" fmla="*/ 110 w 152"/>
              <a:gd name="T47" fmla="*/ 122 h 144"/>
              <a:gd name="T48" fmla="*/ 115 w 152"/>
              <a:gd name="T49" fmla="*/ 110 h 144"/>
              <a:gd name="T50" fmla="*/ 123 w 152"/>
              <a:gd name="T51" fmla="*/ 93 h 144"/>
              <a:gd name="T52" fmla="*/ 132 w 152"/>
              <a:gd name="T53" fmla="*/ 86 h 144"/>
              <a:gd name="T54" fmla="*/ 141 w 152"/>
              <a:gd name="T55" fmla="*/ 84 h 144"/>
              <a:gd name="T56" fmla="*/ 139 w 152"/>
              <a:gd name="T57" fmla="*/ 80 h 144"/>
              <a:gd name="T58" fmla="*/ 135 w 152"/>
              <a:gd name="T59" fmla="*/ 69 h 144"/>
              <a:gd name="T60" fmla="*/ 137 w 152"/>
              <a:gd name="T61" fmla="*/ 57 h 144"/>
              <a:gd name="T62" fmla="*/ 141 w 152"/>
              <a:gd name="T63" fmla="*/ 49 h 144"/>
              <a:gd name="T64" fmla="*/ 152 w 152"/>
              <a:gd name="T65" fmla="*/ 18 h 144"/>
              <a:gd name="T66" fmla="*/ 152 w 152"/>
              <a:gd name="T67" fmla="*/ 13 h 144"/>
              <a:gd name="T68" fmla="*/ 146 w 152"/>
              <a:gd name="T69" fmla="*/ 5 h 144"/>
              <a:gd name="T70" fmla="*/ 141 w 152"/>
              <a:gd name="T71" fmla="*/ 4 h 144"/>
              <a:gd name="T72" fmla="*/ 132 w 152"/>
              <a:gd name="T73" fmla="*/ 7 h 144"/>
              <a:gd name="T74" fmla="*/ 128 w 152"/>
              <a:gd name="T75" fmla="*/ 15 h 144"/>
              <a:gd name="T76" fmla="*/ 128 w 152"/>
              <a:gd name="T77" fmla="*/ 20 h 144"/>
              <a:gd name="T78" fmla="*/ 134 w 152"/>
              <a:gd name="T79" fmla="*/ 27 h 144"/>
              <a:gd name="T80" fmla="*/ 137 w 152"/>
              <a:gd name="T81" fmla="*/ 29 h 144"/>
              <a:gd name="T82" fmla="*/ 132 w 152"/>
              <a:gd name="T83" fmla="*/ 46 h 144"/>
              <a:gd name="T84" fmla="*/ 124 w 152"/>
              <a:gd name="T85" fmla="*/ 55 h 144"/>
              <a:gd name="T86" fmla="*/ 117 w 152"/>
              <a:gd name="T87" fmla="*/ 51 h 144"/>
              <a:gd name="T88" fmla="*/ 60 w 152"/>
              <a:gd name="T89" fmla="*/ 24 h 144"/>
              <a:gd name="T90" fmla="*/ 40 w 152"/>
              <a:gd name="T91" fmla="*/ 18 h 144"/>
              <a:gd name="T92" fmla="*/ 42 w 152"/>
              <a:gd name="T93" fmla="*/ 13 h 144"/>
              <a:gd name="T94" fmla="*/ 50 w 152"/>
              <a:gd name="T95" fmla="*/ 0 h 144"/>
              <a:gd name="T96" fmla="*/ 46 w 152"/>
              <a:gd name="T97" fmla="*/ 2 h 144"/>
              <a:gd name="T98" fmla="*/ 39 w 152"/>
              <a:gd name="T99" fmla="*/ 5 h 144"/>
              <a:gd name="T100" fmla="*/ 24 w 152"/>
              <a:gd name="T101" fmla="*/ 11 h 144"/>
              <a:gd name="T102" fmla="*/ 18 w 152"/>
              <a:gd name="T103" fmla="*/ 11 h 144"/>
              <a:gd name="T104" fmla="*/ 15 w 152"/>
              <a:gd name="T105" fmla="*/ 11 h 144"/>
              <a:gd name="T106" fmla="*/ 9 w 152"/>
              <a:gd name="T107" fmla="*/ 22 h 144"/>
              <a:gd name="T108" fmla="*/ 6 w 152"/>
              <a:gd name="T109" fmla="*/ 33 h 144"/>
              <a:gd name="T110" fmla="*/ 2 w 152"/>
              <a:gd name="T111"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144">
                <a:moveTo>
                  <a:pt x="0" y="42"/>
                </a:moveTo>
                <a:lnTo>
                  <a:pt x="0" y="42"/>
                </a:lnTo>
                <a:lnTo>
                  <a:pt x="0" y="47"/>
                </a:lnTo>
                <a:lnTo>
                  <a:pt x="2" y="51"/>
                </a:lnTo>
                <a:lnTo>
                  <a:pt x="4" y="57"/>
                </a:lnTo>
                <a:lnTo>
                  <a:pt x="4" y="57"/>
                </a:lnTo>
                <a:lnTo>
                  <a:pt x="11" y="58"/>
                </a:lnTo>
                <a:lnTo>
                  <a:pt x="15" y="60"/>
                </a:lnTo>
                <a:lnTo>
                  <a:pt x="18" y="58"/>
                </a:lnTo>
                <a:lnTo>
                  <a:pt x="18" y="58"/>
                </a:lnTo>
                <a:lnTo>
                  <a:pt x="20" y="55"/>
                </a:lnTo>
                <a:lnTo>
                  <a:pt x="20" y="51"/>
                </a:lnTo>
                <a:lnTo>
                  <a:pt x="20" y="47"/>
                </a:lnTo>
                <a:lnTo>
                  <a:pt x="22" y="44"/>
                </a:lnTo>
                <a:lnTo>
                  <a:pt x="22" y="44"/>
                </a:lnTo>
                <a:lnTo>
                  <a:pt x="24" y="42"/>
                </a:lnTo>
                <a:lnTo>
                  <a:pt x="26" y="42"/>
                </a:lnTo>
                <a:lnTo>
                  <a:pt x="26" y="42"/>
                </a:lnTo>
                <a:lnTo>
                  <a:pt x="28" y="40"/>
                </a:lnTo>
                <a:lnTo>
                  <a:pt x="28" y="40"/>
                </a:lnTo>
                <a:lnTo>
                  <a:pt x="48" y="49"/>
                </a:lnTo>
                <a:lnTo>
                  <a:pt x="68" y="60"/>
                </a:lnTo>
                <a:lnTo>
                  <a:pt x="106" y="86"/>
                </a:lnTo>
                <a:lnTo>
                  <a:pt x="106" y="86"/>
                </a:lnTo>
                <a:lnTo>
                  <a:pt x="112" y="89"/>
                </a:lnTo>
                <a:lnTo>
                  <a:pt x="112" y="89"/>
                </a:lnTo>
                <a:lnTo>
                  <a:pt x="106" y="100"/>
                </a:lnTo>
                <a:lnTo>
                  <a:pt x="106" y="100"/>
                </a:lnTo>
                <a:lnTo>
                  <a:pt x="97" y="119"/>
                </a:lnTo>
                <a:lnTo>
                  <a:pt x="95" y="128"/>
                </a:lnTo>
                <a:lnTo>
                  <a:pt x="93" y="135"/>
                </a:lnTo>
                <a:lnTo>
                  <a:pt x="93" y="135"/>
                </a:lnTo>
                <a:lnTo>
                  <a:pt x="95" y="139"/>
                </a:lnTo>
                <a:lnTo>
                  <a:pt x="97" y="142"/>
                </a:lnTo>
                <a:lnTo>
                  <a:pt x="101" y="144"/>
                </a:lnTo>
                <a:lnTo>
                  <a:pt x="104" y="144"/>
                </a:lnTo>
                <a:lnTo>
                  <a:pt x="104" y="144"/>
                </a:lnTo>
                <a:lnTo>
                  <a:pt x="110" y="144"/>
                </a:lnTo>
                <a:lnTo>
                  <a:pt x="113" y="142"/>
                </a:lnTo>
                <a:lnTo>
                  <a:pt x="117" y="139"/>
                </a:lnTo>
                <a:lnTo>
                  <a:pt x="119" y="135"/>
                </a:lnTo>
                <a:lnTo>
                  <a:pt x="119" y="135"/>
                </a:lnTo>
                <a:lnTo>
                  <a:pt x="119" y="131"/>
                </a:lnTo>
                <a:lnTo>
                  <a:pt x="119" y="130"/>
                </a:lnTo>
                <a:lnTo>
                  <a:pt x="115" y="124"/>
                </a:lnTo>
                <a:lnTo>
                  <a:pt x="112" y="122"/>
                </a:lnTo>
                <a:lnTo>
                  <a:pt x="110" y="122"/>
                </a:lnTo>
                <a:lnTo>
                  <a:pt x="110" y="122"/>
                </a:lnTo>
                <a:lnTo>
                  <a:pt x="115" y="110"/>
                </a:lnTo>
                <a:lnTo>
                  <a:pt x="115" y="110"/>
                </a:lnTo>
                <a:lnTo>
                  <a:pt x="119" y="100"/>
                </a:lnTo>
                <a:lnTo>
                  <a:pt x="123" y="93"/>
                </a:lnTo>
                <a:lnTo>
                  <a:pt x="128" y="89"/>
                </a:lnTo>
                <a:lnTo>
                  <a:pt x="132" y="86"/>
                </a:lnTo>
                <a:lnTo>
                  <a:pt x="137" y="84"/>
                </a:lnTo>
                <a:lnTo>
                  <a:pt x="141" y="84"/>
                </a:lnTo>
                <a:lnTo>
                  <a:pt x="141" y="84"/>
                </a:lnTo>
                <a:lnTo>
                  <a:pt x="139" y="80"/>
                </a:lnTo>
                <a:lnTo>
                  <a:pt x="135" y="75"/>
                </a:lnTo>
                <a:lnTo>
                  <a:pt x="135" y="69"/>
                </a:lnTo>
                <a:lnTo>
                  <a:pt x="135" y="64"/>
                </a:lnTo>
                <a:lnTo>
                  <a:pt x="137" y="57"/>
                </a:lnTo>
                <a:lnTo>
                  <a:pt x="141" y="49"/>
                </a:lnTo>
                <a:lnTo>
                  <a:pt x="141" y="49"/>
                </a:lnTo>
                <a:lnTo>
                  <a:pt x="148" y="31"/>
                </a:lnTo>
                <a:lnTo>
                  <a:pt x="152" y="18"/>
                </a:lnTo>
                <a:lnTo>
                  <a:pt x="152" y="18"/>
                </a:lnTo>
                <a:lnTo>
                  <a:pt x="152" y="13"/>
                </a:lnTo>
                <a:lnTo>
                  <a:pt x="150" y="9"/>
                </a:lnTo>
                <a:lnTo>
                  <a:pt x="146" y="5"/>
                </a:lnTo>
                <a:lnTo>
                  <a:pt x="141" y="4"/>
                </a:lnTo>
                <a:lnTo>
                  <a:pt x="141" y="4"/>
                </a:lnTo>
                <a:lnTo>
                  <a:pt x="137" y="5"/>
                </a:lnTo>
                <a:lnTo>
                  <a:pt x="132" y="7"/>
                </a:lnTo>
                <a:lnTo>
                  <a:pt x="130" y="11"/>
                </a:lnTo>
                <a:lnTo>
                  <a:pt x="128" y="15"/>
                </a:lnTo>
                <a:lnTo>
                  <a:pt x="128" y="15"/>
                </a:lnTo>
                <a:lnTo>
                  <a:pt x="128" y="20"/>
                </a:lnTo>
                <a:lnTo>
                  <a:pt x="130" y="24"/>
                </a:lnTo>
                <a:lnTo>
                  <a:pt x="134" y="27"/>
                </a:lnTo>
                <a:lnTo>
                  <a:pt x="137" y="29"/>
                </a:lnTo>
                <a:lnTo>
                  <a:pt x="137" y="29"/>
                </a:lnTo>
                <a:lnTo>
                  <a:pt x="137" y="29"/>
                </a:lnTo>
                <a:lnTo>
                  <a:pt x="132" y="46"/>
                </a:lnTo>
                <a:lnTo>
                  <a:pt x="124" y="55"/>
                </a:lnTo>
                <a:lnTo>
                  <a:pt x="124" y="55"/>
                </a:lnTo>
                <a:lnTo>
                  <a:pt x="117" y="51"/>
                </a:lnTo>
                <a:lnTo>
                  <a:pt x="117" y="51"/>
                </a:lnTo>
                <a:lnTo>
                  <a:pt x="81" y="31"/>
                </a:lnTo>
                <a:lnTo>
                  <a:pt x="60" y="24"/>
                </a:lnTo>
                <a:lnTo>
                  <a:pt x="40" y="18"/>
                </a:lnTo>
                <a:lnTo>
                  <a:pt x="40" y="18"/>
                </a:lnTo>
                <a:lnTo>
                  <a:pt x="42" y="13"/>
                </a:lnTo>
                <a:lnTo>
                  <a:pt x="42" y="13"/>
                </a:lnTo>
                <a:lnTo>
                  <a:pt x="48" y="4"/>
                </a:lnTo>
                <a:lnTo>
                  <a:pt x="50" y="0"/>
                </a:lnTo>
                <a:lnTo>
                  <a:pt x="50" y="0"/>
                </a:lnTo>
                <a:lnTo>
                  <a:pt x="46" y="2"/>
                </a:lnTo>
                <a:lnTo>
                  <a:pt x="39" y="5"/>
                </a:lnTo>
                <a:lnTo>
                  <a:pt x="39" y="5"/>
                </a:lnTo>
                <a:lnTo>
                  <a:pt x="29" y="9"/>
                </a:lnTo>
                <a:lnTo>
                  <a:pt x="24" y="11"/>
                </a:lnTo>
                <a:lnTo>
                  <a:pt x="24" y="11"/>
                </a:lnTo>
                <a:lnTo>
                  <a:pt x="18" y="11"/>
                </a:lnTo>
                <a:lnTo>
                  <a:pt x="15" y="11"/>
                </a:lnTo>
                <a:lnTo>
                  <a:pt x="15" y="11"/>
                </a:lnTo>
                <a:lnTo>
                  <a:pt x="13" y="13"/>
                </a:lnTo>
                <a:lnTo>
                  <a:pt x="9" y="22"/>
                </a:lnTo>
                <a:lnTo>
                  <a:pt x="9" y="22"/>
                </a:lnTo>
                <a:lnTo>
                  <a:pt x="6" y="33"/>
                </a:lnTo>
                <a:lnTo>
                  <a:pt x="6" y="33"/>
                </a:lnTo>
                <a:lnTo>
                  <a:pt x="2" y="38"/>
                </a:lnTo>
                <a:lnTo>
                  <a:pt x="0"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40"/>
          <p:cNvSpPr>
            <a:spLocks/>
          </p:cNvSpPr>
          <p:nvPr userDrawn="1"/>
        </p:nvSpPr>
        <p:spPr bwMode="auto">
          <a:xfrm>
            <a:off x="8226425" y="-921915"/>
            <a:ext cx="30163" cy="34925"/>
          </a:xfrm>
          <a:custGeom>
            <a:avLst/>
            <a:gdLst>
              <a:gd name="T0" fmla="*/ 12 w 36"/>
              <a:gd name="T1" fmla="*/ 44 h 44"/>
              <a:gd name="T2" fmla="*/ 12 w 36"/>
              <a:gd name="T3" fmla="*/ 44 h 44"/>
              <a:gd name="T4" fmla="*/ 27 w 36"/>
              <a:gd name="T5" fmla="*/ 42 h 44"/>
              <a:gd name="T6" fmla="*/ 36 w 36"/>
              <a:gd name="T7" fmla="*/ 40 h 44"/>
              <a:gd name="T8" fmla="*/ 36 w 36"/>
              <a:gd name="T9" fmla="*/ 3 h 44"/>
              <a:gd name="T10" fmla="*/ 36 w 36"/>
              <a:gd name="T11" fmla="*/ 3 h 44"/>
              <a:gd name="T12" fmla="*/ 16 w 36"/>
              <a:gd name="T13" fmla="*/ 0 h 44"/>
              <a:gd name="T14" fmla="*/ 16 w 36"/>
              <a:gd name="T15" fmla="*/ 0 h 44"/>
              <a:gd name="T16" fmla="*/ 11 w 36"/>
              <a:gd name="T17" fmla="*/ 0 h 44"/>
              <a:gd name="T18" fmla="*/ 7 w 36"/>
              <a:gd name="T19" fmla="*/ 2 h 44"/>
              <a:gd name="T20" fmla="*/ 3 w 36"/>
              <a:gd name="T21" fmla="*/ 3 h 44"/>
              <a:gd name="T22" fmla="*/ 1 w 36"/>
              <a:gd name="T23" fmla="*/ 7 h 44"/>
              <a:gd name="T24" fmla="*/ 0 w 36"/>
              <a:gd name="T25" fmla="*/ 13 h 44"/>
              <a:gd name="T26" fmla="*/ 0 w 36"/>
              <a:gd name="T27" fmla="*/ 16 h 44"/>
              <a:gd name="T28" fmla="*/ 0 w 36"/>
              <a:gd name="T29" fmla="*/ 27 h 44"/>
              <a:gd name="T30" fmla="*/ 0 w 36"/>
              <a:gd name="T31" fmla="*/ 27 h 44"/>
              <a:gd name="T32" fmla="*/ 1 w 36"/>
              <a:gd name="T33" fmla="*/ 34 h 44"/>
              <a:gd name="T34" fmla="*/ 5 w 36"/>
              <a:gd name="T35" fmla="*/ 40 h 44"/>
              <a:gd name="T36" fmla="*/ 9 w 36"/>
              <a:gd name="T37" fmla="*/ 42 h 44"/>
              <a:gd name="T38" fmla="*/ 12 w 36"/>
              <a:gd name="T3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4">
                <a:moveTo>
                  <a:pt x="12" y="44"/>
                </a:moveTo>
                <a:lnTo>
                  <a:pt x="12" y="44"/>
                </a:lnTo>
                <a:lnTo>
                  <a:pt x="27" y="42"/>
                </a:lnTo>
                <a:lnTo>
                  <a:pt x="36" y="40"/>
                </a:lnTo>
                <a:lnTo>
                  <a:pt x="36" y="3"/>
                </a:lnTo>
                <a:lnTo>
                  <a:pt x="36" y="3"/>
                </a:lnTo>
                <a:lnTo>
                  <a:pt x="16" y="0"/>
                </a:lnTo>
                <a:lnTo>
                  <a:pt x="16" y="0"/>
                </a:lnTo>
                <a:lnTo>
                  <a:pt x="11" y="0"/>
                </a:lnTo>
                <a:lnTo>
                  <a:pt x="7" y="2"/>
                </a:lnTo>
                <a:lnTo>
                  <a:pt x="3" y="3"/>
                </a:lnTo>
                <a:lnTo>
                  <a:pt x="1" y="7"/>
                </a:lnTo>
                <a:lnTo>
                  <a:pt x="0" y="13"/>
                </a:lnTo>
                <a:lnTo>
                  <a:pt x="0" y="16"/>
                </a:lnTo>
                <a:lnTo>
                  <a:pt x="0" y="27"/>
                </a:lnTo>
                <a:lnTo>
                  <a:pt x="0" y="27"/>
                </a:lnTo>
                <a:lnTo>
                  <a:pt x="1" y="34"/>
                </a:lnTo>
                <a:lnTo>
                  <a:pt x="5" y="40"/>
                </a:lnTo>
                <a:lnTo>
                  <a:pt x="9" y="42"/>
                </a:lnTo>
                <a:lnTo>
                  <a:pt x="12" y="4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41"/>
          <p:cNvSpPr>
            <a:spLocks/>
          </p:cNvSpPr>
          <p:nvPr userDrawn="1"/>
        </p:nvSpPr>
        <p:spPr bwMode="auto">
          <a:xfrm>
            <a:off x="8262938" y="-928265"/>
            <a:ext cx="44450" cy="41275"/>
          </a:xfrm>
          <a:custGeom>
            <a:avLst/>
            <a:gdLst>
              <a:gd name="T0" fmla="*/ 55 w 55"/>
              <a:gd name="T1" fmla="*/ 38 h 53"/>
              <a:gd name="T2" fmla="*/ 55 w 55"/>
              <a:gd name="T3" fmla="*/ 27 h 53"/>
              <a:gd name="T4" fmla="*/ 55 w 55"/>
              <a:gd name="T5" fmla="*/ 7 h 53"/>
              <a:gd name="T6" fmla="*/ 55 w 55"/>
              <a:gd name="T7" fmla="*/ 1 h 53"/>
              <a:gd name="T8" fmla="*/ 53 w 55"/>
              <a:gd name="T9" fmla="*/ 0 h 53"/>
              <a:gd name="T10" fmla="*/ 46 w 55"/>
              <a:gd name="T11" fmla="*/ 0 h 53"/>
              <a:gd name="T12" fmla="*/ 40 w 55"/>
              <a:gd name="T13" fmla="*/ 0 h 53"/>
              <a:gd name="T14" fmla="*/ 29 w 55"/>
              <a:gd name="T15" fmla="*/ 0 h 53"/>
              <a:gd name="T16" fmla="*/ 28 w 55"/>
              <a:gd name="T17" fmla="*/ 7 h 53"/>
              <a:gd name="T18" fmla="*/ 26 w 55"/>
              <a:gd name="T19" fmla="*/ 0 h 53"/>
              <a:gd name="T20" fmla="*/ 17 w 55"/>
              <a:gd name="T21" fmla="*/ 0 h 53"/>
              <a:gd name="T22" fmla="*/ 11 w 55"/>
              <a:gd name="T23" fmla="*/ 0 h 53"/>
              <a:gd name="T24" fmla="*/ 4 w 55"/>
              <a:gd name="T25" fmla="*/ 0 h 53"/>
              <a:gd name="T26" fmla="*/ 2 w 55"/>
              <a:gd name="T27" fmla="*/ 1 h 53"/>
              <a:gd name="T28" fmla="*/ 0 w 55"/>
              <a:gd name="T29" fmla="*/ 7 h 53"/>
              <a:gd name="T30" fmla="*/ 0 w 55"/>
              <a:gd name="T31" fmla="*/ 27 h 53"/>
              <a:gd name="T32" fmla="*/ 0 w 55"/>
              <a:gd name="T33" fmla="*/ 49 h 53"/>
              <a:gd name="T34" fmla="*/ 6 w 55"/>
              <a:gd name="T35" fmla="*/ 49 h 53"/>
              <a:gd name="T36" fmla="*/ 9 w 55"/>
              <a:gd name="T37" fmla="*/ 47 h 53"/>
              <a:gd name="T38" fmla="*/ 13 w 55"/>
              <a:gd name="T39" fmla="*/ 40 h 53"/>
              <a:gd name="T40" fmla="*/ 13 w 55"/>
              <a:gd name="T41" fmla="*/ 53 h 53"/>
              <a:gd name="T42" fmla="*/ 17 w 55"/>
              <a:gd name="T43" fmla="*/ 53 h 53"/>
              <a:gd name="T44" fmla="*/ 24 w 55"/>
              <a:gd name="T45" fmla="*/ 49 h 53"/>
              <a:gd name="T46" fmla="*/ 26 w 55"/>
              <a:gd name="T47" fmla="*/ 43 h 53"/>
              <a:gd name="T48" fmla="*/ 28 w 55"/>
              <a:gd name="T49" fmla="*/ 40 h 53"/>
              <a:gd name="T50" fmla="*/ 28 w 55"/>
              <a:gd name="T51" fmla="*/ 53 h 53"/>
              <a:gd name="T52" fmla="*/ 39 w 55"/>
              <a:gd name="T53" fmla="*/ 49 h 53"/>
              <a:gd name="T54" fmla="*/ 42 w 55"/>
              <a:gd name="T55" fmla="*/ 43 h 53"/>
              <a:gd name="T56" fmla="*/ 42 w 55"/>
              <a:gd name="T57" fmla="*/ 40 h 53"/>
              <a:gd name="T58" fmla="*/ 42 w 55"/>
              <a:gd name="T59" fmla="*/ 49 h 53"/>
              <a:gd name="T60" fmla="*/ 46 w 55"/>
              <a:gd name="T61" fmla="*/ 47 h 53"/>
              <a:gd name="T62" fmla="*/ 51 w 55"/>
              <a:gd name="T63" fmla="*/ 45 h 53"/>
              <a:gd name="T64" fmla="*/ 55 w 55"/>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53">
                <a:moveTo>
                  <a:pt x="55" y="38"/>
                </a:moveTo>
                <a:lnTo>
                  <a:pt x="55" y="38"/>
                </a:lnTo>
                <a:lnTo>
                  <a:pt x="55" y="27"/>
                </a:lnTo>
                <a:lnTo>
                  <a:pt x="55" y="27"/>
                </a:lnTo>
                <a:lnTo>
                  <a:pt x="55" y="7"/>
                </a:lnTo>
                <a:lnTo>
                  <a:pt x="55" y="7"/>
                </a:lnTo>
                <a:lnTo>
                  <a:pt x="55" y="3"/>
                </a:lnTo>
                <a:lnTo>
                  <a:pt x="55" y="1"/>
                </a:lnTo>
                <a:lnTo>
                  <a:pt x="53" y="0"/>
                </a:lnTo>
                <a:lnTo>
                  <a:pt x="53" y="0"/>
                </a:lnTo>
                <a:lnTo>
                  <a:pt x="46" y="0"/>
                </a:lnTo>
                <a:lnTo>
                  <a:pt x="46" y="0"/>
                </a:lnTo>
                <a:lnTo>
                  <a:pt x="42" y="7"/>
                </a:lnTo>
                <a:lnTo>
                  <a:pt x="40" y="0"/>
                </a:lnTo>
                <a:lnTo>
                  <a:pt x="40" y="0"/>
                </a:lnTo>
                <a:lnTo>
                  <a:pt x="29" y="0"/>
                </a:lnTo>
                <a:lnTo>
                  <a:pt x="29" y="0"/>
                </a:lnTo>
                <a:lnTo>
                  <a:pt x="28" y="7"/>
                </a:lnTo>
                <a:lnTo>
                  <a:pt x="26" y="0"/>
                </a:lnTo>
                <a:lnTo>
                  <a:pt x="26" y="0"/>
                </a:lnTo>
                <a:lnTo>
                  <a:pt x="17" y="0"/>
                </a:lnTo>
                <a:lnTo>
                  <a:pt x="17" y="0"/>
                </a:lnTo>
                <a:lnTo>
                  <a:pt x="13" y="7"/>
                </a:lnTo>
                <a:lnTo>
                  <a:pt x="11" y="0"/>
                </a:lnTo>
                <a:lnTo>
                  <a:pt x="11" y="0"/>
                </a:lnTo>
                <a:lnTo>
                  <a:pt x="4" y="0"/>
                </a:lnTo>
                <a:lnTo>
                  <a:pt x="4" y="0"/>
                </a:lnTo>
                <a:lnTo>
                  <a:pt x="2" y="1"/>
                </a:lnTo>
                <a:lnTo>
                  <a:pt x="0" y="3"/>
                </a:lnTo>
                <a:lnTo>
                  <a:pt x="0" y="7"/>
                </a:lnTo>
                <a:lnTo>
                  <a:pt x="0" y="7"/>
                </a:lnTo>
                <a:lnTo>
                  <a:pt x="0" y="27"/>
                </a:lnTo>
                <a:lnTo>
                  <a:pt x="0" y="27"/>
                </a:lnTo>
                <a:lnTo>
                  <a:pt x="0" y="49"/>
                </a:lnTo>
                <a:lnTo>
                  <a:pt x="0" y="49"/>
                </a:lnTo>
                <a:lnTo>
                  <a:pt x="6" y="49"/>
                </a:lnTo>
                <a:lnTo>
                  <a:pt x="9" y="47"/>
                </a:lnTo>
                <a:lnTo>
                  <a:pt x="9" y="47"/>
                </a:lnTo>
                <a:lnTo>
                  <a:pt x="11" y="42"/>
                </a:lnTo>
                <a:lnTo>
                  <a:pt x="13" y="40"/>
                </a:lnTo>
                <a:lnTo>
                  <a:pt x="13" y="40"/>
                </a:lnTo>
                <a:lnTo>
                  <a:pt x="13" y="53"/>
                </a:lnTo>
                <a:lnTo>
                  <a:pt x="13" y="53"/>
                </a:lnTo>
                <a:lnTo>
                  <a:pt x="17" y="53"/>
                </a:lnTo>
                <a:lnTo>
                  <a:pt x="20" y="51"/>
                </a:lnTo>
                <a:lnTo>
                  <a:pt x="24" y="49"/>
                </a:lnTo>
                <a:lnTo>
                  <a:pt x="24" y="49"/>
                </a:lnTo>
                <a:lnTo>
                  <a:pt x="26" y="43"/>
                </a:lnTo>
                <a:lnTo>
                  <a:pt x="28" y="40"/>
                </a:lnTo>
                <a:lnTo>
                  <a:pt x="28" y="40"/>
                </a:lnTo>
                <a:lnTo>
                  <a:pt x="28" y="53"/>
                </a:lnTo>
                <a:lnTo>
                  <a:pt x="28" y="53"/>
                </a:lnTo>
                <a:lnTo>
                  <a:pt x="33" y="51"/>
                </a:lnTo>
                <a:lnTo>
                  <a:pt x="39" y="49"/>
                </a:lnTo>
                <a:lnTo>
                  <a:pt x="39" y="49"/>
                </a:lnTo>
                <a:lnTo>
                  <a:pt x="42" y="43"/>
                </a:lnTo>
                <a:lnTo>
                  <a:pt x="42" y="40"/>
                </a:lnTo>
                <a:lnTo>
                  <a:pt x="42" y="40"/>
                </a:lnTo>
                <a:lnTo>
                  <a:pt x="42" y="49"/>
                </a:lnTo>
                <a:lnTo>
                  <a:pt x="42" y="49"/>
                </a:lnTo>
                <a:lnTo>
                  <a:pt x="46" y="47"/>
                </a:lnTo>
                <a:lnTo>
                  <a:pt x="46" y="47"/>
                </a:lnTo>
                <a:lnTo>
                  <a:pt x="51" y="45"/>
                </a:lnTo>
                <a:lnTo>
                  <a:pt x="51" y="45"/>
                </a:lnTo>
                <a:lnTo>
                  <a:pt x="53" y="43"/>
                </a:lnTo>
                <a:lnTo>
                  <a:pt x="55"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42"/>
          <p:cNvSpPr>
            <a:spLocks/>
          </p:cNvSpPr>
          <p:nvPr userDrawn="1"/>
        </p:nvSpPr>
        <p:spPr bwMode="auto">
          <a:xfrm>
            <a:off x="8269288" y="-926678"/>
            <a:ext cx="53975" cy="60325"/>
          </a:xfrm>
          <a:custGeom>
            <a:avLst/>
            <a:gdLst>
              <a:gd name="T0" fmla="*/ 67 w 67"/>
              <a:gd name="T1" fmla="*/ 57 h 77"/>
              <a:gd name="T2" fmla="*/ 67 w 67"/>
              <a:gd name="T3" fmla="*/ 44 h 77"/>
              <a:gd name="T4" fmla="*/ 67 w 67"/>
              <a:gd name="T5" fmla="*/ 44 h 77"/>
              <a:gd name="T6" fmla="*/ 65 w 67"/>
              <a:gd name="T7" fmla="*/ 42 h 77"/>
              <a:gd name="T8" fmla="*/ 63 w 67"/>
              <a:gd name="T9" fmla="*/ 37 h 77"/>
              <a:gd name="T10" fmla="*/ 63 w 67"/>
              <a:gd name="T11" fmla="*/ 30 h 77"/>
              <a:gd name="T12" fmla="*/ 63 w 67"/>
              <a:gd name="T13" fmla="*/ 30 h 77"/>
              <a:gd name="T14" fmla="*/ 63 w 67"/>
              <a:gd name="T15" fmla="*/ 26 h 77"/>
              <a:gd name="T16" fmla="*/ 65 w 67"/>
              <a:gd name="T17" fmla="*/ 21 h 77"/>
              <a:gd name="T18" fmla="*/ 67 w 67"/>
              <a:gd name="T19" fmla="*/ 17 h 77"/>
              <a:gd name="T20" fmla="*/ 67 w 67"/>
              <a:gd name="T21" fmla="*/ 6 h 77"/>
              <a:gd name="T22" fmla="*/ 67 w 67"/>
              <a:gd name="T23" fmla="*/ 6 h 77"/>
              <a:gd name="T24" fmla="*/ 63 w 67"/>
              <a:gd name="T25" fmla="*/ 2 h 77"/>
              <a:gd name="T26" fmla="*/ 60 w 67"/>
              <a:gd name="T27" fmla="*/ 0 h 77"/>
              <a:gd name="T28" fmla="*/ 56 w 67"/>
              <a:gd name="T29" fmla="*/ 0 h 77"/>
              <a:gd name="T30" fmla="*/ 56 w 67"/>
              <a:gd name="T31" fmla="*/ 41 h 77"/>
              <a:gd name="T32" fmla="*/ 56 w 67"/>
              <a:gd name="T33" fmla="*/ 41 h 77"/>
              <a:gd name="T34" fmla="*/ 54 w 67"/>
              <a:gd name="T35" fmla="*/ 46 h 77"/>
              <a:gd name="T36" fmla="*/ 51 w 67"/>
              <a:gd name="T37" fmla="*/ 52 h 77"/>
              <a:gd name="T38" fmla="*/ 45 w 67"/>
              <a:gd name="T39" fmla="*/ 55 h 77"/>
              <a:gd name="T40" fmla="*/ 38 w 67"/>
              <a:gd name="T41" fmla="*/ 57 h 77"/>
              <a:gd name="T42" fmla="*/ 38 w 67"/>
              <a:gd name="T43" fmla="*/ 57 h 77"/>
              <a:gd name="T44" fmla="*/ 23 w 67"/>
              <a:gd name="T45" fmla="*/ 59 h 77"/>
              <a:gd name="T46" fmla="*/ 10 w 67"/>
              <a:gd name="T47" fmla="*/ 61 h 77"/>
              <a:gd name="T48" fmla="*/ 0 w 67"/>
              <a:gd name="T49" fmla="*/ 61 h 77"/>
              <a:gd name="T50" fmla="*/ 0 w 67"/>
              <a:gd name="T51" fmla="*/ 61 h 77"/>
              <a:gd name="T52" fmla="*/ 1 w 67"/>
              <a:gd name="T53" fmla="*/ 70 h 77"/>
              <a:gd name="T54" fmla="*/ 1 w 67"/>
              <a:gd name="T55" fmla="*/ 70 h 77"/>
              <a:gd name="T56" fmla="*/ 5 w 67"/>
              <a:gd name="T57" fmla="*/ 75 h 77"/>
              <a:gd name="T58" fmla="*/ 7 w 67"/>
              <a:gd name="T59" fmla="*/ 77 h 77"/>
              <a:gd name="T60" fmla="*/ 54 w 67"/>
              <a:gd name="T61" fmla="*/ 77 h 77"/>
              <a:gd name="T62" fmla="*/ 67 w 67"/>
              <a:gd name="T63"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77">
                <a:moveTo>
                  <a:pt x="67" y="57"/>
                </a:moveTo>
                <a:lnTo>
                  <a:pt x="67" y="44"/>
                </a:lnTo>
                <a:lnTo>
                  <a:pt x="67" y="44"/>
                </a:lnTo>
                <a:lnTo>
                  <a:pt x="65" y="42"/>
                </a:lnTo>
                <a:lnTo>
                  <a:pt x="63" y="37"/>
                </a:lnTo>
                <a:lnTo>
                  <a:pt x="63" y="30"/>
                </a:lnTo>
                <a:lnTo>
                  <a:pt x="63" y="30"/>
                </a:lnTo>
                <a:lnTo>
                  <a:pt x="63" y="26"/>
                </a:lnTo>
                <a:lnTo>
                  <a:pt x="65" y="21"/>
                </a:lnTo>
                <a:lnTo>
                  <a:pt x="67" y="17"/>
                </a:lnTo>
                <a:lnTo>
                  <a:pt x="67" y="6"/>
                </a:lnTo>
                <a:lnTo>
                  <a:pt x="67" y="6"/>
                </a:lnTo>
                <a:lnTo>
                  <a:pt x="63" y="2"/>
                </a:lnTo>
                <a:lnTo>
                  <a:pt x="60" y="0"/>
                </a:lnTo>
                <a:lnTo>
                  <a:pt x="56" y="0"/>
                </a:lnTo>
                <a:lnTo>
                  <a:pt x="56" y="41"/>
                </a:lnTo>
                <a:lnTo>
                  <a:pt x="56" y="41"/>
                </a:lnTo>
                <a:lnTo>
                  <a:pt x="54" y="46"/>
                </a:lnTo>
                <a:lnTo>
                  <a:pt x="51" y="52"/>
                </a:lnTo>
                <a:lnTo>
                  <a:pt x="45" y="55"/>
                </a:lnTo>
                <a:lnTo>
                  <a:pt x="38" y="57"/>
                </a:lnTo>
                <a:lnTo>
                  <a:pt x="38" y="57"/>
                </a:lnTo>
                <a:lnTo>
                  <a:pt x="23" y="59"/>
                </a:lnTo>
                <a:lnTo>
                  <a:pt x="10" y="61"/>
                </a:lnTo>
                <a:lnTo>
                  <a:pt x="0" y="61"/>
                </a:lnTo>
                <a:lnTo>
                  <a:pt x="0" y="61"/>
                </a:lnTo>
                <a:lnTo>
                  <a:pt x="1" y="70"/>
                </a:lnTo>
                <a:lnTo>
                  <a:pt x="1" y="70"/>
                </a:lnTo>
                <a:lnTo>
                  <a:pt x="5" y="75"/>
                </a:lnTo>
                <a:lnTo>
                  <a:pt x="7" y="77"/>
                </a:lnTo>
                <a:lnTo>
                  <a:pt x="54" y="77"/>
                </a:lnTo>
                <a:lnTo>
                  <a:pt x="67" y="5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43"/>
          <p:cNvSpPr>
            <a:spLocks/>
          </p:cNvSpPr>
          <p:nvPr userDrawn="1"/>
        </p:nvSpPr>
        <p:spPr bwMode="auto">
          <a:xfrm>
            <a:off x="8272463" y="-858415"/>
            <a:ext cx="42863" cy="14288"/>
          </a:xfrm>
          <a:custGeom>
            <a:avLst/>
            <a:gdLst>
              <a:gd name="T0" fmla="*/ 4 w 55"/>
              <a:gd name="T1" fmla="*/ 19 h 19"/>
              <a:gd name="T2" fmla="*/ 51 w 55"/>
              <a:gd name="T3" fmla="*/ 19 h 19"/>
              <a:gd name="T4" fmla="*/ 51 w 55"/>
              <a:gd name="T5" fmla="*/ 19 h 19"/>
              <a:gd name="T6" fmla="*/ 55 w 55"/>
              <a:gd name="T7" fmla="*/ 9 h 19"/>
              <a:gd name="T8" fmla="*/ 53 w 55"/>
              <a:gd name="T9" fmla="*/ 0 h 19"/>
              <a:gd name="T10" fmla="*/ 4 w 55"/>
              <a:gd name="T11" fmla="*/ 0 h 19"/>
              <a:gd name="T12" fmla="*/ 0 w 55"/>
              <a:gd name="T13" fmla="*/ 9 h 19"/>
              <a:gd name="T14" fmla="*/ 4 w 55"/>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9">
                <a:moveTo>
                  <a:pt x="4" y="19"/>
                </a:moveTo>
                <a:lnTo>
                  <a:pt x="51" y="19"/>
                </a:lnTo>
                <a:lnTo>
                  <a:pt x="51" y="19"/>
                </a:lnTo>
                <a:lnTo>
                  <a:pt x="55" y="9"/>
                </a:lnTo>
                <a:lnTo>
                  <a:pt x="53" y="0"/>
                </a:lnTo>
                <a:lnTo>
                  <a:pt x="4" y="0"/>
                </a:lnTo>
                <a:lnTo>
                  <a:pt x="0" y="9"/>
                </a:lnTo>
                <a:lnTo>
                  <a:pt x="4" y="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44"/>
          <p:cNvSpPr>
            <a:spLocks/>
          </p:cNvSpPr>
          <p:nvPr userDrawn="1"/>
        </p:nvSpPr>
        <p:spPr bwMode="auto">
          <a:xfrm>
            <a:off x="8274050" y="-837778"/>
            <a:ext cx="44450" cy="50800"/>
          </a:xfrm>
          <a:custGeom>
            <a:avLst/>
            <a:gdLst>
              <a:gd name="T0" fmla="*/ 47 w 55"/>
              <a:gd name="T1" fmla="*/ 0 h 64"/>
              <a:gd name="T2" fmla="*/ 0 w 55"/>
              <a:gd name="T3" fmla="*/ 0 h 64"/>
              <a:gd name="T4" fmla="*/ 0 w 55"/>
              <a:gd name="T5" fmla="*/ 62 h 64"/>
              <a:gd name="T6" fmla="*/ 42 w 55"/>
              <a:gd name="T7" fmla="*/ 64 h 64"/>
              <a:gd name="T8" fmla="*/ 55 w 55"/>
              <a:gd name="T9" fmla="*/ 53 h 64"/>
              <a:gd name="T10" fmla="*/ 47 w 55"/>
              <a:gd name="T11" fmla="*/ 0 h 64"/>
            </a:gdLst>
            <a:ahLst/>
            <a:cxnLst>
              <a:cxn ang="0">
                <a:pos x="T0" y="T1"/>
              </a:cxn>
              <a:cxn ang="0">
                <a:pos x="T2" y="T3"/>
              </a:cxn>
              <a:cxn ang="0">
                <a:pos x="T4" y="T5"/>
              </a:cxn>
              <a:cxn ang="0">
                <a:pos x="T6" y="T7"/>
              </a:cxn>
              <a:cxn ang="0">
                <a:pos x="T8" y="T9"/>
              </a:cxn>
              <a:cxn ang="0">
                <a:pos x="T10" y="T11"/>
              </a:cxn>
            </a:cxnLst>
            <a:rect l="0" t="0" r="r" b="b"/>
            <a:pathLst>
              <a:path w="55" h="64">
                <a:moveTo>
                  <a:pt x="47" y="0"/>
                </a:moveTo>
                <a:lnTo>
                  <a:pt x="0" y="0"/>
                </a:lnTo>
                <a:lnTo>
                  <a:pt x="0" y="62"/>
                </a:lnTo>
                <a:lnTo>
                  <a:pt x="42" y="64"/>
                </a:lnTo>
                <a:lnTo>
                  <a:pt x="55" y="53"/>
                </a:lnTo>
                <a:lnTo>
                  <a:pt x="4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45"/>
          <p:cNvSpPr>
            <a:spLocks/>
          </p:cNvSpPr>
          <p:nvPr userDrawn="1"/>
        </p:nvSpPr>
        <p:spPr bwMode="auto">
          <a:xfrm>
            <a:off x="8274050" y="-788565"/>
            <a:ext cx="57150" cy="50800"/>
          </a:xfrm>
          <a:custGeom>
            <a:avLst/>
            <a:gdLst>
              <a:gd name="T0" fmla="*/ 73 w 73"/>
              <a:gd name="T1" fmla="*/ 16 h 64"/>
              <a:gd name="T2" fmla="*/ 73 w 73"/>
              <a:gd name="T3" fmla="*/ 16 h 64"/>
              <a:gd name="T4" fmla="*/ 64 w 73"/>
              <a:gd name="T5" fmla="*/ 9 h 64"/>
              <a:gd name="T6" fmla="*/ 64 w 73"/>
              <a:gd name="T7" fmla="*/ 9 h 64"/>
              <a:gd name="T8" fmla="*/ 62 w 73"/>
              <a:gd name="T9" fmla="*/ 0 h 64"/>
              <a:gd name="T10" fmla="*/ 48 w 73"/>
              <a:gd name="T11" fmla="*/ 11 h 64"/>
              <a:gd name="T12" fmla="*/ 0 w 73"/>
              <a:gd name="T13" fmla="*/ 11 h 64"/>
              <a:gd name="T14" fmla="*/ 0 w 73"/>
              <a:gd name="T15" fmla="*/ 11 h 64"/>
              <a:gd name="T16" fmla="*/ 0 w 73"/>
              <a:gd name="T17" fmla="*/ 27 h 64"/>
              <a:gd name="T18" fmla="*/ 0 w 73"/>
              <a:gd name="T19" fmla="*/ 45 h 64"/>
              <a:gd name="T20" fmla="*/ 0 w 73"/>
              <a:gd name="T21" fmla="*/ 45 h 64"/>
              <a:gd name="T22" fmla="*/ 11 w 73"/>
              <a:gd name="T23" fmla="*/ 55 h 64"/>
              <a:gd name="T24" fmla="*/ 24 w 73"/>
              <a:gd name="T25" fmla="*/ 64 h 64"/>
              <a:gd name="T26" fmla="*/ 55 w 73"/>
              <a:gd name="T27" fmla="*/ 25 h 64"/>
              <a:gd name="T28" fmla="*/ 73 w 73"/>
              <a:gd name="T2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4">
                <a:moveTo>
                  <a:pt x="73" y="16"/>
                </a:moveTo>
                <a:lnTo>
                  <a:pt x="73" y="16"/>
                </a:lnTo>
                <a:lnTo>
                  <a:pt x="64" y="9"/>
                </a:lnTo>
                <a:lnTo>
                  <a:pt x="64" y="9"/>
                </a:lnTo>
                <a:lnTo>
                  <a:pt x="62" y="0"/>
                </a:lnTo>
                <a:lnTo>
                  <a:pt x="48" y="11"/>
                </a:lnTo>
                <a:lnTo>
                  <a:pt x="0" y="11"/>
                </a:lnTo>
                <a:lnTo>
                  <a:pt x="0" y="11"/>
                </a:lnTo>
                <a:lnTo>
                  <a:pt x="0" y="27"/>
                </a:lnTo>
                <a:lnTo>
                  <a:pt x="0" y="45"/>
                </a:lnTo>
                <a:lnTo>
                  <a:pt x="0" y="45"/>
                </a:lnTo>
                <a:lnTo>
                  <a:pt x="11" y="55"/>
                </a:lnTo>
                <a:lnTo>
                  <a:pt x="24" y="64"/>
                </a:lnTo>
                <a:lnTo>
                  <a:pt x="55" y="25"/>
                </a:lnTo>
                <a:lnTo>
                  <a:pt x="73"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46"/>
          <p:cNvSpPr>
            <a:spLocks/>
          </p:cNvSpPr>
          <p:nvPr userDrawn="1"/>
        </p:nvSpPr>
        <p:spPr bwMode="auto">
          <a:xfrm>
            <a:off x="8301038" y="-769515"/>
            <a:ext cx="85725" cy="50800"/>
          </a:xfrm>
          <a:custGeom>
            <a:avLst/>
            <a:gdLst>
              <a:gd name="T0" fmla="*/ 27 w 108"/>
              <a:gd name="T1" fmla="*/ 7 h 63"/>
              <a:gd name="T2" fmla="*/ 0 w 108"/>
              <a:gd name="T3" fmla="*/ 43 h 63"/>
              <a:gd name="T4" fmla="*/ 45 w 108"/>
              <a:gd name="T5" fmla="*/ 63 h 63"/>
              <a:gd name="T6" fmla="*/ 45 w 108"/>
              <a:gd name="T7" fmla="*/ 63 h 63"/>
              <a:gd name="T8" fmla="*/ 65 w 108"/>
              <a:gd name="T9" fmla="*/ 51 h 63"/>
              <a:gd name="T10" fmla="*/ 86 w 108"/>
              <a:gd name="T11" fmla="*/ 38 h 63"/>
              <a:gd name="T12" fmla="*/ 108 w 108"/>
              <a:gd name="T13" fmla="*/ 23 h 63"/>
              <a:gd name="T14" fmla="*/ 44 w 108"/>
              <a:gd name="T15" fmla="*/ 0 h 63"/>
              <a:gd name="T16" fmla="*/ 27 w 108"/>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63">
                <a:moveTo>
                  <a:pt x="27" y="7"/>
                </a:moveTo>
                <a:lnTo>
                  <a:pt x="0" y="43"/>
                </a:lnTo>
                <a:lnTo>
                  <a:pt x="45" y="63"/>
                </a:lnTo>
                <a:lnTo>
                  <a:pt x="45" y="63"/>
                </a:lnTo>
                <a:lnTo>
                  <a:pt x="65" y="51"/>
                </a:lnTo>
                <a:lnTo>
                  <a:pt x="86" y="38"/>
                </a:lnTo>
                <a:lnTo>
                  <a:pt x="108" y="23"/>
                </a:lnTo>
                <a:lnTo>
                  <a:pt x="44" y="0"/>
                </a:lnTo>
                <a:lnTo>
                  <a:pt x="27" y="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47"/>
          <p:cNvSpPr>
            <a:spLocks/>
          </p:cNvSpPr>
          <p:nvPr userDrawn="1"/>
        </p:nvSpPr>
        <p:spPr bwMode="auto">
          <a:xfrm>
            <a:off x="8324850" y="-952078"/>
            <a:ext cx="22225" cy="93663"/>
          </a:xfrm>
          <a:custGeom>
            <a:avLst/>
            <a:gdLst>
              <a:gd name="T0" fmla="*/ 22 w 27"/>
              <a:gd name="T1" fmla="*/ 50 h 117"/>
              <a:gd name="T2" fmla="*/ 22 w 27"/>
              <a:gd name="T3" fmla="*/ 50 h 117"/>
              <a:gd name="T4" fmla="*/ 22 w 27"/>
              <a:gd name="T5" fmla="*/ 11 h 117"/>
              <a:gd name="T6" fmla="*/ 22 w 27"/>
              <a:gd name="T7" fmla="*/ 11 h 117"/>
              <a:gd name="T8" fmla="*/ 24 w 27"/>
              <a:gd name="T9" fmla="*/ 8 h 117"/>
              <a:gd name="T10" fmla="*/ 24 w 27"/>
              <a:gd name="T11" fmla="*/ 8 h 117"/>
              <a:gd name="T12" fmla="*/ 24 w 27"/>
              <a:gd name="T13" fmla="*/ 4 h 117"/>
              <a:gd name="T14" fmla="*/ 24 w 27"/>
              <a:gd name="T15" fmla="*/ 0 h 117"/>
              <a:gd name="T16" fmla="*/ 2 w 27"/>
              <a:gd name="T17" fmla="*/ 0 h 117"/>
              <a:gd name="T18" fmla="*/ 2 w 27"/>
              <a:gd name="T19" fmla="*/ 0 h 117"/>
              <a:gd name="T20" fmla="*/ 2 w 27"/>
              <a:gd name="T21" fmla="*/ 6 h 117"/>
              <a:gd name="T22" fmla="*/ 2 w 27"/>
              <a:gd name="T23" fmla="*/ 6 h 117"/>
              <a:gd name="T24" fmla="*/ 2 w 27"/>
              <a:gd name="T25" fmla="*/ 9 h 117"/>
              <a:gd name="T26" fmla="*/ 3 w 27"/>
              <a:gd name="T27" fmla="*/ 11 h 117"/>
              <a:gd name="T28" fmla="*/ 3 w 27"/>
              <a:gd name="T29" fmla="*/ 50 h 117"/>
              <a:gd name="T30" fmla="*/ 3 w 27"/>
              <a:gd name="T31" fmla="*/ 50 h 117"/>
              <a:gd name="T32" fmla="*/ 2 w 27"/>
              <a:gd name="T33" fmla="*/ 52 h 117"/>
              <a:gd name="T34" fmla="*/ 0 w 27"/>
              <a:gd name="T35" fmla="*/ 61 h 117"/>
              <a:gd name="T36" fmla="*/ 0 w 27"/>
              <a:gd name="T37" fmla="*/ 61 h 117"/>
              <a:gd name="T38" fmla="*/ 0 w 27"/>
              <a:gd name="T39" fmla="*/ 66 h 117"/>
              <a:gd name="T40" fmla="*/ 2 w 27"/>
              <a:gd name="T41" fmla="*/ 72 h 117"/>
              <a:gd name="T42" fmla="*/ 5 w 27"/>
              <a:gd name="T43" fmla="*/ 75 h 117"/>
              <a:gd name="T44" fmla="*/ 3 w 27"/>
              <a:gd name="T45" fmla="*/ 106 h 117"/>
              <a:gd name="T46" fmla="*/ 3 w 27"/>
              <a:gd name="T47" fmla="*/ 106 h 117"/>
              <a:gd name="T48" fmla="*/ 3 w 27"/>
              <a:gd name="T49" fmla="*/ 108 h 117"/>
              <a:gd name="T50" fmla="*/ 2 w 27"/>
              <a:gd name="T51" fmla="*/ 112 h 117"/>
              <a:gd name="T52" fmla="*/ 2 w 27"/>
              <a:gd name="T53" fmla="*/ 112 h 117"/>
              <a:gd name="T54" fmla="*/ 2 w 27"/>
              <a:gd name="T55" fmla="*/ 117 h 117"/>
              <a:gd name="T56" fmla="*/ 24 w 27"/>
              <a:gd name="T57" fmla="*/ 117 h 117"/>
              <a:gd name="T58" fmla="*/ 24 w 27"/>
              <a:gd name="T59" fmla="*/ 117 h 117"/>
              <a:gd name="T60" fmla="*/ 24 w 27"/>
              <a:gd name="T61" fmla="*/ 110 h 117"/>
              <a:gd name="T62" fmla="*/ 24 w 27"/>
              <a:gd name="T63" fmla="*/ 110 h 117"/>
              <a:gd name="T64" fmla="*/ 22 w 27"/>
              <a:gd name="T65" fmla="*/ 106 h 117"/>
              <a:gd name="T66" fmla="*/ 22 w 27"/>
              <a:gd name="T67" fmla="*/ 75 h 117"/>
              <a:gd name="T68" fmla="*/ 22 w 27"/>
              <a:gd name="T69" fmla="*/ 75 h 117"/>
              <a:gd name="T70" fmla="*/ 25 w 27"/>
              <a:gd name="T71" fmla="*/ 70 h 117"/>
              <a:gd name="T72" fmla="*/ 25 w 27"/>
              <a:gd name="T73" fmla="*/ 66 h 117"/>
              <a:gd name="T74" fmla="*/ 27 w 27"/>
              <a:gd name="T75" fmla="*/ 62 h 117"/>
              <a:gd name="T76" fmla="*/ 27 w 27"/>
              <a:gd name="T77" fmla="*/ 62 h 117"/>
              <a:gd name="T78" fmla="*/ 24 w 27"/>
              <a:gd name="T79" fmla="*/ 53 h 117"/>
              <a:gd name="T80" fmla="*/ 22 w 27"/>
              <a:gd name="T81" fmla="*/ 5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117">
                <a:moveTo>
                  <a:pt x="22" y="50"/>
                </a:moveTo>
                <a:lnTo>
                  <a:pt x="22" y="50"/>
                </a:lnTo>
                <a:lnTo>
                  <a:pt x="22" y="11"/>
                </a:lnTo>
                <a:lnTo>
                  <a:pt x="22" y="11"/>
                </a:lnTo>
                <a:lnTo>
                  <a:pt x="24" y="8"/>
                </a:lnTo>
                <a:lnTo>
                  <a:pt x="24" y="8"/>
                </a:lnTo>
                <a:lnTo>
                  <a:pt x="24" y="4"/>
                </a:lnTo>
                <a:lnTo>
                  <a:pt x="24" y="0"/>
                </a:lnTo>
                <a:lnTo>
                  <a:pt x="2" y="0"/>
                </a:lnTo>
                <a:lnTo>
                  <a:pt x="2" y="0"/>
                </a:lnTo>
                <a:lnTo>
                  <a:pt x="2" y="6"/>
                </a:lnTo>
                <a:lnTo>
                  <a:pt x="2" y="6"/>
                </a:lnTo>
                <a:lnTo>
                  <a:pt x="2" y="9"/>
                </a:lnTo>
                <a:lnTo>
                  <a:pt x="3" y="11"/>
                </a:lnTo>
                <a:lnTo>
                  <a:pt x="3" y="50"/>
                </a:lnTo>
                <a:lnTo>
                  <a:pt x="3" y="50"/>
                </a:lnTo>
                <a:lnTo>
                  <a:pt x="2" y="52"/>
                </a:lnTo>
                <a:lnTo>
                  <a:pt x="0" y="61"/>
                </a:lnTo>
                <a:lnTo>
                  <a:pt x="0" y="61"/>
                </a:lnTo>
                <a:lnTo>
                  <a:pt x="0" y="66"/>
                </a:lnTo>
                <a:lnTo>
                  <a:pt x="2" y="72"/>
                </a:lnTo>
                <a:lnTo>
                  <a:pt x="5" y="75"/>
                </a:lnTo>
                <a:lnTo>
                  <a:pt x="3" y="106"/>
                </a:lnTo>
                <a:lnTo>
                  <a:pt x="3" y="106"/>
                </a:lnTo>
                <a:lnTo>
                  <a:pt x="3" y="108"/>
                </a:lnTo>
                <a:lnTo>
                  <a:pt x="2" y="112"/>
                </a:lnTo>
                <a:lnTo>
                  <a:pt x="2" y="112"/>
                </a:lnTo>
                <a:lnTo>
                  <a:pt x="2" y="117"/>
                </a:lnTo>
                <a:lnTo>
                  <a:pt x="24" y="117"/>
                </a:lnTo>
                <a:lnTo>
                  <a:pt x="24" y="117"/>
                </a:lnTo>
                <a:lnTo>
                  <a:pt x="24" y="110"/>
                </a:lnTo>
                <a:lnTo>
                  <a:pt x="24" y="110"/>
                </a:lnTo>
                <a:lnTo>
                  <a:pt x="22" y="106"/>
                </a:lnTo>
                <a:lnTo>
                  <a:pt x="22" y="75"/>
                </a:lnTo>
                <a:lnTo>
                  <a:pt x="22" y="75"/>
                </a:lnTo>
                <a:lnTo>
                  <a:pt x="25" y="70"/>
                </a:lnTo>
                <a:lnTo>
                  <a:pt x="25" y="66"/>
                </a:lnTo>
                <a:lnTo>
                  <a:pt x="27" y="62"/>
                </a:lnTo>
                <a:lnTo>
                  <a:pt x="27" y="62"/>
                </a:lnTo>
                <a:lnTo>
                  <a:pt x="24" y="53"/>
                </a:lnTo>
                <a:lnTo>
                  <a:pt x="22"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48"/>
          <p:cNvSpPr>
            <a:spLocks/>
          </p:cNvSpPr>
          <p:nvPr userDrawn="1"/>
        </p:nvSpPr>
        <p:spPr bwMode="auto">
          <a:xfrm>
            <a:off x="8347075" y="-923503"/>
            <a:ext cx="60325" cy="42863"/>
          </a:xfrm>
          <a:custGeom>
            <a:avLst/>
            <a:gdLst>
              <a:gd name="T0" fmla="*/ 42 w 77"/>
              <a:gd name="T1" fmla="*/ 46 h 55"/>
              <a:gd name="T2" fmla="*/ 77 w 77"/>
              <a:gd name="T3" fmla="*/ 9 h 55"/>
              <a:gd name="T4" fmla="*/ 77 w 77"/>
              <a:gd name="T5" fmla="*/ 9 h 55"/>
              <a:gd name="T6" fmla="*/ 26 w 77"/>
              <a:gd name="T7" fmla="*/ 9 h 55"/>
              <a:gd name="T8" fmla="*/ 26 w 77"/>
              <a:gd name="T9" fmla="*/ 9 h 55"/>
              <a:gd name="T10" fmla="*/ 20 w 77"/>
              <a:gd name="T11" fmla="*/ 7 h 55"/>
              <a:gd name="T12" fmla="*/ 15 w 77"/>
              <a:gd name="T13" fmla="*/ 4 h 55"/>
              <a:gd name="T14" fmla="*/ 7 w 77"/>
              <a:gd name="T15" fmla="*/ 0 h 55"/>
              <a:gd name="T16" fmla="*/ 6 w 77"/>
              <a:gd name="T17" fmla="*/ 0 h 55"/>
              <a:gd name="T18" fmla="*/ 6 w 77"/>
              <a:gd name="T19" fmla="*/ 0 h 55"/>
              <a:gd name="T20" fmla="*/ 0 w 77"/>
              <a:gd name="T21" fmla="*/ 11 h 55"/>
              <a:gd name="T22" fmla="*/ 0 w 77"/>
              <a:gd name="T23" fmla="*/ 11 h 55"/>
              <a:gd name="T24" fmla="*/ 4 w 77"/>
              <a:gd name="T25" fmla="*/ 17 h 55"/>
              <a:gd name="T26" fmla="*/ 6 w 77"/>
              <a:gd name="T27" fmla="*/ 20 h 55"/>
              <a:gd name="T28" fmla="*/ 7 w 77"/>
              <a:gd name="T29" fmla="*/ 27 h 55"/>
              <a:gd name="T30" fmla="*/ 7 w 77"/>
              <a:gd name="T31" fmla="*/ 27 h 55"/>
              <a:gd name="T32" fmla="*/ 7 w 77"/>
              <a:gd name="T33" fmla="*/ 33 h 55"/>
              <a:gd name="T34" fmla="*/ 4 w 77"/>
              <a:gd name="T35" fmla="*/ 38 h 55"/>
              <a:gd name="T36" fmla="*/ 0 w 77"/>
              <a:gd name="T37" fmla="*/ 42 h 55"/>
              <a:gd name="T38" fmla="*/ 0 w 77"/>
              <a:gd name="T39" fmla="*/ 42 h 55"/>
              <a:gd name="T40" fmla="*/ 7 w 77"/>
              <a:gd name="T41" fmla="*/ 55 h 55"/>
              <a:gd name="T42" fmla="*/ 7 w 77"/>
              <a:gd name="T43" fmla="*/ 55 h 55"/>
              <a:gd name="T44" fmla="*/ 13 w 77"/>
              <a:gd name="T45" fmla="*/ 51 h 55"/>
              <a:gd name="T46" fmla="*/ 28 w 77"/>
              <a:gd name="T47" fmla="*/ 46 h 55"/>
              <a:gd name="T48" fmla="*/ 28 w 77"/>
              <a:gd name="T49" fmla="*/ 46 h 55"/>
              <a:gd name="T50" fmla="*/ 42 w 77"/>
              <a:gd name="T51" fmla="*/ 4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55">
                <a:moveTo>
                  <a:pt x="42" y="46"/>
                </a:moveTo>
                <a:lnTo>
                  <a:pt x="77" y="9"/>
                </a:lnTo>
                <a:lnTo>
                  <a:pt x="77" y="9"/>
                </a:lnTo>
                <a:lnTo>
                  <a:pt x="26" y="9"/>
                </a:lnTo>
                <a:lnTo>
                  <a:pt x="26" y="9"/>
                </a:lnTo>
                <a:lnTo>
                  <a:pt x="20" y="7"/>
                </a:lnTo>
                <a:lnTo>
                  <a:pt x="15" y="4"/>
                </a:lnTo>
                <a:lnTo>
                  <a:pt x="7" y="0"/>
                </a:lnTo>
                <a:lnTo>
                  <a:pt x="6" y="0"/>
                </a:lnTo>
                <a:lnTo>
                  <a:pt x="6" y="0"/>
                </a:lnTo>
                <a:lnTo>
                  <a:pt x="0" y="11"/>
                </a:lnTo>
                <a:lnTo>
                  <a:pt x="0" y="11"/>
                </a:lnTo>
                <a:lnTo>
                  <a:pt x="4" y="17"/>
                </a:lnTo>
                <a:lnTo>
                  <a:pt x="6" y="20"/>
                </a:lnTo>
                <a:lnTo>
                  <a:pt x="7" y="27"/>
                </a:lnTo>
                <a:lnTo>
                  <a:pt x="7" y="27"/>
                </a:lnTo>
                <a:lnTo>
                  <a:pt x="7" y="33"/>
                </a:lnTo>
                <a:lnTo>
                  <a:pt x="4" y="38"/>
                </a:lnTo>
                <a:lnTo>
                  <a:pt x="0" y="42"/>
                </a:lnTo>
                <a:lnTo>
                  <a:pt x="0" y="42"/>
                </a:lnTo>
                <a:lnTo>
                  <a:pt x="7" y="55"/>
                </a:lnTo>
                <a:lnTo>
                  <a:pt x="7" y="55"/>
                </a:lnTo>
                <a:lnTo>
                  <a:pt x="13" y="51"/>
                </a:lnTo>
                <a:lnTo>
                  <a:pt x="28" y="46"/>
                </a:lnTo>
                <a:lnTo>
                  <a:pt x="28" y="46"/>
                </a:lnTo>
                <a:lnTo>
                  <a:pt x="42"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49"/>
          <p:cNvSpPr>
            <a:spLocks/>
          </p:cNvSpPr>
          <p:nvPr userDrawn="1"/>
        </p:nvSpPr>
        <p:spPr bwMode="auto">
          <a:xfrm>
            <a:off x="8423275" y="-982240"/>
            <a:ext cx="119063" cy="93663"/>
          </a:xfrm>
          <a:custGeom>
            <a:avLst/>
            <a:gdLst>
              <a:gd name="T0" fmla="*/ 152 w 152"/>
              <a:gd name="T1" fmla="*/ 60 h 119"/>
              <a:gd name="T2" fmla="*/ 148 w 152"/>
              <a:gd name="T3" fmla="*/ 58 h 119"/>
              <a:gd name="T4" fmla="*/ 139 w 152"/>
              <a:gd name="T5" fmla="*/ 62 h 119"/>
              <a:gd name="T6" fmla="*/ 135 w 152"/>
              <a:gd name="T7" fmla="*/ 64 h 119"/>
              <a:gd name="T8" fmla="*/ 134 w 152"/>
              <a:gd name="T9" fmla="*/ 75 h 119"/>
              <a:gd name="T10" fmla="*/ 130 w 152"/>
              <a:gd name="T11" fmla="*/ 71 h 119"/>
              <a:gd name="T12" fmla="*/ 121 w 152"/>
              <a:gd name="T13" fmla="*/ 69 h 119"/>
              <a:gd name="T14" fmla="*/ 113 w 152"/>
              <a:gd name="T15" fmla="*/ 71 h 119"/>
              <a:gd name="T16" fmla="*/ 117 w 152"/>
              <a:gd name="T17" fmla="*/ 80 h 119"/>
              <a:gd name="T18" fmla="*/ 113 w 152"/>
              <a:gd name="T19" fmla="*/ 90 h 119"/>
              <a:gd name="T20" fmla="*/ 110 w 152"/>
              <a:gd name="T21" fmla="*/ 90 h 119"/>
              <a:gd name="T22" fmla="*/ 103 w 152"/>
              <a:gd name="T23" fmla="*/ 84 h 119"/>
              <a:gd name="T24" fmla="*/ 103 w 152"/>
              <a:gd name="T25" fmla="*/ 79 h 119"/>
              <a:gd name="T26" fmla="*/ 93 w 152"/>
              <a:gd name="T27" fmla="*/ 82 h 119"/>
              <a:gd name="T28" fmla="*/ 88 w 152"/>
              <a:gd name="T29" fmla="*/ 79 h 119"/>
              <a:gd name="T30" fmla="*/ 90 w 152"/>
              <a:gd name="T31" fmla="*/ 69 h 119"/>
              <a:gd name="T32" fmla="*/ 104 w 152"/>
              <a:gd name="T33" fmla="*/ 66 h 119"/>
              <a:gd name="T34" fmla="*/ 103 w 152"/>
              <a:gd name="T35" fmla="*/ 60 h 119"/>
              <a:gd name="T36" fmla="*/ 97 w 152"/>
              <a:gd name="T37" fmla="*/ 53 h 119"/>
              <a:gd name="T38" fmla="*/ 92 w 152"/>
              <a:gd name="T39" fmla="*/ 51 h 119"/>
              <a:gd name="T40" fmla="*/ 82 w 152"/>
              <a:gd name="T41" fmla="*/ 53 h 119"/>
              <a:gd name="T42" fmla="*/ 86 w 152"/>
              <a:gd name="T43" fmla="*/ 51 h 119"/>
              <a:gd name="T44" fmla="*/ 90 w 152"/>
              <a:gd name="T45" fmla="*/ 44 h 119"/>
              <a:gd name="T46" fmla="*/ 90 w 152"/>
              <a:gd name="T47" fmla="*/ 35 h 119"/>
              <a:gd name="T48" fmla="*/ 84 w 152"/>
              <a:gd name="T49" fmla="*/ 26 h 119"/>
              <a:gd name="T50" fmla="*/ 84 w 152"/>
              <a:gd name="T51" fmla="*/ 26 h 119"/>
              <a:gd name="T52" fmla="*/ 79 w 152"/>
              <a:gd name="T53" fmla="*/ 27 h 119"/>
              <a:gd name="T54" fmla="*/ 68 w 152"/>
              <a:gd name="T55" fmla="*/ 33 h 119"/>
              <a:gd name="T56" fmla="*/ 66 w 152"/>
              <a:gd name="T57" fmla="*/ 38 h 119"/>
              <a:gd name="T58" fmla="*/ 66 w 152"/>
              <a:gd name="T59" fmla="*/ 46 h 119"/>
              <a:gd name="T60" fmla="*/ 62 w 152"/>
              <a:gd name="T61" fmla="*/ 40 h 119"/>
              <a:gd name="T62" fmla="*/ 55 w 152"/>
              <a:gd name="T63" fmla="*/ 35 h 119"/>
              <a:gd name="T64" fmla="*/ 50 w 152"/>
              <a:gd name="T65" fmla="*/ 35 h 119"/>
              <a:gd name="T66" fmla="*/ 42 w 152"/>
              <a:gd name="T67" fmla="*/ 38 h 119"/>
              <a:gd name="T68" fmla="*/ 48 w 152"/>
              <a:gd name="T69" fmla="*/ 46 h 119"/>
              <a:gd name="T70" fmla="*/ 48 w 152"/>
              <a:gd name="T71" fmla="*/ 57 h 119"/>
              <a:gd name="T72" fmla="*/ 42 w 152"/>
              <a:gd name="T73" fmla="*/ 58 h 119"/>
              <a:gd name="T74" fmla="*/ 35 w 152"/>
              <a:gd name="T75" fmla="*/ 53 h 119"/>
              <a:gd name="T76" fmla="*/ 33 w 152"/>
              <a:gd name="T77" fmla="*/ 47 h 119"/>
              <a:gd name="T78" fmla="*/ 26 w 152"/>
              <a:gd name="T79" fmla="*/ 53 h 119"/>
              <a:gd name="T80" fmla="*/ 20 w 152"/>
              <a:gd name="T81" fmla="*/ 51 h 119"/>
              <a:gd name="T82" fmla="*/ 17 w 152"/>
              <a:gd name="T83" fmla="*/ 42 h 119"/>
              <a:gd name="T84" fmla="*/ 31 w 152"/>
              <a:gd name="T85" fmla="*/ 35 h 119"/>
              <a:gd name="T86" fmla="*/ 29 w 152"/>
              <a:gd name="T87" fmla="*/ 33 h 119"/>
              <a:gd name="T88" fmla="*/ 22 w 152"/>
              <a:gd name="T89" fmla="*/ 24 h 119"/>
              <a:gd name="T90" fmla="*/ 15 w 152"/>
              <a:gd name="T91" fmla="*/ 24 h 119"/>
              <a:gd name="T92" fmla="*/ 18 w 152"/>
              <a:gd name="T93" fmla="*/ 18 h 119"/>
              <a:gd name="T94" fmla="*/ 20 w 152"/>
              <a:gd name="T95" fmla="*/ 9 h 119"/>
              <a:gd name="T96" fmla="*/ 18 w 152"/>
              <a:gd name="T97" fmla="*/ 5 h 119"/>
              <a:gd name="T98" fmla="*/ 13 w 152"/>
              <a:gd name="T99" fmla="*/ 0 h 119"/>
              <a:gd name="T100" fmla="*/ 35 w 152"/>
              <a:gd name="T101" fmla="*/ 88 h 119"/>
              <a:gd name="T102" fmla="*/ 46 w 152"/>
              <a:gd name="T103" fmla="*/ 82 h 119"/>
              <a:gd name="T104" fmla="*/ 51 w 152"/>
              <a:gd name="T105" fmla="*/ 79 h 119"/>
              <a:gd name="T106" fmla="*/ 66 w 152"/>
              <a:gd name="T107" fmla="*/ 80 h 119"/>
              <a:gd name="T108" fmla="*/ 71 w 152"/>
              <a:gd name="T109" fmla="*/ 82 h 119"/>
              <a:gd name="T110" fmla="*/ 82 w 152"/>
              <a:gd name="T111" fmla="*/ 90 h 119"/>
              <a:gd name="T112" fmla="*/ 84 w 152"/>
              <a:gd name="T113" fmla="*/ 99 h 119"/>
              <a:gd name="T114" fmla="*/ 84 w 152"/>
              <a:gd name="T115" fmla="*/ 104 h 119"/>
              <a:gd name="T116" fmla="*/ 106 w 152"/>
              <a:gd name="T1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 h="119">
                <a:moveTo>
                  <a:pt x="106" y="119"/>
                </a:moveTo>
                <a:lnTo>
                  <a:pt x="152" y="60"/>
                </a:lnTo>
                <a:lnTo>
                  <a:pt x="152" y="60"/>
                </a:lnTo>
                <a:lnTo>
                  <a:pt x="148" y="58"/>
                </a:lnTo>
                <a:lnTo>
                  <a:pt x="145" y="60"/>
                </a:lnTo>
                <a:lnTo>
                  <a:pt x="139" y="62"/>
                </a:lnTo>
                <a:lnTo>
                  <a:pt x="139" y="62"/>
                </a:lnTo>
                <a:lnTo>
                  <a:pt x="135" y="64"/>
                </a:lnTo>
                <a:lnTo>
                  <a:pt x="134" y="69"/>
                </a:lnTo>
                <a:lnTo>
                  <a:pt x="134" y="75"/>
                </a:lnTo>
                <a:lnTo>
                  <a:pt x="134" y="75"/>
                </a:lnTo>
                <a:lnTo>
                  <a:pt x="130" y="71"/>
                </a:lnTo>
                <a:lnTo>
                  <a:pt x="128" y="69"/>
                </a:lnTo>
                <a:lnTo>
                  <a:pt x="121" y="69"/>
                </a:lnTo>
                <a:lnTo>
                  <a:pt x="115" y="69"/>
                </a:lnTo>
                <a:lnTo>
                  <a:pt x="113" y="71"/>
                </a:lnTo>
                <a:lnTo>
                  <a:pt x="113" y="71"/>
                </a:lnTo>
                <a:lnTo>
                  <a:pt x="117" y="80"/>
                </a:lnTo>
                <a:lnTo>
                  <a:pt x="117" y="86"/>
                </a:lnTo>
                <a:lnTo>
                  <a:pt x="113" y="90"/>
                </a:lnTo>
                <a:lnTo>
                  <a:pt x="110" y="90"/>
                </a:lnTo>
                <a:lnTo>
                  <a:pt x="110" y="90"/>
                </a:lnTo>
                <a:lnTo>
                  <a:pt x="104" y="88"/>
                </a:lnTo>
                <a:lnTo>
                  <a:pt x="103" y="84"/>
                </a:lnTo>
                <a:lnTo>
                  <a:pt x="103" y="79"/>
                </a:lnTo>
                <a:lnTo>
                  <a:pt x="103" y="79"/>
                </a:lnTo>
                <a:lnTo>
                  <a:pt x="97" y="82"/>
                </a:lnTo>
                <a:lnTo>
                  <a:pt x="93" y="82"/>
                </a:lnTo>
                <a:lnTo>
                  <a:pt x="88" y="79"/>
                </a:lnTo>
                <a:lnTo>
                  <a:pt x="88" y="79"/>
                </a:lnTo>
                <a:lnTo>
                  <a:pt x="86" y="75"/>
                </a:lnTo>
                <a:lnTo>
                  <a:pt x="90" y="69"/>
                </a:lnTo>
                <a:lnTo>
                  <a:pt x="95" y="68"/>
                </a:lnTo>
                <a:lnTo>
                  <a:pt x="104" y="66"/>
                </a:lnTo>
                <a:lnTo>
                  <a:pt x="104" y="66"/>
                </a:lnTo>
                <a:lnTo>
                  <a:pt x="103" y="60"/>
                </a:lnTo>
                <a:lnTo>
                  <a:pt x="101" y="57"/>
                </a:lnTo>
                <a:lnTo>
                  <a:pt x="97" y="53"/>
                </a:lnTo>
                <a:lnTo>
                  <a:pt x="97" y="53"/>
                </a:lnTo>
                <a:lnTo>
                  <a:pt x="92" y="51"/>
                </a:lnTo>
                <a:lnTo>
                  <a:pt x="88" y="51"/>
                </a:lnTo>
                <a:lnTo>
                  <a:pt x="82" y="53"/>
                </a:lnTo>
                <a:lnTo>
                  <a:pt x="82" y="53"/>
                </a:lnTo>
                <a:lnTo>
                  <a:pt x="86" y="51"/>
                </a:lnTo>
                <a:lnTo>
                  <a:pt x="88" y="47"/>
                </a:lnTo>
                <a:lnTo>
                  <a:pt x="90" y="44"/>
                </a:lnTo>
                <a:lnTo>
                  <a:pt x="90" y="44"/>
                </a:lnTo>
                <a:lnTo>
                  <a:pt x="90" y="35"/>
                </a:lnTo>
                <a:lnTo>
                  <a:pt x="88" y="31"/>
                </a:lnTo>
                <a:lnTo>
                  <a:pt x="84" y="26"/>
                </a:lnTo>
                <a:lnTo>
                  <a:pt x="84" y="26"/>
                </a:lnTo>
                <a:lnTo>
                  <a:pt x="84" y="26"/>
                </a:lnTo>
                <a:lnTo>
                  <a:pt x="84" y="26"/>
                </a:lnTo>
                <a:lnTo>
                  <a:pt x="79" y="27"/>
                </a:lnTo>
                <a:lnTo>
                  <a:pt x="73" y="29"/>
                </a:lnTo>
                <a:lnTo>
                  <a:pt x="68" y="33"/>
                </a:lnTo>
                <a:lnTo>
                  <a:pt x="68" y="33"/>
                </a:lnTo>
                <a:lnTo>
                  <a:pt x="66" y="38"/>
                </a:lnTo>
                <a:lnTo>
                  <a:pt x="66" y="42"/>
                </a:lnTo>
                <a:lnTo>
                  <a:pt x="66" y="46"/>
                </a:lnTo>
                <a:lnTo>
                  <a:pt x="66" y="46"/>
                </a:lnTo>
                <a:lnTo>
                  <a:pt x="62" y="40"/>
                </a:lnTo>
                <a:lnTo>
                  <a:pt x="60" y="37"/>
                </a:lnTo>
                <a:lnTo>
                  <a:pt x="55" y="35"/>
                </a:lnTo>
                <a:lnTo>
                  <a:pt x="55" y="35"/>
                </a:lnTo>
                <a:lnTo>
                  <a:pt x="50" y="35"/>
                </a:lnTo>
                <a:lnTo>
                  <a:pt x="46" y="37"/>
                </a:lnTo>
                <a:lnTo>
                  <a:pt x="42" y="38"/>
                </a:lnTo>
                <a:lnTo>
                  <a:pt x="42" y="38"/>
                </a:lnTo>
                <a:lnTo>
                  <a:pt x="48" y="46"/>
                </a:lnTo>
                <a:lnTo>
                  <a:pt x="48" y="53"/>
                </a:lnTo>
                <a:lnTo>
                  <a:pt x="48" y="57"/>
                </a:lnTo>
                <a:lnTo>
                  <a:pt x="42" y="58"/>
                </a:lnTo>
                <a:lnTo>
                  <a:pt x="42" y="58"/>
                </a:lnTo>
                <a:lnTo>
                  <a:pt x="37" y="57"/>
                </a:lnTo>
                <a:lnTo>
                  <a:pt x="35" y="53"/>
                </a:lnTo>
                <a:lnTo>
                  <a:pt x="33" y="47"/>
                </a:lnTo>
                <a:lnTo>
                  <a:pt x="33" y="47"/>
                </a:lnTo>
                <a:lnTo>
                  <a:pt x="29" y="51"/>
                </a:lnTo>
                <a:lnTo>
                  <a:pt x="26" y="53"/>
                </a:lnTo>
                <a:lnTo>
                  <a:pt x="20" y="51"/>
                </a:lnTo>
                <a:lnTo>
                  <a:pt x="20" y="51"/>
                </a:lnTo>
                <a:lnTo>
                  <a:pt x="17" y="47"/>
                </a:lnTo>
                <a:lnTo>
                  <a:pt x="17" y="42"/>
                </a:lnTo>
                <a:lnTo>
                  <a:pt x="22" y="38"/>
                </a:lnTo>
                <a:lnTo>
                  <a:pt x="31" y="35"/>
                </a:lnTo>
                <a:lnTo>
                  <a:pt x="31" y="35"/>
                </a:lnTo>
                <a:lnTo>
                  <a:pt x="29" y="33"/>
                </a:lnTo>
                <a:lnTo>
                  <a:pt x="28" y="27"/>
                </a:lnTo>
                <a:lnTo>
                  <a:pt x="22" y="24"/>
                </a:lnTo>
                <a:lnTo>
                  <a:pt x="18" y="22"/>
                </a:lnTo>
                <a:lnTo>
                  <a:pt x="15" y="24"/>
                </a:lnTo>
                <a:lnTo>
                  <a:pt x="15" y="24"/>
                </a:lnTo>
                <a:lnTo>
                  <a:pt x="18" y="18"/>
                </a:lnTo>
                <a:lnTo>
                  <a:pt x="20" y="15"/>
                </a:lnTo>
                <a:lnTo>
                  <a:pt x="20" y="9"/>
                </a:lnTo>
                <a:lnTo>
                  <a:pt x="20" y="9"/>
                </a:lnTo>
                <a:lnTo>
                  <a:pt x="18" y="5"/>
                </a:lnTo>
                <a:lnTo>
                  <a:pt x="17" y="2"/>
                </a:lnTo>
                <a:lnTo>
                  <a:pt x="13" y="0"/>
                </a:lnTo>
                <a:lnTo>
                  <a:pt x="0" y="73"/>
                </a:lnTo>
                <a:lnTo>
                  <a:pt x="35" y="88"/>
                </a:lnTo>
                <a:lnTo>
                  <a:pt x="35" y="88"/>
                </a:lnTo>
                <a:lnTo>
                  <a:pt x="46" y="82"/>
                </a:lnTo>
                <a:lnTo>
                  <a:pt x="46" y="82"/>
                </a:lnTo>
                <a:lnTo>
                  <a:pt x="51" y="79"/>
                </a:lnTo>
                <a:lnTo>
                  <a:pt x="59" y="79"/>
                </a:lnTo>
                <a:lnTo>
                  <a:pt x="66" y="80"/>
                </a:lnTo>
                <a:lnTo>
                  <a:pt x="71" y="82"/>
                </a:lnTo>
                <a:lnTo>
                  <a:pt x="71" y="82"/>
                </a:lnTo>
                <a:lnTo>
                  <a:pt x="79" y="86"/>
                </a:lnTo>
                <a:lnTo>
                  <a:pt x="82" y="90"/>
                </a:lnTo>
                <a:lnTo>
                  <a:pt x="84" y="95"/>
                </a:lnTo>
                <a:lnTo>
                  <a:pt x="84" y="99"/>
                </a:lnTo>
                <a:lnTo>
                  <a:pt x="84" y="99"/>
                </a:lnTo>
                <a:lnTo>
                  <a:pt x="84" y="104"/>
                </a:lnTo>
                <a:lnTo>
                  <a:pt x="81" y="110"/>
                </a:lnTo>
                <a:lnTo>
                  <a:pt x="106" y="1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50"/>
          <p:cNvSpPr>
            <a:spLocks/>
          </p:cNvSpPr>
          <p:nvPr userDrawn="1"/>
        </p:nvSpPr>
        <p:spPr bwMode="auto">
          <a:xfrm>
            <a:off x="8520113" y="-917153"/>
            <a:ext cx="142875" cy="25400"/>
          </a:xfrm>
          <a:custGeom>
            <a:avLst/>
            <a:gdLst>
              <a:gd name="T0" fmla="*/ 151 w 180"/>
              <a:gd name="T1" fmla="*/ 28 h 31"/>
              <a:gd name="T2" fmla="*/ 180 w 180"/>
              <a:gd name="T3" fmla="*/ 15 h 31"/>
              <a:gd name="T4" fmla="*/ 151 w 180"/>
              <a:gd name="T5" fmla="*/ 2 h 31"/>
              <a:gd name="T6" fmla="*/ 151 w 180"/>
              <a:gd name="T7" fmla="*/ 2 h 31"/>
              <a:gd name="T8" fmla="*/ 102 w 180"/>
              <a:gd name="T9" fmla="*/ 2 h 31"/>
              <a:gd name="T10" fmla="*/ 23 w 180"/>
              <a:gd name="T11" fmla="*/ 0 h 31"/>
              <a:gd name="T12" fmla="*/ 0 w 180"/>
              <a:gd name="T13" fmla="*/ 31 h 31"/>
              <a:gd name="T14" fmla="*/ 0 w 180"/>
              <a:gd name="T15" fmla="*/ 31 h 31"/>
              <a:gd name="T16" fmla="*/ 151 w 18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31">
                <a:moveTo>
                  <a:pt x="151" y="28"/>
                </a:moveTo>
                <a:lnTo>
                  <a:pt x="180" y="15"/>
                </a:lnTo>
                <a:lnTo>
                  <a:pt x="151" y="2"/>
                </a:lnTo>
                <a:lnTo>
                  <a:pt x="151" y="2"/>
                </a:lnTo>
                <a:lnTo>
                  <a:pt x="102" y="2"/>
                </a:lnTo>
                <a:lnTo>
                  <a:pt x="23" y="0"/>
                </a:lnTo>
                <a:lnTo>
                  <a:pt x="0" y="31"/>
                </a:lnTo>
                <a:lnTo>
                  <a:pt x="0" y="31"/>
                </a:lnTo>
                <a:lnTo>
                  <a:pt x="151" y="2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51"/>
          <p:cNvSpPr>
            <a:spLocks/>
          </p:cNvSpPr>
          <p:nvPr userDrawn="1"/>
        </p:nvSpPr>
        <p:spPr bwMode="auto">
          <a:xfrm>
            <a:off x="8566150" y="-855240"/>
            <a:ext cx="85725" cy="84138"/>
          </a:xfrm>
          <a:custGeom>
            <a:avLst/>
            <a:gdLst>
              <a:gd name="T0" fmla="*/ 55 w 108"/>
              <a:gd name="T1" fmla="*/ 106 h 106"/>
              <a:gd name="T2" fmla="*/ 55 w 108"/>
              <a:gd name="T3" fmla="*/ 106 h 106"/>
              <a:gd name="T4" fmla="*/ 38 w 108"/>
              <a:gd name="T5" fmla="*/ 97 h 106"/>
              <a:gd name="T6" fmla="*/ 26 w 108"/>
              <a:gd name="T7" fmla="*/ 89 h 106"/>
              <a:gd name="T8" fmla="*/ 13 w 108"/>
              <a:gd name="T9" fmla="*/ 80 h 106"/>
              <a:gd name="T10" fmla="*/ 4 w 108"/>
              <a:gd name="T11" fmla="*/ 69 h 106"/>
              <a:gd name="T12" fmla="*/ 4 w 108"/>
              <a:gd name="T13" fmla="*/ 69 h 106"/>
              <a:gd name="T14" fmla="*/ 0 w 108"/>
              <a:gd name="T15" fmla="*/ 62 h 106"/>
              <a:gd name="T16" fmla="*/ 0 w 108"/>
              <a:gd name="T17" fmla="*/ 53 h 106"/>
              <a:gd name="T18" fmla="*/ 0 w 108"/>
              <a:gd name="T19" fmla="*/ 45 h 106"/>
              <a:gd name="T20" fmla="*/ 0 w 108"/>
              <a:gd name="T21" fmla="*/ 36 h 106"/>
              <a:gd name="T22" fmla="*/ 4 w 108"/>
              <a:gd name="T23" fmla="*/ 27 h 106"/>
              <a:gd name="T24" fmla="*/ 7 w 108"/>
              <a:gd name="T25" fmla="*/ 20 h 106"/>
              <a:gd name="T26" fmla="*/ 15 w 108"/>
              <a:gd name="T27" fmla="*/ 13 h 106"/>
              <a:gd name="T28" fmla="*/ 22 w 108"/>
              <a:gd name="T29" fmla="*/ 7 h 106"/>
              <a:gd name="T30" fmla="*/ 22 w 108"/>
              <a:gd name="T31" fmla="*/ 7 h 106"/>
              <a:gd name="T32" fmla="*/ 26 w 108"/>
              <a:gd name="T33" fmla="*/ 11 h 106"/>
              <a:gd name="T34" fmla="*/ 27 w 108"/>
              <a:gd name="T35" fmla="*/ 14 h 106"/>
              <a:gd name="T36" fmla="*/ 27 w 108"/>
              <a:gd name="T37" fmla="*/ 18 h 106"/>
              <a:gd name="T38" fmla="*/ 27 w 108"/>
              <a:gd name="T39" fmla="*/ 18 h 106"/>
              <a:gd name="T40" fmla="*/ 51 w 108"/>
              <a:gd name="T41" fmla="*/ 16 h 106"/>
              <a:gd name="T42" fmla="*/ 51 w 108"/>
              <a:gd name="T43" fmla="*/ 16 h 106"/>
              <a:gd name="T44" fmla="*/ 51 w 108"/>
              <a:gd name="T45" fmla="*/ 9 h 106"/>
              <a:gd name="T46" fmla="*/ 51 w 108"/>
              <a:gd name="T47" fmla="*/ 3 h 106"/>
              <a:gd name="T48" fmla="*/ 49 w 108"/>
              <a:gd name="T49" fmla="*/ 0 h 106"/>
              <a:gd name="T50" fmla="*/ 49 w 108"/>
              <a:gd name="T51" fmla="*/ 0 h 106"/>
              <a:gd name="T52" fmla="*/ 57 w 108"/>
              <a:gd name="T53" fmla="*/ 5 h 106"/>
              <a:gd name="T54" fmla="*/ 59 w 108"/>
              <a:gd name="T55" fmla="*/ 11 h 106"/>
              <a:gd name="T56" fmla="*/ 60 w 108"/>
              <a:gd name="T57" fmla="*/ 16 h 106"/>
              <a:gd name="T58" fmla="*/ 60 w 108"/>
              <a:gd name="T59" fmla="*/ 16 h 106"/>
              <a:gd name="T60" fmla="*/ 82 w 108"/>
              <a:gd name="T61" fmla="*/ 18 h 106"/>
              <a:gd name="T62" fmla="*/ 82 w 108"/>
              <a:gd name="T63" fmla="*/ 18 h 106"/>
              <a:gd name="T64" fmla="*/ 82 w 108"/>
              <a:gd name="T65" fmla="*/ 11 h 106"/>
              <a:gd name="T66" fmla="*/ 79 w 108"/>
              <a:gd name="T67" fmla="*/ 3 h 106"/>
              <a:gd name="T68" fmla="*/ 79 w 108"/>
              <a:gd name="T69" fmla="*/ 3 h 106"/>
              <a:gd name="T70" fmla="*/ 86 w 108"/>
              <a:gd name="T71" fmla="*/ 9 h 106"/>
              <a:gd name="T72" fmla="*/ 93 w 108"/>
              <a:gd name="T73" fmla="*/ 13 h 106"/>
              <a:gd name="T74" fmla="*/ 99 w 108"/>
              <a:gd name="T75" fmla="*/ 20 h 106"/>
              <a:gd name="T76" fmla="*/ 102 w 108"/>
              <a:gd name="T77" fmla="*/ 25 h 106"/>
              <a:gd name="T78" fmla="*/ 106 w 108"/>
              <a:gd name="T79" fmla="*/ 38 h 106"/>
              <a:gd name="T80" fmla="*/ 108 w 108"/>
              <a:gd name="T81" fmla="*/ 49 h 106"/>
              <a:gd name="T82" fmla="*/ 108 w 108"/>
              <a:gd name="T83" fmla="*/ 49 h 106"/>
              <a:gd name="T84" fmla="*/ 106 w 108"/>
              <a:gd name="T85" fmla="*/ 62 h 106"/>
              <a:gd name="T86" fmla="*/ 102 w 108"/>
              <a:gd name="T87" fmla="*/ 73 h 106"/>
              <a:gd name="T88" fmla="*/ 95 w 108"/>
              <a:gd name="T89" fmla="*/ 82 h 106"/>
              <a:gd name="T90" fmla="*/ 86 w 108"/>
              <a:gd name="T91" fmla="*/ 89 h 106"/>
              <a:gd name="T92" fmla="*/ 86 w 108"/>
              <a:gd name="T93" fmla="*/ 89 h 106"/>
              <a:gd name="T94" fmla="*/ 69 w 108"/>
              <a:gd name="T95" fmla="*/ 98 h 106"/>
              <a:gd name="T96" fmla="*/ 55 w 108"/>
              <a:gd name="T9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106">
                <a:moveTo>
                  <a:pt x="55" y="106"/>
                </a:moveTo>
                <a:lnTo>
                  <a:pt x="55" y="106"/>
                </a:lnTo>
                <a:lnTo>
                  <a:pt x="38" y="97"/>
                </a:lnTo>
                <a:lnTo>
                  <a:pt x="26" y="89"/>
                </a:lnTo>
                <a:lnTo>
                  <a:pt x="13" y="80"/>
                </a:lnTo>
                <a:lnTo>
                  <a:pt x="4" y="69"/>
                </a:lnTo>
                <a:lnTo>
                  <a:pt x="4" y="69"/>
                </a:lnTo>
                <a:lnTo>
                  <a:pt x="0" y="62"/>
                </a:lnTo>
                <a:lnTo>
                  <a:pt x="0" y="53"/>
                </a:lnTo>
                <a:lnTo>
                  <a:pt x="0" y="45"/>
                </a:lnTo>
                <a:lnTo>
                  <a:pt x="0" y="36"/>
                </a:lnTo>
                <a:lnTo>
                  <a:pt x="4" y="27"/>
                </a:lnTo>
                <a:lnTo>
                  <a:pt x="7" y="20"/>
                </a:lnTo>
                <a:lnTo>
                  <a:pt x="15" y="13"/>
                </a:lnTo>
                <a:lnTo>
                  <a:pt x="22" y="7"/>
                </a:lnTo>
                <a:lnTo>
                  <a:pt x="22" y="7"/>
                </a:lnTo>
                <a:lnTo>
                  <a:pt x="26" y="11"/>
                </a:lnTo>
                <a:lnTo>
                  <a:pt x="27" y="14"/>
                </a:lnTo>
                <a:lnTo>
                  <a:pt x="27" y="18"/>
                </a:lnTo>
                <a:lnTo>
                  <a:pt x="27" y="18"/>
                </a:lnTo>
                <a:lnTo>
                  <a:pt x="51" y="16"/>
                </a:lnTo>
                <a:lnTo>
                  <a:pt x="51" y="16"/>
                </a:lnTo>
                <a:lnTo>
                  <a:pt x="51" y="9"/>
                </a:lnTo>
                <a:lnTo>
                  <a:pt x="51" y="3"/>
                </a:lnTo>
                <a:lnTo>
                  <a:pt x="49" y="0"/>
                </a:lnTo>
                <a:lnTo>
                  <a:pt x="49" y="0"/>
                </a:lnTo>
                <a:lnTo>
                  <a:pt x="57" y="5"/>
                </a:lnTo>
                <a:lnTo>
                  <a:pt x="59" y="11"/>
                </a:lnTo>
                <a:lnTo>
                  <a:pt x="60" y="16"/>
                </a:lnTo>
                <a:lnTo>
                  <a:pt x="60" y="16"/>
                </a:lnTo>
                <a:lnTo>
                  <a:pt x="82" y="18"/>
                </a:lnTo>
                <a:lnTo>
                  <a:pt x="82" y="18"/>
                </a:lnTo>
                <a:lnTo>
                  <a:pt x="82" y="11"/>
                </a:lnTo>
                <a:lnTo>
                  <a:pt x="79" y="3"/>
                </a:lnTo>
                <a:lnTo>
                  <a:pt x="79" y="3"/>
                </a:lnTo>
                <a:lnTo>
                  <a:pt x="86" y="9"/>
                </a:lnTo>
                <a:lnTo>
                  <a:pt x="93" y="13"/>
                </a:lnTo>
                <a:lnTo>
                  <a:pt x="99" y="20"/>
                </a:lnTo>
                <a:lnTo>
                  <a:pt x="102" y="25"/>
                </a:lnTo>
                <a:lnTo>
                  <a:pt x="106" y="38"/>
                </a:lnTo>
                <a:lnTo>
                  <a:pt x="108" y="49"/>
                </a:lnTo>
                <a:lnTo>
                  <a:pt x="108" y="49"/>
                </a:lnTo>
                <a:lnTo>
                  <a:pt x="106" y="62"/>
                </a:lnTo>
                <a:lnTo>
                  <a:pt x="102" y="73"/>
                </a:lnTo>
                <a:lnTo>
                  <a:pt x="95" y="82"/>
                </a:lnTo>
                <a:lnTo>
                  <a:pt x="86" y="89"/>
                </a:lnTo>
                <a:lnTo>
                  <a:pt x="86" y="89"/>
                </a:lnTo>
                <a:lnTo>
                  <a:pt x="69" y="98"/>
                </a:lnTo>
                <a:lnTo>
                  <a:pt x="55" y="1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52"/>
          <p:cNvSpPr>
            <a:spLocks/>
          </p:cNvSpPr>
          <p:nvPr userDrawn="1"/>
        </p:nvSpPr>
        <p:spPr bwMode="auto">
          <a:xfrm>
            <a:off x="8589963" y="-648865"/>
            <a:ext cx="1588" cy="1588"/>
          </a:xfrm>
          <a:custGeom>
            <a:avLst/>
            <a:gdLst>
              <a:gd name="T0" fmla="*/ 4 w 4"/>
              <a:gd name="T1" fmla="*/ 2 h 2"/>
              <a:gd name="T2" fmla="*/ 4 w 4"/>
              <a:gd name="T3" fmla="*/ 2 h 2"/>
              <a:gd name="T4" fmla="*/ 2 w 4"/>
              <a:gd name="T5" fmla="*/ 0 h 2"/>
              <a:gd name="T6" fmla="*/ 2 w 4"/>
              <a:gd name="T7" fmla="*/ 0 h 2"/>
              <a:gd name="T8" fmla="*/ 0 w 4"/>
              <a:gd name="T9" fmla="*/ 0 h 2"/>
              <a:gd name="T10" fmla="*/ 0 w 4"/>
              <a:gd name="T11" fmla="*/ 0 h 2"/>
              <a:gd name="T12" fmla="*/ 4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4" y="2"/>
                </a:moveTo>
                <a:lnTo>
                  <a:pt x="4" y="2"/>
                </a:lnTo>
                <a:lnTo>
                  <a:pt x="2" y="0"/>
                </a:lnTo>
                <a:lnTo>
                  <a:pt x="2" y="0"/>
                </a:lnTo>
                <a:lnTo>
                  <a:pt x="0" y="0"/>
                </a:lnTo>
                <a:lnTo>
                  <a:pt x="0" y="0"/>
                </a:lnTo>
                <a:lnTo>
                  <a:pt x="4"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53"/>
          <p:cNvSpPr>
            <a:spLocks/>
          </p:cNvSpPr>
          <p:nvPr userDrawn="1"/>
        </p:nvSpPr>
        <p:spPr bwMode="auto">
          <a:xfrm>
            <a:off x="8405813" y="-885403"/>
            <a:ext cx="15875" cy="9525"/>
          </a:xfrm>
          <a:custGeom>
            <a:avLst/>
            <a:gdLst>
              <a:gd name="T0" fmla="*/ 20 w 20"/>
              <a:gd name="T1" fmla="*/ 10 h 11"/>
              <a:gd name="T2" fmla="*/ 20 w 20"/>
              <a:gd name="T3" fmla="*/ 10 h 11"/>
              <a:gd name="T4" fmla="*/ 19 w 20"/>
              <a:gd name="T5" fmla="*/ 10 h 11"/>
              <a:gd name="T6" fmla="*/ 11 w 20"/>
              <a:gd name="T7" fmla="*/ 11 h 11"/>
              <a:gd name="T8" fmla="*/ 2 w 20"/>
              <a:gd name="T9" fmla="*/ 11 h 11"/>
              <a:gd name="T10" fmla="*/ 2 w 20"/>
              <a:gd name="T11" fmla="*/ 11 h 11"/>
              <a:gd name="T12" fmla="*/ 0 w 20"/>
              <a:gd name="T13" fmla="*/ 8 h 11"/>
              <a:gd name="T14" fmla="*/ 0 w 20"/>
              <a:gd name="T15" fmla="*/ 0 h 11"/>
              <a:gd name="T16" fmla="*/ 0 w 20"/>
              <a:gd name="T17" fmla="*/ 0 h 11"/>
              <a:gd name="T18" fmla="*/ 4 w 20"/>
              <a:gd name="T19" fmla="*/ 0 h 11"/>
              <a:gd name="T20" fmla="*/ 11 w 20"/>
              <a:gd name="T21" fmla="*/ 2 h 11"/>
              <a:gd name="T22" fmla="*/ 17 w 20"/>
              <a:gd name="T23" fmla="*/ 4 h 11"/>
              <a:gd name="T24" fmla="*/ 20 w 20"/>
              <a:gd name="T2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1">
                <a:moveTo>
                  <a:pt x="20" y="10"/>
                </a:moveTo>
                <a:lnTo>
                  <a:pt x="20" y="10"/>
                </a:lnTo>
                <a:lnTo>
                  <a:pt x="19" y="10"/>
                </a:lnTo>
                <a:lnTo>
                  <a:pt x="11" y="11"/>
                </a:lnTo>
                <a:lnTo>
                  <a:pt x="2" y="11"/>
                </a:lnTo>
                <a:lnTo>
                  <a:pt x="2" y="11"/>
                </a:lnTo>
                <a:lnTo>
                  <a:pt x="0" y="8"/>
                </a:lnTo>
                <a:lnTo>
                  <a:pt x="0" y="0"/>
                </a:lnTo>
                <a:lnTo>
                  <a:pt x="0" y="0"/>
                </a:lnTo>
                <a:lnTo>
                  <a:pt x="4" y="0"/>
                </a:lnTo>
                <a:lnTo>
                  <a:pt x="11" y="2"/>
                </a:lnTo>
                <a:lnTo>
                  <a:pt x="17" y="4"/>
                </a:lnTo>
                <a:lnTo>
                  <a:pt x="20"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54"/>
          <p:cNvSpPr>
            <a:spLocks/>
          </p:cNvSpPr>
          <p:nvPr userDrawn="1"/>
        </p:nvSpPr>
        <p:spPr bwMode="auto">
          <a:xfrm>
            <a:off x="8197850" y="-917153"/>
            <a:ext cx="492125" cy="579438"/>
          </a:xfrm>
          <a:custGeom>
            <a:avLst/>
            <a:gdLst>
              <a:gd name="T0" fmla="*/ 592 w 619"/>
              <a:gd name="T1" fmla="*/ 245 h 729"/>
              <a:gd name="T2" fmla="*/ 588 w 619"/>
              <a:gd name="T3" fmla="*/ 150 h 729"/>
              <a:gd name="T4" fmla="*/ 513 w 619"/>
              <a:gd name="T5" fmla="*/ 57 h 729"/>
              <a:gd name="T6" fmla="*/ 446 w 619"/>
              <a:gd name="T7" fmla="*/ 150 h 729"/>
              <a:gd name="T8" fmla="*/ 460 w 619"/>
              <a:gd name="T9" fmla="*/ 243 h 729"/>
              <a:gd name="T10" fmla="*/ 490 w 619"/>
              <a:gd name="T11" fmla="*/ 256 h 729"/>
              <a:gd name="T12" fmla="*/ 506 w 619"/>
              <a:gd name="T13" fmla="*/ 240 h 729"/>
              <a:gd name="T14" fmla="*/ 568 w 619"/>
              <a:gd name="T15" fmla="*/ 250 h 729"/>
              <a:gd name="T16" fmla="*/ 533 w 619"/>
              <a:gd name="T17" fmla="*/ 345 h 729"/>
              <a:gd name="T18" fmla="*/ 429 w 619"/>
              <a:gd name="T19" fmla="*/ 291 h 729"/>
              <a:gd name="T20" fmla="*/ 417 w 619"/>
              <a:gd name="T21" fmla="*/ 198 h 729"/>
              <a:gd name="T22" fmla="*/ 418 w 619"/>
              <a:gd name="T23" fmla="*/ 183 h 729"/>
              <a:gd name="T24" fmla="*/ 375 w 619"/>
              <a:gd name="T25" fmla="*/ 121 h 729"/>
              <a:gd name="T26" fmla="*/ 424 w 619"/>
              <a:gd name="T27" fmla="*/ 77 h 729"/>
              <a:gd name="T28" fmla="*/ 353 w 619"/>
              <a:gd name="T29" fmla="*/ 28 h 729"/>
              <a:gd name="T30" fmla="*/ 247 w 619"/>
              <a:gd name="T31" fmla="*/ 33 h 729"/>
              <a:gd name="T32" fmla="*/ 225 w 619"/>
              <a:gd name="T33" fmla="*/ 73 h 729"/>
              <a:gd name="T34" fmla="*/ 243 w 619"/>
              <a:gd name="T35" fmla="*/ 104 h 729"/>
              <a:gd name="T36" fmla="*/ 292 w 619"/>
              <a:gd name="T37" fmla="*/ 88 h 729"/>
              <a:gd name="T38" fmla="*/ 219 w 619"/>
              <a:gd name="T39" fmla="*/ 115 h 729"/>
              <a:gd name="T40" fmla="*/ 190 w 619"/>
              <a:gd name="T41" fmla="*/ 110 h 729"/>
              <a:gd name="T42" fmla="*/ 258 w 619"/>
              <a:gd name="T43" fmla="*/ 112 h 729"/>
              <a:gd name="T44" fmla="*/ 261 w 619"/>
              <a:gd name="T45" fmla="*/ 128 h 729"/>
              <a:gd name="T46" fmla="*/ 238 w 619"/>
              <a:gd name="T47" fmla="*/ 152 h 729"/>
              <a:gd name="T48" fmla="*/ 259 w 619"/>
              <a:gd name="T49" fmla="*/ 192 h 729"/>
              <a:gd name="T50" fmla="*/ 133 w 619"/>
              <a:gd name="T51" fmla="*/ 276 h 729"/>
              <a:gd name="T52" fmla="*/ 53 w 619"/>
              <a:gd name="T53" fmla="*/ 252 h 729"/>
              <a:gd name="T54" fmla="*/ 42 w 619"/>
              <a:gd name="T55" fmla="*/ 267 h 729"/>
              <a:gd name="T56" fmla="*/ 51 w 619"/>
              <a:gd name="T57" fmla="*/ 287 h 729"/>
              <a:gd name="T58" fmla="*/ 2 w 619"/>
              <a:gd name="T59" fmla="*/ 305 h 729"/>
              <a:gd name="T60" fmla="*/ 58 w 619"/>
              <a:gd name="T61" fmla="*/ 313 h 729"/>
              <a:gd name="T62" fmla="*/ 37 w 619"/>
              <a:gd name="T63" fmla="*/ 331 h 729"/>
              <a:gd name="T64" fmla="*/ 53 w 619"/>
              <a:gd name="T65" fmla="*/ 345 h 729"/>
              <a:gd name="T66" fmla="*/ 104 w 619"/>
              <a:gd name="T67" fmla="*/ 345 h 729"/>
              <a:gd name="T68" fmla="*/ 117 w 619"/>
              <a:gd name="T69" fmla="*/ 347 h 729"/>
              <a:gd name="T70" fmla="*/ 163 w 619"/>
              <a:gd name="T71" fmla="*/ 309 h 729"/>
              <a:gd name="T72" fmla="*/ 214 w 619"/>
              <a:gd name="T73" fmla="*/ 300 h 729"/>
              <a:gd name="T74" fmla="*/ 283 w 619"/>
              <a:gd name="T75" fmla="*/ 325 h 729"/>
              <a:gd name="T76" fmla="*/ 417 w 619"/>
              <a:gd name="T77" fmla="*/ 386 h 729"/>
              <a:gd name="T78" fmla="*/ 466 w 619"/>
              <a:gd name="T79" fmla="*/ 492 h 729"/>
              <a:gd name="T80" fmla="*/ 464 w 619"/>
              <a:gd name="T81" fmla="*/ 517 h 729"/>
              <a:gd name="T82" fmla="*/ 512 w 619"/>
              <a:gd name="T83" fmla="*/ 526 h 729"/>
              <a:gd name="T84" fmla="*/ 526 w 619"/>
              <a:gd name="T85" fmla="*/ 627 h 729"/>
              <a:gd name="T86" fmla="*/ 462 w 619"/>
              <a:gd name="T87" fmla="*/ 638 h 729"/>
              <a:gd name="T88" fmla="*/ 491 w 619"/>
              <a:gd name="T89" fmla="*/ 651 h 729"/>
              <a:gd name="T90" fmla="*/ 479 w 619"/>
              <a:gd name="T91" fmla="*/ 663 h 729"/>
              <a:gd name="T92" fmla="*/ 475 w 619"/>
              <a:gd name="T93" fmla="*/ 711 h 729"/>
              <a:gd name="T94" fmla="*/ 502 w 619"/>
              <a:gd name="T95" fmla="*/ 693 h 729"/>
              <a:gd name="T96" fmla="*/ 513 w 619"/>
              <a:gd name="T97" fmla="*/ 700 h 729"/>
              <a:gd name="T98" fmla="*/ 544 w 619"/>
              <a:gd name="T99" fmla="*/ 720 h 729"/>
              <a:gd name="T100" fmla="*/ 554 w 619"/>
              <a:gd name="T101" fmla="*/ 678 h 729"/>
              <a:gd name="T102" fmla="*/ 586 w 619"/>
              <a:gd name="T103" fmla="*/ 689 h 729"/>
              <a:gd name="T104" fmla="*/ 590 w 619"/>
              <a:gd name="T105" fmla="*/ 625 h 729"/>
              <a:gd name="T106" fmla="*/ 603 w 619"/>
              <a:gd name="T107" fmla="*/ 598 h 729"/>
              <a:gd name="T108" fmla="*/ 599 w 619"/>
              <a:gd name="T109" fmla="*/ 552 h 729"/>
              <a:gd name="T110" fmla="*/ 574 w 619"/>
              <a:gd name="T111" fmla="*/ 508 h 729"/>
              <a:gd name="T112" fmla="*/ 532 w 619"/>
              <a:gd name="T113" fmla="*/ 462 h 729"/>
              <a:gd name="T114" fmla="*/ 532 w 619"/>
              <a:gd name="T115" fmla="*/ 419 h 729"/>
              <a:gd name="T116" fmla="*/ 539 w 619"/>
              <a:gd name="T117" fmla="*/ 377 h 729"/>
              <a:gd name="T118" fmla="*/ 618 w 619"/>
              <a:gd name="T119" fmla="*/ 316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9" h="729">
                <a:moveTo>
                  <a:pt x="603" y="280"/>
                </a:moveTo>
                <a:lnTo>
                  <a:pt x="603" y="280"/>
                </a:lnTo>
                <a:lnTo>
                  <a:pt x="612" y="282"/>
                </a:lnTo>
                <a:lnTo>
                  <a:pt x="619" y="280"/>
                </a:lnTo>
                <a:lnTo>
                  <a:pt x="619" y="280"/>
                </a:lnTo>
                <a:lnTo>
                  <a:pt x="618" y="269"/>
                </a:lnTo>
                <a:lnTo>
                  <a:pt x="616" y="252"/>
                </a:lnTo>
                <a:lnTo>
                  <a:pt x="616" y="252"/>
                </a:lnTo>
                <a:lnTo>
                  <a:pt x="610" y="252"/>
                </a:lnTo>
                <a:lnTo>
                  <a:pt x="605" y="252"/>
                </a:lnTo>
                <a:lnTo>
                  <a:pt x="599" y="250"/>
                </a:lnTo>
                <a:lnTo>
                  <a:pt x="592" y="245"/>
                </a:lnTo>
                <a:lnTo>
                  <a:pt x="592" y="245"/>
                </a:lnTo>
                <a:lnTo>
                  <a:pt x="588" y="238"/>
                </a:lnTo>
                <a:lnTo>
                  <a:pt x="588" y="238"/>
                </a:lnTo>
                <a:lnTo>
                  <a:pt x="577" y="223"/>
                </a:lnTo>
                <a:lnTo>
                  <a:pt x="565" y="212"/>
                </a:lnTo>
                <a:lnTo>
                  <a:pt x="552" y="203"/>
                </a:lnTo>
                <a:lnTo>
                  <a:pt x="541" y="196"/>
                </a:lnTo>
                <a:lnTo>
                  <a:pt x="541" y="196"/>
                </a:lnTo>
                <a:lnTo>
                  <a:pt x="559" y="185"/>
                </a:lnTo>
                <a:lnTo>
                  <a:pt x="572" y="174"/>
                </a:lnTo>
                <a:lnTo>
                  <a:pt x="581" y="165"/>
                </a:lnTo>
                <a:lnTo>
                  <a:pt x="585" y="157"/>
                </a:lnTo>
                <a:lnTo>
                  <a:pt x="585" y="157"/>
                </a:lnTo>
                <a:lnTo>
                  <a:pt x="588" y="150"/>
                </a:lnTo>
                <a:lnTo>
                  <a:pt x="592" y="139"/>
                </a:lnTo>
                <a:lnTo>
                  <a:pt x="592" y="128"/>
                </a:lnTo>
                <a:lnTo>
                  <a:pt x="592" y="115"/>
                </a:lnTo>
                <a:lnTo>
                  <a:pt x="588" y="103"/>
                </a:lnTo>
                <a:lnTo>
                  <a:pt x="583" y="90"/>
                </a:lnTo>
                <a:lnTo>
                  <a:pt x="574" y="79"/>
                </a:lnTo>
                <a:lnTo>
                  <a:pt x="566" y="73"/>
                </a:lnTo>
                <a:lnTo>
                  <a:pt x="559" y="68"/>
                </a:lnTo>
                <a:lnTo>
                  <a:pt x="559" y="68"/>
                </a:lnTo>
                <a:lnTo>
                  <a:pt x="548" y="62"/>
                </a:lnTo>
                <a:lnTo>
                  <a:pt x="535" y="59"/>
                </a:lnTo>
                <a:lnTo>
                  <a:pt x="524" y="57"/>
                </a:lnTo>
                <a:lnTo>
                  <a:pt x="513" y="57"/>
                </a:lnTo>
                <a:lnTo>
                  <a:pt x="495" y="60"/>
                </a:lnTo>
                <a:lnTo>
                  <a:pt x="481" y="64"/>
                </a:lnTo>
                <a:lnTo>
                  <a:pt x="481" y="64"/>
                </a:lnTo>
                <a:lnTo>
                  <a:pt x="471" y="70"/>
                </a:lnTo>
                <a:lnTo>
                  <a:pt x="462" y="77"/>
                </a:lnTo>
                <a:lnTo>
                  <a:pt x="455" y="84"/>
                </a:lnTo>
                <a:lnTo>
                  <a:pt x="449" y="93"/>
                </a:lnTo>
                <a:lnTo>
                  <a:pt x="446" y="104"/>
                </a:lnTo>
                <a:lnTo>
                  <a:pt x="442" y="115"/>
                </a:lnTo>
                <a:lnTo>
                  <a:pt x="442" y="126"/>
                </a:lnTo>
                <a:lnTo>
                  <a:pt x="442" y="141"/>
                </a:lnTo>
                <a:lnTo>
                  <a:pt x="442" y="141"/>
                </a:lnTo>
                <a:lnTo>
                  <a:pt x="446" y="150"/>
                </a:lnTo>
                <a:lnTo>
                  <a:pt x="449" y="159"/>
                </a:lnTo>
                <a:lnTo>
                  <a:pt x="455" y="168"/>
                </a:lnTo>
                <a:lnTo>
                  <a:pt x="460" y="174"/>
                </a:lnTo>
                <a:lnTo>
                  <a:pt x="477" y="185"/>
                </a:lnTo>
                <a:lnTo>
                  <a:pt x="495" y="196"/>
                </a:lnTo>
                <a:lnTo>
                  <a:pt x="495" y="196"/>
                </a:lnTo>
                <a:lnTo>
                  <a:pt x="481" y="203"/>
                </a:lnTo>
                <a:lnTo>
                  <a:pt x="470" y="214"/>
                </a:lnTo>
                <a:lnTo>
                  <a:pt x="466" y="219"/>
                </a:lnTo>
                <a:lnTo>
                  <a:pt x="464" y="227"/>
                </a:lnTo>
                <a:lnTo>
                  <a:pt x="462" y="234"/>
                </a:lnTo>
                <a:lnTo>
                  <a:pt x="460" y="243"/>
                </a:lnTo>
                <a:lnTo>
                  <a:pt x="460" y="243"/>
                </a:lnTo>
                <a:lnTo>
                  <a:pt x="462" y="254"/>
                </a:lnTo>
                <a:lnTo>
                  <a:pt x="466" y="267"/>
                </a:lnTo>
                <a:lnTo>
                  <a:pt x="468" y="282"/>
                </a:lnTo>
                <a:lnTo>
                  <a:pt x="468" y="291"/>
                </a:lnTo>
                <a:lnTo>
                  <a:pt x="466" y="300"/>
                </a:lnTo>
                <a:lnTo>
                  <a:pt x="466" y="300"/>
                </a:lnTo>
                <a:lnTo>
                  <a:pt x="468" y="300"/>
                </a:lnTo>
                <a:lnTo>
                  <a:pt x="475" y="298"/>
                </a:lnTo>
                <a:lnTo>
                  <a:pt x="484" y="291"/>
                </a:lnTo>
                <a:lnTo>
                  <a:pt x="484" y="291"/>
                </a:lnTo>
                <a:lnTo>
                  <a:pt x="488" y="280"/>
                </a:lnTo>
                <a:lnTo>
                  <a:pt x="490" y="269"/>
                </a:lnTo>
                <a:lnTo>
                  <a:pt x="490" y="256"/>
                </a:lnTo>
                <a:lnTo>
                  <a:pt x="490" y="256"/>
                </a:lnTo>
                <a:lnTo>
                  <a:pt x="493" y="261"/>
                </a:lnTo>
                <a:lnTo>
                  <a:pt x="495" y="271"/>
                </a:lnTo>
                <a:lnTo>
                  <a:pt x="495" y="278"/>
                </a:lnTo>
                <a:lnTo>
                  <a:pt x="493" y="285"/>
                </a:lnTo>
                <a:lnTo>
                  <a:pt x="493" y="285"/>
                </a:lnTo>
                <a:lnTo>
                  <a:pt x="501" y="282"/>
                </a:lnTo>
                <a:lnTo>
                  <a:pt x="504" y="278"/>
                </a:lnTo>
                <a:lnTo>
                  <a:pt x="508" y="274"/>
                </a:lnTo>
                <a:lnTo>
                  <a:pt x="508" y="274"/>
                </a:lnTo>
                <a:lnTo>
                  <a:pt x="510" y="261"/>
                </a:lnTo>
                <a:lnTo>
                  <a:pt x="510" y="249"/>
                </a:lnTo>
                <a:lnTo>
                  <a:pt x="506" y="240"/>
                </a:lnTo>
                <a:lnTo>
                  <a:pt x="504" y="232"/>
                </a:lnTo>
                <a:lnTo>
                  <a:pt x="504" y="232"/>
                </a:lnTo>
                <a:lnTo>
                  <a:pt x="502" y="225"/>
                </a:lnTo>
                <a:lnTo>
                  <a:pt x="504" y="218"/>
                </a:lnTo>
                <a:lnTo>
                  <a:pt x="510" y="210"/>
                </a:lnTo>
                <a:lnTo>
                  <a:pt x="515" y="207"/>
                </a:lnTo>
                <a:lnTo>
                  <a:pt x="515" y="207"/>
                </a:lnTo>
                <a:lnTo>
                  <a:pt x="533" y="216"/>
                </a:lnTo>
                <a:lnTo>
                  <a:pt x="533" y="216"/>
                </a:lnTo>
                <a:lnTo>
                  <a:pt x="541" y="221"/>
                </a:lnTo>
                <a:lnTo>
                  <a:pt x="552" y="230"/>
                </a:lnTo>
                <a:lnTo>
                  <a:pt x="563" y="243"/>
                </a:lnTo>
                <a:lnTo>
                  <a:pt x="568" y="250"/>
                </a:lnTo>
                <a:lnTo>
                  <a:pt x="572" y="260"/>
                </a:lnTo>
                <a:lnTo>
                  <a:pt x="572" y="260"/>
                </a:lnTo>
                <a:lnTo>
                  <a:pt x="577" y="271"/>
                </a:lnTo>
                <a:lnTo>
                  <a:pt x="579" y="282"/>
                </a:lnTo>
                <a:lnTo>
                  <a:pt x="579" y="291"/>
                </a:lnTo>
                <a:lnTo>
                  <a:pt x="579" y="300"/>
                </a:lnTo>
                <a:lnTo>
                  <a:pt x="576" y="313"/>
                </a:lnTo>
                <a:lnTo>
                  <a:pt x="572" y="320"/>
                </a:lnTo>
                <a:lnTo>
                  <a:pt x="572" y="320"/>
                </a:lnTo>
                <a:lnTo>
                  <a:pt x="565" y="329"/>
                </a:lnTo>
                <a:lnTo>
                  <a:pt x="557" y="338"/>
                </a:lnTo>
                <a:lnTo>
                  <a:pt x="546" y="344"/>
                </a:lnTo>
                <a:lnTo>
                  <a:pt x="533" y="345"/>
                </a:lnTo>
                <a:lnTo>
                  <a:pt x="533" y="345"/>
                </a:lnTo>
                <a:lnTo>
                  <a:pt x="532" y="345"/>
                </a:lnTo>
                <a:lnTo>
                  <a:pt x="532" y="345"/>
                </a:lnTo>
                <a:lnTo>
                  <a:pt x="517" y="345"/>
                </a:lnTo>
                <a:lnTo>
                  <a:pt x="517" y="345"/>
                </a:lnTo>
                <a:lnTo>
                  <a:pt x="504" y="342"/>
                </a:lnTo>
                <a:lnTo>
                  <a:pt x="504" y="342"/>
                </a:lnTo>
                <a:lnTo>
                  <a:pt x="493" y="338"/>
                </a:lnTo>
                <a:lnTo>
                  <a:pt x="493" y="338"/>
                </a:lnTo>
                <a:lnTo>
                  <a:pt x="482" y="333"/>
                </a:lnTo>
                <a:lnTo>
                  <a:pt x="466" y="322"/>
                </a:lnTo>
                <a:lnTo>
                  <a:pt x="448" y="309"/>
                </a:lnTo>
                <a:lnTo>
                  <a:pt x="429" y="291"/>
                </a:lnTo>
                <a:lnTo>
                  <a:pt x="429" y="291"/>
                </a:lnTo>
                <a:lnTo>
                  <a:pt x="406" y="261"/>
                </a:lnTo>
                <a:lnTo>
                  <a:pt x="389" y="241"/>
                </a:lnTo>
                <a:lnTo>
                  <a:pt x="389" y="241"/>
                </a:lnTo>
                <a:lnTo>
                  <a:pt x="398" y="245"/>
                </a:lnTo>
                <a:lnTo>
                  <a:pt x="406" y="245"/>
                </a:lnTo>
                <a:lnTo>
                  <a:pt x="415" y="245"/>
                </a:lnTo>
                <a:lnTo>
                  <a:pt x="415" y="245"/>
                </a:lnTo>
                <a:lnTo>
                  <a:pt x="417" y="229"/>
                </a:lnTo>
                <a:lnTo>
                  <a:pt x="417" y="212"/>
                </a:lnTo>
                <a:lnTo>
                  <a:pt x="417" y="212"/>
                </a:lnTo>
                <a:lnTo>
                  <a:pt x="417" y="198"/>
                </a:lnTo>
                <a:lnTo>
                  <a:pt x="417" y="198"/>
                </a:lnTo>
                <a:lnTo>
                  <a:pt x="411" y="198"/>
                </a:lnTo>
                <a:lnTo>
                  <a:pt x="398" y="194"/>
                </a:lnTo>
                <a:lnTo>
                  <a:pt x="393" y="192"/>
                </a:lnTo>
                <a:lnTo>
                  <a:pt x="386" y="188"/>
                </a:lnTo>
                <a:lnTo>
                  <a:pt x="380" y="185"/>
                </a:lnTo>
                <a:lnTo>
                  <a:pt x="376" y="179"/>
                </a:lnTo>
                <a:lnTo>
                  <a:pt x="376" y="179"/>
                </a:lnTo>
                <a:lnTo>
                  <a:pt x="382" y="181"/>
                </a:lnTo>
                <a:lnTo>
                  <a:pt x="387" y="183"/>
                </a:lnTo>
                <a:lnTo>
                  <a:pt x="395" y="185"/>
                </a:lnTo>
                <a:lnTo>
                  <a:pt x="395" y="185"/>
                </a:lnTo>
                <a:lnTo>
                  <a:pt x="411" y="183"/>
                </a:lnTo>
                <a:lnTo>
                  <a:pt x="418" y="183"/>
                </a:lnTo>
                <a:lnTo>
                  <a:pt x="418" y="183"/>
                </a:lnTo>
                <a:lnTo>
                  <a:pt x="420" y="166"/>
                </a:lnTo>
                <a:lnTo>
                  <a:pt x="420" y="152"/>
                </a:lnTo>
                <a:lnTo>
                  <a:pt x="420" y="152"/>
                </a:lnTo>
                <a:lnTo>
                  <a:pt x="420" y="137"/>
                </a:lnTo>
                <a:lnTo>
                  <a:pt x="420" y="137"/>
                </a:lnTo>
                <a:lnTo>
                  <a:pt x="409" y="137"/>
                </a:lnTo>
                <a:lnTo>
                  <a:pt x="396" y="135"/>
                </a:lnTo>
                <a:lnTo>
                  <a:pt x="396" y="135"/>
                </a:lnTo>
                <a:lnTo>
                  <a:pt x="384" y="130"/>
                </a:lnTo>
                <a:lnTo>
                  <a:pt x="378" y="126"/>
                </a:lnTo>
                <a:lnTo>
                  <a:pt x="375" y="121"/>
                </a:lnTo>
                <a:lnTo>
                  <a:pt x="375" y="121"/>
                </a:lnTo>
                <a:lnTo>
                  <a:pt x="380" y="123"/>
                </a:lnTo>
                <a:lnTo>
                  <a:pt x="395" y="126"/>
                </a:lnTo>
                <a:lnTo>
                  <a:pt x="395" y="126"/>
                </a:lnTo>
                <a:lnTo>
                  <a:pt x="404" y="126"/>
                </a:lnTo>
                <a:lnTo>
                  <a:pt x="413" y="124"/>
                </a:lnTo>
                <a:lnTo>
                  <a:pt x="420" y="124"/>
                </a:lnTo>
                <a:lnTo>
                  <a:pt x="422" y="123"/>
                </a:lnTo>
                <a:lnTo>
                  <a:pt x="422" y="123"/>
                </a:lnTo>
                <a:lnTo>
                  <a:pt x="422" y="93"/>
                </a:lnTo>
                <a:lnTo>
                  <a:pt x="422" y="93"/>
                </a:lnTo>
                <a:lnTo>
                  <a:pt x="424" y="86"/>
                </a:lnTo>
                <a:lnTo>
                  <a:pt x="424" y="77"/>
                </a:lnTo>
                <a:lnTo>
                  <a:pt x="424" y="77"/>
                </a:lnTo>
                <a:lnTo>
                  <a:pt x="418" y="77"/>
                </a:lnTo>
                <a:lnTo>
                  <a:pt x="407" y="75"/>
                </a:lnTo>
                <a:lnTo>
                  <a:pt x="395" y="70"/>
                </a:lnTo>
                <a:lnTo>
                  <a:pt x="389" y="66"/>
                </a:lnTo>
                <a:lnTo>
                  <a:pt x="382" y="60"/>
                </a:lnTo>
                <a:lnTo>
                  <a:pt x="382" y="60"/>
                </a:lnTo>
                <a:lnTo>
                  <a:pt x="380" y="57"/>
                </a:lnTo>
                <a:lnTo>
                  <a:pt x="380" y="53"/>
                </a:lnTo>
                <a:lnTo>
                  <a:pt x="382" y="46"/>
                </a:lnTo>
                <a:lnTo>
                  <a:pt x="382" y="46"/>
                </a:lnTo>
                <a:lnTo>
                  <a:pt x="349" y="31"/>
                </a:lnTo>
                <a:lnTo>
                  <a:pt x="349" y="31"/>
                </a:lnTo>
                <a:lnTo>
                  <a:pt x="353" y="28"/>
                </a:lnTo>
                <a:lnTo>
                  <a:pt x="356" y="22"/>
                </a:lnTo>
                <a:lnTo>
                  <a:pt x="356" y="18"/>
                </a:lnTo>
                <a:lnTo>
                  <a:pt x="356" y="18"/>
                </a:lnTo>
                <a:lnTo>
                  <a:pt x="354" y="13"/>
                </a:lnTo>
                <a:lnTo>
                  <a:pt x="349" y="9"/>
                </a:lnTo>
                <a:lnTo>
                  <a:pt x="343" y="8"/>
                </a:lnTo>
                <a:lnTo>
                  <a:pt x="336" y="8"/>
                </a:lnTo>
                <a:lnTo>
                  <a:pt x="336" y="8"/>
                </a:lnTo>
                <a:lnTo>
                  <a:pt x="329" y="9"/>
                </a:lnTo>
                <a:lnTo>
                  <a:pt x="325" y="13"/>
                </a:lnTo>
                <a:lnTo>
                  <a:pt x="320" y="18"/>
                </a:lnTo>
                <a:lnTo>
                  <a:pt x="280" y="0"/>
                </a:lnTo>
                <a:lnTo>
                  <a:pt x="247" y="33"/>
                </a:lnTo>
                <a:lnTo>
                  <a:pt x="247" y="33"/>
                </a:lnTo>
                <a:lnTo>
                  <a:pt x="245" y="35"/>
                </a:lnTo>
                <a:lnTo>
                  <a:pt x="245" y="39"/>
                </a:lnTo>
                <a:lnTo>
                  <a:pt x="245" y="42"/>
                </a:lnTo>
                <a:lnTo>
                  <a:pt x="245" y="42"/>
                </a:lnTo>
                <a:lnTo>
                  <a:pt x="245" y="44"/>
                </a:lnTo>
                <a:lnTo>
                  <a:pt x="243" y="46"/>
                </a:lnTo>
                <a:lnTo>
                  <a:pt x="243" y="46"/>
                </a:lnTo>
                <a:lnTo>
                  <a:pt x="234" y="57"/>
                </a:lnTo>
                <a:lnTo>
                  <a:pt x="234" y="57"/>
                </a:lnTo>
                <a:lnTo>
                  <a:pt x="228" y="66"/>
                </a:lnTo>
                <a:lnTo>
                  <a:pt x="228" y="66"/>
                </a:lnTo>
                <a:lnTo>
                  <a:pt x="225" y="73"/>
                </a:lnTo>
                <a:lnTo>
                  <a:pt x="223" y="79"/>
                </a:lnTo>
                <a:lnTo>
                  <a:pt x="223" y="79"/>
                </a:lnTo>
                <a:lnTo>
                  <a:pt x="221" y="81"/>
                </a:lnTo>
                <a:lnTo>
                  <a:pt x="221" y="84"/>
                </a:lnTo>
                <a:lnTo>
                  <a:pt x="225" y="92"/>
                </a:lnTo>
                <a:lnTo>
                  <a:pt x="234" y="99"/>
                </a:lnTo>
                <a:lnTo>
                  <a:pt x="234" y="101"/>
                </a:lnTo>
                <a:lnTo>
                  <a:pt x="234" y="101"/>
                </a:lnTo>
                <a:lnTo>
                  <a:pt x="236" y="99"/>
                </a:lnTo>
                <a:lnTo>
                  <a:pt x="238" y="99"/>
                </a:lnTo>
                <a:lnTo>
                  <a:pt x="238" y="99"/>
                </a:lnTo>
                <a:lnTo>
                  <a:pt x="243" y="104"/>
                </a:lnTo>
                <a:lnTo>
                  <a:pt x="243" y="104"/>
                </a:lnTo>
                <a:lnTo>
                  <a:pt x="245" y="101"/>
                </a:lnTo>
                <a:lnTo>
                  <a:pt x="248" y="95"/>
                </a:lnTo>
                <a:lnTo>
                  <a:pt x="248" y="95"/>
                </a:lnTo>
                <a:lnTo>
                  <a:pt x="254" y="88"/>
                </a:lnTo>
                <a:lnTo>
                  <a:pt x="261" y="82"/>
                </a:lnTo>
                <a:lnTo>
                  <a:pt x="261" y="82"/>
                </a:lnTo>
                <a:lnTo>
                  <a:pt x="269" y="79"/>
                </a:lnTo>
                <a:lnTo>
                  <a:pt x="276" y="79"/>
                </a:lnTo>
                <a:lnTo>
                  <a:pt x="276" y="79"/>
                </a:lnTo>
                <a:lnTo>
                  <a:pt x="283" y="79"/>
                </a:lnTo>
                <a:lnTo>
                  <a:pt x="289" y="82"/>
                </a:lnTo>
                <a:lnTo>
                  <a:pt x="289" y="82"/>
                </a:lnTo>
                <a:lnTo>
                  <a:pt x="292" y="88"/>
                </a:lnTo>
                <a:lnTo>
                  <a:pt x="294" y="95"/>
                </a:lnTo>
                <a:lnTo>
                  <a:pt x="294" y="103"/>
                </a:lnTo>
                <a:lnTo>
                  <a:pt x="294" y="108"/>
                </a:lnTo>
                <a:lnTo>
                  <a:pt x="294" y="108"/>
                </a:lnTo>
                <a:lnTo>
                  <a:pt x="290" y="104"/>
                </a:lnTo>
                <a:lnTo>
                  <a:pt x="290" y="104"/>
                </a:lnTo>
                <a:lnTo>
                  <a:pt x="285" y="103"/>
                </a:lnTo>
                <a:lnTo>
                  <a:pt x="276" y="101"/>
                </a:lnTo>
                <a:lnTo>
                  <a:pt x="265" y="101"/>
                </a:lnTo>
                <a:lnTo>
                  <a:pt x="254" y="103"/>
                </a:lnTo>
                <a:lnTo>
                  <a:pt x="254" y="103"/>
                </a:lnTo>
                <a:lnTo>
                  <a:pt x="241" y="108"/>
                </a:lnTo>
                <a:lnTo>
                  <a:pt x="219" y="115"/>
                </a:lnTo>
                <a:lnTo>
                  <a:pt x="219" y="115"/>
                </a:lnTo>
                <a:lnTo>
                  <a:pt x="214" y="117"/>
                </a:lnTo>
                <a:lnTo>
                  <a:pt x="208" y="117"/>
                </a:lnTo>
                <a:lnTo>
                  <a:pt x="205" y="113"/>
                </a:lnTo>
                <a:lnTo>
                  <a:pt x="203" y="110"/>
                </a:lnTo>
                <a:lnTo>
                  <a:pt x="203" y="110"/>
                </a:lnTo>
                <a:lnTo>
                  <a:pt x="203" y="104"/>
                </a:lnTo>
                <a:lnTo>
                  <a:pt x="203" y="101"/>
                </a:lnTo>
                <a:lnTo>
                  <a:pt x="205" y="97"/>
                </a:lnTo>
                <a:lnTo>
                  <a:pt x="205" y="97"/>
                </a:lnTo>
                <a:lnTo>
                  <a:pt x="199" y="101"/>
                </a:lnTo>
                <a:lnTo>
                  <a:pt x="194" y="104"/>
                </a:lnTo>
                <a:lnTo>
                  <a:pt x="190" y="110"/>
                </a:lnTo>
                <a:lnTo>
                  <a:pt x="190" y="110"/>
                </a:lnTo>
                <a:lnTo>
                  <a:pt x="190" y="117"/>
                </a:lnTo>
                <a:lnTo>
                  <a:pt x="192" y="124"/>
                </a:lnTo>
                <a:lnTo>
                  <a:pt x="195" y="128"/>
                </a:lnTo>
                <a:lnTo>
                  <a:pt x="201" y="132"/>
                </a:lnTo>
                <a:lnTo>
                  <a:pt x="201" y="132"/>
                </a:lnTo>
                <a:lnTo>
                  <a:pt x="208" y="132"/>
                </a:lnTo>
                <a:lnTo>
                  <a:pt x="217" y="130"/>
                </a:lnTo>
                <a:lnTo>
                  <a:pt x="234" y="123"/>
                </a:lnTo>
                <a:lnTo>
                  <a:pt x="234" y="123"/>
                </a:lnTo>
                <a:lnTo>
                  <a:pt x="250" y="113"/>
                </a:lnTo>
                <a:lnTo>
                  <a:pt x="250" y="113"/>
                </a:lnTo>
                <a:lnTo>
                  <a:pt x="258" y="112"/>
                </a:lnTo>
                <a:lnTo>
                  <a:pt x="263" y="110"/>
                </a:lnTo>
                <a:lnTo>
                  <a:pt x="270" y="112"/>
                </a:lnTo>
                <a:lnTo>
                  <a:pt x="278" y="113"/>
                </a:lnTo>
                <a:lnTo>
                  <a:pt x="278" y="113"/>
                </a:lnTo>
                <a:lnTo>
                  <a:pt x="285" y="119"/>
                </a:lnTo>
                <a:lnTo>
                  <a:pt x="289" y="121"/>
                </a:lnTo>
                <a:lnTo>
                  <a:pt x="289" y="121"/>
                </a:lnTo>
                <a:lnTo>
                  <a:pt x="285" y="126"/>
                </a:lnTo>
                <a:lnTo>
                  <a:pt x="281" y="130"/>
                </a:lnTo>
                <a:lnTo>
                  <a:pt x="274" y="130"/>
                </a:lnTo>
                <a:lnTo>
                  <a:pt x="274" y="130"/>
                </a:lnTo>
                <a:lnTo>
                  <a:pt x="267" y="130"/>
                </a:lnTo>
                <a:lnTo>
                  <a:pt x="261" y="128"/>
                </a:lnTo>
                <a:lnTo>
                  <a:pt x="256" y="124"/>
                </a:lnTo>
                <a:lnTo>
                  <a:pt x="254" y="121"/>
                </a:lnTo>
                <a:lnTo>
                  <a:pt x="254" y="121"/>
                </a:lnTo>
                <a:lnTo>
                  <a:pt x="250" y="128"/>
                </a:lnTo>
                <a:lnTo>
                  <a:pt x="250" y="128"/>
                </a:lnTo>
                <a:lnTo>
                  <a:pt x="248" y="132"/>
                </a:lnTo>
                <a:lnTo>
                  <a:pt x="248" y="135"/>
                </a:lnTo>
                <a:lnTo>
                  <a:pt x="250" y="137"/>
                </a:lnTo>
                <a:lnTo>
                  <a:pt x="248" y="141"/>
                </a:lnTo>
                <a:lnTo>
                  <a:pt x="248" y="141"/>
                </a:lnTo>
                <a:lnTo>
                  <a:pt x="247" y="143"/>
                </a:lnTo>
                <a:lnTo>
                  <a:pt x="245" y="146"/>
                </a:lnTo>
                <a:lnTo>
                  <a:pt x="238" y="152"/>
                </a:lnTo>
                <a:lnTo>
                  <a:pt x="238" y="152"/>
                </a:lnTo>
                <a:lnTo>
                  <a:pt x="227" y="157"/>
                </a:lnTo>
                <a:lnTo>
                  <a:pt x="219" y="159"/>
                </a:lnTo>
                <a:lnTo>
                  <a:pt x="219" y="159"/>
                </a:lnTo>
                <a:lnTo>
                  <a:pt x="227" y="176"/>
                </a:lnTo>
                <a:lnTo>
                  <a:pt x="227" y="176"/>
                </a:lnTo>
                <a:lnTo>
                  <a:pt x="232" y="187"/>
                </a:lnTo>
                <a:lnTo>
                  <a:pt x="236" y="194"/>
                </a:lnTo>
                <a:lnTo>
                  <a:pt x="239" y="199"/>
                </a:lnTo>
                <a:lnTo>
                  <a:pt x="239" y="199"/>
                </a:lnTo>
                <a:lnTo>
                  <a:pt x="247" y="198"/>
                </a:lnTo>
                <a:lnTo>
                  <a:pt x="259" y="192"/>
                </a:lnTo>
                <a:lnTo>
                  <a:pt x="259" y="192"/>
                </a:lnTo>
                <a:lnTo>
                  <a:pt x="269" y="185"/>
                </a:lnTo>
                <a:lnTo>
                  <a:pt x="274" y="177"/>
                </a:lnTo>
                <a:lnTo>
                  <a:pt x="274" y="177"/>
                </a:lnTo>
                <a:lnTo>
                  <a:pt x="267" y="194"/>
                </a:lnTo>
                <a:lnTo>
                  <a:pt x="261" y="203"/>
                </a:lnTo>
                <a:lnTo>
                  <a:pt x="254" y="210"/>
                </a:lnTo>
                <a:lnTo>
                  <a:pt x="248" y="216"/>
                </a:lnTo>
                <a:lnTo>
                  <a:pt x="248" y="216"/>
                </a:lnTo>
                <a:lnTo>
                  <a:pt x="225" y="232"/>
                </a:lnTo>
                <a:lnTo>
                  <a:pt x="192" y="250"/>
                </a:lnTo>
                <a:lnTo>
                  <a:pt x="172" y="261"/>
                </a:lnTo>
                <a:lnTo>
                  <a:pt x="153" y="269"/>
                </a:lnTo>
                <a:lnTo>
                  <a:pt x="133" y="276"/>
                </a:lnTo>
                <a:lnTo>
                  <a:pt x="113" y="280"/>
                </a:lnTo>
                <a:lnTo>
                  <a:pt x="113" y="280"/>
                </a:lnTo>
                <a:lnTo>
                  <a:pt x="108" y="278"/>
                </a:lnTo>
                <a:lnTo>
                  <a:pt x="100" y="276"/>
                </a:lnTo>
                <a:lnTo>
                  <a:pt x="88" y="267"/>
                </a:lnTo>
                <a:lnTo>
                  <a:pt x="75" y="258"/>
                </a:lnTo>
                <a:lnTo>
                  <a:pt x="68" y="249"/>
                </a:lnTo>
                <a:lnTo>
                  <a:pt x="68" y="249"/>
                </a:lnTo>
                <a:lnTo>
                  <a:pt x="66" y="249"/>
                </a:lnTo>
                <a:lnTo>
                  <a:pt x="62" y="247"/>
                </a:lnTo>
                <a:lnTo>
                  <a:pt x="58" y="249"/>
                </a:lnTo>
                <a:lnTo>
                  <a:pt x="53" y="252"/>
                </a:lnTo>
                <a:lnTo>
                  <a:pt x="53" y="252"/>
                </a:lnTo>
                <a:lnTo>
                  <a:pt x="49" y="252"/>
                </a:lnTo>
                <a:lnTo>
                  <a:pt x="42" y="252"/>
                </a:lnTo>
                <a:lnTo>
                  <a:pt x="31" y="254"/>
                </a:lnTo>
                <a:lnTo>
                  <a:pt x="27" y="258"/>
                </a:lnTo>
                <a:lnTo>
                  <a:pt x="24" y="261"/>
                </a:lnTo>
                <a:lnTo>
                  <a:pt x="24" y="261"/>
                </a:lnTo>
                <a:lnTo>
                  <a:pt x="24" y="263"/>
                </a:lnTo>
                <a:lnTo>
                  <a:pt x="29" y="263"/>
                </a:lnTo>
                <a:lnTo>
                  <a:pt x="35" y="261"/>
                </a:lnTo>
                <a:lnTo>
                  <a:pt x="42" y="263"/>
                </a:lnTo>
                <a:lnTo>
                  <a:pt x="42" y="263"/>
                </a:lnTo>
                <a:lnTo>
                  <a:pt x="44" y="265"/>
                </a:lnTo>
                <a:lnTo>
                  <a:pt x="42" y="267"/>
                </a:lnTo>
                <a:lnTo>
                  <a:pt x="40" y="269"/>
                </a:lnTo>
                <a:lnTo>
                  <a:pt x="40" y="272"/>
                </a:lnTo>
                <a:lnTo>
                  <a:pt x="40" y="272"/>
                </a:lnTo>
                <a:lnTo>
                  <a:pt x="40" y="274"/>
                </a:lnTo>
                <a:lnTo>
                  <a:pt x="44" y="278"/>
                </a:lnTo>
                <a:lnTo>
                  <a:pt x="53" y="282"/>
                </a:lnTo>
                <a:lnTo>
                  <a:pt x="71" y="289"/>
                </a:lnTo>
                <a:lnTo>
                  <a:pt x="71" y="289"/>
                </a:lnTo>
                <a:lnTo>
                  <a:pt x="73" y="291"/>
                </a:lnTo>
                <a:lnTo>
                  <a:pt x="73" y="293"/>
                </a:lnTo>
                <a:lnTo>
                  <a:pt x="73" y="293"/>
                </a:lnTo>
                <a:lnTo>
                  <a:pt x="60" y="291"/>
                </a:lnTo>
                <a:lnTo>
                  <a:pt x="51" y="287"/>
                </a:lnTo>
                <a:lnTo>
                  <a:pt x="38" y="282"/>
                </a:lnTo>
                <a:lnTo>
                  <a:pt x="38" y="282"/>
                </a:lnTo>
                <a:lnTo>
                  <a:pt x="29" y="280"/>
                </a:lnTo>
                <a:lnTo>
                  <a:pt x="24" y="280"/>
                </a:lnTo>
                <a:lnTo>
                  <a:pt x="22" y="283"/>
                </a:lnTo>
                <a:lnTo>
                  <a:pt x="20" y="287"/>
                </a:lnTo>
                <a:lnTo>
                  <a:pt x="20" y="287"/>
                </a:lnTo>
                <a:lnTo>
                  <a:pt x="18" y="289"/>
                </a:lnTo>
                <a:lnTo>
                  <a:pt x="16" y="289"/>
                </a:lnTo>
                <a:lnTo>
                  <a:pt x="11" y="293"/>
                </a:lnTo>
                <a:lnTo>
                  <a:pt x="7" y="294"/>
                </a:lnTo>
                <a:lnTo>
                  <a:pt x="4" y="300"/>
                </a:lnTo>
                <a:lnTo>
                  <a:pt x="2" y="305"/>
                </a:lnTo>
                <a:lnTo>
                  <a:pt x="0" y="314"/>
                </a:lnTo>
                <a:lnTo>
                  <a:pt x="0" y="314"/>
                </a:lnTo>
                <a:lnTo>
                  <a:pt x="4" y="313"/>
                </a:lnTo>
                <a:lnTo>
                  <a:pt x="9" y="307"/>
                </a:lnTo>
                <a:lnTo>
                  <a:pt x="15" y="303"/>
                </a:lnTo>
                <a:lnTo>
                  <a:pt x="18" y="302"/>
                </a:lnTo>
                <a:lnTo>
                  <a:pt x="18" y="303"/>
                </a:lnTo>
                <a:lnTo>
                  <a:pt x="18" y="303"/>
                </a:lnTo>
                <a:lnTo>
                  <a:pt x="22" y="311"/>
                </a:lnTo>
                <a:lnTo>
                  <a:pt x="27" y="314"/>
                </a:lnTo>
                <a:lnTo>
                  <a:pt x="35" y="314"/>
                </a:lnTo>
                <a:lnTo>
                  <a:pt x="42" y="314"/>
                </a:lnTo>
                <a:lnTo>
                  <a:pt x="58" y="313"/>
                </a:lnTo>
                <a:lnTo>
                  <a:pt x="66" y="313"/>
                </a:lnTo>
                <a:lnTo>
                  <a:pt x="69" y="313"/>
                </a:lnTo>
                <a:lnTo>
                  <a:pt x="69" y="313"/>
                </a:lnTo>
                <a:lnTo>
                  <a:pt x="69" y="314"/>
                </a:lnTo>
                <a:lnTo>
                  <a:pt x="69" y="314"/>
                </a:lnTo>
                <a:lnTo>
                  <a:pt x="66" y="316"/>
                </a:lnTo>
                <a:lnTo>
                  <a:pt x="53" y="318"/>
                </a:lnTo>
                <a:lnTo>
                  <a:pt x="46" y="320"/>
                </a:lnTo>
                <a:lnTo>
                  <a:pt x="38" y="324"/>
                </a:lnTo>
                <a:lnTo>
                  <a:pt x="37" y="325"/>
                </a:lnTo>
                <a:lnTo>
                  <a:pt x="35" y="329"/>
                </a:lnTo>
                <a:lnTo>
                  <a:pt x="37" y="331"/>
                </a:lnTo>
                <a:lnTo>
                  <a:pt x="37" y="331"/>
                </a:lnTo>
                <a:lnTo>
                  <a:pt x="33" y="335"/>
                </a:lnTo>
                <a:lnTo>
                  <a:pt x="29" y="342"/>
                </a:lnTo>
                <a:lnTo>
                  <a:pt x="27" y="345"/>
                </a:lnTo>
                <a:lnTo>
                  <a:pt x="27" y="351"/>
                </a:lnTo>
                <a:lnTo>
                  <a:pt x="29" y="356"/>
                </a:lnTo>
                <a:lnTo>
                  <a:pt x="35" y="364"/>
                </a:lnTo>
                <a:lnTo>
                  <a:pt x="35" y="364"/>
                </a:lnTo>
                <a:lnTo>
                  <a:pt x="37" y="353"/>
                </a:lnTo>
                <a:lnTo>
                  <a:pt x="40" y="347"/>
                </a:lnTo>
                <a:lnTo>
                  <a:pt x="42" y="345"/>
                </a:lnTo>
                <a:lnTo>
                  <a:pt x="46" y="345"/>
                </a:lnTo>
                <a:lnTo>
                  <a:pt x="46" y="345"/>
                </a:lnTo>
                <a:lnTo>
                  <a:pt x="53" y="345"/>
                </a:lnTo>
                <a:lnTo>
                  <a:pt x="58" y="349"/>
                </a:lnTo>
                <a:lnTo>
                  <a:pt x="64" y="349"/>
                </a:lnTo>
                <a:lnTo>
                  <a:pt x="71" y="345"/>
                </a:lnTo>
                <a:lnTo>
                  <a:pt x="71" y="345"/>
                </a:lnTo>
                <a:lnTo>
                  <a:pt x="79" y="340"/>
                </a:lnTo>
                <a:lnTo>
                  <a:pt x="84" y="336"/>
                </a:lnTo>
                <a:lnTo>
                  <a:pt x="95" y="333"/>
                </a:lnTo>
                <a:lnTo>
                  <a:pt x="95" y="333"/>
                </a:lnTo>
                <a:lnTo>
                  <a:pt x="95" y="336"/>
                </a:lnTo>
                <a:lnTo>
                  <a:pt x="99" y="342"/>
                </a:lnTo>
                <a:lnTo>
                  <a:pt x="99" y="342"/>
                </a:lnTo>
                <a:lnTo>
                  <a:pt x="102" y="344"/>
                </a:lnTo>
                <a:lnTo>
                  <a:pt x="104" y="345"/>
                </a:lnTo>
                <a:lnTo>
                  <a:pt x="104" y="345"/>
                </a:lnTo>
                <a:lnTo>
                  <a:pt x="104" y="345"/>
                </a:lnTo>
                <a:lnTo>
                  <a:pt x="102" y="351"/>
                </a:lnTo>
                <a:lnTo>
                  <a:pt x="99" y="356"/>
                </a:lnTo>
                <a:lnTo>
                  <a:pt x="95" y="360"/>
                </a:lnTo>
                <a:lnTo>
                  <a:pt x="95" y="360"/>
                </a:lnTo>
                <a:lnTo>
                  <a:pt x="97" y="360"/>
                </a:lnTo>
                <a:lnTo>
                  <a:pt x="102" y="360"/>
                </a:lnTo>
                <a:lnTo>
                  <a:pt x="108" y="358"/>
                </a:lnTo>
                <a:lnTo>
                  <a:pt x="111" y="355"/>
                </a:lnTo>
                <a:lnTo>
                  <a:pt x="115" y="349"/>
                </a:lnTo>
                <a:lnTo>
                  <a:pt x="115" y="349"/>
                </a:lnTo>
                <a:lnTo>
                  <a:pt x="117" y="347"/>
                </a:lnTo>
                <a:lnTo>
                  <a:pt x="119" y="347"/>
                </a:lnTo>
                <a:lnTo>
                  <a:pt x="124" y="347"/>
                </a:lnTo>
                <a:lnTo>
                  <a:pt x="124" y="347"/>
                </a:lnTo>
                <a:lnTo>
                  <a:pt x="128" y="345"/>
                </a:lnTo>
                <a:lnTo>
                  <a:pt x="130" y="344"/>
                </a:lnTo>
                <a:lnTo>
                  <a:pt x="130" y="338"/>
                </a:lnTo>
                <a:lnTo>
                  <a:pt x="130" y="333"/>
                </a:lnTo>
                <a:lnTo>
                  <a:pt x="130" y="329"/>
                </a:lnTo>
                <a:lnTo>
                  <a:pt x="132" y="327"/>
                </a:lnTo>
                <a:lnTo>
                  <a:pt x="132" y="327"/>
                </a:lnTo>
                <a:lnTo>
                  <a:pt x="139" y="322"/>
                </a:lnTo>
                <a:lnTo>
                  <a:pt x="146" y="316"/>
                </a:lnTo>
                <a:lnTo>
                  <a:pt x="163" y="309"/>
                </a:lnTo>
                <a:lnTo>
                  <a:pt x="163" y="309"/>
                </a:lnTo>
                <a:lnTo>
                  <a:pt x="161" y="316"/>
                </a:lnTo>
                <a:lnTo>
                  <a:pt x="161" y="324"/>
                </a:lnTo>
                <a:lnTo>
                  <a:pt x="164" y="333"/>
                </a:lnTo>
                <a:lnTo>
                  <a:pt x="205" y="322"/>
                </a:lnTo>
                <a:lnTo>
                  <a:pt x="205" y="322"/>
                </a:lnTo>
                <a:lnTo>
                  <a:pt x="203" y="313"/>
                </a:lnTo>
                <a:lnTo>
                  <a:pt x="205" y="305"/>
                </a:lnTo>
                <a:lnTo>
                  <a:pt x="210" y="296"/>
                </a:lnTo>
                <a:lnTo>
                  <a:pt x="216" y="287"/>
                </a:lnTo>
                <a:lnTo>
                  <a:pt x="216" y="287"/>
                </a:lnTo>
                <a:lnTo>
                  <a:pt x="216" y="291"/>
                </a:lnTo>
                <a:lnTo>
                  <a:pt x="214" y="300"/>
                </a:lnTo>
                <a:lnTo>
                  <a:pt x="214" y="311"/>
                </a:lnTo>
                <a:lnTo>
                  <a:pt x="214" y="316"/>
                </a:lnTo>
                <a:lnTo>
                  <a:pt x="216" y="318"/>
                </a:lnTo>
                <a:lnTo>
                  <a:pt x="256" y="309"/>
                </a:lnTo>
                <a:lnTo>
                  <a:pt x="256" y="309"/>
                </a:lnTo>
                <a:lnTo>
                  <a:pt x="254" y="303"/>
                </a:lnTo>
                <a:lnTo>
                  <a:pt x="254" y="296"/>
                </a:lnTo>
                <a:lnTo>
                  <a:pt x="258" y="283"/>
                </a:lnTo>
                <a:lnTo>
                  <a:pt x="258" y="283"/>
                </a:lnTo>
                <a:lnTo>
                  <a:pt x="261" y="298"/>
                </a:lnTo>
                <a:lnTo>
                  <a:pt x="269" y="311"/>
                </a:lnTo>
                <a:lnTo>
                  <a:pt x="278" y="322"/>
                </a:lnTo>
                <a:lnTo>
                  <a:pt x="283" y="325"/>
                </a:lnTo>
                <a:lnTo>
                  <a:pt x="289" y="329"/>
                </a:lnTo>
                <a:lnTo>
                  <a:pt x="289" y="329"/>
                </a:lnTo>
                <a:lnTo>
                  <a:pt x="311" y="338"/>
                </a:lnTo>
                <a:lnTo>
                  <a:pt x="334" y="345"/>
                </a:lnTo>
                <a:lnTo>
                  <a:pt x="391" y="362"/>
                </a:lnTo>
                <a:lnTo>
                  <a:pt x="391" y="362"/>
                </a:lnTo>
                <a:lnTo>
                  <a:pt x="407" y="367"/>
                </a:lnTo>
                <a:lnTo>
                  <a:pt x="420" y="373"/>
                </a:lnTo>
                <a:lnTo>
                  <a:pt x="420" y="373"/>
                </a:lnTo>
                <a:lnTo>
                  <a:pt x="424" y="375"/>
                </a:lnTo>
                <a:lnTo>
                  <a:pt x="424" y="377"/>
                </a:lnTo>
                <a:lnTo>
                  <a:pt x="422" y="382"/>
                </a:lnTo>
                <a:lnTo>
                  <a:pt x="417" y="386"/>
                </a:lnTo>
                <a:lnTo>
                  <a:pt x="417" y="386"/>
                </a:lnTo>
                <a:lnTo>
                  <a:pt x="424" y="391"/>
                </a:lnTo>
                <a:lnTo>
                  <a:pt x="438" y="400"/>
                </a:lnTo>
                <a:lnTo>
                  <a:pt x="438" y="400"/>
                </a:lnTo>
                <a:lnTo>
                  <a:pt x="448" y="409"/>
                </a:lnTo>
                <a:lnTo>
                  <a:pt x="453" y="420"/>
                </a:lnTo>
                <a:lnTo>
                  <a:pt x="459" y="435"/>
                </a:lnTo>
                <a:lnTo>
                  <a:pt x="462" y="450"/>
                </a:lnTo>
                <a:lnTo>
                  <a:pt x="462" y="450"/>
                </a:lnTo>
                <a:lnTo>
                  <a:pt x="466" y="462"/>
                </a:lnTo>
                <a:lnTo>
                  <a:pt x="466" y="475"/>
                </a:lnTo>
                <a:lnTo>
                  <a:pt x="466" y="486"/>
                </a:lnTo>
                <a:lnTo>
                  <a:pt x="466" y="492"/>
                </a:lnTo>
                <a:lnTo>
                  <a:pt x="464" y="493"/>
                </a:lnTo>
                <a:lnTo>
                  <a:pt x="464" y="493"/>
                </a:lnTo>
                <a:lnTo>
                  <a:pt x="460" y="497"/>
                </a:lnTo>
                <a:lnTo>
                  <a:pt x="457" y="499"/>
                </a:lnTo>
                <a:lnTo>
                  <a:pt x="451" y="501"/>
                </a:lnTo>
                <a:lnTo>
                  <a:pt x="440" y="504"/>
                </a:lnTo>
                <a:lnTo>
                  <a:pt x="444" y="519"/>
                </a:lnTo>
                <a:lnTo>
                  <a:pt x="444" y="519"/>
                </a:lnTo>
                <a:lnTo>
                  <a:pt x="451" y="519"/>
                </a:lnTo>
                <a:lnTo>
                  <a:pt x="459" y="517"/>
                </a:lnTo>
                <a:lnTo>
                  <a:pt x="466" y="515"/>
                </a:lnTo>
                <a:lnTo>
                  <a:pt x="466" y="515"/>
                </a:lnTo>
                <a:lnTo>
                  <a:pt x="464" y="517"/>
                </a:lnTo>
                <a:lnTo>
                  <a:pt x="464" y="517"/>
                </a:lnTo>
                <a:lnTo>
                  <a:pt x="459" y="526"/>
                </a:lnTo>
                <a:lnTo>
                  <a:pt x="457" y="534"/>
                </a:lnTo>
                <a:lnTo>
                  <a:pt x="473" y="545"/>
                </a:lnTo>
                <a:lnTo>
                  <a:pt x="473" y="545"/>
                </a:lnTo>
                <a:lnTo>
                  <a:pt x="481" y="526"/>
                </a:lnTo>
                <a:lnTo>
                  <a:pt x="484" y="521"/>
                </a:lnTo>
                <a:lnTo>
                  <a:pt x="488" y="517"/>
                </a:lnTo>
                <a:lnTo>
                  <a:pt x="488" y="517"/>
                </a:lnTo>
                <a:lnTo>
                  <a:pt x="491" y="517"/>
                </a:lnTo>
                <a:lnTo>
                  <a:pt x="497" y="519"/>
                </a:lnTo>
                <a:lnTo>
                  <a:pt x="504" y="523"/>
                </a:lnTo>
                <a:lnTo>
                  <a:pt x="512" y="526"/>
                </a:lnTo>
                <a:lnTo>
                  <a:pt x="521" y="534"/>
                </a:lnTo>
                <a:lnTo>
                  <a:pt x="528" y="543"/>
                </a:lnTo>
                <a:lnTo>
                  <a:pt x="535" y="552"/>
                </a:lnTo>
                <a:lnTo>
                  <a:pt x="541" y="563"/>
                </a:lnTo>
                <a:lnTo>
                  <a:pt x="541" y="563"/>
                </a:lnTo>
                <a:lnTo>
                  <a:pt x="543" y="572"/>
                </a:lnTo>
                <a:lnTo>
                  <a:pt x="544" y="581"/>
                </a:lnTo>
                <a:lnTo>
                  <a:pt x="544" y="590"/>
                </a:lnTo>
                <a:lnTo>
                  <a:pt x="543" y="601"/>
                </a:lnTo>
                <a:lnTo>
                  <a:pt x="541" y="610"/>
                </a:lnTo>
                <a:lnTo>
                  <a:pt x="537" y="618"/>
                </a:lnTo>
                <a:lnTo>
                  <a:pt x="532" y="623"/>
                </a:lnTo>
                <a:lnTo>
                  <a:pt x="526" y="627"/>
                </a:lnTo>
                <a:lnTo>
                  <a:pt x="526" y="627"/>
                </a:lnTo>
                <a:lnTo>
                  <a:pt x="521" y="627"/>
                </a:lnTo>
                <a:lnTo>
                  <a:pt x="517" y="625"/>
                </a:lnTo>
                <a:lnTo>
                  <a:pt x="504" y="620"/>
                </a:lnTo>
                <a:lnTo>
                  <a:pt x="493" y="614"/>
                </a:lnTo>
                <a:lnTo>
                  <a:pt x="490" y="614"/>
                </a:lnTo>
                <a:lnTo>
                  <a:pt x="486" y="618"/>
                </a:lnTo>
                <a:lnTo>
                  <a:pt x="486" y="618"/>
                </a:lnTo>
                <a:lnTo>
                  <a:pt x="484" y="620"/>
                </a:lnTo>
                <a:lnTo>
                  <a:pt x="479" y="623"/>
                </a:lnTo>
                <a:lnTo>
                  <a:pt x="470" y="629"/>
                </a:lnTo>
                <a:lnTo>
                  <a:pt x="466" y="632"/>
                </a:lnTo>
                <a:lnTo>
                  <a:pt x="462" y="638"/>
                </a:lnTo>
                <a:lnTo>
                  <a:pt x="462" y="645"/>
                </a:lnTo>
                <a:lnTo>
                  <a:pt x="464" y="654"/>
                </a:lnTo>
                <a:lnTo>
                  <a:pt x="464" y="654"/>
                </a:lnTo>
                <a:lnTo>
                  <a:pt x="473" y="645"/>
                </a:lnTo>
                <a:lnTo>
                  <a:pt x="477" y="641"/>
                </a:lnTo>
                <a:lnTo>
                  <a:pt x="481" y="641"/>
                </a:lnTo>
                <a:lnTo>
                  <a:pt x="481" y="641"/>
                </a:lnTo>
                <a:lnTo>
                  <a:pt x="482" y="643"/>
                </a:lnTo>
                <a:lnTo>
                  <a:pt x="482" y="645"/>
                </a:lnTo>
                <a:lnTo>
                  <a:pt x="486" y="649"/>
                </a:lnTo>
                <a:lnTo>
                  <a:pt x="486" y="649"/>
                </a:lnTo>
                <a:lnTo>
                  <a:pt x="488" y="651"/>
                </a:lnTo>
                <a:lnTo>
                  <a:pt x="491" y="651"/>
                </a:lnTo>
                <a:lnTo>
                  <a:pt x="502" y="651"/>
                </a:lnTo>
                <a:lnTo>
                  <a:pt x="512" y="649"/>
                </a:lnTo>
                <a:lnTo>
                  <a:pt x="515" y="649"/>
                </a:lnTo>
                <a:lnTo>
                  <a:pt x="517" y="651"/>
                </a:lnTo>
                <a:lnTo>
                  <a:pt x="517" y="651"/>
                </a:lnTo>
                <a:lnTo>
                  <a:pt x="517" y="652"/>
                </a:lnTo>
                <a:lnTo>
                  <a:pt x="515" y="652"/>
                </a:lnTo>
                <a:lnTo>
                  <a:pt x="510" y="652"/>
                </a:lnTo>
                <a:lnTo>
                  <a:pt x="510" y="652"/>
                </a:lnTo>
                <a:lnTo>
                  <a:pt x="491" y="656"/>
                </a:lnTo>
                <a:lnTo>
                  <a:pt x="484" y="660"/>
                </a:lnTo>
                <a:lnTo>
                  <a:pt x="479" y="663"/>
                </a:lnTo>
                <a:lnTo>
                  <a:pt x="479" y="663"/>
                </a:lnTo>
                <a:lnTo>
                  <a:pt x="479" y="665"/>
                </a:lnTo>
                <a:lnTo>
                  <a:pt x="479" y="669"/>
                </a:lnTo>
                <a:lnTo>
                  <a:pt x="479" y="669"/>
                </a:lnTo>
                <a:lnTo>
                  <a:pt x="475" y="674"/>
                </a:lnTo>
                <a:lnTo>
                  <a:pt x="470" y="678"/>
                </a:lnTo>
                <a:lnTo>
                  <a:pt x="466" y="683"/>
                </a:lnTo>
                <a:lnTo>
                  <a:pt x="464" y="689"/>
                </a:lnTo>
                <a:lnTo>
                  <a:pt x="464" y="694"/>
                </a:lnTo>
                <a:lnTo>
                  <a:pt x="464" y="694"/>
                </a:lnTo>
                <a:lnTo>
                  <a:pt x="466" y="702"/>
                </a:lnTo>
                <a:lnTo>
                  <a:pt x="470" y="705"/>
                </a:lnTo>
                <a:lnTo>
                  <a:pt x="475" y="711"/>
                </a:lnTo>
                <a:lnTo>
                  <a:pt x="475" y="711"/>
                </a:lnTo>
                <a:lnTo>
                  <a:pt x="475" y="707"/>
                </a:lnTo>
                <a:lnTo>
                  <a:pt x="477" y="702"/>
                </a:lnTo>
                <a:lnTo>
                  <a:pt x="479" y="694"/>
                </a:lnTo>
                <a:lnTo>
                  <a:pt x="479" y="691"/>
                </a:lnTo>
                <a:lnTo>
                  <a:pt x="482" y="691"/>
                </a:lnTo>
                <a:lnTo>
                  <a:pt x="482" y="691"/>
                </a:lnTo>
                <a:lnTo>
                  <a:pt x="484" y="691"/>
                </a:lnTo>
                <a:lnTo>
                  <a:pt x="488" y="693"/>
                </a:lnTo>
                <a:lnTo>
                  <a:pt x="490" y="696"/>
                </a:lnTo>
                <a:lnTo>
                  <a:pt x="493" y="696"/>
                </a:lnTo>
                <a:lnTo>
                  <a:pt x="493" y="696"/>
                </a:lnTo>
                <a:lnTo>
                  <a:pt x="497" y="696"/>
                </a:lnTo>
                <a:lnTo>
                  <a:pt x="502" y="693"/>
                </a:lnTo>
                <a:lnTo>
                  <a:pt x="513" y="682"/>
                </a:lnTo>
                <a:lnTo>
                  <a:pt x="524" y="672"/>
                </a:lnTo>
                <a:lnTo>
                  <a:pt x="528" y="669"/>
                </a:lnTo>
                <a:lnTo>
                  <a:pt x="532" y="669"/>
                </a:lnTo>
                <a:lnTo>
                  <a:pt x="532" y="669"/>
                </a:lnTo>
                <a:lnTo>
                  <a:pt x="533" y="671"/>
                </a:lnTo>
                <a:lnTo>
                  <a:pt x="532" y="672"/>
                </a:lnTo>
                <a:lnTo>
                  <a:pt x="524" y="678"/>
                </a:lnTo>
                <a:lnTo>
                  <a:pt x="517" y="685"/>
                </a:lnTo>
                <a:lnTo>
                  <a:pt x="513" y="689"/>
                </a:lnTo>
                <a:lnTo>
                  <a:pt x="512" y="694"/>
                </a:lnTo>
                <a:lnTo>
                  <a:pt x="512" y="694"/>
                </a:lnTo>
                <a:lnTo>
                  <a:pt x="513" y="700"/>
                </a:lnTo>
                <a:lnTo>
                  <a:pt x="515" y="704"/>
                </a:lnTo>
                <a:lnTo>
                  <a:pt x="519" y="707"/>
                </a:lnTo>
                <a:lnTo>
                  <a:pt x="521" y="711"/>
                </a:lnTo>
                <a:lnTo>
                  <a:pt x="521" y="711"/>
                </a:lnTo>
                <a:lnTo>
                  <a:pt x="523" y="715"/>
                </a:lnTo>
                <a:lnTo>
                  <a:pt x="526" y="720"/>
                </a:lnTo>
                <a:lnTo>
                  <a:pt x="530" y="724"/>
                </a:lnTo>
                <a:lnTo>
                  <a:pt x="535" y="725"/>
                </a:lnTo>
                <a:lnTo>
                  <a:pt x="546" y="729"/>
                </a:lnTo>
                <a:lnTo>
                  <a:pt x="552" y="729"/>
                </a:lnTo>
                <a:lnTo>
                  <a:pt x="552" y="729"/>
                </a:lnTo>
                <a:lnTo>
                  <a:pt x="550" y="725"/>
                </a:lnTo>
                <a:lnTo>
                  <a:pt x="544" y="720"/>
                </a:lnTo>
                <a:lnTo>
                  <a:pt x="539" y="713"/>
                </a:lnTo>
                <a:lnTo>
                  <a:pt x="539" y="711"/>
                </a:lnTo>
                <a:lnTo>
                  <a:pt x="539" y="707"/>
                </a:lnTo>
                <a:lnTo>
                  <a:pt x="539" y="707"/>
                </a:lnTo>
                <a:lnTo>
                  <a:pt x="541" y="705"/>
                </a:lnTo>
                <a:lnTo>
                  <a:pt x="544" y="707"/>
                </a:lnTo>
                <a:lnTo>
                  <a:pt x="548" y="707"/>
                </a:lnTo>
                <a:lnTo>
                  <a:pt x="552" y="705"/>
                </a:lnTo>
                <a:lnTo>
                  <a:pt x="552" y="705"/>
                </a:lnTo>
                <a:lnTo>
                  <a:pt x="552" y="702"/>
                </a:lnTo>
                <a:lnTo>
                  <a:pt x="552" y="691"/>
                </a:lnTo>
                <a:lnTo>
                  <a:pt x="552" y="685"/>
                </a:lnTo>
                <a:lnTo>
                  <a:pt x="554" y="678"/>
                </a:lnTo>
                <a:lnTo>
                  <a:pt x="559" y="671"/>
                </a:lnTo>
                <a:lnTo>
                  <a:pt x="566" y="662"/>
                </a:lnTo>
                <a:lnTo>
                  <a:pt x="566" y="662"/>
                </a:lnTo>
                <a:lnTo>
                  <a:pt x="570" y="667"/>
                </a:lnTo>
                <a:lnTo>
                  <a:pt x="574" y="669"/>
                </a:lnTo>
                <a:lnTo>
                  <a:pt x="581" y="671"/>
                </a:lnTo>
                <a:lnTo>
                  <a:pt x="581" y="671"/>
                </a:lnTo>
                <a:lnTo>
                  <a:pt x="583" y="672"/>
                </a:lnTo>
                <a:lnTo>
                  <a:pt x="585" y="674"/>
                </a:lnTo>
                <a:lnTo>
                  <a:pt x="585" y="682"/>
                </a:lnTo>
                <a:lnTo>
                  <a:pt x="585" y="691"/>
                </a:lnTo>
                <a:lnTo>
                  <a:pt x="585" y="691"/>
                </a:lnTo>
                <a:lnTo>
                  <a:pt x="586" y="689"/>
                </a:lnTo>
                <a:lnTo>
                  <a:pt x="590" y="683"/>
                </a:lnTo>
                <a:lnTo>
                  <a:pt x="594" y="674"/>
                </a:lnTo>
                <a:lnTo>
                  <a:pt x="594" y="663"/>
                </a:lnTo>
                <a:lnTo>
                  <a:pt x="594" y="663"/>
                </a:lnTo>
                <a:lnTo>
                  <a:pt x="597" y="662"/>
                </a:lnTo>
                <a:lnTo>
                  <a:pt x="601" y="654"/>
                </a:lnTo>
                <a:lnTo>
                  <a:pt x="601" y="654"/>
                </a:lnTo>
                <a:lnTo>
                  <a:pt x="603" y="651"/>
                </a:lnTo>
                <a:lnTo>
                  <a:pt x="601" y="649"/>
                </a:lnTo>
                <a:lnTo>
                  <a:pt x="596" y="643"/>
                </a:lnTo>
                <a:lnTo>
                  <a:pt x="594" y="640"/>
                </a:lnTo>
                <a:lnTo>
                  <a:pt x="592" y="634"/>
                </a:lnTo>
                <a:lnTo>
                  <a:pt x="590" y="625"/>
                </a:lnTo>
                <a:lnTo>
                  <a:pt x="590" y="614"/>
                </a:lnTo>
                <a:lnTo>
                  <a:pt x="590" y="614"/>
                </a:lnTo>
                <a:lnTo>
                  <a:pt x="590" y="610"/>
                </a:lnTo>
                <a:lnTo>
                  <a:pt x="588" y="609"/>
                </a:lnTo>
                <a:lnTo>
                  <a:pt x="583" y="605"/>
                </a:lnTo>
                <a:lnTo>
                  <a:pt x="583" y="605"/>
                </a:lnTo>
                <a:lnTo>
                  <a:pt x="579" y="599"/>
                </a:lnTo>
                <a:lnTo>
                  <a:pt x="579" y="598"/>
                </a:lnTo>
                <a:lnTo>
                  <a:pt x="581" y="598"/>
                </a:lnTo>
                <a:lnTo>
                  <a:pt x="581" y="598"/>
                </a:lnTo>
                <a:lnTo>
                  <a:pt x="588" y="599"/>
                </a:lnTo>
                <a:lnTo>
                  <a:pt x="596" y="599"/>
                </a:lnTo>
                <a:lnTo>
                  <a:pt x="603" y="598"/>
                </a:lnTo>
                <a:lnTo>
                  <a:pt x="603" y="598"/>
                </a:lnTo>
                <a:lnTo>
                  <a:pt x="603" y="576"/>
                </a:lnTo>
                <a:lnTo>
                  <a:pt x="605" y="565"/>
                </a:lnTo>
                <a:lnTo>
                  <a:pt x="603" y="559"/>
                </a:lnTo>
                <a:lnTo>
                  <a:pt x="603" y="559"/>
                </a:lnTo>
                <a:lnTo>
                  <a:pt x="596" y="559"/>
                </a:lnTo>
                <a:lnTo>
                  <a:pt x="588" y="557"/>
                </a:lnTo>
                <a:lnTo>
                  <a:pt x="585" y="556"/>
                </a:lnTo>
                <a:lnTo>
                  <a:pt x="581" y="552"/>
                </a:lnTo>
                <a:lnTo>
                  <a:pt x="581" y="552"/>
                </a:lnTo>
                <a:lnTo>
                  <a:pt x="586" y="552"/>
                </a:lnTo>
                <a:lnTo>
                  <a:pt x="594" y="552"/>
                </a:lnTo>
                <a:lnTo>
                  <a:pt x="599" y="552"/>
                </a:lnTo>
                <a:lnTo>
                  <a:pt x="603" y="548"/>
                </a:lnTo>
                <a:lnTo>
                  <a:pt x="603" y="548"/>
                </a:lnTo>
                <a:lnTo>
                  <a:pt x="603" y="530"/>
                </a:lnTo>
                <a:lnTo>
                  <a:pt x="601" y="517"/>
                </a:lnTo>
                <a:lnTo>
                  <a:pt x="601" y="514"/>
                </a:lnTo>
                <a:lnTo>
                  <a:pt x="599" y="512"/>
                </a:lnTo>
                <a:lnTo>
                  <a:pt x="599" y="512"/>
                </a:lnTo>
                <a:lnTo>
                  <a:pt x="592" y="514"/>
                </a:lnTo>
                <a:lnTo>
                  <a:pt x="586" y="514"/>
                </a:lnTo>
                <a:lnTo>
                  <a:pt x="581" y="512"/>
                </a:lnTo>
                <a:lnTo>
                  <a:pt x="576" y="510"/>
                </a:lnTo>
                <a:lnTo>
                  <a:pt x="576" y="510"/>
                </a:lnTo>
                <a:lnTo>
                  <a:pt x="574" y="508"/>
                </a:lnTo>
                <a:lnTo>
                  <a:pt x="572" y="504"/>
                </a:lnTo>
                <a:lnTo>
                  <a:pt x="572" y="499"/>
                </a:lnTo>
                <a:lnTo>
                  <a:pt x="570" y="495"/>
                </a:lnTo>
                <a:lnTo>
                  <a:pt x="570" y="493"/>
                </a:lnTo>
                <a:lnTo>
                  <a:pt x="568" y="492"/>
                </a:lnTo>
                <a:lnTo>
                  <a:pt x="568" y="492"/>
                </a:lnTo>
                <a:lnTo>
                  <a:pt x="557" y="488"/>
                </a:lnTo>
                <a:lnTo>
                  <a:pt x="546" y="482"/>
                </a:lnTo>
                <a:lnTo>
                  <a:pt x="541" y="477"/>
                </a:lnTo>
                <a:lnTo>
                  <a:pt x="535" y="473"/>
                </a:lnTo>
                <a:lnTo>
                  <a:pt x="535" y="473"/>
                </a:lnTo>
                <a:lnTo>
                  <a:pt x="532" y="468"/>
                </a:lnTo>
                <a:lnTo>
                  <a:pt x="532" y="462"/>
                </a:lnTo>
                <a:lnTo>
                  <a:pt x="532" y="459"/>
                </a:lnTo>
                <a:lnTo>
                  <a:pt x="532" y="459"/>
                </a:lnTo>
                <a:lnTo>
                  <a:pt x="541" y="462"/>
                </a:lnTo>
                <a:lnTo>
                  <a:pt x="544" y="462"/>
                </a:lnTo>
                <a:lnTo>
                  <a:pt x="550" y="461"/>
                </a:lnTo>
                <a:lnTo>
                  <a:pt x="552" y="431"/>
                </a:lnTo>
                <a:lnTo>
                  <a:pt x="552" y="431"/>
                </a:lnTo>
                <a:lnTo>
                  <a:pt x="548" y="431"/>
                </a:lnTo>
                <a:lnTo>
                  <a:pt x="541" y="430"/>
                </a:lnTo>
                <a:lnTo>
                  <a:pt x="541" y="430"/>
                </a:lnTo>
                <a:lnTo>
                  <a:pt x="537" y="426"/>
                </a:lnTo>
                <a:lnTo>
                  <a:pt x="533" y="422"/>
                </a:lnTo>
                <a:lnTo>
                  <a:pt x="532" y="419"/>
                </a:lnTo>
                <a:lnTo>
                  <a:pt x="532" y="419"/>
                </a:lnTo>
                <a:lnTo>
                  <a:pt x="535" y="420"/>
                </a:lnTo>
                <a:lnTo>
                  <a:pt x="543" y="422"/>
                </a:lnTo>
                <a:lnTo>
                  <a:pt x="543" y="422"/>
                </a:lnTo>
                <a:lnTo>
                  <a:pt x="550" y="422"/>
                </a:lnTo>
                <a:lnTo>
                  <a:pt x="554" y="420"/>
                </a:lnTo>
                <a:lnTo>
                  <a:pt x="557" y="387"/>
                </a:lnTo>
                <a:lnTo>
                  <a:pt x="557" y="387"/>
                </a:lnTo>
                <a:lnTo>
                  <a:pt x="552" y="387"/>
                </a:lnTo>
                <a:lnTo>
                  <a:pt x="546" y="386"/>
                </a:lnTo>
                <a:lnTo>
                  <a:pt x="541" y="384"/>
                </a:lnTo>
                <a:lnTo>
                  <a:pt x="539" y="378"/>
                </a:lnTo>
                <a:lnTo>
                  <a:pt x="539" y="377"/>
                </a:lnTo>
                <a:lnTo>
                  <a:pt x="539" y="377"/>
                </a:lnTo>
                <a:lnTo>
                  <a:pt x="552" y="373"/>
                </a:lnTo>
                <a:lnTo>
                  <a:pt x="563" y="367"/>
                </a:lnTo>
                <a:lnTo>
                  <a:pt x="572" y="360"/>
                </a:lnTo>
                <a:lnTo>
                  <a:pt x="579" y="353"/>
                </a:lnTo>
                <a:lnTo>
                  <a:pt x="586" y="344"/>
                </a:lnTo>
                <a:lnTo>
                  <a:pt x="592" y="333"/>
                </a:lnTo>
                <a:lnTo>
                  <a:pt x="597" y="324"/>
                </a:lnTo>
                <a:lnTo>
                  <a:pt x="599" y="313"/>
                </a:lnTo>
                <a:lnTo>
                  <a:pt x="599" y="313"/>
                </a:lnTo>
                <a:lnTo>
                  <a:pt x="608" y="316"/>
                </a:lnTo>
                <a:lnTo>
                  <a:pt x="614" y="316"/>
                </a:lnTo>
                <a:lnTo>
                  <a:pt x="618" y="316"/>
                </a:lnTo>
                <a:lnTo>
                  <a:pt x="618" y="316"/>
                </a:lnTo>
                <a:lnTo>
                  <a:pt x="619" y="303"/>
                </a:lnTo>
                <a:lnTo>
                  <a:pt x="619" y="289"/>
                </a:lnTo>
                <a:lnTo>
                  <a:pt x="619" y="289"/>
                </a:lnTo>
                <a:lnTo>
                  <a:pt x="610" y="287"/>
                </a:lnTo>
                <a:lnTo>
                  <a:pt x="607" y="285"/>
                </a:lnTo>
                <a:lnTo>
                  <a:pt x="603" y="28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nvGrpSpPr>
          <p:cNvPr id="71" name="Group 4"/>
          <p:cNvGrpSpPr>
            <a:grpSpLocks noChangeAspect="1"/>
          </p:cNvGrpSpPr>
          <p:nvPr userDrawn="1"/>
        </p:nvGrpSpPr>
        <p:grpSpPr bwMode="auto">
          <a:xfrm>
            <a:off x="5712948" y="3506788"/>
            <a:ext cx="3178175" cy="1325562"/>
            <a:chOff x="3612" y="2209"/>
            <a:chExt cx="2002" cy="835"/>
          </a:xfrm>
        </p:grpSpPr>
        <p:sp>
          <p:nvSpPr>
            <p:cNvPr id="72" name="AutoShape 3"/>
            <p:cNvSpPr>
              <a:spLocks noChangeAspect="1" noChangeArrowheads="1" noTextEdit="1"/>
            </p:cNvSpPr>
            <p:nvPr userDrawn="1"/>
          </p:nvSpPr>
          <p:spPr bwMode="auto">
            <a:xfrm>
              <a:off x="3612" y="2209"/>
              <a:ext cx="2002" cy="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3" name="Freeform 5"/>
            <p:cNvSpPr>
              <a:spLocks/>
            </p:cNvSpPr>
            <p:nvPr userDrawn="1"/>
          </p:nvSpPr>
          <p:spPr bwMode="auto">
            <a:xfrm>
              <a:off x="3612" y="2819"/>
              <a:ext cx="89" cy="79"/>
            </a:xfrm>
            <a:custGeom>
              <a:avLst/>
              <a:gdLst>
                <a:gd name="T0" fmla="*/ 73 w 89"/>
                <a:gd name="T1" fmla="*/ 15 h 79"/>
                <a:gd name="T2" fmla="*/ 46 w 89"/>
                <a:gd name="T3" fmla="*/ 79 h 79"/>
                <a:gd name="T4" fmla="*/ 43 w 89"/>
                <a:gd name="T5" fmla="*/ 79 h 79"/>
                <a:gd name="T6" fmla="*/ 16 w 89"/>
                <a:gd name="T7" fmla="*/ 15 h 79"/>
                <a:gd name="T8" fmla="*/ 16 w 89"/>
                <a:gd name="T9" fmla="*/ 15 h 79"/>
                <a:gd name="T10" fmla="*/ 13 w 89"/>
                <a:gd name="T11" fmla="*/ 10 h 79"/>
                <a:gd name="T12" fmla="*/ 11 w 89"/>
                <a:gd name="T13" fmla="*/ 7 h 79"/>
                <a:gd name="T14" fmla="*/ 6 w 89"/>
                <a:gd name="T15" fmla="*/ 5 h 79"/>
                <a:gd name="T16" fmla="*/ 0 w 89"/>
                <a:gd name="T17" fmla="*/ 5 h 79"/>
                <a:gd name="T18" fmla="*/ 0 w 89"/>
                <a:gd name="T19" fmla="*/ 0 h 79"/>
                <a:gd name="T20" fmla="*/ 42 w 89"/>
                <a:gd name="T21" fmla="*/ 0 h 79"/>
                <a:gd name="T22" fmla="*/ 42 w 89"/>
                <a:gd name="T23" fmla="*/ 5 h 79"/>
                <a:gd name="T24" fmla="*/ 42 w 89"/>
                <a:gd name="T25" fmla="*/ 5 h 79"/>
                <a:gd name="T26" fmla="*/ 35 w 89"/>
                <a:gd name="T27" fmla="*/ 5 h 79"/>
                <a:gd name="T28" fmla="*/ 32 w 89"/>
                <a:gd name="T29" fmla="*/ 7 h 79"/>
                <a:gd name="T30" fmla="*/ 31 w 89"/>
                <a:gd name="T31" fmla="*/ 8 h 79"/>
                <a:gd name="T32" fmla="*/ 31 w 89"/>
                <a:gd name="T33" fmla="*/ 10 h 79"/>
                <a:gd name="T34" fmla="*/ 32 w 89"/>
                <a:gd name="T35" fmla="*/ 14 h 79"/>
                <a:gd name="T36" fmla="*/ 51 w 89"/>
                <a:gd name="T37" fmla="*/ 55 h 79"/>
                <a:gd name="T38" fmla="*/ 68 w 89"/>
                <a:gd name="T39" fmla="*/ 14 h 79"/>
                <a:gd name="T40" fmla="*/ 68 w 89"/>
                <a:gd name="T41" fmla="*/ 14 h 79"/>
                <a:gd name="T42" fmla="*/ 69 w 89"/>
                <a:gd name="T43" fmla="*/ 10 h 79"/>
                <a:gd name="T44" fmla="*/ 69 w 89"/>
                <a:gd name="T45" fmla="*/ 8 h 79"/>
                <a:gd name="T46" fmla="*/ 68 w 89"/>
                <a:gd name="T47" fmla="*/ 7 h 79"/>
                <a:gd name="T48" fmla="*/ 65 w 89"/>
                <a:gd name="T49" fmla="*/ 5 h 79"/>
                <a:gd name="T50" fmla="*/ 58 w 89"/>
                <a:gd name="T51" fmla="*/ 5 h 79"/>
                <a:gd name="T52" fmla="*/ 58 w 89"/>
                <a:gd name="T53" fmla="*/ 0 h 79"/>
                <a:gd name="T54" fmla="*/ 89 w 89"/>
                <a:gd name="T55" fmla="*/ 0 h 79"/>
                <a:gd name="T56" fmla="*/ 89 w 89"/>
                <a:gd name="T57" fmla="*/ 5 h 79"/>
                <a:gd name="T58" fmla="*/ 89 w 89"/>
                <a:gd name="T59" fmla="*/ 5 h 79"/>
                <a:gd name="T60" fmla="*/ 84 w 89"/>
                <a:gd name="T61" fmla="*/ 5 h 79"/>
                <a:gd name="T62" fmla="*/ 80 w 89"/>
                <a:gd name="T63" fmla="*/ 7 h 79"/>
                <a:gd name="T64" fmla="*/ 76 w 89"/>
                <a:gd name="T65" fmla="*/ 10 h 79"/>
                <a:gd name="T66" fmla="*/ 73 w 89"/>
                <a:gd name="T67" fmla="*/ 15 h 79"/>
                <a:gd name="T68" fmla="*/ 73 w 89"/>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 h="79">
                  <a:moveTo>
                    <a:pt x="73" y="15"/>
                  </a:moveTo>
                  <a:lnTo>
                    <a:pt x="46" y="79"/>
                  </a:lnTo>
                  <a:lnTo>
                    <a:pt x="43" y="79"/>
                  </a:lnTo>
                  <a:lnTo>
                    <a:pt x="16" y="15"/>
                  </a:lnTo>
                  <a:lnTo>
                    <a:pt x="16" y="15"/>
                  </a:lnTo>
                  <a:lnTo>
                    <a:pt x="13" y="10"/>
                  </a:lnTo>
                  <a:lnTo>
                    <a:pt x="11" y="7"/>
                  </a:lnTo>
                  <a:lnTo>
                    <a:pt x="6" y="5"/>
                  </a:lnTo>
                  <a:lnTo>
                    <a:pt x="0" y="5"/>
                  </a:lnTo>
                  <a:lnTo>
                    <a:pt x="0" y="0"/>
                  </a:lnTo>
                  <a:lnTo>
                    <a:pt x="42" y="0"/>
                  </a:lnTo>
                  <a:lnTo>
                    <a:pt x="42" y="5"/>
                  </a:lnTo>
                  <a:lnTo>
                    <a:pt x="42" y="5"/>
                  </a:lnTo>
                  <a:lnTo>
                    <a:pt x="35" y="5"/>
                  </a:lnTo>
                  <a:lnTo>
                    <a:pt x="32" y="7"/>
                  </a:lnTo>
                  <a:lnTo>
                    <a:pt x="31" y="8"/>
                  </a:lnTo>
                  <a:lnTo>
                    <a:pt x="31" y="10"/>
                  </a:lnTo>
                  <a:lnTo>
                    <a:pt x="32" y="14"/>
                  </a:lnTo>
                  <a:lnTo>
                    <a:pt x="51" y="55"/>
                  </a:lnTo>
                  <a:lnTo>
                    <a:pt x="68" y="14"/>
                  </a:lnTo>
                  <a:lnTo>
                    <a:pt x="68" y="14"/>
                  </a:lnTo>
                  <a:lnTo>
                    <a:pt x="69" y="10"/>
                  </a:lnTo>
                  <a:lnTo>
                    <a:pt x="69" y="8"/>
                  </a:lnTo>
                  <a:lnTo>
                    <a:pt x="68" y="7"/>
                  </a:lnTo>
                  <a:lnTo>
                    <a:pt x="65" y="5"/>
                  </a:lnTo>
                  <a:lnTo>
                    <a:pt x="58" y="5"/>
                  </a:lnTo>
                  <a:lnTo>
                    <a:pt x="58" y="0"/>
                  </a:lnTo>
                  <a:lnTo>
                    <a:pt x="89" y="0"/>
                  </a:lnTo>
                  <a:lnTo>
                    <a:pt x="89" y="5"/>
                  </a:lnTo>
                  <a:lnTo>
                    <a:pt x="89" y="5"/>
                  </a:lnTo>
                  <a:lnTo>
                    <a:pt x="84" y="5"/>
                  </a:lnTo>
                  <a:lnTo>
                    <a:pt x="80" y="7"/>
                  </a:lnTo>
                  <a:lnTo>
                    <a:pt x="76" y="10"/>
                  </a:lnTo>
                  <a:lnTo>
                    <a:pt x="73" y="15"/>
                  </a:lnTo>
                  <a:lnTo>
                    <a:pt x="73"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4" name="Freeform 6"/>
            <p:cNvSpPr>
              <a:spLocks noEditPoints="1"/>
            </p:cNvSpPr>
            <p:nvPr userDrawn="1"/>
          </p:nvSpPr>
          <p:spPr bwMode="auto">
            <a:xfrm>
              <a:off x="3692" y="2817"/>
              <a:ext cx="89" cy="79"/>
            </a:xfrm>
            <a:custGeom>
              <a:avLst/>
              <a:gdLst>
                <a:gd name="T0" fmla="*/ 21 w 89"/>
                <a:gd name="T1" fmla="*/ 65 h 79"/>
                <a:gd name="T2" fmla="*/ 21 w 89"/>
                <a:gd name="T3" fmla="*/ 65 h 79"/>
                <a:gd name="T4" fmla="*/ 20 w 89"/>
                <a:gd name="T5" fmla="*/ 69 h 79"/>
                <a:gd name="T6" fmla="*/ 20 w 89"/>
                <a:gd name="T7" fmla="*/ 71 h 79"/>
                <a:gd name="T8" fmla="*/ 20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2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5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7 w 89"/>
                <a:gd name="T57" fmla="*/ 72 h 79"/>
                <a:gd name="T58" fmla="*/ 58 w 89"/>
                <a:gd name="T59" fmla="*/ 71 h 79"/>
                <a:gd name="T60" fmla="*/ 58 w 89"/>
                <a:gd name="T61" fmla="*/ 69 h 79"/>
                <a:gd name="T62" fmla="*/ 57 w 89"/>
                <a:gd name="T63" fmla="*/ 65 h 79"/>
                <a:gd name="T64" fmla="*/ 51 w 89"/>
                <a:gd name="T65" fmla="*/ 53 h 79"/>
                <a:gd name="T66" fmla="*/ 26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0" y="72"/>
                  </a:lnTo>
                  <a:lnTo>
                    <a:pt x="24" y="74"/>
                  </a:lnTo>
                  <a:lnTo>
                    <a:pt x="31" y="74"/>
                  </a:lnTo>
                  <a:lnTo>
                    <a:pt x="31" y="79"/>
                  </a:lnTo>
                  <a:lnTo>
                    <a:pt x="0" y="79"/>
                  </a:lnTo>
                  <a:lnTo>
                    <a:pt x="0" y="74"/>
                  </a:lnTo>
                  <a:lnTo>
                    <a:pt x="0" y="74"/>
                  </a:lnTo>
                  <a:lnTo>
                    <a:pt x="5" y="74"/>
                  </a:lnTo>
                  <a:lnTo>
                    <a:pt x="9" y="72"/>
                  </a:lnTo>
                  <a:lnTo>
                    <a:pt x="12" y="69"/>
                  </a:lnTo>
                  <a:lnTo>
                    <a:pt x="16" y="64"/>
                  </a:lnTo>
                  <a:lnTo>
                    <a:pt x="43" y="0"/>
                  </a:lnTo>
                  <a:lnTo>
                    <a:pt x="46" y="0"/>
                  </a:lnTo>
                  <a:lnTo>
                    <a:pt x="73" y="64"/>
                  </a:lnTo>
                  <a:lnTo>
                    <a:pt x="73" y="64"/>
                  </a:lnTo>
                  <a:lnTo>
                    <a:pt x="75" y="69"/>
                  </a:lnTo>
                  <a:lnTo>
                    <a:pt x="78" y="72"/>
                  </a:lnTo>
                  <a:lnTo>
                    <a:pt x="82" y="74"/>
                  </a:lnTo>
                  <a:lnTo>
                    <a:pt x="89" y="74"/>
                  </a:lnTo>
                  <a:lnTo>
                    <a:pt x="89" y="79"/>
                  </a:lnTo>
                  <a:lnTo>
                    <a:pt x="47" y="79"/>
                  </a:lnTo>
                  <a:lnTo>
                    <a:pt x="47" y="74"/>
                  </a:lnTo>
                  <a:lnTo>
                    <a:pt x="47" y="74"/>
                  </a:lnTo>
                  <a:lnTo>
                    <a:pt x="53" y="74"/>
                  </a:lnTo>
                  <a:lnTo>
                    <a:pt x="57" y="72"/>
                  </a:lnTo>
                  <a:lnTo>
                    <a:pt x="58" y="71"/>
                  </a:lnTo>
                  <a:lnTo>
                    <a:pt x="58" y="69"/>
                  </a:lnTo>
                  <a:lnTo>
                    <a:pt x="57" y="65"/>
                  </a:lnTo>
                  <a:lnTo>
                    <a:pt x="51" y="53"/>
                  </a:lnTo>
                  <a:lnTo>
                    <a:pt x="26"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5" name="Freeform 7"/>
            <p:cNvSpPr>
              <a:spLocks/>
            </p:cNvSpPr>
            <p:nvPr userDrawn="1"/>
          </p:nvSpPr>
          <p:spPr bwMode="auto">
            <a:xfrm>
              <a:off x="3789" y="2819"/>
              <a:ext cx="75" cy="77"/>
            </a:xfrm>
            <a:custGeom>
              <a:avLst/>
              <a:gdLst>
                <a:gd name="T0" fmla="*/ 0 w 75"/>
                <a:gd name="T1" fmla="*/ 5 h 77"/>
                <a:gd name="T2" fmla="*/ 0 w 75"/>
                <a:gd name="T3" fmla="*/ 0 h 77"/>
                <a:gd name="T4" fmla="*/ 40 w 75"/>
                <a:gd name="T5" fmla="*/ 0 h 77"/>
                <a:gd name="T6" fmla="*/ 40 w 75"/>
                <a:gd name="T7" fmla="*/ 5 h 77"/>
                <a:gd name="T8" fmla="*/ 40 w 75"/>
                <a:gd name="T9" fmla="*/ 5 h 77"/>
                <a:gd name="T10" fmla="*/ 35 w 75"/>
                <a:gd name="T11" fmla="*/ 5 h 77"/>
                <a:gd name="T12" fmla="*/ 33 w 75"/>
                <a:gd name="T13" fmla="*/ 6 h 77"/>
                <a:gd name="T14" fmla="*/ 31 w 75"/>
                <a:gd name="T15" fmla="*/ 7 h 77"/>
                <a:gd name="T16" fmla="*/ 29 w 75"/>
                <a:gd name="T17" fmla="*/ 11 h 77"/>
                <a:gd name="T18" fmla="*/ 28 w 75"/>
                <a:gd name="T19" fmla="*/ 19 h 77"/>
                <a:gd name="T20" fmla="*/ 28 w 75"/>
                <a:gd name="T21" fmla="*/ 56 h 77"/>
                <a:gd name="T22" fmla="*/ 28 w 75"/>
                <a:gd name="T23" fmla="*/ 56 h 77"/>
                <a:gd name="T24" fmla="*/ 29 w 75"/>
                <a:gd name="T25" fmla="*/ 64 h 77"/>
                <a:gd name="T26" fmla="*/ 31 w 75"/>
                <a:gd name="T27" fmla="*/ 68 h 77"/>
                <a:gd name="T28" fmla="*/ 33 w 75"/>
                <a:gd name="T29" fmla="*/ 69 h 77"/>
                <a:gd name="T30" fmla="*/ 35 w 75"/>
                <a:gd name="T31" fmla="*/ 70 h 77"/>
                <a:gd name="T32" fmla="*/ 40 w 75"/>
                <a:gd name="T33" fmla="*/ 70 h 77"/>
                <a:gd name="T34" fmla="*/ 55 w 75"/>
                <a:gd name="T35" fmla="*/ 70 h 77"/>
                <a:gd name="T36" fmla="*/ 55 w 75"/>
                <a:gd name="T37" fmla="*/ 70 h 77"/>
                <a:gd name="T38" fmla="*/ 62 w 75"/>
                <a:gd name="T39" fmla="*/ 70 h 77"/>
                <a:gd name="T40" fmla="*/ 66 w 75"/>
                <a:gd name="T41" fmla="*/ 68 h 77"/>
                <a:gd name="T42" fmla="*/ 68 w 75"/>
                <a:gd name="T43" fmla="*/ 66 h 77"/>
                <a:gd name="T44" fmla="*/ 70 w 75"/>
                <a:gd name="T45" fmla="*/ 62 h 77"/>
                <a:gd name="T46" fmla="*/ 70 w 75"/>
                <a:gd name="T47" fmla="*/ 58 h 77"/>
                <a:gd name="T48" fmla="*/ 75 w 75"/>
                <a:gd name="T49" fmla="*/ 58 h 77"/>
                <a:gd name="T50" fmla="*/ 74 w 75"/>
                <a:gd name="T51" fmla="*/ 77 h 77"/>
                <a:gd name="T52" fmla="*/ 0 w 75"/>
                <a:gd name="T53" fmla="*/ 77 h 77"/>
                <a:gd name="T54" fmla="*/ 0 w 75"/>
                <a:gd name="T55" fmla="*/ 72 h 77"/>
                <a:gd name="T56" fmla="*/ 0 w 75"/>
                <a:gd name="T57" fmla="*/ 72 h 77"/>
                <a:gd name="T58" fmla="*/ 7 w 75"/>
                <a:gd name="T59" fmla="*/ 72 h 77"/>
                <a:gd name="T60" fmla="*/ 9 w 75"/>
                <a:gd name="T61" fmla="*/ 71 h 77"/>
                <a:gd name="T62" fmla="*/ 11 w 75"/>
                <a:gd name="T63" fmla="*/ 70 h 77"/>
                <a:gd name="T64" fmla="*/ 12 w 75"/>
                <a:gd name="T65" fmla="*/ 66 h 77"/>
                <a:gd name="T66" fmla="*/ 12 w 75"/>
                <a:gd name="T67" fmla="*/ 58 h 77"/>
                <a:gd name="T68" fmla="*/ 12 w 75"/>
                <a:gd name="T69" fmla="*/ 19 h 77"/>
                <a:gd name="T70" fmla="*/ 12 w 75"/>
                <a:gd name="T71" fmla="*/ 19 h 77"/>
                <a:gd name="T72" fmla="*/ 12 w 75"/>
                <a:gd name="T73" fmla="*/ 11 h 77"/>
                <a:gd name="T74" fmla="*/ 11 w 75"/>
                <a:gd name="T75" fmla="*/ 7 h 77"/>
                <a:gd name="T76" fmla="*/ 9 w 75"/>
                <a:gd name="T77" fmla="*/ 6 h 77"/>
                <a:gd name="T78" fmla="*/ 7 w 75"/>
                <a:gd name="T79" fmla="*/ 5 h 77"/>
                <a:gd name="T80" fmla="*/ 0 w 75"/>
                <a:gd name="T81" fmla="*/ 5 h 77"/>
                <a:gd name="T82" fmla="*/ 0 w 75"/>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 h="77">
                  <a:moveTo>
                    <a:pt x="0" y="5"/>
                  </a:moveTo>
                  <a:lnTo>
                    <a:pt x="0" y="0"/>
                  </a:lnTo>
                  <a:lnTo>
                    <a:pt x="40" y="0"/>
                  </a:lnTo>
                  <a:lnTo>
                    <a:pt x="40" y="5"/>
                  </a:lnTo>
                  <a:lnTo>
                    <a:pt x="40" y="5"/>
                  </a:lnTo>
                  <a:lnTo>
                    <a:pt x="35" y="5"/>
                  </a:lnTo>
                  <a:lnTo>
                    <a:pt x="33" y="6"/>
                  </a:lnTo>
                  <a:lnTo>
                    <a:pt x="31" y="7"/>
                  </a:lnTo>
                  <a:lnTo>
                    <a:pt x="29" y="11"/>
                  </a:lnTo>
                  <a:lnTo>
                    <a:pt x="28" y="19"/>
                  </a:lnTo>
                  <a:lnTo>
                    <a:pt x="28" y="56"/>
                  </a:lnTo>
                  <a:lnTo>
                    <a:pt x="28" y="56"/>
                  </a:lnTo>
                  <a:lnTo>
                    <a:pt x="29" y="64"/>
                  </a:lnTo>
                  <a:lnTo>
                    <a:pt x="31" y="68"/>
                  </a:lnTo>
                  <a:lnTo>
                    <a:pt x="33" y="69"/>
                  </a:lnTo>
                  <a:lnTo>
                    <a:pt x="35" y="70"/>
                  </a:lnTo>
                  <a:lnTo>
                    <a:pt x="40" y="70"/>
                  </a:lnTo>
                  <a:lnTo>
                    <a:pt x="55" y="70"/>
                  </a:lnTo>
                  <a:lnTo>
                    <a:pt x="55" y="70"/>
                  </a:lnTo>
                  <a:lnTo>
                    <a:pt x="62" y="70"/>
                  </a:lnTo>
                  <a:lnTo>
                    <a:pt x="66" y="68"/>
                  </a:lnTo>
                  <a:lnTo>
                    <a:pt x="68" y="66"/>
                  </a:lnTo>
                  <a:lnTo>
                    <a:pt x="70" y="62"/>
                  </a:lnTo>
                  <a:lnTo>
                    <a:pt x="70" y="58"/>
                  </a:lnTo>
                  <a:lnTo>
                    <a:pt x="75" y="58"/>
                  </a:lnTo>
                  <a:lnTo>
                    <a:pt x="74" y="77"/>
                  </a:lnTo>
                  <a:lnTo>
                    <a:pt x="0" y="77"/>
                  </a:lnTo>
                  <a:lnTo>
                    <a:pt x="0" y="72"/>
                  </a:lnTo>
                  <a:lnTo>
                    <a:pt x="0" y="72"/>
                  </a:lnTo>
                  <a:lnTo>
                    <a:pt x="7" y="72"/>
                  </a:lnTo>
                  <a:lnTo>
                    <a:pt x="9" y="71"/>
                  </a:lnTo>
                  <a:lnTo>
                    <a:pt x="11" y="70"/>
                  </a:lnTo>
                  <a:lnTo>
                    <a:pt x="12" y="66"/>
                  </a:lnTo>
                  <a:lnTo>
                    <a:pt x="12" y="58"/>
                  </a:lnTo>
                  <a:lnTo>
                    <a:pt x="12" y="19"/>
                  </a:lnTo>
                  <a:lnTo>
                    <a:pt x="12" y="19"/>
                  </a:lnTo>
                  <a:lnTo>
                    <a:pt x="12" y="11"/>
                  </a:lnTo>
                  <a:lnTo>
                    <a:pt x="11"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8"/>
            <p:cNvSpPr>
              <a:spLocks/>
            </p:cNvSpPr>
            <p:nvPr userDrawn="1"/>
          </p:nvSpPr>
          <p:spPr bwMode="auto">
            <a:xfrm>
              <a:off x="3864" y="2819"/>
              <a:ext cx="79" cy="77"/>
            </a:xfrm>
            <a:custGeom>
              <a:avLst/>
              <a:gdLst>
                <a:gd name="T0" fmla="*/ 79 w 79"/>
                <a:gd name="T1" fmla="*/ 19 h 77"/>
                <a:gd name="T2" fmla="*/ 75 w 79"/>
                <a:gd name="T3" fmla="*/ 19 h 77"/>
                <a:gd name="T4" fmla="*/ 75 w 79"/>
                <a:gd name="T5" fmla="*/ 15 h 77"/>
                <a:gd name="T6" fmla="*/ 75 w 79"/>
                <a:gd name="T7" fmla="*/ 15 h 77"/>
                <a:gd name="T8" fmla="*/ 73 w 79"/>
                <a:gd name="T9" fmla="*/ 11 h 77"/>
                <a:gd name="T10" fmla="*/ 71 w 79"/>
                <a:gd name="T11" fmla="*/ 9 h 77"/>
                <a:gd name="T12" fmla="*/ 66 w 79"/>
                <a:gd name="T13" fmla="*/ 7 h 77"/>
                <a:gd name="T14" fmla="*/ 60 w 79"/>
                <a:gd name="T15" fmla="*/ 7 h 77"/>
                <a:gd name="T16" fmla="*/ 47 w 79"/>
                <a:gd name="T17" fmla="*/ 7 h 77"/>
                <a:gd name="T18" fmla="*/ 47 w 79"/>
                <a:gd name="T19" fmla="*/ 58 h 77"/>
                <a:gd name="T20" fmla="*/ 47 w 79"/>
                <a:gd name="T21" fmla="*/ 58 h 77"/>
                <a:gd name="T22" fmla="*/ 48 w 79"/>
                <a:gd name="T23" fmla="*/ 66 h 77"/>
                <a:gd name="T24" fmla="*/ 49 w 79"/>
                <a:gd name="T25" fmla="*/ 70 h 77"/>
                <a:gd name="T26" fmla="*/ 51 w 79"/>
                <a:gd name="T27" fmla="*/ 71 h 77"/>
                <a:gd name="T28" fmla="*/ 53 w 79"/>
                <a:gd name="T29" fmla="*/ 72 h 77"/>
                <a:gd name="T30" fmla="*/ 59 w 79"/>
                <a:gd name="T31" fmla="*/ 72 h 77"/>
                <a:gd name="T32" fmla="*/ 59 w 79"/>
                <a:gd name="T33" fmla="*/ 77 h 77"/>
                <a:gd name="T34" fmla="*/ 19 w 79"/>
                <a:gd name="T35" fmla="*/ 77 h 77"/>
                <a:gd name="T36" fmla="*/ 19 w 79"/>
                <a:gd name="T37" fmla="*/ 72 h 77"/>
                <a:gd name="T38" fmla="*/ 19 w 79"/>
                <a:gd name="T39" fmla="*/ 72 h 77"/>
                <a:gd name="T40" fmla="*/ 25 w 79"/>
                <a:gd name="T41" fmla="*/ 72 h 77"/>
                <a:gd name="T42" fmla="*/ 28 w 79"/>
                <a:gd name="T43" fmla="*/ 71 h 77"/>
                <a:gd name="T44" fmla="*/ 30 w 79"/>
                <a:gd name="T45" fmla="*/ 70 h 77"/>
                <a:gd name="T46" fmla="*/ 31 w 79"/>
                <a:gd name="T47" fmla="*/ 66 h 77"/>
                <a:gd name="T48" fmla="*/ 32 w 79"/>
                <a:gd name="T49" fmla="*/ 58 h 77"/>
                <a:gd name="T50" fmla="*/ 32 w 79"/>
                <a:gd name="T51" fmla="*/ 7 h 77"/>
                <a:gd name="T52" fmla="*/ 19 w 79"/>
                <a:gd name="T53" fmla="*/ 7 h 77"/>
                <a:gd name="T54" fmla="*/ 19 w 79"/>
                <a:gd name="T55" fmla="*/ 7 h 77"/>
                <a:gd name="T56" fmla="*/ 11 w 79"/>
                <a:gd name="T57" fmla="*/ 7 h 77"/>
                <a:gd name="T58" fmla="*/ 8 w 79"/>
                <a:gd name="T59" fmla="*/ 9 h 77"/>
                <a:gd name="T60" fmla="*/ 6 w 79"/>
                <a:gd name="T61" fmla="*/ 11 h 77"/>
                <a:gd name="T62" fmla="*/ 4 w 79"/>
                <a:gd name="T63" fmla="*/ 15 h 77"/>
                <a:gd name="T64" fmla="*/ 4 w 79"/>
                <a:gd name="T65" fmla="*/ 19 h 77"/>
                <a:gd name="T66" fmla="*/ 0 w 79"/>
                <a:gd name="T67" fmla="*/ 19 h 77"/>
                <a:gd name="T68" fmla="*/ 1 w 79"/>
                <a:gd name="T69" fmla="*/ 0 h 77"/>
                <a:gd name="T70" fmla="*/ 78 w 79"/>
                <a:gd name="T71" fmla="*/ 0 h 77"/>
                <a:gd name="T72" fmla="*/ 79 w 79"/>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77">
                  <a:moveTo>
                    <a:pt x="79" y="19"/>
                  </a:moveTo>
                  <a:lnTo>
                    <a:pt x="75" y="19"/>
                  </a:lnTo>
                  <a:lnTo>
                    <a:pt x="75" y="15"/>
                  </a:lnTo>
                  <a:lnTo>
                    <a:pt x="75" y="15"/>
                  </a:lnTo>
                  <a:lnTo>
                    <a:pt x="73" y="11"/>
                  </a:lnTo>
                  <a:lnTo>
                    <a:pt x="71" y="9"/>
                  </a:lnTo>
                  <a:lnTo>
                    <a:pt x="66" y="7"/>
                  </a:lnTo>
                  <a:lnTo>
                    <a:pt x="60" y="7"/>
                  </a:lnTo>
                  <a:lnTo>
                    <a:pt x="47" y="7"/>
                  </a:lnTo>
                  <a:lnTo>
                    <a:pt x="47" y="58"/>
                  </a:lnTo>
                  <a:lnTo>
                    <a:pt x="47" y="58"/>
                  </a:lnTo>
                  <a:lnTo>
                    <a:pt x="48" y="66"/>
                  </a:lnTo>
                  <a:lnTo>
                    <a:pt x="49" y="70"/>
                  </a:lnTo>
                  <a:lnTo>
                    <a:pt x="51" y="71"/>
                  </a:lnTo>
                  <a:lnTo>
                    <a:pt x="53" y="72"/>
                  </a:lnTo>
                  <a:lnTo>
                    <a:pt x="59" y="72"/>
                  </a:lnTo>
                  <a:lnTo>
                    <a:pt x="59" y="77"/>
                  </a:lnTo>
                  <a:lnTo>
                    <a:pt x="19" y="77"/>
                  </a:lnTo>
                  <a:lnTo>
                    <a:pt x="19" y="72"/>
                  </a:lnTo>
                  <a:lnTo>
                    <a:pt x="19" y="72"/>
                  </a:lnTo>
                  <a:lnTo>
                    <a:pt x="25" y="72"/>
                  </a:lnTo>
                  <a:lnTo>
                    <a:pt x="28" y="71"/>
                  </a:lnTo>
                  <a:lnTo>
                    <a:pt x="30" y="70"/>
                  </a:lnTo>
                  <a:lnTo>
                    <a:pt x="31" y="66"/>
                  </a:lnTo>
                  <a:lnTo>
                    <a:pt x="32" y="58"/>
                  </a:lnTo>
                  <a:lnTo>
                    <a:pt x="32" y="7"/>
                  </a:lnTo>
                  <a:lnTo>
                    <a:pt x="19" y="7"/>
                  </a:lnTo>
                  <a:lnTo>
                    <a:pt x="19" y="7"/>
                  </a:lnTo>
                  <a:lnTo>
                    <a:pt x="11" y="7"/>
                  </a:lnTo>
                  <a:lnTo>
                    <a:pt x="8" y="9"/>
                  </a:lnTo>
                  <a:lnTo>
                    <a:pt x="6" y="11"/>
                  </a:lnTo>
                  <a:lnTo>
                    <a:pt x="4" y="15"/>
                  </a:lnTo>
                  <a:lnTo>
                    <a:pt x="4" y="19"/>
                  </a:lnTo>
                  <a:lnTo>
                    <a:pt x="0" y="19"/>
                  </a:lnTo>
                  <a:lnTo>
                    <a:pt x="1" y="0"/>
                  </a:lnTo>
                  <a:lnTo>
                    <a:pt x="78" y="0"/>
                  </a:lnTo>
                  <a:lnTo>
                    <a:pt x="79"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9"/>
            <p:cNvSpPr>
              <a:spLocks/>
            </p:cNvSpPr>
            <p:nvPr userDrawn="1"/>
          </p:nvSpPr>
          <p:spPr bwMode="auto">
            <a:xfrm>
              <a:off x="3958"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1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1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1" y="6"/>
                  </a:lnTo>
                  <a:lnTo>
                    <a:pt x="30" y="7"/>
                  </a:lnTo>
                  <a:lnTo>
                    <a:pt x="28" y="11"/>
                  </a:lnTo>
                  <a:lnTo>
                    <a:pt x="28" y="19"/>
                  </a:lnTo>
                  <a:lnTo>
                    <a:pt x="28" y="58"/>
                  </a:lnTo>
                  <a:lnTo>
                    <a:pt x="28" y="58"/>
                  </a:lnTo>
                  <a:lnTo>
                    <a:pt x="28" y="66"/>
                  </a:lnTo>
                  <a:lnTo>
                    <a:pt x="30" y="70"/>
                  </a:lnTo>
                  <a:lnTo>
                    <a:pt x="31"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10"/>
            <p:cNvSpPr>
              <a:spLocks noEditPoints="1"/>
            </p:cNvSpPr>
            <p:nvPr userDrawn="1"/>
          </p:nvSpPr>
          <p:spPr bwMode="auto">
            <a:xfrm>
              <a:off x="4017" y="2817"/>
              <a:ext cx="85" cy="81"/>
            </a:xfrm>
            <a:custGeom>
              <a:avLst/>
              <a:gdLst>
                <a:gd name="T0" fmla="*/ 43 w 85"/>
                <a:gd name="T1" fmla="*/ 81 h 81"/>
                <a:gd name="T2" fmla="*/ 26 w 85"/>
                <a:gd name="T3" fmla="*/ 78 h 81"/>
                <a:gd name="T4" fmla="*/ 13 w 85"/>
                <a:gd name="T5" fmla="*/ 69 h 81"/>
                <a:gd name="T6" fmla="*/ 4 w 85"/>
                <a:gd name="T7" fmla="*/ 56 h 81"/>
                <a:gd name="T8" fmla="*/ 0 w 85"/>
                <a:gd name="T9" fmla="*/ 40 h 81"/>
                <a:gd name="T10" fmla="*/ 1 w 85"/>
                <a:gd name="T11" fmla="*/ 32 h 81"/>
                <a:gd name="T12" fmla="*/ 8 w 85"/>
                <a:gd name="T13" fmla="*/ 19 h 81"/>
                <a:gd name="T14" fmla="*/ 20 w 85"/>
                <a:gd name="T15" fmla="*/ 8 h 81"/>
                <a:gd name="T16" fmla="*/ 35 w 85"/>
                <a:gd name="T17" fmla="*/ 1 h 81"/>
                <a:gd name="T18" fmla="*/ 43 w 85"/>
                <a:gd name="T19" fmla="*/ 0 h 81"/>
                <a:gd name="T20" fmla="*/ 59 w 85"/>
                <a:gd name="T21" fmla="*/ 3 h 81"/>
                <a:gd name="T22" fmla="*/ 72 w 85"/>
                <a:gd name="T23" fmla="*/ 12 h 81"/>
                <a:gd name="T24" fmla="*/ 82 w 85"/>
                <a:gd name="T25" fmla="*/ 25 h 81"/>
                <a:gd name="T26" fmla="*/ 85 w 85"/>
                <a:gd name="T27" fmla="*/ 40 h 81"/>
                <a:gd name="T28" fmla="*/ 84 w 85"/>
                <a:gd name="T29" fmla="*/ 49 h 81"/>
                <a:gd name="T30" fmla="*/ 78 w 85"/>
                <a:gd name="T31" fmla="*/ 63 h 81"/>
                <a:gd name="T32" fmla="*/ 66 w 85"/>
                <a:gd name="T33" fmla="*/ 73 h 81"/>
                <a:gd name="T34" fmla="*/ 51 w 85"/>
                <a:gd name="T35" fmla="*/ 80 h 81"/>
                <a:gd name="T36" fmla="*/ 43 w 85"/>
                <a:gd name="T37" fmla="*/ 81 h 81"/>
                <a:gd name="T38" fmla="*/ 43 w 85"/>
                <a:gd name="T39" fmla="*/ 7 h 81"/>
                <a:gd name="T40" fmla="*/ 32 w 85"/>
                <a:gd name="T41" fmla="*/ 10 h 81"/>
                <a:gd name="T42" fmla="*/ 24 w 85"/>
                <a:gd name="T43" fmla="*/ 17 h 81"/>
                <a:gd name="T44" fmla="*/ 20 w 85"/>
                <a:gd name="T45" fmla="*/ 29 h 81"/>
                <a:gd name="T46" fmla="*/ 18 w 85"/>
                <a:gd name="T47" fmla="*/ 40 h 81"/>
                <a:gd name="T48" fmla="*/ 19 w 85"/>
                <a:gd name="T49" fmla="*/ 46 h 81"/>
                <a:gd name="T50" fmla="*/ 21 w 85"/>
                <a:gd name="T51" fmla="*/ 58 h 81"/>
                <a:gd name="T52" fmla="*/ 27 w 85"/>
                <a:gd name="T53" fmla="*/ 68 h 81"/>
                <a:gd name="T54" fmla="*/ 37 w 85"/>
                <a:gd name="T55" fmla="*/ 73 h 81"/>
                <a:gd name="T56" fmla="*/ 43 w 85"/>
                <a:gd name="T57" fmla="*/ 74 h 81"/>
                <a:gd name="T58" fmla="*/ 54 w 85"/>
                <a:gd name="T59" fmla="*/ 71 h 81"/>
                <a:gd name="T60" fmla="*/ 63 w 85"/>
                <a:gd name="T61" fmla="*/ 64 h 81"/>
                <a:gd name="T62" fmla="*/ 67 w 85"/>
                <a:gd name="T63" fmla="*/ 52 h 81"/>
                <a:gd name="T64" fmla="*/ 68 w 85"/>
                <a:gd name="T65" fmla="*/ 40 h 81"/>
                <a:gd name="T66" fmla="*/ 68 w 85"/>
                <a:gd name="T67" fmla="*/ 35 h 81"/>
                <a:gd name="T68" fmla="*/ 65 w 85"/>
                <a:gd name="T69" fmla="*/ 23 h 81"/>
                <a:gd name="T70" fmla="*/ 58 w 85"/>
                <a:gd name="T71" fmla="*/ 13 h 81"/>
                <a:gd name="T72" fmla="*/ 49 w 85"/>
                <a:gd name="T73" fmla="*/ 8 h 81"/>
                <a:gd name="T74" fmla="*/ 43 w 85"/>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1">
                  <a:moveTo>
                    <a:pt x="43" y="81"/>
                  </a:moveTo>
                  <a:lnTo>
                    <a:pt x="43" y="81"/>
                  </a:lnTo>
                  <a:lnTo>
                    <a:pt x="35" y="80"/>
                  </a:lnTo>
                  <a:lnTo>
                    <a:pt x="26" y="78"/>
                  </a:lnTo>
                  <a:lnTo>
                    <a:pt x="20" y="73"/>
                  </a:lnTo>
                  <a:lnTo>
                    <a:pt x="13" y="69"/>
                  </a:lnTo>
                  <a:lnTo>
                    <a:pt x="8" y="63"/>
                  </a:lnTo>
                  <a:lnTo>
                    <a:pt x="4" y="56"/>
                  </a:lnTo>
                  <a:lnTo>
                    <a:pt x="1" y="49"/>
                  </a:lnTo>
                  <a:lnTo>
                    <a:pt x="0" y="40"/>
                  </a:lnTo>
                  <a:lnTo>
                    <a:pt x="0" y="40"/>
                  </a:lnTo>
                  <a:lnTo>
                    <a:pt x="1" y="32"/>
                  </a:lnTo>
                  <a:lnTo>
                    <a:pt x="4" y="25"/>
                  </a:lnTo>
                  <a:lnTo>
                    <a:pt x="8" y="19"/>
                  </a:lnTo>
                  <a:lnTo>
                    <a:pt x="13" y="12"/>
                  </a:lnTo>
                  <a:lnTo>
                    <a:pt x="20" y="8"/>
                  </a:lnTo>
                  <a:lnTo>
                    <a:pt x="26" y="3"/>
                  </a:lnTo>
                  <a:lnTo>
                    <a:pt x="35" y="1"/>
                  </a:lnTo>
                  <a:lnTo>
                    <a:pt x="43" y="0"/>
                  </a:lnTo>
                  <a:lnTo>
                    <a:pt x="43" y="0"/>
                  </a:lnTo>
                  <a:lnTo>
                    <a:pt x="51" y="1"/>
                  </a:lnTo>
                  <a:lnTo>
                    <a:pt x="59" y="3"/>
                  </a:lnTo>
                  <a:lnTo>
                    <a:pt x="66" y="8"/>
                  </a:lnTo>
                  <a:lnTo>
                    <a:pt x="72" y="12"/>
                  </a:lnTo>
                  <a:lnTo>
                    <a:pt x="78" y="19"/>
                  </a:lnTo>
                  <a:lnTo>
                    <a:pt x="82" y="25"/>
                  </a:lnTo>
                  <a:lnTo>
                    <a:pt x="84" y="32"/>
                  </a:lnTo>
                  <a:lnTo>
                    <a:pt x="85" y="40"/>
                  </a:lnTo>
                  <a:lnTo>
                    <a:pt x="85" y="40"/>
                  </a:lnTo>
                  <a:lnTo>
                    <a:pt x="84" y="49"/>
                  </a:lnTo>
                  <a:lnTo>
                    <a:pt x="82" y="56"/>
                  </a:lnTo>
                  <a:lnTo>
                    <a:pt x="78" y="63"/>
                  </a:lnTo>
                  <a:lnTo>
                    <a:pt x="72" y="69"/>
                  </a:lnTo>
                  <a:lnTo>
                    <a:pt x="66" y="73"/>
                  </a:lnTo>
                  <a:lnTo>
                    <a:pt x="59" y="78"/>
                  </a:lnTo>
                  <a:lnTo>
                    <a:pt x="51" y="80"/>
                  </a:lnTo>
                  <a:lnTo>
                    <a:pt x="43" y="81"/>
                  </a:lnTo>
                  <a:lnTo>
                    <a:pt x="43" y="81"/>
                  </a:lnTo>
                  <a:close/>
                  <a:moveTo>
                    <a:pt x="43" y="7"/>
                  </a:moveTo>
                  <a:lnTo>
                    <a:pt x="43" y="7"/>
                  </a:lnTo>
                  <a:lnTo>
                    <a:pt x="37" y="8"/>
                  </a:lnTo>
                  <a:lnTo>
                    <a:pt x="32" y="10"/>
                  </a:lnTo>
                  <a:lnTo>
                    <a:pt x="27" y="13"/>
                  </a:lnTo>
                  <a:lnTo>
                    <a:pt x="24" y="17"/>
                  </a:lnTo>
                  <a:lnTo>
                    <a:pt x="21" y="23"/>
                  </a:lnTo>
                  <a:lnTo>
                    <a:pt x="20" y="29"/>
                  </a:lnTo>
                  <a:lnTo>
                    <a:pt x="19" y="35"/>
                  </a:lnTo>
                  <a:lnTo>
                    <a:pt x="18" y="40"/>
                  </a:lnTo>
                  <a:lnTo>
                    <a:pt x="18" y="40"/>
                  </a:lnTo>
                  <a:lnTo>
                    <a:pt x="19" y="46"/>
                  </a:lnTo>
                  <a:lnTo>
                    <a:pt x="20" y="52"/>
                  </a:lnTo>
                  <a:lnTo>
                    <a:pt x="21" y="58"/>
                  </a:lnTo>
                  <a:lnTo>
                    <a:pt x="24" y="64"/>
                  </a:lnTo>
                  <a:lnTo>
                    <a:pt x="27" y="68"/>
                  </a:lnTo>
                  <a:lnTo>
                    <a:pt x="32" y="71"/>
                  </a:lnTo>
                  <a:lnTo>
                    <a:pt x="37" y="73"/>
                  </a:lnTo>
                  <a:lnTo>
                    <a:pt x="43" y="74"/>
                  </a:lnTo>
                  <a:lnTo>
                    <a:pt x="43" y="74"/>
                  </a:lnTo>
                  <a:lnTo>
                    <a:pt x="49" y="73"/>
                  </a:lnTo>
                  <a:lnTo>
                    <a:pt x="54" y="71"/>
                  </a:lnTo>
                  <a:lnTo>
                    <a:pt x="58" y="68"/>
                  </a:lnTo>
                  <a:lnTo>
                    <a:pt x="63" y="64"/>
                  </a:lnTo>
                  <a:lnTo>
                    <a:pt x="65" y="58"/>
                  </a:lnTo>
                  <a:lnTo>
                    <a:pt x="67" y="52"/>
                  </a:lnTo>
                  <a:lnTo>
                    <a:pt x="68" y="46"/>
                  </a:lnTo>
                  <a:lnTo>
                    <a:pt x="68" y="40"/>
                  </a:lnTo>
                  <a:lnTo>
                    <a:pt x="68" y="40"/>
                  </a:lnTo>
                  <a:lnTo>
                    <a:pt x="68" y="35"/>
                  </a:lnTo>
                  <a:lnTo>
                    <a:pt x="67" y="29"/>
                  </a:lnTo>
                  <a:lnTo>
                    <a:pt x="65" y="23"/>
                  </a:lnTo>
                  <a:lnTo>
                    <a:pt x="63" y="17"/>
                  </a:lnTo>
                  <a:lnTo>
                    <a:pt x="58" y="13"/>
                  </a:lnTo>
                  <a:lnTo>
                    <a:pt x="54" y="10"/>
                  </a:lnTo>
                  <a:lnTo>
                    <a:pt x="49" y="8"/>
                  </a:lnTo>
                  <a:lnTo>
                    <a:pt x="43" y="7"/>
                  </a:lnTo>
                  <a:lnTo>
                    <a:pt x="43"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1"/>
            <p:cNvSpPr>
              <a:spLocks/>
            </p:cNvSpPr>
            <p:nvPr userDrawn="1"/>
          </p:nvSpPr>
          <p:spPr bwMode="auto">
            <a:xfrm>
              <a:off x="4122" y="2819"/>
              <a:ext cx="85" cy="79"/>
            </a:xfrm>
            <a:custGeom>
              <a:avLst/>
              <a:gdLst>
                <a:gd name="T0" fmla="*/ 67 w 85"/>
                <a:gd name="T1" fmla="*/ 19 h 79"/>
                <a:gd name="T2" fmla="*/ 67 w 85"/>
                <a:gd name="T3" fmla="*/ 19 h 79"/>
                <a:gd name="T4" fmla="*/ 66 w 85"/>
                <a:gd name="T5" fmla="*/ 11 h 79"/>
                <a:gd name="T6" fmla="*/ 65 w 85"/>
                <a:gd name="T7" fmla="*/ 7 h 79"/>
                <a:gd name="T8" fmla="*/ 63 w 85"/>
                <a:gd name="T9" fmla="*/ 6 h 79"/>
                <a:gd name="T10" fmla="*/ 61 w 85"/>
                <a:gd name="T11" fmla="*/ 5 h 79"/>
                <a:gd name="T12" fmla="*/ 56 w 85"/>
                <a:gd name="T13" fmla="*/ 5 h 79"/>
                <a:gd name="T14" fmla="*/ 56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70 w 85"/>
                <a:gd name="T35" fmla="*/ 79 h 79"/>
                <a:gd name="T36" fmla="*/ 18 w 85"/>
                <a:gd name="T37" fmla="*/ 17 h 79"/>
                <a:gd name="T38" fmla="*/ 18 w 85"/>
                <a:gd name="T39" fmla="*/ 58 h 79"/>
                <a:gd name="T40" fmla="*/ 18 w 85"/>
                <a:gd name="T41" fmla="*/ 58 h 79"/>
                <a:gd name="T42" fmla="*/ 18 w 85"/>
                <a:gd name="T43" fmla="*/ 66 h 79"/>
                <a:gd name="T44" fmla="*/ 20 w 85"/>
                <a:gd name="T45" fmla="*/ 70 h 79"/>
                <a:gd name="T46" fmla="*/ 21 w 85"/>
                <a:gd name="T47" fmla="*/ 71 h 79"/>
                <a:gd name="T48" fmla="*/ 23 w 85"/>
                <a:gd name="T49" fmla="*/ 72 h 79"/>
                <a:gd name="T50" fmla="*/ 30 w 85"/>
                <a:gd name="T51" fmla="*/ 72 h 79"/>
                <a:gd name="T52" fmla="*/ 30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5 w 85"/>
                <a:gd name="T87" fmla="*/ 0 h 79"/>
                <a:gd name="T88" fmla="*/ 67 w 85"/>
                <a:gd name="T89" fmla="*/ 51 h 79"/>
                <a:gd name="T90" fmla="*/ 67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7" y="19"/>
                  </a:moveTo>
                  <a:lnTo>
                    <a:pt x="67" y="19"/>
                  </a:lnTo>
                  <a:lnTo>
                    <a:pt x="66" y="11"/>
                  </a:lnTo>
                  <a:lnTo>
                    <a:pt x="65" y="7"/>
                  </a:lnTo>
                  <a:lnTo>
                    <a:pt x="63" y="6"/>
                  </a:lnTo>
                  <a:lnTo>
                    <a:pt x="61" y="5"/>
                  </a:lnTo>
                  <a:lnTo>
                    <a:pt x="56" y="5"/>
                  </a:lnTo>
                  <a:lnTo>
                    <a:pt x="56" y="0"/>
                  </a:lnTo>
                  <a:lnTo>
                    <a:pt x="85" y="0"/>
                  </a:lnTo>
                  <a:lnTo>
                    <a:pt x="85" y="5"/>
                  </a:lnTo>
                  <a:lnTo>
                    <a:pt x="85" y="5"/>
                  </a:lnTo>
                  <a:lnTo>
                    <a:pt x="78" y="5"/>
                  </a:lnTo>
                  <a:lnTo>
                    <a:pt x="76" y="6"/>
                  </a:lnTo>
                  <a:lnTo>
                    <a:pt x="75" y="7"/>
                  </a:lnTo>
                  <a:lnTo>
                    <a:pt x="73"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2"/>
            <p:cNvSpPr>
              <a:spLocks/>
            </p:cNvSpPr>
            <p:nvPr userDrawn="1"/>
          </p:nvSpPr>
          <p:spPr bwMode="auto">
            <a:xfrm>
              <a:off x="4226" y="2819"/>
              <a:ext cx="70" cy="77"/>
            </a:xfrm>
            <a:custGeom>
              <a:avLst/>
              <a:gdLst>
                <a:gd name="T0" fmla="*/ 0 w 70"/>
                <a:gd name="T1" fmla="*/ 72 h 77"/>
                <a:gd name="T2" fmla="*/ 0 w 70"/>
                <a:gd name="T3" fmla="*/ 72 h 77"/>
                <a:gd name="T4" fmla="*/ 6 w 70"/>
                <a:gd name="T5" fmla="*/ 72 h 77"/>
                <a:gd name="T6" fmla="*/ 9 w 70"/>
                <a:gd name="T7" fmla="*/ 71 h 77"/>
                <a:gd name="T8" fmla="*/ 10 w 70"/>
                <a:gd name="T9" fmla="*/ 70 h 77"/>
                <a:gd name="T10" fmla="*/ 12 w 70"/>
                <a:gd name="T11" fmla="*/ 66 h 77"/>
                <a:gd name="T12" fmla="*/ 12 w 70"/>
                <a:gd name="T13" fmla="*/ 58 h 77"/>
                <a:gd name="T14" fmla="*/ 12 w 70"/>
                <a:gd name="T15" fmla="*/ 19 h 77"/>
                <a:gd name="T16" fmla="*/ 12 w 70"/>
                <a:gd name="T17" fmla="*/ 19 h 77"/>
                <a:gd name="T18" fmla="*/ 12 w 70"/>
                <a:gd name="T19" fmla="*/ 11 h 77"/>
                <a:gd name="T20" fmla="*/ 10 w 70"/>
                <a:gd name="T21" fmla="*/ 7 h 77"/>
                <a:gd name="T22" fmla="*/ 9 w 70"/>
                <a:gd name="T23" fmla="*/ 6 h 77"/>
                <a:gd name="T24" fmla="*/ 6 w 70"/>
                <a:gd name="T25" fmla="*/ 5 h 77"/>
                <a:gd name="T26" fmla="*/ 0 w 70"/>
                <a:gd name="T27" fmla="*/ 5 h 77"/>
                <a:gd name="T28" fmla="*/ 0 w 70"/>
                <a:gd name="T29" fmla="*/ 0 h 77"/>
                <a:gd name="T30" fmla="*/ 64 w 70"/>
                <a:gd name="T31" fmla="*/ 0 h 77"/>
                <a:gd name="T32" fmla="*/ 66 w 70"/>
                <a:gd name="T33" fmla="*/ 19 h 77"/>
                <a:gd name="T34" fmla="*/ 62 w 70"/>
                <a:gd name="T35" fmla="*/ 19 h 77"/>
                <a:gd name="T36" fmla="*/ 61 w 70"/>
                <a:gd name="T37" fmla="*/ 15 h 77"/>
                <a:gd name="T38" fmla="*/ 61 w 70"/>
                <a:gd name="T39" fmla="*/ 15 h 77"/>
                <a:gd name="T40" fmla="*/ 60 w 70"/>
                <a:gd name="T41" fmla="*/ 11 h 77"/>
                <a:gd name="T42" fmla="*/ 58 w 70"/>
                <a:gd name="T43" fmla="*/ 9 h 77"/>
                <a:gd name="T44" fmla="*/ 54 w 70"/>
                <a:gd name="T45" fmla="*/ 7 h 77"/>
                <a:gd name="T46" fmla="*/ 47 w 70"/>
                <a:gd name="T47" fmla="*/ 7 h 77"/>
                <a:gd name="T48" fmla="*/ 28 w 70"/>
                <a:gd name="T49" fmla="*/ 7 h 77"/>
                <a:gd name="T50" fmla="*/ 28 w 70"/>
                <a:gd name="T51" fmla="*/ 34 h 77"/>
                <a:gd name="T52" fmla="*/ 34 w 70"/>
                <a:gd name="T53" fmla="*/ 34 h 77"/>
                <a:gd name="T54" fmla="*/ 34 w 70"/>
                <a:gd name="T55" fmla="*/ 34 h 77"/>
                <a:gd name="T56" fmla="*/ 42 w 70"/>
                <a:gd name="T57" fmla="*/ 33 h 77"/>
                <a:gd name="T58" fmla="*/ 46 w 70"/>
                <a:gd name="T59" fmla="*/ 32 h 77"/>
                <a:gd name="T60" fmla="*/ 48 w 70"/>
                <a:gd name="T61" fmla="*/ 29 h 77"/>
                <a:gd name="T62" fmla="*/ 48 w 70"/>
                <a:gd name="T63" fmla="*/ 27 h 77"/>
                <a:gd name="T64" fmla="*/ 49 w 70"/>
                <a:gd name="T65" fmla="*/ 22 h 77"/>
                <a:gd name="T66" fmla="*/ 53 w 70"/>
                <a:gd name="T67" fmla="*/ 22 h 77"/>
                <a:gd name="T68" fmla="*/ 53 w 70"/>
                <a:gd name="T69" fmla="*/ 51 h 77"/>
                <a:gd name="T70" fmla="*/ 49 w 70"/>
                <a:gd name="T71" fmla="*/ 51 h 77"/>
                <a:gd name="T72" fmla="*/ 49 w 70"/>
                <a:gd name="T73" fmla="*/ 51 h 77"/>
                <a:gd name="T74" fmla="*/ 48 w 70"/>
                <a:gd name="T75" fmla="*/ 44 h 77"/>
                <a:gd name="T76" fmla="*/ 48 w 70"/>
                <a:gd name="T77" fmla="*/ 42 h 77"/>
                <a:gd name="T78" fmla="*/ 46 w 70"/>
                <a:gd name="T79" fmla="*/ 41 h 77"/>
                <a:gd name="T80" fmla="*/ 42 w 70"/>
                <a:gd name="T81" fmla="*/ 39 h 77"/>
                <a:gd name="T82" fmla="*/ 34 w 70"/>
                <a:gd name="T83" fmla="*/ 39 h 77"/>
                <a:gd name="T84" fmla="*/ 28 w 70"/>
                <a:gd name="T85" fmla="*/ 39 h 77"/>
                <a:gd name="T86" fmla="*/ 28 w 70"/>
                <a:gd name="T87" fmla="*/ 56 h 77"/>
                <a:gd name="T88" fmla="*/ 28 w 70"/>
                <a:gd name="T89" fmla="*/ 56 h 77"/>
                <a:gd name="T90" fmla="*/ 28 w 70"/>
                <a:gd name="T91" fmla="*/ 64 h 77"/>
                <a:gd name="T92" fmla="*/ 30 w 70"/>
                <a:gd name="T93" fmla="*/ 68 h 77"/>
                <a:gd name="T94" fmla="*/ 31 w 70"/>
                <a:gd name="T95" fmla="*/ 69 h 77"/>
                <a:gd name="T96" fmla="*/ 33 w 70"/>
                <a:gd name="T97" fmla="*/ 70 h 77"/>
                <a:gd name="T98" fmla="*/ 40 w 70"/>
                <a:gd name="T99" fmla="*/ 70 h 77"/>
                <a:gd name="T100" fmla="*/ 52 w 70"/>
                <a:gd name="T101" fmla="*/ 70 h 77"/>
                <a:gd name="T102" fmla="*/ 52 w 70"/>
                <a:gd name="T103" fmla="*/ 70 h 77"/>
                <a:gd name="T104" fmla="*/ 58 w 70"/>
                <a:gd name="T105" fmla="*/ 70 h 77"/>
                <a:gd name="T106" fmla="*/ 62 w 70"/>
                <a:gd name="T107" fmla="*/ 68 h 77"/>
                <a:gd name="T108" fmla="*/ 64 w 70"/>
                <a:gd name="T109" fmla="*/ 66 h 77"/>
                <a:gd name="T110" fmla="*/ 66 w 70"/>
                <a:gd name="T111" fmla="*/ 62 h 77"/>
                <a:gd name="T112" fmla="*/ 67 w 70"/>
                <a:gd name="T113" fmla="*/ 58 h 77"/>
                <a:gd name="T114" fmla="*/ 70 w 70"/>
                <a:gd name="T115" fmla="*/ 58 h 77"/>
                <a:gd name="T116" fmla="*/ 69 w 70"/>
                <a:gd name="T117" fmla="*/ 77 h 77"/>
                <a:gd name="T118" fmla="*/ 0 w 70"/>
                <a:gd name="T119" fmla="*/ 77 h 77"/>
                <a:gd name="T120" fmla="*/ 0 w 70"/>
                <a:gd name="T121"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77">
                  <a:moveTo>
                    <a:pt x="0" y="72"/>
                  </a:moveTo>
                  <a:lnTo>
                    <a:pt x="0" y="72"/>
                  </a:lnTo>
                  <a:lnTo>
                    <a:pt x="6" y="72"/>
                  </a:lnTo>
                  <a:lnTo>
                    <a:pt x="9" y="71"/>
                  </a:lnTo>
                  <a:lnTo>
                    <a:pt x="10" y="70"/>
                  </a:lnTo>
                  <a:lnTo>
                    <a:pt x="12" y="66"/>
                  </a:lnTo>
                  <a:lnTo>
                    <a:pt x="12" y="58"/>
                  </a:lnTo>
                  <a:lnTo>
                    <a:pt x="12" y="19"/>
                  </a:lnTo>
                  <a:lnTo>
                    <a:pt x="12" y="19"/>
                  </a:lnTo>
                  <a:lnTo>
                    <a:pt x="12" y="11"/>
                  </a:lnTo>
                  <a:lnTo>
                    <a:pt x="10" y="7"/>
                  </a:lnTo>
                  <a:lnTo>
                    <a:pt x="9" y="6"/>
                  </a:lnTo>
                  <a:lnTo>
                    <a:pt x="6" y="5"/>
                  </a:lnTo>
                  <a:lnTo>
                    <a:pt x="0" y="5"/>
                  </a:lnTo>
                  <a:lnTo>
                    <a:pt x="0" y="0"/>
                  </a:lnTo>
                  <a:lnTo>
                    <a:pt x="64" y="0"/>
                  </a:lnTo>
                  <a:lnTo>
                    <a:pt x="66" y="19"/>
                  </a:lnTo>
                  <a:lnTo>
                    <a:pt x="62" y="19"/>
                  </a:lnTo>
                  <a:lnTo>
                    <a:pt x="61" y="15"/>
                  </a:lnTo>
                  <a:lnTo>
                    <a:pt x="61" y="15"/>
                  </a:lnTo>
                  <a:lnTo>
                    <a:pt x="60" y="11"/>
                  </a:lnTo>
                  <a:lnTo>
                    <a:pt x="58" y="9"/>
                  </a:lnTo>
                  <a:lnTo>
                    <a:pt x="54" y="7"/>
                  </a:lnTo>
                  <a:lnTo>
                    <a:pt x="47" y="7"/>
                  </a:lnTo>
                  <a:lnTo>
                    <a:pt x="28" y="7"/>
                  </a:lnTo>
                  <a:lnTo>
                    <a:pt x="28" y="34"/>
                  </a:lnTo>
                  <a:lnTo>
                    <a:pt x="34" y="34"/>
                  </a:lnTo>
                  <a:lnTo>
                    <a:pt x="34" y="34"/>
                  </a:lnTo>
                  <a:lnTo>
                    <a:pt x="42" y="33"/>
                  </a:lnTo>
                  <a:lnTo>
                    <a:pt x="46" y="32"/>
                  </a:lnTo>
                  <a:lnTo>
                    <a:pt x="48" y="29"/>
                  </a:lnTo>
                  <a:lnTo>
                    <a:pt x="48" y="27"/>
                  </a:lnTo>
                  <a:lnTo>
                    <a:pt x="49" y="22"/>
                  </a:lnTo>
                  <a:lnTo>
                    <a:pt x="53" y="22"/>
                  </a:lnTo>
                  <a:lnTo>
                    <a:pt x="53" y="51"/>
                  </a:lnTo>
                  <a:lnTo>
                    <a:pt x="49" y="51"/>
                  </a:lnTo>
                  <a:lnTo>
                    <a:pt x="49" y="51"/>
                  </a:lnTo>
                  <a:lnTo>
                    <a:pt x="48" y="44"/>
                  </a:lnTo>
                  <a:lnTo>
                    <a:pt x="48" y="42"/>
                  </a:lnTo>
                  <a:lnTo>
                    <a:pt x="46" y="41"/>
                  </a:lnTo>
                  <a:lnTo>
                    <a:pt x="42" y="39"/>
                  </a:lnTo>
                  <a:lnTo>
                    <a:pt x="34" y="39"/>
                  </a:lnTo>
                  <a:lnTo>
                    <a:pt x="28" y="39"/>
                  </a:lnTo>
                  <a:lnTo>
                    <a:pt x="28" y="56"/>
                  </a:lnTo>
                  <a:lnTo>
                    <a:pt x="28" y="56"/>
                  </a:lnTo>
                  <a:lnTo>
                    <a:pt x="28" y="64"/>
                  </a:lnTo>
                  <a:lnTo>
                    <a:pt x="30" y="68"/>
                  </a:lnTo>
                  <a:lnTo>
                    <a:pt x="31" y="69"/>
                  </a:lnTo>
                  <a:lnTo>
                    <a:pt x="33" y="70"/>
                  </a:lnTo>
                  <a:lnTo>
                    <a:pt x="40" y="70"/>
                  </a:lnTo>
                  <a:lnTo>
                    <a:pt x="52" y="70"/>
                  </a:lnTo>
                  <a:lnTo>
                    <a:pt x="52" y="70"/>
                  </a:lnTo>
                  <a:lnTo>
                    <a:pt x="58" y="70"/>
                  </a:lnTo>
                  <a:lnTo>
                    <a:pt x="62" y="68"/>
                  </a:lnTo>
                  <a:lnTo>
                    <a:pt x="64" y="66"/>
                  </a:lnTo>
                  <a:lnTo>
                    <a:pt x="66" y="62"/>
                  </a:lnTo>
                  <a:lnTo>
                    <a:pt x="67" y="58"/>
                  </a:lnTo>
                  <a:lnTo>
                    <a:pt x="70" y="58"/>
                  </a:lnTo>
                  <a:lnTo>
                    <a:pt x="69" y="77"/>
                  </a:lnTo>
                  <a:lnTo>
                    <a:pt x="0" y="77"/>
                  </a:lnTo>
                  <a:lnTo>
                    <a:pt x="0"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3"/>
            <p:cNvSpPr>
              <a:spLocks/>
            </p:cNvSpPr>
            <p:nvPr userDrawn="1"/>
          </p:nvSpPr>
          <p:spPr bwMode="auto">
            <a:xfrm>
              <a:off x="4315" y="2819"/>
              <a:ext cx="85" cy="79"/>
            </a:xfrm>
            <a:custGeom>
              <a:avLst/>
              <a:gdLst>
                <a:gd name="T0" fmla="*/ 54 w 85"/>
                <a:gd name="T1" fmla="*/ 0 h 79"/>
                <a:gd name="T2" fmla="*/ 85 w 85"/>
                <a:gd name="T3" fmla="*/ 5 h 79"/>
                <a:gd name="T4" fmla="*/ 79 w 85"/>
                <a:gd name="T5" fmla="*/ 5 h 79"/>
                <a:gd name="T6" fmla="*/ 75 w 85"/>
                <a:gd name="T7" fmla="*/ 7 h 79"/>
                <a:gd name="T8" fmla="*/ 73 w 85"/>
                <a:gd name="T9" fmla="*/ 19 h 79"/>
                <a:gd name="T10" fmla="*/ 73 w 85"/>
                <a:gd name="T11" fmla="*/ 49 h 79"/>
                <a:gd name="T12" fmla="*/ 71 w 85"/>
                <a:gd name="T13" fmla="*/ 62 h 79"/>
                <a:gd name="T14" fmla="*/ 65 w 85"/>
                <a:gd name="T15" fmla="*/ 71 h 79"/>
                <a:gd name="T16" fmla="*/ 55 w 85"/>
                <a:gd name="T17" fmla="*/ 77 h 79"/>
                <a:gd name="T18" fmla="*/ 43 w 85"/>
                <a:gd name="T19" fmla="*/ 79 h 79"/>
                <a:gd name="T20" fmla="*/ 37 w 85"/>
                <a:gd name="T21" fmla="*/ 78 h 79"/>
                <a:gd name="T22" fmla="*/ 26 w 85"/>
                <a:gd name="T23" fmla="*/ 75 h 79"/>
                <a:gd name="T24" fmla="*/ 17 w 85"/>
                <a:gd name="T25" fmla="*/ 67 h 79"/>
                <a:gd name="T26" fmla="*/ 13 w 85"/>
                <a:gd name="T27" fmla="*/ 55 h 79"/>
                <a:gd name="T28" fmla="*/ 12 w 85"/>
                <a:gd name="T29" fmla="*/ 19 h 79"/>
                <a:gd name="T30" fmla="*/ 12 w 85"/>
                <a:gd name="T31" fmla="*/ 11 h 79"/>
                <a:gd name="T32" fmla="*/ 9 w 85"/>
                <a:gd name="T33" fmla="*/ 6 h 79"/>
                <a:gd name="T34" fmla="*/ 0 w 85"/>
                <a:gd name="T35" fmla="*/ 5 h 79"/>
                <a:gd name="T36" fmla="*/ 40 w 85"/>
                <a:gd name="T37" fmla="*/ 0 h 79"/>
                <a:gd name="T38" fmla="*/ 40 w 85"/>
                <a:gd name="T39" fmla="*/ 5 h 79"/>
                <a:gd name="T40" fmla="*/ 32 w 85"/>
                <a:gd name="T41" fmla="*/ 6 h 79"/>
                <a:gd name="T42" fmla="*/ 29 w 85"/>
                <a:gd name="T43" fmla="*/ 11 h 79"/>
                <a:gd name="T44" fmla="*/ 28 w 85"/>
                <a:gd name="T45" fmla="*/ 47 h 79"/>
                <a:gd name="T46" fmla="*/ 29 w 85"/>
                <a:gd name="T47" fmla="*/ 53 h 79"/>
                <a:gd name="T48" fmla="*/ 31 w 85"/>
                <a:gd name="T49" fmla="*/ 62 h 79"/>
                <a:gd name="T50" fmla="*/ 37 w 85"/>
                <a:gd name="T51" fmla="*/ 67 h 79"/>
                <a:gd name="T52" fmla="*/ 44 w 85"/>
                <a:gd name="T53" fmla="*/ 70 h 79"/>
                <a:gd name="T54" fmla="*/ 47 w 85"/>
                <a:gd name="T55" fmla="*/ 70 h 79"/>
                <a:gd name="T56" fmla="*/ 55 w 85"/>
                <a:gd name="T57" fmla="*/ 69 h 79"/>
                <a:gd name="T58" fmla="*/ 61 w 85"/>
                <a:gd name="T59" fmla="*/ 65 h 79"/>
                <a:gd name="T60" fmla="*/ 65 w 85"/>
                <a:gd name="T61" fmla="*/ 57 h 79"/>
                <a:gd name="T62" fmla="*/ 67 w 85"/>
                <a:gd name="T63" fmla="*/ 47 h 79"/>
                <a:gd name="T64" fmla="*/ 67 w 85"/>
                <a:gd name="T65" fmla="*/ 19 h 79"/>
                <a:gd name="T66" fmla="*/ 65 w 85"/>
                <a:gd name="T67" fmla="*/ 7 h 79"/>
                <a:gd name="T68" fmla="*/ 60 w 85"/>
                <a:gd name="T69" fmla="*/ 5 h 79"/>
                <a:gd name="T70" fmla="*/ 54 w 85"/>
                <a:gd name="T71"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79">
                  <a:moveTo>
                    <a:pt x="54" y="5"/>
                  </a:moveTo>
                  <a:lnTo>
                    <a:pt x="54" y="0"/>
                  </a:lnTo>
                  <a:lnTo>
                    <a:pt x="85" y="0"/>
                  </a:lnTo>
                  <a:lnTo>
                    <a:pt x="85" y="5"/>
                  </a:lnTo>
                  <a:lnTo>
                    <a:pt x="85" y="5"/>
                  </a:lnTo>
                  <a:lnTo>
                    <a:pt x="79" y="5"/>
                  </a:lnTo>
                  <a:lnTo>
                    <a:pt x="77" y="6"/>
                  </a:lnTo>
                  <a:lnTo>
                    <a:pt x="75" y="7"/>
                  </a:lnTo>
                  <a:lnTo>
                    <a:pt x="73" y="11"/>
                  </a:lnTo>
                  <a:lnTo>
                    <a:pt x="73" y="19"/>
                  </a:lnTo>
                  <a:lnTo>
                    <a:pt x="73" y="49"/>
                  </a:lnTo>
                  <a:lnTo>
                    <a:pt x="73" y="49"/>
                  </a:lnTo>
                  <a:lnTo>
                    <a:pt x="72" y="55"/>
                  </a:lnTo>
                  <a:lnTo>
                    <a:pt x="71" y="62"/>
                  </a:lnTo>
                  <a:lnTo>
                    <a:pt x="68" y="67"/>
                  </a:lnTo>
                  <a:lnTo>
                    <a:pt x="65" y="71"/>
                  </a:lnTo>
                  <a:lnTo>
                    <a:pt x="59" y="75"/>
                  </a:lnTo>
                  <a:lnTo>
                    <a:pt x="55" y="77"/>
                  </a:lnTo>
                  <a:lnTo>
                    <a:pt x="49" y="78"/>
                  </a:lnTo>
                  <a:lnTo>
                    <a:pt x="43" y="79"/>
                  </a:lnTo>
                  <a:lnTo>
                    <a:pt x="43" y="79"/>
                  </a:lnTo>
                  <a:lnTo>
                    <a:pt x="37" y="78"/>
                  </a:lnTo>
                  <a:lnTo>
                    <a:pt x="31" y="77"/>
                  </a:lnTo>
                  <a:lnTo>
                    <a:pt x="26" y="75"/>
                  </a:lnTo>
                  <a:lnTo>
                    <a:pt x="22" y="71"/>
                  </a:lnTo>
                  <a:lnTo>
                    <a:pt x="17" y="67"/>
                  </a:lnTo>
                  <a:lnTo>
                    <a:pt x="15" y="62"/>
                  </a:lnTo>
                  <a:lnTo>
                    <a:pt x="13" y="55"/>
                  </a:lnTo>
                  <a:lnTo>
                    <a:pt x="12" y="49"/>
                  </a:lnTo>
                  <a:lnTo>
                    <a:pt x="12" y="19"/>
                  </a:lnTo>
                  <a:lnTo>
                    <a:pt x="12" y="19"/>
                  </a:lnTo>
                  <a:lnTo>
                    <a:pt x="12" y="11"/>
                  </a:lnTo>
                  <a:lnTo>
                    <a:pt x="10" y="7"/>
                  </a:lnTo>
                  <a:lnTo>
                    <a:pt x="9" y="6"/>
                  </a:lnTo>
                  <a:lnTo>
                    <a:pt x="7" y="5"/>
                  </a:lnTo>
                  <a:lnTo>
                    <a:pt x="0" y="5"/>
                  </a:lnTo>
                  <a:lnTo>
                    <a:pt x="0" y="0"/>
                  </a:lnTo>
                  <a:lnTo>
                    <a:pt x="40" y="0"/>
                  </a:lnTo>
                  <a:lnTo>
                    <a:pt x="40" y="5"/>
                  </a:lnTo>
                  <a:lnTo>
                    <a:pt x="40" y="5"/>
                  </a:lnTo>
                  <a:lnTo>
                    <a:pt x="35" y="5"/>
                  </a:lnTo>
                  <a:lnTo>
                    <a:pt x="32" y="6"/>
                  </a:lnTo>
                  <a:lnTo>
                    <a:pt x="30" y="7"/>
                  </a:lnTo>
                  <a:lnTo>
                    <a:pt x="29" y="11"/>
                  </a:lnTo>
                  <a:lnTo>
                    <a:pt x="28" y="19"/>
                  </a:lnTo>
                  <a:lnTo>
                    <a:pt x="28" y="47"/>
                  </a:lnTo>
                  <a:lnTo>
                    <a:pt x="28" y="47"/>
                  </a:lnTo>
                  <a:lnTo>
                    <a:pt x="29" y="53"/>
                  </a:lnTo>
                  <a:lnTo>
                    <a:pt x="30" y="57"/>
                  </a:lnTo>
                  <a:lnTo>
                    <a:pt x="31" y="62"/>
                  </a:lnTo>
                  <a:lnTo>
                    <a:pt x="34" y="65"/>
                  </a:lnTo>
                  <a:lnTo>
                    <a:pt x="37" y="67"/>
                  </a:lnTo>
                  <a:lnTo>
                    <a:pt x="40" y="69"/>
                  </a:lnTo>
                  <a:lnTo>
                    <a:pt x="44" y="70"/>
                  </a:lnTo>
                  <a:lnTo>
                    <a:pt x="47" y="70"/>
                  </a:lnTo>
                  <a:lnTo>
                    <a:pt x="47" y="70"/>
                  </a:lnTo>
                  <a:lnTo>
                    <a:pt x="52" y="70"/>
                  </a:lnTo>
                  <a:lnTo>
                    <a:pt x="55" y="69"/>
                  </a:lnTo>
                  <a:lnTo>
                    <a:pt x="58" y="67"/>
                  </a:lnTo>
                  <a:lnTo>
                    <a:pt x="61" y="65"/>
                  </a:lnTo>
                  <a:lnTo>
                    <a:pt x="64" y="62"/>
                  </a:lnTo>
                  <a:lnTo>
                    <a:pt x="65" y="57"/>
                  </a:lnTo>
                  <a:lnTo>
                    <a:pt x="66" y="53"/>
                  </a:lnTo>
                  <a:lnTo>
                    <a:pt x="67" y="47"/>
                  </a:lnTo>
                  <a:lnTo>
                    <a:pt x="67" y="19"/>
                  </a:lnTo>
                  <a:lnTo>
                    <a:pt x="67" y="19"/>
                  </a:lnTo>
                  <a:lnTo>
                    <a:pt x="66" y="11"/>
                  </a:lnTo>
                  <a:lnTo>
                    <a:pt x="65" y="7"/>
                  </a:lnTo>
                  <a:lnTo>
                    <a:pt x="63" y="6"/>
                  </a:lnTo>
                  <a:lnTo>
                    <a:pt x="60" y="5"/>
                  </a:lnTo>
                  <a:lnTo>
                    <a:pt x="54" y="5"/>
                  </a:lnTo>
                  <a:lnTo>
                    <a:pt x="5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2" name="Freeform 14"/>
            <p:cNvSpPr>
              <a:spLocks/>
            </p:cNvSpPr>
            <p:nvPr userDrawn="1"/>
          </p:nvSpPr>
          <p:spPr bwMode="auto">
            <a:xfrm>
              <a:off x="4405" y="2819"/>
              <a:ext cx="90" cy="79"/>
            </a:xfrm>
            <a:custGeom>
              <a:avLst/>
              <a:gdLst>
                <a:gd name="T0" fmla="*/ 74 w 90"/>
                <a:gd name="T1" fmla="*/ 15 h 79"/>
                <a:gd name="T2" fmla="*/ 47 w 90"/>
                <a:gd name="T3" fmla="*/ 79 h 79"/>
                <a:gd name="T4" fmla="*/ 43 w 90"/>
                <a:gd name="T5" fmla="*/ 79 h 79"/>
                <a:gd name="T6" fmla="*/ 17 w 90"/>
                <a:gd name="T7" fmla="*/ 15 h 79"/>
                <a:gd name="T8" fmla="*/ 17 w 90"/>
                <a:gd name="T9" fmla="*/ 15 h 79"/>
                <a:gd name="T10" fmla="*/ 13 w 90"/>
                <a:gd name="T11" fmla="*/ 10 h 79"/>
                <a:gd name="T12" fmla="*/ 11 w 90"/>
                <a:gd name="T13" fmla="*/ 7 h 79"/>
                <a:gd name="T14" fmla="*/ 7 w 90"/>
                <a:gd name="T15" fmla="*/ 5 h 79"/>
                <a:gd name="T16" fmla="*/ 0 w 90"/>
                <a:gd name="T17" fmla="*/ 5 h 79"/>
                <a:gd name="T18" fmla="*/ 0 w 90"/>
                <a:gd name="T19" fmla="*/ 0 h 79"/>
                <a:gd name="T20" fmla="*/ 42 w 90"/>
                <a:gd name="T21" fmla="*/ 0 h 79"/>
                <a:gd name="T22" fmla="*/ 42 w 90"/>
                <a:gd name="T23" fmla="*/ 5 h 79"/>
                <a:gd name="T24" fmla="*/ 42 w 90"/>
                <a:gd name="T25" fmla="*/ 5 h 79"/>
                <a:gd name="T26" fmla="*/ 36 w 90"/>
                <a:gd name="T27" fmla="*/ 5 h 79"/>
                <a:gd name="T28" fmla="*/ 33 w 90"/>
                <a:gd name="T29" fmla="*/ 7 h 79"/>
                <a:gd name="T30" fmla="*/ 32 w 90"/>
                <a:gd name="T31" fmla="*/ 8 h 79"/>
                <a:gd name="T32" fmla="*/ 32 w 90"/>
                <a:gd name="T33" fmla="*/ 10 h 79"/>
                <a:gd name="T34" fmla="*/ 33 w 90"/>
                <a:gd name="T35" fmla="*/ 14 h 79"/>
                <a:gd name="T36" fmla="*/ 50 w 90"/>
                <a:gd name="T37" fmla="*/ 55 h 79"/>
                <a:gd name="T38" fmla="*/ 68 w 90"/>
                <a:gd name="T39" fmla="*/ 14 h 79"/>
                <a:gd name="T40" fmla="*/ 68 w 90"/>
                <a:gd name="T41" fmla="*/ 14 h 79"/>
                <a:gd name="T42" fmla="*/ 69 w 90"/>
                <a:gd name="T43" fmla="*/ 10 h 79"/>
                <a:gd name="T44" fmla="*/ 69 w 90"/>
                <a:gd name="T45" fmla="*/ 8 h 79"/>
                <a:gd name="T46" fmla="*/ 68 w 90"/>
                <a:gd name="T47" fmla="*/ 7 h 79"/>
                <a:gd name="T48" fmla="*/ 65 w 90"/>
                <a:gd name="T49" fmla="*/ 5 h 79"/>
                <a:gd name="T50" fmla="*/ 59 w 90"/>
                <a:gd name="T51" fmla="*/ 5 h 79"/>
                <a:gd name="T52" fmla="*/ 59 w 90"/>
                <a:gd name="T53" fmla="*/ 0 h 79"/>
                <a:gd name="T54" fmla="*/ 90 w 90"/>
                <a:gd name="T55" fmla="*/ 0 h 79"/>
                <a:gd name="T56" fmla="*/ 90 w 90"/>
                <a:gd name="T57" fmla="*/ 5 h 79"/>
                <a:gd name="T58" fmla="*/ 90 w 90"/>
                <a:gd name="T59" fmla="*/ 5 h 79"/>
                <a:gd name="T60" fmla="*/ 84 w 90"/>
                <a:gd name="T61" fmla="*/ 5 h 79"/>
                <a:gd name="T62" fmla="*/ 80 w 90"/>
                <a:gd name="T63" fmla="*/ 7 h 79"/>
                <a:gd name="T64" fmla="*/ 77 w 90"/>
                <a:gd name="T65" fmla="*/ 10 h 79"/>
                <a:gd name="T66" fmla="*/ 74 w 90"/>
                <a:gd name="T67" fmla="*/ 15 h 79"/>
                <a:gd name="T68" fmla="*/ 74 w 90"/>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9">
                  <a:moveTo>
                    <a:pt x="74" y="15"/>
                  </a:moveTo>
                  <a:lnTo>
                    <a:pt x="47" y="79"/>
                  </a:lnTo>
                  <a:lnTo>
                    <a:pt x="43" y="79"/>
                  </a:lnTo>
                  <a:lnTo>
                    <a:pt x="17" y="15"/>
                  </a:lnTo>
                  <a:lnTo>
                    <a:pt x="17" y="15"/>
                  </a:lnTo>
                  <a:lnTo>
                    <a:pt x="13" y="10"/>
                  </a:lnTo>
                  <a:lnTo>
                    <a:pt x="11" y="7"/>
                  </a:lnTo>
                  <a:lnTo>
                    <a:pt x="7" y="5"/>
                  </a:lnTo>
                  <a:lnTo>
                    <a:pt x="0" y="5"/>
                  </a:lnTo>
                  <a:lnTo>
                    <a:pt x="0" y="0"/>
                  </a:lnTo>
                  <a:lnTo>
                    <a:pt x="42" y="0"/>
                  </a:lnTo>
                  <a:lnTo>
                    <a:pt x="42" y="5"/>
                  </a:lnTo>
                  <a:lnTo>
                    <a:pt x="42" y="5"/>
                  </a:lnTo>
                  <a:lnTo>
                    <a:pt x="36" y="5"/>
                  </a:lnTo>
                  <a:lnTo>
                    <a:pt x="33" y="7"/>
                  </a:lnTo>
                  <a:lnTo>
                    <a:pt x="32" y="8"/>
                  </a:lnTo>
                  <a:lnTo>
                    <a:pt x="32" y="10"/>
                  </a:lnTo>
                  <a:lnTo>
                    <a:pt x="33" y="14"/>
                  </a:lnTo>
                  <a:lnTo>
                    <a:pt x="50" y="55"/>
                  </a:lnTo>
                  <a:lnTo>
                    <a:pt x="68" y="14"/>
                  </a:lnTo>
                  <a:lnTo>
                    <a:pt x="68" y="14"/>
                  </a:lnTo>
                  <a:lnTo>
                    <a:pt x="69" y="10"/>
                  </a:lnTo>
                  <a:lnTo>
                    <a:pt x="69" y="8"/>
                  </a:lnTo>
                  <a:lnTo>
                    <a:pt x="68" y="7"/>
                  </a:lnTo>
                  <a:lnTo>
                    <a:pt x="65" y="5"/>
                  </a:lnTo>
                  <a:lnTo>
                    <a:pt x="59" y="5"/>
                  </a:lnTo>
                  <a:lnTo>
                    <a:pt x="59" y="0"/>
                  </a:lnTo>
                  <a:lnTo>
                    <a:pt x="90" y="0"/>
                  </a:lnTo>
                  <a:lnTo>
                    <a:pt x="90" y="5"/>
                  </a:lnTo>
                  <a:lnTo>
                    <a:pt x="90" y="5"/>
                  </a:lnTo>
                  <a:lnTo>
                    <a:pt x="84" y="5"/>
                  </a:lnTo>
                  <a:lnTo>
                    <a:pt x="80" y="7"/>
                  </a:lnTo>
                  <a:lnTo>
                    <a:pt x="77" y="10"/>
                  </a:lnTo>
                  <a:lnTo>
                    <a:pt x="74" y="15"/>
                  </a:lnTo>
                  <a:lnTo>
                    <a:pt x="74"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3" name="Freeform 15"/>
            <p:cNvSpPr>
              <a:spLocks noEditPoints="1"/>
            </p:cNvSpPr>
            <p:nvPr userDrawn="1"/>
          </p:nvSpPr>
          <p:spPr bwMode="auto">
            <a:xfrm>
              <a:off x="4502" y="2817"/>
              <a:ext cx="84" cy="81"/>
            </a:xfrm>
            <a:custGeom>
              <a:avLst/>
              <a:gdLst>
                <a:gd name="T0" fmla="*/ 42 w 84"/>
                <a:gd name="T1" fmla="*/ 81 h 81"/>
                <a:gd name="T2" fmla="*/ 26 w 84"/>
                <a:gd name="T3" fmla="*/ 78 h 81"/>
                <a:gd name="T4" fmla="*/ 12 w 84"/>
                <a:gd name="T5" fmla="*/ 69 h 81"/>
                <a:gd name="T6" fmla="*/ 3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6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2" y="69"/>
                  </a:lnTo>
                  <a:lnTo>
                    <a:pt x="8" y="63"/>
                  </a:lnTo>
                  <a:lnTo>
                    <a:pt x="3" y="56"/>
                  </a:lnTo>
                  <a:lnTo>
                    <a:pt x="1" y="49"/>
                  </a:lnTo>
                  <a:lnTo>
                    <a:pt x="0" y="40"/>
                  </a:lnTo>
                  <a:lnTo>
                    <a:pt x="0" y="40"/>
                  </a:lnTo>
                  <a:lnTo>
                    <a:pt x="1" y="32"/>
                  </a:lnTo>
                  <a:lnTo>
                    <a:pt x="3" y="25"/>
                  </a:lnTo>
                  <a:lnTo>
                    <a:pt x="8" y="19"/>
                  </a:lnTo>
                  <a:lnTo>
                    <a:pt x="12"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6" y="13"/>
                  </a:lnTo>
                  <a:lnTo>
                    <a:pt x="23" y="17"/>
                  </a:lnTo>
                  <a:lnTo>
                    <a:pt x="21" y="23"/>
                  </a:lnTo>
                  <a:lnTo>
                    <a:pt x="19" y="29"/>
                  </a:lnTo>
                  <a:lnTo>
                    <a:pt x="17" y="35"/>
                  </a:lnTo>
                  <a:lnTo>
                    <a:pt x="17" y="40"/>
                  </a:lnTo>
                  <a:lnTo>
                    <a:pt x="17" y="40"/>
                  </a:lnTo>
                  <a:lnTo>
                    <a:pt x="17" y="46"/>
                  </a:lnTo>
                  <a:lnTo>
                    <a:pt x="19" y="52"/>
                  </a:lnTo>
                  <a:lnTo>
                    <a:pt x="21" y="58"/>
                  </a:lnTo>
                  <a:lnTo>
                    <a:pt x="23" y="64"/>
                  </a:lnTo>
                  <a:lnTo>
                    <a:pt x="26"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4" name="Freeform 16"/>
            <p:cNvSpPr>
              <a:spLocks/>
            </p:cNvSpPr>
            <p:nvPr userDrawn="1"/>
          </p:nvSpPr>
          <p:spPr bwMode="auto">
            <a:xfrm>
              <a:off x="4611" y="2817"/>
              <a:ext cx="51" cy="81"/>
            </a:xfrm>
            <a:custGeom>
              <a:avLst/>
              <a:gdLst>
                <a:gd name="T0" fmla="*/ 0 w 51"/>
                <a:gd name="T1" fmla="*/ 81 h 81"/>
                <a:gd name="T2" fmla="*/ 3 w 51"/>
                <a:gd name="T3" fmla="*/ 53 h 81"/>
                <a:gd name="T4" fmla="*/ 5 w 51"/>
                <a:gd name="T5" fmla="*/ 57 h 81"/>
                <a:gd name="T6" fmla="*/ 10 w 51"/>
                <a:gd name="T7" fmla="*/ 66 h 81"/>
                <a:gd name="T8" fmla="*/ 16 w 51"/>
                <a:gd name="T9" fmla="*/ 71 h 81"/>
                <a:gd name="T10" fmla="*/ 22 w 51"/>
                <a:gd name="T11" fmla="*/ 74 h 81"/>
                <a:gd name="T12" fmla="*/ 27 w 51"/>
                <a:gd name="T13" fmla="*/ 74 h 81"/>
                <a:gd name="T14" fmla="*/ 35 w 51"/>
                <a:gd name="T15" fmla="*/ 72 h 81"/>
                <a:gd name="T16" fmla="*/ 40 w 51"/>
                <a:gd name="T17" fmla="*/ 63 h 81"/>
                <a:gd name="T18" fmla="*/ 39 w 51"/>
                <a:gd name="T19" fmla="*/ 59 h 81"/>
                <a:gd name="T20" fmla="*/ 34 w 51"/>
                <a:gd name="T21" fmla="*/ 52 h 81"/>
                <a:gd name="T22" fmla="*/ 18 w 51"/>
                <a:gd name="T23" fmla="*/ 43 h 81"/>
                <a:gd name="T24" fmla="*/ 11 w 51"/>
                <a:gd name="T25" fmla="*/ 39 h 81"/>
                <a:gd name="T26" fmla="*/ 3 w 51"/>
                <a:gd name="T27" fmla="*/ 31 h 81"/>
                <a:gd name="T28" fmla="*/ 1 w 51"/>
                <a:gd name="T29" fmla="*/ 24 h 81"/>
                <a:gd name="T30" fmla="*/ 1 w 51"/>
                <a:gd name="T31" fmla="*/ 20 h 81"/>
                <a:gd name="T32" fmla="*/ 3 w 51"/>
                <a:gd name="T33" fmla="*/ 12 h 81"/>
                <a:gd name="T34" fmla="*/ 7 w 51"/>
                <a:gd name="T35" fmla="*/ 6 h 81"/>
                <a:gd name="T36" fmla="*/ 14 w 51"/>
                <a:gd name="T37" fmla="*/ 2 h 81"/>
                <a:gd name="T38" fmla="*/ 22 w 51"/>
                <a:gd name="T39" fmla="*/ 0 h 81"/>
                <a:gd name="T40" fmla="*/ 28 w 51"/>
                <a:gd name="T41" fmla="*/ 1 h 81"/>
                <a:gd name="T42" fmla="*/ 39 w 51"/>
                <a:gd name="T43" fmla="*/ 6 h 81"/>
                <a:gd name="T44" fmla="*/ 41 w 51"/>
                <a:gd name="T45" fmla="*/ 3 h 81"/>
                <a:gd name="T46" fmla="*/ 45 w 51"/>
                <a:gd name="T47" fmla="*/ 0 h 81"/>
                <a:gd name="T48" fmla="*/ 42 w 51"/>
                <a:gd name="T49" fmla="*/ 28 h 81"/>
                <a:gd name="T50" fmla="*/ 41 w 51"/>
                <a:gd name="T51" fmla="*/ 20 h 81"/>
                <a:gd name="T52" fmla="*/ 35 w 51"/>
                <a:gd name="T53" fmla="*/ 10 h 81"/>
                <a:gd name="T54" fmla="*/ 28 w 51"/>
                <a:gd name="T55" fmla="*/ 7 h 81"/>
                <a:gd name="T56" fmla="*/ 24 w 51"/>
                <a:gd name="T57" fmla="*/ 6 h 81"/>
                <a:gd name="T58" fmla="*/ 17 w 51"/>
                <a:gd name="T59" fmla="*/ 9 h 81"/>
                <a:gd name="T60" fmla="*/ 14 w 51"/>
                <a:gd name="T61" fmla="*/ 16 h 81"/>
                <a:gd name="T62" fmla="*/ 14 w 51"/>
                <a:gd name="T63" fmla="*/ 20 h 81"/>
                <a:gd name="T64" fmla="*/ 19 w 51"/>
                <a:gd name="T65" fmla="*/ 26 h 81"/>
                <a:gd name="T66" fmla="*/ 35 w 51"/>
                <a:gd name="T67" fmla="*/ 36 h 81"/>
                <a:gd name="T68" fmla="*/ 42 w 51"/>
                <a:gd name="T69" fmla="*/ 39 h 81"/>
                <a:gd name="T70" fmla="*/ 50 w 51"/>
                <a:gd name="T71" fmla="*/ 51 h 81"/>
                <a:gd name="T72" fmla="*/ 51 w 51"/>
                <a:gd name="T73" fmla="*/ 57 h 81"/>
                <a:gd name="T74" fmla="*/ 51 w 51"/>
                <a:gd name="T75" fmla="*/ 63 h 81"/>
                <a:gd name="T76" fmla="*/ 47 w 51"/>
                <a:gd name="T77" fmla="*/ 71 h 81"/>
                <a:gd name="T78" fmla="*/ 41 w 51"/>
                <a:gd name="T79" fmla="*/ 77 h 81"/>
                <a:gd name="T80" fmla="*/ 32 w 51"/>
                <a:gd name="T81" fmla="*/ 80 h 81"/>
                <a:gd name="T82" fmla="*/ 27 w 51"/>
                <a:gd name="T83" fmla="*/ 81 h 81"/>
                <a:gd name="T84" fmla="*/ 15 w 51"/>
                <a:gd name="T85" fmla="*/ 78 h 81"/>
                <a:gd name="T86" fmla="*/ 7 w 51"/>
                <a:gd name="T87" fmla="*/ 74 h 81"/>
                <a:gd name="T88" fmla="*/ 3 w 51"/>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3" y="81"/>
                  </a:moveTo>
                  <a:lnTo>
                    <a:pt x="0" y="81"/>
                  </a:lnTo>
                  <a:lnTo>
                    <a:pt x="0" y="53"/>
                  </a:lnTo>
                  <a:lnTo>
                    <a:pt x="3" y="53"/>
                  </a:lnTo>
                  <a:lnTo>
                    <a:pt x="3" y="53"/>
                  </a:lnTo>
                  <a:lnTo>
                    <a:pt x="5" y="57"/>
                  </a:lnTo>
                  <a:lnTo>
                    <a:pt x="6" y="62"/>
                  </a:lnTo>
                  <a:lnTo>
                    <a:pt x="10" y="66"/>
                  </a:lnTo>
                  <a:lnTo>
                    <a:pt x="12" y="69"/>
                  </a:lnTo>
                  <a:lnTo>
                    <a:pt x="16" y="71"/>
                  </a:lnTo>
                  <a:lnTo>
                    <a:pt x="19" y="73"/>
                  </a:lnTo>
                  <a:lnTo>
                    <a:pt x="22" y="74"/>
                  </a:lnTo>
                  <a:lnTo>
                    <a:pt x="27" y="74"/>
                  </a:lnTo>
                  <a:lnTo>
                    <a:pt x="27" y="74"/>
                  </a:lnTo>
                  <a:lnTo>
                    <a:pt x="32" y="74"/>
                  </a:lnTo>
                  <a:lnTo>
                    <a:pt x="35"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3" y="12"/>
                  </a:lnTo>
                  <a:lnTo>
                    <a:pt x="4" y="9"/>
                  </a:lnTo>
                  <a:lnTo>
                    <a:pt x="7" y="6"/>
                  </a:lnTo>
                  <a:lnTo>
                    <a:pt x="11" y="3"/>
                  </a:lnTo>
                  <a:lnTo>
                    <a:pt x="14" y="2"/>
                  </a:lnTo>
                  <a:lnTo>
                    <a:pt x="18" y="1"/>
                  </a:lnTo>
                  <a:lnTo>
                    <a:pt x="22" y="0"/>
                  </a:lnTo>
                  <a:lnTo>
                    <a:pt x="22" y="0"/>
                  </a:lnTo>
                  <a:lnTo>
                    <a:pt x="28" y="1"/>
                  </a:lnTo>
                  <a:lnTo>
                    <a:pt x="32" y="2"/>
                  </a:lnTo>
                  <a:lnTo>
                    <a:pt x="39" y="6"/>
                  </a:lnTo>
                  <a:lnTo>
                    <a:pt x="39" y="6"/>
                  </a:lnTo>
                  <a:lnTo>
                    <a:pt x="41" y="3"/>
                  </a:lnTo>
                  <a:lnTo>
                    <a:pt x="42" y="0"/>
                  </a:lnTo>
                  <a:lnTo>
                    <a:pt x="45" y="0"/>
                  </a:lnTo>
                  <a:lnTo>
                    <a:pt x="45" y="28"/>
                  </a:lnTo>
                  <a:lnTo>
                    <a:pt x="42" y="28"/>
                  </a:lnTo>
                  <a:lnTo>
                    <a:pt x="42" y="28"/>
                  </a:lnTo>
                  <a:lnTo>
                    <a:pt x="41" y="20"/>
                  </a:lnTo>
                  <a:lnTo>
                    <a:pt x="37" y="13"/>
                  </a:lnTo>
                  <a:lnTo>
                    <a:pt x="35" y="10"/>
                  </a:lnTo>
                  <a:lnTo>
                    <a:pt x="32" y="8"/>
                  </a:lnTo>
                  <a:lnTo>
                    <a:pt x="28" y="7"/>
                  </a:lnTo>
                  <a:lnTo>
                    <a:pt x="24" y="6"/>
                  </a:lnTo>
                  <a:lnTo>
                    <a:pt x="24" y="6"/>
                  </a:lnTo>
                  <a:lnTo>
                    <a:pt x="20" y="7"/>
                  </a:lnTo>
                  <a:lnTo>
                    <a:pt x="17" y="9"/>
                  </a:lnTo>
                  <a:lnTo>
                    <a:pt x="14" y="12"/>
                  </a:lnTo>
                  <a:lnTo>
                    <a:pt x="14" y="16"/>
                  </a:lnTo>
                  <a:lnTo>
                    <a:pt x="14" y="16"/>
                  </a:lnTo>
                  <a:lnTo>
                    <a:pt x="14" y="20"/>
                  </a:lnTo>
                  <a:lnTo>
                    <a:pt x="16" y="23"/>
                  </a:lnTo>
                  <a:lnTo>
                    <a:pt x="19" y="26"/>
                  </a:lnTo>
                  <a:lnTo>
                    <a:pt x="24" y="29"/>
                  </a:lnTo>
                  <a:lnTo>
                    <a:pt x="35" y="36"/>
                  </a:lnTo>
                  <a:lnTo>
                    <a:pt x="35" y="36"/>
                  </a:lnTo>
                  <a:lnTo>
                    <a:pt x="42" y="39"/>
                  </a:lnTo>
                  <a:lnTo>
                    <a:pt x="47" y="44"/>
                  </a:lnTo>
                  <a:lnTo>
                    <a:pt x="50" y="51"/>
                  </a:lnTo>
                  <a:lnTo>
                    <a:pt x="51" y="54"/>
                  </a:lnTo>
                  <a:lnTo>
                    <a:pt x="51" y="57"/>
                  </a:lnTo>
                  <a:lnTo>
                    <a:pt x="51" y="57"/>
                  </a:lnTo>
                  <a:lnTo>
                    <a:pt x="51" y="63"/>
                  </a:lnTo>
                  <a:lnTo>
                    <a:pt x="49" y="67"/>
                  </a:lnTo>
                  <a:lnTo>
                    <a:pt x="47" y="71"/>
                  </a:lnTo>
                  <a:lnTo>
                    <a:pt x="44" y="74"/>
                  </a:lnTo>
                  <a:lnTo>
                    <a:pt x="41" y="77"/>
                  </a:lnTo>
                  <a:lnTo>
                    <a:pt x="36" y="79"/>
                  </a:lnTo>
                  <a:lnTo>
                    <a:pt x="32" y="80"/>
                  </a:lnTo>
                  <a:lnTo>
                    <a:pt x="27" y="81"/>
                  </a:lnTo>
                  <a:lnTo>
                    <a:pt x="27" y="81"/>
                  </a:lnTo>
                  <a:lnTo>
                    <a:pt x="20" y="80"/>
                  </a:lnTo>
                  <a:lnTo>
                    <a:pt x="15" y="78"/>
                  </a:lnTo>
                  <a:lnTo>
                    <a:pt x="7" y="74"/>
                  </a:lnTo>
                  <a:lnTo>
                    <a:pt x="7"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5" name="Freeform 17"/>
            <p:cNvSpPr>
              <a:spLocks/>
            </p:cNvSpPr>
            <p:nvPr userDrawn="1"/>
          </p:nvSpPr>
          <p:spPr bwMode="auto">
            <a:xfrm>
              <a:off x="4680" y="2819"/>
              <a:ext cx="78" cy="77"/>
            </a:xfrm>
            <a:custGeom>
              <a:avLst/>
              <a:gdLst>
                <a:gd name="T0" fmla="*/ 78 w 78"/>
                <a:gd name="T1" fmla="*/ 19 h 77"/>
                <a:gd name="T2" fmla="*/ 75 w 78"/>
                <a:gd name="T3" fmla="*/ 19 h 77"/>
                <a:gd name="T4" fmla="*/ 74 w 78"/>
                <a:gd name="T5" fmla="*/ 15 h 77"/>
                <a:gd name="T6" fmla="*/ 74 w 78"/>
                <a:gd name="T7" fmla="*/ 15 h 77"/>
                <a:gd name="T8" fmla="*/ 73 w 78"/>
                <a:gd name="T9" fmla="*/ 11 h 77"/>
                <a:gd name="T10" fmla="*/ 71 w 78"/>
                <a:gd name="T11" fmla="*/ 9 h 77"/>
                <a:gd name="T12" fmla="*/ 66 w 78"/>
                <a:gd name="T13" fmla="*/ 7 h 77"/>
                <a:gd name="T14" fmla="*/ 59 w 78"/>
                <a:gd name="T15" fmla="*/ 7 h 77"/>
                <a:gd name="T16" fmla="*/ 47 w 78"/>
                <a:gd name="T17" fmla="*/ 7 h 77"/>
                <a:gd name="T18" fmla="*/ 47 w 78"/>
                <a:gd name="T19" fmla="*/ 58 h 77"/>
                <a:gd name="T20" fmla="*/ 47 w 78"/>
                <a:gd name="T21" fmla="*/ 58 h 77"/>
                <a:gd name="T22" fmla="*/ 47 w 78"/>
                <a:gd name="T23" fmla="*/ 66 h 77"/>
                <a:gd name="T24" fmla="*/ 49 w 78"/>
                <a:gd name="T25" fmla="*/ 70 h 77"/>
                <a:gd name="T26" fmla="*/ 50 w 78"/>
                <a:gd name="T27" fmla="*/ 71 h 77"/>
                <a:gd name="T28" fmla="*/ 52 w 78"/>
                <a:gd name="T29" fmla="*/ 72 h 77"/>
                <a:gd name="T30" fmla="*/ 59 w 78"/>
                <a:gd name="T31" fmla="*/ 72 h 77"/>
                <a:gd name="T32" fmla="*/ 59 w 78"/>
                <a:gd name="T33" fmla="*/ 77 h 77"/>
                <a:gd name="T34" fmla="*/ 19 w 78"/>
                <a:gd name="T35" fmla="*/ 77 h 77"/>
                <a:gd name="T36" fmla="*/ 19 w 78"/>
                <a:gd name="T37" fmla="*/ 72 h 77"/>
                <a:gd name="T38" fmla="*/ 19 w 78"/>
                <a:gd name="T39" fmla="*/ 72 h 77"/>
                <a:gd name="T40" fmla="*/ 25 w 78"/>
                <a:gd name="T41" fmla="*/ 72 h 77"/>
                <a:gd name="T42" fmla="*/ 28 w 78"/>
                <a:gd name="T43" fmla="*/ 71 h 77"/>
                <a:gd name="T44" fmla="*/ 29 w 78"/>
                <a:gd name="T45" fmla="*/ 70 h 77"/>
                <a:gd name="T46" fmla="*/ 31 w 78"/>
                <a:gd name="T47" fmla="*/ 66 h 77"/>
                <a:gd name="T48" fmla="*/ 31 w 78"/>
                <a:gd name="T49" fmla="*/ 58 h 77"/>
                <a:gd name="T50" fmla="*/ 31 w 78"/>
                <a:gd name="T51" fmla="*/ 7 h 77"/>
                <a:gd name="T52" fmla="*/ 18 w 78"/>
                <a:gd name="T53" fmla="*/ 7 h 77"/>
                <a:gd name="T54" fmla="*/ 18 w 78"/>
                <a:gd name="T55" fmla="*/ 7 h 77"/>
                <a:gd name="T56" fmla="*/ 11 w 78"/>
                <a:gd name="T57" fmla="*/ 7 h 77"/>
                <a:gd name="T58" fmla="*/ 7 w 78"/>
                <a:gd name="T59" fmla="*/ 9 h 77"/>
                <a:gd name="T60" fmla="*/ 5 w 78"/>
                <a:gd name="T61" fmla="*/ 11 h 77"/>
                <a:gd name="T62" fmla="*/ 4 w 78"/>
                <a:gd name="T63" fmla="*/ 15 h 77"/>
                <a:gd name="T64" fmla="*/ 3 w 78"/>
                <a:gd name="T65" fmla="*/ 19 h 77"/>
                <a:gd name="T66" fmla="*/ 0 w 78"/>
                <a:gd name="T67" fmla="*/ 19 h 77"/>
                <a:gd name="T68" fmla="*/ 1 w 78"/>
                <a:gd name="T69" fmla="*/ 0 h 77"/>
                <a:gd name="T70" fmla="*/ 77 w 78"/>
                <a:gd name="T71" fmla="*/ 0 h 77"/>
                <a:gd name="T72" fmla="*/ 78 w 78"/>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7">
                  <a:moveTo>
                    <a:pt x="78" y="19"/>
                  </a:moveTo>
                  <a:lnTo>
                    <a:pt x="75" y="19"/>
                  </a:lnTo>
                  <a:lnTo>
                    <a:pt x="74" y="15"/>
                  </a:lnTo>
                  <a:lnTo>
                    <a:pt x="74" y="15"/>
                  </a:lnTo>
                  <a:lnTo>
                    <a:pt x="73" y="11"/>
                  </a:lnTo>
                  <a:lnTo>
                    <a:pt x="71" y="9"/>
                  </a:lnTo>
                  <a:lnTo>
                    <a:pt x="66" y="7"/>
                  </a:lnTo>
                  <a:lnTo>
                    <a:pt x="59" y="7"/>
                  </a:lnTo>
                  <a:lnTo>
                    <a:pt x="47" y="7"/>
                  </a:lnTo>
                  <a:lnTo>
                    <a:pt x="47" y="58"/>
                  </a:lnTo>
                  <a:lnTo>
                    <a:pt x="47" y="58"/>
                  </a:lnTo>
                  <a:lnTo>
                    <a:pt x="47" y="66"/>
                  </a:lnTo>
                  <a:lnTo>
                    <a:pt x="49" y="70"/>
                  </a:lnTo>
                  <a:lnTo>
                    <a:pt x="50" y="71"/>
                  </a:lnTo>
                  <a:lnTo>
                    <a:pt x="52" y="72"/>
                  </a:lnTo>
                  <a:lnTo>
                    <a:pt x="59" y="72"/>
                  </a:lnTo>
                  <a:lnTo>
                    <a:pt x="59" y="77"/>
                  </a:lnTo>
                  <a:lnTo>
                    <a:pt x="19" y="77"/>
                  </a:lnTo>
                  <a:lnTo>
                    <a:pt x="19" y="72"/>
                  </a:lnTo>
                  <a:lnTo>
                    <a:pt x="19" y="72"/>
                  </a:lnTo>
                  <a:lnTo>
                    <a:pt x="25" y="72"/>
                  </a:lnTo>
                  <a:lnTo>
                    <a:pt x="28" y="71"/>
                  </a:lnTo>
                  <a:lnTo>
                    <a:pt x="29" y="70"/>
                  </a:lnTo>
                  <a:lnTo>
                    <a:pt x="31" y="66"/>
                  </a:lnTo>
                  <a:lnTo>
                    <a:pt x="31" y="58"/>
                  </a:lnTo>
                  <a:lnTo>
                    <a:pt x="31" y="7"/>
                  </a:lnTo>
                  <a:lnTo>
                    <a:pt x="18" y="7"/>
                  </a:lnTo>
                  <a:lnTo>
                    <a:pt x="18" y="7"/>
                  </a:lnTo>
                  <a:lnTo>
                    <a:pt x="11" y="7"/>
                  </a:lnTo>
                  <a:lnTo>
                    <a:pt x="7" y="9"/>
                  </a:lnTo>
                  <a:lnTo>
                    <a:pt x="5" y="11"/>
                  </a:lnTo>
                  <a:lnTo>
                    <a:pt x="4" y="15"/>
                  </a:lnTo>
                  <a:lnTo>
                    <a:pt x="3" y="19"/>
                  </a:lnTo>
                  <a:lnTo>
                    <a:pt x="0" y="19"/>
                  </a:lnTo>
                  <a:lnTo>
                    <a:pt x="1" y="0"/>
                  </a:lnTo>
                  <a:lnTo>
                    <a:pt x="77" y="0"/>
                  </a:lnTo>
                  <a:lnTo>
                    <a:pt x="78"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18"/>
            <p:cNvSpPr>
              <a:spLocks noEditPoints="1"/>
            </p:cNvSpPr>
            <p:nvPr userDrawn="1"/>
          </p:nvSpPr>
          <p:spPr bwMode="auto">
            <a:xfrm>
              <a:off x="4774" y="2817"/>
              <a:ext cx="84" cy="81"/>
            </a:xfrm>
            <a:custGeom>
              <a:avLst/>
              <a:gdLst>
                <a:gd name="T0" fmla="*/ 42 w 84"/>
                <a:gd name="T1" fmla="*/ 81 h 81"/>
                <a:gd name="T2" fmla="*/ 26 w 84"/>
                <a:gd name="T3" fmla="*/ 78 h 81"/>
                <a:gd name="T4" fmla="*/ 13 w 84"/>
                <a:gd name="T5" fmla="*/ 69 h 81"/>
                <a:gd name="T6" fmla="*/ 4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7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3" y="69"/>
                  </a:lnTo>
                  <a:lnTo>
                    <a:pt x="8" y="63"/>
                  </a:lnTo>
                  <a:lnTo>
                    <a:pt x="4" y="56"/>
                  </a:lnTo>
                  <a:lnTo>
                    <a:pt x="1" y="49"/>
                  </a:lnTo>
                  <a:lnTo>
                    <a:pt x="0" y="40"/>
                  </a:lnTo>
                  <a:lnTo>
                    <a:pt x="0" y="40"/>
                  </a:lnTo>
                  <a:lnTo>
                    <a:pt x="1" y="32"/>
                  </a:lnTo>
                  <a:lnTo>
                    <a:pt x="4" y="25"/>
                  </a:lnTo>
                  <a:lnTo>
                    <a:pt x="8" y="19"/>
                  </a:lnTo>
                  <a:lnTo>
                    <a:pt x="13"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7" y="13"/>
                  </a:lnTo>
                  <a:lnTo>
                    <a:pt x="23" y="17"/>
                  </a:lnTo>
                  <a:lnTo>
                    <a:pt x="21" y="23"/>
                  </a:lnTo>
                  <a:lnTo>
                    <a:pt x="19" y="29"/>
                  </a:lnTo>
                  <a:lnTo>
                    <a:pt x="17" y="35"/>
                  </a:lnTo>
                  <a:lnTo>
                    <a:pt x="17" y="40"/>
                  </a:lnTo>
                  <a:lnTo>
                    <a:pt x="17" y="40"/>
                  </a:lnTo>
                  <a:lnTo>
                    <a:pt x="17" y="46"/>
                  </a:lnTo>
                  <a:lnTo>
                    <a:pt x="19" y="52"/>
                  </a:lnTo>
                  <a:lnTo>
                    <a:pt x="21" y="58"/>
                  </a:lnTo>
                  <a:lnTo>
                    <a:pt x="23" y="64"/>
                  </a:lnTo>
                  <a:lnTo>
                    <a:pt x="27"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19"/>
            <p:cNvSpPr>
              <a:spLocks/>
            </p:cNvSpPr>
            <p:nvPr userDrawn="1"/>
          </p:nvSpPr>
          <p:spPr bwMode="auto">
            <a:xfrm>
              <a:off x="4879" y="2819"/>
              <a:ext cx="85" cy="79"/>
            </a:xfrm>
            <a:custGeom>
              <a:avLst/>
              <a:gdLst>
                <a:gd name="T0" fmla="*/ 66 w 85"/>
                <a:gd name="T1" fmla="*/ 19 h 79"/>
                <a:gd name="T2" fmla="*/ 66 w 85"/>
                <a:gd name="T3" fmla="*/ 19 h 79"/>
                <a:gd name="T4" fmla="*/ 66 w 85"/>
                <a:gd name="T5" fmla="*/ 11 h 79"/>
                <a:gd name="T6" fmla="*/ 64 w 85"/>
                <a:gd name="T7" fmla="*/ 7 h 79"/>
                <a:gd name="T8" fmla="*/ 63 w 85"/>
                <a:gd name="T9" fmla="*/ 6 h 79"/>
                <a:gd name="T10" fmla="*/ 61 w 85"/>
                <a:gd name="T11" fmla="*/ 5 h 79"/>
                <a:gd name="T12" fmla="*/ 54 w 85"/>
                <a:gd name="T13" fmla="*/ 5 h 79"/>
                <a:gd name="T14" fmla="*/ 54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69 w 85"/>
                <a:gd name="T35" fmla="*/ 79 h 79"/>
                <a:gd name="T36" fmla="*/ 17 w 85"/>
                <a:gd name="T37" fmla="*/ 17 h 79"/>
                <a:gd name="T38" fmla="*/ 17 w 85"/>
                <a:gd name="T39" fmla="*/ 58 h 79"/>
                <a:gd name="T40" fmla="*/ 17 w 85"/>
                <a:gd name="T41" fmla="*/ 58 h 79"/>
                <a:gd name="T42" fmla="*/ 18 w 85"/>
                <a:gd name="T43" fmla="*/ 66 h 79"/>
                <a:gd name="T44" fmla="*/ 19 w 85"/>
                <a:gd name="T45" fmla="*/ 70 h 79"/>
                <a:gd name="T46" fmla="*/ 21 w 85"/>
                <a:gd name="T47" fmla="*/ 71 h 79"/>
                <a:gd name="T48" fmla="*/ 23 w 85"/>
                <a:gd name="T49" fmla="*/ 72 h 79"/>
                <a:gd name="T50" fmla="*/ 29 w 85"/>
                <a:gd name="T51" fmla="*/ 72 h 79"/>
                <a:gd name="T52" fmla="*/ 29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4 w 85"/>
                <a:gd name="T87" fmla="*/ 0 h 79"/>
                <a:gd name="T88" fmla="*/ 66 w 85"/>
                <a:gd name="T89" fmla="*/ 51 h 79"/>
                <a:gd name="T90" fmla="*/ 66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6" y="19"/>
                  </a:moveTo>
                  <a:lnTo>
                    <a:pt x="66" y="19"/>
                  </a:lnTo>
                  <a:lnTo>
                    <a:pt x="66" y="11"/>
                  </a:lnTo>
                  <a:lnTo>
                    <a:pt x="64" y="7"/>
                  </a:lnTo>
                  <a:lnTo>
                    <a:pt x="63" y="6"/>
                  </a:lnTo>
                  <a:lnTo>
                    <a:pt x="61" y="5"/>
                  </a:lnTo>
                  <a:lnTo>
                    <a:pt x="54" y="5"/>
                  </a:lnTo>
                  <a:lnTo>
                    <a:pt x="54" y="0"/>
                  </a:lnTo>
                  <a:lnTo>
                    <a:pt x="85" y="0"/>
                  </a:lnTo>
                  <a:lnTo>
                    <a:pt x="85" y="5"/>
                  </a:lnTo>
                  <a:lnTo>
                    <a:pt x="85" y="5"/>
                  </a:lnTo>
                  <a:lnTo>
                    <a:pt x="78" y="5"/>
                  </a:lnTo>
                  <a:lnTo>
                    <a:pt x="76" y="6"/>
                  </a:lnTo>
                  <a:lnTo>
                    <a:pt x="75" y="7"/>
                  </a:lnTo>
                  <a:lnTo>
                    <a:pt x="73" y="11"/>
                  </a:lnTo>
                  <a:lnTo>
                    <a:pt x="73" y="19"/>
                  </a:lnTo>
                  <a:lnTo>
                    <a:pt x="73" y="79"/>
                  </a:lnTo>
                  <a:lnTo>
                    <a:pt x="69" y="79"/>
                  </a:lnTo>
                  <a:lnTo>
                    <a:pt x="17" y="17"/>
                  </a:lnTo>
                  <a:lnTo>
                    <a:pt x="17" y="58"/>
                  </a:lnTo>
                  <a:lnTo>
                    <a:pt x="17" y="58"/>
                  </a:lnTo>
                  <a:lnTo>
                    <a:pt x="18" y="66"/>
                  </a:lnTo>
                  <a:lnTo>
                    <a:pt x="19" y="70"/>
                  </a:lnTo>
                  <a:lnTo>
                    <a:pt x="21" y="71"/>
                  </a:lnTo>
                  <a:lnTo>
                    <a:pt x="23" y="72"/>
                  </a:lnTo>
                  <a:lnTo>
                    <a:pt x="29" y="72"/>
                  </a:lnTo>
                  <a:lnTo>
                    <a:pt x="29"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4" y="0"/>
                  </a:lnTo>
                  <a:lnTo>
                    <a:pt x="66" y="51"/>
                  </a:lnTo>
                  <a:lnTo>
                    <a:pt x="66"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20"/>
            <p:cNvSpPr>
              <a:spLocks/>
            </p:cNvSpPr>
            <p:nvPr userDrawn="1"/>
          </p:nvSpPr>
          <p:spPr bwMode="auto">
            <a:xfrm>
              <a:off x="5010" y="2819"/>
              <a:ext cx="95" cy="77"/>
            </a:xfrm>
            <a:custGeom>
              <a:avLst/>
              <a:gdLst>
                <a:gd name="T0" fmla="*/ 78 w 95"/>
                <a:gd name="T1" fmla="*/ 65 h 77"/>
                <a:gd name="T2" fmla="*/ 87 w 95"/>
                <a:gd name="T3" fmla="*/ 70 h 77"/>
                <a:gd name="T4" fmla="*/ 95 w 95"/>
                <a:gd name="T5" fmla="*/ 72 h 77"/>
                <a:gd name="T6" fmla="*/ 54 w 95"/>
                <a:gd name="T7" fmla="*/ 77 h 77"/>
                <a:gd name="T8" fmla="*/ 54 w 95"/>
                <a:gd name="T9" fmla="*/ 72 h 77"/>
                <a:gd name="T10" fmla="*/ 60 w 95"/>
                <a:gd name="T11" fmla="*/ 71 h 77"/>
                <a:gd name="T12" fmla="*/ 58 w 95"/>
                <a:gd name="T13" fmla="*/ 65 h 77"/>
                <a:gd name="T14" fmla="*/ 28 w 95"/>
                <a:gd name="T15" fmla="*/ 42 h 77"/>
                <a:gd name="T16" fmla="*/ 28 w 95"/>
                <a:gd name="T17" fmla="*/ 58 h 77"/>
                <a:gd name="T18" fmla="*/ 30 w 95"/>
                <a:gd name="T19" fmla="*/ 70 h 77"/>
                <a:gd name="T20" fmla="*/ 33 w 95"/>
                <a:gd name="T21" fmla="*/ 72 h 77"/>
                <a:gd name="T22" fmla="*/ 40 w 95"/>
                <a:gd name="T23" fmla="*/ 77 h 77"/>
                <a:gd name="T24" fmla="*/ 0 w 95"/>
                <a:gd name="T25" fmla="*/ 72 h 77"/>
                <a:gd name="T26" fmla="*/ 6 w 95"/>
                <a:gd name="T27" fmla="*/ 72 h 77"/>
                <a:gd name="T28" fmla="*/ 9 w 95"/>
                <a:gd name="T29" fmla="*/ 70 h 77"/>
                <a:gd name="T30" fmla="*/ 12 w 95"/>
                <a:gd name="T31" fmla="*/ 58 h 77"/>
                <a:gd name="T32" fmla="*/ 12 w 95"/>
                <a:gd name="T33" fmla="*/ 19 h 77"/>
                <a:gd name="T34" fmla="*/ 9 w 95"/>
                <a:gd name="T35" fmla="*/ 7 h 77"/>
                <a:gd name="T36" fmla="*/ 6 w 95"/>
                <a:gd name="T37" fmla="*/ 5 h 77"/>
                <a:gd name="T38" fmla="*/ 0 w 95"/>
                <a:gd name="T39" fmla="*/ 0 h 77"/>
                <a:gd name="T40" fmla="*/ 40 w 95"/>
                <a:gd name="T41" fmla="*/ 5 h 77"/>
                <a:gd name="T42" fmla="*/ 33 w 95"/>
                <a:gd name="T43" fmla="*/ 5 h 77"/>
                <a:gd name="T44" fmla="*/ 30 w 95"/>
                <a:gd name="T45" fmla="*/ 7 h 77"/>
                <a:gd name="T46" fmla="*/ 28 w 95"/>
                <a:gd name="T47" fmla="*/ 19 h 77"/>
                <a:gd name="T48" fmla="*/ 54 w 95"/>
                <a:gd name="T49" fmla="*/ 14 h 77"/>
                <a:gd name="T50" fmla="*/ 57 w 95"/>
                <a:gd name="T51" fmla="*/ 12 h 77"/>
                <a:gd name="T52" fmla="*/ 60 w 95"/>
                <a:gd name="T53" fmla="*/ 7 h 77"/>
                <a:gd name="T54" fmla="*/ 58 w 95"/>
                <a:gd name="T55" fmla="*/ 5 h 77"/>
                <a:gd name="T56" fmla="*/ 55 w 95"/>
                <a:gd name="T57" fmla="*/ 0 h 77"/>
                <a:gd name="T58" fmla="*/ 85 w 95"/>
                <a:gd name="T59" fmla="*/ 5 h 77"/>
                <a:gd name="T60" fmla="*/ 78 w 95"/>
                <a:gd name="T61" fmla="*/ 5 h 77"/>
                <a:gd name="T62" fmla="*/ 67 w 95"/>
                <a:gd name="T63" fmla="*/ 10 h 77"/>
                <a:gd name="T64" fmla="*/ 44 w 95"/>
                <a:gd name="T6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77">
                  <a:moveTo>
                    <a:pt x="78" y="65"/>
                  </a:moveTo>
                  <a:lnTo>
                    <a:pt x="78" y="65"/>
                  </a:lnTo>
                  <a:lnTo>
                    <a:pt x="83" y="68"/>
                  </a:lnTo>
                  <a:lnTo>
                    <a:pt x="87" y="70"/>
                  </a:lnTo>
                  <a:lnTo>
                    <a:pt x="91" y="72"/>
                  </a:lnTo>
                  <a:lnTo>
                    <a:pt x="95" y="72"/>
                  </a:lnTo>
                  <a:lnTo>
                    <a:pt x="95" y="77"/>
                  </a:lnTo>
                  <a:lnTo>
                    <a:pt x="54" y="77"/>
                  </a:lnTo>
                  <a:lnTo>
                    <a:pt x="54" y="72"/>
                  </a:lnTo>
                  <a:lnTo>
                    <a:pt x="54" y="72"/>
                  </a:lnTo>
                  <a:lnTo>
                    <a:pt x="57" y="72"/>
                  </a:lnTo>
                  <a:lnTo>
                    <a:pt x="60" y="71"/>
                  </a:lnTo>
                  <a:lnTo>
                    <a:pt x="60" y="69"/>
                  </a:lnTo>
                  <a:lnTo>
                    <a:pt x="58" y="65"/>
                  </a:lnTo>
                  <a:lnTo>
                    <a:pt x="33" y="38"/>
                  </a:lnTo>
                  <a:lnTo>
                    <a:pt x="28" y="42"/>
                  </a:lnTo>
                  <a:lnTo>
                    <a:pt x="28" y="58"/>
                  </a:lnTo>
                  <a:lnTo>
                    <a:pt x="28" y="58"/>
                  </a:lnTo>
                  <a:lnTo>
                    <a:pt x="28" y="66"/>
                  </a:lnTo>
                  <a:lnTo>
                    <a:pt x="30" y="70"/>
                  </a:lnTo>
                  <a:lnTo>
                    <a:pt x="31" y="71"/>
                  </a:lnTo>
                  <a:lnTo>
                    <a:pt x="33" y="72"/>
                  </a:lnTo>
                  <a:lnTo>
                    <a:pt x="40" y="72"/>
                  </a:lnTo>
                  <a:lnTo>
                    <a:pt x="40" y="77"/>
                  </a:lnTo>
                  <a:lnTo>
                    <a:pt x="0" y="77"/>
                  </a:lnTo>
                  <a:lnTo>
                    <a:pt x="0" y="72"/>
                  </a:lnTo>
                  <a:lnTo>
                    <a:pt x="0" y="72"/>
                  </a:lnTo>
                  <a:lnTo>
                    <a:pt x="6" y="72"/>
                  </a:lnTo>
                  <a:lnTo>
                    <a:pt x="8" y="71"/>
                  </a:lnTo>
                  <a:lnTo>
                    <a:pt x="9" y="70"/>
                  </a:lnTo>
                  <a:lnTo>
                    <a:pt x="12" y="66"/>
                  </a:lnTo>
                  <a:lnTo>
                    <a:pt x="12" y="58"/>
                  </a:lnTo>
                  <a:lnTo>
                    <a:pt x="12" y="19"/>
                  </a:lnTo>
                  <a:lnTo>
                    <a:pt x="12" y="19"/>
                  </a:lnTo>
                  <a:lnTo>
                    <a:pt x="12" y="11"/>
                  </a:lnTo>
                  <a:lnTo>
                    <a:pt x="9" y="7"/>
                  </a:lnTo>
                  <a:lnTo>
                    <a:pt x="8" y="6"/>
                  </a:lnTo>
                  <a:lnTo>
                    <a:pt x="6" y="5"/>
                  </a:lnTo>
                  <a:lnTo>
                    <a:pt x="0" y="5"/>
                  </a:lnTo>
                  <a:lnTo>
                    <a:pt x="0" y="0"/>
                  </a:lnTo>
                  <a:lnTo>
                    <a:pt x="40" y="0"/>
                  </a:lnTo>
                  <a:lnTo>
                    <a:pt x="40" y="5"/>
                  </a:lnTo>
                  <a:lnTo>
                    <a:pt x="40" y="5"/>
                  </a:lnTo>
                  <a:lnTo>
                    <a:pt x="33" y="5"/>
                  </a:lnTo>
                  <a:lnTo>
                    <a:pt x="31" y="6"/>
                  </a:lnTo>
                  <a:lnTo>
                    <a:pt x="30" y="7"/>
                  </a:lnTo>
                  <a:lnTo>
                    <a:pt x="28" y="11"/>
                  </a:lnTo>
                  <a:lnTo>
                    <a:pt x="28" y="19"/>
                  </a:lnTo>
                  <a:lnTo>
                    <a:pt x="28" y="36"/>
                  </a:lnTo>
                  <a:lnTo>
                    <a:pt x="54" y="14"/>
                  </a:lnTo>
                  <a:lnTo>
                    <a:pt x="54" y="14"/>
                  </a:lnTo>
                  <a:lnTo>
                    <a:pt x="57" y="12"/>
                  </a:lnTo>
                  <a:lnTo>
                    <a:pt x="59" y="9"/>
                  </a:lnTo>
                  <a:lnTo>
                    <a:pt x="60" y="7"/>
                  </a:lnTo>
                  <a:lnTo>
                    <a:pt x="59" y="6"/>
                  </a:lnTo>
                  <a:lnTo>
                    <a:pt x="58" y="5"/>
                  </a:lnTo>
                  <a:lnTo>
                    <a:pt x="55" y="5"/>
                  </a:lnTo>
                  <a:lnTo>
                    <a:pt x="55" y="0"/>
                  </a:lnTo>
                  <a:lnTo>
                    <a:pt x="85" y="0"/>
                  </a:lnTo>
                  <a:lnTo>
                    <a:pt x="85" y="5"/>
                  </a:lnTo>
                  <a:lnTo>
                    <a:pt x="85" y="5"/>
                  </a:lnTo>
                  <a:lnTo>
                    <a:pt x="78" y="5"/>
                  </a:lnTo>
                  <a:lnTo>
                    <a:pt x="72" y="7"/>
                  </a:lnTo>
                  <a:lnTo>
                    <a:pt x="67" y="10"/>
                  </a:lnTo>
                  <a:lnTo>
                    <a:pt x="61" y="14"/>
                  </a:lnTo>
                  <a:lnTo>
                    <a:pt x="44" y="29"/>
                  </a:lnTo>
                  <a:lnTo>
                    <a:pt x="78" y="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21"/>
            <p:cNvSpPr>
              <a:spLocks noEditPoints="1"/>
            </p:cNvSpPr>
            <p:nvPr userDrawn="1"/>
          </p:nvSpPr>
          <p:spPr bwMode="auto">
            <a:xfrm>
              <a:off x="5109"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9 w 89"/>
                <a:gd name="T71" fmla="*/ 24 h 79"/>
                <a:gd name="T72" fmla="*/ 29 w 89"/>
                <a:gd name="T73" fmla="*/ 48 h 79"/>
                <a:gd name="T74" fmla="*/ 49 w 89"/>
                <a:gd name="T75" fmla="*/ 48 h 79"/>
                <a:gd name="T76" fmla="*/ 39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2" y="74"/>
                  </a:lnTo>
                  <a:lnTo>
                    <a:pt x="89" y="74"/>
                  </a:lnTo>
                  <a:lnTo>
                    <a:pt x="89" y="79"/>
                  </a:lnTo>
                  <a:lnTo>
                    <a:pt x="47" y="79"/>
                  </a:lnTo>
                  <a:lnTo>
                    <a:pt x="47" y="74"/>
                  </a:lnTo>
                  <a:lnTo>
                    <a:pt x="47" y="74"/>
                  </a:lnTo>
                  <a:lnTo>
                    <a:pt x="53" y="74"/>
                  </a:lnTo>
                  <a:lnTo>
                    <a:pt x="58" y="72"/>
                  </a:lnTo>
                  <a:lnTo>
                    <a:pt x="58" y="71"/>
                  </a:lnTo>
                  <a:lnTo>
                    <a:pt x="58" y="69"/>
                  </a:lnTo>
                  <a:lnTo>
                    <a:pt x="57" y="65"/>
                  </a:lnTo>
                  <a:lnTo>
                    <a:pt x="51" y="53"/>
                  </a:lnTo>
                  <a:lnTo>
                    <a:pt x="27" y="53"/>
                  </a:lnTo>
                  <a:lnTo>
                    <a:pt x="21" y="65"/>
                  </a:lnTo>
                  <a:close/>
                  <a:moveTo>
                    <a:pt x="39" y="24"/>
                  </a:moveTo>
                  <a:lnTo>
                    <a:pt x="29" y="48"/>
                  </a:lnTo>
                  <a:lnTo>
                    <a:pt x="49" y="48"/>
                  </a:lnTo>
                  <a:lnTo>
                    <a:pt x="39"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22"/>
            <p:cNvSpPr>
              <a:spLocks/>
            </p:cNvSpPr>
            <p:nvPr userDrawn="1"/>
          </p:nvSpPr>
          <p:spPr bwMode="auto">
            <a:xfrm>
              <a:off x="5207" y="2819"/>
              <a:ext cx="86" cy="79"/>
            </a:xfrm>
            <a:custGeom>
              <a:avLst/>
              <a:gdLst>
                <a:gd name="T0" fmla="*/ 67 w 86"/>
                <a:gd name="T1" fmla="*/ 19 h 79"/>
                <a:gd name="T2" fmla="*/ 67 w 86"/>
                <a:gd name="T3" fmla="*/ 19 h 79"/>
                <a:gd name="T4" fmla="*/ 67 w 86"/>
                <a:gd name="T5" fmla="*/ 11 h 79"/>
                <a:gd name="T6" fmla="*/ 65 w 86"/>
                <a:gd name="T7" fmla="*/ 7 h 79"/>
                <a:gd name="T8" fmla="*/ 64 w 86"/>
                <a:gd name="T9" fmla="*/ 6 h 79"/>
                <a:gd name="T10" fmla="*/ 62 w 86"/>
                <a:gd name="T11" fmla="*/ 5 h 79"/>
                <a:gd name="T12" fmla="*/ 55 w 86"/>
                <a:gd name="T13" fmla="*/ 5 h 79"/>
                <a:gd name="T14" fmla="*/ 55 w 86"/>
                <a:gd name="T15" fmla="*/ 0 h 79"/>
                <a:gd name="T16" fmla="*/ 86 w 86"/>
                <a:gd name="T17" fmla="*/ 0 h 79"/>
                <a:gd name="T18" fmla="*/ 86 w 86"/>
                <a:gd name="T19" fmla="*/ 5 h 79"/>
                <a:gd name="T20" fmla="*/ 86 w 86"/>
                <a:gd name="T21" fmla="*/ 5 h 79"/>
                <a:gd name="T22" fmla="*/ 79 w 86"/>
                <a:gd name="T23" fmla="*/ 5 h 79"/>
                <a:gd name="T24" fmla="*/ 77 w 86"/>
                <a:gd name="T25" fmla="*/ 6 h 79"/>
                <a:gd name="T26" fmla="*/ 75 w 86"/>
                <a:gd name="T27" fmla="*/ 7 h 79"/>
                <a:gd name="T28" fmla="*/ 74 w 86"/>
                <a:gd name="T29" fmla="*/ 11 h 79"/>
                <a:gd name="T30" fmla="*/ 73 w 86"/>
                <a:gd name="T31" fmla="*/ 19 h 79"/>
                <a:gd name="T32" fmla="*/ 73 w 86"/>
                <a:gd name="T33" fmla="*/ 79 h 79"/>
                <a:gd name="T34" fmla="*/ 70 w 86"/>
                <a:gd name="T35" fmla="*/ 79 h 79"/>
                <a:gd name="T36" fmla="*/ 18 w 86"/>
                <a:gd name="T37" fmla="*/ 17 h 79"/>
                <a:gd name="T38" fmla="*/ 18 w 86"/>
                <a:gd name="T39" fmla="*/ 58 h 79"/>
                <a:gd name="T40" fmla="*/ 18 w 86"/>
                <a:gd name="T41" fmla="*/ 58 h 79"/>
                <a:gd name="T42" fmla="*/ 18 w 86"/>
                <a:gd name="T43" fmla="*/ 66 h 79"/>
                <a:gd name="T44" fmla="*/ 20 w 86"/>
                <a:gd name="T45" fmla="*/ 70 h 79"/>
                <a:gd name="T46" fmla="*/ 21 w 86"/>
                <a:gd name="T47" fmla="*/ 71 h 79"/>
                <a:gd name="T48" fmla="*/ 23 w 86"/>
                <a:gd name="T49" fmla="*/ 72 h 79"/>
                <a:gd name="T50" fmla="*/ 30 w 86"/>
                <a:gd name="T51" fmla="*/ 72 h 79"/>
                <a:gd name="T52" fmla="*/ 30 w 86"/>
                <a:gd name="T53" fmla="*/ 77 h 79"/>
                <a:gd name="T54" fmla="*/ 0 w 86"/>
                <a:gd name="T55" fmla="*/ 77 h 79"/>
                <a:gd name="T56" fmla="*/ 0 w 86"/>
                <a:gd name="T57" fmla="*/ 72 h 79"/>
                <a:gd name="T58" fmla="*/ 0 w 86"/>
                <a:gd name="T59" fmla="*/ 72 h 79"/>
                <a:gd name="T60" fmla="*/ 6 w 86"/>
                <a:gd name="T61" fmla="*/ 72 h 79"/>
                <a:gd name="T62" fmla="*/ 8 w 86"/>
                <a:gd name="T63" fmla="*/ 71 h 79"/>
                <a:gd name="T64" fmla="*/ 10 w 86"/>
                <a:gd name="T65" fmla="*/ 70 h 79"/>
                <a:gd name="T66" fmla="*/ 11 w 86"/>
                <a:gd name="T67" fmla="*/ 66 h 79"/>
                <a:gd name="T68" fmla="*/ 12 w 86"/>
                <a:gd name="T69" fmla="*/ 58 h 79"/>
                <a:gd name="T70" fmla="*/ 12 w 86"/>
                <a:gd name="T71" fmla="*/ 19 h 79"/>
                <a:gd name="T72" fmla="*/ 12 w 86"/>
                <a:gd name="T73" fmla="*/ 19 h 79"/>
                <a:gd name="T74" fmla="*/ 11 w 86"/>
                <a:gd name="T75" fmla="*/ 11 h 79"/>
                <a:gd name="T76" fmla="*/ 10 w 86"/>
                <a:gd name="T77" fmla="*/ 7 h 79"/>
                <a:gd name="T78" fmla="*/ 8 w 86"/>
                <a:gd name="T79" fmla="*/ 6 h 79"/>
                <a:gd name="T80" fmla="*/ 6 w 86"/>
                <a:gd name="T81" fmla="*/ 5 h 79"/>
                <a:gd name="T82" fmla="*/ 0 w 86"/>
                <a:gd name="T83" fmla="*/ 5 h 79"/>
                <a:gd name="T84" fmla="*/ 0 w 86"/>
                <a:gd name="T85" fmla="*/ 0 h 79"/>
                <a:gd name="T86" fmla="*/ 25 w 86"/>
                <a:gd name="T87" fmla="*/ 0 h 79"/>
                <a:gd name="T88" fmla="*/ 67 w 86"/>
                <a:gd name="T89" fmla="*/ 51 h 79"/>
                <a:gd name="T90" fmla="*/ 67 w 86"/>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79">
                  <a:moveTo>
                    <a:pt x="67" y="19"/>
                  </a:moveTo>
                  <a:lnTo>
                    <a:pt x="67" y="19"/>
                  </a:lnTo>
                  <a:lnTo>
                    <a:pt x="67" y="11"/>
                  </a:lnTo>
                  <a:lnTo>
                    <a:pt x="65" y="7"/>
                  </a:lnTo>
                  <a:lnTo>
                    <a:pt x="64" y="6"/>
                  </a:lnTo>
                  <a:lnTo>
                    <a:pt x="62" y="5"/>
                  </a:lnTo>
                  <a:lnTo>
                    <a:pt x="55" y="5"/>
                  </a:lnTo>
                  <a:lnTo>
                    <a:pt x="55" y="0"/>
                  </a:lnTo>
                  <a:lnTo>
                    <a:pt x="86" y="0"/>
                  </a:lnTo>
                  <a:lnTo>
                    <a:pt x="86" y="5"/>
                  </a:lnTo>
                  <a:lnTo>
                    <a:pt x="86" y="5"/>
                  </a:lnTo>
                  <a:lnTo>
                    <a:pt x="79" y="5"/>
                  </a:lnTo>
                  <a:lnTo>
                    <a:pt x="77" y="6"/>
                  </a:lnTo>
                  <a:lnTo>
                    <a:pt x="75" y="7"/>
                  </a:lnTo>
                  <a:lnTo>
                    <a:pt x="74"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10" y="70"/>
                  </a:lnTo>
                  <a:lnTo>
                    <a:pt x="11" y="66"/>
                  </a:lnTo>
                  <a:lnTo>
                    <a:pt x="12" y="58"/>
                  </a:lnTo>
                  <a:lnTo>
                    <a:pt x="12" y="19"/>
                  </a:lnTo>
                  <a:lnTo>
                    <a:pt x="12" y="19"/>
                  </a:lnTo>
                  <a:lnTo>
                    <a:pt x="11" y="11"/>
                  </a:lnTo>
                  <a:lnTo>
                    <a:pt x="10"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23"/>
            <p:cNvSpPr>
              <a:spLocks/>
            </p:cNvSpPr>
            <p:nvPr userDrawn="1"/>
          </p:nvSpPr>
          <p:spPr bwMode="auto">
            <a:xfrm>
              <a:off x="5314" y="2817"/>
              <a:ext cx="52" cy="81"/>
            </a:xfrm>
            <a:custGeom>
              <a:avLst/>
              <a:gdLst>
                <a:gd name="T0" fmla="*/ 0 w 52"/>
                <a:gd name="T1" fmla="*/ 81 h 81"/>
                <a:gd name="T2" fmla="*/ 3 w 52"/>
                <a:gd name="T3" fmla="*/ 53 h 81"/>
                <a:gd name="T4" fmla="*/ 4 w 52"/>
                <a:gd name="T5" fmla="*/ 57 h 81"/>
                <a:gd name="T6" fmla="*/ 10 w 52"/>
                <a:gd name="T7" fmla="*/ 66 h 81"/>
                <a:gd name="T8" fmla="*/ 15 w 52"/>
                <a:gd name="T9" fmla="*/ 71 h 81"/>
                <a:gd name="T10" fmla="*/ 23 w 52"/>
                <a:gd name="T11" fmla="*/ 74 h 81"/>
                <a:gd name="T12" fmla="*/ 27 w 52"/>
                <a:gd name="T13" fmla="*/ 74 h 81"/>
                <a:gd name="T14" fmla="*/ 36 w 52"/>
                <a:gd name="T15" fmla="*/ 72 h 81"/>
                <a:gd name="T16" fmla="*/ 40 w 52"/>
                <a:gd name="T17" fmla="*/ 63 h 81"/>
                <a:gd name="T18" fmla="*/ 39 w 52"/>
                <a:gd name="T19" fmla="*/ 59 h 81"/>
                <a:gd name="T20" fmla="*/ 34 w 52"/>
                <a:gd name="T21" fmla="*/ 52 h 81"/>
                <a:gd name="T22" fmla="*/ 18 w 52"/>
                <a:gd name="T23" fmla="*/ 43 h 81"/>
                <a:gd name="T24" fmla="*/ 11 w 52"/>
                <a:gd name="T25" fmla="*/ 39 h 81"/>
                <a:gd name="T26" fmla="*/ 3 w 52"/>
                <a:gd name="T27" fmla="*/ 31 h 81"/>
                <a:gd name="T28" fmla="*/ 1 w 52"/>
                <a:gd name="T29" fmla="*/ 24 h 81"/>
                <a:gd name="T30" fmla="*/ 1 w 52"/>
                <a:gd name="T31" fmla="*/ 20 h 81"/>
                <a:gd name="T32" fmla="*/ 2 w 52"/>
                <a:gd name="T33" fmla="*/ 12 h 81"/>
                <a:gd name="T34" fmla="*/ 8 w 52"/>
                <a:gd name="T35" fmla="*/ 6 h 81"/>
                <a:gd name="T36" fmla="*/ 14 w 52"/>
                <a:gd name="T37" fmla="*/ 2 h 81"/>
                <a:gd name="T38" fmla="*/ 23 w 52"/>
                <a:gd name="T39" fmla="*/ 0 h 81"/>
                <a:gd name="T40" fmla="*/ 28 w 52"/>
                <a:gd name="T41" fmla="*/ 1 h 81"/>
                <a:gd name="T42" fmla="*/ 39 w 52"/>
                <a:gd name="T43" fmla="*/ 6 h 81"/>
                <a:gd name="T44" fmla="*/ 41 w 52"/>
                <a:gd name="T45" fmla="*/ 3 h 81"/>
                <a:gd name="T46" fmla="*/ 45 w 52"/>
                <a:gd name="T47" fmla="*/ 0 h 81"/>
                <a:gd name="T48" fmla="*/ 42 w 52"/>
                <a:gd name="T49" fmla="*/ 28 h 81"/>
                <a:gd name="T50" fmla="*/ 41 w 52"/>
                <a:gd name="T51" fmla="*/ 20 h 81"/>
                <a:gd name="T52" fmla="*/ 34 w 52"/>
                <a:gd name="T53" fmla="*/ 10 h 81"/>
                <a:gd name="T54" fmla="*/ 28 w 52"/>
                <a:gd name="T55" fmla="*/ 7 h 81"/>
                <a:gd name="T56" fmla="*/ 24 w 52"/>
                <a:gd name="T57" fmla="*/ 6 h 81"/>
                <a:gd name="T58" fmla="*/ 16 w 52"/>
                <a:gd name="T59" fmla="*/ 9 h 81"/>
                <a:gd name="T60" fmla="*/ 13 w 52"/>
                <a:gd name="T61" fmla="*/ 16 h 81"/>
                <a:gd name="T62" fmla="*/ 14 w 52"/>
                <a:gd name="T63" fmla="*/ 20 h 81"/>
                <a:gd name="T64" fmla="*/ 19 w 52"/>
                <a:gd name="T65" fmla="*/ 26 h 81"/>
                <a:gd name="T66" fmla="*/ 36 w 52"/>
                <a:gd name="T67" fmla="*/ 36 h 81"/>
                <a:gd name="T68" fmla="*/ 42 w 52"/>
                <a:gd name="T69" fmla="*/ 39 h 81"/>
                <a:gd name="T70" fmla="*/ 51 w 52"/>
                <a:gd name="T71" fmla="*/ 51 h 81"/>
                <a:gd name="T72" fmla="*/ 52 w 52"/>
                <a:gd name="T73" fmla="*/ 57 h 81"/>
                <a:gd name="T74" fmla="*/ 52 w 52"/>
                <a:gd name="T75" fmla="*/ 63 h 81"/>
                <a:gd name="T76" fmla="*/ 47 w 52"/>
                <a:gd name="T77" fmla="*/ 71 h 81"/>
                <a:gd name="T78" fmla="*/ 41 w 52"/>
                <a:gd name="T79" fmla="*/ 77 h 81"/>
                <a:gd name="T80" fmla="*/ 31 w 52"/>
                <a:gd name="T81" fmla="*/ 80 h 81"/>
                <a:gd name="T82" fmla="*/ 27 w 52"/>
                <a:gd name="T83" fmla="*/ 81 h 81"/>
                <a:gd name="T84" fmla="*/ 15 w 52"/>
                <a:gd name="T85" fmla="*/ 78 h 81"/>
                <a:gd name="T86" fmla="*/ 8 w 52"/>
                <a:gd name="T87" fmla="*/ 74 h 81"/>
                <a:gd name="T88" fmla="*/ 3 w 52"/>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81">
                  <a:moveTo>
                    <a:pt x="3" y="81"/>
                  </a:moveTo>
                  <a:lnTo>
                    <a:pt x="0" y="81"/>
                  </a:lnTo>
                  <a:lnTo>
                    <a:pt x="0" y="53"/>
                  </a:lnTo>
                  <a:lnTo>
                    <a:pt x="3" y="53"/>
                  </a:lnTo>
                  <a:lnTo>
                    <a:pt x="3" y="53"/>
                  </a:lnTo>
                  <a:lnTo>
                    <a:pt x="4" y="57"/>
                  </a:lnTo>
                  <a:lnTo>
                    <a:pt x="6" y="62"/>
                  </a:lnTo>
                  <a:lnTo>
                    <a:pt x="10" y="66"/>
                  </a:lnTo>
                  <a:lnTo>
                    <a:pt x="12" y="69"/>
                  </a:lnTo>
                  <a:lnTo>
                    <a:pt x="15" y="71"/>
                  </a:lnTo>
                  <a:lnTo>
                    <a:pt x="19" y="73"/>
                  </a:lnTo>
                  <a:lnTo>
                    <a:pt x="23" y="74"/>
                  </a:lnTo>
                  <a:lnTo>
                    <a:pt x="27" y="74"/>
                  </a:lnTo>
                  <a:lnTo>
                    <a:pt x="27" y="74"/>
                  </a:lnTo>
                  <a:lnTo>
                    <a:pt x="32" y="74"/>
                  </a:lnTo>
                  <a:lnTo>
                    <a:pt x="36"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2" y="12"/>
                  </a:lnTo>
                  <a:lnTo>
                    <a:pt x="4" y="9"/>
                  </a:lnTo>
                  <a:lnTo>
                    <a:pt x="8" y="6"/>
                  </a:lnTo>
                  <a:lnTo>
                    <a:pt x="11" y="3"/>
                  </a:lnTo>
                  <a:lnTo>
                    <a:pt x="14" y="2"/>
                  </a:lnTo>
                  <a:lnTo>
                    <a:pt x="18" y="1"/>
                  </a:lnTo>
                  <a:lnTo>
                    <a:pt x="23" y="0"/>
                  </a:lnTo>
                  <a:lnTo>
                    <a:pt x="23" y="0"/>
                  </a:lnTo>
                  <a:lnTo>
                    <a:pt x="28" y="1"/>
                  </a:lnTo>
                  <a:lnTo>
                    <a:pt x="32" y="2"/>
                  </a:lnTo>
                  <a:lnTo>
                    <a:pt x="39" y="6"/>
                  </a:lnTo>
                  <a:lnTo>
                    <a:pt x="39" y="6"/>
                  </a:lnTo>
                  <a:lnTo>
                    <a:pt x="41" y="3"/>
                  </a:lnTo>
                  <a:lnTo>
                    <a:pt x="42" y="0"/>
                  </a:lnTo>
                  <a:lnTo>
                    <a:pt x="45" y="0"/>
                  </a:lnTo>
                  <a:lnTo>
                    <a:pt x="45" y="28"/>
                  </a:lnTo>
                  <a:lnTo>
                    <a:pt x="42" y="28"/>
                  </a:lnTo>
                  <a:lnTo>
                    <a:pt x="42" y="28"/>
                  </a:lnTo>
                  <a:lnTo>
                    <a:pt x="41" y="20"/>
                  </a:lnTo>
                  <a:lnTo>
                    <a:pt x="38" y="13"/>
                  </a:lnTo>
                  <a:lnTo>
                    <a:pt x="34" y="10"/>
                  </a:lnTo>
                  <a:lnTo>
                    <a:pt x="32" y="8"/>
                  </a:lnTo>
                  <a:lnTo>
                    <a:pt x="28" y="7"/>
                  </a:lnTo>
                  <a:lnTo>
                    <a:pt x="24" y="6"/>
                  </a:lnTo>
                  <a:lnTo>
                    <a:pt x="24" y="6"/>
                  </a:lnTo>
                  <a:lnTo>
                    <a:pt x="19" y="7"/>
                  </a:lnTo>
                  <a:lnTo>
                    <a:pt x="16" y="9"/>
                  </a:lnTo>
                  <a:lnTo>
                    <a:pt x="14" y="12"/>
                  </a:lnTo>
                  <a:lnTo>
                    <a:pt x="13" y="16"/>
                  </a:lnTo>
                  <a:lnTo>
                    <a:pt x="13" y="16"/>
                  </a:lnTo>
                  <a:lnTo>
                    <a:pt x="14" y="20"/>
                  </a:lnTo>
                  <a:lnTo>
                    <a:pt x="16" y="23"/>
                  </a:lnTo>
                  <a:lnTo>
                    <a:pt x="19" y="26"/>
                  </a:lnTo>
                  <a:lnTo>
                    <a:pt x="24" y="29"/>
                  </a:lnTo>
                  <a:lnTo>
                    <a:pt x="36" y="36"/>
                  </a:lnTo>
                  <a:lnTo>
                    <a:pt x="36" y="36"/>
                  </a:lnTo>
                  <a:lnTo>
                    <a:pt x="42" y="39"/>
                  </a:lnTo>
                  <a:lnTo>
                    <a:pt x="47" y="44"/>
                  </a:lnTo>
                  <a:lnTo>
                    <a:pt x="51" y="51"/>
                  </a:lnTo>
                  <a:lnTo>
                    <a:pt x="52" y="54"/>
                  </a:lnTo>
                  <a:lnTo>
                    <a:pt x="52" y="57"/>
                  </a:lnTo>
                  <a:lnTo>
                    <a:pt x="52" y="57"/>
                  </a:lnTo>
                  <a:lnTo>
                    <a:pt x="52" y="63"/>
                  </a:lnTo>
                  <a:lnTo>
                    <a:pt x="49" y="67"/>
                  </a:lnTo>
                  <a:lnTo>
                    <a:pt x="47" y="71"/>
                  </a:lnTo>
                  <a:lnTo>
                    <a:pt x="44" y="74"/>
                  </a:lnTo>
                  <a:lnTo>
                    <a:pt x="41" y="77"/>
                  </a:lnTo>
                  <a:lnTo>
                    <a:pt x="37" y="79"/>
                  </a:lnTo>
                  <a:lnTo>
                    <a:pt x="31" y="80"/>
                  </a:lnTo>
                  <a:lnTo>
                    <a:pt x="27" y="81"/>
                  </a:lnTo>
                  <a:lnTo>
                    <a:pt x="27" y="81"/>
                  </a:lnTo>
                  <a:lnTo>
                    <a:pt x="20" y="80"/>
                  </a:lnTo>
                  <a:lnTo>
                    <a:pt x="15" y="78"/>
                  </a:lnTo>
                  <a:lnTo>
                    <a:pt x="8" y="74"/>
                  </a:lnTo>
                  <a:lnTo>
                    <a:pt x="8"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24"/>
            <p:cNvSpPr>
              <a:spLocks/>
            </p:cNvSpPr>
            <p:nvPr userDrawn="1"/>
          </p:nvSpPr>
          <p:spPr bwMode="auto">
            <a:xfrm>
              <a:off x="5386" y="2819"/>
              <a:ext cx="73" cy="77"/>
            </a:xfrm>
            <a:custGeom>
              <a:avLst/>
              <a:gdLst>
                <a:gd name="T0" fmla="*/ 0 w 73"/>
                <a:gd name="T1" fmla="*/ 5 h 77"/>
                <a:gd name="T2" fmla="*/ 0 w 73"/>
                <a:gd name="T3" fmla="*/ 0 h 77"/>
                <a:gd name="T4" fmla="*/ 40 w 73"/>
                <a:gd name="T5" fmla="*/ 0 h 77"/>
                <a:gd name="T6" fmla="*/ 40 w 73"/>
                <a:gd name="T7" fmla="*/ 5 h 77"/>
                <a:gd name="T8" fmla="*/ 40 w 73"/>
                <a:gd name="T9" fmla="*/ 5 h 77"/>
                <a:gd name="T10" fmla="*/ 33 w 73"/>
                <a:gd name="T11" fmla="*/ 5 h 77"/>
                <a:gd name="T12" fmla="*/ 31 w 73"/>
                <a:gd name="T13" fmla="*/ 6 h 77"/>
                <a:gd name="T14" fmla="*/ 30 w 73"/>
                <a:gd name="T15" fmla="*/ 7 h 77"/>
                <a:gd name="T16" fmla="*/ 28 w 73"/>
                <a:gd name="T17" fmla="*/ 11 h 77"/>
                <a:gd name="T18" fmla="*/ 28 w 73"/>
                <a:gd name="T19" fmla="*/ 19 h 77"/>
                <a:gd name="T20" fmla="*/ 28 w 73"/>
                <a:gd name="T21" fmla="*/ 56 h 77"/>
                <a:gd name="T22" fmla="*/ 28 w 73"/>
                <a:gd name="T23" fmla="*/ 56 h 77"/>
                <a:gd name="T24" fmla="*/ 28 w 73"/>
                <a:gd name="T25" fmla="*/ 64 h 77"/>
                <a:gd name="T26" fmla="*/ 30 w 73"/>
                <a:gd name="T27" fmla="*/ 68 h 77"/>
                <a:gd name="T28" fmla="*/ 31 w 73"/>
                <a:gd name="T29" fmla="*/ 69 h 77"/>
                <a:gd name="T30" fmla="*/ 33 w 73"/>
                <a:gd name="T31" fmla="*/ 70 h 77"/>
                <a:gd name="T32" fmla="*/ 40 w 73"/>
                <a:gd name="T33" fmla="*/ 70 h 77"/>
                <a:gd name="T34" fmla="*/ 55 w 73"/>
                <a:gd name="T35" fmla="*/ 70 h 77"/>
                <a:gd name="T36" fmla="*/ 55 w 73"/>
                <a:gd name="T37" fmla="*/ 70 h 77"/>
                <a:gd name="T38" fmla="*/ 61 w 73"/>
                <a:gd name="T39" fmla="*/ 70 h 77"/>
                <a:gd name="T40" fmla="*/ 66 w 73"/>
                <a:gd name="T41" fmla="*/ 68 h 77"/>
                <a:gd name="T42" fmla="*/ 68 w 73"/>
                <a:gd name="T43" fmla="*/ 66 h 77"/>
                <a:gd name="T44" fmla="*/ 69 w 73"/>
                <a:gd name="T45" fmla="*/ 62 h 77"/>
                <a:gd name="T46" fmla="*/ 70 w 73"/>
                <a:gd name="T47" fmla="*/ 58 h 77"/>
                <a:gd name="T48" fmla="*/ 73 w 73"/>
                <a:gd name="T49" fmla="*/ 58 h 77"/>
                <a:gd name="T50" fmla="*/ 72 w 73"/>
                <a:gd name="T51" fmla="*/ 77 h 77"/>
                <a:gd name="T52" fmla="*/ 0 w 73"/>
                <a:gd name="T53" fmla="*/ 77 h 77"/>
                <a:gd name="T54" fmla="*/ 0 w 73"/>
                <a:gd name="T55" fmla="*/ 72 h 77"/>
                <a:gd name="T56" fmla="*/ 0 w 73"/>
                <a:gd name="T57" fmla="*/ 72 h 77"/>
                <a:gd name="T58" fmla="*/ 7 w 73"/>
                <a:gd name="T59" fmla="*/ 72 h 77"/>
                <a:gd name="T60" fmla="*/ 9 w 73"/>
                <a:gd name="T61" fmla="*/ 71 h 77"/>
                <a:gd name="T62" fmla="*/ 10 w 73"/>
                <a:gd name="T63" fmla="*/ 70 h 77"/>
                <a:gd name="T64" fmla="*/ 12 w 73"/>
                <a:gd name="T65" fmla="*/ 66 h 77"/>
                <a:gd name="T66" fmla="*/ 12 w 73"/>
                <a:gd name="T67" fmla="*/ 58 h 77"/>
                <a:gd name="T68" fmla="*/ 12 w 73"/>
                <a:gd name="T69" fmla="*/ 19 h 77"/>
                <a:gd name="T70" fmla="*/ 12 w 73"/>
                <a:gd name="T71" fmla="*/ 19 h 77"/>
                <a:gd name="T72" fmla="*/ 12 w 73"/>
                <a:gd name="T73" fmla="*/ 11 h 77"/>
                <a:gd name="T74" fmla="*/ 10 w 73"/>
                <a:gd name="T75" fmla="*/ 7 h 77"/>
                <a:gd name="T76" fmla="*/ 9 w 73"/>
                <a:gd name="T77" fmla="*/ 6 h 77"/>
                <a:gd name="T78" fmla="*/ 7 w 73"/>
                <a:gd name="T79" fmla="*/ 5 h 77"/>
                <a:gd name="T80" fmla="*/ 0 w 73"/>
                <a:gd name="T81" fmla="*/ 5 h 77"/>
                <a:gd name="T82" fmla="*/ 0 w 73"/>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77">
                  <a:moveTo>
                    <a:pt x="0" y="5"/>
                  </a:moveTo>
                  <a:lnTo>
                    <a:pt x="0" y="0"/>
                  </a:lnTo>
                  <a:lnTo>
                    <a:pt x="40" y="0"/>
                  </a:lnTo>
                  <a:lnTo>
                    <a:pt x="40" y="5"/>
                  </a:lnTo>
                  <a:lnTo>
                    <a:pt x="40" y="5"/>
                  </a:lnTo>
                  <a:lnTo>
                    <a:pt x="33" y="5"/>
                  </a:lnTo>
                  <a:lnTo>
                    <a:pt x="31" y="6"/>
                  </a:lnTo>
                  <a:lnTo>
                    <a:pt x="30" y="7"/>
                  </a:lnTo>
                  <a:lnTo>
                    <a:pt x="28" y="11"/>
                  </a:lnTo>
                  <a:lnTo>
                    <a:pt x="28" y="19"/>
                  </a:lnTo>
                  <a:lnTo>
                    <a:pt x="28" y="56"/>
                  </a:lnTo>
                  <a:lnTo>
                    <a:pt x="28" y="56"/>
                  </a:lnTo>
                  <a:lnTo>
                    <a:pt x="28" y="64"/>
                  </a:lnTo>
                  <a:lnTo>
                    <a:pt x="30" y="68"/>
                  </a:lnTo>
                  <a:lnTo>
                    <a:pt x="31" y="69"/>
                  </a:lnTo>
                  <a:lnTo>
                    <a:pt x="33" y="70"/>
                  </a:lnTo>
                  <a:lnTo>
                    <a:pt x="40" y="70"/>
                  </a:lnTo>
                  <a:lnTo>
                    <a:pt x="55" y="70"/>
                  </a:lnTo>
                  <a:lnTo>
                    <a:pt x="55" y="70"/>
                  </a:lnTo>
                  <a:lnTo>
                    <a:pt x="61" y="70"/>
                  </a:lnTo>
                  <a:lnTo>
                    <a:pt x="66" y="68"/>
                  </a:lnTo>
                  <a:lnTo>
                    <a:pt x="68" y="66"/>
                  </a:lnTo>
                  <a:lnTo>
                    <a:pt x="69" y="62"/>
                  </a:lnTo>
                  <a:lnTo>
                    <a:pt x="70" y="58"/>
                  </a:lnTo>
                  <a:lnTo>
                    <a:pt x="73" y="58"/>
                  </a:lnTo>
                  <a:lnTo>
                    <a:pt x="72" y="77"/>
                  </a:lnTo>
                  <a:lnTo>
                    <a:pt x="0" y="77"/>
                  </a:ln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25"/>
            <p:cNvSpPr>
              <a:spLocks/>
            </p:cNvSpPr>
            <p:nvPr userDrawn="1"/>
          </p:nvSpPr>
          <p:spPr bwMode="auto">
            <a:xfrm>
              <a:off x="5475"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3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3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3" y="6"/>
                  </a:lnTo>
                  <a:lnTo>
                    <a:pt x="30" y="7"/>
                  </a:lnTo>
                  <a:lnTo>
                    <a:pt x="28" y="11"/>
                  </a:lnTo>
                  <a:lnTo>
                    <a:pt x="28" y="19"/>
                  </a:lnTo>
                  <a:lnTo>
                    <a:pt x="28" y="58"/>
                  </a:lnTo>
                  <a:lnTo>
                    <a:pt x="28" y="58"/>
                  </a:lnTo>
                  <a:lnTo>
                    <a:pt x="28" y="66"/>
                  </a:lnTo>
                  <a:lnTo>
                    <a:pt x="30" y="70"/>
                  </a:lnTo>
                  <a:lnTo>
                    <a:pt x="33"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26"/>
            <p:cNvSpPr>
              <a:spLocks noEditPoints="1"/>
            </p:cNvSpPr>
            <p:nvPr userDrawn="1"/>
          </p:nvSpPr>
          <p:spPr bwMode="auto">
            <a:xfrm>
              <a:off x="5525"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3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4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3" y="74"/>
                  </a:lnTo>
                  <a:lnTo>
                    <a:pt x="89" y="74"/>
                  </a:lnTo>
                  <a:lnTo>
                    <a:pt x="89" y="79"/>
                  </a:lnTo>
                  <a:lnTo>
                    <a:pt x="47" y="79"/>
                  </a:lnTo>
                  <a:lnTo>
                    <a:pt x="47" y="74"/>
                  </a:lnTo>
                  <a:lnTo>
                    <a:pt x="47" y="74"/>
                  </a:lnTo>
                  <a:lnTo>
                    <a:pt x="54" y="74"/>
                  </a:lnTo>
                  <a:lnTo>
                    <a:pt x="58" y="72"/>
                  </a:lnTo>
                  <a:lnTo>
                    <a:pt x="58" y="71"/>
                  </a:lnTo>
                  <a:lnTo>
                    <a:pt x="58" y="69"/>
                  </a:lnTo>
                  <a:lnTo>
                    <a:pt x="57" y="65"/>
                  </a:lnTo>
                  <a:lnTo>
                    <a:pt x="51" y="53"/>
                  </a:lnTo>
                  <a:lnTo>
                    <a:pt x="27"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27"/>
            <p:cNvSpPr>
              <a:spLocks/>
            </p:cNvSpPr>
            <p:nvPr userDrawn="1"/>
          </p:nvSpPr>
          <p:spPr bwMode="auto">
            <a:xfrm>
              <a:off x="3901" y="2963"/>
              <a:ext cx="50" cy="81"/>
            </a:xfrm>
            <a:custGeom>
              <a:avLst/>
              <a:gdLst>
                <a:gd name="T0" fmla="*/ 2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7 w 50"/>
                <a:gd name="T19" fmla="*/ 47 h 81"/>
                <a:gd name="T20" fmla="*/ 15 w 50"/>
                <a:gd name="T21" fmla="*/ 40 h 81"/>
                <a:gd name="T22" fmla="*/ 6 w 50"/>
                <a:gd name="T23" fmla="*/ 33 h 81"/>
                <a:gd name="T24" fmla="*/ 1 w 50"/>
                <a:gd name="T25" fmla="*/ 20 h 81"/>
                <a:gd name="T26" fmla="*/ 1 w 50"/>
                <a:gd name="T27" fmla="*/ 15 h 81"/>
                <a:gd name="T28" fmla="*/ 5 w 50"/>
                <a:gd name="T29" fmla="*/ 9 h 81"/>
                <a:gd name="T30" fmla="*/ 10 w 50"/>
                <a:gd name="T31" fmla="*/ 4 h 81"/>
                <a:gd name="T32" fmla="*/ 17 w 50"/>
                <a:gd name="T33" fmla="*/ 1 h 81"/>
                <a:gd name="T34" fmla="*/ 22 w 50"/>
                <a:gd name="T35" fmla="*/ 0 h 81"/>
                <a:gd name="T36" fmla="*/ 31 w 50"/>
                <a:gd name="T37" fmla="*/ 3 h 81"/>
                <a:gd name="T38" fmla="*/ 38 w 50"/>
                <a:gd name="T39" fmla="*/ 6 h 81"/>
                <a:gd name="T40" fmla="*/ 41 w 50"/>
                <a:gd name="T41" fmla="*/ 0 h 81"/>
                <a:gd name="T42" fmla="*/ 43 w 50"/>
                <a:gd name="T43" fmla="*/ 28 h 81"/>
                <a:gd name="T44" fmla="*/ 41 w 50"/>
                <a:gd name="T45" fmla="*/ 28 h 81"/>
                <a:gd name="T46" fmla="*/ 38 w 50"/>
                <a:gd name="T47" fmla="*/ 17 h 81"/>
                <a:gd name="T48" fmla="*/ 34 w 50"/>
                <a:gd name="T49" fmla="*/ 10 h 81"/>
                <a:gd name="T50" fmla="*/ 27 w 50"/>
                <a:gd name="T51" fmla="*/ 7 h 81"/>
                <a:gd name="T52" fmla="*/ 22 w 50"/>
                <a:gd name="T53" fmla="*/ 6 h 81"/>
                <a:gd name="T54" fmla="*/ 13 w 50"/>
                <a:gd name="T55" fmla="*/ 9 h 81"/>
                <a:gd name="T56" fmla="*/ 10 w 50"/>
                <a:gd name="T57" fmla="*/ 17 h 81"/>
                <a:gd name="T58" fmla="*/ 10 w 50"/>
                <a:gd name="T59" fmla="*/ 22 h 81"/>
                <a:gd name="T60" fmla="*/ 17 w 50"/>
                <a:gd name="T61" fmla="*/ 28 h 81"/>
                <a:gd name="T62" fmla="*/ 37 w 50"/>
                <a:gd name="T63" fmla="*/ 39 h 81"/>
                <a:gd name="T64" fmla="*/ 43 w 50"/>
                <a:gd name="T65" fmla="*/ 43 h 81"/>
                <a:gd name="T66" fmla="*/ 50 w 50"/>
                <a:gd name="T67" fmla="*/ 53 h 81"/>
                <a:gd name="T68" fmla="*/ 50 w 50"/>
                <a:gd name="T69" fmla="*/ 58 h 81"/>
                <a:gd name="T70" fmla="*/ 49 w 50"/>
                <a:gd name="T71" fmla="*/ 67 h 81"/>
                <a:gd name="T72" fmla="*/ 43 w 50"/>
                <a:gd name="T73" fmla="*/ 75 h 81"/>
                <a:gd name="T74" fmla="*/ 36 w 50"/>
                <a:gd name="T75" fmla="*/ 79 h 81"/>
                <a:gd name="T76" fmla="*/ 26 w 50"/>
                <a:gd name="T77" fmla="*/ 81 h 81"/>
                <a:gd name="T78" fmla="*/ 20 w 50"/>
                <a:gd name="T79" fmla="*/ 80 h 81"/>
                <a:gd name="T80" fmla="*/ 7 w 50"/>
                <a:gd name="T81" fmla="*/ 75 h 81"/>
                <a:gd name="T82" fmla="*/ 5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2" y="53"/>
                  </a:lnTo>
                  <a:lnTo>
                    <a:pt x="2" y="53"/>
                  </a:lnTo>
                  <a:lnTo>
                    <a:pt x="3" y="56"/>
                  </a:lnTo>
                  <a:lnTo>
                    <a:pt x="5" y="61"/>
                  </a:lnTo>
                  <a:lnTo>
                    <a:pt x="6" y="65"/>
                  </a:lnTo>
                  <a:lnTo>
                    <a:pt x="9" y="68"/>
                  </a:lnTo>
                  <a:lnTo>
                    <a:pt x="13" y="72"/>
                  </a:lnTo>
                  <a:lnTo>
                    <a:pt x="19" y="75"/>
                  </a:lnTo>
                  <a:lnTo>
                    <a:pt x="26" y="76"/>
                  </a:lnTo>
                  <a:lnTo>
                    <a:pt x="26" y="76"/>
                  </a:lnTo>
                  <a:lnTo>
                    <a:pt x="32" y="75"/>
                  </a:lnTo>
                  <a:lnTo>
                    <a:pt x="37" y="71"/>
                  </a:lnTo>
                  <a:lnTo>
                    <a:pt x="41" y="67"/>
                  </a:lnTo>
                  <a:lnTo>
                    <a:pt x="42" y="62"/>
                  </a:lnTo>
                  <a:lnTo>
                    <a:pt x="42" y="62"/>
                  </a:lnTo>
                  <a:lnTo>
                    <a:pt x="41" y="57"/>
                  </a:lnTo>
                  <a:lnTo>
                    <a:pt x="38" y="54"/>
                  </a:lnTo>
                  <a:lnTo>
                    <a:pt x="34" y="50"/>
                  </a:lnTo>
                  <a:lnTo>
                    <a:pt x="27" y="47"/>
                  </a:lnTo>
                  <a:lnTo>
                    <a:pt x="15" y="40"/>
                  </a:lnTo>
                  <a:lnTo>
                    <a:pt x="15" y="40"/>
                  </a:lnTo>
                  <a:lnTo>
                    <a:pt x="10" y="37"/>
                  </a:lnTo>
                  <a:lnTo>
                    <a:pt x="6" y="33"/>
                  </a:lnTo>
                  <a:lnTo>
                    <a:pt x="2" y="26"/>
                  </a:lnTo>
                  <a:lnTo>
                    <a:pt x="1" y="20"/>
                  </a:lnTo>
                  <a:lnTo>
                    <a:pt x="1" y="20"/>
                  </a:lnTo>
                  <a:lnTo>
                    <a:pt x="1" y="15"/>
                  </a:lnTo>
                  <a:lnTo>
                    <a:pt x="2" y="12"/>
                  </a:lnTo>
                  <a:lnTo>
                    <a:pt x="5" y="9"/>
                  </a:lnTo>
                  <a:lnTo>
                    <a:pt x="7" y="6"/>
                  </a:lnTo>
                  <a:lnTo>
                    <a:pt x="10" y="4"/>
                  </a:lnTo>
                  <a:lnTo>
                    <a:pt x="13" y="3"/>
                  </a:lnTo>
                  <a:lnTo>
                    <a:pt x="17" y="1"/>
                  </a:lnTo>
                  <a:lnTo>
                    <a:pt x="22" y="0"/>
                  </a:lnTo>
                  <a:lnTo>
                    <a:pt x="22" y="0"/>
                  </a:lnTo>
                  <a:lnTo>
                    <a:pt x="27" y="1"/>
                  </a:lnTo>
                  <a:lnTo>
                    <a:pt x="31" y="3"/>
                  </a:lnTo>
                  <a:lnTo>
                    <a:pt x="38" y="6"/>
                  </a:lnTo>
                  <a:lnTo>
                    <a:pt x="38" y="6"/>
                  </a:lnTo>
                  <a:lnTo>
                    <a:pt x="40" y="4"/>
                  </a:lnTo>
                  <a:lnTo>
                    <a:pt x="41" y="0"/>
                  </a:lnTo>
                  <a:lnTo>
                    <a:pt x="43" y="0"/>
                  </a:lnTo>
                  <a:lnTo>
                    <a:pt x="43" y="28"/>
                  </a:lnTo>
                  <a:lnTo>
                    <a:pt x="41" y="28"/>
                  </a:lnTo>
                  <a:lnTo>
                    <a:pt x="41" y="28"/>
                  </a:lnTo>
                  <a:lnTo>
                    <a:pt x="40" y="20"/>
                  </a:lnTo>
                  <a:lnTo>
                    <a:pt x="38" y="17"/>
                  </a:lnTo>
                  <a:lnTo>
                    <a:pt x="37" y="13"/>
                  </a:lnTo>
                  <a:lnTo>
                    <a:pt x="34" y="10"/>
                  </a:lnTo>
                  <a:lnTo>
                    <a:pt x="30" y="8"/>
                  </a:lnTo>
                  <a:lnTo>
                    <a:pt x="27" y="7"/>
                  </a:lnTo>
                  <a:lnTo>
                    <a:pt x="22" y="6"/>
                  </a:lnTo>
                  <a:lnTo>
                    <a:pt x="22" y="6"/>
                  </a:lnTo>
                  <a:lnTo>
                    <a:pt x="16" y="7"/>
                  </a:lnTo>
                  <a:lnTo>
                    <a:pt x="13" y="9"/>
                  </a:lnTo>
                  <a:lnTo>
                    <a:pt x="10" y="12"/>
                  </a:lnTo>
                  <a:lnTo>
                    <a:pt x="10" y="17"/>
                  </a:lnTo>
                  <a:lnTo>
                    <a:pt x="10" y="17"/>
                  </a:lnTo>
                  <a:lnTo>
                    <a:pt x="10" y="22"/>
                  </a:lnTo>
                  <a:lnTo>
                    <a:pt x="13" y="25"/>
                  </a:lnTo>
                  <a:lnTo>
                    <a:pt x="17" y="28"/>
                  </a:lnTo>
                  <a:lnTo>
                    <a:pt x="25" y="33"/>
                  </a:lnTo>
                  <a:lnTo>
                    <a:pt x="37" y="39"/>
                  </a:lnTo>
                  <a:lnTo>
                    <a:pt x="37" y="39"/>
                  </a:lnTo>
                  <a:lnTo>
                    <a:pt x="43" y="43"/>
                  </a:lnTo>
                  <a:lnTo>
                    <a:pt x="48" y="48"/>
                  </a:lnTo>
                  <a:lnTo>
                    <a:pt x="50" y="53"/>
                  </a:lnTo>
                  <a:lnTo>
                    <a:pt x="50" y="58"/>
                  </a:lnTo>
                  <a:lnTo>
                    <a:pt x="50" y="58"/>
                  </a:lnTo>
                  <a:lnTo>
                    <a:pt x="50" y="63"/>
                  </a:lnTo>
                  <a:lnTo>
                    <a:pt x="49" y="67"/>
                  </a:lnTo>
                  <a:lnTo>
                    <a:pt x="45" y="71"/>
                  </a:lnTo>
                  <a:lnTo>
                    <a:pt x="43" y="75"/>
                  </a:lnTo>
                  <a:lnTo>
                    <a:pt x="39" y="77"/>
                  </a:lnTo>
                  <a:lnTo>
                    <a:pt x="36" y="79"/>
                  </a:lnTo>
                  <a:lnTo>
                    <a:pt x="30" y="80"/>
                  </a:lnTo>
                  <a:lnTo>
                    <a:pt x="26" y="81"/>
                  </a:lnTo>
                  <a:lnTo>
                    <a:pt x="26" y="81"/>
                  </a:lnTo>
                  <a:lnTo>
                    <a:pt x="20" y="80"/>
                  </a:lnTo>
                  <a:lnTo>
                    <a:pt x="14" y="78"/>
                  </a:lnTo>
                  <a:lnTo>
                    <a:pt x="7" y="75"/>
                  </a:lnTo>
                  <a:lnTo>
                    <a:pt x="7" y="75"/>
                  </a:lnTo>
                  <a:lnTo>
                    <a:pt x="5"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28"/>
            <p:cNvSpPr>
              <a:spLocks/>
            </p:cNvSpPr>
            <p:nvPr userDrawn="1"/>
          </p:nvSpPr>
          <p:spPr bwMode="auto">
            <a:xfrm>
              <a:off x="3967" y="2966"/>
              <a:ext cx="78" cy="76"/>
            </a:xfrm>
            <a:custGeom>
              <a:avLst/>
              <a:gdLst>
                <a:gd name="T0" fmla="*/ 21 w 78"/>
                <a:gd name="T1" fmla="*/ 73 h 76"/>
                <a:gd name="T2" fmla="*/ 21 w 78"/>
                <a:gd name="T3" fmla="*/ 73 h 76"/>
                <a:gd name="T4" fmla="*/ 28 w 78"/>
                <a:gd name="T5" fmla="*/ 73 h 76"/>
                <a:gd name="T6" fmla="*/ 30 w 78"/>
                <a:gd name="T7" fmla="*/ 72 h 76"/>
                <a:gd name="T8" fmla="*/ 32 w 78"/>
                <a:gd name="T9" fmla="*/ 70 h 76"/>
                <a:gd name="T10" fmla="*/ 33 w 78"/>
                <a:gd name="T11" fmla="*/ 66 h 76"/>
                <a:gd name="T12" fmla="*/ 34 w 78"/>
                <a:gd name="T13" fmla="*/ 59 h 76"/>
                <a:gd name="T14" fmla="*/ 34 w 78"/>
                <a:gd name="T15" fmla="*/ 5 h 76"/>
                <a:gd name="T16" fmla="*/ 17 w 78"/>
                <a:gd name="T17" fmla="*/ 5 h 76"/>
                <a:gd name="T18" fmla="*/ 17 w 78"/>
                <a:gd name="T19" fmla="*/ 5 h 76"/>
                <a:gd name="T20" fmla="*/ 11 w 78"/>
                <a:gd name="T21" fmla="*/ 5 h 76"/>
                <a:gd name="T22" fmla="*/ 6 w 78"/>
                <a:gd name="T23" fmla="*/ 7 h 76"/>
                <a:gd name="T24" fmla="*/ 4 w 78"/>
                <a:gd name="T25" fmla="*/ 10 h 76"/>
                <a:gd name="T26" fmla="*/ 3 w 78"/>
                <a:gd name="T27" fmla="*/ 15 h 76"/>
                <a:gd name="T28" fmla="*/ 2 w 78"/>
                <a:gd name="T29" fmla="*/ 17 h 76"/>
                <a:gd name="T30" fmla="*/ 0 w 78"/>
                <a:gd name="T31" fmla="*/ 17 h 76"/>
                <a:gd name="T32" fmla="*/ 1 w 78"/>
                <a:gd name="T33" fmla="*/ 0 h 76"/>
                <a:gd name="T34" fmla="*/ 77 w 78"/>
                <a:gd name="T35" fmla="*/ 0 h 76"/>
                <a:gd name="T36" fmla="*/ 78 w 78"/>
                <a:gd name="T37" fmla="*/ 17 h 76"/>
                <a:gd name="T38" fmla="*/ 75 w 78"/>
                <a:gd name="T39" fmla="*/ 17 h 76"/>
                <a:gd name="T40" fmla="*/ 75 w 78"/>
                <a:gd name="T41" fmla="*/ 15 h 76"/>
                <a:gd name="T42" fmla="*/ 75 w 78"/>
                <a:gd name="T43" fmla="*/ 15 h 76"/>
                <a:gd name="T44" fmla="*/ 74 w 78"/>
                <a:gd name="T45" fmla="*/ 10 h 76"/>
                <a:gd name="T46" fmla="*/ 72 w 78"/>
                <a:gd name="T47" fmla="*/ 7 h 76"/>
                <a:gd name="T48" fmla="*/ 68 w 78"/>
                <a:gd name="T49" fmla="*/ 5 h 76"/>
                <a:gd name="T50" fmla="*/ 60 w 78"/>
                <a:gd name="T51" fmla="*/ 5 h 76"/>
                <a:gd name="T52" fmla="*/ 44 w 78"/>
                <a:gd name="T53" fmla="*/ 5 h 76"/>
                <a:gd name="T54" fmla="*/ 44 w 78"/>
                <a:gd name="T55" fmla="*/ 59 h 76"/>
                <a:gd name="T56" fmla="*/ 44 w 78"/>
                <a:gd name="T57" fmla="*/ 59 h 76"/>
                <a:gd name="T58" fmla="*/ 44 w 78"/>
                <a:gd name="T59" fmla="*/ 66 h 76"/>
                <a:gd name="T60" fmla="*/ 46 w 78"/>
                <a:gd name="T61" fmla="*/ 70 h 76"/>
                <a:gd name="T62" fmla="*/ 47 w 78"/>
                <a:gd name="T63" fmla="*/ 72 h 76"/>
                <a:gd name="T64" fmla="*/ 49 w 78"/>
                <a:gd name="T65" fmla="*/ 73 h 76"/>
                <a:gd name="T66" fmla="*/ 56 w 78"/>
                <a:gd name="T67" fmla="*/ 73 h 76"/>
                <a:gd name="T68" fmla="*/ 56 w 78"/>
                <a:gd name="T69" fmla="*/ 76 h 76"/>
                <a:gd name="T70" fmla="*/ 21 w 78"/>
                <a:gd name="T71" fmla="*/ 76 h 76"/>
                <a:gd name="T72" fmla="*/ 21 w 78"/>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6">
                  <a:moveTo>
                    <a:pt x="21" y="73"/>
                  </a:moveTo>
                  <a:lnTo>
                    <a:pt x="21" y="73"/>
                  </a:lnTo>
                  <a:lnTo>
                    <a:pt x="28" y="73"/>
                  </a:lnTo>
                  <a:lnTo>
                    <a:pt x="30" y="72"/>
                  </a:lnTo>
                  <a:lnTo>
                    <a:pt x="32" y="70"/>
                  </a:lnTo>
                  <a:lnTo>
                    <a:pt x="33" y="66"/>
                  </a:lnTo>
                  <a:lnTo>
                    <a:pt x="34" y="59"/>
                  </a:lnTo>
                  <a:lnTo>
                    <a:pt x="34" y="5"/>
                  </a:lnTo>
                  <a:lnTo>
                    <a:pt x="17" y="5"/>
                  </a:lnTo>
                  <a:lnTo>
                    <a:pt x="17" y="5"/>
                  </a:lnTo>
                  <a:lnTo>
                    <a:pt x="11" y="5"/>
                  </a:lnTo>
                  <a:lnTo>
                    <a:pt x="6" y="7"/>
                  </a:lnTo>
                  <a:lnTo>
                    <a:pt x="4" y="10"/>
                  </a:lnTo>
                  <a:lnTo>
                    <a:pt x="3" y="15"/>
                  </a:lnTo>
                  <a:lnTo>
                    <a:pt x="2" y="17"/>
                  </a:lnTo>
                  <a:lnTo>
                    <a:pt x="0" y="17"/>
                  </a:lnTo>
                  <a:lnTo>
                    <a:pt x="1" y="0"/>
                  </a:lnTo>
                  <a:lnTo>
                    <a:pt x="77" y="0"/>
                  </a:lnTo>
                  <a:lnTo>
                    <a:pt x="78" y="17"/>
                  </a:lnTo>
                  <a:lnTo>
                    <a:pt x="75" y="17"/>
                  </a:lnTo>
                  <a:lnTo>
                    <a:pt x="75" y="15"/>
                  </a:lnTo>
                  <a:lnTo>
                    <a:pt x="75" y="15"/>
                  </a:lnTo>
                  <a:lnTo>
                    <a:pt x="74" y="10"/>
                  </a:lnTo>
                  <a:lnTo>
                    <a:pt x="72" y="7"/>
                  </a:lnTo>
                  <a:lnTo>
                    <a:pt x="68" y="5"/>
                  </a:lnTo>
                  <a:lnTo>
                    <a:pt x="60" y="5"/>
                  </a:lnTo>
                  <a:lnTo>
                    <a:pt x="44" y="5"/>
                  </a:lnTo>
                  <a:lnTo>
                    <a:pt x="44" y="59"/>
                  </a:lnTo>
                  <a:lnTo>
                    <a:pt x="44" y="59"/>
                  </a:lnTo>
                  <a:lnTo>
                    <a:pt x="44" y="66"/>
                  </a:lnTo>
                  <a:lnTo>
                    <a:pt x="46" y="70"/>
                  </a:lnTo>
                  <a:lnTo>
                    <a:pt x="47" y="72"/>
                  </a:lnTo>
                  <a:lnTo>
                    <a:pt x="49" y="73"/>
                  </a:lnTo>
                  <a:lnTo>
                    <a:pt x="56" y="73"/>
                  </a:lnTo>
                  <a:lnTo>
                    <a:pt x="56" y="76"/>
                  </a:lnTo>
                  <a:lnTo>
                    <a:pt x="21" y="76"/>
                  </a:lnTo>
                  <a:lnTo>
                    <a:pt x="21"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29"/>
            <p:cNvSpPr>
              <a:spLocks noEditPoints="1"/>
            </p:cNvSpPr>
            <p:nvPr userDrawn="1"/>
          </p:nvSpPr>
          <p:spPr bwMode="auto">
            <a:xfrm>
              <a:off x="4044" y="2963"/>
              <a:ext cx="87" cy="79"/>
            </a:xfrm>
            <a:custGeom>
              <a:avLst/>
              <a:gdLst>
                <a:gd name="T0" fmla="*/ 0 w 87"/>
                <a:gd name="T1" fmla="*/ 76 h 79"/>
                <a:gd name="T2" fmla="*/ 0 w 87"/>
                <a:gd name="T3" fmla="*/ 76 h 79"/>
                <a:gd name="T4" fmla="*/ 6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8 w 87"/>
                <a:gd name="T23" fmla="*/ 73 h 79"/>
                <a:gd name="T24" fmla="*/ 81 w 87"/>
                <a:gd name="T25" fmla="*/ 76 h 79"/>
                <a:gd name="T26" fmla="*/ 87 w 87"/>
                <a:gd name="T27" fmla="*/ 76 h 79"/>
                <a:gd name="T28" fmla="*/ 87 w 87"/>
                <a:gd name="T29" fmla="*/ 79 h 79"/>
                <a:gd name="T30" fmla="*/ 52 w 87"/>
                <a:gd name="T31" fmla="*/ 79 h 79"/>
                <a:gd name="T32" fmla="*/ 52 w 87"/>
                <a:gd name="T33" fmla="*/ 76 h 79"/>
                <a:gd name="T34" fmla="*/ 52 w 87"/>
                <a:gd name="T35" fmla="*/ 76 h 79"/>
                <a:gd name="T36" fmla="*/ 58 w 87"/>
                <a:gd name="T37" fmla="*/ 76 h 79"/>
                <a:gd name="T38" fmla="*/ 63 w 87"/>
                <a:gd name="T39" fmla="*/ 73 h 79"/>
                <a:gd name="T40" fmla="*/ 63 w 87"/>
                <a:gd name="T41" fmla="*/ 72 h 79"/>
                <a:gd name="T42" fmla="*/ 64 w 87"/>
                <a:gd name="T43" fmla="*/ 71 h 79"/>
                <a:gd name="T44" fmla="*/ 63 w 87"/>
                <a:gd name="T45" fmla="*/ 66 h 79"/>
                <a:gd name="T46" fmla="*/ 56 w 87"/>
                <a:gd name="T47" fmla="*/ 52 h 79"/>
                <a:gd name="T48" fmla="*/ 25 w 87"/>
                <a:gd name="T49" fmla="*/ 52 h 79"/>
                <a:gd name="T50" fmla="*/ 20 w 87"/>
                <a:gd name="T51" fmla="*/ 66 h 79"/>
                <a:gd name="T52" fmla="*/ 20 w 87"/>
                <a:gd name="T53" fmla="*/ 66 h 79"/>
                <a:gd name="T54" fmla="*/ 19 w 87"/>
                <a:gd name="T55" fmla="*/ 70 h 79"/>
                <a:gd name="T56" fmla="*/ 19 w 87"/>
                <a:gd name="T57" fmla="*/ 72 h 79"/>
                <a:gd name="T58" fmla="*/ 20 w 87"/>
                <a:gd name="T59" fmla="*/ 73 h 79"/>
                <a:gd name="T60" fmla="*/ 23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6" y="76"/>
                  </a:lnTo>
                  <a:lnTo>
                    <a:pt x="10" y="73"/>
                  </a:lnTo>
                  <a:lnTo>
                    <a:pt x="12" y="70"/>
                  </a:lnTo>
                  <a:lnTo>
                    <a:pt x="15" y="65"/>
                  </a:lnTo>
                  <a:lnTo>
                    <a:pt x="42" y="0"/>
                  </a:lnTo>
                  <a:lnTo>
                    <a:pt x="44" y="0"/>
                  </a:lnTo>
                  <a:lnTo>
                    <a:pt x="72" y="65"/>
                  </a:lnTo>
                  <a:lnTo>
                    <a:pt x="72" y="65"/>
                  </a:lnTo>
                  <a:lnTo>
                    <a:pt x="74" y="70"/>
                  </a:lnTo>
                  <a:lnTo>
                    <a:pt x="78" y="73"/>
                  </a:lnTo>
                  <a:lnTo>
                    <a:pt x="81" y="76"/>
                  </a:lnTo>
                  <a:lnTo>
                    <a:pt x="87" y="76"/>
                  </a:lnTo>
                  <a:lnTo>
                    <a:pt x="87" y="79"/>
                  </a:lnTo>
                  <a:lnTo>
                    <a:pt x="52" y="79"/>
                  </a:lnTo>
                  <a:lnTo>
                    <a:pt x="52" y="76"/>
                  </a:lnTo>
                  <a:lnTo>
                    <a:pt x="52" y="76"/>
                  </a:lnTo>
                  <a:lnTo>
                    <a:pt x="58" y="76"/>
                  </a:lnTo>
                  <a:lnTo>
                    <a:pt x="63" y="73"/>
                  </a:lnTo>
                  <a:lnTo>
                    <a:pt x="63" y="72"/>
                  </a:lnTo>
                  <a:lnTo>
                    <a:pt x="64" y="71"/>
                  </a:lnTo>
                  <a:lnTo>
                    <a:pt x="63" y="66"/>
                  </a:lnTo>
                  <a:lnTo>
                    <a:pt x="56" y="52"/>
                  </a:lnTo>
                  <a:lnTo>
                    <a:pt x="25" y="52"/>
                  </a:lnTo>
                  <a:lnTo>
                    <a:pt x="20" y="66"/>
                  </a:lnTo>
                  <a:lnTo>
                    <a:pt x="20" y="66"/>
                  </a:lnTo>
                  <a:lnTo>
                    <a:pt x="19" y="70"/>
                  </a:lnTo>
                  <a:lnTo>
                    <a:pt x="19" y="72"/>
                  </a:lnTo>
                  <a:lnTo>
                    <a:pt x="20" y="73"/>
                  </a:lnTo>
                  <a:lnTo>
                    <a:pt x="23"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30"/>
            <p:cNvSpPr>
              <a:spLocks/>
            </p:cNvSpPr>
            <p:nvPr userDrawn="1"/>
          </p:nvSpPr>
          <p:spPr bwMode="auto">
            <a:xfrm>
              <a:off x="4130" y="2966"/>
              <a:ext cx="80" cy="76"/>
            </a:xfrm>
            <a:custGeom>
              <a:avLst/>
              <a:gdLst>
                <a:gd name="T0" fmla="*/ 23 w 80"/>
                <a:gd name="T1" fmla="*/ 73 h 76"/>
                <a:gd name="T2" fmla="*/ 23 w 80"/>
                <a:gd name="T3" fmla="*/ 73 h 76"/>
                <a:gd name="T4" fmla="*/ 29 w 80"/>
                <a:gd name="T5" fmla="*/ 73 h 76"/>
                <a:gd name="T6" fmla="*/ 31 w 80"/>
                <a:gd name="T7" fmla="*/ 72 h 76"/>
                <a:gd name="T8" fmla="*/ 32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2 w 80"/>
                <a:gd name="T21" fmla="*/ 5 h 76"/>
                <a:gd name="T22" fmla="*/ 8 w 80"/>
                <a:gd name="T23" fmla="*/ 7 h 76"/>
                <a:gd name="T24" fmla="*/ 6 w 80"/>
                <a:gd name="T25" fmla="*/ 10 h 76"/>
                <a:gd name="T26" fmla="*/ 3 w 80"/>
                <a:gd name="T27" fmla="*/ 15 h 76"/>
                <a:gd name="T28" fmla="*/ 3 w 80"/>
                <a:gd name="T29" fmla="*/ 17 h 76"/>
                <a:gd name="T30" fmla="*/ 0 w 80"/>
                <a:gd name="T31" fmla="*/ 17 h 76"/>
                <a:gd name="T32" fmla="*/ 1 w 80"/>
                <a:gd name="T33" fmla="*/ 0 h 76"/>
                <a:gd name="T34" fmla="*/ 79 w 80"/>
                <a:gd name="T35" fmla="*/ 0 h 76"/>
                <a:gd name="T36" fmla="*/ 80 w 80"/>
                <a:gd name="T37" fmla="*/ 17 h 76"/>
                <a:gd name="T38" fmla="*/ 77 w 80"/>
                <a:gd name="T39" fmla="*/ 17 h 76"/>
                <a:gd name="T40" fmla="*/ 77 w 80"/>
                <a:gd name="T41" fmla="*/ 15 h 76"/>
                <a:gd name="T42" fmla="*/ 77 w 80"/>
                <a:gd name="T43" fmla="*/ 15 h 76"/>
                <a:gd name="T44" fmla="*/ 74 w 80"/>
                <a:gd name="T45" fmla="*/ 10 h 76"/>
                <a:gd name="T46" fmla="*/ 72 w 80"/>
                <a:gd name="T47" fmla="*/ 7 h 76"/>
                <a:gd name="T48" fmla="*/ 68 w 80"/>
                <a:gd name="T49" fmla="*/ 5 h 76"/>
                <a:gd name="T50" fmla="*/ 62 w 80"/>
                <a:gd name="T51" fmla="*/ 5 h 76"/>
                <a:gd name="T52" fmla="*/ 45 w 80"/>
                <a:gd name="T53" fmla="*/ 5 h 76"/>
                <a:gd name="T54" fmla="*/ 45 w 80"/>
                <a:gd name="T55" fmla="*/ 59 h 76"/>
                <a:gd name="T56" fmla="*/ 45 w 80"/>
                <a:gd name="T57" fmla="*/ 59 h 76"/>
                <a:gd name="T58" fmla="*/ 45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29" y="73"/>
                  </a:lnTo>
                  <a:lnTo>
                    <a:pt x="31" y="72"/>
                  </a:lnTo>
                  <a:lnTo>
                    <a:pt x="32" y="70"/>
                  </a:lnTo>
                  <a:lnTo>
                    <a:pt x="35" y="66"/>
                  </a:lnTo>
                  <a:lnTo>
                    <a:pt x="35" y="59"/>
                  </a:lnTo>
                  <a:lnTo>
                    <a:pt x="35" y="5"/>
                  </a:lnTo>
                  <a:lnTo>
                    <a:pt x="19" y="5"/>
                  </a:lnTo>
                  <a:lnTo>
                    <a:pt x="19" y="5"/>
                  </a:lnTo>
                  <a:lnTo>
                    <a:pt x="12" y="5"/>
                  </a:lnTo>
                  <a:lnTo>
                    <a:pt x="8" y="7"/>
                  </a:lnTo>
                  <a:lnTo>
                    <a:pt x="6" y="10"/>
                  </a:lnTo>
                  <a:lnTo>
                    <a:pt x="3" y="15"/>
                  </a:lnTo>
                  <a:lnTo>
                    <a:pt x="3" y="17"/>
                  </a:lnTo>
                  <a:lnTo>
                    <a:pt x="0" y="17"/>
                  </a:lnTo>
                  <a:lnTo>
                    <a:pt x="1" y="0"/>
                  </a:lnTo>
                  <a:lnTo>
                    <a:pt x="79" y="0"/>
                  </a:lnTo>
                  <a:lnTo>
                    <a:pt x="80" y="17"/>
                  </a:lnTo>
                  <a:lnTo>
                    <a:pt x="77" y="17"/>
                  </a:lnTo>
                  <a:lnTo>
                    <a:pt x="77" y="15"/>
                  </a:lnTo>
                  <a:lnTo>
                    <a:pt x="77" y="15"/>
                  </a:lnTo>
                  <a:lnTo>
                    <a:pt x="74" y="10"/>
                  </a:lnTo>
                  <a:lnTo>
                    <a:pt x="72" y="7"/>
                  </a:lnTo>
                  <a:lnTo>
                    <a:pt x="68" y="5"/>
                  </a:lnTo>
                  <a:lnTo>
                    <a:pt x="62" y="5"/>
                  </a:lnTo>
                  <a:lnTo>
                    <a:pt x="45" y="5"/>
                  </a:lnTo>
                  <a:lnTo>
                    <a:pt x="45" y="59"/>
                  </a:lnTo>
                  <a:lnTo>
                    <a:pt x="45" y="59"/>
                  </a:lnTo>
                  <a:lnTo>
                    <a:pt x="45"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31"/>
            <p:cNvSpPr>
              <a:spLocks/>
            </p:cNvSpPr>
            <p:nvPr userDrawn="1"/>
          </p:nvSpPr>
          <p:spPr bwMode="auto">
            <a:xfrm>
              <a:off x="4227" y="2963"/>
              <a:ext cx="49" cy="81"/>
            </a:xfrm>
            <a:custGeom>
              <a:avLst/>
              <a:gdLst>
                <a:gd name="T0" fmla="*/ 2 w 49"/>
                <a:gd name="T1" fmla="*/ 53 h 81"/>
                <a:gd name="T2" fmla="*/ 2 w 49"/>
                <a:gd name="T3" fmla="*/ 56 h 81"/>
                <a:gd name="T4" fmla="*/ 5 w 49"/>
                <a:gd name="T5" fmla="*/ 65 h 81"/>
                <a:gd name="T6" fmla="*/ 12 w 49"/>
                <a:gd name="T7" fmla="*/ 72 h 81"/>
                <a:gd name="T8" fmla="*/ 26 w 49"/>
                <a:gd name="T9" fmla="*/ 76 h 81"/>
                <a:gd name="T10" fmla="*/ 31 w 49"/>
                <a:gd name="T11" fmla="*/ 75 h 81"/>
                <a:gd name="T12" fmla="*/ 40 w 49"/>
                <a:gd name="T13" fmla="*/ 67 h 81"/>
                <a:gd name="T14" fmla="*/ 41 w 49"/>
                <a:gd name="T15" fmla="*/ 62 h 81"/>
                <a:gd name="T16" fmla="*/ 38 w 49"/>
                <a:gd name="T17" fmla="*/ 54 h 81"/>
                <a:gd name="T18" fmla="*/ 27 w 49"/>
                <a:gd name="T19" fmla="*/ 47 h 81"/>
                <a:gd name="T20" fmla="*/ 15 w 49"/>
                <a:gd name="T21" fmla="*/ 40 h 81"/>
                <a:gd name="T22" fmla="*/ 4 w 49"/>
                <a:gd name="T23" fmla="*/ 33 h 81"/>
                <a:gd name="T24" fmla="*/ 0 w 49"/>
                <a:gd name="T25" fmla="*/ 20 h 81"/>
                <a:gd name="T26" fmla="*/ 1 w 49"/>
                <a:gd name="T27" fmla="*/ 15 h 81"/>
                <a:gd name="T28" fmla="*/ 4 w 49"/>
                <a:gd name="T29" fmla="*/ 9 h 81"/>
                <a:gd name="T30" fmla="*/ 10 w 49"/>
                <a:gd name="T31" fmla="*/ 4 h 81"/>
                <a:gd name="T32" fmla="*/ 17 w 49"/>
                <a:gd name="T33" fmla="*/ 1 h 81"/>
                <a:gd name="T34" fmla="*/ 22 w 49"/>
                <a:gd name="T35" fmla="*/ 0 h 81"/>
                <a:gd name="T36" fmla="*/ 30 w 49"/>
                <a:gd name="T37" fmla="*/ 3 h 81"/>
                <a:gd name="T38" fmla="*/ 37 w 49"/>
                <a:gd name="T39" fmla="*/ 6 h 81"/>
                <a:gd name="T40" fmla="*/ 41 w 49"/>
                <a:gd name="T41" fmla="*/ 0 h 81"/>
                <a:gd name="T42" fmla="*/ 43 w 49"/>
                <a:gd name="T43" fmla="*/ 28 h 81"/>
                <a:gd name="T44" fmla="*/ 41 w 49"/>
                <a:gd name="T45" fmla="*/ 28 h 81"/>
                <a:gd name="T46" fmla="*/ 38 w 49"/>
                <a:gd name="T47" fmla="*/ 17 h 81"/>
                <a:gd name="T48" fmla="*/ 33 w 49"/>
                <a:gd name="T49" fmla="*/ 10 h 81"/>
                <a:gd name="T50" fmla="*/ 26 w 49"/>
                <a:gd name="T51" fmla="*/ 7 h 81"/>
                <a:gd name="T52" fmla="*/ 22 w 49"/>
                <a:gd name="T53" fmla="*/ 6 h 81"/>
                <a:gd name="T54" fmla="*/ 12 w 49"/>
                <a:gd name="T55" fmla="*/ 9 h 81"/>
                <a:gd name="T56" fmla="*/ 9 w 49"/>
                <a:gd name="T57" fmla="*/ 17 h 81"/>
                <a:gd name="T58" fmla="*/ 10 w 49"/>
                <a:gd name="T59" fmla="*/ 22 h 81"/>
                <a:gd name="T60" fmla="*/ 17 w 49"/>
                <a:gd name="T61" fmla="*/ 28 h 81"/>
                <a:gd name="T62" fmla="*/ 37 w 49"/>
                <a:gd name="T63" fmla="*/ 39 h 81"/>
                <a:gd name="T64" fmla="*/ 42 w 49"/>
                <a:gd name="T65" fmla="*/ 43 h 81"/>
                <a:gd name="T66" fmla="*/ 48 w 49"/>
                <a:gd name="T67" fmla="*/ 53 h 81"/>
                <a:gd name="T68" fmla="*/ 49 w 49"/>
                <a:gd name="T69" fmla="*/ 58 h 81"/>
                <a:gd name="T70" fmla="*/ 47 w 49"/>
                <a:gd name="T71" fmla="*/ 67 h 81"/>
                <a:gd name="T72" fmla="*/ 42 w 49"/>
                <a:gd name="T73" fmla="*/ 75 h 81"/>
                <a:gd name="T74" fmla="*/ 34 w 49"/>
                <a:gd name="T75" fmla="*/ 79 h 81"/>
                <a:gd name="T76" fmla="*/ 26 w 49"/>
                <a:gd name="T77" fmla="*/ 81 h 81"/>
                <a:gd name="T78" fmla="*/ 19 w 49"/>
                <a:gd name="T79" fmla="*/ 80 h 81"/>
                <a:gd name="T80" fmla="*/ 5 w 49"/>
                <a:gd name="T81" fmla="*/ 75 h 81"/>
                <a:gd name="T82" fmla="*/ 3 w 49"/>
                <a:gd name="T83" fmla="*/ 78 h 81"/>
                <a:gd name="T84" fmla="*/ 0 w 49"/>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1">
                  <a:moveTo>
                    <a:pt x="0" y="53"/>
                  </a:moveTo>
                  <a:lnTo>
                    <a:pt x="2" y="53"/>
                  </a:lnTo>
                  <a:lnTo>
                    <a:pt x="2" y="53"/>
                  </a:lnTo>
                  <a:lnTo>
                    <a:pt x="2" y="56"/>
                  </a:lnTo>
                  <a:lnTo>
                    <a:pt x="3" y="61"/>
                  </a:lnTo>
                  <a:lnTo>
                    <a:pt x="5" y="65"/>
                  </a:lnTo>
                  <a:lnTo>
                    <a:pt x="8" y="68"/>
                  </a:lnTo>
                  <a:lnTo>
                    <a:pt x="12" y="72"/>
                  </a:lnTo>
                  <a:lnTo>
                    <a:pt x="18" y="75"/>
                  </a:lnTo>
                  <a:lnTo>
                    <a:pt x="26" y="76"/>
                  </a:lnTo>
                  <a:lnTo>
                    <a:pt x="26" y="76"/>
                  </a:lnTo>
                  <a:lnTo>
                    <a:pt x="31" y="75"/>
                  </a:lnTo>
                  <a:lnTo>
                    <a:pt x="37" y="71"/>
                  </a:lnTo>
                  <a:lnTo>
                    <a:pt x="40" y="67"/>
                  </a:lnTo>
                  <a:lnTo>
                    <a:pt x="41" y="62"/>
                  </a:lnTo>
                  <a:lnTo>
                    <a:pt x="41" y="62"/>
                  </a:lnTo>
                  <a:lnTo>
                    <a:pt x="40" y="57"/>
                  </a:lnTo>
                  <a:lnTo>
                    <a:pt x="38" y="54"/>
                  </a:lnTo>
                  <a:lnTo>
                    <a:pt x="32" y="50"/>
                  </a:lnTo>
                  <a:lnTo>
                    <a:pt x="27" y="47"/>
                  </a:lnTo>
                  <a:lnTo>
                    <a:pt x="15" y="40"/>
                  </a:lnTo>
                  <a:lnTo>
                    <a:pt x="15" y="40"/>
                  </a:lnTo>
                  <a:lnTo>
                    <a:pt x="10" y="37"/>
                  </a:lnTo>
                  <a:lnTo>
                    <a:pt x="4" y="33"/>
                  </a:lnTo>
                  <a:lnTo>
                    <a:pt x="2" y="26"/>
                  </a:lnTo>
                  <a:lnTo>
                    <a:pt x="0" y="20"/>
                  </a:lnTo>
                  <a:lnTo>
                    <a:pt x="0" y="20"/>
                  </a:lnTo>
                  <a:lnTo>
                    <a:pt x="1" y="15"/>
                  </a:lnTo>
                  <a:lnTo>
                    <a:pt x="2" y="12"/>
                  </a:lnTo>
                  <a:lnTo>
                    <a:pt x="4" y="9"/>
                  </a:lnTo>
                  <a:lnTo>
                    <a:pt x="6" y="6"/>
                  </a:lnTo>
                  <a:lnTo>
                    <a:pt x="10" y="4"/>
                  </a:lnTo>
                  <a:lnTo>
                    <a:pt x="13" y="3"/>
                  </a:lnTo>
                  <a:lnTo>
                    <a:pt x="17" y="1"/>
                  </a:lnTo>
                  <a:lnTo>
                    <a:pt x="22" y="0"/>
                  </a:lnTo>
                  <a:lnTo>
                    <a:pt x="22" y="0"/>
                  </a:lnTo>
                  <a:lnTo>
                    <a:pt x="27" y="1"/>
                  </a:lnTo>
                  <a:lnTo>
                    <a:pt x="30" y="3"/>
                  </a:lnTo>
                  <a:lnTo>
                    <a:pt x="37" y="6"/>
                  </a:lnTo>
                  <a:lnTo>
                    <a:pt x="37" y="6"/>
                  </a:lnTo>
                  <a:lnTo>
                    <a:pt x="39" y="4"/>
                  </a:lnTo>
                  <a:lnTo>
                    <a:pt x="41" y="0"/>
                  </a:lnTo>
                  <a:lnTo>
                    <a:pt x="43" y="0"/>
                  </a:lnTo>
                  <a:lnTo>
                    <a:pt x="43" y="28"/>
                  </a:lnTo>
                  <a:lnTo>
                    <a:pt x="41" y="28"/>
                  </a:lnTo>
                  <a:lnTo>
                    <a:pt x="41" y="28"/>
                  </a:lnTo>
                  <a:lnTo>
                    <a:pt x="39" y="20"/>
                  </a:lnTo>
                  <a:lnTo>
                    <a:pt x="38" y="17"/>
                  </a:lnTo>
                  <a:lnTo>
                    <a:pt x="35" y="13"/>
                  </a:lnTo>
                  <a:lnTo>
                    <a:pt x="33" y="10"/>
                  </a:lnTo>
                  <a:lnTo>
                    <a:pt x="30" y="8"/>
                  </a:lnTo>
                  <a:lnTo>
                    <a:pt x="26" y="7"/>
                  </a:lnTo>
                  <a:lnTo>
                    <a:pt x="22" y="6"/>
                  </a:lnTo>
                  <a:lnTo>
                    <a:pt x="22" y="6"/>
                  </a:lnTo>
                  <a:lnTo>
                    <a:pt x="16" y="7"/>
                  </a:lnTo>
                  <a:lnTo>
                    <a:pt x="12" y="9"/>
                  </a:lnTo>
                  <a:lnTo>
                    <a:pt x="10" y="12"/>
                  </a:lnTo>
                  <a:lnTo>
                    <a:pt x="9" y="17"/>
                  </a:lnTo>
                  <a:lnTo>
                    <a:pt x="9" y="17"/>
                  </a:lnTo>
                  <a:lnTo>
                    <a:pt x="10" y="22"/>
                  </a:lnTo>
                  <a:lnTo>
                    <a:pt x="13" y="25"/>
                  </a:lnTo>
                  <a:lnTo>
                    <a:pt x="17" y="28"/>
                  </a:lnTo>
                  <a:lnTo>
                    <a:pt x="25" y="33"/>
                  </a:lnTo>
                  <a:lnTo>
                    <a:pt x="37" y="39"/>
                  </a:lnTo>
                  <a:lnTo>
                    <a:pt x="37" y="39"/>
                  </a:lnTo>
                  <a:lnTo>
                    <a:pt x="42" y="43"/>
                  </a:lnTo>
                  <a:lnTo>
                    <a:pt x="46" y="48"/>
                  </a:lnTo>
                  <a:lnTo>
                    <a:pt x="48" y="53"/>
                  </a:lnTo>
                  <a:lnTo>
                    <a:pt x="49" y="58"/>
                  </a:lnTo>
                  <a:lnTo>
                    <a:pt x="49" y="58"/>
                  </a:lnTo>
                  <a:lnTo>
                    <a:pt x="49" y="63"/>
                  </a:lnTo>
                  <a:lnTo>
                    <a:pt x="47" y="67"/>
                  </a:lnTo>
                  <a:lnTo>
                    <a:pt x="45" y="71"/>
                  </a:lnTo>
                  <a:lnTo>
                    <a:pt x="42" y="75"/>
                  </a:lnTo>
                  <a:lnTo>
                    <a:pt x="39" y="77"/>
                  </a:lnTo>
                  <a:lnTo>
                    <a:pt x="34" y="79"/>
                  </a:lnTo>
                  <a:lnTo>
                    <a:pt x="30" y="80"/>
                  </a:lnTo>
                  <a:lnTo>
                    <a:pt x="26" y="81"/>
                  </a:lnTo>
                  <a:lnTo>
                    <a:pt x="26" y="81"/>
                  </a:lnTo>
                  <a:lnTo>
                    <a:pt x="19" y="80"/>
                  </a:lnTo>
                  <a:lnTo>
                    <a:pt x="14" y="78"/>
                  </a:lnTo>
                  <a:lnTo>
                    <a:pt x="5" y="75"/>
                  </a:lnTo>
                  <a:lnTo>
                    <a:pt x="5" y="75"/>
                  </a:lnTo>
                  <a:lnTo>
                    <a:pt x="3"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32"/>
            <p:cNvSpPr>
              <a:spLocks noEditPoints="1"/>
            </p:cNvSpPr>
            <p:nvPr userDrawn="1"/>
          </p:nvSpPr>
          <p:spPr bwMode="auto">
            <a:xfrm>
              <a:off x="4298" y="2966"/>
              <a:ext cx="74" cy="76"/>
            </a:xfrm>
            <a:custGeom>
              <a:avLst/>
              <a:gdLst>
                <a:gd name="T0" fmla="*/ 0 w 74"/>
                <a:gd name="T1" fmla="*/ 73 h 76"/>
                <a:gd name="T2" fmla="*/ 9 w 74"/>
                <a:gd name="T3" fmla="*/ 72 h 76"/>
                <a:gd name="T4" fmla="*/ 12 w 74"/>
                <a:gd name="T5" fmla="*/ 66 h 76"/>
                <a:gd name="T6" fmla="*/ 12 w 74"/>
                <a:gd name="T7" fmla="*/ 17 h 76"/>
                <a:gd name="T8" fmla="*/ 12 w 74"/>
                <a:gd name="T9" fmla="*/ 9 h 76"/>
                <a:gd name="T10" fmla="*/ 9 w 74"/>
                <a:gd name="T11" fmla="*/ 4 h 76"/>
                <a:gd name="T12" fmla="*/ 0 w 74"/>
                <a:gd name="T13" fmla="*/ 3 h 76"/>
                <a:gd name="T14" fmla="*/ 33 w 74"/>
                <a:gd name="T15" fmla="*/ 0 h 76"/>
                <a:gd name="T16" fmla="*/ 40 w 74"/>
                <a:gd name="T17" fmla="*/ 1 h 76"/>
                <a:gd name="T18" fmla="*/ 49 w 74"/>
                <a:gd name="T19" fmla="*/ 4 h 76"/>
                <a:gd name="T20" fmla="*/ 56 w 74"/>
                <a:gd name="T21" fmla="*/ 9 h 76"/>
                <a:gd name="T22" fmla="*/ 60 w 74"/>
                <a:gd name="T23" fmla="*/ 17 h 76"/>
                <a:gd name="T24" fmla="*/ 60 w 74"/>
                <a:gd name="T25" fmla="*/ 21 h 76"/>
                <a:gd name="T26" fmla="*/ 59 w 74"/>
                <a:gd name="T27" fmla="*/ 29 h 76"/>
                <a:gd name="T28" fmla="*/ 55 w 74"/>
                <a:gd name="T29" fmla="*/ 35 h 76"/>
                <a:gd name="T30" fmla="*/ 47 w 74"/>
                <a:gd name="T31" fmla="*/ 40 h 76"/>
                <a:gd name="T32" fmla="*/ 38 w 74"/>
                <a:gd name="T33" fmla="*/ 43 h 76"/>
                <a:gd name="T34" fmla="*/ 51 w 74"/>
                <a:gd name="T35" fmla="*/ 57 h 76"/>
                <a:gd name="T36" fmla="*/ 62 w 74"/>
                <a:gd name="T37" fmla="*/ 68 h 76"/>
                <a:gd name="T38" fmla="*/ 74 w 74"/>
                <a:gd name="T39" fmla="*/ 73 h 76"/>
                <a:gd name="T40" fmla="*/ 53 w 74"/>
                <a:gd name="T41" fmla="*/ 76 h 76"/>
                <a:gd name="T42" fmla="*/ 21 w 74"/>
                <a:gd name="T43" fmla="*/ 43 h 76"/>
                <a:gd name="T44" fmla="*/ 21 w 74"/>
                <a:gd name="T45" fmla="*/ 59 h 76"/>
                <a:gd name="T46" fmla="*/ 24 w 74"/>
                <a:gd name="T47" fmla="*/ 70 h 76"/>
                <a:gd name="T48" fmla="*/ 28 w 74"/>
                <a:gd name="T49" fmla="*/ 73 h 76"/>
                <a:gd name="T50" fmla="*/ 34 w 74"/>
                <a:gd name="T51" fmla="*/ 76 h 76"/>
                <a:gd name="T52" fmla="*/ 0 w 74"/>
                <a:gd name="T53" fmla="*/ 73 h 76"/>
                <a:gd name="T54" fmla="*/ 33 w 74"/>
                <a:gd name="T55" fmla="*/ 38 h 76"/>
                <a:gd name="T56" fmla="*/ 40 w 74"/>
                <a:gd name="T57" fmla="*/ 36 h 76"/>
                <a:gd name="T58" fmla="*/ 45 w 74"/>
                <a:gd name="T59" fmla="*/ 33 h 76"/>
                <a:gd name="T60" fmla="*/ 49 w 74"/>
                <a:gd name="T61" fmla="*/ 21 h 76"/>
                <a:gd name="T62" fmla="*/ 48 w 74"/>
                <a:gd name="T63" fmla="*/ 15 h 76"/>
                <a:gd name="T64" fmla="*/ 43 w 74"/>
                <a:gd name="T65" fmla="*/ 7 h 76"/>
                <a:gd name="T66" fmla="*/ 37 w 74"/>
                <a:gd name="T67" fmla="*/ 5 h 76"/>
                <a:gd name="T68" fmla="*/ 21 w 74"/>
                <a:gd name="T69" fmla="*/ 5 h 76"/>
                <a:gd name="T70" fmla="*/ 33 w 74"/>
                <a:gd name="T71"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76">
                  <a:moveTo>
                    <a:pt x="0" y="73"/>
                  </a:moveTo>
                  <a:lnTo>
                    <a:pt x="0" y="73"/>
                  </a:lnTo>
                  <a:lnTo>
                    <a:pt x="6" y="73"/>
                  </a:lnTo>
                  <a:lnTo>
                    <a:pt x="9" y="72"/>
                  </a:lnTo>
                  <a:lnTo>
                    <a:pt x="10" y="70"/>
                  </a:lnTo>
                  <a:lnTo>
                    <a:pt x="12" y="66"/>
                  </a:lnTo>
                  <a:lnTo>
                    <a:pt x="12" y="59"/>
                  </a:lnTo>
                  <a:lnTo>
                    <a:pt x="12" y="17"/>
                  </a:lnTo>
                  <a:lnTo>
                    <a:pt x="12" y="17"/>
                  </a:lnTo>
                  <a:lnTo>
                    <a:pt x="12" y="9"/>
                  </a:lnTo>
                  <a:lnTo>
                    <a:pt x="10" y="5"/>
                  </a:lnTo>
                  <a:lnTo>
                    <a:pt x="9" y="4"/>
                  </a:lnTo>
                  <a:lnTo>
                    <a:pt x="6" y="3"/>
                  </a:lnTo>
                  <a:lnTo>
                    <a:pt x="0" y="3"/>
                  </a:lnTo>
                  <a:lnTo>
                    <a:pt x="0" y="0"/>
                  </a:lnTo>
                  <a:lnTo>
                    <a:pt x="33" y="0"/>
                  </a:lnTo>
                  <a:lnTo>
                    <a:pt x="33" y="0"/>
                  </a:lnTo>
                  <a:lnTo>
                    <a:pt x="40" y="1"/>
                  </a:lnTo>
                  <a:lnTo>
                    <a:pt x="45" y="2"/>
                  </a:lnTo>
                  <a:lnTo>
                    <a:pt x="49" y="4"/>
                  </a:lnTo>
                  <a:lnTo>
                    <a:pt x="54" y="6"/>
                  </a:lnTo>
                  <a:lnTo>
                    <a:pt x="56" y="9"/>
                  </a:lnTo>
                  <a:lnTo>
                    <a:pt x="58" y="12"/>
                  </a:lnTo>
                  <a:lnTo>
                    <a:pt x="60" y="17"/>
                  </a:lnTo>
                  <a:lnTo>
                    <a:pt x="60" y="21"/>
                  </a:lnTo>
                  <a:lnTo>
                    <a:pt x="60" y="21"/>
                  </a:lnTo>
                  <a:lnTo>
                    <a:pt x="60" y="25"/>
                  </a:lnTo>
                  <a:lnTo>
                    <a:pt x="59" y="29"/>
                  </a:lnTo>
                  <a:lnTo>
                    <a:pt x="57" y="33"/>
                  </a:lnTo>
                  <a:lnTo>
                    <a:pt x="55" y="35"/>
                  </a:lnTo>
                  <a:lnTo>
                    <a:pt x="52" y="38"/>
                  </a:lnTo>
                  <a:lnTo>
                    <a:pt x="47" y="40"/>
                  </a:lnTo>
                  <a:lnTo>
                    <a:pt x="43" y="41"/>
                  </a:lnTo>
                  <a:lnTo>
                    <a:pt x="38" y="43"/>
                  </a:lnTo>
                  <a:lnTo>
                    <a:pt x="51" y="57"/>
                  </a:lnTo>
                  <a:lnTo>
                    <a:pt x="51" y="57"/>
                  </a:lnTo>
                  <a:lnTo>
                    <a:pt x="56" y="63"/>
                  </a:lnTo>
                  <a:lnTo>
                    <a:pt x="62" y="68"/>
                  </a:lnTo>
                  <a:lnTo>
                    <a:pt x="68" y="72"/>
                  </a:lnTo>
                  <a:lnTo>
                    <a:pt x="74" y="73"/>
                  </a:lnTo>
                  <a:lnTo>
                    <a:pt x="74" y="76"/>
                  </a:lnTo>
                  <a:lnTo>
                    <a:pt x="53" y="76"/>
                  </a:lnTo>
                  <a:lnTo>
                    <a:pt x="28" y="43"/>
                  </a:lnTo>
                  <a:lnTo>
                    <a:pt x="21" y="43"/>
                  </a:lnTo>
                  <a:lnTo>
                    <a:pt x="21" y="59"/>
                  </a:lnTo>
                  <a:lnTo>
                    <a:pt x="21" y="59"/>
                  </a:lnTo>
                  <a:lnTo>
                    <a:pt x="23" y="66"/>
                  </a:lnTo>
                  <a:lnTo>
                    <a:pt x="24" y="70"/>
                  </a:lnTo>
                  <a:lnTo>
                    <a:pt x="26" y="72"/>
                  </a:lnTo>
                  <a:lnTo>
                    <a:pt x="28" y="73"/>
                  </a:lnTo>
                  <a:lnTo>
                    <a:pt x="34" y="73"/>
                  </a:lnTo>
                  <a:lnTo>
                    <a:pt x="34" y="76"/>
                  </a:lnTo>
                  <a:lnTo>
                    <a:pt x="0" y="76"/>
                  </a:lnTo>
                  <a:lnTo>
                    <a:pt x="0" y="73"/>
                  </a:lnTo>
                  <a:close/>
                  <a:moveTo>
                    <a:pt x="33" y="38"/>
                  </a:moveTo>
                  <a:lnTo>
                    <a:pt x="33" y="38"/>
                  </a:lnTo>
                  <a:lnTo>
                    <a:pt x="37" y="37"/>
                  </a:lnTo>
                  <a:lnTo>
                    <a:pt x="40" y="36"/>
                  </a:lnTo>
                  <a:lnTo>
                    <a:pt x="43" y="35"/>
                  </a:lnTo>
                  <a:lnTo>
                    <a:pt x="45" y="33"/>
                  </a:lnTo>
                  <a:lnTo>
                    <a:pt x="48" y="27"/>
                  </a:lnTo>
                  <a:lnTo>
                    <a:pt x="49" y="21"/>
                  </a:lnTo>
                  <a:lnTo>
                    <a:pt x="49" y="21"/>
                  </a:lnTo>
                  <a:lnTo>
                    <a:pt x="48" y="15"/>
                  </a:lnTo>
                  <a:lnTo>
                    <a:pt x="45" y="9"/>
                  </a:lnTo>
                  <a:lnTo>
                    <a:pt x="43" y="7"/>
                  </a:lnTo>
                  <a:lnTo>
                    <a:pt x="40" y="6"/>
                  </a:lnTo>
                  <a:lnTo>
                    <a:pt x="37" y="5"/>
                  </a:lnTo>
                  <a:lnTo>
                    <a:pt x="33" y="5"/>
                  </a:lnTo>
                  <a:lnTo>
                    <a:pt x="21" y="5"/>
                  </a:lnTo>
                  <a:lnTo>
                    <a:pt x="21" y="38"/>
                  </a:lnTo>
                  <a:lnTo>
                    <a:pt x="33"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33"/>
            <p:cNvSpPr>
              <a:spLocks noEditPoints="1"/>
            </p:cNvSpPr>
            <p:nvPr userDrawn="1"/>
          </p:nvSpPr>
          <p:spPr bwMode="auto">
            <a:xfrm>
              <a:off x="4376" y="2935"/>
              <a:ext cx="88" cy="107"/>
            </a:xfrm>
            <a:custGeom>
              <a:avLst/>
              <a:gdLst>
                <a:gd name="T0" fmla="*/ 0 w 88"/>
                <a:gd name="T1" fmla="*/ 104 h 107"/>
                <a:gd name="T2" fmla="*/ 10 w 88"/>
                <a:gd name="T3" fmla="*/ 101 h 107"/>
                <a:gd name="T4" fmla="*/ 16 w 88"/>
                <a:gd name="T5" fmla="*/ 93 h 107"/>
                <a:gd name="T6" fmla="*/ 45 w 88"/>
                <a:gd name="T7" fmla="*/ 28 h 107"/>
                <a:gd name="T8" fmla="*/ 72 w 88"/>
                <a:gd name="T9" fmla="*/ 93 h 107"/>
                <a:gd name="T10" fmla="*/ 78 w 88"/>
                <a:gd name="T11" fmla="*/ 101 h 107"/>
                <a:gd name="T12" fmla="*/ 88 w 88"/>
                <a:gd name="T13" fmla="*/ 104 h 107"/>
                <a:gd name="T14" fmla="*/ 52 w 88"/>
                <a:gd name="T15" fmla="*/ 107 h 107"/>
                <a:gd name="T16" fmla="*/ 52 w 88"/>
                <a:gd name="T17" fmla="*/ 104 h 107"/>
                <a:gd name="T18" fmla="*/ 63 w 88"/>
                <a:gd name="T19" fmla="*/ 101 h 107"/>
                <a:gd name="T20" fmla="*/ 64 w 88"/>
                <a:gd name="T21" fmla="*/ 99 h 107"/>
                <a:gd name="T22" fmla="*/ 56 w 88"/>
                <a:gd name="T23" fmla="*/ 80 h 107"/>
                <a:gd name="T24" fmla="*/ 20 w 88"/>
                <a:gd name="T25" fmla="*/ 94 h 107"/>
                <a:gd name="T26" fmla="*/ 19 w 88"/>
                <a:gd name="T27" fmla="*/ 98 h 107"/>
                <a:gd name="T28" fmla="*/ 20 w 88"/>
                <a:gd name="T29" fmla="*/ 101 h 107"/>
                <a:gd name="T30" fmla="*/ 29 w 88"/>
                <a:gd name="T31" fmla="*/ 104 h 107"/>
                <a:gd name="T32" fmla="*/ 0 w 88"/>
                <a:gd name="T33" fmla="*/ 107 h 107"/>
                <a:gd name="T34" fmla="*/ 54 w 88"/>
                <a:gd name="T35" fmla="*/ 76 h 107"/>
                <a:gd name="T36" fmla="*/ 27 w 88"/>
                <a:gd name="T37" fmla="*/ 76 h 107"/>
                <a:gd name="T38" fmla="*/ 33 w 88"/>
                <a:gd name="T39" fmla="*/ 11 h 107"/>
                <a:gd name="T40" fmla="*/ 34 w 88"/>
                <a:gd name="T41" fmla="*/ 7 h 107"/>
                <a:gd name="T42" fmla="*/ 39 w 88"/>
                <a:gd name="T43" fmla="*/ 2 h 107"/>
                <a:gd name="T44" fmla="*/ 43 w 88"/>
                <a:gd name="T45" fmla="*/ 0 h 107"/>
                <a:gd name="T46" fmla="*/ 51 w 88"/>
                <a:gd name="T47" fmla="*/ 4 h 107"/>
                <a:gd name="T48" fmla="*/ 54 w 88"/>
                <a:gd name="T49" fmla="*/ 11 h 107"/>
                <a:gd name="T50" fmla="*/ 53 w 88"/>
                <a:gd name="T51" fmla="*/ 16 h 107"/>
                <a:gd name="T52" fmla="*/ 48 w 88"/>
                <a:gd name="T53" fmla="*/ 21 h 107"/>
                <a:gd name="T54" fmla="*/ 43 w 88"/>
                <a:gd name="T55" fmla="*/ 21 h 107"/>
                <a:gd name="T56" fmla="*/ 36 w 88"/>
                <a:gd name="T57" fmla="*/ 19 h 107"/>
                <a:gd name="T58" fmla="*/ 33 w 88"/>
                <a:gd name="T59" fmla="*/ 11 h 107"/>
                <a:gd name="T60" fmla="*/ 49 w 88"/>
                <a:gd name="T61" fmla="*/ 11 h 107"/>
                <a:gd name="T62" fmla="*/ 49 w 88"/>
                <a:gd name="T63" fmla="*/ 9 h 107"/>
                <a:gd name="T64" fmla="*/ 46 w 88"/>
                <a:gd name="T65" fmla="*/ 6 h 107"/>
                <a:gd name="T66" fmla="*/ 43 w 88"/>
                <a:gd name="T67" fmla="*/ 5 h 107"/>
                <a:gd name="T68" fmla="*/ 39 w 88"/>
                <a:gd name="T69" fmla="*/ 7 h 107"/>
                <a:gd name="T70" fmla="*/ 37 w 88"/>
                <a:gd name="T71" fmla="*/ 11 h 107"/>
                <a:gd name="T72" fmla="*/ 38 w 88"/>
                <a:gd name="T73" fmla="*/ 13 h 107"/>
                <a:gd name="T74" fmla="*/ 41 w 88"/>
                <a:gd name="T75" fmla="*/ 17 h 107"/>
                <a:gd name="T76" fmla="*/ 43 w 88"/>
                <a:gd name="T77" fmla="*/ 17 h 107"/>
                <a:gd name="T78" fmla="*/ 48 w 88"/>
                <a:gd name="T79" fmla="*/ 16 h 107"/>
                <a:gd name="T80" fmla="*/ 49 w 88"/>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 h="107">
                  <a:moveTo>
                    <a:pt x="0" y="104"/>
                  </a:moveTo>
                  <a:lnTo>
                    <a:pt x="0" y="104"/>
                  </a:lnTo>
                  <a:lnTo>
                    <a:pt x="6" y="104"/>
                  </a:lnTo>
                  <a:lnTo>
                    <a:pt x="10" y="101"/>
                  </a:lnTo>
                  <a:lnTo>
                    <a:pt x="12" y="98"/>
                  </a:lnTo>
                  <a:lnTo>
                    <a:pt x="16" y="93"/>
                  </a:lnTo>
                  <a:lnTo>
                    <a:pt x="42" y="28"/>
                  </a:lnTo>
                  <a:lnTo>
                    <a:pt x="45" y="28"/>
                  </a:lnTo>
                  <a:lnTo>
                    <a:pt x="72" y="93"/>
                  </a:lnTo>
                  <a:lnTo>
                    <a:pt x="72" y="93"/>
                  </a:lnTo>
                  <a:lnTo>
                    <a:pt x="75" y="98"/>
                  </a:lnTo>
                  <a:lnTo>
                    <a:pt x="78" y="101"/>
                  </a:lnTo>
                  <a:lnTo>
                    <a:pt x="81" y="104"/>
                  </a:lnTo>
                  <a:lnTo>
                    <a:pt x="88" y="104"/>
                  </a:lnTo>
                  <a:lnTo>
                    <a:pt x="88" y="107"/>
                  </a:lnTo>
                  <a:lnTo>
                    <a:pt x="52" y="107"/>
                  </a:lnTo>
                  <a:lnTo>
                    <a:pt x="52" y="104"/>
                  </a:lnTo>
                  <a:lnTo>
                    <a:pt x="52" y="104"/>
                  </a:lnTo>
                  <a:lnTo>
                    <a:pt x="59" y="104"/>
                  </a:lnTo>
                  <a:lnTo>
                    <a:pt x="63" y="101"/>
                  </a:lnTo>
                  <a:lnTo>
                    <a:pt x="63" y="100"/>
                  </a:lnTo>
                  <a:lnTo>
                    <a:pt x="64" y="99"/>
                  </a:lnTo>
                  <a:lnTo>
                    <a:pt x="63" y="94"/>
                  </a:lnTo>
                  <a:lnTo>
                    <a:pt x="56" y="80"/>
                  </a:lnTo>
                  <a:lnTo>
                    <a:pt x="25" y="80"/>
                  </a:lnTo>
                  <a:lnTo>
                    <a:pt x="20" y="94"/>
                  </a:lnTo>
                  <a:lnTo>
                    <a:pt x="20" y="94"/>
                  </a:lnTo>
                  <a:lnTo>
                    <a:pt x="19" y="98"/>
                  </a:lnTo>
                  <a:lnTo>
                    <a:pt x="19" y="100"/>
                  </a:lnTo>
                  <a:lnTo>
                    <a:pt x="20" y="101"/>
                  </a:lnTo>
                  <a:lnTo>
                    <a:pt x="23" y="104"/>
                  </a:lnTo>
                  <a:lnTo>
                    <a:pt x="29" y="104"/>
                  </a:lnTo>
                  <a:lnTo>
                    <a:pt x="29" y="107"/>
                  </a:lnTo>
                  <a:lnTo>
                    <a:pt x="0" y="107"/>
                  </a:lnTo>
                  <a:lnTo>
                    <a:pt x="0" y="104"/>
                  </a:lnTo>
                  <a:close/>
                  <a:moveTo>
                    <a:pt x="54" y="76"/>
                  </a:moveTo>
                  <a:lnTo>
                    <a:pt x="41" y="46"/>
                  </a:lnTo>
                  <a:lnTo>
                    <a:pt x="27" y="76"/>
                  </a:lnTo>
                  <a:lnTo>
                    <a:pt x="54" y="76"/>
                  </a:lnTo>
                  <a:close/>
                  <a:moveTo>
                    <a:pt x="33" y="11"/>
                  </a:moveTo>
                  <a:lnTo>
                    <a:pt x="33" y="11"/>
                  </a:lnTo>
                  <a:lnTo>
                    <a:pt x="34" y="7"/>
                  </a:lnTo>
                  <a:lnTo>
                    <a:pt x="36" y="4"/>
                  </a:lnTo>
                  <a:lnTo>
                    <a:pt x="39" y="2"/>
                  </a:lnTo>
                  <a:lnTo>
                    <a:pt x="43" y="0"/>
                  </a:lnTo>
                  <a:lnTo>
                    <a:pt x="43" y="0"/>
                  </a:lnTo>
                  <a:lnTo>
                    <a:pt x="48" y="2"/>
                  </a:lnTo>
                  <a:lnTo>
                    <a:pt x="51" y="4"/>
                  </a:lnTo>
                  <a:lnTo>
                    <a:pt x="53" y="7"/>
                  </a:lnTo>
                  <a:lnTo>
                    <a:pt x="54" y="11"/>
                  </a:lnTo>
                  <a:lnTo>
                    <a:pt x="54" y="11"/>
                  </a:lnTo>
                  <a:lnTo>
                    <a:pt x="53" y="16"/>
                  </a:lnTo>
                  <a:lnTo>
                    <a:pt x="51" y="19"/>
                  </a:lnTo>
                  <a:lnTo>
                    <a:pt x="48" y="21"/>
                  </a:lnTo>
                  <a:lnTo>
                    <a:pt x="43" y="21"/>
                  </a:lnTo>
                  <a:lnTo>
                    <a:pt x="43" y="21"/>
                  </a:lnTo>
                  <a:lnTo>
                    <a:pt x="39" y="21"/>
                  </a:lnTo>
                  <a:lnTo>
                    <a:pt x="36" y="19"/>
                  </a:lnTo>
                  <a:lnTo>
                    <a:pt x="34" y="16"/>
                  </a:lnTo>
                  <a:lnTo>
                    <a:pt x="33" y="11"/>
                  </a:lnTo>
                  <a:lnTo>
                    <a:pt x="33" y="11"/>
                  </a:lnTo>
                  <a:close/>
                  <a:moveTo>
                    <a:pt x="49" y="11"/>
                  </a:moveTo>
                  <a:lnTo>
                    <a:pt x="49" y="11"/>
                  </a:lnTo>
                  <a:lnTo>
                    <a:pt x="49" y="9"/>
                  </a:lnTo>
                  <a:lnTo>
                    <a:pt x="48" y="7"/>
                  </a:lnTo>
                  <a:lnTo>
                    <a:pt x="46" y="6"/>
                  </a:lnTo>
                  <a:lnTo>
                    <a:pt x="43" y="5"/>
                  </a:lnTo>
                  <a:lnTo>
                    <a:pt x="43" y="5"/>
                  </a:lnTo>
                  <a:lnTo>
                    <a:pt x="41" y="6"/>
                  </a:lnTo>
                  <a:lnTo>
                    <a:pt x="39" y="7"/>
                  </a:lnTo>
                  <a:lnTo>
                    <a:pt x="38" y="9"/>
                  </a:lnTo>
                  <a:lnTo>
                    <a:pt x="37" y="11"/>
                  </a:lnTo>
                  <a:lnTo>
                    <a:pt x="37" y="11"/>
                  </a:lnTo>
                  <a:lnTo>
                    <a:pt x="38" y="13"/>
                  </a:lnTo>
                  <a:lnTo>
                    <a:pt x="39" y="16"/>
                  </a:lnTo>
                  <a:lnTo>
                    <a:pt x="41" y="17"/>
                  </a:lnTo>
                  <a:lnTo>
                    <a:pt x="43" y="17"/>
                  </a:lnTo>
                  <a:lnTo>
                    <a:pt x="43" y="17"/>
                  </a:lnTo>
                  <a:lnTo>
                    <a:pt x="46" y="17"/>
                  </a:lnTo>
                  <a:lnTo>
                    <a:pt x="48" y="16"/>
                  </a:lnTo>
                  <a:lnTo>
                    <a:pt x="49" y="13"/>
                  </a:lnTo>
                  <a:lnTo>
                    <a:pt x="49" y="11"/>
                  </a:lnTo>
                  <a:lnTo>
                    <a:pt x="49"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34"/>
            <p:cNvSpPr>
              <a:spLocks noEditPoints="1"/>
            </p:cNvSpPr>
            <p:nvPr userDrawn="1"/>
          </p:nvSpPr>
          <p:spPr bwMode="auto">
            <a:xfrm>
              <a:off x="4473" y="2966"/>
              <a:ext cx="77" cy="76"/>
            </a:xfrm>
            <a:custGeom>
              <a:avLst/>
              <a:gdLst>
                <a:gd name="T0" fmla="*/ 0 w 77"/>
                <a:gd name="T1" fmla="*/ 73 h 76"/>
                <a:gd name="T2" fmla="*/ 9 w 77"/>
                <a:gd name="T3" fmla="*/ 72 h 76"/>
                <a:gd name="T4" fmla="*/ 12 w 77"/>
                <a:gd name="T5" fmla="*/ 66 h 76"/>
                <a:gd name="T6" fmla="*/ 12 w 77"/>
                <a:gd name="T7" fmla="*/ 17 h 76"/>
                <a:gd name="T8" fmla="*/ 12 w 77"/>
                <a:gd name="T9" fmla="*/ 9 h 76"/>
                <a:gd name="T10" fmla="*/ 9 w 77"/>
                <a:gd name="T11" fmla="*/ 4 h 76"/>
                <a:gd name="T12" fmla="*/ 0 w 77"/>
                <a:gd name="T13" fmla="*/ 3 h 76"/>
                <a:gd name="T14" fmla="*/ 35 w 77"/>
                <a:gd name="T15" fmla="*/ 0 h 76"/>
                <a:gd name="T16" fmla="*/ 44 w 77"/>
                <a:gd name="T17" fmla="*/ 1 h 76"/>
                <a:gd name="T18" fmla="*/ 60 w 77"/>
                <a:gd name="T19" fmla="*/ 6 h 76"/>
                <a:gd name="T20" fmla="*/ 71 w 77"/>
                <a:gd name="T21" fmla="*/ 17 h 76"/>
                <a:gd name="T22" fmla="*/ 75 w 77"/>
                <a:gd name="T23" fmla="*/ 30 h 76"/>
                <a:gd name="T24" fmla="*/ 77 w 77"/>
                <a:gd name="T25" fmla="*/ 38 h 76"/>
                <a:gd name="T26" fmla="*/ 74 w 77"/>
                <a:gd name="T27" fmla="*/ 52 h 76"/>
                <a:gd name="T28" fmla="*/ 66 w 77"/>
                <a:gd name="T29" fmla="*/ 64 h 76"/>
                <a:gd name="T30" fmla="*/ 53 w 77"/>
                <a:gd name="T31" fmla="*/ 73 h 76"/>
                <a:gd name="T32" fmla="*/ 35 w 77"/>
                <a:gd name="T33" fmla="*/ 76 h 76"/>
                <a:gd name="T34" fmla="*/ 0 w 77"/>
                <a:gd name="T35" fmla="*/ 73 h 76"/>
                <a:gd name="T36" fmla="*/ 35 w 77"/>
                <a:gd name="T37" fmla="*/ 70 h 76"/>
                <a:gd name="T38" fmla="*/ 50 w 77"/>
                <a:gd name="T39" fmla="*/ 68 h 76"/>
                <a:gd name="T40" fmla="*/ 58 w 77"/>
                <a:gd name="T41" fmla="*/ 60 h 76"/>
                <a:gd name="T42" fmla="*/ 63 w 77"/>
                <a:gd name="T43" fmla="*/ 49 h 76"/>
                <a:gd name="T44" fmla="*/ 65 w 77"/>
                <a:gd name="T45" fmla="*/ 38 h 76"/>
                <a:gd name="T46" fmla="*/ 64 w 77"/>
                <a:gd name="T47" fmla="*/ 32 h 76"/>
                <a:gd name="T48" fmla="*/ 62 w 77"/>
                <a:gd name="T49" fmla="*/ 21 h 76"/>
                <a:gd name="T50" fmla="*/ 55 w 77"/>
                <a:gd name="T51" fmla="*/ 11 h 76"/>
                <a:gd name="T52" fmla="*/ 42 w 77"/>
                <a:gd name="T53" fmla="*/ 5 h 76"/>
                <a:gd name="T54" fmla="*/ 22 w 77"/>
                <a:gd name="T55" fmla="*/ 5 h 76"/>
                <a:gd name="T56" fmla="*/ 22 w 77"/>
                <a:gd name="T57" fmla="*/ 57 h 76"/>
                <a:gd name="T58" fmla="*/ 24 w 77"/>
                <a:gd name="T59" fmla="*/ 68 h 76"/>
                <a:gd name="T60" fmla="*/ 27 w 77"/>
                <a:gd name="T61" fmla="*/ 70 h 76"/>
                <a:gd name="T62" fmla="*/ 35 w 77"/>
                <a:gd name="T63"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0"/>
                  </a:lnTo>
                  <a:lnTo>
                    <a:pt x="44" y="1"/>
                  </a:lnTo>
                  <a:lnTo>
                    <a:pt x="53" y="3"/>
                  </a:lnTo>
                  <a:lnTo>
                    <a:pt x="60" y="6"/>
                  </a:lnTo>
                  <a:lnTo>
                    <a:pt x="66" y="11"/>
                  </a:lnTo>
                  <a:lnTo>
                    <a:pt x="71" y="17"/>
                  </a:lnTo>
                  <a:lnTo>
                    <a:pt x="74" y="23"/>
                  </a:lnTo>
                  <a:lnTo>
                    <a:pt x="75" y="30"/>
                  </a:lnTo>
                  <a:lnTo>
                    <a:pt x="77" y="38"/>
                  </a:lnTo>
                  <a:lnTo>
                    <a:pt x="77" y="38"/>
                  </a:lnTo>
                  <a:lnTo>
                    <a:pt x="75" y="46"/>
                  </a:lnTo>
                  <a:lnTo>
                    <a:pt x="74" y="52"/>
                  </a:lnTo>
                  <a:lnTo>
                    <a:pt x="71" y="59"/>
                  </a:lnTo>
                  <a:lnTo>
                    <a:pt x="66" y="64"/>
                  </a:lnTo>
                  <a:lnTo>
                    <a:pt x="60" y="69"/>
                  </a:lnTo>
                  <a:lnTo>
                    <a:pt x="53" y="73"/>
                  </a:lnTo>
                  <a:lnTo>
                    <a:pt x="44" y="75"/>
                  </a:lnTo>
                  <a:lnTo>
                    <a:pt x="35" y="76"/>
                  </a:lnTo>
                  <a:lnTo>
                    <a:pt x="0" y="76"/>
                  </a:lnTo>
                  <a:lnTo>
                    <a:pt x="0" y="73"/>
                  </a:lnTo>
                  <a:close/>
                  <a:moveTo>
                    <a:pt x="35" y="70"/>
                  </a:moveTo>
                  <a:lnTo>
                    <a:pt x="35" y="70"/>
                  </a:lnTo>
                  <a:lnTo>
                    <a:pt x="42" y="70"/>
                  </a:lnTo>
                  <a:lnTo>
                    <a:pt x="50" y="68"/>
                  </a:lnTo>
                  <a:lnTo>
                    <a:pt x="55" y="64"/>
                  </a:lnTo>
                  <a:lnTo>
                    <a:pt x="58" y="60"/>
                  </a:lnTo>
                  <a:lnTo>
                    <a:pt x="62" y="54"/>
                  </a:lnTo>
                  <a:lnTo>
                    <a:pt x="63" y="49"/>
                  </a:lnTo>
                  <a:lnTo>
                    <a:pt x="64" y="44"/>
                  </a:lnTo>
                  <a:lnTo>
                    <a:pt x="65" y="38"/>
                  </a:lnTo>
                  <a:lnTo>
                    <a:pt x="65" y="38"/>
                  </a:lnTo>
                  <a:lnTo>
                    <a:pt x="64" y="32"/>
                  </a:lnTo>
                  <a:lnTo>
                    <a:pt x="63" y="26"/>
                  </a:lnTo>
                  <a:lnTo>
                    <a:pt x="62" y="21"/>
                  </a:lnTo>
                  <a:lnTo>
                    <a:pt x="58" y="16"/>
                  </a:lnTo>
                  <a:lnTo>
                    <a:pt x="55" y="11"/>
                  </a:lnTo>
                  <a:lnTo>
                    <a:pt x="50" y="8"/>
                  </a:lnTo>
                  <a:lnTo>
                    <a:pt x="42" y="5"/>
                  </a:lnTo>
                  <a:lnTo>
                    <a:pt x="35" y="5"/>
                  </a:lnTo>
                  <a:lnTo>
                    <a:pt x="22" y="5"/>
                  </a:lnTo>
                  <a:lnTo>
                    <a:pt x="22" y="57"/>
                  </a:lnTo>
                  <a:lnTo>
                    <a:pt x="22" y="57"/>
                  </a:lnTo>
                  <a:lnTo>
                    <a:pt x="23" y="64"/>
                  </a:lnTo>
                  <a:lnTo>
                    <a:pt x="24" y="68"/>
                  </a:lnTo>
                  <a:lnTo>
                    <a:pt x="26" y="69"/>
                  </a:lnTo>
                  <a:lnTo>
                    <a:pt x="27" y="70"/>
                  </a:lnTo>
                  <a:lnTo>
                    <a:pt x="34" y="70"/>
                  </a:lnTo>
                  <a:lnTo>
                    <a:pt x="35" y="7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35"/>
            <p:cNvSpPr>
              <a:spLocks/>
            </p:cNvSpPr>
            <p:nvPr userDrawn="1"/>
          </p:nvSpPr>
          <p:spPr bwMode="auto">
            <a:xfrm>
              <a:off x="4569" y="2966"/>
              <a:ext cx="63" cy="76"/>
            </a:xfrm>
            <a:custGeom>
              <a:avLst/>
              <a:gdLst>
                <a:gd name="T0" fmla="*/ 0 w 63"/>
                <a:gd name="T1" fmla="*/ 73 h 76"/>
                <a:gd name="T2" fmla="*/ 0 w 63"/>
                <a:gd name="T3" fmla="*/ 73 h 76"/>
                <a:gd name="T4" fmla="*/ 6 w 63"/>
                <a:gd name="T5" fmla="*/ 73 h 76"/>
                <a:gd name="T6" fmla="*/ 9 w 63"/>
                <a:gd name="T7" fmla="*/ 72 h 76"/>
                <a:gd name="T8" fmla="*/ 11 w 63"/>
                <a:gd name="T9" fmla="*/ 70 h 76"/>
                <a:gd name="T10" fmla="*/ 12 w 63"/>
                <a:gd name="T11" fmla="*/ 66 h 76"/>
                <a:gd name="T12" fmla="*/ 13 w 63"/>
                <a:gd name="T13" fmla="*/ 59 h 76"/>
                <a:gd name="T14" fmla="*/ 13 w 63"/>
                <a:gd name="T15" fmla="*/ 17 h 76"/>
                <a:gd name="T16" fmla="*/ 13 w 63"/>
                <a:gd name="T17" fmla="*/ 17 h 76"/>
                <a:gd name="T18" fmla="*/ 12 w 63"/>
                <a:gd name="T19" fmla="*/ 9 h 76"/>
                <a:gd name="T20" fmla="*/ 11 w 63"/>
                <a:gd name="T21" fmla="*/ 5 h 76"/>
                <a:gd name="T22" fmla="*/ 9 w 63"/>
                <a:gd name="T23" fmla="*/ 4 h 76"/>
                <a:gd name="T24" fmla="*/ 6 w 63"/>
                <a:gd name="T25" fmla="*/ 3 h 76"/>
                <a:gd name="T26" fmla="*/ 0 w 63"/>
                <a:gd name="T27" fmla="*/ 3 h 76"/>
                <a:gd name="T28" fmla="*/ 0 w 63"/>
                <a:gd name="T29" fmla="*/ 0 h 76"/>
                <a:gd name="T30" fmla="*/ 58 w 63"/>
                <a:gd name="T31" fmla="*/ 0 h 76"/>
                <a:gd name="T32" fmla="*/ 59 w 63"/>
                <a:gd name="T33" fmla="*/ 17 h 76"/>
                <a:gd name="T34" fmla="*/ 57 w 63"/>
                <a:gd name="T35" fmla="*/ 17 h 76"/>
                <a:gd name="T36" fmla="*/ 56 w 63"/>
                <a:gd name="T37" fmla="*/ 14 h 76"/>
                <a:gd name="T38" fmla="*/ 56 w 63"/>
                <a:gd name="T39" fmla="*/ 14 h 76"/>
                <a:gd name="T40" fmla="*/ 55 w 63"/>
                <a:gd name="T41" fmla="*/ 10 h 76"/>
                <a:gd name="T42" fmla="*/ 53 w 63"/>
                <a:gd name="T43" fmla="*/ 7 h 76"/>
                <a:gd name="T44" fmla="*/ 48 w 63"/>
                <a:gd name="T45" fmla="*/ 5 h 76"/>
                <a:gd name="T46" fmla="*/ 41 w 63"/>
                <a:gd name="T47" fmla="*/ 5 h 76"/>
                <a:gd name="T48" fmla="*/ 22 w 63"/>
                <a:gd name="T49" fmla="*/ 5 h 76"/>
                <a:gd name="T50" fmla="*/ 22 w 63"/>
                <a:gd name="T51" fmla="*/ 33 h 76"/>
                <a:gd name="T52" fmla="*/ 29 w 63"/>
                <a:gd name="T53" fmla="*/ 33 h 76"/>
                <a:gd name="T54" fmla="*/ 29 w 63"/>
                <a:gd name="T55" fmla="*/ 33 h 76"/>
                <a:gd name="T56" fmla="*/ 36 w 63"/>
                <a:gd name="T57" fmla="*/ 33 h 76"/>
                <a:gd name="T58" fmla="*/ 41 w 63"/>
                <a:gd name="T59" fmla="*/ 31 h 76"/>
                <a:gd name="T60" fmla="*/ 42 w 63"/>
                <a:gd name="T61" fmla="*/ 30 h 76"/>
                <a:gd name="T62" fmla="*/ 43 w 63"/>
                <a:gd name="T63" fmla="*/ 27 h 76"/>
                <a:gd name="T64" fmla="*/ 43 w 63"/>
                <a:gd name="T65" fmla="*/ 21 h 76"/>
                <a:gd name="T66" fmla="*/ 46 w 63"/>
                <a:gd name="T67" fmla="*/ 21 h 76"/>
                <a:gd name="T68" fmla="*/ 46 w 63"/>
                <a:gd name="T69" fmla="*/ 50 h 76"/>
                <a:gd name="T70" fmla="*/ 43 w 63"/>
                <a:gd name="T71" fmla="*/ 50 h 76"/>
                <a:gd name="T72" fmla="*/ 43 w 63"/>
                <a:gd name="T73" fmla="*/ 50 h 76"/>
                <a:gd name="T74" fmla="*/ 43 w 63"/>
                <a:gd name="T75" fmla="*/ 44 h 76"/>
                <a:gd name="T76" fmla="*/ 42 w 63"/>
                <a:gd name="T77" fmla="*/ 41 h 76"/>
                <a:gd name="T78" fmla="*/ 41 w 63"/>
                <a:gd name="T79" fmla="*/ 40 h 76"/>
                <a:gd name="T80" fmla="*/ 36 w 63"/>
                <a:gd name="T81" fmla="*/ 38 h 76"/>
                <a:gd name="T82" fmla="*/ 29 w 63"/>
                <a:gd name="T83" fmla="*/ 38 h 76"/>
                <a:gd name="T84" fmla="*/ 22 w 63"/>
                <a:gd name="T85" fmla="*/ 38 h 76"/>
                <a:gd name="T86" fmla="*/ 22 w 63"/>
                <a:gd name="T87" fmla="*/ 57 h 76"/>
                <a:gd name="T88" fmla="*/ 22 w 63"/>
                <a:gd name="T89" fmla="*/ 57 h 76"/>
                <a:gd name="T90" fmla="*/ 22 w 63"/>
                <a:gd name="T91" fmla="*/ 64 h 76"/>
                <a:gd name="T92" fmla="*/ 25 w 63"/>
                <a:gd name="T93" fmla="*/ 68 h 76"/>
                <a:gd name="T94" fmla="*/ 26 w 63"/>
                <a:gd name="T95" fmla="*/ 69 h 76"/>
                <a:gd name="T96" fmla="*/ 28 w 63"/>
                <a:gd name="T97" fmla="*/ 70 h 76"/>
                <a:gd name="T98" fmla="*/ 34 w 63"/>
                <a:gd name="T99" fmla="*/ 70 h 76"/>
                <a:gd name="T100" fmla="*/ 45 w 63"/>
                <a:gd name="T101" fmla="*/ 70 h 76"/>
                <a:gd name="T102" fmla="*/ 45 w 63"/>
                <a:gd name="T103" fmla="*/ 70 h 76"/>
                <a:gd name="T104" fmla="*/ 53 w 63"/>
                <a:gd name="T105" fmla="*/ 70 h 76"/>
                <a:gd name="T106" fmla="*/ 57 w 63"/>
                <a:gd name="T107" fmla="*/ 68 h 76"/>
                <a:gd name="T108" fmla="*/ 59 w 63"/>
                <a:gd name="T109" fmla="*/ 66 h 76"/>
                <a:gd name="T110" fmla="*/ 60 w 63"/>
                <a:gd name="T111" fmla="*/ 62 h 76"/>
                <a:gd name="T112" fmla="*/ 60 w 63"/>
                <a:gd name="T113" fmla="*/ 59 h 76"/>
                <a:gd name="T114" fmla="*/ 63 w 63"/>
                <a:gd name="T115" fmla="*/ 59 h 76"/>
                <a:gd name="T116" fmla="*/ 62 w 63"/>
                <a:gd name="T117" fmla="*/ 76 h 76"/>
                <a:gd name="T118" fmla="*/ 0 w 63"/>
                <a:gd name="T119" fmla="*/ 76 h 76"/>
                <a:gd name="T120" fmla="*/ 0 w 63"/>
                <a:gd name="T1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76">
                  <a:moveTo>
                    <a:pt x="0" y="73"/>
                  </a:moveTo>
                  <a:lnTo>
                    <a:pt x="0" y="73"/>
                  </a:lnTo>
                  <a:lnTo>
                    <a:pt x="6" y="73"/>
                  </a:lnTo>
                  <a:lnTo>
                    <a:pt x="9" y="72"/>
                  </a:lnTo>
                  <a:lnTo>
                    <a:pt x="11" y="70"/>
                  </a:lnTo>
                  <a:lnTo>
                    <a:pt x="12" y="66"/>
                  </a:lnTo>
                  <a:lnTo>
                    <a:pt x="13" y="59"/>
                  </a:lnTo>
                  <a:lnTo>
                    <a:pt x="13" y="17"/>
                  </a:lnTo>
                  <a:lnTo>
                    <a:pt x="13" y="17"/>
                  </a:lnTo>
                  <a:lnTo>
                    <a:pt x="12" y="9"/>
                  </a:lnTo>
                  <a:lnTo>
                    <a:pt x="11" y="5"/>
                  </a:lnTo>
                  <a:lnTo>
                    <a:pt x="9" y="4"/>
                  </a:lnTo>
                  <a:lnTo>
                    <a:pt x="6" y="3"/>
                  </a:lnTo>
                  <a:lnTo>
                    <a:pt x="0" y="3"/>
                  </a:lnTo>
                  <a:lnTo>
                    <a:pt x="0" y="0"/>
                  </a:lnTo>
                  <a:lnTo>
                    <a:pt x="58" y="0"/>
                  </a:lnTo>
                  <a:lnTo>
                    <a:pt x="59" y="17"/>
                  </a:lnTo>
                  <a:lnTo>
                    <a:pt x="57" y="17"/>
                  </a:lnTo>
                  <a:lnTo>
                    <a:pt x="56" y="14"/>
                  </a:lnTo>
                  <a:lnTo>
                    <a:pt x="56" y="14"/>
                  </a:lnTo>
                  <a:lnTo>
                    <a:pt x="55" y="10"/>
                  </a:lnTo>
                  <a:lnTo>
                    <a:pt x="53" y="7"/>
                  </a:lnTo>
                  <a:lnTo>
                    <a:pt x="48" y="5"/>
                  </a:lnTo>
                  <a:lnTo>
                    <a:pt x="41" y="5"/>
                  </a:lnTo>
                  <a:lnTo>
                    <a:pt x="22" y="5"/>
                  </a:lnTo>
                  <a:lnTo>
                    <a:pt x="22" y="33"/>
                  </a:lnTo>
                  <a:lnTo>
                    <a:pt x="29" y="33"/>
                  </a:lnTo>
                  <a:lnTo>
                    <a:pt x="29" y="33"/>
                  </a:lnTo>
                  <a:lnTo>
                    <a:pt x="36" y="33"/>
                  </a:lnTo>
                  <a:lnTo>
                    <a:pt x="41" y="31"/>
                  </a:lnTo>
                  <a:lnTo>
                    <a:pt x="42" y="30"/>
                  </a:lnTo>
                  <a:lnTo>
                    <a:pt x="43" y="27"/>
                  </a:lnTo>
                  <a:lnTo>
                    <a:pt x="43" y="21"/>
                  </a:lnTo>
                  <a:lnTo>
                    <a:pt x="46" y="21"/>
                  </a:lnTo>
                  <a:lnTo>
                    <a:pt x="46" y="50"/>
                  </a:lnTo>
                  <a:lnTo>
                    <a:pt x="43" y="50"/>
                  </a:lnTo>
                  <a:lnTo>
                    <a:pt x="43" y="50"/>
                  </a:lnTo>
                  <a:lnTo>
                    <a:pt x="43" y="44"/>
                  </a:lnTo>
                  <a:lnTo>
                    <a:pt x="42" y="41"/>
                  </a:lnTo>
                  <a:lnTo>
                    <a:pt x="41" y="40"/>
                  </a:lnTo>
                  <a:lnTo>
                    <a:pt x="36" y="38"/>
                  </a:lnTo>
                  <a:lnTo>
                    <a:pt x="29" y="38"/>
                  </a:lnTo>
                  <a:lnTo>
                    <a:pt x="22" y="38"/>
                  </a:lnTo>
                  <a:lnTo>
                    <a:pt x="22" y="57"/>
                  </a:lnTo>
                  <a:lnTo>
                    <a:pt x="22" y="57"/>
                  </a:lnTo>
                  <a:lnTo>
                    <a:pt x="22" y="64"/>
                  </a:lnTo>
                  <a:lnTo>
                    <a:pt x="25" y="68"/>
                  </a:lnTo>
                  <a:lnTo>
                    <a:pt x="26" y="69"/>
                  </a:lnTo>
                  <a:lnTo>
                    <a:pt x="28" y="70"/>
                  </a:lnTo>
                  <a:lnTo>
                    <a:pt x="34" y="70"/>
                  </a:lnTo>
                  <a:lnTo>
                    <a:pt x="45" y="70"/>
                  </a:lnTo>
                  <a:lnTo>
                    <a:pt x="45" y="70"/>
                  </a:lnTo>
                  <a:lnTo>
                    <a:pt x="53" y="70"/>
                  </a:lnTo>
                  <a:lnTo>
                    <a:pt x="57" y="68"/>
                  </a:lnTo>
                  <a:lnTo>
                    <a:pt x="59" y="66"/>
                  </a:lnTo>
                  <a:lnTo>
                    <a:pt x="60" y="62"/>
                  </a:lnTo>
                  <a:lnTo>
                    <a:pt x="60" y="59"/>
                  </a:lnTo>
                  <a:lnTo>
                    <a:pt x="63" y="59"/>
                  </a:lnTo>
                  <a:lnTo>
                    <a:pt x="62"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36"/>
            <p:cNvSpPr>
              <a:spLocks/>
            </p:cNvSpPr>
            <p:nvPr userDrawn="1"/>
          </p:nvSpPr>
          <p:spPr bwMode="auto">
            <a:xfrm>
              <a:off x="4648" y="2966"/>
              <a:ext cx="80" cy="76"/>
            </a:xfrm>
            <a:custGeom>
              <a:avLst/>
              <a:gdLst>
                <a:gd name="T0" fmla="*/ 23 w 80"/>
                <a:gd name="T1" fmla="*/ 73 h 76"/>
                <a:gd name="T2" fmla="*/ 23 w 80"/>
                <a:gd name="T3" fmla="*/ 73 h 76"/>
                <a:gd name="T4" fmla="*/ 30 w 80"/>
                <a:gd name="T5" fmla="*/ 73 h 76"/>
                <a:gd name="T6" fmla="*/ 32 w 80"/>
                <a:gd name="T7" fmla="*/ 72 h 76"/>
                <a:gd name="T8" fmla="*/ 33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1 w 80"/>
                <a:gd name="T21" fmla="*/ 5 h 76"/>
                <a:gd name="T22" fmla="*/ 8 w 80"/>
                <a:gd name="T23" fmla="*/ 7 h 76"/>
                <a:gd name="T24" fmla="*/ 6 w 80"/>
                <a:gd name="T25" fmla="*/ 10 h 76"/>
                <a:gd name="T26" fmla="*/ 4 w 80"/>
                <a:gd name="T27" fmla="*/ 15 h 76"/>
                <a:gd name="T28" fmla="*/ 4 w 80"/>
                <a:gd name="T29" fmla="*/ 17 h 76"/>
                <a:gd name="T30" fmla="*/ 0 w 80"/>
                <a:gd name="T31" fmla="*/ 17 h 76"/>
                <a:gd name="T32" fmla="*/ 2 w 80"/>
                <a:gd name="T33" fmla="*/ 0 h 76"/>
                <a:gd name="T34" fmla="*/ 78 w 80"/>
                <a:gd name="T35" fmla="*/ 0 h 76"/>
                <a:gd name="T36" fmla="*/ 80 w 80"/>
                <a:gd name="T37" fmla="*/ 17 h 76"/>
                <a:gd name="T38" fmla="*/ 77 w 80"/>
                <a:gd name="T39" fmla="*/ 17 h 76"/>
                <a:gd name="T40" fmla="*/ 76 w 80"/>
                <a:gd name="T41" fmla="*/ 15 h 76"/>
                <a:gd name="T42" fmla="*/ 76 w 80"/>
                <a:gd name="T43" fmla="*/ 15 h 76"/>
                <a:gd name="T44" fmla="*/ 75 w 80"/>
                <a:gd name="T45" fmla="*/ 10 h 76"/>
                <a:gd name="T46" fmla="*/ 73 w 80"/>
                <a:gd name="T47" fmla="*/ 7 h 76"/>
                <a:gd name="T48" fmla="*/ 68 w 80"/>
                <a:gd name="T49" fmla="*/ 5 h 76"/>
                <a:gd name="T50" fmla="*/ 62 w 80"/>
                <a:gd name="T51" fmla="*/ 5 h 76"/>
                <a:gd name="T52" fmla="*/ 46 w 80"/>
                <a:gd name="T53" fmla="*/ 5 h 76"/>
                <a:gd name="T54" fmla="*/ 46 w 80"/>
                <a:gd name="T55" fmla="*/ 59 h 76"/>
                <a:gd name="T56" fmla="*/ 46 w 80"/>
                <a:gd name="T57" fmla="*/ 59 h 76"/>
                <a:gd name="T58" fmla="*/ 46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30" y="73"/>
                  </a:lnTo>
                  <a:lnTo>
                    <a:pt x="32" y="72"/>
                  </a:lnTo>
                  <a:lnTo>
                    <a:pt x="33" y="70"/>
                  </a:lnTo>
                  <a:lnTo>
                    <a:pt x="35" y="66"/>
                  </a:lnTo>
                  <a:lnTo>
                    <a:pt x="35" y="59"/>
                  </a:lnTo>
                  <a:lnTo>
                    <a:pt x="35" y="5"/>
                  </a:lnTo>
                  <a:lnTo>
                    <a:pt x="19" y="5"/>
                  </a:lnTo>
                  <a:lnTo>
                    <a:pt x="19" y="5"/>
                  </a:lnTo>
                  <a:lnTo>
                    <a:pt x="11" y="5"/>
                  </a:lnTo>
                  <a:lnTo>
                    <a:pt x="8" y="7"/>
                  </a:lnTo>
                  <a:lnTo>
                    <a:pt x="6" y="10"/>
                  </a:lnTo>
                  <a:lnTo>
                    <a:pt x="4" y="15"/>
                  </a:lnTo>
                  <a:lnTo>
                    <a:pt x="4" y="17"/>
                  </a:lnTo>
                  <a:lnTo>
                    <a:pt x="0" y="17"/>
                  </a:lnTo>
                  <a:lnTo>
                    <a:pt x="2" y="0"/>
                  </a:lnTo>
                  <a:lnTo>
                    <a:pt x="78" y="0"/>
                  </a:lnTo>
                  <a:lnTo>
                    <a:pt x="80" y="17"/>
                  </a:lnTo>
                  <a:lnTo>
                    <a:pt x="77" y="17"/>
                  </a:lnTo>
                  <a:lnTo>
                    <a:pt x="76" y="15"/>
                  </a:lnTo>
                  <a:lnTo>
                    <a:pt x="76" y="15"/>
                  </a:lnTo>
                  <a:lnTo>
                    <a:pt x="75" y="10"/>
                  </a:lnTo>
                  <a:lnTo>
                    <a:pt x="73" y="7"/>
                  </a:lnTo>
                  <a:lnTo>
                    <a:pt x="68" y="5"/>
                  </a:lnTo>
                  <a:lnTo>
                    <a:pt x="62" y="5"/>
                  </a:lnTo>
                  <a:lnTo>
                    <a:pt x="46" y="5"/>
                  </a:lnTo>
                  <a:lnTo>
                    <a:pt x="46" y="59"/>
                  </a:lnTo>
                  <a:lnTo>
                    <a:pt x="46" y="59"/>
                  </a:lnTo>
                  <a:lnTo>
                    <a:pt x="46"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37"/>
            <p:cNvSpPr>
              <a:spLocks/>
            </p:cNvSpPr>
            <p:nvPr userDrawn="1"/>
          </p:nvSpPr>
          <p:spPr bwMode="auto">
            <a:xfrm>
              <a:off x="4744" y="2963"/>
              <a:ext cx="51" cy="81"/>
            </a:xfrm>
            <a:custGeom>
              <a:avLst/>
              <a:gdLst>
                <a:gd name="T0" fmla="*/ 3 w 51"/>
                <a:gd name="T1" fmla="*/ 53 h 81"/>
                <a:gd name="T2" fmla="*/ 3 w 51"/>
                <a:gd name="T3" fmla="*/ 56 h 81"/>
                <a:gd name="T4" fmla="*/ 7 w 51"/>
                <a:gd name="T5" fmla="*/ 65 h 81"/>
                <a:gd name="T6" fmla="*/ 13 w 51"/>
                <a:gd name="T7" fmla="*/ 72 h 81"/>
                <a:gd name="T8" fmla="*/ 26 w 51"/>
                <a:gd name="T9" fmla="*/ 76 h 81"/>
                <a:gd name="T10" fmla="*/ 32 w 51"/>
                <a:gd name="T11" fmla="*/ 75 h 81"/>
                <a:gd name="T12" fmla="*/ 41 w 51"/>
                <a:gd name="T13" fmla="*/ 67 h 81"/>
                <a:gd name="T14" fmla="*/ 42 w 51"/>
                <a:gd name="T15" fmla="*/ 62 h 81"/>
                <a:gd name="T16" fmla="*/ 38 w 51"/>
                <a:gd name="T17" fmla="*/ 54 h 81"/>
                <a:gd name="T18" fmla="*/ 28 w 51"/>
                <a:gd name="T19" fmla="*/ 47 h 81"/>
                <a:gd name="T20" fmla="*/ 15 w 51"/>
                <a:gd name="T21" fmla="*/ 40 h 81"/>
                <a:gd name="T22" fmla="*/ 6 w 51"/>
                <a:gd name="T23" fmla="*/ 33 h 81"/>
                <a:gd name="T24" fmla="*/ 1 w 51"/>
                <a:gd name="T25" fmla="*/ 20 h 81"/>
                <a:gd name="T26" fmla="*/ 2 w 51"/>
                <a:gd name="T27" fmla="*/ 15 h 81"/>
                <a:gd name="T28" fmla="*/ 4 w 51"/>
                <a:gd name="T29" fmla="*/ 9 h 81"/>
                <a:gd name="T30" fmla="*/ 11 w 51"/>
                <a:gd name="T31" fmla="*/ 4 h 81"/>
                <a:gd name="T32" fmla="*/ 18 w 51"/>
                <a:gd name="T33" fmla="*/ 1 h 81"/>
                <a:gd name="T34" fmla="*/ 23 w 51"/>
                <a:gd name="T35" fmla="*/ 0 h 81"/>
                <a:gd name="T36" fmla="*/ 31 w 51"/>
                <a:gd name="T37" fmla="*/ 3 h 81"/>
                <a:gd name="T38" fmla="*/ 38 w 51"/>
                <a:gd name="T39" fmla="*/ 6 h 81"/>
                <a:gd name="T40" fmla="*/ 42 w 51"/>
                <a:gd name="T41" fmla="*/ 0 h 81"/>
                <a:gd name="T42" fmla="*/ 44 w 51"/>
                <a:gd name="T43" fmla="*/ 28 h 81"/>
                <a:gd name="T44" fmla="*/ 41 w 51"/>
                <a:gd name="T45" fmla="*/ 28 h 81"/>
                <a:gd name="T46" fmla="*/ 39 w 51"/>
                <a:gd name="T47" fmla="*/ 17 h 81"/>
                <a:gd name="T48" fmla="*/ 35 w 51"/>
                <a:gd name="T49" fmla="*/ 10 h 81"/>
                <a:gd name="T50" fmla="*/ 27 w 51"/>
                <a:gd name="T51" fmla="*/ 7 h 81"/>
                <a:gd name="T52" fmla="*/ 22 w 51"/>
                <a:gd name="T53" fmla="*/ 6 h 81"/>
                <a:gd name="T54" fmla="*/ 13 w 51"/>
                <a:gd name="T55" fmla="*/ 9 h 81"/>
                <a:gd name="T56" fmla="*/ 10 w 51"/>
                <a:gd name="T57" fmla="*/ 17 h 81"/>
                <a:gd name="T58" fmla="*/ 11 w 51"/>
                <a:gd name="T59" fmla="*/ 22 h 81"/>
                <a:gd name="T60" fmla="*/ 18 w 51"/>
                <a:gd name="T61" fmla="*/ 28 h 81"/>
                <a:gd name="T62" fmla="*/ 38 w 51"/>
                <a:gd name="T63" fmla="*/ 39 h 81"/>
                <a:gd name="T64" fmla="*/ 43 w 51"/>
                <a:gd name="T65" fmla="*/ 43 h 81"/>
                <a:gd name="T66" fmla="*/ 50 w 51"/>
                <a:gd name="T67" fmla="*/ 53 h 81"/>
                <a:gd name="T68" fmla="*/ 51 w 51"/>
                <a:gd name="T69" fmla="*/ 58 h 81"/>
                <a:gd name="T70" fmla="*/ 49 w 51"/>
                <a:gd name="T71" fmla="*/ 67 h 81"/>
                <a:gd name="T72" fmla="*/ 43 w 51"/>
                <a:gd name="T73" fmla="*/ 75 h 81"/>
                <a:gd name="T74" fmla="*/ 36 w 51"/>
                <a:gd name="T75" fmla="*/ 79 h 81"/>
                <a:gd name="T76" fmla="*/ 26 w 51"/>
                <a:gd name="T77" fmla="*/ 81 h 81"/>
                <a:gd name="T78" fmla="*/ 20 w 51"/>
                <a:gd name="T79" fmla="*/ 80 h 81"/>
                <a:gd name="T80" fmla="*/ 7 w 51"/>
                <a:gd name="T81" fmla="*/ 75 h 81"/>
                <a:gd name="T82" fmla="*/ 4 w 51"/>
                <a:gd name="T83" fmla="*/ 78 h 81"/>
                <a:gd name="T84" fmla="*/ 0 w 51"/>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1">
                  <a:moveTo>
                    <a:pt x="0" y="53"/>
                  </a:moveTo>
                  <a:lnTo>
                    <a:pt x="3" y="53"/>
                  </a:lnTo>
                  <a:lnTo>
                    <a:pt x="3" y="53"/>
                  </a:lnTo>
                  <a:lnTo>
                    <a:pt x="3" y="56"/>
                  </a:lnTo>
                  <a:lnTo>
                    <a:pt x="4" y="61"/>
                  </a:lnTo>
                  <a:lnTo>
                    <a:pt x="7"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4" y="50"/>
                  </a:lnTo>
                  <a:lnTo>
                    <a:pt x="28" y="47"/>
                  </a:lnTo>
                  <a:lnTo>
                    <a:pt x="15" y="40"/>
                  </a:lnTo>
                  <a:lnTo>
                    <a:pt x="15" y="40"/>
                  </a:lnTo>
                  <a:lnTo>
                    <a:pt x="10" y="37"/>
                  </a:lnTo>
                  <a:lnTo>
                    <a:pt x="6" y="33"/>
                  </a:lnTo>
                  <a:lnTo>
                    <a:pt x="2" y="26"/>
                  </a:lnTo>
                  <a:lnTo>
                    <a:pt x="1" y="20"/>
                  </a:lnTo>
                  <a:lnTo>
                    <a:pt x="1" y="20"/>
                  </a:lnTo>
                  <a:lnTo>
                    <a:pt x="2" y="15"/>
                  </a:lnTo>
                  <a:lnTo>
                    <a:pt x="3" y="12"/>
                  </a:lnTo>
                  <a:lnTo>
                    <a:pt x="4" y="9"/>
                  </a:lnTo>
                  <a:lnTo>
                    <a:pt x="8" y="6"/>
                  </a:lnTo>
                  <a:lnTo>
                    <a:pt x="11" y="4"/>
                  </a:lnTo>
                  <a:lnTo>
                    <a:pt x="14" y="3"/>
                  </a:lnTo>
                  <a:lnTo>
                    <a:pt x="18" y="1"/>
                  </a:lnTo>
                  <a:lnTo>
                    <a:pt x="23" y="0"/>
                  </a:lnTo>
                  <a:lnTo>
                    <a:pt x="23" y="0"/>
                  </a:lnTo>
                  <a:lnTo>
                    <a:pt x="27" y="1"/>
                  </a:lnTo>
                  <a:lnTo>
                    <a:pt x="31" y="3"/>
                  </a:lnTo>
                  <a:lnTo>
                    <a:pt x="38" y="6"/>
                  </a:lnTo>
                  <a:lnTo>
                    <a:pt x="38" y="6"/>
                  </a:lnTo>
                  <a:lnTo>
                    <a:pt x="40" y="4"/>
                  </a:lnTo>
                  <a:lnTo>
                    <a:pt x="42" y="0"/>
                  </a:lnTo>
                  <a:lnTo>
                    <a:pt x="44" y="0"/>
                  </a:lnTo>
                  <a:lnTo>
                    <a:pt x="44" y="28"/>
                  </a:lnTo>
                  <a:lnTo>
                    <a:pt x="41" y="28"/>
                  </a:lnTo>
                  <a:lnTo>
                    <a:pt x="41" y="28"/>
                  </a:lnTo>
                  <a:lnTo>
                    <a:pt x="40" y="20"/>
                  </a:lnTo>
                  <a:lnTo>
                    <a:pt x="39" y="17"/>
                  </a:lnTo>
                  <a:lnTo>
                    <a:pt x="37" y="13"/>
                  </a:lnTo>
                  <a:lnTo>
                    <a:pt x="35" y="10"/>
                  </a:lnTo>
                  <a:lnTo>
                    <a:pt x="31" y="8"/>
                  </a:lnTo>
                  <a:lnTo>
                    <a:pt x="27" y="7"/>
                  </a:lnTo>
                  <a:lnTo>
                    <a:pt x="22" y="6"/>
                  </a:lnTo>
                  <a:lnTo>
                    <a:pt x="22" y="6"/>
                  </a:lnTo>
                  <a:lnTo>
                    <a:pt x="17" y="7"/>
                  </a:lnTo>
                  <a:lnTo>
                    <a:pt x="13" y="9"/>
                  </a:lnTo>
                  <a:lnTo>
                    <a:pt x="11" y="12"/>
                  </a:lnTo>
                  <a:lnTo>
                    <a:pt x="10" y="17"/>
                  </a:lnTo>
                  <a:lnTo>
                    <a:pt x="10" y="17"/>
                  </a:lnTo>
                  <a:lnTo>
                    <a:pt x="11" y="22"/>
                  </a:lnTo>
                  <a:lnTo>
                    <a:pt x="13" y="25"/>
                  </a:lnTo>
                  <a:lnTo>
                    <a:pt x="18" y="28"/>
                  </a:lnTo>
                  <a:lnTo>
                    <a:pt x="25" y="33"/>
                  </a:lnTo>
                  <a:lnTo>
                    <a:pt x="38" y="39"/>
                  </a:lnTo>
                  <a:lnTo>
                    <a:pt x="38" y="39"/>
                  </a:lnTo>
                  <a:lnTo>
                    <a:pt x="43" y="43"/>
                  </a:lnTo>
                  <a:lnTo>
                    <a:pt x="47" y="48"/>
                  </a:lnTo>
                  <a:lnTo>
                    <a:pt x="50" y="53"/>
                  </a:lnTo>
                  <a:lnTo>
                    <a:pt x="51" y="58"/>
                  </a:lnTo>
                  <a:lnTo>
                    <a:pt x="51" y="58"/>
                  </a:lnTo>
                  <a:lnTo>
                    <a:pt x="50" y="63"/>
                  </a:lnTo>
                  <a:lnTo>
                    <a:pt x="49" y="67"/>
                  </a:lnTo>
                  <a:lnTo>
                    <a:pt x="46" y="71"/>
                  </a:lnTo>
                  <a:lnTo>
                    <a:pt x="43" y="75"/>
                  </a:lnTo>
                  <a:lnTo>
                    <a:pt x="40" y="77"/>
                  </a:lnTo>
                  <a:lnTo>
                    <a:pt x="36" y="79"/>
                  </a:lnTo>
                  <a:lnTo>
                    <a:pt x="31" y="80"/>
                  </a:lnTo>
                  <a:lnTo>
                    <a:pt x="26" y="81"/>
                  </a:lnTo>
                  <a:lnTo>
                    <a:pt x="26" y="81"/>
                  </a:lnTo>
                  <a:lnTo>
                    <a:pt x="20" y="80"/>
                  </a:lnTo>
                  <a:lnTo>
                    <a:pt x="14" y="78"/>
                  </a:lnTo>
                  <a:lnTo>
                    <a:pt x="7" y="75"/>
                  </a:lnTo>
                  <a:lnTo>
                    <a:pt x="7"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38"/>
            <p:cNvSpPr>
              <a:spLocks/>
            </p:cNvSpPr>
            <p:nvPr userDrawn="1"/>
          </p:nvSpPr>
          <p:spPr bwMode="auto">
            <a:xfrm>
              <a:off x="4847" y="2966"/>
              <a:ext cx="89" cy="76"/>
            </a:xfrm>
            <a:custGeom>
              <a:avLst/>
              <a:gdLst>
                <a:gd name="T0" fmla="*/ 0 w 89"/>
                <a:gd name="T1" fmla="*/ 73 h 76"/>
                <a:gd name="T2" fmla="*/ 9 w 89"/>
                <a:gd name="T3" fmla="*/ 72 h 76"/>
                <a:gd name="T4" fmla="*/ 12 w 89"/>
                <a:gd name="T5" fmla="*/ 66 h 76"/>
                <a:gd name="T6" fmla="*/ 12 w 89"/>
                <a:gd name="T7" fmla="*/ 17 h 76"/>
                <a:gd name="T8" fmla="*/ 12 w 89"/>
                <a:gd name="T9" fmla="*/ 9 h 76"/>
                <a:gd name="T10" fmla="*/ 9 w 89"/>
                <a:gd name="T11" fmla="*/ 4 h 76"/>
                <a:gd name="T12" fmla="*/ 0 w 89"/>
                <a:gd name="T13" fmla="*/ 3 h 76"/>
                <a:gd name="T14" fmla="*/ 35 w 89"/>
                <a:gd name="T15" fmla="*/ 0 h 76"/>
                <a:gd name="T16" fmla="*/ 35 w 89"/>
                <a:gd name="T17" fmla="*/ 3 h 76"/>
                <a:gd name="T18" fmla="*/ 26 w 89"/>
                <a:gd name="T19" fmla="*/ 4 h 76"/>
                <a:gd name="T20" fmla="*/ 23 w 89"/>
                <a:gd name="T21" fmla="*/ 9 h 76"/>
                <a:gd name="T22" fmla="*/ 22 w 89"/>
                <a:gd name="T23" fmla="*/ 35 h 76"/>
                <a:gd name="T24" fmla="*/ 49 w 89"/>
                <a:gd name="T25" fmla="*/ 12 h 76"/>
                <a:gd name="T26" fmla="*/ 54 w 89"/>
                <a:gd name="T27" fmla="*/ 5 h 76"/>
                <a:gd name="T28" fmla="*/ 53 w 89"/>
                <a:gd name="T29" fmla="*/ 3 h 76"/>
                <a:gd name="T30" fmla="*/ 49 w 89"/>
                <a:gd name="T31" fmla="*/ 0 h 76"/>
                <a:gd name="T32" fmla="*/ 78 w 89"/>
                <a:gd name="T33" fmla="*/ 3 h 76"/>
                <a:gd name="T34" fmla="*/ 71 w 89"/>
                <a:gd name="T35" fmla="*/ 3 h 76"/>
                <a:gd name="T36" fmla="*/ 61 w 89"/>
                <a:gd name="T37" fmla="*/ 8 h 76"/>
                <a:gd name="T38" fmla="*/ 33 w 89"/>
                <a:gd name="T39" fmla="*/ 32 h 76"/>
                <a:gd name="T40" fmla="*/ 72 w 89"/>
                <a:gd name="T41" fmla="*/ 66 h 76"/>
                <a:gd name="T42" fmla="*/ 81 w 89"/>
                <a:gd name="T43" fmla="*/ 70 h 76"/>
                <a:gd name="T44" fmla="*/ 89 w 89"/>
                <a:gd name="T45" fmla="*/ 73 h 76"/>
                <a:gd name="T46" fmla="*/ 53 w 89"/>
                <a:gd name="T47" fmla="*/ 76 h 76"/>
                <a:gd name="T48" fmla="*/ 53 w 89"/>
                <a:gd name="T49" fmla="*/ 73 h 76"/>
                <a:gd name="T50" fmla="*/ 61 w 89"/>
                <a:gd name="T51" fmla="*/ 70 h 76"/>
                <a:gd name="T52" fmla="*/ 57 w 89"/>
                <a:gd name="T53" fmla="*/ 66 h 76"/>
                <a:gd name="T54" fmla="*/ 22 w 89"/>
                <a:gd name="T55" fmla="*/ 40 h 76"/>
                <a:gd name="T56" fmla="*/ 22 w 89"/>
                <a:gd name="T57" fmla="*/ 59 h 76"/>
                <a:gd name="T58" fmla="*/ 24 w 89"/>
                <a:gd name="T59" fmla="*/ 70 h 76"/>
                <a:gd name="T60" fmla="*/ 28 w 89"/>
                <a:gd name="T61" fmla="*/ 73 h 76"/>
                <a:gd name="T62" fmla="*/ 35 w 89"/>
                <a:gd name="T63" fmla="*/ 76 h 76"/>
                <a:gd name="T64" fmla="*/ 0 w 89"/>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3"/>
                  </a:lnTo>
                  <a:lnTo>
                    <a:pt x="35" y="3"/>
                  </a:lnTo>
                  <a:lnTo>
                    <a:pt x="28" y="3"/>
                  </a:lnTo>
                  <a:lnTo>
                    <a:pt x="26" y="4"/>
                  </a:lnTo>
                  <a:lnTo>
                    <a:pt x="24" y="5"/>
                  </a:lnTo>
                  <a:lnTo>
                    <a:pt x="23" y="9"/>
                  </a:lnTo>
                  <a:lnTo>
                    <a:pt x="22" y="17"/>
                  </a:lnTo>
                  <a:lnTo>
                    <a:pt x="22" y="35"/>
                  </a:lnTo>
                  <a:lnTo>
                    <a:pt x="49" y="12"/>
                  </a:lnTo>
                  <a:lnTo>
                    <a:pt x="49" y="12"/>
                  </a:lnTo>
                  <a:lnTo>
                    <a:pt x="53" y="8"/>
                  </a:lnTo>
                  <a:lnTo>
                    <a:pt x="54" y="5"/>
                  </a:lnTo>
                  <a:lnTo>
                    <a:pt x="54" y="4"/>
                  </a:lnTo>
                  <a:lnTo>
                    <a:pt x="53" y="3"/>
                  </a:lnTo>
                  <a:lnTo>
                    <a:pt x="49" y="3"/>
                  </a:lnTo>
                  <a:lnTo>
                    <a:pt x="49" y="0"/>
                  </a:lnTo>
                  <a:lnTo>
                    <a:pt x="78" y="0"/>
                  </a:lnTo>
                  <a:lnTo>
                    <a:pt x="78" y="3"/>
                  </a:lnTo>
                  <a:lnTo>
                    <a:pt x="78" y="3"/>
                  </a:lnTo>
                  <a:lnTo>
                    <a:pt x="71" y="3"/>
                  </a:lnTo>
                  <a:lnTo>
                    <a:pt x="66" y="5"/>
                  </a:lnTo>
                  <a:lnTo>
                    <a:pt x="61" y="8"/>
                  </a:lnTo>
                  <a:lnTo>
                    <a:pt x="55" y="12"/>
                  </a:lnTo>
                  <a:lnTo>
                    <a:pt x="33" y="32"/>
                  </a:lnTo>
                  <a:lnTo>
                    <a:pt x="72" y="66"/>
                  </a:lnTo>
                  <a:lnTo>
                    <a:pt x="72" y="66"/>
                  </a:lnTo>
                  <a:lnTo>
                    <a:pt x="76" y="68"/>
                  </a:lnTo>
                  <a:lnTo>
                    <a:pt x="81" y="70"/>
                  </a:lnTo>
                  <a:lnTo>
                    <a:pt x="85" y="73"/>
                  </a:lnTo>
                  <a:lnTo>
                    <a:pt x="89" y="73"/>
                  </a:lnTo>
                  <a:lnTo>
                    <a:pt x="89" y="76"/>
                  </a:lnTo>
                  <a:lnTo>
                    <a:pt x="53" y="76"/>
                  </a:lnTo>
                  <a:lnTo>
                    <a:pt x="53" y="73"/>
                  </a:lnTo>
                  <a:lnTo>
                    <a:pt x="53" y="73"/>
                  </a:lnTo>
                  <a:lnTo>
                    <a:pt x="57" y="73"/>
                  </a:lnTo>
                  <a:lnTo>
                    <a:pt x="61" y="70"/>
                  </a:lnTo>
                  <a:lnTo>
                    <a:pt x="61" y="68"/>
                  </a:lnTo>
                  <a:lnTo>
                    <a:pt x="57" y="66"/>
                  </a:lnTo>
                  <a:lnTo>
                    <a:pt x="26" y="38"/>
                  </a:lnTo>
                  <a:lnTo>
                    <a:pt x="22" y="40"/>
                  </a:lnTo>
                  <a:lnTo>
                    <a:pt x="22" y="59"/>
                  </a:lnTo>
                  <a:lnTo>
                    <a:pt x="22" y="59"/>
                  </a:lnTo>
                  <a:lnTo>
                    <a:pt x="23" y="66"/>
                  </a:lnTo>
                  <a:lnTo>
                    <a:pt x="24" y="70"/>
                  </a:lnTo>
                  <a:lnTo>
                    <a:pt x="26" y="72"/>
                  </a:lnTo>
                  <a:lnTo>
                    <a:pt x="28" y="73"/>
                  </a:lnTo>
                  <a:lnTo>
                    <a:pt x="35" y="73"/>
                  </a:lnTo>
                  <a:lnTo>
                    <a:pt x="35"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39"/>
            <p:cNvSpPr>
              <a:spLocks noEditPoints="1"/>
            </p:cNvSpPr>
            <p:nvPr userDrawn="1"/>
          </p:nvSpPr>
          <p:spPr bwMode="auto">
            <a:xfrm>
              <a:off x="4940" y="2963"/>
              <a:ext cx="87" cy="79"/>
            </a:xfrm>
            <a:custGeom>
              <a:avLst/>
              <a:gdLst>
                <a:gd name="T0" fmla="*/ 0 w 87"/>
                <a:gd name="T1" fmla="*/ 76 h 79"/>
                <a:gd name="T2" fmla="*/ 0 w 87"/>
                <a:gd name="T3" fmla="*/ 76 h 79"/>
                <a:gd name="T4" fmla="*/ 5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7 w 87"/>
                <a:gd name="T23" fmla="*/ 73 h 79"/>
                <a:gd name="T24" fmla="*/ 80 w 87"/>
                <a:gd name="T25" fmla="*/ 76 h 79"/>
                <a:gd name="T26" fmla="*/ 87 w 87"/>
                <a:gd name="T27" fmla="*/ 76 h 79"/>
                <a:gd name="T28" fmla="*/ 87 w 87"/>
                <a:gd name="T29" fmla="*/ 79 h 79"/>
                <a:gd name="T30" fmla="*/ 51 w 87"/>
                <a:gd name="T31" fmla="*/ 79 h 79"/>
                <a:gd name="T32" fmla="*/ 51 w 87"/>
                <a:gd name="T33" fmla="*/ 76 h 79"/>
                <a:gd name="T34" fmla="*/ 51 w 87"/>
                <a:gd name="T35" fmla="*/ 76 h 79"/>
                <a:gd name="T36" fmla="*/ 58 w 87"/>
                <a:gd name="T37" fmla="*/ 76 h 79"/>
                <a:gd name="T38" fmla="*/ 62 w 87"/>
                <a:gd name="T39" fmla="*/ 73 h 79"/>
                <a:gd name="T40" fmla="*/ 62 w 87"/>
                <a:gd name="T41" fmla="*/ 72 h 79"/>
                <a:gd name="T42" fmla="*/ 63 w 87"/>
                <a:gd name="T43" fmla="*/ 71 h 79"/>
                <a:gd name="T44" fmla="*/ 62 w 87"/>
                <a:gd name="T45" fmla="*/ 66 h 79"/>
                <a:gd name="T46" fmla="*/ 56 w 87"/>
                <a:gd name="T47" fmla="*/ 52 h 79"/>
                <a:gd name="T48" fmla="*/ 26 w 87"/>
                <a:gd name="T49" fmla="*/ 52 h 79"/>
                <a:gd name="T50" fmla="*/ 19 w 87"/>
                <a:gd name="T51" fmla="*/ 66 h 79"/>
                <a:gd name="T52" fmla="*/ 19 w 87"/>
                <a:gd name="T53" fmla="*/ 66 h 79"/>
                <a:gd name="T54" fmla="*/ 18 w 87"/>
                <a:gd name="T55" fmla="*/ 70 h 79"/>
                <a:gd name="T56" fmla="*/ 18 w 87"/>
                <a:gd name="T57" fmla="*/ 72 h 79"/>
                <a:gd name="T58" fmla="*/ 19 w 87"/>
                <a:gd name="T59" fmla="*/ 73 h 79"/>
                <a:gd name="T60" fmla="*/ 22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5" y="76"/>
                  </a:lnTo>
                  <a:lnTo>
                    <a:pt x="10" y="73"/>
                  </a:lnTo>
                  <a:lnTo>
                    <a:pt x="12" y="70"/>
                  </a:lnTo>
                  <a:lnTo>
                    <a:pt x="15" y="65"/>
                  </a:lnTo>
                  <a:lnTo>
                    <a:pt x="42" y="0"/>
                  </a:lnTo>
                  <a:lnTo>
                    <a:pt x="44" y="0"/>
                  </a:lnTo>
                  <a:lnTo>
                    <a:pt x="72" y="65"/>
                  </a:lnTo>
                  <a:lnTo>
                    <a:pt x="72" y="65"/>
                  </a:lnTo>
                  <a:lnTo>
                    <a:pt x="74" y="70"/>
                  </a:lnTo>
                  <a:lnTo>
                    <a:pt x="77" y="73"/>
                  </a:lnTo>
                  <a:lnTo>
                    <a:pt x="80" y="76"/>
                  </a:lnTo>
                  <a:lnTo>
                    <a:pt x="87" y="76"/>
                  </a:lnTo>
                  <a:lnTo>
                    <a:pt x="87" y="79"/>
                  </a:lnTo>
                  <a:lnTo>
                    <a:pt x="51" y="79"/>
                  </a:lnTo>
                  <a:lnTo>
                    <a:pt x="51" y="76"/>
                  </a:lnTo>
                  <a:lnTo>
                    <a:pt x="51" y="76"/>
                  </a:lnTo>
                  <a:lnTo>
                    <a:pt x="58" y="76"/>
                  </a:lnTo>
                  <a:lnTo>
                    <a:pt x="62" y="73"/>
                  </a:lnTo>
                  <a:lnTo>
                    <a:pt x="62" y="72"/>
                  </a:lnTo>
                  <a:lnTo>
                    <a:pt x="63" y="71"/>
                  </a:lnTo>
                  <a:lnTo>
                    <a:pt x="62" y="66"/>
                  </a:lnTo>
                  <a:lnTo>
                    <a:pt x="56" y="52"/>
                  </a:lnTo>
                  <a:lnTo>
                    <a:pt x="26" y="52"/>
                  </a:lnTo>
                  <a:lnTo>
                    <a:pt x="19" y="66"/>
                  </a:lnTo>
                  <a:lnTo>
                    <a:pt x="19" y="66"/>
                  </a:lnTo>
                  <a:lnTo>
                    <a:pt x="18" y="70"/>
                  </a:lnTo>
                  <a:lnTo>
                    <a:pt x="18" y="72"/>
                  </a:lnTo>
                  <a:lnTo>
                    <a:pt x="19" y="73"/>
                  </a:lnTo>
                  <a:lnTo>
                    <a:pt x="22"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40"/>
            <p:cNvSpPr>
              <a:spLocks/>
            </p:cNvSpPr>
            <p:nvPr userDrawn="1"/>
          </p:nvSpPr>
          <p:spPr bwMode="auto">
            <a:xfrm>
              <a:off x="5037" y="2966"/>
              <a:ext cx="82" cy="78"/>
            </a:xfrm>
            <a:custGeom>
              <a:avLst/>
              <a:gdLst>
                <a:gd name="T0" fmla="*/ 16 w 82"/>
                <a:gd name="T1" fmla="*/ 15 h 78"/>
                <a:gd name="T2" fmla="*/ 16 w 82"/>
                <a:gd name="T3" fmla="*/ 59 h 78"/>
                <a:gd name="T4" fmla="*/ 16 w 82"/>
                <a:gd name="T5" fmla="*/ 59 h 78"/>
                <a:gd name="T6" fmla="*/ 17 w 82"/>
                <a:gd name="T7" fmla="*/ 66 h 78"/>
                <a:gd name="T8" fmla="*/ 18 w 82"/>
                <a:gd name="T9" fmla="*/ 70 h 78"/>
                <a:gd name="T10" fmla="*/ 20 w 82"/>
                <a:gd name="T11" fmla="*/ 72 h 78"/>
                <a:gd name="T12" fmla="*/ 22 w 82"/>
                <a:gd name="T13" fmla="*/ 73 h 78"/>
                <a:gd name="T14" fmla="*/ 29 w 82"/>
                <a:gd name="T15" fmla="*/ 73 h 78"/>
                <a:gd name="T16" fmla="*/ 29 w 82"/>
                <a:gd name="T17" fmla="*/ 76 h 78"/>
                <a:gd name="T18" fmla="*/ 0 w 82"/>
                <a:gd name="T19" fmla="*/ 76 h 78"/>
                <a:gd name="T20" fmla="*/ 0 w 82"/>
                <a:gd name="T21" fmla="*/ 73 h 78"/>
                <a:gd name="T22" fmla="*/ 0 w 82"/>
                <a:gd name="T23" fmla="*/ 73 h 78"/>
                <a:gd name="T24" fmla="*/ 6 w 82"/>
                <a:gd name="T25" fmla="*/ 73 h 78"/>
                <a:gd name="T26" fmla="*/ 8 w 82"/>
                <a:gd name="T27" fmla="*/ 72 h 78"/>
                <a:gd name="T28" fmla="*/ 9 w 82"/>
                <a:gd name="T29" fmla="*/ 70 h 78"/>
                <a:gd name="T30" fmla="*/ 11 w 82"/>
                <a:gd name="T31" fmla="*/ 66 h 78"/>
                <a:gd name="T32" fmla="*/ 11 w 82"/>
                <a:gd name="T33" fmla="*/ 59 h 78"/>
                <a:gd name="T34" fmla="*/ 11 w 82"/>
                <a:gd name="T35" fmla="*/ 17 h 78"/>
                <a:gd name="T36" fmla="*/ 11 w 82"/>
                <a:gd name="T37" fmla="*/ 17 h 78"/>
                <a:gd name="T38" fmla="*/ 11 w 82"/>
                <a:gd name="T39" fmla="*/ 9 h 78"/>
                <a:gd name="T40" fmla="*/ 9 w 82"/>
                <a:gd name="T41" fmla="*/ 5 h 78"/>
                <a:gd name="T42" fmla="*/ 8 w 82"/>
                <a:gd name="T43" fmla="*/ 4 h 78"/>
                <a:gd name="T44" fmla="*/ 6 w 82"/>
                <a:gd name="T45" fmla="*/ 3 h 78"/>
                <a:gd name="T46" fmla="*/ 0 w 82"/>
                <a:gd name="T47" fmla="*/ 3 h 78"/>
                <a:gd name="T48" fmla="*/ 0 w 82"/>
                <a:gd name="T49" fmla="*/ 0 h 78"/>
                <a:gd name="T50" fmla="*/ 17 w 82"/>
                <a:gd name="T51" fmla="*/ 0 h 78"/>
                <a:gd name="T52" fmla="*/ 65 w 82"/>
                <a:gd name="T53" fmla="*/ 60 h 78"/>
                <a:gd name="T54" fmla="*/ 65 w 82"/>
                <a:gd name="T55" fmla="*/ 17 h 78"/>
                <a:gd name="T56" fmla="*/ 65 w 82"/>
                <a:gd name="T57" fmla="*/ 17 h 78"/>
                <a:gd name="T58" fmla="*/ 65 w 82"/>
                <a:gd name="T59" fmla="*/ 9 h 78"/>
                <a:gd name="T60" fmla="*/ 64 w 82"/>
                <a:gd name="T61" fmla="*/ 5 h 78"/>
                <a:gd name="T62" fmla="*/ 62 w 82"/>
                <a:gd name="T63" fmla="*/ 4 h 78"/>
                <a:gd name="T64" fmla="*/ 60 w 82"/>
                <a:gd name="T65" fmla="*/ 3 h 78"/>
                <a:gd name="T66" fmla="*/ 53 w 82"/>
                <a:gd name="T67" fmla="*/ 3 h 78"/>
                <a:gd name="T68" fmla="*/ 53 w 82"/>
                <a:gd name="T69" fmla="*/ 0 h 78"/>
                <a:gd name="T70" fmla="*/ 82 w 82"/>
                <a:gd name="T71" fmla="*/ 0 h 78"/>
                <a:gd name="T72" fmla="*/ 82 w 82"/>
                <a:gd name="T73" fmla="*/ 3 h 78"/>
                <a:gd name="T74" fmla="*/ 82 w 82"/>
                <a:gd name="T75" fmla="*/ 3 h 78"/>
                <a:gd name="T76" fmla="*/ 76 w 82"/>
                <a:gd name="T77" fmla="*/ 3 h 78"/>
                <a:gd name="T78" fmla="*/ 74 w 82"/>
                <a:gd name="T79" fmla="*/ 4 h 78"/>
                <a:gd name="T80" fmla="*/ 73 w 82"/>
                <a:gd name="T81" fmla="*/ 5 h 78"/>
                <a:gd name="T82" fmla="*/ 71 w 82"/>
                <a:gd name="T83" fmla="*/ 9 h 78"/>
                <a:gd name="T84" fmla="*/ 71 w 82"/>
                <a:gd name="T85" fmla="*/ 17 h 78"/>
                <a:gd name="T86" fmla="*/ 71 w 82"/>
                <a:gd name="T87" fmla="*/ 78 h 78"/>
                <a:gd name="T88" fmla="*/ 67 w 82"/>
                <a:gd name="T89" fmla="*/ 78 h 78"/>
                <a:gd name="T90" fmla="*/ 16 w 82"/>
                <a:gd name="T91"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78">
                  <a:moveTo>
                    <a:pt x="16" y="15"/>
                  </a:moveTo>
                  <a:lnTo>
                    <a:pt x="16" y="59"/>
                  </a:lnTo>
                  <a:lnTo>
                    <a:pt x="16" y="59"/>
                  </a:lnTo>
                  <a:lnTo>
                    <a:pt x="17" y="66"/>
                  </a:lnTo>
                  <a:lnTo>
                    <a:pt x="18" y="70"/>
                  </a:lnTo>
                  <a:lnTo>
                    <a:pt x="20" y="72"/>
                  </a:lnTo>
                  <a:lnTo>
                    <a:pt x="22" y="73"/>
                  </a:lnTo>
                  <a:lnTo>
                    <a:pt x="29" y="73"/>
                  </a:lnTo>
                  <a:lnTo>
                    <a:pt x="29" y="76"/>
                  </a:lnTo>
                  <a:lnTo>
                    <a:pt x="0" y="76"/>
                  </a:lnTo>
                  <a:lnTo>
                    <a:pt x="0" y="73"/>
                  </a:ln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17" y="0"/>
                  </a:lnTo>
                  <a:lnTo>
                    <a:pt x="65" y="60"/>
                  </a:lnTo>
                  <a:lnTo>
                    <a:pt x="65" y="17"/>
                  </a:lnTo>
                  <a:lnTo>
                    <a:pt x="65" y="17"/>
                  </a:lnTo>
                  <a:lnTo>
                    <a:pt x="65" y="9"/>
                  </a:lnTo>
                  <a:lnTo>
                    <a:pt x="64" y="5"/>
                  </a:lnTo>
                  <a:lnTo>
                    <a:pt x="62" y="4"/>
                  </a:lnTo>
                  <a:lnTo>
                    <a:pt x="60" y="3"/>
                  </a:lnTo>
                  <a:lnTo>
                    <a:pt x="53" y="3"/>
                  </a:lnTo>
                  <a:lnTo>
                    <a:pt x="53" y="0"/>
                  </a:lnTo>
                  <a:lnTo>
                    <a:pt x="82" y="0"/>
                  </a:lnTo>
                  <a:lnTo>
                    <a:pt x="82" y="3"/>
                  </a:lnTo>
                  <a:lnTo>
                    <a:pt x="82" y="3"/>
                  </a:lnTo>
                  <a:lnTo>
                    <a:pt x="76" y="3"/>
                  </a:lnTo>
                  <a:lnTo>
                    <a:pt x="74" y="4"/>
                  </a:lnTo>
                  <a:lnTo>
                    <a:pt x="73" y="5"/>
                  </a:lnTo>
                  <a:lnTo>
                    <a:pt x="71" y="9"/>
                  </a:lnTo>
                  <a:lnTo>
                    <a:pt x="71" y="17"/>
                  </a:lnTo>
                  <a:lnTo>
                    <a:pt x="71" y="78"/>
                  </a:lnTo>
                  <a:lnTo>
                    <a:pt x="67" y="78"/>
                  </a:lnTo>
                  <a:lnTo>
                    <a:pt x="16"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41"/>
            <p:cNvSpPr>
              <a:spLocks/>
            </p:cNvSpPr>
            <p:nvPr userDrawn="1"/>
          </p:nvSpPr>
          <p:spPr bwMode="auto">
            <a:xfrm>
              <a:off x="5141" y="2963"/>
              <a:ext cx="50" cy="81"/>
            </a:xfrm>
            <a:custGeom>
              <a:avLst/>
              <a:gdLst>
                <a:gd name="T0" fmla="*/ 3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8 w 50"/>
                <a:gd name="T19" fmla="*/ 47 h 81"/>
                <a:gd name="T20" fmla="*/ 15 w 50"/>
                <a:gd name="T21" fmla="*/ 40 h 81"/>
                <a:gd name="T22" fmla="*/ 5 w 50"/>
                <a:gd name="T23" fmla="*/ 33 h 81"/>
                <a:gd name="T24" fmla="*/ 1 w 50"/>
                <a:gd name="T25" fmla="*/ 20 h 81"/>
                <a:gd name="T26" fmla="*/ 2 w 50"/>
                <a:gd name="T27" fmla="*/ 15 h 81"/>
                <a:gd name="T28" fmla="*/ 4 w 50"/>
                <a:gd name="T29" fmla="*/ 9 h 81"/>
                <a:gd name="T30" fmla="*/ 11 w 50"/>
                <a:gd name="T31" fmla="*/ 4 h 81"/>
                <a:gd name="T32" fmla="*/ 18 w 50"/>
                <a:gd name="T33" fmla="*/ 1 h 81"/>
                <a:gd name="T34" fmla="*/ 22 w 50"/>
                <a:gd name="T35" fmla="*/ 0 h 81"/>
                <a:gd name="T36" fmla="*/ 31 w 50"/>
                <a:gd name="T37" fmla="*/ 3 h 81"/>
                <a:gd name="T38" fmla="*/ 38 w 50"/>
                <a:gd name="T39" fmla="*/ 6 h 81"/>
                <a:gd name="T40" fmla="*/ 41 w 50"/>
                <a:gd name="T41" fmla="*/ 0 h 81"/>
                <a:gd name="T42" fmla="*/ 44 w 50"/>
                <a:gd name="T43" fmla="*/ 28 h 81"/>
                <a:gd name="T44" fmla="*/ 41 w 50"/>
                <a:gd name="T45" fmla="*/ 28 h 81"/>
                <a:gd name="T46" fmla="*/ 39 w 50"/>
                <a:gd name="T47" fmla="*/ 17 h 81"/>
                <a:gd name="T48" fmla="*/ 34 w 50"/>
                <a:gd name="T49" fmla="*/ 10 h 81"/>
                <a:gd name="T50" fmla="*/ 27 w 50"/>
                <a:gd name="T51" fmla="*/ 7 h 81"/>
                <a:gd name="T52" fmla="*/ 21 w 50"/>
                <a:gd name="T53" fmla="*/ 6 h 81"/>
                <a:gd name="T54" fmla="*/ 13 w 50"/>
                <a:gd name="T55" fmla="*/ 9 h 81"/>
                <a:gd name="T56" fmla="*/ 10 w 50"/>
                <a:gd name="T57" fmla="*/ 17 h 81"/>
                <a:gd name="T58" fmla="*/ 11 w 50"/>
                <a:gd name="T59" fmla="*/ 22 h 81"/>
                <a:gd name="T60" fmla="*/ 18 w 50"/>
                <a:gd name="T61" fmla="*/ 28 h 81"/>
                <a:gd name="T62" fmla="*/ 36 w 50"/>
                <a:gd name="T63" fmla="*/ 39 h 81"/>
                <a:gd name="T64" fmla="*/ 43 w 50"/>
                <a:gd name="T65" fmla="*/ 43 h 81"/>
                <a:gd name="T66" fmla="*/ 49 w 50"/>
                <a:gd name="T67" fmla="*/ 53 h 81"/>
                <a:gd name="T68" fmla="*/ 50 w 50"/>
                <a:gd name="T69" fmla="*/ 58 h 81"/>
                <a:gd name="T70" fmla="*/ 48 w 50"/>
                <a:gd name="T71" fmla="*/ 67 h 81"/>
                <a:gd name="T72" fmla="*/ 43 w 50"/>
                <a:gd name="T73" fmla="*/ 75 h 81"/>
                <a:gd name="T74" fmla="*/ 35 w 50"/>
                <a:gd name="T75" fmla="*/ 79 h 81"/>
                <a:gd name="T76" fmla="*/ 26 w 50"/>
                <a:gd name="T77" fmla="*/ 81 h 81"/>
                <a:gd name="T78" fmla="*/ 19 w 50"/>
                <a:gd name="T79" fmla="*/ 80 h 81"/>
                <a:gd name="T80" fmla="*/ 6 w 50"/>
                <a:gd name="T81" fmla="*/ 75 h 81"/>
                <a:gd name="T82" fmla="*/ 4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3" y="53"/>
                  </a:lnTo>
                  <a:lnTo>
                    <a:pt x="3" y="53"/>
                  </a:lnTo>
                  <a:lnTo>
                    <a:pt x="3" y="56"/>
                  </a:lnTo>
                  <a:lnTo>
                    <a:pt x="4" y="61"/>
                  </a:lnTo>
                  <a:lnTo>
                    <a:pt x="6"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3" y="50"/>
                  </a:lnTo>
                  <a:lnTo>
                    <a:pt x="28" y="47"/>
                  </a:lnTo>
                  <a:lnTo>
                    <a:pt x="15" y="40"/>
                  </a:lnTo>
                  <a:lnTo>
                    <a:pt x="15" y="40"/>
                  </a:lnTo>
                  <a:lnTo>
                    <a:pt x="10" y="37"/>
                  </a:lnTo>
                  <a:lnTo>
                    <a:pt x="5" y="33"/>
                  </a:lnTo>
                  <a:lnTo>
                    <a:pt x="2" y="26"/>
                  </a:lnTo>
                  <a:lnTo>
                    <a:pt x="1" y="20"/>
                  </a:lnTo>
                  <a:lnTo>
                    <a:pt x="1" y="20"/>
                  </a:lnTo>
                  <a:lnTo>
                    <a:pt x="2" y="15"/>
                  </a:lnTo>
                  <a:lnTo>
                    <a:pt x="3" y="12"/>
                  </a:lnTo>
                  <a:lnTo>
                    <a:pt x="4" y="9"/>
                  </a:lnTo>
                  <a:lnTo>
                    <a:pt x="7" y="6"/>
                  </a:lnTo>
                  <a:lnTo>
                    <a:pt x="11" y="4"/>
                  </a:lnTo>
                  <a:lnTo>
                    <a:pt x="14" y="3"/>
                  </a:lnTo>
                  <a:lnTo>
                    <a:pt x="18" y="1"/>
                  </a:lnTo>
                  <a:lnTo>
                    <a:pt x="22" y="0"/>
                  </a:lnTo>
                  <a:lnTo>
                    <a:pt x="22" y="0"/>
                  </a:lnTo>
                  <a:lnTo>
                    <a:pt x="27" y="1"/>
                  </a:lnTo>
                  <a:lnTo>
                    <a:pt x="31" y="3"/>
                  </a:lnTo>
                  <a:lnTo>
                    <a:pt x="38" y="6"/>
                  </a:lnTo>
                  <a:lnTo>
                    <a:pt x="38" y="6"/>
                  </a:lnTo>
                  <a:lnTo>
                    <a:pt x="40" y="4"/>
                  </a:lnTo>
                  <a:lnTo>
                    <a:pt x="41" y="0"/>
                  </a:lnTo>
                  <a:lnTo>
                    <a:pt x="44" y="0"/>
                  </a:lnTo>
                  <a:lnTo>
                    <a:pt x="44" y="28"/>
                  </a:lnTo>
                  <a:lnTo>
                    <a:pt x="41" y="28"/>
                  </a:lnTo>
                  <a:lnTo>
                    <a:pt x="41" y="28"/>
                  </a:lnTo>
                  <a:lnTo>
                    <a:pt x="40" y="20"/>
                  </a:lnTo>
                  <a:lnTo>
                    <a:pt x="39" y="17"/>
                  </a:lnTo>
                  <a:lnTo>
                    <a:pt x="36" y="13"/>
                  </a:lnTo>
                  <a:lnTo>
                    <a:pt x="34" y="10"/>
                  </a:lnTo>
                  <a:lnTo>
                    <a:pt x="31" y="8"/>
                  </a:lnTo>
                  <a:lnTo>
                    <a:pt x="27" y="7"/>
                  </a:lnTo>
                  <a:lnTo>
                    <a:pt x="21" y="6"/>
                  </a:lnTo>
                  <a:lnTo>
                    <a:pt x="21" y="6"/>
                  </a:lnTo>
                  <a:lnTo>
                    <a:pt x="17" y="7"/>
                  </a:lnTo>
                  <a:lnTo>
                    <a:pt x="13" y="9"/>
                  </a:lnTo>
                  <a:lnTo>
                    <a:pt x="11" y="12"/>
                  </a:lnTo>
                  <a:lnTo>
                    <a:pt x="10" y="17"/>
                  </a:lnTo>
                  <a:lnTo>
                    <a:pt x="10" y="17"/>
                  </a:lnTo>
                  <a:lnTo>
                    <a:pt x="11" y="22"/>
                  </a:lnTo>
                  <a:lnTo>
                    <a:pt x="13" y="25"/>
                  </a:lnTo>
                  <a:lnTo>
                    <a:pt x="18" y="28"/>
                  </a:lnTo>
                  <a:lnTo>
                    <a:pt x="25" y="33"/>
                  </a:lnTo>
                  <a:lnTo>
                    <a:pt x="36" y="39"/>
                  </a:lnTo>
                  <a:lnTo>
                    <a:pt x="36" y="39"/>
                  </a:lnTo>
                  <a:lnTo>
                    <a:pt x="43" y="43"/>
                  </a:lnTo>
                  <a:lnTo>
                    <a:pt x="47" y="48"/>
                  </a:lnTo>
                  <a:lnTo>
                    <a:pt x="49" y="53"/>
                  </a:lnTo>
                  <a:lnTo>
                    <a:pt x="50" y="58"/>
                  </a:lnTo>
                  <a:lnTo>
                    <a:pt x="50" y="58"/>
                  </a:lnTo>
                  <a:lnTo>
                    <a:pt x="49" y="63"/>
                  </a:lnTo>
                  <a:lnTo>
                    <a:pt x="48" y="67"/>
                  </a:lnTo>
                  <a:lnTo>
                    <a:pt x="46" y="71"/>
                  </a:lnTo>
                  <a:lnTo>
                    <a:pt x="43" y="75"/>
                  </a:lnTo>
                  <a:lnTo>
                    <a:pt x="40" y="77"/>
                  </a:lnTo>
                  <a:lnTo>
                    <a:pt x="35" y="79"/>
                  </a:lnTo>
                  <a:lnTo>
                    <a:pt x="31" y="80"/>
                  </a:lnTo>
                  <a:lnTo>
                    <a:pt x="26" y="81"/>
                  </a:lnTo>
                  <a:lnTo>
                    <a:pt x="26" y="81"/>
                  </a:lnTo>
                  <a:lnTo>
                    <a:pt x="19" y="80"/>
                  </a:lnTo>
                  <a:lnTo>
                    <a:pt x="14" y="78"/>
                  </a:lnTo>
                  <a:lnTo>
                    <a:pt x="6" y="75"/>
                  </a:lnTo>
                  <a:lnTo>
                    <a:pt x="6"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42"/>
            <p:cNvSpPr>
              <a:spLocks/>
            </p:cNvSpPr>
            <p:nvPr userDrawn="1"/>
          </p:nvSpPr>
          <p:spPr bwMode="auto">
            <a:xfrm>
              <a:off x="5213" y="2966"/>
              <a:ext cx="67" cy="76"/>
            </a:xfrm>
            <a:custGeom>
              <a:avLst/>
              <a:gdLst>
                <a:gd name="T0" fmla="*/ 0 w 67"/>
                <a:gd name="T1" fmla="*/ 73 h 76"/>
                <a:gd name="T2" fmla="*/ 0 w 67"/>
                <a:gd name="T3" fmla="*/ 73 h 76"/>
                <a:gd name="T4" fmla="*/ 5 w 67"/>
                <a:gd name="T5" fmla="*/ 73 h 76"/>
                <a:gd name="T6" fmla="*/ 7 w 67"/>
                <a:gd name="T7" fmla="*/ 72 h 76"/>
                <a:gd name="T8" fmla="*/ 10 w 67"/>
                <a:gd name="T9" fmla="*/ 70 h 76"/>
                <a:gd name="T10" fmla="*/ 11 w 67"/>
                <a:gd name="T11" fmla="*/ 66 h 76"/>
                <a:gd name="T12" fmla="*/ 12 w 67"/>
                <a:gd name="T13" fmla="*/ 59 h 76"/>
                <a:gd name="T14" fmla="*/ 12 w 67"/>
                <a:gd name="T15" fmla="*/ 17 h 76"/>
                <a:gd name="T16" fmla="*/ 12 w 67"/>
                <a:gd name="T17" fmla="*/ 17 h 76"/>
                <a:gd name="T18" fmla="*/ 11 w 67"/>
                <a:gd name="T19" fmla="*/ 9 h 76"/>
                <a:gd name="T20" fmla="*/ 10 w 67"/>
                <a:gd name="T21" fmla="*/ 5 h 76"/>
                <a:gd name="T22" fmla="*/ 7 w 67"/>
                <a:gd name="T23" fmla="*/ 4 h 76"/>
                <a:gd name="T24" fmla="*/ 5 w 67"/>
                <a:gd name="T25" fmla="*/ 3 h 76"/>
                <a:gd name="T26" fmla="*/ 0 w 67"/>
                <a:gd name="T27" fmla="*/ 3 h 76"/>
                <a:gd name="T28" fmla="*/ 0 w 67"/>
                <a:gd name="T29" fmla="*/ 0 h 76"/>
                <a:gd name="T30" fmla="*/ 33 w 67"/>
                <a:gd name="T31" fmla="*/ 0 h 76"/>
                <a:gd name="T32" fmla="*/ 33 w 67"/>
                <a:gd name="T33" fmla="*/ 3 h 76"/>
                <a:gd name="T34" fmla="*/ 33 w 67"/>
                <a:gd name="T35" fmla="*/ 3 h 76"/>
                <a:gd name="T36" fmla="*/ 27 w 67"/>
                <a:gd name="T37" fmla="*/ 3 h 76"/>
                <a:gd name="T38" fmla="*/ 25 w 67"/>
                <a:gd name="T39" fmla="*/ 4 h 76"/>
                <a:gd name="T40" fmla="*/ 24 w 67"/>
                <a:gd name="T41" fmla="*/ 5 h 76"/>
                <a:gd name="T42" fmla="*/ 21 w 67"/>
                <a:gd name="T43" fmla="*/ 9 h 76"/>
                <a:gd name="T44" fmla="*/ 21 w 67"/>
                <a:gd name="T45" fmla="*/ 17 h 76"/>
                <a:gd name="T46" fmla="*/ 21 w 67"/>
                <a:gd name="T47" fmla="*/ 57 h 76"/>
                <a:gd name="T48" fmla="*/ 21 w 67"/>
                <a:gd name="T49" fmla="*/ 57 h 76"/>
                <a:gd name="T50" fmla="*/ 21 w 67"/>
                <a:gd name="T51" fmla="*/ 64 h 76"/>
                <a:gd name="T52" fmla="*/ 24 w 67"/>
                <a:gd name="T53" fmla="*/ 68 h 76"/>
                <a:gd name="T54" fmla="*/ 25 w 67"/>
                <a:gd name="T55" fmla="*/ 69 h 76"/>
                <a:gd name="T56" fmla="*/ 27 w 67"/>
                <a:gd name="T57" fmla="*/ 70 h 76"/>
                <a:gd name="T58" fmla="*/ 33 w 67"/>
                <a:gd name="T59" fmla="*/ 70 h 76"/>
                <a:gd name="T60" fmla="*/ 48 w 67"/>
                <a:gd name="T61" fmla="*/ 70 h 76"/>
                <a:gd name="T62" fmla="*/ 48 w 67"/>
                <a:gd name="T63" fmla="*/ 70 h 76"/>
                <a:gd name="T64" fmla="*/ 56 w 67"/>
                <a:gd name="T65" fmla="*/ 70 h 76"/>
                <a:gd name="T66" fmla="*/ 60 w 67"/>
                <a:gd name="T67" fmla="*/ 68 h 76"/>
                <a:gd name="T68" fmla="*/ 62 w 67"/>
                <a:gd name="T69" fmla="*/ 66 h 76"/>
                <a:gd name="T70" fmla="*/ 63 w 67"/>
                <a:gd name="T71" fmla="*/ 62 h 76"/>
                <a:gd name="T72" fmla="*/ 63 w 67"/>
                <a:gd name="T73" fmla="*/ 59 h 76"/>
                <a:gd name="T74" fmla="*/ 67 w 67"/>
                <a:gd name="T75" fmla="*/ 59 h 76"/>
                <a:gd name="T76" fmla="*/ 66 w 67"/>
                <a:gd name="T77" fmla="*/ 76 h 76"/>
                <a:gd name="T78" fmla="*/ 0 w 67"/>
                <a:gd name="T79" fmla="*/ 76 h 76"/>
                <a:gd name="T80" fmla="*/ 0 w 67"/>
                <a:gd name="T8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6">
                  <a:moveTo>
                    <a:pt x="0" y="73"/>
                  </a:moveTo>
                  <a:lnTo>
                    <a:pt x="0" y="73"/>
                  </a:lnTo>
                  <a:lnTo>
                    <a:pt x="5" y="73"/>
                  </a:lnTo>
                  <a:lnTo>
                    <a:pt x="7" y="72"/>
                  </a:lnTo>
                  <a:lnTo>
                    <a:pt x="10" y="70"/>
                  </a:lnTo>
                  <a:lnTo>
                    <a:pt x="11" y="66"/>
                  </a:lnTo>
                  <a:lnTo>
                    <a:pt x="12" y="59"/>
                  </a:lnTo>
                  <a:lnTo>
                    <a:pt x="12" y="17"/>
                  </a:lnTo>
                  <a:lnTo>
                    <a:pt x="12" y="17"/>
                  </a:lnTo>
                  <a:lnTo>
                    <a:pt x="11" y="9"/>
                  </a:lnTo>
                  <a:lnTo>
                    <a:pt x="10" y="5"/>
                  </a:lnTo>
                  <a:lnTo>
                    <a:pt x="7" y="4"/>
                  </a:lnTo>
                  <a:lnTo>
                    <a:pt x="5" y="3"/>
                  </a:lnTo>
                  <a:lnTo>
                    <a:pt x="0" y="3"/>
                  </a:lnTo>
                  <a:lnTo>
                    <a:pt x="0" y="0"/>
                  </a:lnTo>
                  <a:lnTo>
                    <a:pt x="33" y="0"/>
                  </a:lnTo>
                  <a:lnTo>
                    <a:pt x="33" y="3"/>
                  </a:lnTo>
                  <a:lnTo>
                    <a:pt x="33" y="3"/>
                  </a:lnTo>
                  <a:lnTo>
                    <a:pt x="27" y="3"/>
                  </a:lnTo>
                  <a:lnTo>
                    <a:pt x="25" y="4"/>
                  </a:lnTo>
                  <a:lnTo>
                    <a:pt x="24" y="5"/>
                  </a:lnTo>
                  <a:lnTo>
                    <a:pt x="21" y="9"/>
                  </a:lnTo>
                  <a:lnTo>
                    <a:pt x="21" y="17"/>
                  </a:lnTo>
                  <a:lnTo>
                    <a:pt x="21" y="57"/>
                  </a:lnTo>
                  <a:lnTo>
                    <a:pt x="21" y="57"/>
                  </a:lnTo>
                  <a:lnTo>
                    <a:pt x="21" y="64"/>
                  </a:lnTo>
                  <a:lnTo>
                    <a:pt x="24" y="68"/>
                  </a:lnTo>
                  <a:lnTo>
                    <a:pt x="25" y="69"/>
                  </a:lnTo>
                  <a:lnTo>
                    <a:pt x="27" y="70"/>
                  </a:lnTo>
                  <a:lnTo>
                    <a:pt x="33" y="70"/>
                  </a:lnTo>
                  <a:lnTo>
                    <a:pt x="48" y="70"/>
                  </a:lnTo>
                  <a:lnTo>
                    <a:pt x="48" y="70"/>
                  </a:lnTo>
                  <a:lnTo>
                    <a:pt x="56" y="70"/>
                  </a:lnTo>
                  <a:lnTo>
                    <a:pt x="60" y="68"/>
                  </a:lnTo>
                  <a:lnTo>
                    <a:pt x="62" y="66"/>
                  </a:lnTo>
                  <a:lnTo>
                    <a:pt x="63" y="62"/>
                  </a:lnTo>
                  <a:lnTo>
                    <a:pt x="63" y="59"/>
                  </a:lnTo>
                  <a:lnTo>
                    <a:pt x="67" y="59"/>
                  </a:lnTo>
                  <a:lnTo>
                    <a:pt x="66"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43"/>
            <p:cNvSpPr>
              <a:spLocks/>
            </p:cNvSpPr>
            <p:nvPr userDrawn="1"/>
          </p:nvSpPr>
          <p:spPr bwMode="auto">
            <a:xfrm>
              <a:off x="5295" y="2966"/>
              <a:ext cx="34" cy="76"/>
            </a:xfrm>
            <a:custGeom>
              <a:avLst/>
              <a:gdLst>
                <a:gd name="T0" fmla="*/ 0 w 34"/>
                <a:gd name="T1" fmla="*/ 73 h 76"/>
                <a:gd name="T2" fmla="*/ 0 w 34"/>
                <a:gd name="T3" fmla="*/ 73 h 76"/>
                <a:gd name="T4" fmla="*/ 6 w 34"/>
                <a:gd name="T5" fmla="*/ 73 h 76"/>
                <a:gd name="T6" fmla="*/ 8 w 34"/>
                <a:gd name="T7" fmla="*/ 72 h 76"/>
                <a:gd name="T8" fmla="*/ 9 w 34"/>
                <a:gd name="T9" fmla="*/ 70 h 76"/>
                <a:gd name="T10" fmla="*/ 11 w 34"/>
                <a:gd name="T11" fmla="*/ 66 h 76"/>
                <a:gd name="T12" fmla="*/ 11 w 34"/>
                <a:gd name="T13" fmla="*/ 59 h 76"/>
                <a:gd name="T14" fmla="*/ 11 w 34"/>
                <a:gd name="T15" fmla="*/ 17 h 76"/>
                <a:gd name="T16" fmla="*/ 11 w 34"/>
                <a:gd name="T17" fmla="*/ 17 h 76"/>
                <a:gd name="T18" fmla="*/ 11 w 34"/>
                <a:gd name="T19" fmla="*/ 9 h 76"/>
                <a:gd name="T20" fmla="*/ 9 w 34"/>
                <a:gd name="T21" fmla="*/ 5 h 76"/>
                <a:gd name="T22" fmla="*/ 8 w 34"/>
                <a:gd name="T23" fmla="*/ 4 h 76"/>
                <a:gd name="T24" fmla="*/ 6 w 34"/>
                <a:gd name="T25" fmla="*/ 3 h 76"/>
                <a:gd name="T26" fmla="*/ 0 w 34"/>
                <a:gd name="T27" fmla="*/ 3 h 76"/>
                <a:gd name="T28" fmla="*/ 0 w 34"/>
                <a:gd name="T29" fmla="*/ 0 h 76"/>
                <a:gd name="T30" fmla="*/ 34 w 34"/>
                <a:gd name="T31" fmla="*/ 0 h 76"/>
                <a:gd name="T32" fmla="*/ 34 w 34"/>
                <a:gd name="T33" fmla="*/ 3 h 76"/>
                <a:gd name="T34" fmla="*/ 34 w 34"/>
                <a:gd name="T35" fmla="*/ 3 h 76"/>
                <a:gd name="T36" fmla="*/ 28 w 34"/>
                <a:gd name="T37" fmla="*/ 3 h 76"/>
                <a:gd name="T38" fmla="*/ 25 w 34"/>
                <a:gd name="T39" fmla="*/ 4 h 76"/>
                <a:gd name="T40" fmla="*/ 23 w 34"/>
                <a:gd name="T41" fmla="*/ 5 h 76"/>
                <a:gd name="T42" fmla="*/ 22 w 34"/>
                <a:gd name="T43" fmla="*/ 9 h 76"/>
                <a:gd name="T44" fmla="*/ 21 w 34"/>
                <a:gd name="T45" fmla="*/ 17 h 76"/>
                <a:gd name="T46" fmla="*/ 21 w 34"/>
                <a:gd name="T47" fmla="*/ 59 h 76"/>
                <a:gd name="T48" fmla="*/ 21 w 34"/>
                <a:gd name="T49" fmla="*/ 59 h 76"/>
                <a:gd name="T50" fmla="*/ 22 w 34"/>
                <a:gd name="T51" fmla="*/ 66 h 76"/>
                <a:gd name="T52" fmla="*/ 23 w 34"/>
                <a:gd name="T53" fmla="*/ 70 h 76"/>
                <a:gd name="T54" fmla="*/ 25 w 34"/>
                <a:gd name="T55" fmla="*/ 72 h 76"/>
                <a:gd name="T56" fmla="*/ 28 w 34"/>
                <a:gd name="T57" fmla="*/ 73 h 76"/>
                <a:gd name="T58" fmla="*/ 34 w 34"/>
                <a:gd name="T59" fmla="*/ 73 h 76"/>
                <a:gd name="T60" fmla="*/ 34 w 34"/>
                <a:gd name="T61" fmla="*/ 76 h 76"/>
                <a:gd name="T62" fmla="*/ 0 w 34"/>
                <a:gd name="T63" fmla="*/ 76 h 76"/>
                <a:gd name="T64" fmla="*/ 0 w 34"/>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76">
                  <a:moveTo>
                    <a:pt x="0" y="73"/>
                  </a:move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34" y="0"/>
                  </a:lnTo>
                  <a:lnTo>
                    <a:pt x="34" y="3"/>
                  </a:lnTo>
                  <a:lnTo>
                    <a:pt x="34" y="3"/>
                  </a:lnTo>
                  <a:lnTo>
                    <a:pt x="28" y="3"/>
                  </a:lnTo>
                  <a:lnTo>
                    <a:pt x="25" y="4"/>
                  </a:lnTo>
                  <a:lnTo>
                    <a:pt x="23" y="5"/>
                  </a:lnTo>
                  <a:lnTo>
                    <a:pt x="22" y="9"/>
                  </a:lnTo>
                  <a:lnTo>
                    <a:pt x="21" y="17"/>
                  </a:lnTo>
                  <a:lnTo>
                    <a:pt x="21" y="59"/>
                  </a:lnTo>
                  <a:lnTo>
                    <a:pt x="21" y="59"/>
                  </a:lnTo>
                  <a:lnTo>
                    <a:pt x="22" y="66"/>
                  </a:lnTo>
                  <a:lnTo>
                    <a:pt x="23" y="70"/>
                  </a:lnTo>
                  <a:lnTo>
                    <a:pt x="25" y="72"/>
                  </a:lnTo>
                  <a:lnTo>
                    <a:pt x="28" y="73"/>
                  </a:lnTo>
                  <a:lnTo>
                    <a:pt x="34" y="73"/>
                  </a:lnTo>
                  <a:lnTo>
                    <a:pt x="34"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44"/>
            <p:cNvSpPr>
              <a:spLocks noEditPoints="1"/>
            </p:cNvSpPr>
            <p:nvPr userDrawn="1"/>
          </p:nvSpPr>
          <p:spPr bwMode="auto">
            <a:xfrm>
              <a:off x="4419" y="2209"/>
              <a:ext cx="365" cy="496"/>
            </a:xfrm>
            <a:custGeom>
              <a:avLst/>
              <a:gdLst>
                <a:gd name="T0" fmla="*/ 284 w 365"/>
                <a:gd name="T1" fmla="*/ 465 h 496"/>
                <a:gd name="T2" fmla="*/ 109 w 365"/>
                <a:gd name="T3" fmla="*/ 443 h 496"/>
                <a:gd name="T4" fmla="*/ 188 w 365"/>
                <a:gd name="T5" fmla="*/ 293 h 496"/>
                <a:gd name="T6" fmla="*/ 169 w 365"/>
                <a:gd name="T7" fmla="*/ 328 h 496"/>
                <a:gd name="T8" fmla="*/ 70 w 365"/>
                <a:gd name="T9" fmla="*/ 351 h 496"/>
                <a:gd name="T10" fmla="*/ 64 w 365"/>
                <a:gd name="T11" fmla="*/ 368 h 496"/>
                <a:gd name="T12" fmla="*/ 98 w 365"/>
                <a:gd name="T13" fmla="*/ 386 h 496"/>
                <a:gd name="T14" fmla="*/ 82 w 365"/>
                <a:gd name="T15" fmla="*/ 409 h 496"/>
                <a:gd name="T16" fmla="*/ 121 w 365"/>
                <a:gd name="T17" fmla="*/ 413 h 496"/>
                <a:gd name="T18" fmla="*/ 160 w 365"/>
                <a:gd name="T19" fmla="*/ 374 h 496"/>
                <a:gd name="T20" fmla="*/ 217 w 365"/>
                <a:gd name="T21" fmla="*/ 361 h 496"/>
                <a:gd name="T22" fmla="*/ 25 w 365"/>
                <a:gd name="T23" fmla="*/ 434 h 496"/>
                <a:gd name="T24" fmla="*/ 79 w 365"/>
                <a:gd name="T25" fmla="*/ 479 h 496"/>
                <a:gd name="T26" fmla="*/ 106 w 365"/>
                <a:gd name="T27" fmla="*/ 454 h 496"/>
                <a:gd name="T28" fmla="*/ 105 w 365"/>
                <a:gd name="T29" fmla="*/ 421 h 496"/>
                <a:gd name="T30" fmla="*/ 29 w 365"/>
                <a:gd name="T31" fmla="*/ 417 h 496"/>
                <a:gd name="T32" fmla="*/ 81 w 365"/>
                <a:gd name="T33" fmla="*/ 62 h 496"/>
                <a:gd name="T34" fmla="*/ 51 w 365"/>
                <a:gd name="T35" fmla="*/ 40 h 496"/>
                <a:gd name="T36" fmla="*/ 68 w 365"/>
                <a:gd name="T37" fmla="*/ 71 h 496"/>
                <a:gd name="T38" fmla="*/ 91 w 365"/>
                <a:gd name="T39" fmla="*/ 42 h 496"/>
                <a:gd name="T40" fmla="*/ 55 w 365"/>
                <a:gd name="T41" fmla="*/ 97 h 496"/>
                <a:gd name="T42" fmla="*/ 103 w 365"/>
                <a:gd name="T43" fmla="*/ 196 h 496"/>
                <a:gd name="T44" fmla="*/ 96 w 365"/>
                <a:gd name="T45" fmla="*/ 64 h 496"/>
                <a:gd name="T46" fmla="*/ 123 w 365"/>
                <a:gd name="T47" fmla="*/ 47 h 496"/>
                <a:gd name="T48" fmla="*/ 249 w 365"/>
                <a:gd name="T49" fmla="*/ 37 h 496"/>
                <a:gd name="T50" fmla="*/ 219 w 365"/>
                <a:gd name="T51" fmla="*/ 41 h 496"/>
                <a:gd name="T52" fmla="*/ 206 w 365"/>
                <a:gd name="T53" fmla="*/ 23 h 496"/>
                <a:gd name="T54" fmla="*/ 177 w 365"/>
                <a:gd name="T55" fmla="*/ 25 h 496"/>
                <a:gd name="T56" fmla="*/ 209 w 365"/>
                <a:gd name="T57" fmla="*/ 48 h 496"/>
                <a:gd name="T58" fmla="*/ 272 w 365"/>
                <a:gd name="T59" fmla="*/ 127 h 496"/>
                <a:gd name="T60" fmla="*/ 320 w 365"/>
                <a:gd name="T61" fmla="*/ 97 h 496"/>
                <a:gd name="T62" fmla="*/ 155 w 365"/>
                <a:gd name="T63" fmla="*/ 80 h 496"/>
                <a:gd name="T64" fmla="*/ 325 w 365"/>
                <a:gd name="T65" fmla="*/ 168 h 496"/>
                <a:gd name="T66" fmla="*/ 272 w 365"/>
                <a:gd name="T67" fmla="*/ 93 h 496"/>
                <a:gd name="T68" fmla="*/ 275 w 365"/>
                <a:gd name="T69" fmla="*/ 225 h 496"/>
                <a:gd name="T70" fmla="*/ 300 w 365"/>
                <a:gd name="T71" fmla="*/ 172 h 496"/>
                <a:gd name="T72" fmla="*/ 305 w 365"/>
                <a:gd name="T73" fmla="*/ 251 h 496"/>
                <a:gd name="T74" fmla="*/ 224 w 365"/>
                <a:gd name="T75" fmla="*/ 157 h 496"/>
                <a:gd name="T76" fmla="*/ 243 w 365"/>
                <a:gd name="T77" fmla="*/ 123 h 496"/>
                <a:gd name="T78" fmla="*/ 206 w 365"/>
                <a:gd name="T79" fmla="*/ 54 h 496"/>
                <a:gd name="T80" fmla="*/ 133 w 365"/>
                <a:gd name="T81" fmla="*/ 102 h 496"/>
                <a:gd name="T82" fmla="*/ 171 w 365"/>
                <a:gd name="T83" fmla="*/ 110 h 496"/>
                <a:gd name="T84" fmla="*/ 119 w 365"/>
                <a:gd name="T85" fmla="*/ 126 h 496"/>
                <a:gd name="T86" fmla="*/ 148 w 365"/>
                <a:gd name="T87" fmla="*/ 124 h 496"/>
                <a:gd name="T88" fmla="*/ 154 w 365"/>
                <a:gd name="T89" fmla="*/ 169 h 496"/>
                <a:gd name="T90" fmla="*/ 14 w 365"/>
                <a:gd name="T91" fmla="*/ 202 h 496"/>
                <a:gd name="T92" fmla="*/ 12 w 365"/>
                <a:gd name="T93" fmla="*/ 215 h 496"/>
                <a:gd name="T94" fmla="*/ 41 w 365"/>
                <a:gd name="T95" fmla="*/ 233 h 496"/>
                <a:gd name="T96" fmla="*/ 47 w 365"/>
                <a:gd name="T97" fmla="*/ 248 h 496"/>
                <a:gd name="T98" fmla="*/ 77 w 365"/>
                <a:gd name="T99" fmla="*/ 250 h 496"/>
                <a:gd name="T100" fmla="*/ 151 w 365"/>
                <a:gd name="T101" fmla="*/ 230 h 496"/>
                <a:gd name="T102" fmla="*/ 264 w 365"/>
                <a:gd name="T103" fmla="*/ 289 h 496"/>
                <a:gd name="T104" fmla="*/ 279 w 365"/>
                <a:gd name="T105" fmla="*/ 369 h 496"/>
                <a:gd name="T106" fmla="*/ 291 w 365"/>
                <a:gd name="T107" fmla="*/ 409 h 496"/>
                <a:gd name="T108" fmla="*/ 305 w 365"/>
                <a:gd name="T109" fmla="*/ 431 h 496"/>
                <a:gd name="T110" fmla="*/ 284 w 365"/>
                <a:gd name="T111" fmla="*/ 455 h 496"/>
                <a:gd name="T112" fmla="*/ 308 w 365"/>
                <a:gd name="T113" fmla="*/ 470 h 496"/>
                <a:gd name="T114" fmla="*/ 338 w 365"/>
                <a:gd name="T115" fmla="*/ 442 h 496"/>
                <a:gd name="T116" fmla="*/ 343 w 365"/>
                <a:gd name="T117" fmla="*/ 404 h 496"/>
                <a:gd name="T118" fmla="*/ 353 w 365"/>
                <a:gd name="T119" fmla="*/ 350 h 496"/>
                <a:gd name="T120" fmla="*/ 324 w 365"/>
                <a:gd name="T121" fmla="*/ 320 h 496"/>
                <a:gd name="T122" fmla="*/ 341 w 365"/>
                <a:gd name="T123" fmla="*/ 25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496">
                  <a:moveTo>
                    <a:pt x="99" y="463"/>
                  </a:moveTo>
                  <a:lnTo>
                    <a:pt x="99" y="463"/>
                  </a:lnTo>
                  <a:lnTo>
                    <a:pt x="112" y="472"/>
                  </a:lnTo>
                  <a:lnTo>
                    <a:pt x="123" y="478"/>
                  </a:lnTo>
                  <a:lnTo>
                    <a:pt x="123" y="478"/>
                  </a:lnTo>
                  <a:lnTo>
                    <a:pt x="141" y="486"/>
                  </a:lnTo>
                  <a:lnTo>
                    <a:pt x="153" y="489"/>
                  </a:lnTo>
                  <a:lnTo>
                    <a:pt x="166" y="492"/>
                  </a:lnTo>
                  <a:lnTo>
                    <a:pt x="181" y="494"/>
                  </a:lnTo>
                  <a:lnTo>
                    <a:pt x="197" y="496"/>
                  </a:lnTo>
                  <a:lnTo>
                    <a:pt x="214" y="496"/>
                  </a:lnTo>
                  <a:lnTo>
                    <a:pt x="233" y="496"/>
                  </a:lnTo>
                  <a:lnTo>
                    <a:pt x="233" y="496"/>
                  </a:lnTo>
                  <a:lnTo>
                    <a:pt x="250" y="493"/>
                  </a:lnTo>
                  <a:lnTo>
                    <a:pt x="265" y="491"/>
                  </a:lnTo>
                  <a:lnTo>
                    <a:pt x="278" y="487"/>
                  </a:lnTo>
                  <a:lnTo>
                    <a:pt x="288" y="484"/>
                  </a:lnTo>
                  <a:lnTo>
                    <a:pt x="302" y="477"/>
                  </a:lnTo>
                  <a:lnTo>
                    <a:pt x="306" y="474"/>
                  </a:lnTo>
                  <a:lnTo>
                    <a:pt x="306" y="474"/>
                  </a:lnTo>
                  <a:lnTo>
                    <a:pt x="299" y="472"/>
                  </a:lnTo>
                  <a:lnTo>
                    <a:pt x="294" y="469"/>
                  </a:lnTo>
                  <a:lnTo>
                    <a:pt x="285" y="461"/>
                  </a:lnTo>
                  <a:lnTo>
                    <a:pt x="285" y="461"/>
                  </a:lnTo>
                  <a:lnTo>
                    <a:pt x="284" y="465"/>
                  </a:lnTo>
                  <a:lnTo>
                    <a:pt x="284" y="465"/>
                  </a:lnTo>
                  <a:lnTo>
                    <a:pt x="283" y="473"/>
                  </a:lnTo>
                  <a:lnTo>
                    <a:pt x="283" y="473"/>
                  </a:lnTo>
                  <a:lnTo>
                    <a:pt x="279" y="472"/>
                  </a:lnTo>
                  <a:lnTo>
                    <a:pt x="279" y="472"/>
                  </a:lnTo>
                  <a:lnTo>
                    <a:pt x="276" y="470"/>
                  </a:lnTo>
                  <a:lnTo>
                    <a:pt x="272" y="466"/>
                  </a:lnTo>
                  <a:lnTo>
                    <a:pt x="270" y="462"/>
                  </a:lnTo>
                  <a:lnTo>
                    <a:pt x="269" y="457"/>
                  </a:lnTo>
                  <a:lnTo>
                    <a:pt x="269" y="457"/>
                  </a:lnTo>
                  <a:lnTo>
                    <a:pt x="269" y="456"/>
                  </a:lnTo>
                  <a:lnTo>
                    <a:pt x="269" y="456"/>
                  </a:lnTo>
                  <a:lnTo>
                    <a:pt x="260" y="459"/>
                  </a:lnTo>
                  <a:lnTo>
                    <a:pt x="249" y="462"/>
                  </a:lnTo>
                  <a:lnTo>
                    <a:pt x="235" y="465"/>
                  </a:lnTo>
                  <a:lnTo>
                    <a:pt x="221" y="466"/>
                  </a:lnTo>
                  <a:lnTo>
                    <a:pt x="221" y="466"/>
                  </a:lnTo>
                  <a:lnTo>
                    <a:pt x="195" y="465"/>
                  </a:lnTo>
                  <a:lnTo>
                    <a:pt x="182" y="464"/>
                  </a:lnTo>
                  <a:lnTo>
                    <a:pt x="169" y="462"/>
                  </a:lnTo>
                  <a:lnTo>
                    <a:pt x="156" y="460"/>
                  </a:lnTo>
                  <a:lnTo>
                    <a:pt x="143" y="456"/>
                  </a:lnTo>
                  <a:lnTo>
                    <a:pt x="131" y="452"/>
                  </a:lnTo>
                  <a:lnTo>
                    <a:pt x="119" y="447"/>
                  </a:lnTo>
                  <a:lnTo>
                    <a:pt x="119" y="447"/>
                  </a:lnTo>
                  <a:lnTo>
                    <a:pt x="109" y="443"/>
                  </a:lnTo>
                  <a:lnTo>
                    <a:pt x="109" y="443"/>
                  </a:lnTo>
                  <a:lnTo>
                    <a:pt x="109" y="444"/>
                  </a:lnTo>
                  <a:lnTo>
                    <a:pt x="109" y="446"/>
                  </a:lnTo>
                  <a:lnTo>
                    <a:pt x="110" y="451"/>
                  </a:lnTo>
                  <a:lnTo>
                    <a:pt x="116" y="458"/>
                  </a:lnTo>
                  <a:lnTo>
                    <a:pt x="116" y="458"/>
                  </a:lnTo>
                  <a:lnTo>
                    <a:pt x="110" y="457"/>
                  </a:lnTo>
                  <a:lnTo>
                    <a:pt x="105" y="459"/>
                  </a:lnTo>
                  <a:lnTo>
                    <a:pt x="105" y="459"/>
                  </a:lnTo>
                  <a:lnTo>
                    <a:pt x="102" y="461"/>
                  </a:lnTo>
                  <a:lnTo>
                    <a:pt x="99" y="463"/>
                  </a:lnTo>
                  <a:close/>
                  <a:moveTo>
                    <a:pt x="256" y="288"/>
                  </a:moveTo>
                  <a:lnTo>
                    <a:pt x="256" y="288"/>
                  </a:lnTo>
                  <a:lnTo>
                    <a:pt x="251" y="285"/>
                  </a:lnTo>
                  <a:lnTo>
                    <a:pt x="246" y="282"/>
                  </a:lnTo>
                  <a:lnTo>
                    <a:pt x="236" y="277"/>
                  </a:lnTo>
                  <a:lnTo>
                    <a:pt x="236" y="277"/>
                  </a:lnTo>
                  <a:lnTo>
                    <a:pt x="240" y="274"/>
                  </a:lnTo>
                  <a:lnTo>
                    <a:pt x="242" y="272"/>
                  </a:lnTo>
                  <a:lnTo>
                    <a:pt x="242" y="271"/>
                  </a:lnTo>
                  <a:lnTo>
                    <a:pt x="242" y="271"/>
                  </a:lnTo>
                  <a:lnTo>
                    <a:pt x="239" y="270"/>
                  </a:lnTo>
                  <a:lnTo>
                    <a:pt x="237" y="270"/>
                  </a:lnTo>
                  <a:lnTo>
                    <a:pt x="237" y="270"/>
                  </a:lnTo>
                  <a:lnTo>
                    <a:pt x="219" y="277"/>
                  </a:lnTo>
                  <a:lnTo>
                    <a:pt x="203" y="285"/>
                  </a:lnTo>
                  <a:lnTo>
                    <a:pt x="188" y="293"/>
                  </a:lnTo>
                  <a:lnTo>
                    <a:pt x="176" y="301"/>
                  </a:lnTo>
                  <a:lnTo>
                    <a:pt x="176" y="301"/>
                  </a:lnTo>
                  <a:lnTo>
                    <a:pt x="176" y="301"/>
                  </a:lnTo>
                  <a:lnTo>
                    <a:pt x="176" y="301"/>
                  </a:lnTo>
                  <a:lnTo>
                    <a:pt x="172" y="303"/>
                  </a:lnTo>
                  <a:lnTo>
                    <a:pt x="169" y="303"/>
                  </a:lnTo>
                  <a:lnTo>
                    <a:pt x="163" y="303"/>
                  </a:lnTo>
                  <a:lnTo>
                    <a:pt x="157" y="301"/>
                  </a:lnTo>
                  <a:lnTo>
                    <a:pt x="155" y="300"/>
                  </a:lnTo>
                  <a:lnTo>
                    <a:pt x="154" y="309"/>
                  </a:lnTo>
                  <a:lnTo>
                    <a:pt x="154" y="309"/>
                  </a:lnTo>
                  <a:lnTo>
                    <a:pt x="161" y="313"/>
                  </a:lnTo>
                  <a:lnTo>
                    <a:pt x="164" y="314"/>
                  </a:lnTo>
                  <a:lnTo>
                    <a:pt x="164" y="314"/>
                  </a:lnTo>
                  <a:lnTo>
                    <a:pt x="159" y="315"/>
                  </a:lnTo>
                  <a:lnTo>
                    <a:pt x="155" y="317"/>
                  </a:lnTo>
                  <a:lnTo>
                    <a:pt x="153" y="318"/>
                  </a:lnTo>
                  <a:lnTo>
                    <a:pt x="156" y="327"/>
                  </a:lnTo>
                  <a:lnTo>
                    <a:pt x="156" y="327"/>
                  </a:lnTo>
                  <a:lnTo>
                    <a:pt x="161" y="325"/>
                  </a:lnTo>
                  <a:lnTo>
                    <a:pt x="164" y="323"/>
                  </a:lnTo>
                  <a:lnTo>
                    <a:pt x="170" y="322"/>
                  </a:lnTo>
                  <a:lnTo>
                    <a:pt x="170" y="322"/>
                  </a:lnTo>
                  <a:lnTo>
                    <a:pt x="170" y="323"/>
                  </a:lnTo>
                  <a:lnTo>
                    <a:pt x="170" y="323"/>
                  </a:lnTo>
                  <a:lnTo>
                    <a:pt x="169" y="328"/>
                  </a:lnTo>
                  <a:lnTo>
                    <a:pt x="168" y="332"/>
                  </a:lnTo>
                  <a:lnTo>
                    <a:pt x="165" y="337"/>
                  </a:lnTo>
                  <a:lnTo>
                    <a:pt x="161" y="342"/>
                  </a:lnTo>
                  <a:lnTo>
                    <a:pt x="151" y="350"/>
                  </a:lnTo>
                  <a:lnTo>
                    <a:pt x="146" y="354"/>
                  </a:lnTo>
                  <a:lnTo>
                    <a:pt x="139" y="356"/>
                  </a:lnTo>
                  <a:lnTo>
                    <a:pt x="139" y="356"/>
                  </a:lnTo>
                  <a:lnTo>
                    <a:pt x="128" y="360"/>
                  </a:lnTo>
                  <a:lnTo>
                    <a:pt x="120" y="361"/>
                  </a:lnTo>
                  <a:lnTo>
                    <a:pt x="113" y="361"/>
                  </a:lnTo>
                  <a:lnTo>
                    <a:pt x="110" y="360"/>
                  </a:lnTo>
                  <a:lnTo>
                    <a:pt x="110" y="360"/>
                  </a:lnTo>
                  <a:lnTo>
                    <a:pt x="104" y="356"/>
                  </a:lnTo>
                  <a:lnTo>
                    <a:pt x="100" y="350"/>
                  </a:lnTo>
                  <a:lnTo>
                    <a:pt x="97" y="346"/>
                  </a:lnTo>
                  <a:lnTo>
                    <a:pt x="96" y="344"/>
                  </a:lnTo>
                  <a:lnTo>
                    <a:pt x="94" y="344"/>
                  </a:lnTo>
                  <a:lnTo>
                    <a:pt x="94" y="344"/>
                  </a:lnTo>
                  <a:lnTo>
                    <a:pt x="92" y="344"/>
                  </a:lnTo>
                  <a:lnTo>
                    <a:pt x="90" y="345"/>
                  </a:lnTo>
                  <a:lnTo>
                    <a:pt x="90" y="345"/>
                  </a:lnTo>
                  <a:lnTo>
                    <a:pt x="83" y="344"/>
                  </a:lnTo>
                  <a:lnTo>
                    <a:pt x="78" y="345"/>
                  </a:lnTo>
                  <a:lnTo>
                    <a:pt x="73" y="347"/>
                  </a:lnTo>
                  <a:lnTo>
                    <a:pt x="71" y="348"/>
                  </a:lnTo>
                  <a:lnTo>
                    <a:pt x="70" y="351"/>
                  </a:lnTo>
                  <a:lnTo>
                    <a:pt x="70" y="351"/>
                  </a:lnTo>
                  <a:lnTo>
                    <a:pt x="78" y="350"/>
                  </a:lnTo>
                  <a:lnTo>
                    <a:pt x="82" y="351"/>
                  </a:lnTo>
                  <a:lnTo>
                    <a:pt x="82" y="352"/>
                  </a:lnTo>
                  <a:lnTo>
                    <a:pt x="81" y="354"/>
                  </a:lnTo>
                  <a:lnTo>
                    <a:pt x="81" y="354"/>
                  </a:lnTo>
                  <a:lnTo>
                    <a:pt x="79" y="356"/>
                  </a:lnTo>
                  <a:lnTo>
                    <a:pt x="79" y="358"/>
                  </a:lnTo>
                  <a:lnTo>
                    <a:pt x="81" y="360"/>
                  </a:lnTo>
                  <a:lnTo>
                    <a:pt x="84" y="362"/>
                  </a:lnTo>
                  <a:lnTo>
                    <a:pt x="98" y="370"/>
                  </a:lnTo>
                  <a:lnTo>
                    <a:pt x="98" y="370"/>
                  </a:lnTo>
                  <a:lnTo>
                    <a:pt x="98" y="371"/>
                  </a:lnTo>
                  <a:lnTo>
                    <a:pt x="98" y="371"/>
                  </a:lnTo>
                  <a:lnTo>
                    <a:pt x="97" y="371"/>
                  </a:lnTo>
                  <a:lnTo>
                    <a:pt x="97" y="371"/>
                  </a:lnTo>
                  <a:lnTo>
                    <a:pt x="94" y="371"/>
                  </a:lnTo>
                  <a:lnTo>
                    <a:pt x="89" y="369"/>
                  </a:lnTo>
                  <a:lnTo>
                    <a:pt x="77" y="364"/>
                  </a:lnTo>
                  <a:lnTo>
                    <a:pt x="77" y="364"/>
                  </a:lnTo>
                  <a:lnTo>
                    <a:pt x="74" y="364"/>
                  </a:lnTo>
                  <a:lnTo>
                    <a:pt x="73" y="364"/>
                  </a:lnTo>
                  <a:lnTo>
                    <a:pt x="70" y="366"/>
                  </a:lnTo>
                  <a:lnTo>
                    <a:pt x="70" y="366"/>
                  </a:lnTo>
                  <a:lnTo>
                    <a:pt x="67" y="366"/>
                  </a:lnTo>
                  <a:lnTo>
                    <a:pt x="64" y="368"/>
                  </a:lnTo>
                  <a:lnTo>
                    <a:pt x="61" y="369"/>
                  </a:lnTo>
                  <a:lnTo>
                    <a:pt x="59" y="371"/>
                  </a:lnTo>
                  <a:lnTo>
                    <a:pt x="55" y="373"/>
                  </a:lnTo>
                  <a:lnTo>
                    <a:pt x="54" y="376"/>
                  </a:lnTo>
                  <a:lnTo>
                    <a:pt x="54" y="379"/>
                  </a:lnTo>
                  <a:lnTo>
                    <a:pt x="55" y="384"/>
                  </a:lnTo>
                  <a:lnTo>
                    <a:pt x="55" y="384"/>
                  </a:lnTo>
                  <a:lnTo>
                    <a:pt x="59" y="379"/>
                  </a:lnTo>
                  <a:lnTo>
                    <a:pt x="62" y="376"/>
                  </a:lnTo>
                  <a:lnTo>
                    <a:pt x="64" y="376"/>
                  </a:lnTo>
                  <a:lnTo>
                    <a:pt x="66" y="376"/>
                  </a:lnTo>
                  <a:lnTo>
                    <a:pt x="66" y="376"/>
                  </a:lnTo>
                  <a:lnTo>
                    <a:pt x="67" y="377"/>
                  </a:lnTo>
                  <a:lnTo>
                    <a:pt x="66" y="380"/>
                  </a:lnTo>
                  <a:lnTo>
                    <a:pt x="67" y="383"/>
                  </a:lnTo>
                  <a:lnTo>
                    <a:pt x="67" y="385"/>
                  </a:lnTo>
                  <a:lnTo>
                    <a:pt x="69" y="386"/>
                  </a:lnTo>
                  <a:lnTo>
                    <a:pt x="69" y="386"/>
                  </a:lnTo>
                  <a:lnTo>
                    <a:pt x="71" y="387"/>
                  </a:lnTo>
                  <a:lnTo>
                    <a:pt x="76" y="387"/>
                  </a:lnTo>
                  <a:lnTo>
                    <a:pt x="84" y="386"/>
                  </a:lnTo>
                  <a:lnTo>
                    <a:pt x="93" y="385"/>
                  </a:lnTo>
                  <a:lnTo>
                    <a:pt x="96" y="385"/>
                  </a:lnTo>
                  <a:lnTo>
                    <a:pt x="98" y="386"/>
                  </a:lnTo>
                  <a:lnTo>
                    <a:pt x="98" y="386"/>
                  </a:lnTo>
                  <a:lnTo>
                    <a:pt x="98" y="386"/>
                  </a:lnTo>
                  <a:lnTo>
                    <a:pt x="96" y="387"/>
                  </a:lnTo>
                  <a:lnTo>
                    <a:pt x="89" y="388"/>
                  </a:lnTo>
                  <a:lnTo>
                    <a:pt x="80" y="389"/>
                  </a:lnTo>
                  <a:lnTo>
                    <a:pt x="77" y="391"/>
                  </a:lnTo>
                  <a:lnTo>
                    <a:pt x="76" y="392"/>
                  </a:lnTo>
                  <a:lnTo>
                    <a:pt x="76" y="392"/>
                  </a:lnTo>
                  <a:lnTo>
                    <a:pt x="76" y="395"/>
                  </a:lnTo>
                  <a:lnTo>
                    <a:pt x="76" y="395"/>
                  </a:lnTo>
                  <a:lnTo>
                    <a:pt x="76" y="397"/>
                  </a:lnTo>
                  <a:lnTo>
                    <a:pt x="74" y="400"/>
                  </a:lnTo>
                  <a:lnTo>
                    <a:pt x="71" y="403"/>
                  </a:lnTo>
                  <a:lnTo>
                    <a:pt x="70" y="407"/>
                  </a:lnTo>
                  <a:lnTo>
                    <a:pt x="70" y="407"/>
                  </a:lnTo>
                  <a:lnTo>
                    <a:pt x="70" y="409"/>
                  </a:lnTo>
                  <a:lnTo>
                    <a:pt x="71" y="413"/>
                  </a:lnTo>
                  <a:lnTo>
                    <a:pt x="74" y="416"/>
                  </a:lnTo>
                  <a:lnTo>
                    <a:pt x="78" y="419"/>
                  </a:lnTo>
                  <a:lnTo>
                    <a:pt x="78" y="419"/>
                  </a:lnTo>
                  <a:lnTo>
                    <a:pt x="78" y="418"/>
                  </a:lnTo>
                  <a:lnTo>
                    <a:pt x="78" y="415"/>
                  </a:lnTo>
                  <a:lnTo>
                    <a:pt x="78" y="411"/>
                  </a:lnTo>
                  <a:lnTo>
                    <a:pt x="78" y="409"/>
                  </a:lnTo>
                  <a:lnTo>
                    <a:pt x="79" y="408"/>
                  </a:lnTo>
                  <a:lnTo>
                    <a:pt x="79" y="408"/>
                  </a:lnTo>
                  <a:lnTo>
                    <a:pt x="81" y="408"/>
                  </a:lnTo>
                  <a:lnTo>
                    <a:pt x="82" y="409"/>
                  </a:lnTo>
                  <a:lnTo>
                    <a:pt x="84" y="412"/>
                  </a:lnTo>
                  <a:lnTo>
                    <a:pt x="86" y="413"/>
                  </a:lnTo>
                  <a:lnTo>
                    <a:pt x="86" y="413"/>
                  </a:lnTo>
                  <a:lnTo>
                    <a:pt x="89" y="413"/>
                  </a:lnTo>
                  <a:lnTo>
                    <a:pt x="91" y="411"/>
                  </a:lnTo>
                  <a:lnTo>
                    <a:pt x="95" y="406"/>
                  </a:lnTo>
                  <a:lnTo>
                    <a:pt x="102" y="401"/>
                  </a:lnTo>
                  <a:lnTo>
                    <a:pt x="105" y="398"/>
                  </a:lnTo>
                  <a:lnTo>
                    <a:pt x="109" y="395"/>
                  </a:lnTo>
                  <a:lnTo>
                    <a:pt x="109" y="395"/>
                  </a:lnTo>
                  <a:lnTo>
                    <a:pt x="113" y="393"/>
                  </a:lnTo>
                  <a:lnTo>
                    <a:pt x="117" y="392"/>
                  </a:lnTo>
                  <a:lnTo>
                    <a:pt x="118" y="393"/>
                  </a:lnTo>
                  <a:lnTo>
                    <a:pt x="118" y="394"/>
                  </a:lnTo>
                  <a:lnTo>
                    <a:pt x="117" y="398"/>
                  </a:lnTo>
                  <a:lnTo>
                    <a:pt x="118" y="400"/>
                  </a:lnTo>
                  <a:lnTo>
                    <a:pt x="119" y="401"/>
                  </a:lnTo>
                  <a:lnTo>
                    <a:pt x="119" y="401"/>
                  </a:lnTo>
                  <a:lnTo>
                    <a:pt x="122" y="402"/>
                  </a:lnTo>
                  <a:lnTo>
                    <a:pt x="123" y="404"/>
                  </a:lnTo>
                  <a:lnTo>
                    <a:pt x="123" y="405"/>
                  </a:lnTo>
                  <a:lnTo>
                    <a:pt x="122" y="407"/>
                  </a:lnTo>
                  <a:lnTo>
                    <a:pt x="119" y="411"/>
                  </a:lnTo>
                  <a:lnTo>
                    <a:pt x="118" y="413"/>
                  </a:lnTo>
                  <a:lnTo>
                    <a:pt x="118" y="413"/>
                  </a:lnTo>
                  <a:lnTo>
                    <a:pt x="121" y="413"/>
                  </a:lnTo>
                  <a:lnTo>
                    <a:pt x="125" y="412"/>
                  </a:lnTo>
                  <a:lnTo>
                    <a:pt x="129" y="407"/>
                  </a:lnTo>
                  <a:lnTo>
                    <a:pt x="132" y="405"/>
                  </a:lnTo>
                  <a:lnTo>
                    <a:pt x="133" y="402"/>
                  </a:lnTo>
                  <a:lnTo>
                    <a:pt x="133" y="402"/>
                  </a:lnTo>
                  <a:lnTo>
                    <a:pt x="134" y="401"/>
                  </a:lnTo>
                  <a:lnTo>
                    <a:pt x="135" y="400"/>
                  </a:lnTo>
                  <a:lnTo>
                    <a:pt x="137" y="399"/>
                  </a:lnTo>
                  <a:lnTo>
                    <a:pt x="138" y="398"/>
                  </a:lnTo>
                  <a:lnTo>
                    <a:pt x="138" y="398"/>
                  </a:lnTo>
                  <a:lnTo>
                    <a:pt x="139" y="397"/>
                  </a:lnTo>
                  <a:lnTo>
                    <a:pt x="139" y="394"/>
                  </a:lnTo>
                  <a:lnTo>
                    <a:pt x="139" y="392"/>
                  </a:lnTo>
                  <a:lnTo>
                    <a:pt x="139" y="390"/>
                  </a:lnTo>
                  <a:lnTo>
                    <a:pt x="139" y="390"/>
                  </a:lnTo>
                  <a:lnTo>
                    <a:pt x="140" y="389"/>
                  </a:lnTo>
                  <a:lnTo>
                    <a:pt x="142" y="388"/>
                  </a:lnTo>
                  <a:lnTo>
                    <a:pt x="147" y="386"/>
                  </a:lnTo>
                  <a:lnTo>
                    <a:pt x="151" y="385"/>
                  </a:lnTo>
                  <a:lnTo>
                    <a:pt x="152" y="384"/>
                  </a:lnTo>
                  <a:lnTo>
                    <a:pt x="152" y="383"/>
                  </a:lnTo>
                  <a:lnTo>
                    <a:pt x="152" y="383"/>
                  </a:lnTo>
                  <a:lnTo>
                    <a:pt x="152" y="379"/>
                  </a:lnTo>
                  <a:lnTo>
                    <a:pt x="154" y="376"/>
                  </a:lnTo>
                  <a:lnTo>
                    <a:pt x="156" y="375"/>
                  </a:lnTo>
                  <a:lnTo>
                    <a:pt x="160" y="374"/>
                  </a:lnTo>
                  <a:lnTo>
                    <a:pt x="160" y="374"/>
                  </a:lnTo>
                  <a:lnTo>
                    <a:pt x="161" y="375"/>
                  </a:lnTo>
                  <a:lnTo>
                    <a:pt x="162" y="378"/>
                  </a:lnTo>
                  <a:lnTo>
                    <a:pt x="165" y="381"/>
                  </a:lnTo>
                  <a:lnTo>
                    <a:pt x="168" y="384"/>
                  </a:lnTo>
                  <a:lnTo>
                    <a:pt x="171" y="386"/>
                  </a:lnTo>
                  <a:lnTo>
                    <a:pt x="171" y="386"/>
                  </a:lnTo>
                  <a:lnTo>
                    <a:pt x="184" y="379"/>
                  </a:lnTo>
                  <a:lnTo>
                    <a:pt x="184" y="379"/>
                  </a:lnTo>
                  <a:lnTo>
                    <a:pt x="189" y="377"/>
                  </a:lnTo>
                  <a:lnTo>
                    <a:pt x="192" y="375"/>
                  </a:lnTo>
                  <a:lnTo>
                    <a:pt x="192" y="375"/>
                  </a:lnTo>
                  <a:lnTo>
                    <a:pt x="190" y="372"/>
                  </a:lnTo>
                  <a:lnTo>
                    <a:pt x="188" y="370"/>
                  </a:lnTo>
                  <a:lnTo>
                    <a:pt x="185" y="366"/>
                  </a:lnTo>
                  <a:lnTo>
                    <a:pt x="185" y="366"/>
                  </a:lnTo>
                  <a:lnTo>
                    <a:pt x="185" y="363"/>
                  </a:lnTo>
                  <a:lnTo>
                    <a:pt x="185" y="362"/>
                  </a:lnTo>
                  <a:lnTo>
                    <a:pt x="185" y="362"/>
                  </a:lnTo>
                  <a:lnTo>
                    <a:pt x="189" y="365"/>
                  </a:lnTo>
                  <a:lnTo>
                    <a:pt x="193" y="369"/>
                  </a:lnTo>
                  <a:lnTo>
                    <a:pt x="198" y="372"/>
                  </a:lnTo>
                  <a:lnTo>
                    <a:pt x="198" y="372"/>
                  </a:lnTo>
                  <a:lnTo>
                    <a:pt x="213" y="362"/>
                  </a:lnTo>
                  <a:lnTo>
                    <a:pt x="213" y="362"/>
                  </a:lnTo>
                  <a:lnTo>
                    <a:pt x="217" y="361"/>
                  </a:lnTo>
                  <a:lnTo>
                    <a:pt x="217" y="361"/>
                  </a:lnTo>
                  <a:lnTo>
                    <a:pt x="217" y="361"/>
                  </a:lnTo>
                  <a:lnTo>
                    <a:pt x="217" y="361"/>
                  </a:lnTo>
                  <a:lnTo>
                    <a:pt x="214" y="359"/>
                  </a:lnTo>
                  <a:lnTo>
                    <a:pt x="211" y="355"/>
                  </a:lnTo>
                  <a:lnTo>
                    <a:pt x="208" y="350"/>
                  </a:lnTo>
                  <a:lnTo>
                    <a:pt x="208" y="348"/>
                  </a:lnTo>
                  <a:lnTo>
                    <a:pt x="209" y="347"/>
                  </a:lnTo>
                  <a:lnTo>
                    <a:pt x="209" y="347"/>
                  </a:lnTo>
                  <a:lnTo>
                    <a:pt x="210" y="346"/>
                  </a:lnTo>
                  <a:lnTo>
                    <a:pt x="210" y="344"/>
                  </a:lnTo>
                  <a:lnTo>
                    <a:pt x="208" y="337"/>
                  </a:lnTo>
                  <a:lnTo>
                    <a:pt x="206" y="332"/>
                  </a:lnTo>
                  <a:lnTo>
                    <a:pt x="206" y="330"/>
                  </a:lnTo>
                  <a:lnTo>
                    <a:pt x="208" y="328"/>
                  </a:lnTo>
                  <a:lnTo>
                    <a:pt x="208" y="328"/>
                  </a:lnTo>
                  <a:lnTo>
                    <a:pt x="238" y="313"/>
                  </a:lnTo>
                  <a:lnTo>
                    <a:pt x="264" y="301"/>
                  </a:lnTo>
                  <a:lnTo>
                    <a:pt x="264" y="301"/>
                  </a:lnTo>
                  <a:lnTo>
                    <a:pt x="262" y="297"/>
                  </a:lnTo>
                  <a:lnTo>
                    <a:pt x="260" y="292"/>
                  </a:lnTo>
                  <a:lnTo>
                    <a:pt x="256" y="288"/>
                  </a:lnTo>
                  <a:close/>
                  <a:moveTo>
                    <a:pt x="24" y="430"/>
                  </a:moveTo>
                  <a:lnTo>
                    <a:pt x="24" y="430"/>
                  </a:lnTo>
                  <a:lnTo>
                    <a:pt x="24" y="432"/>
                  </a:lnTo>
                  <a:lnTo>
                    <a:pt x="25" y="434"/>
                  </a:lnTo>
                  <a:lnTo>
                    <a:pt x="26" y="437"/>
                  </a:lnTo>
                  <a:lnTo>
                    <a:pt x="26" y="437"/>
                  </a:lnTo>
                  <a:lnTo>
                    <a:pt x="31" y="440"/>
                  </a:lnTo>
                  <a:lnTo>
                    <a:pt x="33" y="440"/>
                  </a:lnTo>
                  <a:lnTo>
                    <a:pt x="35" y="438"/>
                  </a:lnTo>
                  <a:lnTo>
                    <a:pt x="35" y="438"/>
                  </a:lnTo>
                  <a:lnTo>
                    <a:pt x="36" y="436"/>
                  </a:lnTo>
                  <a:lnTo>
                    <a:pt x="36" y="434"/>
                  </a:lnTo>
                  <a:lnTo>
                    <a:pt x="36" y="432"/>
                  </a:lnTo>
                  <a:lnTo>
                    <a:pt x="37" y="430"/>
                  </a:lnTo>
                  <a:lnTo>
                    <a:pt x="37" y="430"/>
                  </a:lnTo>
                  <a:lnTo>
                    <a:pt x="38" y="429"/>
                  </a:lnTo>
                  <a:lnTo>
                    <a:pt x="38" y="429"/>
                  </a:lnTo>
                  <a:lnTo>
                    <a:pt x="38" y="429"/>
                  </a:lnTo>
                  <a:lnTo>
                    <a:pt x="40" y="428"/>
                  </a:lnTo>
                  <a:lnTo>
                    <a:pt x="40" y="428"/>
                  </a:lnTo>
                  <a:lnTo>
                    <a:pt x="52" y="433"/>
                  </a:lnTo>
                  <a:lnTo>
                    <a:pt x="64" y="440"/>
                  </a:lnTo>
                  <a:lnTo>
                    <a:pt x="86" y="455"/>
                  </a:lnTo>
                  <a:lnTo>
                    <a:pt x="86" y="455"/>
                  </a:lnTo>
                  <a:lnTo>
                    <a:pt x="90" y="457"/>
                  </a:lnTo>
                  <a:lnTo>
                    <a:pt x="90" y="457"/>
                  </a:lnTo>
                  <a:lnTo>
                    <a:pt x="86" y="463"/>
                  </a:lnTo>
                  <a:lnTo>
                    <a:pt x="86" y="463"/>
                  </a:lnTo>
                  <a:lnTo>
                    <a:pt x="81" y="474"/>
                  </a:lnTo>
                  <a:lnTo>
                    <a:pt x="79" y="479"/>
                  </a:lnTo>
                  <a:lnTo>
                    <a:pt x="79" y="484"/>
                  </a:lnTo>
                  <a:lnTo>
                    <a:pt x="79" y="484"/>
                  </a:lnTo>
                  <a:lnTo>
                    <a:pt x="80" y="486"/>
                  </a:lnTo>
                  <a:lnTo>
                    <a:pt x="81" y="488"/>
                  </a:lnTo>
                  <a:lnTo>
                    <a:pt x="83" y="489"/>
                  </a:lnTo>
                  <a:lnTo>
                    <a:pt x="85" y="490"/>
                  </a:lnTo>
                  <a:lnTo>
                    <a:pt x="85" y="490"/>
                  </a:lnTo>
                  <a:lnTo>
                    <a:pt x="89" y="489"/>
                  </a:lnTo>
                  <a:lnTo>
                    <a:pt x="91" y="488"/>
                  </a:lnTo>
                  <a:lnTo>
                    <a:pt x="93" y="486"/>
                  </a:lnTo>
                  <a:lnTo>
                    <a:pt x="94" y="484"/>
                  </a:lnTo>
                  <a:lnTo>
                    <a:pt x="94" y="484"/>
                  </a:lnTo>
                  <a:lnTo>
                    <a:pt x="94" y="481"/>
                  </a:lnTo>
                  <a:lnTo>
                    <a:pt x="93" y="480"/>
                  </a:lnTo>
                  <a:lnTo>
                    <a:pt x="92" y="477"/>
                  </a:lnTo>
                  <a:lnTo>
                    <a:pt x="90" y="477"/>
                  </a:lnTo>
                  <a:lnTo>
                    <a:pt x="89" y="476"/>
                  </a:lnTo>
                  <a:lnTo>
                    <a:pt x="89" y="476"/>
                  </a:lnTo>
                  <a:lnTo>
                    <a:pt x="92" y="469"/>
                  </a:lnTo>
                  <a:lnTo>
                    <a:pt x="92" y="469"/>
                  </a:lnTo>
                  <a:lnTo>
                    <a:pt x="94" y="463"/>
                  </a:lnTo>
                  <a:lnTo>
                    <a:pt x="96" y="459"/>
                  </a:lnTo>
                  <a:lnTo>
                    <a:pt x="99" y="457"/>
                  </a:lnTo>
                  <a:lnTo>
                    <a:pt x="102" y="455"/>
                  </a:lnTo>
                  <a:lnTo>
                    <a:pt x="105" y="454"/>
                  </a:lnTo>
                  <a:lnTo>
                    <a:pt x="106" y="454"/>
                  </a:lnTo>
                  <a:lnTo>
                    <a:pt x="106" y="454"/>
                  </a:lnTo>
                  <a:lnTo>
                    <a:pt x="106" y="452"/>
                  </a:lnTo>
                  <a:lnTo>
                    <a:pt x="104" y="448"/>
                  </a:lnTo>
                  <a:lnTo>
                    <a:pt x="104" y="446"/>
                  </a:lnTo>
                  <a:lnTo>
                    <a:pt x="104" y="442"/>
                  </a:lnTo>
                  <a:lnTo>
                    <a:pt x="105" y="437"/>
                  </a:lnTo>
                  <a:lnTo>
                    <a:pt x="107" y="433"/>
                  </a:lnTo>
                  <a:lnTo>
                    <a:pt x="107" y="433"/>
                  </a:lnTo>
                  <a:lnTo>
                    <a:pt x="111" y="423"/>
                  </a:lnTo>
                  <a:lnTo>
                    <a:pt x="113" y="415"/>
                  </a:lnTo>
                  <a:lnTo>
                    <a:pt x="113" y="415"/>
                  </a:lnTo>
                  <a:lnTo>
                    <a:pt x="113" y="412"/>
                  </a:lnTo>
                  <a:lnTo>
                    <a:pt x="112" y="409"/>
                  </a:lnTo>
                  <a:lnTo>
                    <a:pt x="110" y="407"/>
                  </a:lnTo>
                  <a:lnTo>
                    <a:pt x="107" y="406"/>
                  </a:lnTo>
                  <a:lnTo>
                    <a:pt x="107" y="406"/>
                  </a:lnTo>
                  <a:lnTo>
                    <a:pt x="105" y="407"/>
                  </a:lnTo>
                  <a:lnTo>
                    <a:pt x="102" y="408"/>
                  </a:lnTo>
                  <a:lnTo>
                    <a:pt x="100" y="411"/>
                  </a:lnTo>
                  <a:lnTo>
                    <a:pt x="99" y="413"/>
                  </a:lnTo>
                  <a:lnTo>
                    <a:pt x="99" y="413"/>
                  </a:lnTo>
                  <a:lnTo>
                    <a:pt x="99" y="416"/>
                  </a:lnTo>
                  <a:lnTo>
                    <a:pt x="99" y="418"/>
                  </a:lnTo>
                  <a:lnTo>
                    <a:pt x="102" y="420"/>
                  </a:lnTo>
                  <a:lnTo>
                    <a:pt x="105" y="421"/>
                  </a:lnTo>
                  <a:lnTo>
                    <a:pt x="105" y="421"/>
                  </a:lnTo>
                  <a:lnTo>
                    <a:pt x="105" y="421"/>
                  </a:lnTo>
                  <a:lnTo>
                    <a:pt x="102" y="431"/>
                  </a:lnTo>
                  <a:lnTo>
                    <a:pt x="97" y="436"/>
                  </a:lnTo>
                  <a:lnTo>
                    <a:pt x="97" y="436"/>
                  </a:lnTo>
                  <a:lnTo>
                    <a:pt x="93" y="434"/>
                  </a:lnTo>
                  <a:lnTo>
                    <a:pt x="93" y="434"/>
                  </a:lnTo>
                  <a:lnTo>
                    <a:pt x="71" y="422"/>
                  </a:lnTo>
                  <a:lnTo>
                    <a:pt x="60" y="418"/>
                  </a:lnTo>
                  <a:lnTo>
                    <a:pt x="48" y="415"/>
                  </a:lnTo>
                  <a:lnTo>
                    <a:pt x="48" y="415"/>
                  </a:lnTo>
                  <a:lnTo>
                    <a:pt x="49" y="412"/>
                  </a:lnTo>
                  <a:lnTo>
                    <a:pt x="49" y="412"/>
                  </a:lnTo>
                  <a:lnTo>
                    <a:pt x="52" y="406"/>
                  </a:lnTo>
                  <a:lnTo>
                    <a:pt x="52" y="404"/>
                  </a:lnTo>
                  <a:lnTo>
                    <a:pt x="52" y="404"/>
                  </a:lnTo>
                  <a:lnTo>
                    <a:pt x="51" y="405"/>
                  </a:lnTo>
                  <a:lnTo>
                    <a:pt x="47" y="407"/>
                  </a:lnTo>
                  <a:lnTo>
                    <a:pt x="47" y="407"/>
                  </a:lnTo>
                  <a:lnTo>
                    <a:pt x="41" y="409"/>
                  </a:lnTo>
                  <a:lnTo>
                    <a:pt x="37" y="411"/>
                  </a:lnTo>
                  <a:lnTo>
                    <a:pt x="37" y="411"/>
                  </a:lnTo>
                  <a:lnTo>
                    <a:pt x="35" y="411"/>
                  </a:lnTo>
                  <a:lnTo>
                    <a:pt x="33" y="411"/>
                  </a:lnTo>
                  <a:lnTo>
                    <a:pt x="33" y="411"/>
                  </a:lnTo>
                  <a:lnTo>
                    <a:pt x="32" y="412"/>
                  </a:lnTo>
                  <a:lnTo>
                    <a:pt x="29" y="417"/>
                  </a:lnTo>
                  <a:lnTo>
                    <a:pt x="29" y="417"/>
                  </a:lnTo>
                  <a:lnTo>
                    <a:pt x="27" y="423"/>
                  </a:lnTo>
                  <a:lnTo>
                    <a:pt x="27" y="423"/>
                  </a:lnTo>
                  <a:lnTo>
                    <a:pt x="25" y="427"/>
                  </a:lnTo>
                  <a:lnTo>
                    <a:pt x="24" y="430"/>
                  </a:lnTo>
                  <a:close/>
                  <a:moveTo>
                    <a:pt x="29" y="71"/>
                  </a:moveTo>
                  <a:lnTo>
                    <a:pt x="29" y="71"/>
                  </a:lnTo>
                  <a:lnTo>
                    <a:pt x="38" y="70"/>
                  </a:lnTo>
                  <a:lnTo>
                    <a:pt x="43" y="69"/>
                  </a:lnTo>
                  <a:lnTo>
                    <a:pt x="42" y="47"/>
                  </a:lnTo>
                  <a:lnTo>
                    <a:pt x="42" y="47"/>
                  </a:lnTo>
                  <a:lnTo>
                    <a:pt x="32" y="45"/>
                  </a:lnTo>
                  <a:lnTo>
                    <a:pt x="32" y="45"/>
                  </a:lnTo>
                  <a:lnTo>
                    <a:pt x="28" y="45"/>
                  </a:lnTo>
                  <a:lnTo>
                    <a:pt x="26" y="46"/>
                  </a:lnTo>
                  <a:lnTo>
                    <a:pt x="24" y="47"/>
                  </a:lnTo>
                  <a:lnTo>
                    <a:pt x="23" y="49"/>
                  </a:lnTo>
                  <a:lnTo>
                    <a:pt x="22" y="53"/>
                  </a:lnTo>
                  <a:lnTo>
                    <a:pt x="22" y="55"/>
                  </a:lnTo>
                  <a:lnTo>
                    <a:pt x="22" y="61"/>
                  </a:lnTo>
                  <a:lnTo>
                    <a:pt x="22" y="61"/>
                  </a:lnTo>
                  <a:lnTo>
                    <a:pt x="23" y="66"/>
                  </a:lnTo>
                  <a:lnTo>
                    <a:pt x="25" y="69"/>
                  </a:lnTo>
                  <a:lnTo>
                    <a:pt x="26" y="70"/>
                  </a:lnTo>
                  <a:lnTo>
                    <a:pt x="29" y="71"/>
                  </a:lnTo>
                  <a:close/>
                  <a:moveTo>
                    <a:pt x="81" y="62"/>
                  </a:moveTo>
                  <a:lnTo>
                    <a:pt x="81" y="62"/>
                  </a:lnTo>
                  <a:lnTo>
                    <a:pt x="81" y="56"/>
                  </a:lnTo>
                  <a:lnTo>
                    <a:pt x="81" y="56"/>
                  </a:lnTo>
                  <a:lnTo>
                    <a:pt x="81" y="44"/>
                  </a:lnTo>
                  <a:lnTo>
                    <a:pt x="81" y="44"/>
                  </a:lnTo>
                  <a:lnTo>
                    <a:pt x="81" y="42"/>
                  </a:lnTo>
                  <a:lnTo>
                    <a:pt x="81" y="41"/>
                  </a:lnTo>
                  <a:lnTo>
                    <a:pt x="80" y="40"/>
                  </a:lnTo>
                  <a:lnTo>
                    <a:pt x="80" y="40"/>
                  </a:lnTo>
                  <a:lnTo>
                    <a:pt x="76" y="40"/>
                  </a:lnTo>
                  <a:lnTo>
                    <a:pt x="76" y="40"/>
                  </a:lnTo>
                  <a:lnTo>
                    <a:pt x="74" y="44"/>
                  </a:lnTo>
                  <a:lnTo>
                    <a:pt x="73" y="40"/>
                  </a:lnTo>
                  <a:lnTo>
                    <a:pt x="73" y="40"/>
                  </a:lnTo>
                  <a:lnTo>
                    <a:pt x="66" y="40"/>
                  </a:lnTo>
                  <a:lnTo>
                    <a:pt x="66" y="40"/>
                  </a:lnTo>
                  <a:lnTo>
                    <a:pt x="65" y="44"/>
                  </a:lnTo>
                  <a:lnTo>
                    <a:pt x="63" y="40"/>
                  </a:lnTo>
                  <a:lnTo>
                    <a:pt x="63" y="40"/>
                  </a:lnTo>
                  <a:lnTo>
                    <a:pt x="57" y="40"/>
                  </a:lnTo>
                  <a:lnTo>
                    <a:pt x="57" y="40"/>
                  </a:lnTo>
                  <a:lnTo>
                    <a:pt x="56" y="44"/>
                  </a:lnTo>
                  <a:lnTo>
                    <a:pt x="54" y="40"/>
                  </a:lnTo>
                  <a:lnTo>
                    <a:pt x="54" y="40"/>
                  </a:lnTo>
                  <a:lnTo>
                    <a:pt x="51" y="40"/>
                  </a:lnTo>
                  <a:lnTo>
                    <a:pt x="51" y="40"/>
                  </a:lnTo>
                  <a:lnTo>
                    <a:pt x="50" y="41"/>
                  </a:lnTo>
                  <a:lnTo>
                    <a:pt x="49" y="42"/>
                  </a:lnTo>
                  <a:lnTo>
                    <a:pt x="49" y="44"/>
                  </a:lnTo>
                  <a:lnTo>
                    <a:pt x="49" y="44"/>
                  </a:lnTo>
                  <a:lnTo>
                    <a:pt x="49" y="56"/>
                  </a:lnTo>
                  <a:lnTo>
                    <a:pt x="49" y="56"/>
                  </a:lnTo>
                  <a:lnTo>
                    <a:pt x="49" y="69"/>
                  </a:lnTo>
                  <a:lnTo>
                    <a:pt x="49" y="69"/>
                  </a:lnTo>
                  <a:lnTo>
                    <a:pt x="52" y="69"/>
                  </a:lnTo>
                  <a:lnTo>
                    <a:pt x="54" y="68"/>
                  </a:lnTo>
                  <a:lnTo>
                    <a:pt x="54" y="68"/>
                  </a:lnTo>
                  <a:lnTo>
                    <a:pt x="55" y="64"/>
                  </a:lnTo>
                  <a:lnTo>
                    <a:pt x="56" y="63"/>
                  </a:lnTo>
                  <a:lnTo>
                    <a:pt x="56" y="63"/>
                  </a:lnTo>
                  <a:lnTo>
                    <a:pt x="56" y="71"/>
                  </a:lnTo>
                  <a:lnTo>
                    <a:pt x="56" y="71"/>
                  </a:lnTo>
                  <a:lnTo>
                    <a:pt x="59" y="71"/>
                  </a:lnTo>
                  <a:lnTo>
                    <a:pt x="61" y="71"/>
                  </a:lnTo>
                  <a:lnTo>
                    <a:pt x="62" y="69"/>
                  </a:lnTo>
                  <a:lnTo>
                    <a:pt x="62" y="69"/>
                  </a:lnTo>
                  <a:lnTo>
                    <a:pt x="64" y="66"/>
                  </a:lnTo>
                  <a:lnTo>
                    <a:pt x="65" y="63"/>
                  </a:lnTo>
                  <a:lnTo>
                    <a:pt x="65" y="63"/>
                  </a:lnTo>
                  <a:lnTo>
                    <a:pt x="65" y="71"/>
                  </a:lnTo>
                  <a:lnTo>
                    <a:pt x="65" y="71"/>
                  </a:lnTo>
                  <a:lnTo>
                    <a:pt x="68" y="71"/>
                  </a:lnTo>
                  <a:lnTo>
                    <a:pt x="71" y="69"/>
                  </a:lnTo>
                  <a:lnTo>
                    <a:pt x="71" y="69"/>
                  </a:lnTo>
                  <a:lnTo>
                    <a:pt x="73" y="66"/>
                  </a:lnTo>
                  <a:lnTo>
                    <a:pt x="74" y="63"/>
                  </a:lnTo>
                  <a:lnTo>
                    <a:pt x="74" y="63"/>
                  </a:lnTo>
                  <a:lnTo>
                    <a:pt x="74" y="69"/>
                  </a:lnTo>
                  <a:lnTo>
                    <a:pt x="74" y="69"/>
                  </a:lnTo>
                  <a:lnTo>
                    <a:pt x="76" y="68"/>
                  </a:lnTo>
                  <a:lnTo>
                    <a:pt x="76" y="68"/>
                  </a:lnTo>
                  <a:lnTo>
                    <a:pt x="79" y="67"/>
                  </a:lnTo>
                  <a:lnTo>
                    <a:pt x="79" y="67"/>
                  </a:lnTo>
                  <a:lnTo>
                    <a:pt x="80" y="66"/>
                  </a:lnTo>
                  <a:lnTo>
                    <a:pt x="81" y="62"/>
                  </a:lnTo>
                  <a:close/>
                  <a:moveTo>
                    <a:pt x="93" y="74"/>
                  </a:moveTo>
                  <a:lnTo>
                    <a:pt x="93" y="67"/>
                  </a:lnTo>
                  <a:lnTo>
                    <a:pt x="93" y="67"/>
                  </a:lnTo>
                  <a:lnTo>
                    <a:pt x="92" y="66"/>
                  </a:lnTo>
                  <a:lnTo>
                    <a:pt x="91" y="62"/>
                  </a:lnTo>
                  <a:lnTo>
                    <a:pt x="91" y="59"/>
                  </a:lnTo>
                  <a:lnTo>
                    <a:pt x="91" y="59"/>
                  </a:lnTo>
                  <a:lnTo>
                    <a:pt x="91" y="56"/>
                  </a:lnTo>
                  <a:lnTo>
                    <a:pt x="92" y="53"/>
                  </a:lnTo>
                  <a:lnTo>
                    <a:pt x="93" y="51"/>
                  </a:lnTo>
                  <a:lnTo>
                    <a:pt x="93" y="44"/>
                  </a:lnTo>
                  <a:lnTo>
                    <a:pt x="93" y="44"/>
                  </a:lnTo>
                  <a:lnTo>
                    <a:pt x="91" y="42"/>
                  </a:lnTo>
                  <a:lnTo>
                    <a:pt x="89" y="41"/>
                  </a:lnTo>
                  <a:lnTo>
                    <a:pt x="86" y="41"/>
                  </a:lnTo>
                  <a:lnTo>
                    <a:pt x="86" y="64"/>
                  </a:lnTo>
                  <a:lnTo>
                    <a:pt x="86" y="64"/>
                  </a:lnTo>
                  <a:lnTo>
                    <a:pt x="85" y="68"/>
                  </a:lnTo>
                  <a:lnTo>
                    <a:pt x="83" y="71"/>
                  </a:lnTo>
                  <a:lnTo>
                    <a:pt x="80" y="73"/>
                  </a:lnTo>
                  <a:lnTo>
                    <a:pt x="76" y="74"/>
                  </a:lnTo>
                  <a:lnTo>
                    <a:pt x="76" y="74"/>
                  </a:lnTo>
                  <a:lnTo>
                    <a:pt x="67" y="76"/>
                  </a:lnTo>
                  <a:lnTo>
                    <a:pt x="60" y="76"/>
                  </a:lnTo>
                  <a:lnTo>
                    <a:pt x="53" y="76"/>
                  </a:lnTo>
                  <a:lnTo>
                    <a:pt x="53" y="76"/>
                  </a:lnTo>
                  <a:lnTo>
                    <a:pt x="54" y="83"/>
                  </a:lnTo>
                  <a:lnTo>
                    <a:pt x="54" y="83"/>
                  </a:lnTo>
                  <a:lnTo>
                    <a:pt x="56" y="85"/>
                  </a:lnTo>
                  <a:lnTo>
                    <a:pt x="57" y="86"/>
                  </a:lnTo>
                  <a:lnTo>
                    <a:pt x="85" y="86"/>
                  </a:lnTo>
                  <a:lnTo>
                    <a:pt x="93" y="74"/>
                  </a:lnTo>
                  <a:close/>
                  <a:moveTo>
                    <a:pt x="57" y="102"/>
                  </a:moveTo>
                  <a:lnTo>
                    <a:pt x="85" y="102"/>
                  </a:lnTo>
                  <a:lnTo>
                    <a:pt x="85" y="102"/>
                  </a:lnTo>
                  <a:lnTo>
                    <a:pt x="88" y="97"/>
                  </a:lnTo>
                  <a:lnTo>
                    <a:pt x="86" y="91"/>
                  </a:lnTo>
                  <a:lnTo>
                    <a:pt x="57" y="91"/>
                  </a:lnTo>
                  <a:lnTo>
                    <a:pt x="55" y="97"/>
                  </a:lnTo>
                  <a:lnTo>
                    <a:pt x="57" y="102"/>
                  </a:lnTo>
                  <a:close/>
                  <a:moveTo>
                    <a:pt x="85" y="107"/>
                  </a:moveTo>
                  <a:lnTo>
                    <a:pt x="57" y="107"/>
                  </a:lnTo>
                  <a:lnTo>
                    <a:pt x="57" y="145"/>
                  </a:lnTo>
                  <a:lnTo>
                    <a:pt x="82" y="145"/>
                  </a:lnTo>
                  <a:lnTo>
                    <a:pt x="90" y="139"/>
                  </a:lnTo>
                  <a:lnTo>
                    <a:pt x="85" y="107"/>
                  </a:lnTo>
                  <a:close/>
                  <a:moveTo>
                    <a:pt x="98" y="154"/>
                  </a:moveTo>
                  <a:lnTo>
                    <a:pt x="98" y="154"/>
                  </a:lnTo>
                  <a:lnTo>
                    <a:pt x="94" y="149"/>
                  </a:lnTo>
                  <a:lnTo>
                    <a:pt x="94" y="149"/>
                  </a:lnTo>
                  <a:lnTo>
                    <a:pt x="93" y="144"/>
                  </a:lnTo>
                  <a:lnTo>
                    <a:pt x="84" y="150"/>
                  </a:lnTo>
                  <a:lnTo>
                    <a:pt x="56" y="150"/>
                  </a:lnTo>
                  <a:lnTo>
                    <a:pt x="56" y="150"/>
                  </a:lnTo>
                  <a:lnTo>
                    <a:pt x="56" y="161"/>
                  </a:lnTo>
                  <a:lnTo>
                    <a:pt x="56" y="171"/>
                  </a:lnTo>
                  <a:lnTo>
                    <a:pt x="56" y="171"/>
                  </a:lnTo>
                  <a:lnTo>
                    <a:pt x="63" y="176"/>
                  </a:lnTo>
                  <a:lnTo>
                    <a:pt x="70" y="182"/>
                  </a:lnTo>
                  <a:lnTo>
                    <a:pt x="89" y="159"/>
                  </a:lnTo>
                  <a:lnTo>
                    <a:pt x="98" y="154"/>
                  </a:lnTo>
                  <a:close/>
                  <a:moveTo>
                    <a:pt x="93" y="162"/>
                  </a:moveTo>
                  <a:lnTo>
                    <a:pt x="76" y="184"/>
                  </a:lnTo>
                  <a:lnTo>
                    <a:pt x="103" y="196"/>
                  </a:lnTo>
                  <a:lnTo>
                    <a:pt x="103" y="196"/>
                  </a:lnTo>
                  <a:lnTo>
                    <a:pt x="116" y="188"/>
                  </a:lnTo>
                  <a:lnTo>
                    <a:pt x="127" y="181"/>
                  </a:lnTo>
                  <a:lnTo>
                    <a:pt x="140" y="172"/>
                  </a:lnTo>
                  <a:lnTo>
                    <a:pt x="103" y="158"/>
                  </a:lnTo>
                  <a:lnTo>
                    <a:pt x="93" y="162"/>
                  </a:lnTo>
                  <a:close/>
                  <a:moveTo>
                    <a:pt x="108" y="52"/>
                  </a:moveTo>
                  <a:lnTo>
                    <a:pt x="108" y="52"/>
                  </a:lnTo>
                  <a:lnTo>
                    <a:pt x="108" y="29"/>
                  </a:lnTo>
                  <a:lnTo>
                    <a:pt x="108" y="29"/>
                  </a:lnTo>
                  <a:lnTo>
                    <a:pt x="109" y="27"/>
                  </a:lnTo>
                  <a:lnTo>
                    <a:pt x="109" y="27"/>
                  </a:lnTo>
                  <a:lnTo>
                    <a:pt x="109" y="25"/>
                  </a:lnTo>
                  <a:lnTo>
                    <a:pt x="109" y="23"/>
                  </a:lnTo>
                  <a:lnTo>
                    <a:pt x="95" y="23"/>
                  </a:lnTo>
                  <a:lnTo>
                    <a:pt x="95" y="23"/>
                  </a:lnTo>
                  <a:lnTo>
                    <a:pt x="95" y="26"/>
                  </a:lnTo>
                  <a:lnTo>
                    <a:pt x="95" y="26"/>
                  </a:lnTo>
                  <a:lnTo>
                    <a:pt x="96" y="28"/>
                  </a:lnTo>
                  <a:lnTo>
                    <a:pt x="97" y="29"/>
                  </a:lnTo>
                  <a:lnTo>
                    <a:pt x="97" y="52"/>
                  </a:lnTo>
                  <a:lnTo>
                    <a:pt x="97" y="52"/>
                  </a:lnTo>
                  <a:lnTo>
                    <a:pt x="96" y="53"/>
                  </a:lnTo>
                  <a:lnTo>
                    <a:pt x="95" y="59"/>
                  </a:lnTo>
                  <a:lnTo>
                    <a:pt x="95" y="59"/>
                  </a:lnTo>
                  <a:lnTo>
                    <a:pt x="95" y="61"/>
                  </a:lnTo>
                  <a:lnTo>
                    <a:pt x="96" y="64"/>
                  </a:lnTo>
                  <a:lnTo>
                    <a:pt x="97" y="67"/>
                  </a:lnTo>
                  <a:lnTo>
                    <a:pt x="97" y="85"/>
                  </a:lnTo>
                  <a:lnTo>
                    <a:pt x="97" y="85"/>
                  </a:lnTo>
                  <a:lnTo>
                    <a:pt x="97" y="86"/>
                  </a:lnTo>
                  <a:lnTo>
                    <a:pt x="96" y="88"/>
                  </a:lnTo>
                  <a:lnTo>
                    <a:pt x="96" y="88"/>
                  </a:lnTo>
                  <a:lnTo>
                    <a:pt x="96" y="91"/>
                  </a:lnTo>
                  <a:lnTo>
                    <a:pt x="109" y="91"/>
                  </a:lnTo>
                  <a:lnTo>
                    <a:pt x="109" y="91"/>
                  </a:lnTo>
                  <a:lnTo>
                    <a:pt x="109" y="87"/>
                  </a:lnTo>
                  <a:lnTo>
                    <a:pt x="109" y="87"/>
                  </a:lnTo>
                  <a:lnTo>
                    <a:pt x="108" y="85"/>
                  </a:lnTo>
                  <a:lnTo>
                    <a:pt x="107" y="67"/>
                  </a:lnTo>
                  <a:lnTo>
                    <a:pt x="107" y="67"/>
                  </a:lnTo>
                  <a:lnTo>
                    <a:pt x="109" y="63"/>
                  </a:lnTo>
                  <a:lnTo>
                    <a:pt x="110" y="61"/>
                  </a:lnTo>
                  <a:lnTo>
                    <a:pt x="110" y="59"/>
                  </a:lnTo>
                  <a:lnTo>
                    <a:pt x="110" y="59"/>
                  </a:lnTo>
                  <a:lnTo>
                    <a:pt x="109" y="55"/>
                  </a:lnTo>
                  <a:lnTo>
                    <a:pt x="108" y="52"/>
                  </a:lnTo>
                  <a:close/>
                  <a:moveTo>
                    <a:pt x="136" y="70"/>
                  </a:moveTo>
                  <a:lnTo>
                    <a:pt x="156" y="48"/>
                  </a:lnTo>
                  <a:lnTo>
                    <a:pt x="156" y="48"/>
                  </a:lnTo>
                  <a:lnTo>
                    <a:pt x="126" y="48"/>
                  </a:lnTo>
                  <a:lnTo>
                    <a:pt x="126" y="48"/>
                  </a:lnTo>
                  <a:lnTo>
                    <a:pt x="123" y="47"/>
                  </a:lnTo>
                  <a:lnTo>
                    <a:pt x="120" y="45"/>
                  </a:lnTo>
                  <a:lnTo>
                    <a:pt x="116" y="44"/>
                  </a:lnTo>
                  <a:lnTo>
                    <a:pt x="114" y="43"/>
                  </a:lnTo>
                  <a:lnTo>
                    <a:pt x="114" y="43"/>
                  </a:lnTo>
                  <a:lnTo>
                    <a:pt x="111" y="49"/>
                  </a:lnTo>
                  <a:lnTo>
                    <a:pt x="111" y="49"/>
                  </a:lnTo>
                  <a:lnTo>
                    <a:pt x="113" y="53"/>
                  </a:lnTo>
                  <a:lnTo>
                    <a:pt x="114" y="56"/>
                  </a:lnTo>
                  <a:lnTo>
                    <a:pt x="116" y="59"/>
                  </a:lnTo>
                  <a:lnTo>
                    <a:pt x="116" y="59"/>
                  </a:lnTo>
                  <a:lnTo>
                    <a:pt x="114" y="62"/>
                  </a:lnTo>
                  <a:lnTo>
                    <a:pt x="113" y="66"/>
                  </a:lnTo>
                  <a:lnTo>
                    <a:pt x="111" y="69"/>
                  </a:lnTo>
                  <a:lnTo>
                    <a:pt x="111" y="69"/>
                  </a:lnTo>
                  <a:lnTo>
                    <a:pt x="116" y="75"/>
                  </a:lnTo>
                  <a:lnTo>
                    <a:pt x="116" y="75"/>
                  </a:lnTo>
                  <a:lnTo>
                    <a:pt x="119" y="73"/>
                  </a:lnTo>
                  <a:lnTo>
                    <a:pt x="126" y="70"/>
                  </a:lnTo>
                  <a:lnTo>
                    <a:pt x="126" y="70"/>
                  </a:lnTo>
                  <a:lnTo>
                    <a:pt x="136" y="70"/>
                  </a:lnTo>
                  <a:close/>
                  <a:moveTo>
                    <a:pt x="228" y="70"/>
                  </a:moveTo>
                  <a:lnTo>
                    <a:pt x="255" y="35"/>
                  </a:lnTo>
                  <a:lnTo>
                    <a:pt x="255" y="35"/>
                  </a:lnTo>
                  <a:lnTo>
                    <a:pt x="254" y="35"/>
                  </a:lnTo>
                  <a:lnTo>
                    <a:pt x="252" y="35"/>
                  </a:lnTo>
                  <a:lnTo>
                    <a:pt x="249" y="37"/>
                  </a:lnTo>
                  <a:lnTo>
                    <a:pt x="249" y="37"/>
                  </a:lnTo>
                  <a:lnTo>
                    <a:pt x="247" y="39"/>
                  </a:lnTo>
                  <a:lnTo>
                    <a:pt x="246" y="41"/>
                  </a:lnTo>
                  <a:lnTo>
                    <a:pt x="245" y="44"/>
                  </a:lnTo>
                  <a:lnTo>
                    <a:pt x="245" y="44"/>
                  </a:lnTo>
                  <a:lnTo>
                    <a:pt x="243" y="42"/>
                  </a:lnTo>
                  <a:lnTo>
                    <a:pt x="242" y="41"/>
                  </a:lnTo>
                  <a:lnTo>
                    <a:pt x="238" y="41"/>
                  </a:lnTo>
                  <a:lnTo>
                    <a:pt x="235" y="41"/>
                  </a:lnTo>
                  <a:lnTo>
                    <a:pt x="234" y="42"/>
                  </a:lnTo>
                  <a:lnTo>
                    <a:pt x="234" y="42"/>
                  </a:lnTo>
                  <a:lnTo>
                    <a:pt x="236" y="47"/>
                  </a:lnTo>
                  <a:lnTo>
                    <a:pt x="236" y="51"/>
                  </a:lnTo>
                  <a:lnTo>
                    <a:pt x="234" y="53"/>
                  </a:lnTo>
                  <a:lnTo>
                    <a:pt x="232" y="53"/>
                  </a:lnTo>
                  <a:lnTo>
                    <a:pt x="232" y="53"/>
                  </a:lnTo>
                  <a:lnTo>
                    <a:pt x="228" y="52"/>
                  </a:lnTo>
                  <a:lnTo>
                    <a:pt x="227" y="49"/>
                  </a:lnTo>
                  <a:lnTo>
                    <a:pt x="227" y="46"/>
                  </a:lnTo>
                  <a:lnTo>
                    <a:pt x="227" y="46"/>
                  </a:lnTo>
                  <a:lnTo>
                    <a:pt x="224" y="48"/>
                  </a:lnTo>
                  <a:lnTo>
                    <a:pt x="222" y="48"/>
                  </a:lnTo>
                  <a:lnTo>
                    <a:pt x="219" y="46"/>
                  </a:lnTo>
                  <a:lnTo>
                    <a:pt x="219" y="46"/>
                  </a:lnTo>
                  <a:lnTo>
                    <a:pt x="218" y="44"/>
                  </a:lnTo>
                  <a:lnTo>
                    <a:pt x="219" y="41"/>
                  </a:lnTo>
                  <a:lnTo>
                    <a:pt x="223" y="40"/>
                  </a:lnTo>
                  <a:lnTo>
                    <a:pt x="227" y="39"/>
                  </a:lnTo>
                  <a:lnTo>
                    <a:pt x="227" y="39"/>
                  </a:lnTo>
                  <a:lnTo>
                    <a:pt x="227" y="37"/>
                  </a:lnTo>
                  <a:lnTo>
                    <a:pt x="226" y="33"/>
                  </a:lnTo>
                  <a:lnTo>
                    <a:pt x="224" y="31"/>
                  </a:lnTo>
                  <a:lnTo>
                    <a:pt x="224" y="31"/>
                  </a:lnTo>
                  <a:lnTo>
                    <a:pt x="221" y="30"/>
                  </a:lnTo>
                  <a:lnTo>
                    <a:pt x="219" y="30"/>
                  </a:lnTo>
                  <a:lnTo>
                    <a:pt x="216" y="31"/>
                  </a:lnTo>
                  <a:lnTo>
                    <a:pt x="216" y="31"/>
                  </a:lnTo>
                  <a:lnTo>
                    <a:pt x="218" y="30"/>
                  </a:lnTo>
                  <a:lnTo>
                    <a:pt x="219" y="28"/>
                  </a:lnTo>
                  <a:lnTo>
                    <a:pt x="220" y="26"/>
                  </a:lnTo>
                  <a:lnTo>
                    <a:pt x="220" y="26"/>
                  </a:lnTo>
                  <a:lnTo>
                    <a:pt x="220" y="20"/>
                  </a:lnTo>
                  <a:lnTo>
                    <a:pt x="218" y="18"/>
                  </a:lnTo>
                  <a:lnTo>
                    <a:pt x="217" y="16"/>
                  </a:lnTo>
                  <a:lnTo>
                    <a:pt x="217" y="15"/>
                  </a:lnTo>
                  <a:lnTo>
                    <a:pt x="217" y="15"/>
                  </a:lnTo>
                  <a:lnTo>
                    <a:pt x="217" y="15"/>
                  </a:lnTo>
                  <a:lnTo>
                    <a:pt x="213" y="16"/>
                  </a:lnTo>
                  <a:lnTo>
                    <a:pt x="210" y="17"/>
                  </a:lnTo>
                  <a:lnTo>
                    <a:pt x="207" y="19"/>
                  </a:lnTo>
                  <a:lnTo>
                    <a:pt x="207" y="19"/>
                  </a:lnTo>
                  <a:lnTo>
                    <a:pt x="206" y="23"/>
                  </a:lnTo>
                  <a:lnTo>
                    <a:pt x="205" y="25"/>
                  </a:lnTo>
                  <a:lnTo>
                    <a:pt x="206" y="27"/>
                  </a:lnTo>
                  <a:lnTo>
                    <a:pt x="206" y="27"/>
                  </a:lnTo>
                  <a:lnTo>
                    <a:pt x="204" y="24"/>
                  </a:lnTo>
                  <a:lnTo>
                    <a:pt x="203" y="21"/>
                  </a:lnTo>
                  <a:lnTo>
                    <a:pt x="199" y="20"/>
                  </a:lnTo>
                  <a:lnTo>
                    <a:pt x="199" y="20"/>
                  </a:lnTo>
                  <a:lnTo>
                    <a:pt x="196" y="20"/>
                  </a:lnTo>
                  <a:lnTo>
                    <a:pt x="194" y="21"/>
                  </a:lnTo>
                  <a:lnTo>
                    <a:pt x="192" y="23"/>
                  </a:lnTo>
                  <a:lnTo>
                    <a:pt x="192" y="23"/>
                  </a:lnTo>
                  <a:lnTo>
                    <a:pt x="194" y="27"/>
                  </a:lnTo>
                  <a:lnTo>
                    <a:pt x="195" y="31"/>
                  </a:lnTo>
                  <a:lnTo>
                    <a:pt x="194" y="33"/>
                  </a:lnTo>
                  <a:lnTo>
                    <a:pt x="192" y="34"/>
                  </a:lnTo>
                  <a:lnTo>
                    <a:pt x="192" y="34"/>
                  </a:lnTo>
                  <a:lnTo>
                    <a:pt x="189" y="33"/>
                  </a:lnTo>
                  <a:lnTo>
                    <a:pt x="186" y="31"/>
                  </a:lnTo>
                  <a:lnTo>
                    <a:pt x="186" y="28"/>
                  </a:lnTo>
                  <a:lnTo>
                    <a:pt x="186" y="28"/>
                  </a:lnTo>
                  <a:lnTo>
                    <a:pt x="184" y="30"/>
                  </a:lnTo>
                  <a:lnTo>
                    <a:pt x="182" y="31"/>
                  </a:lnTo>
                  <a:lnTo>
                    <a:pt x="179" y="30"/>
                  </a:lnTo>
                  <a:lnTo>
                    <a:pt x="179" y="30"/>
                  </a:lnTo>
                  <a:lnTo>
                    <a:pt x="177" y="28"/>
                  </a:lnTo>
                  <a:lnTo>
                    <a:pt x="177" y="25"/>
                  </a:lnTo>
                  <a:lnTo>
                    <a:pt x="179" y="23"/>
                  </a:lnTo>
                  <a:lnTo>
                    <a:pt x="185" y="20"/>
                  </a:lnTo>
                  <a:lnTo>
                    <a:pt x="185" y="20"/>
                  </a:lnTo>
                  <a:lnTo>
                    <a:pt x="184" y="19"/>
                  </a:lnTo>
                  <a:lnTo>
                    <a:pt x="183" y="16"/>
                  </a:lnTo>
                  <a:lnTo>
                    <a:pt x="180" y="14"/>
                  </a:lnTo>
                  <a:lnTo>
                    <a:pt x="178" y="14"/>
                  </a:lnTo>
                  <a:lnTo>
                    <a:pt x="176" y="14"/>
                  </a:lnTo>
                  <a:lnTo>
                    <a:pt x="176" y="14"/>
                  </a:lnTo>
                  <a:lnTo>
                    <a:pt x="178" y="11"/>
                  </a:lnTo>
                  <a:lnTo>
                    <a:pt x="179" y="9"/>
                  </a:lnTo>
                  <a:lnTo>
                    <a:pt x="179" y="5"/>
                  </a:lnTo>
                  <a:lnTo>
                    <a:pt x="179" y="5"/>
                  </a:lnTo>
                  <a:lnTo>
                    <a:pt x="178" y="3"/>
                  </a:lnTo>
                  <a:lnTo>
                    <a:pt x="177" y="1"/>
                  </a:lnTo>
                  <a:lnTo>
                    <a:pt x="175" y="0"/>
                  </a:lnTo>
                  <a:lnTo>
                    <a:pt x="167" y="43"/>
                  </a:lnTo>
                  <a:lnTo>
                    <a:pt x="188" y="52"/>
                  </a:lnTo>
                  <a:lnTo>
                    <a:pt x="188" y="52"/>
                  </a:lnTo>
                  <a:lnTo>
                    <a:pt x="193" y="48"/>
                  </a:lnTo>
                  <a:lnTo>
                    <a:pt x="193" y="48"/>
                  </a:lnTo>
                  <a:lnTo>
                    <a:pt x="197" y="46"/>
                  </a:lnTo>
                  <a:lnTo>
                    <a:pt x="202" y="46"/>
                  </a:lnTo>
                  <a:lnTo>
                    <a:pt x="205" y="47"/>
                  </a:lnTo>
                  <a:lnTo>
                    <a:pt x="209" y="48"/>
                  </a:lnTo>
                  <a:lnTo>
                    <a:pt x="209" y="48"/>
                  </a:lnTo>
                  <a:lnTo>
                    <a:pt x="213" y="51"/>
                  </a:lnTo>
                  <a:lnTo>
                    <a:pt x="216" y="53"/>
                  </a:lnTo>
                  <a:lnTo>
                    <a:pt x="217" y="56"/>
                  </a:lnTo>
                  <a:lnTo>
                    <a:pt x="217" y="58"/>
                  </a:lnTo>
                  <a:lnTo>
                    <a:pt x="217" y="58"/>
                  </a:lnTo>
                  <a:lnTo>
                    <a:pt x="216" y="61"/>
                  </a:lnTo>
                  <a:lnTo>
                    <a:pt x="214" y="64"/>
                  </a:lnTo>
                  <a:lnTo>
                    <a:pt x="228" y="70"/>
                  </a:lnTo>
                  <a:close/>
                  <a:moveTo>
                    <a:pt x="328" y="64"/>
                  </a:moveTo>
                  <a:lnTo>
                    <a:pt x="346" y="57"/>
                  </a:lnTo>
                  <a:lnTo>
                    <a:pt x="328" y="49"/>
                  </a:lnTo>
                  <a:lnTo>
                    <a:pt x="328" y="49"/>
                  </a:lnTo>
                  <a:lnTo>
                    <a:pt x="299" y="49"/>
                  </a:lnTo>
                  <a:lnTo>
                    <a:pt x="253" y="48"/>
                  </a:lnTo>
                  <a:lnTo>
                    <a:pt x="238" y="67"/>
                  </a:lnTo>
                  <a:lnTo>
                    <a:pt x="238" y="67"/>
                  </a:lnTo>
                  <a:lnTo>
                    <a:pt x="328" y="64"/>
                  </a:lnTo>
                  <a:close/>
                  <a:moveTo>
                    <a:pt x="306" y="157"/>
                  </a:moveTo>
                  <a:lnTo>
                    <a:pt x="306" y="157"/>
                  </a:lnTo>
                  <a:lnTo>
                    <a:pt x="296" y="152"/>
                  </a:lnTo>
                  <a:lnTo>
                    <a:pt x="288" y="147"/>
                  </a:lnTo>
                  <a:lnTo>
                    <a:pt x="281" y="142"/>
                  </a:lnTo>
                  <a:lnTo>
                    <a:pt x="276" y="135"/>
                  </a:lnTo>
                  <a:lnTo>
                    <a:pt x="276" y="135"/>
                  </a:lnTo>
                  <a:lnTo>
                    <a:pt x="274" y="131"/>
                  </a:lnTo>
                  <a:lnTo>
                    <a:pt x="272" y="127"/>
                  </a:lnTo>
                  <a:lnTo>
                    <a:pt x="272" y="121"/>
                  </a:lnTo>
                  <a:lnTo>
                    <a:pt x="274" y="116"/>
                  </a:lnTo>
                  <a:lnTo>
                    <a:pt x="276" y="111"/>
                  </a:lnTo>
                  <a:lnTo>
                    <a:pt x="278" y="106"/>
                  </a:lnTo>
                  <a:lnTo>
                    <a:pt x="281" y="102"/>
                  </a:lnTo>
                  <a:lnTo>
                    <a:pt x="286" y="99"/>
                  </a:lnTo>
                  <a:lnTo>
                    <a:pt x="286" y="99"/>
                  </a:lnTo>
                  <a:lnTo>
                    <a:pt x="289" y="101"/>
                  </a:lnTo>
                  <a:lnTo>
                    <a:pt x="289" y="103"/>
                  </a:lnTo>
                  <a:lnTo>
                    <a:pt x="290" y="105"/>
                  </a:lnTo>
                  <a:lnTo>
                    <a:pt x="290" y="105"/>
                  </a:lnTo>
                  <a:lnTo>
                    <a:pt x="304" y="104"/>
                  </a:lnTo>
                  <a:lnTo>
                    <a:pt x="304" y="104"/>
                  </a:lnTo>
                  <a:lnTo>
                    <a:pt x="304" y="100"/>
                  </a:lnTo>
                  <a:lnTo>
                    <a:pt x="304" y="97"/>
                  </a:lnTo>
                  <a:lnTo>
                    <a:pt x="302" y="95"/>
                  </a:lnTo>
                  <a:lnTo>
                    <a:pt x="302" y="95"/>
                  </a:lnTo>
                  <a:lnTo>
                    <a:pt x="307" y="98"/>
                  </a:lnTo>
                  <a:lnTo>
                    <a:pt x="308" y="101"/>
                  </a:lnTo>
                  <a:lnTo>
                    <a:pt x="309" y="104"/>
                  </a:lnTo>
                  <a:lnTo>
                    <a:pt x="309" y="104"/>
                  </a:lnTo>
                  <a:lnTo>
                    <a:pt x="322" y="105"/>
                  </a:lnTo>
                  <a:lnTo>
                    <a:pt x="322" y="105"/>
                  </a:lnTo>
                  <a:lnTo>
                    <a:pt x="321" y="101"/>
                  </a:lnTo>
                  <a:lnTo>
                    <a:pt x="320" y="97"/>
                  </a:lnTo>
                  <a:lnTo>
                    <a:pt x="320" y="97"/>
                  </a:lnTo>
                  <a:lnTo>
                    <a:pt x="324" y="100"/>
                  </a:lnTo>
                  <a:lnTo>
                    <a:pt x="328" y="102"/>
                  </a:lnTo>
                  <a:lnTo>
                    <a:pt x="331" y="106"/>
                  </a:lnTo>
                  <a:lnTo>
                    <a:pt x="334" y="110"/>
                  </a:lnTo>
                  <a:lnTo>
                    <a:pt x="336" y="117"/>
                  </a:lnTo>
                  <a:lnTo>
                    <a:pt x="337" y="124"/>
                  </a:lnTo>
                  <a:lnTo>
                    <a:pt x="337" y="124"/>
                  </a:lnTo>
                  <a:lnTo>
                    <a:pt x="336" y="131"/>
                  </a:lnTo>
                  <a:lnTo>
                    <a:pt x="333" y="138"/>
                  </a:lnTo>
                  <a:lnTo>
                    <a:pt x="328" y="143"/>
                  </a:lnTo>
                  <a:lnTo>
                    <a:pt x="324" y="147"/>
                  </a:lnTo>
                  <a:lnTo>
                    <a:pt x="324" y="147"/>
                  </a:lnTo>
                  <a:lnTo>
                    <a:pt x="314" y="153"/>
                  </a:lnTo>
                  <a:lnTo>
                    <a:pt x="306" y="157"/>
                  </a:lnTo>
                  <a:close/>
                  <a:moveTo>
                    <a:pt x="293" y="248"/>
                  </a:moveTo>
                  <a:lnTo>
                    <a:pt x="293" y="248"/>
                  </a:lnTo>
                  <a:lnTo>
                    <a:pt x="291" y="247"/>
                  </a:lnTo>
                  <a:lnTo>
                    <a:pt x="291" y="247"/>
                  </a:lnTo>
                  <a:lnTo>
                    <a:pt x="291" y="247"/>
                  </a:lnTo>
                  <a:lnTo>
                    <a:pt x="291" y="247"/>
                  </a:lnTo>
                  <a:lnTo>
                    <a:pt x="293" y="248"/>
                  </a:lnTo>
                  <a:close/>
                  <a:moveTo>
                    <a:pt x="166" y="77"/>
                  </a:moveTo>
                  <a:lnTo>
                    <a:pt x="166" y="77"/>
                  </a:lnTo>
                  <a:lnTo>
                    <a:pt x="165" y="78"/>
                  </a:lnTo>
                  <a:lnTo>
                    <a:pt x="161" y="78"/>
                  </a:lnTo>
                  <a:lnTo>
                    <a:pt x="155" y="80"/>
                  </a:lnTo>
                  <a:lnTo>
                    <a:pt x="155" y="80"/>
                  </a:lnTo>
                  <a:lnTo>
                    <a:pt x="154" y="76"/>
                  </a:lnTo>
                  <a:lnTo>
                    <a:pt x="154" y="72"/>
                  </a:lnTo>
                  <a:lnTo>
                    <a:pt x="154" y="72"/>
                  </a:lnTo>
                  <a:lnTo>
                    <a:pt x="156" y="72"/>
                  </a:lnTo>
                  <a:lnTo>
                    <a:pt x="160" y="73"/>
                  </a:lnTo>
                  <a:lnTo>
                    <a:pt x="164" y="74"/>
                  </a:lnTo>
                  <a:lnTo>
                    <a:pt x="166" y="77"/>
                  </a:lnTo>
                  <a:close/>
                  <a:moveTo>
                    <a:pt x="355" y="213"/>
                  </a:moveTo>
                  <a:lnTo>
                    <a:pt x="355" y="213"/>
                  </a:lnTo>
                  <a:lnTo>
                    <a:pt x="361" y="214"/>
                  </a:lnTo>
                  <a:lnTo>
                    <a:pt x="364" y="213"/>
                  </a:lnTo>
                  <a:lnTo>
                    <a:pt x="364" y="213"/>
                  </a:lnTo>
                  <a:lnTo>
                    <a:pt x="364" y="206"/>
                  </a:lnTo>
                  <a:lnTo>
                    <a:pt x="362" y="197"/>
                  </a:lnTo>
                  <a:lnTo>
                    <a:pt x="362" y="197"/>
                  </a:lnTo>
                  <a:lnTo>
                    <a:pt x="360" y="197"/>
                  </a:lnTo>
                  <a:lnTo>
                    <a:pt x="356" y="197"/>
                  </a:lnTo>
                  <a:lnTo>
                    <a:pt x="352" y="196"/>
                  </a:lnTo>
                  <a:lnTo>
                    <a:pt x="349" y="192"/>
                  </a:lnTo>
                  <a:lnTo>
                    <a:pt x="349" y="192"/>
                  </a:lnTo>
                  <a:lnTo>
                    <a:pt x="347" y="188"/>
                  </a:lnTo>
                  <a:lnTo>
                    <a:pt x="347" y="188"/>
                  </a:lnTo>
                  <a:lnTo>
                    <a:pt x="340" y="179"/>
                  </a:lnTo>
                  <a:lnTo>
                    <a:pt x="333" y="173"/>
                  </a:lnTo>
                  <a:lnTo>
                    <a:pt x="325" y="168"/>
                  </a:lnTo>
                  <a:lnTo>
                    <a:pt x="318" y="163"/>
                  </a:lnTo>
                  <a:lnTo>
                    <a:pt x="318" y="163"/>
                  </a:lnTo>
                  <a:lnTo>
                    <a:pt x="329" y="157"/>
                  </a:lnTo>
                  <a:lnTo>
                    <a:pt x="337" y="150"/>
                  </a:lnTo>
                  <a:lnTo>
                    <a:pt x="341" y="145"/>
                  </a:lnTo>
                  <a:lnTo>
                    <a:pt x="345" y="141"/>
                  </a:lnTo>
                  <a:lnTo>
                    <a:pt x="345" y="141"/>
                  </a:lnTo>
                  <a:lnTo>
                    <a:pt x="347" y="136"/>
                  </a:lnTo>
                  <a:lnTo>
                    <a:pt x="348" y="130"/>
                  </a:lnTo>
                  <a:lnTo>
                    <a:pt x="349" y="124"/>
                  </a:lnTo>
                  <a:lnTo>
                    <a:pt x="349" y="116"/>
                  </a:lnTo>
                  <a:lnTo>
                    <a:pt x="347" y="109"/>
                  </a:lnTo>
                  <a:lnTo>
                    <a:pt x="343" y="101"/>
                  </a:lnTo>
                  <a:lnTo>
                    <a:pt x="338" y="95"/>
                  </a:lnTo>
                  <a:lnTo>
                    <a:pt x="334" y="91"/>
                  </a:lnTo>
                  <a:lnTo>
                    <a:pt x="329" y="88"/>
                  </a:lnTo>
                  <a:lnTo>
                    <a:pt x="329" y="88"/>
                  </a:lnTo>
                  <a:lnTo>
                    <a:pt x="322" y="85"/>
                  </a:lnTo>
                  <a:lnTo>
                    <a:pt x="315" y="83"/>
                  </a:lnTo>
                  <a:lnTo>
                    <a:pt x="309" y="83"/>
                  </a:lnTo>
                  <a:lnTo>
                    <a:pt x="303" y="82"/>
                  </a:lnTo>
                  <a:lnTo>
                    <a:pt x="292" y="84"/>
                  </a:lnTo>
                  <a:lnTo>
                    <a:pt x="283" y="86"/>
                  </a:lnTo>
                  <a:lnTo>
                    <a:pt x="283" y="86"/>
                  </a:lnTo>
                  <a:lnTo>
                    <a:pt x="278" y="89"/>
                  </a:lnTo>
                  <a:lnTo>
                    <a:pt x="272" y="93"/>
                  </a:lnTo>
                  <a:lnTo>
                    <a:pt x="268" y="98"/>
                  </a:lnTo>
                  <a:lnTo>
                    <a:pt x="265" y="103"/>
                  </a:lnTo>
                  <a:lnTo>
                    <a:pt x="262" y="110"/>
                  </a:lnTo>
                  <a:lnTo>
                    <a:pt x="261" y="116"/>
                  </a:lnTo>
                  <a:lnTo>
                    <a:pt x="260" y="124"/>
                  </a:lnTo>
                  <a:lnTo>
                    <a:pt x="261" y="131"/>
                  </a:lnTo>
                  <a:lnTo>
                    <a:pt x="261" y="131"/>
                  </a:lnTo>
                  <a:lnTo>
                    <a:pt x="263" y="136"/>
                  </a:lnTo>
                  <a:lnTo>
                    <a:pt x="265" y="142"/>
                  </a:lnTo>
                  <a:lnTo>
                    <a:pt x="268" y="147"/>
                  </a:lnTo>
                  <a:lnTo>
                    <a:pt x="271" y="150"/>
                  </a:lnTo>
                  <a:lnTo>
                    <a:pt x="281" y="157"/>
                  </a:lnTo>
                  <a:lnTo>
                    <a:pt x="292" y="163"/>
                  </a:lnTo>
                  <a:lnTo>
                    <a:pt x="292" y="163"/>
                  </a:lnTo>
                  <a:lnTo>
                    <a:pt x="283" y="168"/>
                  </a:lnTo>
                  <a:lnTo>
                    <a:pt x="277" y="174"/>
                  </a:lnTo>
                  <a:lnTo>
                    <a:pt x="275" y="177"/>
                  </a:lnTo>
                  <a:lnTo>
                    <a:pt x="274" y="182"/>
                  </a:lnTo>
                  <a:lnTo>
                    <a:pt x="272" y="186"/>
                  </a:lnTo>
                  <a:lnTo>
                    <a:pt x="271" y="191"/>
                  </a:lnTo>
                  <a:lnTo>
                    <a:pt x="271" y="191"/>
                  </a:lnTo>
                  <a:lnTo>
                    <a:pt x="272" y="198"/>
                  </a:lnTo>
                  <a:lnTo>
                    <a:pt x="275" y="205"/>
                  </a:lnTo>
                  <a:lnTo>
                    <a:pt x="276" y="214"/>
                  </a:lnTo>
                  <a:lnTo>
                    <a:pt x="276" y="219"/>
                  </a:lnTo>
                  <a:lnTo>
                    <a:pt x="275" y="225"/>
                  </a:lnTo>
                  <a:lnTo>
                    <a:pt x="275" y="225"/>
                  </a:lnTo>
                  <a:lnTo>
                    <a:pt x="276" y="225"/>
                  </a:lnTo>
                  <a:lnTo>
                    <a:pt x="280" y="224"/>
                  </a:lnTo>
                  <a:lnTo>
                    <a:pt x="285" y="220"/>
                  </a:lnTo>
                  <a:lnTo>
                    <a:pt x="285" y="220"/>
                  </a:lnTo>
                  <a:lnTo>
                    <a:pt x="288" y="213"/>
                  </a:lnTo>
                  <a:lnTo>
                    <a:pt x="289" y="206"/>
                  </a:lnTo>
                  <a:lnTo>
                    <a:pt x="289" y="199"/>
                  </a:lnTo>
                  <a:lnTo>
                    <a:pt x="289" y="199"/>
                  </a:lnTo>
                  <a:lnTo>
                    <a:pt x="291" y="202"/>
                  </a:lnTo>
                  <a:lnTo>
                    <a:pt x="292" y="207"/>
                  </a:lnTo>
                  <a:lnTo>
                    <a:pt x="292" y="212"/>
                  </a:lnTo>
                  <a:lnTo>
                    <a:pt x="291" y="216"/>
                  </a:lnTo>
                  <a:lnTo>
                    <a:pt x="291" y="216"/>
                  </a:lnTo>
                  <a:lnTo>
                    <a:pt x="295" y="214"/>
                  </a:lnTo>
                  <a:lnTo>
                    <a:pt x="297" y="212"/>
                  </a:lnTo>
                  <a:lnTo>
                    <a:pt x="299" y="210"/>
                  </a:lnTo>
                  <a:lnTo>
                    <a:pt x="299" y="210"/>
                  </a:lnTo>
                  <a:lnTo>
                    <a:pt x="300" y="202"/>
                  </a:lnTo>
                  <a:lnTo>
                    <a:pt x="300" y="195"/>
                  </a:lnTo>
                  <a:lnTo>
                    <a:pt x="298" y="189"/>
                  </a:lnTo>
                  <a:lnTo>
                    <a:pt x="296" y="185"/>
                  </a:lnTo>
                  <a:lnTo>
                    <a:pt x="296" y="185"/>
                  </a:lnTo>
                  <a:lnTo>
                    <a:pt x="296" y="181"/>
                  </a:lnTo>
                  <a:lnTo>
                    <a:pt x="297" y="176"/>
                  </a:lnTo>
                  <a:lnTo>
                    <a:pt x="300" y="172"/>
                  </a:lnTo>
                  <a:lnTo>
                    <a:pt x="304" y="170"/>
                  </a:lnTo>
                  <a:lnTo>
                    <a:pt x="304" y="170"/>
                  </a:lnTo>
                  <a:lnTo>
                    <a:pt x="314" y="175"/>
                  </a:lnTo>
                  <a:lnTo>
                    <a:pt x="314" y="175"/>
                  </a:lnTo>
                  <a:lnTo>
                    <a:pt x="319" y="178"/>
                  </a:lnTo>
                  <a:lnTo>
                    <a:pt x="325" y="184"/>
                  </a:lnTo>
                  <a:lnTo>
                    <a:pt x="332" y="191"/>
                  </a:lnTo>
                  <a:lnTo>
                    <a:pt x="335" y="196"/>
                  </a:lnTo>
                  <a:lnTo>
                    <a:pt x="337" y="201"/>
                  </a:lnTo>
                  <a:lnTo>
                    <a:pt x="337" y="201"/>
                  </a:lnTo>
                  <a:lnTo>
                    <a:pt x="339" y="207"/>
                  </a:lnTo>
                  <a:lnTo>
                    <a:pt x="341" y="214"/>
                  </a:lnTo>
                  <a:lnTo>
                    <a:pt x="341" y="220"/>
                  </a:lnTo>
                  <a:lnTo>
                    <a:pt x="341" y="225"/>
                  </a:lnTo>
                  <a:lnTo>
                    <a:pt x="339" y="232"/>
                  </a:lnTo>
                  <a:lnTo>
                    <a:pt x="337" y="236"/>
                  </a:lnTo>
                  <a:lnTo>
                    <a:pt x="337" y="236"/>
                  </a:lnTo>
                  <a:lnTo>
                    <a:pt x="333" y="242"/>
                  </a:lnTo>
                  <a:lnTo>
                    <a:pt x="327" y="247"/>
                  </a:lnTo>
                  <a:lnTo>
                    <a:pt x="322" y="250"/>
                  </a:lnTo>
                  <a:lnTo>
                    <a:pt x="314" y="251"/>
                  </a:lnTo>
                  <a:lnTo>
                    <a:pt x="314" y="251"/>
                  </a:lnTo>
                  <a:lnTo>
                    <a:pt x="313" y="251"/>
                  </a:lnTo>
                  <a:lnTo>
                    <a:pt x="313" y="251"/>
                  </a:lnTo>
                  <a:lnTo>
                    <a:pt x="305" y="251"/>
                  </a:lnTo>
                  <a:lnTo>
                    <a:pt x="305" y="251"/>
                  </a:lnTo>
                  <a:lnTo>
                    <a:pt x="297" y="249"/>
                  </a:lnTo>
                  <a:lnTo>
                    <a:pt x="297" y="249"/>
                  </a:lnTo>
                  <a:lnTo>
                    <a:pt x="291" y="247"/>
                  </a:lnTo>
                  <a:lnTo>
                    <a:pt x="291" y="247"/>
                  </a:lnTo>
                  <a:lnTo>
                    <a:pt x="284" y="244"/>
                  </a:lnTo>
                  <a:lnTo>
                    <a:pt x="275" y="237"/>
                  </a:lnTo>
                  <a:lnTo>
                    <a:pt x="264" y="230"/>
                  </a:lnTo>
                  <a:lnTo>
                    <a:pt x="253" y="219"/>
                  </a:lnTo>
                  <a:lnTo>
                    <a:pt x="253" y="219"/>
                  </a:lnTo>
                  <a:lnTo>
                    <a:pt x="239" y="202"/>
                  </a:lnTo>
                  <a:lnTo>
                    <a:pt x="229" y="190"/>
                  </a:lnTo>
                  <a:lnTo>
                    <a:pt x="229" y="190"/>
                  </a:lnTo>
                  <a:lnTo>
                    <a:pt x="235" y="192"/>
                  </a:lnTo>
                  <a:lnTo>
                    <a:pt x="239" y="192"/>
                  </a:lnTo>
                  <a:lnTo>
                    <a:pt x="245" y="192"/>
                  </a:lnTo>
                  <a:lnTo>
                    <a:pt x="245" y="192"/>
                  </a:lnTo>
                  <a:lnTo>
                    <a:pt x="245" y="183"/>
                  </a:lnTo>
                  <a:lnTo>
                    <a:pt x="246" y="173"/>
                  </a:lnTo>
                  <a:lnTo>
                    <a:pt x="246" y="173"/>
                  </a:lnTo>
                  <a:lnTo>
                    <a:pt x="246" y="164"/>
                  </a:lnTo>
                  <a:lnTo>
                    <a:pt x="246" y="164"/>
                  </a:lnTo>
                  <a:lnTo>
                    <a:pt x="242" y="164"/>
                  </a:lnTo>
                  <a:lnTo>
                    <a:pt x="235" y="163"/>
                  </a:lnTo>
                  <a:lnTo>
                    <a:pt x="231" y="161"/>
                  </a:lnTo>
                  <a:lnTo>
                    <a:pt x="227" y="159"/>
                  </a:lnTo>
                  <a:lnTo>
                    <a:pt x="224" y="157"/>
                  </a:lnTo>
                  <a:lnTo>
                    <a:pt x="222" y="154"/>
                  </a:lnTo>
                  <a:lnTo>
                    <a:pt x="222" y="154"/>
                  </a:lnTo>
                  <a:lnTo>
                    <a:pt x="224" y="155"/>
                  </a:lnTo>
                  <a:lnTo>
                    <a:pt x="228" y="156"/>
                  </a:lnTo>
                  <a:lnTo>
                    <a:pt x="233" y="157"/>
                  </a:lnTo>
                  <a:lnTo>
                    <a:pt x="233" y="157"/>
                  </a:lnTo>
                  <a:lnTo>
                    <a:pt x="241" y="157"/>
                  </a:lnTo>
                  <a:lnTo>
                    <a:pt x="247" y="156"/>
                  </a:lnTo>
                  <a:lnTo>
                    <a:pt x="247" y="156"/>
                  </a:lnTo>
                  <a:lnTo>
                    <a:pt x="248" y="146"/>
                  </a:lnTo>
                  <a:lnTo>
                    <a:pt x="248" y="138"/>
                  </a:lnTo>
                  <a:lnTo>
                    <a:pt x="248" y="138"/>
                  </a:lnTo>
                  <a:lnTo>
                    <a:pt x="248" y="129"/>
                  </a:lnTo>
                  <a:lnTo>
                    <a:pt x="248" y="129"/>
                  </a:lnTo>
                  <a:lnTo>
                    <a:pt x="241" y="129"/>
                  </a:lnTo>
                  <a:lnTo>
                    <a:pt x="233" y="128"/>
                  </a:lnTo>
                  <a:lnTo>
                    <a:pt x="233" y="128"/>
                  </a:lnTo>
                  <a:lnTo>
                    <a:pt x="226" y="125"/>
                  </a:lnTo>
                  <a:lnTo>
                    <a:pt x="223" y="123"/>
                  </a:lnTo>
                  <a:lnTo>
                    <a:pt x="221" y="119"/>
                  </a:lnTo>
                  <a:lnTo>
                    <a:pt x="221" y="119"/>
                  </a:lnTo>
                  <a:lnTo>
                    <a:pt x="224" y="120"/>
                  </a:lnTo>
                  <a:lnTo>
                    <a:pt x="233" y="123"/>
                  </a:lnTo>
                  <a:lnTo>
                    <a:pt x="233" y="123"/>
                  </a:lnTo>
                  <a:lnTo>
                    <a:pt x="238" y="123"/>
                  </a:lnTo>
                  <a:lnTo>
                    <a:pt x="243" y="123"/>
                  </a:lnTo>
                  <a:lnTo>
                    <a:pt x="247" y="121"/>
                  </a:lnTo>
                  <a:lnTo>
                    <a:pt x="249" y="120"/>
                  </a:lnTo>
                  <a:lnTo>
                    <a:pt x="249" y="120"/>
                  </a:lnTo>
                  <a:lnTo>
                    <a:pt x="249" y="103"/>
                  </a:lnTo>
                  <a:lnTo>
                    <a:pt x="249" y="103"/>
                  </a:lnTo>
                  <a:lnTo>
                    <a:pt x="249" y="99"/>
                  </a:lnTo>
                  <a:lnTo>
                    <a:pt x="249" y="93"/>
                  </a:lnTo>
                  <a:lnTo>
                    <a:pt x="249" y="93"/>
                  </a:lnTo>
                  <a:lnTo>
                    <a:pt x="246" y="93"/>
                  </a:lnTo>
                  <a:lnTo>
                    <a:pt x="240" y="92"/>
                  </a:lnTo>
                  <a:lnTo>
                    <a:pt x="233" y="89"/>
                  </a:lnTo>
                  <a:lnTo>
                    <a:pt x="229" y="87"/>
                  </a:lnTo>
                  <a:lnTo>
                    <a:pt x="225" y="84"/>
                  </a:lnTo>
                  <a:lnTo>
                    <a:pt x="225" y="84"/>
                  </a:lnTo>
                  <a:lnTo>
                    <a:pt x="224" y="82"/>
                  </a:lnTo>
                  <a:lnTo>
                    <a:pt x="224" y="80"/>
                  </a:lnTo>
                  <a:lnTo>
                    <a:pt x="225" y="75"/>
                  </a:lnTo>
                  <a:lnTo>
                    <a:pt x="225" y="75"/>
                  </a:lnTo>
                  <a:lnTo>
                    <a:pt x="206" y="67"/>
                  </a:lnTo>
                  <a:lnTo>
                    <a:pt x="206" y="67"/>
                  </a:lnTo>
                  <a:lnTo>
                    <a:pt x="208" y="64"/>
                  </a:lnTo>
                  <a:lnTo>
                    <a:pt x="209" y="62"/>
                  </a:lnTo>
                  <a:lnTo>
                    <a:pt x="210" y="59"/>
                  </a:lnTo>
                  <a:lnTo>
                    <a:pt x="210" y="59"/>
                  </a:lnTo>
                  <a:lnTo>
                    <a:pt x="209" y="56"/>
                  </a:lnTo>
                  <a:lnTo>
                    <a:pt x="206" y="54"/>
                  </a:lnTo>
                  <a:lnTo>
                    <a:pt x="203" y="53"/>
                  </a:lnTo>
                  <a:lnTo>
                    <a:pt x="198" y="53"/>
                  </a:lnTo>
                  <a:lnTo>
                    <a:pt x="198" y="53"/>
                  </a:lnTo>
                  <a:lnTo>
                    <a:pt x="194" y="54"/>
                  </a:lnTo>
                  <a:lnTo>
                    <a:pt x="191" y="56"/>
                  </a:lnTo>
                  <a:lnTo>
                    <a:pt x="189" y="59"/>
                  </a:lnTo>
                  <a:lnTo>
                    <a:pt x="164" y="48"/>
                  </a:lnTo>
                  <a:lnTo>
                    <a:pt x="146" y="68"/>
                  </a:lnTo>
                  <a:lnTo>
                    <a:pt x="146" y="68"/>
                  </a:lnTo>
                  <a:lnTo>
                    <a:pt x="145" y="69"/>
                  </a:lnTo>
                  <a:lnTo>
                    <a:pt x="145" y="71"/>
                  </a:lnTo>
                  <a:lnTo>
                    <a:pt x="145" y="73"/>
                  </a:lnTo>
                  <a:lnTo>
                    <a:pt x="145" y="73"/>
                  </a:lnTo>
                  <a:lnTo>
                    <a:pt x="145" y="74"/>
                  </a:lnTo>
                  <a:lnTo>
                    <a:pt x="143" y="75"/>
                  </a:lnTo>
                  <a:lnTo>
                    <a:pt x="143" y="75"/>
                  </a:lnTo>
                  <a:lnTo>
                    <a:pt x="138" y="82"/>
                  </a:lnTo>
                  <a:lnTo>
                    <a:pt x="138" y="82"/>
                  </a:lnTo>
                  <a:lnTo>
                    <a:pt x="135" y="87"/>
                  </a:lnTo>
                  <a:lnTo>
                    <a:pt x="135" y="87"/>
                  </a:lnTo>
                  <a:lnTo>
                    <a:pt x="133" y="91"/>
                  </a:lnTo>
                  <a:lnTo>
                    <a:pt x="131" y="95"/>
                  </a:lnTo>
                  <a:lnTo>
                    <a:pt x="131" y="95"/>
                  </a:lnTo>
                  <a:lnTo>
                    <a:pt x="131" y="96"/>
                  </a:lnTo>
                  <a:lnTo>
                    <a:pt x="131" y="98"/>
                  </a:lnTo>
                  <a:lnTo>
                    <a:pt x="133" y="102"/>
                  </a:lnTo>
                  <a:lnTo>
                    <a:pt x="138" y="107"/>
                  </a:lnTo>
                  <a:lnTo>
                    <a:pt x="138" y="107"/>
                  </a:lnTo>
                  <a:lnTo>
                    <a:pt x="138" y="107"/>
                  </a:lnTo>
                  <a:lnTo>
                    <a:pt x="139" y="106"/>
                  </a:lnTo>
                  <a:lnTo>
                    <a:pt x="140" y="106"/>
                  </a:lnTo>
                  <a:lnTo>
                    <a:pt x="140" y="106"/>
                  </a:lnTo>
                  <a:lnTo>
                    <a:pt x="143" y="110"/>
                  </a:lnTo>
                  <a:lnTo>
                    <a:pt x="143" y="110"/>
                  </a:lnTo>
                  <a:lnTo>
                    <a:pt x="145" y="109"/>
                  </a:lnTo>
                  <a:lnTo>
                    <a:pt x="147" y="104"/>
                  </a:lnTo>
                  <a:lnTo>
                    <a:pt x="147" y="104"/>
                  </a:lnTo>
                  <a:lnTo>
                    <a:pt x="150" y="100"/>
                  </a:lnTo>
                  <a:lnTo>
                    <a:pt x="154" y="97"/>
                  </a:lnTo>
                  <a:lnTo>
                    <a:pt x="154" y="97"/>
                  </a:lnTo>
                  <a:lnTo>
                    <a:pt x="159" y="95"/>
                  </a:lnTo>
                  <a:lnTo>
                    <a:pt x="163" y="95"/>
                  </a:lnTo>
                  <a:lnTo>
                    <a:pt x="163" y="95"/>
                  </a:lnTo>
                  <a:lnTo>
                    <a:pt x="167" y="95"/>
                  </a:lnTo>
                  <a:lnTo>
                    <a:pt x="170" y="98"/>
                  </a:lnTo>
                  <a:lnTo>
                    <a:pt x="170" y="98"/>
                  </a:lnTo>
                  <a:lnTo>
                    <a:pt x="172" y="100"/>
                  </a:lnTo>
                  <a:lnTo>
                    <a:pt x="174" y="104"/>
                  </a:lnTo>
                  <a:lnTo>
                    <a:pt x="174" y="109"/>
                  </a:lnTo>
                  <a:lnTo>
                    <a:pt x="174" y="112"/>
                  </a:lnTo>
                  <a:lnTo>
                    <a:pt x="174" y="112"/>
                  </a:lnTo>
                  <a:lnTo>
                    <a:pt x="171" y="110"/>
                  </a:lnTo>
                  <a:lnTo>
                    <a:pt x="171" y="110"/>
                  </a:lnTo>
                  <a:lnTo>
                    <a:pt x="167" y="109"/>
                  </a:lnTo>
                  <a:lnTo>
                    <a:pt x="163" y="107"/>
                  </a:lnTo>
                  <a:lnTo>
                    <a:pt x="156" y="107"/>
                  </a:lnTo>
                  <a:lnTo>
                    <a:pt x="150" y="109"/>
                  </a:lnTo>
                  <a:lnTo>
                    <a:pt x="150" y="109"/>
                  </a:lnTo>
                  <a:lnTo>
                    <a:pt x="142" y="112"/>
                  </a:lnTo>
                  <a:lnTo>
                    <a:pt x="129" y="116"/>
                  </a:lnTo>
                  <a:lnTo>
                    <a:pt x="129" y="116"/>
                  </a:lnTo>
                  <a:lnTo>
                    <a:pt x="126" y="117"/>
                  </a:lnTo>
                  <a:lnTo>
                    <a:pt x="123" y="117"/>
                  </a:lnTo>
                  <a:lnTo>
                    <a:pt x="121" y="116"/>
                  </a:lnTo>
                  <a:lnTo>
                    <a:pt x="120" y="113"/>
                  </a:lnTo>
                  <a:lnTo>
                    <a:pt x="120" y="113"/>
                  </a:lnTo>
                  <a:lnTo>
                    <a:pt x="120" y="110"/>
                  </a:lnTo>
                  <a:lnTo>
                    <a:pt x="120" y="107"/>
                  </a:lnTo>
                  <a:lnTo>
                    <a:pt x="121" y="105"/>
                  </a:lnTo>
                  <a:lnTo>
                    <a:pt x="121" y="105"/>
                  </a:lnTo>
                  <a:lnTo>
                    <a:pt x="117" y="107"/>
                  </a:lnTo>
                  <a:lnTo>
                    <a:pt x="114" y="110"/>
                  </a:lnTo>
                  <a:lnTo>
                    <a:pt x="112" y="113"/>
                  </a:lnTo>
                  <a:lnTo>
                    <a:pt x="112" y="113"/>
                  </a:lnTo>
                  <a:lnTo>
                    <a:pt x="112" y="117"/>
                  </a:lnTo>
                  <a:lnTo>
                    <a:pt x="113" y="121"/>
                  </a:lnTo>
                  <a:lnTo>
                    <a:pt x="116" y="124"/>
                  </a:lnTo>
                  <a:lnTo>
                    <a:pt x="119" y="126"/>
                  </a:lnTo>
                  <a:lnTo>
                    <a:pt x="119" y="126"/>
                  </a:lnTo>
                  <a:lnTo>
                    <a:pt x="123" y="126"/>
                  </a:lnTo>
                  <a:lnTo>
                    <a:pt x="128" y="125"/>
                  </a:lnTo>
                  <a:lnTo>
                    <a:pt x="138" y="120"/>
                  </a:lnTo>
                  <a:lnTo>
                    <a:pt x="138" y="120"/>
                  </a:lnTo>
                  <a:lnTo>
                    <a:pt x="148" y="115"/>
                  </a:lnTo>
                  <a:lnTo>
                    <a:pt x="148" y="115"/>
                  </a:lnTo>
                  <a:lnTo>
                    <a:pt x="152" y="114"/>
                  </a:lnTo>
                  <a:lnTo>
                    <a:pt x="155" y="113"/>
                  </a:lnTo>
                  <a:lnTo>
                    <a:pt x="160" y="114"/>
                  </a:lnTo>
                  <a:lnTo>
                    <a:pt x="164" y="115"/>
                  </a:lnTo>
                  <a:lnTo>
                    <a:pt x="164" y="115"/>
                  </a:lnTo>
                  <a:lnTo>
                    <a:pt x="168" y="118"/>
                  </a:lnTo>
                  <a:lnTo>
                    <a:pt x="170" y="120"/>
                  </a:lnTo>
                  <a:lnTo>
                    <a:pt x="170" y="120"/>
                  </a:lnTo>
                  <a:lnTo>
                    <a:pt x="168" y="123"/>
                  </a:lnTo>
                  <a:lnTo>
                    <a:pt x="166" y="125"/>
                  </a:lnTo>
                  <a:lnTo>
                    <a:pt x="161" y="126"/>
                  </a:lnTo>
                  <a:lnTo>
                    <a:pt x="161" y="126"/>
                  </a:lnTo>
                  <a:lnTo>
                    <a:pt x="157" y="125"/>
                  </a:lnTo>
                  <a:lnTo>
                    <a:pt x="154" y="124"/>
                  </a:lnTo>
                  <a:lnTo>
                    <a:pt x="151" y="121"/>
                  </a:lnTo>
                  <a:lnTo>
                    <a:pt x="149" y="119"/>
                  </a:lnTo>
                  <a:lnTo>
                    <a:pt x="149" y="119"/>
                  </a:lnTo>
                  <a:lnTo>
                    <a:pt x="148" y="124"/>
                  </a:lnTo>
                  <a:lnTo>
                    <a:pt x="148" y="124"/>
                  </a:lnTo>
                  <a:lnTo>
                    <a:pt x="147" y="126"/>
                  </a:lnTo>
                  <a:lnTo>
                    <a:pt x="147" y="128"/>
                  </a:lnTo>
                  <a:lnTo>
                    <a:pt x="147" y="129"/>
                  </a:lnTo>
                  <a:lnTo>
                    <a:pt x="147" y="131"/>
                  </a:lnTo>
                  <a:lnTo>
                    <a:pt x="147" y="131"/>
                  </a:lnTo>
                  <a:lnTo>
                    <a:pt x="146" y="132"/>
                  </a:lnTo>
                  <a:lnTo>
                    <a:pt x="145" y="134"/>
                  </a:lnTo>
                  <a:lnTo>
                    <a:pt x="140" y="138"/>
                  </a:lnTo>
                  <a:lnTo>
                    <a:pt x="140" y="138"/>
                  </a:lnTo>
                  <a:lnTo>
                    <a:pt x="134" y="141"/>
                  </a:lnTo>
                  <a:lnTo>
                    <a:pt x="128" y="142"/>
                  </a:lnTo>
                  <a:lnTo>
                    <a:pt x="128" y="142"/>
                  </a:lnTo>
                  <a:lnTo>
                    <a:pt x="133" y="152"/>
                  </a:lnTo>
                  <a:lnTo>
                    <a:pt x="133" y="152"/>
                  </a:lnTo>
                  <a:lnTo>
                    <a:pt x="137" y="158"/>
                  </a:lnTo>
                  <a:lnTo>
                    <a:pt x="139" y="162"/>
                  </a:lnTo>
                  <a:lnTo>
                    <a:pt x="141" y="165"/>
                  </a:lnTo>
                  <a:lnTo>
                    <a:pt x="141" y="165"/>
                  </a:lnTo>
                  <a:lnTo>
                    <a:pt x="146" y="164"/>
                  </a:lnTo>
                  <a:lnTo>
                    <a:pt x="153" y="161"/>
                  </a:lnTo>
                  <a:lnTo>
                    <a:pt x="153" y="161"/>
                  </a:lnTo>
                  <a:lnTo>
                    <a:pt x="159" y="157"/>
                  </a:lnTo>
                  <a:lnTo>
                    <a:pt x="162" y="153"/>
                  </a:lnTo>
                  <a:lnTo>
                    <a:pt x="162" y="153"/>
                  </a:lnTo>
                  <a:lnTo>
                    <a:pt x="157" y="162"/>
                  </a:lnTo>
                  <a:lnTo>
                    <a:pt x="154" y="169"/>
                  </a:lnTo>
                  <a:lnTo>
                    <a:pt x="150" y="172"/>
                  </a:lnTo>
                  <a:lnTo>
                    <a:pt x="147" y="175"/>
                  </a:lnTo>
                  <a:lnTo>
                    <a:pt x="147" y="175"/>
                  </a:lnTo>
                  <a:lnTo>
                    <a:pt x="132" y="185"/>
                  </a:lnTo>
                  <a:lnTo>
                    <a:pt x="112" y="197"/>
                  </a:lnTo>
                  <a:lnTo>
                    <a:pt x="102" y="202"/>
                  </a:lnTo>
                  <a:lnTo>
                    <a:pt x="91" y="206"/>
                  </a:lnTo>
                  <a:lnTo>
                    <a:pt x="79" y="211"/>
                  </a:lnTo>
                  <a:lnTo>
                    <a:pt x="67" y="213"/>
                  </a:lnTo>
                  <a:lnTo>
                    <a:pt x="67" y="213"/>
                  </a:lnTo>
                  <a:lnTo>
                    <a:pt x="64" y="213"/>
                  </a:lnTo>
                  <a:lnTo>
                    <a:pt x="60" y="211"/>
                  </a:lnTo>
                  <a:lnTo>
                    <a:pt x="52" y="205"/>
                  </a:lnTo>
                  <a:lnTo>
                    <a:pt x="45" y="200"/>
                  </a:lnTo>
                  <a:lnTo>
                    <a:pt x="40" y="195"/>
                  </a:lnTo>
                  <a:lnTo>
                    <a:pt x="40" y="195"/>
                  </a:lnTo>
                  <a:lnTo>
                    <a:pt x="39" y="195"/>
                  </a:lnTo>
                  <a:lnTo>
                    <a:pt x="37" y="193"/>
                  </a:lnTo>
                  <a:lnTo>
                    <a:pt x="35" y="195"/>
                  </a:lnTo>
                  <a:lnTo>
                    <a:pt x="32" y="197"/>
                  </a:lnTo>
                  <a:lnTo>
                    <a:pt x="32" y="197"/>
                  </a:lnTo>
                  <a:lnTo>
                    <a:pt x="29" y="197"/>
                  </a:lnTo>
                  <a:lnTo>
                    <a:pt x="24" y="197"/>
                  </a:lnTo>
                  <a:lnTo>
                    <a:pt x="19" y="198"/>
                  </a:lnTo>
                  <a:lnTo>
                    <a:pt x="17" y="200"/>
                  </a:lnTo>
                  <a:lnTo>
                    <a:pt x="14" y="202"/>
                  </a:lnTo>
                  <a:lnTo>
                    <a:pt x="14" y="202"/>
                  </a:lnTo>
                  <a:lnTo>
                    <a:pt x="14" y="203"/>
                  </a:lnTo>
                  <a:lnTo>
                    <a:pt x="18" y="203"/>
                  </a:lnTo>
                  <a:lnTo>
                    <a:pt x="21" y="202"/>
                  </a:lnTo>
                  <a:lnTo>
                    <a:pt x="25" y="203"/>
                  </a:lnTo>
                  <a:lnTo>
                    <a:pt x="25" y="203"/>
                  </a:lnTo>
                  <a:lnTo>
                    <a:pt x="26" y="204"/>
                  </a:lnTo>
                  <a:lnTo>
                    <a:pt x="25" y="205"/>
                  </a:lnTo>
                  <a:lnTo>
                    <a:pt x="24" y="206"/>
                  </a:lnTo>
                  <a:lnTo>
                    <a:pt x="24" y="208"/>
                  </a:lnTo>
                  <a:lnTo>
                    <a:pt x="24" y="208"/>
                  </a:lnTo>
                  <a:lnTo>
                    <a:pt x="24" y="210"/>
                  </a:lnTo>
                  <a:lnTo>
                    <a:pt x="26" y="212"/>
                  </a:lnTo>
                  <a:lnTo>
                    <a:pt x="31" y="214"/>
                  </a:lnTo>
                  <a:lnTo>
                    <a:pt x="42" y="218"/>
                  </a:lnTo>
                  <a:lnTo>
                    <a:pt x="42" y="218"/>
                  </a:lnTo>
                  <a:lnTo>
                    <a:pt x="43" y="219"/>
                  </a:lnTo>
                  <a:lnTo>
                    <a:pt x="43" y="220"/>
                  </a:lnTo>
                  <a:lnTo>
                    <a:pt x="43" y="220"/>
                  </a:lnTo>
                  <a:lnTo>
                    <a:pt x="36" y="219"/>
                  </a:lnTo>
                  <a:lnTo>
                    <a:pt x="31" y="217"/>
                  </a:lnTo>
                  <a:lnTo>
                    <a:pt x="23" y="214"/>
                  </a:lnTo>
                  <a:lnTo>
                    <a:pt x="23" y="214"/>
                  </a:lnTo>
                  <a:lnTo>
                    <a:pt x="18" y="213"/>
                  </a:lnTo>
                  <a:lnTo>
                    <a:pt x="14" y="213"/>
                  </a:lnTo>
                  <a:lnTo>
                    <a:pt x="12" y="215"/>
                  </a:lnTo>
                  <a:lnTo>
                    <a:pt x="12" y="217"/>
                  </a:lnTo>
                  <a:lnTo>
                    <a:pt x="12" y="217"/>
                  </a:lnTo>
                  <a:lnTo>
                    <a:pt x="11" y="218"/>
                  </a:lnTo>
                  <a:lnTo>
                    <a:pt x="10" y="218"/>
                  </a:lnTo>
                  <a:lnTo>
                    <a:pt x="7" y="220"/>
                  </a:lnTo>
                  <a:lnTo>
                    <a:pt x="5" y="221"/>
                  </a:lnTo>
                  <a:lnTo>
                    <a:pt x="3" y="225"/>
                  </a:lnTo>
                  <a:lnTo>
                    <a:pt x="2" y="228"/>
                  </a:lnTo>
                  <a:lnTo>
                    <a:pt x="0" y="233"/>
                  </a:lnTo>
                  <a:lnTo>
                    <a:pt x="0" y="233"/>
                  </a:lnTo>
                  <a:lnTo>
                    <a:pt x="2" y="233"/>
                  </a:lnTo>
                  <a:lnTo>
                    <a:pt x="6" y="229"/>
                  </a:lnTo>
                  <a:lnTo>
                    <a:pt x="9" y="227"/>
                  </a:lnTo>
                  <a:lnTo>
                    <a:pt x="10" y="226"/>
                  </a:lnTo>
                  <a:lnTo>
                    <a:pt x="11" y="227"/>
                  </a:lnTo>
                  <a:lnTo>
                    <a:pt x="11" y="227"/>
                  </a:lnTo>
                  <a:lnTo>
                    <a:pt x="13" y="231"/>
                  </a:lnTo>
                  <a:lnTo>
                    <a:pt x="17" y="233"/>
                  </a:lnTo>
                  <a:lnTo>
                    <a:pt x="21" y="233"/>
                  </a:lnTo>
                  <a:lnTo>
                    <a:pt x="25" y="233"/>
                  </a:lnTo>
                  <a:lnTo>
                    <a:pt x="35" y="232"/>
                  </a:lnTo>
                  <a:lnTo>
                    <a:pt x="38" y="232"/>
                  </a:lnTo>
                  <a:lnTo>
                    <a:pt x="41" y="233"/>
                  </a:lnTo>
                  <a:lnTo>
                    <a:pt x="41" y="233"/>
                  </a:lnTo>
                  <a:lnTo>
                    <a:pt x="41" y="233"/>
                  </a:lnTo>
                  <a:lnTo>
                    <a:pt x="41" y="233"/>
                  </a:lnTo>
                  <a:lnTo>
                    <a:pt x="39" y="234"/>
                  </a:lnTo>
                  <a:lnTo>
                    <a:pt x="31" y="235"/>
                  </a:lnTo>
                  <a:lnTo>
                    <a:pt x="26" y="236"/>
                  </a:lnTo>
                  <a:lnTo>
                    <a:pt x="23" y="239"/>
                  </a:lnTo>
                  <a:lnTo>
                    <a:pt x="21" y="241"/>
                  </a:lnTo>
                  <a:lnTo>
                    <a:pt x="21" y="242"/>
                  </a:lnTo>
                  <a:lnTo>
                    <a:pt x="22" y="243"/>
                  </a:lnTo>
                  <a:lnTo>
                    <a:pt x="22" y="243"/>
                  </a:lnTo>
                  <a:lnTo>
                    <a:pt x="20" y="245"/>
                  </a:lnTo>
                  <a:lnTo>
                    <a:pt x="18" y="249"/>
                  </a:lnTo>
                  <a:lnTo>
                    <a:pt x="17" y="251"/>
                  </a:lnTo>
                  <a:lnTo>
                    <a:pt x="17" y="255"/>
                  </a:lnTo>
                  <a:lnTo>
                    <a:pt x="18" y="258"/>
                  </a:lnTo>
                  <a:lnTo>
                    <a:pt x="20" y="262"/>
                  </a:lnTo>
                  <a:lnTo>
                    <a:pt x="20" y="262"/>
                  </a:lnTo>
                  <a:lnTo>
                    <a:pt x="21" y="257"/>
                  </a:lnTo>
                  <a:lnTo>
                    <a:pt x="24" y="253"/>
                  </a:lnTo>
                  <a:lnTo>
                    <a:pt x="25" y="251"/>
                  </a:lnTo>
                  <a:lnTo>
                    <a:pt x="27" y="251"/>
                  </a:lnTo>
                  <a:lnTo>
                    <a:pt x="27" y="251"/>
                  </a:lnTo>
                  <a:lnTo>
                    <a:pt x="32" y="253"/>
                  </a:lnTo>
                  <a:lnTo>
                    <a:pt x="35" y="254"/>
                  </a:lnTo>
                  <a:lnTo>
                    <a:pt x="38" y="254"/>
                  </a:lnTo>
                  <a:lnTo>
                    <a:pt x="42" y="251"/>
                  </a:lnTo>
                  <a:lnTo>
                    <a:pt x="42" y="251"/>
                  </a:lnTo>
                  <a:lnTo>
                    <a:pt x="47" y="248"/>
                  </a:lnTo>
                  <a:lnTo>
                    <a:pt x="50" y="246"/>
                  </a:lnTo>
                  <a:lnTo>
                    <a:pt x="55" y="244"/>
                  </a:lnTo>
                  <a:lnTo>
                    <a:pt x="55" y="244"/>
                  </a:lnTo>
                  <a:lnTo>
                    <a:pt x="56" y="246"/>
                  </a:lnTo>
                  <a:lnTo>
                    <a:pt x="57" y="249"/>
                  </a:lnTo>
                  <a:lnTo>
                    <a:pt x="57" y="249"/>
                  </a:lnTo>
                  <a:lnTo>
                    <a:pt x="60" y="250"/>
                  </a:lnTo>
                  <a:lnTo>
                    <a:pt x="61" y="251"/>
                  </a:lnTo>
                  <a:lnTo>
                    <a:pt x="62" y="253"/>
                  </a:lnTo>
                  <a:lnTo>
                    <a:pt x="62" y="253"/>
                  </a:lnTo>
                  <a:lnTo>
                    <a:pt x="61" y="255"/>
                  </a:lnTo>
                  <a:lnTo>
                    <a:pt x="59" y="258"/>
                  </a:lnTo>
                  <a:lnTo>
                    <a:pt x="56" y="260"/>
                  </a:lnTo>
                  <a:lnTo>
                    <a:pt x="56" y="260"/>
                  </a:lnTo>
                  <a:lnTo>
                    <a:pt x="57" y="260"/>
                  </a:lnTo>
                  <a:lnTo>
                    <a:pt x="61" y="260"/>
                  </a:lnTo>
                  <a:lnTo>
                    <a:pt x="64" y="259"/>
                  </a:lnTo>
                  <a:lnTo>
                    <a:pt x="66" y="257"/>
                  </a:lnTo>
                  <a:lnTo>
                    <a:pt x="68" y="254"/>
                  </a:lnTo>
                  <a:lnTo>
                    <a:pt x="68" y="254"/>
                  </a:lnTo>
                  <a:lnTo>
                    <a:pt x="69" y="253"/>
                  </a:lnTo>
                  <a:lnTo>
                    <a:pt x="70" y="253"/>
                  </a:lnTo>
                  <a:lnTo>
                    <a:pt x="74" y="253"/>
                  </a:lnTo>
                  <a:lnTo>
                    <a:pt x="74" y="253"/>
                  </a:lnTo>
                  <a:lnTo>
                    <a:pt x="76" y="251"/>
                  </a:lnTo>
                  <a:lnTo>
                    <a:pt x="77" y="250"/>
                  </a:lnTo>
                  <a:lnTo>
                    <a:pt x="77" y="247"/>
                  </a:lnTo>
                  <a:lnTo>
                    <a:pt x="76" y="244"/>
                  </a:lnTo>
                  <a:lnTo>
                    <a:pt x="77" y="243"/>
                  </a:lnTo>
                  <a:lnTo>
                    <a:pt x="78" y="241"/>
                  </a:lnTo>
                  <a:lnTo>
                    <a:pt x="78" y="241"/>
                  </a:lnTo>
                  <a:lnTo>
                    <a:pt x="82" y="237"/>
                  </a:lnTo>
                  <a:lnTo>
                    <a:pt x="86" y="234"/>
                  </a:lnTo>
                  <a:lnTo>
                    <a:pt x="96" y="230"/>
                  </a:lnTo>
                  <a:lnTo>
                    <a:pt x="96" y="230"/>
                  </a:lnTo>
                  <a:lnTo>
                    <a:pt x="95" y="234"/>
                  </a:lnTo>
                  <a:lnTo>
                    <a:pt x="95" y="239"/>
                  </a:lnTo>
                  <a:lnTo>
                    <a:pt x="97" y="244"/>
                  </a:lnTo>
                  <a:lnTo>
                    <a:pt x="121" y="237"/>
                  </a:lnTo>
                  <a:lnTo>
                    <a:pt x="121" y="237"/>
                  </a:lnTo>
                  <a:lnTo>
                    <a:pt x="120" y="233"/>
                  </a:lnTo>
                  <a:lnTo>
                    <a:pt x="121" y="228"/>
                  </a:lnTo>
                  <a:lnTo>
                    <a:pt x="123" y="222"/>
                  </a:lnTo>
                  <a:lnTo>
                    <a:pt x="127" y="217"/>
                  </a:lnTo>
                  <a:lnTo>
                    <a:pt x="127" y="217"/>
                  </a:lnTo>
                  <a:lnTo>
                    <a:pt x="127" y="219"/>
                  </a:lnTo>
                  <a:lnTo>
                    <a:pt x="126" y="225"/>
                  </a:lnTo>
                  <a:lnTo>
                    <a:pt x="126" y="231"/>
                  </a:lnTo>
                  <a:lnTo>
                    <a:pt x="126" y="234"/>
                  </a:lnTo>
                  <a:lnTo>
                    <a:pt x="127" y="236"/>
                  </a:lnTo>
                  <a:lnTo>
                    <a:pt x="151" y="230"/>
                  </a:lnTo>
                  <a:lnTo>
                    <a:pt x="151" y="230"/>
                  </a:lnTo>
                  <a:lnTo>
                    <a:pt x="150" y="227"/>
                  </a:lnTo>
                  <a:lnTo>
                    <a:pt x="150" y="222"/>
                  </a:lnTo>
                  <a:lnTo>
                    <a:pt x="152" y="215"/>
                  </a:lnTo>
                  <a:lnTo>
                    <a:pt x="152" y="215"/>
                  </a:lnTo>
                  <a:lnTo>
                    <a:pt x="154" y="224"/>
                  </a:lnTo>
                  <a:lnTo>
                    <a:pt x="157" y="231"/>
                  </a:lnTo>
                  <a:lnTo>
                    <a:pt x="163" y="237"/>
                  </a:lnTo>
                  <a:lnTo>
                    <a:pt x="166" y="240"/>
                  </a:lnTo>
                  <a:lnTo>
                    <a:pt x="170" y="242"/>
                  </a:lnTo>
                  <a:lnTo>
                    <a:pt x="170" y="242"/>
                  </a:lnTo>
                  <a:lnTo>
                    <a:pt x="183" y="247"/>
                  </a:lnTo>
                  <a:lnTo>
                    <a:pt x="197" y="251"/>
                  </a:lnTo>
                  <a:lnTo>
                    <a:pt x="229" y="261"/>
                  </a:lnTo>
                  <a:lnTo>
                    <a:pt x="229" y="261"/>
                  </a:lnTo>
                  <a:lnTo>
                    <a:pt x="240" y="264"/>
                  </a:lnTo>
                  <a:lnTo>
                    <a:pt x="248" y="268"/>
                  </a:lnTo>
                  <a:lnTo>
                    <a:pt x="248" y="268"/>
                  </a:lnTo>
                  <a:lnTo>
                    <a:pt x="249" y="269"/>
                  </a:lnTo>
                  <a:lnTo>
                    <a:pt x="250" y="270"/>
                  </a:lnTo>
                  <a:lnTo>
                    <a:pt x="249" y="273"/>
                  </a:lnTo>
                  <a:lnTo>
                    <a:pt x="246" y="275"/>
                  </a:lnTo>
                  <a:lnTo>
                    <a:pt x="246" y="275"/>
                  </a:lnTo>
                  <a:lnTo>
                    <a:pt x="250" y="278"/>
                  </a:lnTo>
                  <a:lnTo>
                    <a:pt x="259" y="284"/>
                  </a:lnTo>
                  <a:lnTo>
                    <a:pt x="259" y="284"/>
                  </a:lnTo>
                  <a:lnTo>
                    <a:pt x="264" y="289"/>
                  </a:lnTo>
                  <a:lnTo>
                    <a:pt x="267" y="296"/>
                  </a:lnTo>
                  <a:lnTo>
                    <a:pt x="270" y="304"/>
                  </a:lnTo>
                  <a:lnTo>
                    <a:pt x="272" y="313"/>
                  </a:lnTo>
                  <a:lnTo>
                    <a:pt x="272" y="313"/>
                  </a:lnTo>
                  <a:lnTo>
                    <a:pt x="274" y="320"/>
                  </a:lnTo>
                  <a:lnTo>
                    <a:pt x="275" y="328"/>
                  </a:lnTo>
                  <a:lnTo>
                    <a:pt x="275" y="334"/>
                  </a:lnTo>
                  <a:lnTo>
                    <a:pt x="275" y="337"/>
                  </a:lnTo>
                  <a:lnTo>
                    <a:pt x="274" y="339"/>
                  </a:lnTo>
                  <a:lnTo>
                    <a:pt x="274" y="339"/>
                  </a:lnTo>
                  <a:lnTo>
                    <a:pt x="271" y="341"/>
                  </a:lnTo>
                  <a:lnTo>
                    <a:pt x="269" y="342"/>
                  </a:lnTo>
                  <a:lnTo>
                    <a:pt x="266" y="343"/>
                  </a:lnTo>
                  <a:lnTo>
                    <a:pt x="260" y="345"/>
                  </a:lnTo>
                  <a:lnTo>
                    <a:pt x="262" y="354"/>
                  </a:lnTo>
                  <a:lnTo>
                    <a:pt x="262" y="354"/>
                  </a:lnTo>
                  <a:lnTo>
                    <a:pt x="266" y="354"/>
                  </a:lnTo>
                  <a:lnTo>
                    <a:pt x="270" y="352"/>
                  </a:lnTo>
                  <a:lnTo>
                    <a:pt x="275" y="351"/>
                  </a:lnTo>
                  <a:lnTo>
                    <a:pt x="275" y="351"/>
                  </a:lnTo>
                  <a:lnTo>
                    <a:pt x="274" y="352"/>
                  </a:lnTo>
                  <a:lnTo>
                    <a:pt x="274" y="352"/>
                  </a:lnTo>
                  <a:lnTo>
                    <a:pt x="270" y="358"/>
                  </a:lnTo>
                  <a:lnTo>
                    <a:pt x="269" y="362"/>
                  </a:lnTo>
                  <a:lnTo>
                    <a:pt x="279" y="369"/>
                  </a:lnTo>
                  <a:lnTo>
                    <a:pt x="279" y="369"/>
                  </a:lnTo>
                  <a:lnTo>
                    <a:pt x="283" y="358"/>
                  </a:lnTo>
                  <a:lnTo>
                    <a:pt x="285" y="355"/>
                  </a:lnTo>
                  <a:lnTo>
                    <a:pt x="288" y="352"/>
                  </a:lnTo>
                  <a:lnTo>
                    <a:pt x="288" y="352"/>
                  </a:lnTo>
                  <a:lnTo>
                    <a:pt x="290" y="352"/>
                  </a:lnTo>
                  <a:lnTo>
                    <a:pt x="293" y="354"/>
                  </a:lnTo>
                  <a:lnTo>
                    <a:pt x="297" y="356"/>
                  </a:lnTo>
                  <a:lnTo>
                    <a:pt x="302" y="358"/>
                  </a:lnTo>
                  <a:lnTo>
                    <a:pt x="306" y="362"/>
                  </a:lnTo>
                  <a:lnTo>
                    <a:pt x="311" y="368"/>
                  </a:lnTo>
                  <a:lnTo>
                    <a:pt x="315" y="373"/>
                  </a:lnTo>
                  <a:lnTo>
                    <a:pt x="319" y="379"/>
                  </a:lnTo>
                  <a:lnTo>
                    <a:pt x="319" y="379"/>
                  </a:lnTo>
                  <a:lnTo>
                    <a:pt x="320" y="385"/>
                  </a:lnTo>
                  <a:lnTo>
                    <a:pt x="321" y="390"/>
                  </a:lnTo>
                  <a:lnTo>
                    <a:pt x="321" y="395"/>
                  </a:lnTo>
                  <a:lnTo>
                    <a:pt x="320" y="402"/>
                  </a:lnTo>
                  <a:lnTo>
                    <a:pt x="319" y="407"/>
                  </a:lnTo>
                  <a:lnTo>
                    <a:pt x="317" y="412"/>
                  </a:lnTo>
                  <a:lnTo>
                    <a:pt x="313" y="415"/>
                  </a:lnTo>
                  <a:lnTo>
                    <a:pt x="310" y="417"/>
                  </a:lnTo>
                  <a:lnTo>
                    <a:pt x="310" y="417"/>
                  </a:lnTo>
                  <a:lnTo>
                    <a:pt x="307" y="417"/>
                  </a:lnTo>
                  <a:lnTo>
                    <a:pt x="304" y="416"/>
                  </a:lnTo>
                  <a:lnTo>
                    <a:pt x="297" y="413"/>
                  </a:lnTo>
                  <a:lnTo>
                    <a:pt x="291" y="409"/>
                  </a:lnTo>
                  <a:lnTo>
                    <a:pt x="289" y="409"/>
                  </a:lnTo>
                  <a:lnTo>
                    <a:pt x="286" y="412"/>
                  </a:lnTo>
                  <a:lnTo>
                    <a:pt x="286" y="412"/>
                  </a:lnTo>
                  <a:lnTo>
                    <a:pt x="285" y="414"/>
                  </a:lnTo>
                  <a:lnTo>
                    <a:pt x="282" y="415"/>
                  </a:lnTo>
                  <a:lnTo>
                    <a:pt x="277" y="418"/>
                  </a:lnTo>
                  <a:lnTo>
                    <a:pt x="274" y="420"/>
                  </a:lnTo>
                  <a:lnTo>
                    <a:pt x="272" y="423"/>
                  </a:lnTo>
                  <a:lnTo>
                    <a:pt x="272" y="428"/>
                  </a:lnTo>
                  <a:lnTo>
                    <a:pt x="274" y="433"/>
                  </a:lnTo>
                  <a:lnTo>
                    <a:pt x="274" y="433"/>
                  </a:lnTo>
                  <a:lnTo>
                    <a:pt x="278" y="428"/>
                  </a:lnTo>
                  <a:lnTo>
                    <a:pt x="281" y="426"/>
                  </a:lnTo>
                  <a:lnTo>
                    <a:pt x="283" y="426"/>
                  </a:lnTo>
                  <a:lnTo>
                    <a:pt x="283" y="426"/>
                  </a:lnTo>
                  <a:lnTo>
                    <a:pt x="284" y="427"/>
                  </a:lnTo>
                  <a:lnTo>
                    <a:pt x="284" y="428"/>
                  </a:lnTo>
                  <a:lnTo>
                    <a:pt x="286" y="431"/>
                  </a:lnTo>
                  <a:lnTo>
                    <a:pt x="286" y="431"/>
                  </a:lnTo>
                  <a:lnTo>
                    <a:pt x="288" y="431"/>
                  </a:lnTo>
                  <a:lnTo>
                    <a:pt x="290" y="431"/>
                  </a:lnTo>
                  <a:lnTo>
                    <a:pt x="296" y="431"/>
                  </a:lnTo>
                  <a:lnTo>
                    <a:pt x="302" y="430"/>
                  </a:lnTo>
                  <a:lnTo>
                    <a:pt x="304" y="430"/>
                  </a:lnTo>
                  <a:lnTo>
                    <a:pt x="305" y="431"/>
                  </a:lnTo>
                  <a:lnTo>
                    <a:pt x="305" y="431"/>
                  </a:lnTo>
                  <a:lnTo>
                    <a:pt x="305" y="432"/>
                  </a:lnTo>
                  <a:lnTo>
                    <a:pt x="304" y="432"/>
                  </a:lnTo>
                  <a:lnTo>
                    <a:pt x="300" y="432"/>
                  </a:lnTo>
                  <a:lnTo>
                    <a:pt x="300" y="432"/>
                  </a:lnTo>
                  <a:lnTo>
                    <a:pt x="290" y="434"/>
                  </a:lnTo>
                  <a:lnTo>
                    <a:pt x="284" y="436"/>
                  </a:lnTo>
                  <a:lnTo>
                    <a:pt x="282" y="438"/>
                  </a:lnTo>
                  <a:lnTo>
                    <a:pt x="282" y="438"/>
                  </a:lnTo>
                  <a:lnTo>
                    <a:pt x="282" y="441"/>
                  </a:lnTo>
                  <a:lnTo>
                    <a:pt x="282" y="443"/>
                  </a:lnTo>
                  <a:lnTo>
                    <a:pt x="282" y="443"/>
                  </a:lnTo>
                  <a:lnTo>
                    <a:pt x="280" y="445"/>
                  </a:lnTo>
                  <a:lnTo>
                    <a:pt x="277" y="447"/>
                  </a:lnTo>
                  <a:lnTo>
                    <a:pt x="275" y="451"/>
                  </a:lnTo>
                  <a:lnTo>
                    <a:pt x="274" y="454"/>
                  </a:lnTo>
                  <a:lnTo>
                    <a:pt x="274" y="457"/>
                  </a:lnTo>
                  <a:lnTo>
                    <a:pt x="274" y="457"/>
                  </a:lnTo>
                  <a:lnTo>
                    <a:pt x="275" y="461"/>
                  </a:lnTo>
                  <a:lnTo>
                    <a:pt x="277" y="463"/>
                  </a:lnTo>
                  <a:lnTo>
                    <a:pt x="280" y="466"/>
                  </a:lnTo>
                  <a:lnTo>
                    <a:pt x="280" y="466"/>
                  </a:lnTo>
                  <a:lnTo>
                    <a:pt x="280" y="464"/>
                  </a:lnTo>
                  <a:lnTo>
                    <a:pt x="280" y="461"/>
                  </a:lnTo>
                  <a:lnTo>
                    <a:pt x="281" y="457"/>
                  </a:lnTo>
                  <a:lnTo>
                    <a:pt x="282" y="455"/>
                  </a:lnTo>
                  <a:lnTo>
                    <a:pt x="284" y="455"/>
                  </a:lnTo>
                  <a:lnTo>
                    <a:pt x="284" y="455"/>
                  </a:lnTo>
                  <a:lnTo>
                    <a:pt x="285" y="455"/>
                  </a:lnTo>
                  <a:lnTo>
                    <a:pt x="286" y="456"/>
                  </a:lnTo>
                  <a:lnTo>
                    <a:pt x="289" y="458"/>
                  </a:lnTo>
                  <a:lnTo>
                    <a:pt x="291" y="458"/>
                  </a:lnTo>
                  <a:lnTo>
                    <a:pt x="291" y="458"/>
                  </a:lnTo>
                  <a:lnTo>
                    <a:pt x="293" y="458"/>
                  </a:lnTo>
                  <a:lnTo>
                    <a:pt x="296" y="456"/>
                  </a:lnTo>
                  <a:lnTo>
                    <a:pt x="303" y="449"/>
                  </a:lnTo>
                  <a:lnTo>
                    <a:pt x="309" y="444"/>
                  </a:lnTo>
                  <a:lnTo>
                    <a:pt x="311" y="442"/>
                  </a:lnTo>
                  <a:lnTo>
                    <a:pt x="313" y="442"/>
                  </a:lnTo>
                  <a:lnTo>
                    <a:pt x="313" y="442"/>
                  </a:lnTo>
                  <a:lnTo>
                    <a:pt x="313" y="443"/>
                  </a:lnTo>
                  <a:lnTo>
                    <a:pt x="312" y="444"/>
                  </a:lnTo>
                  <a:lnTo>
                    <a:pt x="309" y="447"/>
                  </a:lnTo>
                  <a:lnTo>
                    <a:pt x="305" y="451"/>
                  </a:lnTo>
                  <a:lnTo>
                    <a:pt x="303" y="454"/>
                  </a:lnTo>
                  <a:lnTo>
                    <a:pt x="302" y="457"/>
                  </a:lnTo>
                  <a:lnTo>
                    <a:pt x="302" y="457"/>
                  </a:lnTo>
                  <a:lnTo>
                    <a:pt x="303" y="460"/>
                  </a:lnTo>
                  <a:lnTo>
                    <a:pt x="304" y="462"/>
                  </a:lnTo>
                  <a:lnTo>
                    <a:pt x="306" y="464"/>
                  </a:lnTo>
                  <a:lnTo>
                    <a:pt x="307" y="466"/>
                  </a:lnTo>
                  <a:lnTo>
                    <a:pt x="307" y="466"/>
                  </a:lnTo>
                  <a:lnTo>
                    <a:pt x="308" y="470"/>
                  </a:lnTo>
                  <a:lnTo>
                    <a:pt x="309" y="472"/>
                  </a:lnTo>
                  <a:lnTo>
                    <a:pt x="312" y="474"/>
                  </a:lnTo>
                  <a:lnTo>
                    <a:pt x="315" y="475"/>
                  </a:lnTo>
                  <a:lnTo>
                    <a:pt x="322" y="477"/>
                  </a:lnTo>
                  <a:lnTo>
                    <a:pt x="325" y="477"/>
                  </a:lnTo>
                  <a:lnTo>
                    <a:pt x="325" y="477"/>
                  </a:lnTo>
                  <a:lnTo>
                    <a:pt x="324" y="475"/>
                  </a:lnTo>
                  <a:lnTo>
                    <a:pt x="321" y="472"/>
                  </a:lnTo>
                  <a:lnTo>
                    <a:pt x="318" y="467"/>
                  </a:lnTo>
                  <a:lnTo>
                    <a:pt x="317" y="466"/>
                  </a:lnTo>
                  <a:lnTo>
                    <a:pt x="318" y="464"/>
                  </a:lnTo>
                  <a:lnTo>
                    <a:pt x="318" y="464"/>
                  </a:lnTo>
                  <a:lnTo>
                    <a:pt x="319" y="464"/>
                  </a:lnTo>
                  <a:lnTo>
                    <a:pt x="321" y="464"/>
                  </a:lnTo>
                  <a:lnTo>
                    <a:pt x="323" y="464"/>
                  </a:lnTo>
                  <a:lnTo>
                    <a:pt x="325" y="464"/>
                  </a:lnTo>
                  <a:lnTo>
                    <a:pt x="325" y="464"/>
                  </a:lnTo>
                  <a:lnTo>
                    <a:pt x="325" y="461"/>
                  </a:lnTo>
                  <a:lnTo>
                    <a:pt x="325" y="456"/>
                  </a:lnTo>
                  <a:lnTo>
                    <a:pt x="325" y="451"/>
                  </a:lnTo>
                  <a:lnTo>
                    <a:pt x="326" y="447"/>
                  </a:lnTo>
                  <a:lnTo>
                    <a:pt x="329" y="443"/>
                  </a:lnTo>
                  <a:lnTo>
                    <a:pt x="334" y="437"/>
                  </a:lnTo>
                  <a:lnTo>
                    <a:pt x="334" y="437"/>
                  </a:lnTo>
                  <a:lnTo>
                    <a:pt x="336" y="441"/>
                  </a:lnTo>
                  <a:lnTo>
                    <a:pt x="338" y="442"/>
                  </a:lnTo>
                  <a:lnTo>
                    <a:pt x="342" y="444"/>
                  </a:lnTo>
                  <a:lnTo>
                    <a:pt x="342" y="444"/>
                  </a:lnTo>
                  <a:lnTo>
                    <a:pt x="343" y="444"/>
                  </a:lnTo>
                  <a:lnTo>
                    <a:pt x="345" y="445"/>
                  </a:lnTo>
                  <a:lnTo>
                    <a:pt x="345" y="449"/>
                  </a:lnTo>
                  <a:lnTo>
                    <a:pt x="345" y="455"/>
                  </a:lnTo>
                  <a:lnTo>
                    <a:pt x="345" y="455"/>
                  </a:lnTo>
                  <a:lnTo>
                    <a:pt x="346" y="454"/>
                  </a:lnTo>
                  <a:lnTo>
                    <a:pt x="348" y="450"/>
                  </a:lnTo>
                  <a:lnTo>
                    <a:pt x="350" y="445"/>
                  </a:lnTo>
                  <a:lnTo>
                    <a:pt x="350" y="440"/>
                  </a:lnTo>
                  <a:lnTo>
                    <a:pt x="350" y="440"/>
                  </a:lnTo>
                  <a:lnTo>
                    <a:pt x="352" y="437"/>
                  </a:lnTo>
                  <a:lnTo>
                    <a:pt x="354" y="434"/>
                  </a:lnTo>
                  <a:lnTo>
                    <a:pt x="354" y="434"/>
                  </a:lnTo>
                  <a:lnTo>
                    <a:pt x="354" y="431"/>
                  </a:lnTo>
                  <a:lnTo>
                    <a:pt x="354" y="430"/>
                  </a:lnTo>
                  <a:lnTo>
                    <a:pt x="351" y="427"/>
                  </a:lnTo>
                  <a:lnTo>
                    <a:pt x="350" y="424"/>
                  </a:lnTo>
                  <a:lnTo>
                    <a:pt x="348" y="421"/>
                  </a:lnTo>
                  <a:lnTo>
                    <a:pt x="348" y="417"/>
                  </a:lnTo>
                  <a:lnTo>
                    <a:pt x="348" y="409"/>
                  </a:lnTo>
                  <a:lnTo>
                    <a:pt x="348" y="409"/>
                  </a:lnTo>
                  <a:lnTo>
                    <a:pt x="347" y="407"/>
                  </a:lnTo>
                  <a:lnTo>
                    <a:pt x="347" y="406"/>
                  </a:lnTo>
                  <a:lnTo>
                    <a:pt x="343" y="404"/>
                  </a:lnTo>
                  <a:lnTo>
                    <a:pt x="343" y="404"/>
                  </a:lnTo>
                  <a:lnTo>
                    <a:pt x="341" y="401"/>
                  </a:lnTo>
                  <a:lnTo>
                    <a:pt x="341" y="400"/>
                  </a:lnTo>
                  <a:lnTo>
                    <a:pt x="342" y="400"/>
                  </a:lnTo>
                  <a:lnTo>
                    <a:pt x="342" y="400"/>
                  </a:lnTo>
                  <a:lnTo>
                    <a:pt x="347" y="401"/>
                  </a:lnTo>
                  <a:lnTo>
                    <a:pt x="350" y="401"/>
                  </a:lnTo>
                  <a:lnTo>
                    <a:pt x="354" y="400"/>
                  </a:lnTo>
                  <a:lnTo>
                    <a:pt x="354" y="400"/>
                  </a:lnTo>
                  <a:lnTo>
                    <a:pt x="355" y="388"/>
                  </a:lnTo>
                  <a:lnTo>
                    <a:pt x="355" y="380"/>
                  </a:lnTo>
                  <a:lnTo>
                    <a:pt x="355" y="377"/>
                  </a:lnTo>
                  <a:lnTo>
                    <a:pt x="355" y="377"/>
                  </a:lnTo>
                  <a:lnTo>
                    <a:pt x="350" y="377"/>
                  </a:lnTo>
                  <a:lnTo>
                    <a:pt x="347" y="376"/>
                  </a:lnTo>
                  <a:lnTo>
                    <a:pt x="343" y="375"/>
                  </a:lnTo>
                  <a:lnTo>
                    <a:pt x="342" y="373"/>
                  </a:lnTo>
                  <a:lnTo>
                    <a:pt x="342" y="373"/>
                  </a:lnTo>
                  <a:lnTo>
                    <a:pt x="346" y="373"/>
                  </a:lnTo>
                  <a:lnTo>
                    <a:pt x="350" y="373"/>
                  </a:lnTo>
                  <a:lnTo>
                    <a:pt x="353" y="373"/>
                  </a:lnTo>
                  <a:lnTo>
                    <a:pt x="355" y="372"/>
                  </a:lnTo>
                  <a:lnTo>
                    <a:pt x="355" y="372"/>
                  </a:lnTo>
                  <a:lnTo>
                    <a:pt x="355" y="360"/>
                  </a:lnTo>
                  <a:lnTo>
                    <a:pt x="354" y="352"/>
                  </a:lnTo>
                  <a:lnTo>
                    <a:pt x="353" y="350"/>
                  </a:lnTo>
                  <a:lnTo>
                    <a:pt x="353" y="349"/>
                  </a:lnTo>
                  <a:lnTo>
                    <a:pt x="353" y="349"/>
                  </a:lnTo>
                  <a:lnTo>
                    <a:pt x="349" y="350"/>
                  </a:lnTo>
                  <a:lnTo>
                    <a:pt x="346" y="350"/>
                  </a:lnTo>
                  <a:lnTo>
                    <a:pt x="342" y="349"/>
                  </a:lnTo>
                  <a:lnTo>
                    <a:pt x="339" y="348"/>
                  </a:lnTo>
                  <a:lnTo>
                    <a:pt x="339" y="348"/>
                  </a:lnTo>
                  <a:lnTo>
                    <a:pt x="337" y="347"/>
                  </a:lnTo>
                  <a:lnTo>
                    <a:pt x="337" y="345"/>
                  </a:lnTo>
                  <a:lnTo>
                    <a:pt x="337" y="342"/>
                  </a:lnTo>
                  <a:lnTo>
                    <a:pt x="336" y="340"/>
                  </a:lnTo>
                  <a:lnTo>
                    <a:pt x="336" y="339"/>
                  </a:lnTo>
                  <a:lnTo>
                    <a:pt x="334" y="337"/>
                  </a:lnTo>
                  <a:lnTo>
                    <a:pt x="334" y="337"/>
                  </a:lnTo>
                  <a:lnTo>
                    <a:pt x="327" y="335"/>
                  </a:lnTo>
                  <a:lnTo>
                    <a:pt x="322" y="332"/>
                  </a:lnTo>
                  <a:lnTo>
                    <a:pt x="318" y="329"/>
                  </a:lnTo>
                  <a:lnTo>
                    <a:pt x="315" y="327"/>
                  </a:lnTo>
                  <a:lnTo>
                    <a:pt x="315" y="327"/>
                  </a:lnTo>
                  <a:lnTo>
                    <a:pt x="313" y="323"/>
                  </a:lnTo>
                  <a:lnTo>
                    <a:pt x="313" y="320"/>
                  </a:lnTo>
                  <a:lnTo>
                    <a:pt x="313" y="318"/>
                  </a:lnTo>
                  <a:lnTo>
                    <a:pt x="313" y="318"/>
                  </a:lnTo>
                  <a:lnTo>
                    <a:pt x="319" y="320"/>
                  </a:lnTo>
                  <a:lnTo>
                    <a:pt x="321" y="320"/>
                  </a:lnTo>
                  <a:lnTo>
                    <a:pt x="324" y="320"/>
                  </a:lnTo>
                  <a:lnTo>
                    <a:pt x="325" y="302"/>
                  </a:lnTo>
                  <a:lnTo>
                    <a:pt x="325" y="302"/>
                  </a:lnTo>
                  <a:lnTo>
                    <a:pt x="323" y="302"/>
                  </a:lnTo>
                  <a:lnTo>
                    <a:pt x="319" y="301"/>
                  </a:lnTo>
                  <a:lnTo>
                    <a:pt x="319" y="301"/>
                  </a:lnTo>
                  <a:lnTo>
                    <a:pt x="317" y="299"/>
                  </a:lnTo>
                  <a:lnTo>
                    <a:pt x="314" y="297"/>
                  </a:lnTo>
                  <a:lnTo>
                    <a:pt x="313" y="294"/>
                  </a:lnTo>
                  <a:lnTo>
                    <a:pt x="313" y="294"/>
                  </a:lnTo>
                  <a:lnTo>
                    <a:pt x="314" y="296"/>
                  </a:lnTo>
                  <a:lnTo>
                    <a:pt x="320" y="297"/>
                  </a:lnTo>
                  <a:lnTo>
                    <a:pt x="320" y="297"/>
                  </a:lnTo>
                  <a:lnTo>
                    <a:pt x="324" y="297"/>
                  </a:lnTo>
                  <a:lnTo>
                    <a:pt x="326" y="296"/>
                  </a:lnTo>
                  <a:lnTo>
                    <a:pt x="328" y="276"/>
                  </a:lnTo>
                  <a:lnTo>
                    <a:pt x="328" y="276"/>
                  </a:lnTo>
                  <a:lnTo>
                    <a:pt x="325" y="276"/>
                  </a:lnTo>
                  <a:lnTo>
                    <a:pt x="322" y="276"/>
                  </a:lnTo>
                  <a:lnTo>
                    <a:pt x="319" y="274"/>
                  </a:lnTo>
                  <a:lnTo>
                    <a:pt x="318" y="271"/>
                  </a:lnTo>
                  <a:lnTo>
                    <a:pt x="318" y="270"/>
                  </a:lnTo>
                  <a:lnTo>
                    <a:pt x="318" y="270"/>
                  </a:lnTo>
                  <a:lnTo>
                    <a:pt x="325" y="268"/>
                  </a:lnTo>
                  <a:lnTo>
                    <a:pt x="332" y="264"/>
                  </a:lnTo>
                  <a:lnTo>
                    <a:pt x="337" y="260"/>
                  </a:lnTo>
                  <a:lnTo>
                    <a:pt x="341" y="256"/>
                  </a:lnTo>
                  <a:lnTo>
                    <a:pt x="346" y="250"/>
                  </a:lnTo>
                  <a:lnTo>
                    <a:pt x="349" y="244"/>
                  </a:lnTo>
                  <a:lnTo>
                    <a:pt x="352" y="239"/>
                  </a:lnTo>
                  <a:lnTo>
                    <a:pt x="353" y="232"/>
                  </a:lnTo>
                  <a:lnTo>
                    <a:pt x="353" y="232"/>
                  </a:lnTo>
                  <a:lnTo>
                    <a:pt x="359" y="234"/>
                  </a:lnTo>
                  <a:lnTo>
                    <a:pt x="361" y="234"/>
                  </a:lnTo>
                  <a:lnTo>
                    <a:pt x="364" y="234"/>
                  </a:lnTo>
                  <a:lnTo>
                    <a:pt x="364" y="234"/>
                  </a:lnTo>
                  <a:lnTo>
                    <a:pt x="365" y="227"/>
                  </a:lnTo>
                  <a:lnTo>
                    <a:pt x="365" y="218"/>
                  </a:lnTo>
                  <a:lnTo>
                    <a:pt x="365" y="218"/>
                  </a:lnTo>
                  <a:lnTo>
                    <a:pt x="360" y="217"/>
                  </a:lnTo>
                  <a:lnTo>
                    <a:pt x="357" y="216"/>
                  </a:lnTo>
                  <a:lnTo>
                    <a:pt x="355" y="21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45"/>
            <p:cNvSpPr>
              <a:spLocks/>
            </p:cNvSpPr>
            <p:nvPr userDrawn="1"/>
          </p:nvSpPr>
          <p:spPr bwMode="auto">
            <a:xfrm>
              <a:off x="4518" y="2652"/>
              <a:ext cx="207" cy="53"/>
            </a:xfrm>
            <a:custGeom>
              <a:avLst/>
              <a:gdLst>
                <a:gd name="T0" fmla="*/ 0 w 207"/>
                <a:gd name="T1" fmla="*/ 20 h 53"/>
                <a:gd name="T2" fmla="*/ 0 w 207"/>
                <a:gd name="T3" fmla="*/ 20 h 53"/>
                <a:gd name="T4" fmla="*/ 13 w 207"/>
                <a:gd name="T5" fmla="*/ 29 h 53"/>
                <a:gd name="T6" fmla="*/ 24 w 207"/>
                <a:gd name="T7" fmla="*/ 35 h 53"/>
                <a:gd name="T8" fmla="*/ 24 w 207"/>
                <a:gd name="T9" fmla="*/ 35 h 53"/>
                <a:gd name="T10" fmla="*/ 42 w 207"/>
                <a:gd name="T11" fmla="*/ 43 h 53"/>
                <a:gd name="T12" fmla="*/ 54 w 207"/>
                <a:gd name="T13" fmla="*/ 46 h 53"/>
                <a:gd name="T14" fmla="*/ 67 w 207"/>
                <a:gd name="T15" fmla="*/ 49 h 53"/>
                <a:gd name="T16" fmla="*/ 82 w 207"/>
                <a:gd name="T17" fmla="*/ 51 h 53"/>
                <a:gd name="T18" fmla="*/ 98 w 207"/>
                <a:gd name="T19" fmla="*/ 53 h 53"/>
                <a:gd name="T20" fmla="*/ 115 w 207"/>
                <a:gd name="T21" fmla="*/ 53 h 53"/>
                <a:gd name="T22" fmla="*/ 134 w 207"/>
                <a:gd name="T23" fmla="*/ 53 h 53"/>
                <a:gd name="T24" fmla="*/ 134 w 207"/>
                <a:gd name="T25" fmla="*/ 53 h 53"/>
                <a:gd name="T26" fmla="*/ 151 w 207"/>
                <a:gd name="T27" fmla="*/ 50 h 53"/>
                <a:gd name="T28" fmla="*/ 166 w 207"/>
                <a:gd name="T29" fmla="*/ 48 h 53"/>
                <a:gd name="T30" fmla="*/ 179 w 207"/>
                <a:gd name="T31" fmla="*/ 44 h 53"/>
                <a:gd name="T32" fmla="*/ 189 w 207"/>
                <a:gd name="T33" fmla="*/ 41 h 53"/>
                <a:gd name="T34" fmla="*/ 203 w 207"/>
                <a:gd name="T35" fmla="*/ 34 h 53"/>
                <a:gd name="T36" fmla="*/ 207 w 207"/>
                <a:gd name="T37" fmla="*/ 31 h 53"/>
                <a:gd name="T38" fmla="*/ 207 w 207"/>
                <a:gd name="T39" fmla="*/ 31 h 53"/>
                <a:gd name="T40" fmla="*/ 200 w 207"/>
                <a:gd name="T41" fmla="*/ 29 h 53"/>
                <a:gd name="T42" fmla="*/ 195 w 207"/>
                <a:gd name="T43" fmla="*/ 26 h 53"/>
                <a:gd name="T44" fmla="*/ 186 w 207"/>
                <a:gd name="T45" fmla="*/ 18 h 53"/>
                <a:gd name="T46" fmla="*/ 186 w 207"/>
                <a:gd name="T47" fmla="*/ 18 h 53"/>
                <a:gd name="T48" fmla="*/ 185 w 207"/>
                <a:gd name="T49" fmla="*/ 22 h 53"/>
                <a:gd name="T50" fmla="*/ 185 w 207"/>
                <a:gd name="T51" fmla="*/ 22 h 53"/>
                <a:gd name="T52" fmla="*/ 184 w 207"/>
                <a:gd name="T53" fmla="*/ 30 h 53"/>
                <a:gd name="T54" fmla="*/ 184 w 207"/>
                <a:gd name="T55" fmla="*/ 30 h 53"/>
                <a:gd name="T56" fmla="*/ 180 w 207"/>
                <a:gd name="T57" fmla="*/ 29 h 53"/>
                <a:gd name="T58" fmla="*/ 180 w 207"/>
                <a:gd name="T59" fmla="*/ 29 h 53"/>
                <a:gd name="T60" fmla="*/ 177 w 207"/>
                <a:gd name="T61" fmla="*/ 27 h 53"/>
                <a:gd name="T62" fmla="*/ 173 w 207"/>
                <a:gd name="T63" fmla="*/ 23 h 53"/>
                <a:gd name="T64" fmla="*/ 171 w 207"/>
                <a:gd name="T65" fmla="*/ 19 h 53"/>
                <a:gd name="T66" fmla="*/ 170 w 207"/>
                <a:gd name="T67" fmla="*/ 14 h 53"/>
                <a:gd name="T68" fmla="*/ 170 w 207"/>
                <a:gd name="T69" fmla="*/ 14 h 53"/>
                <a:gd name="T70" fmla="*/ 170 w 207"/>
                <a:gd name="T71" fmla="*/ 13 h 53"/>
                <a:gd name="T72" fmla="*/ 170 w 207"/>
                <a:gd name="T73" fmla="*/ 13 h 53"/>
                <a:gd name="T74" fmla="*/ 161 w 207"/>
                <a:gd name="T75" fmla="*/ 16 h 53"/>
                <a:gd name="T76" fmla="*/ 150 w 207"/>
                <a:gd name="T77" fmla="*/ 19 h 53"/>
                <a:gd name="T78" fmla="*/ 136 w 207"/>
                <a:gd name="T79" fmla="*/ 22 h 53"/>
                <a:gd name="T80" fmla="*/ 122 w 207"/>
                <a:gd name="T81" fmla="*/ 23 h 53"/>
                <a:gd name="T82" fmla="*/ 122 w 207"/>
                <a:gd name="T83" fmla="*/ 23 h 53"/>
                <a:gd name="T84" fmla="*/ 96 w 207"/>
                <a:gd name="T85" fmla="*/ 22 h 53"/>
                <a:gd name="T86" fmla="*/ 83 w 207"/>
                <a:gd name="T87" fmla="*/ 21 h 53"/>
                <a:gd name="T88" fmla="*/ 70 w 207"/>
                <a:gd name="T89" fmla="*/ 19 h 53"/>
                <a:gd name="T90" fmla="*/ 57 w 207"/>
                <a:gd name="T91" fmla="*/ 17 h 53"/>
                <a:gd name="T92" fmla="*/ 44 w 207"/>
                <a:gd name="T93" fmla="*/ 13 h 53"/>
                <a:gd name="T94" fmla="*/ 32 w 207"/>
                <a:gd name="T95" fmla="*/ 9 h 53"/>
                <a:gd name="T96" fmla="*/ 20 w 207"/>
                <a:gd name="T97" fmla="*/ 4 h 53"/>
                <a:gd name="T98" fmla="*/ 20 w 207"/>
                <a:gd name="T99" fmla="*/ 4 h 53"/>
                <a:gd name="T100" fmla="*/ 10 w 207"/>
                <a:gd name="T101" fmla="*/ 0 h 53"/>
                <a:gd name="T102" fmla="*/ 10 w 207"/>
                <a:gd name="T103" fmla="*/ 0 h 53"/>
                <a:gd name="T104" fmla="*/ 10 w 207"/>
                <a:gd name="T105" fmla="*/ 1 h 53"/>
                <a:gd name="T106" fmla="*/ 10 w 207"/>
                <a:gd name="T107" fmla="*/ 3 h 53"/>
                <a:gd name="T108" fmla="*/ 11 w 207"/>
                <a:gd name="T109" fmla="*/ 8 h 53"/>
                <a:gd name="T110" fmla="*/ 17 w 207"/>
                <a:gd name="T111" fmla="*/ 15 h 53"/>
                <a:gd name="T112" fmla="*/ 17 w 207"/>
                <a:gd name="T113" fmla="*/ 15 h 53"/>
                <a:gd name="T114" fmla="*/ 11 w 207"/>
                <a:gd name="T115" fmla="*/ 14 h 53"/>
                <a:gd name="T116" fmla="*/ 6 w 207"/>
                <a:gd name="T117" fmla="*/ 16 h 53"/>
                <a:gd name="T118" fmla="*/ 6 w 207"/>
                <a:gd name="T119" fmla="*/ 16 h 53"/>
                <a:gd name="T120" fmla="*/ 3 w 207"/>
                <a:gd name="T121" fmla="*/ 18 h 53"/>
                <a:gd name="T122" fmla="*/ 0 w 207"/>
                <a:gd name="T12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7" h="53">
                  <a:moveTo>
                    <a:pt x="0" y="20"/>
                  </a:moveTo>
                  <a:lnTo>
                    <a:pt x="0" y="20"/>
                  </a:lnTo>
                  <a:lnTo>
                    <a:pt x="13" y="29"/>
                  </a:lnTo>
                  <a:lnTo>
                    <a:pt x="24" y="35"/>
                  </a:lnTo>
                  <a:lnTo>
                    <a:pt x="24" y="35"/>
                  </a:lnTo>
                  <a:lnTo>
                    <a:pt x="42" y="43"/>
                  </a:lnTo>
                  <a:lnTo>
                    <a:pt x="54" y="46"/>
                  </a:lnTo>
                  <a:lnTo>
                    <a:pt x="67" y="49"/>
                  </a:lnTo>
                  <a:lnTo>
                    <a:pt x="82" y="51"/>
                  </a:lnTo>
                  <a:lnTo>
                    <a:pt x="98" y="53"/>
                  </a:lnTo>
                  <a:lnTo>
                    <a:pt x="115" y="53"/>
                  </a:lnTo>
                  <a:lnTo>
                    <a:pt x="134" y="53"/>
                  </a:lnTo>
                  <a:lnTo>
                    <a:pt x="134" y="53"/>
                  </a:lnTo>
                  <a:lnTo>
                    <a:pt x="151" y="50"/>
                  </a:lnTo>
                  <a:lnTo>
                    <a:pt x="166" y="48"/>
                  </a:lnTo>
                  <a:lnTo>
                    <a:pt x="179" y="44"/>
                  </a:lnTo>
                  <a:lnTo>
                    <a:pt x="189" y="41"/>
                  </a:lnTo>
                  <a:lnTo>
                    <a:pt x="203" y="34"/>
                  </a:lnTo>
                  <a:lnTo>
                    <a:pt x="207" y="31"/>
                  </a:lnTo>
                  <a:lnTo>
                    <a:pt x="207" y="31"/>
                  </a:lnTo>
                  <a:lnTo>
                    <a:pt x="200" y="29"/>
                  </a:lnTo>
                  <a:lnTo>
                    <a:pt x="195" y="26"/>
                  </a:lnTo>
                  <a:lnTo>
                    <a:pt x="186" y="18"/>
                  </a:lnTo>
                  <a:lnTo>
                    <a:pt x="186" y="18"/>
                  </a:lnTo>
                  <a:lnTo>
                    <a:pt x="185" y="22"/>
                  </a:lnTo>
                  <a:lnTo>
                    <a:pt x="185" y="22"/>
                  </a:lnTo>
                  <a:lnTo>
                    <a:pt x="184" y="30"/>
                  </a:lnTo>
                  <a:lnTo>
                    <a:pt x="184" y="30"/>
                  </a:lnTo>
                  <a:lnTo>
                    <a:pt x="180" y="29"/>
                  </a:lnTo>
                  <a:lnTo>
                    <a:pt x="180" y="29"/>
                  </a:lnTo>
                  <a:lnTo>
                    <a:pt x="177" y="27"/>
                  </a:lnTo>
                  <a:lnTo>
                    <a:pt x="173" y="23"/>
                  </a:lnTo>
                  <a:lnTo>
                    <a:pt x="171" y="19"/>
                  </a:lnTo>
                  <a:lnTo>
                    <a:pt x="170" y="14"/>
                  </a:lnTo>
                  <a:lnTo>
                    <a:pt x="170" y="14"/>
                  </a:lnTo>
                  <a:lnTo>
                    <a:pt x="170" y="13"/>
                  </a:lnTo>
                  <a:lnTo>
                    <a:pt x="170" y="13"/>
                  </a:lnTo>
                  <a:lnTo>
                    <a:pt x="161" y="16"/>
                  </a:lnTo>
                  <a:lnTo>
                    <a:pt x="150" y="19"/>
                  </a:lnTo>
                  <a:lnTo>
                    <a:pt x="136" y="22"/>
                  </a:lnTo>
                  <a:lnTo>
                    <a:pt x="122" y="23"/>
                  </a:lnTo>
                  <a:lnTo>
                    <a:pt x="122" y="23"/>
                  </a:lnTo>
                  <a:lnTo>
                    <a:pt x="96" y="22"/>
                  </a:lnTo>
                  <a:lnTo>
                    <a:pt x="83" y="21"/>
                  </a:lnTo>
                  <a:lnTo>
                    <a:pt x="70" y="19"/>
                  </a:lnTo>
                  <a:lnTo>
                    <a:pt x="57" y="17"/>
                  </a:lnTo>
                  <a:lnTo>
                    <a:pt x="44" y="13"/>
                  </a:lnTo>
                  <a:lnTo>
                    <a:pt x="32" y="9"/>
                  </a:lnTo>
                  <a:lnTo>
                    <a:pt x="20" y="4"/>
                  </a:lnTo>
                  <a:lnTo>
                    <a:pt x="20" y="4"/>
                  </a:lnTo>
                  <a:lnTo>
                    <a:pt x="10" y="0"/>
                  </a:lnTo>
                  <a:lnTo>
                    <a:pt x="10" y="0"/>
                  </a:lnTo>
                  <a:lnTo>
                    <a:pt x="10" y="1"/>
                  </a:lnTo>
                  <a:lnTo>
                    <a:pt x="10" y="3"/>
                  </a:lnTo>
                  <a:lnTo>
                    <a:pt x="11" y="8"/>
                  </a:lnTo>
                  <a:lnTo>
                    <a:pt x="17" y="15"/>
                  </a:lnTo>
                  <a:lnTo>
                    <a:pt x="17" y="15"/>
                  </a:lnTo>
                  <a:lnTo>
                    <a:pt x="11" y="14"/>
                  </a:lnTo>
                  <a:lnTo>
                    <a:pt x="6" y="16"/>
                  </a:lnTo>
                  <a:lnTo>
                    <a:pt x="6" y="16"/>
                  </a:lnTo>
                  <a:lnTo>
                    <a:pt x="3" y="18"/>
                  </a:lnTo>
                  <a:lnTo>
                    <a:pt x="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46"/>
            <p:cNvSpPr>
              <a:spLocks/>
            </p:cNvSpPr>
            <p:nvPr userDrawn="1"/>
          </p:nvSpPr>
          <p:spPr bwMode="auto">
            <a:xfrm>
              <a:off x="4473" y="2479"/>
              <a:ext cx="210" cy="149"/>
            </a:xfrm>
            <a:custGeom>
              <a:avLst/>
              <a:gdLst>
                <a:gd name="T0" fmla="*/ 192 w 210"/>
                <a:gd name="T1" fmla="*/ 12 h 149"/>
                <a:gd name="T2" fmla="*/ 188 w 210"/>
                <a:gd name="T3" fmla="*/ 2 h 149"/>
                <a:gd name="T4" fmla="*/ 183 w 210"/>
                <a:gd name="T5" fmla="*/ 0 h 149"/>
                <a:gd name="T6" fmla="*/ 134 w 210"/>
                <a:gd name="T7" fmla="*/ 23 h 149"/>
                <a:gd name="T8" fmla="*/ 122 w 210"/>
                <a:gd name="T9" fmla="*/ 31 h 149"/>
                <a:gd name="T10" fmla="*/ 103 w 210"/>
                <a:gd name="T11" fmla="*/ 31 h 149"/>
                <a:gd name="T12" fmla="*/ 107 w 210"/>
                <a:gd name="T13" fmla="*/ 43 h 149"/>
                <a:gd name="T14" fmla="*/ 101 w 210"/>
                <a:gd name="T15" fmla="*/ 47 h 149"/>
                <a:gd name="T16" fmla="*/ 107 w 210"/>
                <a:gd name="T17" fmla="*/ 55 h 149"/>
                <a:gd name="T18" fmla="*/ 116 w 210"/>
                <a:gd name="T19" fmla="*/ 53 h 149"/>
                <a:gd name="T20" fmla="*/ 111 w 210"/>
                <a:gd name="T21" fmla="*/ 67 h 149"/>
                <a:gd name="T22" fmla="*/ 85 w 210"/>
                <a:gd name="T23" fmla="*/ 86 h 149"/>
                <a:gd name="T24" fmla="*/ 59 w 210"/>
                <a:gd name="T25" fmla="*/ 91 h 149"/>
                <a:gd name="T26" fmla="*/ 46 w 210"/>
                <a:gd name="T27" fmla="*/ 80 h 149"/>
                <a:gd name="T28" fmla="*/ 40 w 210"/>
                <a:gd name="T29" fmla="*/ 74 h 149"/>
                <a:gd name="T30" fmla="*/ 29 w 210"/>
                <a:gd name="T31" fmla="*/ 74 h 149"/>
                <a:gd name="T32" fmla="*/ 16 w 210"/>
                <a:gd name="T33" fmla="*/ 81 h 149"/>
                <a:gd name="T34" fmla="*/ 28 w 210"/>
                <a:gd name="T35" fmla="*/ 82 h 149"/>
                <a:gd name="T36" fmla="*/ 25 w 210"/>
                <a:gd name="T37" fmla="*/ 88 h 149"/>
                <a:gd name="T38" fmla="*/ 44 w 210"/>
                <a:gd name="T39" fmla="*/ 100 h 149"/>
                <a:gd name="T40" fmla="*/ 43 w 210"/>
                <a:gd name="T41" fmla="*/ 101 h 149"/>
                <a:gd name="T42" fmla="*/ 23 w 210"/>
                <a:gd name="T43" fmla="*/ 94 h 149"/>
                <a:gd name="T44" fmla="*/ 16 w 210"/>
                <a:gd name="T45" fmla="*/ 96 h 149"/>
                <a:gd name="T46" fmla="*/ 5 w 210"/>
                <a:gd name="T47" fmla="*/ 101 h 149"/>
                <a:gd name="T48" fmla="*/ 1 w 210"/>
                <a:gd name="T49" fmla="*/ 114 h 149"/>
                <a:gd name="T50" fmla="*/ 10 w 210"/>
                <a:gd name="T51" fmla="*/ 106 h 149"/>
                <a:gd name="T52" fmla="*/ 12 w 210"/>
                <a:gd name="T53" fmla="*/ 110 h 149"/>
                <a:gd name="T54" fmla="*/ 15 w 210"/>
                <a:gd name="T55" fmla="*/ 116 h 149"/>
                <a:gd name="T56" fmla="*/ 39 w 210"/>
                <a:gd name="T57" fmla="*/ 115 h 149"/>
                <a:gd name="T58" fmla="*/ 44 w 210"/>
                <a:gd name="T59" fmla="*/ 116 h 149"/>
                <a:gd name="T60" fmla="*/ 23 w 210"/>
                <a:gd name="T61" fmla="*/ 121 h 149"/>
                <a:gd name="T62" fmla="*/ 22 w 210"/>
                <a:gd name="T63" fmla="*/ 125 h 149"/>
                <a:gd name="T64" fmla="*/ 16 w 210"/>
                <a:gd name="T65" fmla="*/ 137 h 149"/>
                <a:gd name="T66" fmla="*/ 20 w 210"/>
                <a:gd name="T67" fmla="*/ 146 h 149"/>
                <a:gd name="T68" fmla="*/ 24 w 210"/>
                <a:gd name="T69" fmla="*/ 145 h 149"/>
                <a:gd name="T70" fmla="*/ 25 w 210"/>
                <a:gd name="T71" fmla="*/ 138 h 149"/>
                <a:gd name="T72" fmla="*/ 32 w 210"/>
                <a:gd name="T73" fmla="*/ 143 h 149"/>
                <a:gd name="T74" fmla="*/ 41 w 210"/>
                <a:gd name="T75" fmla="*/ 136 h 149"/>
                <a:gd name="T76" fmla="*/ 55 w 210"/>
                <a:gd name="T77" fmla="*/ 125 h 149"/>
                <a:gd name="T78" fmla="*/ 64 w 210"/>
                <a:gd name="T79" fmla="*/ 124 h 149"/>
                <a:gd name="T80" fmla="*/ 65 w 210"/>
                <a:gd name="T81" fmla="*/ 131 h 149"/>
                <a:gd name="T82" fmla="*/ 68 w 210"/>
                <a:gd name="T83" fmla="*/ 137 h 149"/>
                <a:gd name="T84" fmla="*/ 67 w 210"/>
                <a:gd name="T85" fmla="*/ 143 h 149"/>
                <a:gd name="T86" fmla="*/ 79 w 210"/>
                <a:gd name="T87" fmla="*/ 132 h 149"/>
                <a:gd name="T88" fmla="*/ 83 w 210"/>
                <a:gd name="T89" fmla="*/ 129 h 149"/>
                <a:gd name="T90" fmla="*/ 85 w 210"/>
                <a:gd name="T91" fmla="*/ 124 h 149"/>
                <a:gd name="T92" fmla="*/ 86 w 210"/>
                <a:gd name="T93" fmla="*/ 119 h 149"/>
                <a:gd name="T94" fmla="*/ 98 w 210"/>
                <a:gd name="T95" fmla="*/ 114 h 149"/>
                <a:gd name="T96" fmla="*/ 100 w 210"/>
                <a:gd name="T97" fmla="*/ 106 h 149"/>
                <a:gd name="T98" fmla="*/ 107 w 210"/>
                <a:gd name="T99" fmla="*/ 105 h 149"/>
                <a:gd name="T100" fmla="*/ 117 w 210"/>
                <a:gd name="T101" fmla="*/ 116 h 149"/>
                <a:gd name="T102" fmla="*/ 135 w 210"/>
                <a:gd name="T103" fmla="*/ 107 h 149"/>
                <a:gd name="T104" fmla="*/ 134 w 210"/>
                <a:gd name="T105" fmla="*/ 100 h 149"/>
                <a:gd name="T106" fmla="*/ 131 w 210"/>
                <a:gd name="T107" fmla="*/ 92 h 149"/>
                <a:gd name="T108" fmla="*/ 144 w 210"/>
                <a:gd name="T109" fmla="*/ 102 h 149"/>
                <a:gd name="T110" fmla="*/ 163 w 210"/>
                <a:gd name="T111" fmla="*/ 91 h 149"/>
                <a:gd name="T112" fmla="*/ 160 w 210"/>
                <a:gd name="T113" fmla="*/ 89 h 149"/>
                <a:gd name="T114" fmla="*/ 155 w 210"/>
                <a:gd name="T115" fmla="*/ 77 h 149"/>
                <a:gd name="T116" fmla="*/ 154 w 210"/>
                <a:gd name="T117" fmla="*/ 67 h 149"/>
                <a:gd name="T118" fmla="*/ 154 w 210"/>
                <a:gd name="T119" fmla="*/ 58 h 149"/>
                <a:gd name="T120" fmla="*/ 208 w 210"/>
                <a:gd name="T12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 h="149">
                  <a:moveTo>
                    <a:pt x="202" y="18"/>
                  </a:moveTo>
                  <a:lnTo>
                    <a:pt x="202" y="18"/>
                  </a:lnTo>
                  <a:lnTo>
                    <a:pt x="197" y="15"/>
                  </a:lnTo>
                  <a:lnTo>
                    <a:pt x="192" y="12"/>
                  </a:lnTo>
                  <a:lnTo>
                    <a:pt x="182" y="7"/>
                  </a:lnTo>
                  <a:lnTo>
                    <a:pt x="182" y="7"/>
                  </a:lnTo>
                  <a:lnTo>
                    <a:pt x="186" y="4"/>
                  </a:lnTo>
                  <a:lnTo>
                    <a:pt x="188" y="2"/>
                  </a:lnTo>
                  <a:lnTo>
                    <a:pt x="188" y="1"/>
                  </a:lnTo>
                  <a:lnTo>
                    <a:pt x="188" y="1"/>
                  </a:lnTo>
                  <a:lnTo>
                    <a:pt x="185" y="0"/>
                  </a:lnTo>
                  <a:lnTo>
                    <a:pt x="183" y="0"/>
                  </a:lnTo>
                  <a:lnTo>
                    <a:pt x="183" y="0"/>
                  </a:lnTo>
                  <a:lnTo>
                    <a:pt x="165" y="7"/>
                  </a:lnTo>
                  <a:lnTo>
                    <a:pt x="149" y="15"/>
                  </a:lnTo>
                  <a:lnTo>
                    <a:pt x="134" y="23"/>
                  </a:lnTo>
                  <a:lnTo>
                    <a:pt x="122" y="31"/>
                  </a:lnTo>
                  <a:lnTo>
                    <a:pt x="122" y="31"/>
                  </a:lnTo>
                  <a:lnTo>
                    <a:pt x="122" y="31"/>
                  </a:lnTo>
                  <a:lnTo>
                    <a:pt x="122" y="31"/>
                  </a:lnTo>
                  <a:lnTo>
                    <a:pt x="118" y="33"/>
                  </a:lnTo>
                  <a:lnTo>
                    <a:pt x="115" y="33"/>
                  </a:lnTo>
                  <a:lnTo>
                    <a:pt x="109" y="33"/>
                  </a:lnTo>
                  <a:lnTo>
                    <a:pt x="103" y="31"/>
                  </a:lnTo>
                  <a:lnTo>
                    <a:pt x="101" y="30"/>
                  </a:lnTo>
                  <a:lnTo>
                    <a:pt x="100" y="39"/>
                  </a:lnTo>
                  <a:lnTo>
                    <a:pt x="100" y="39"/>
                  </a:lnTo>
                  <a:lnTo>
                    <a:pt x="107" y="43"/>
                  </a:lnTo>
                  <a:lnTo>
                    <a:pt x="110" y="44"/>
                  </a:lnTo>
                  <a:lnTo>
                    <a:pt x="110" y="44"/>
                  </a:lnTo>
                  <a:lnTo>
                    <a:pt x="105" y="45"/>
                  </a:lnTo>
                  <a:lnTo>
                    <a:pt x="101" y="47"/>
                  </a:lnTo>
                  <a:lnTo>
                    <a:pt x="99" y="48"/>
                  </a:lnTo>
                  <a:lnTo>
                    <a:pt x="102" y="57"/>
                  </a:lnTo>
                  <a:lnTo>
                    <a:pt x="102" y="57"/>
                  </a:lnTo>
                  <a:lnTo>
                    <a:pt x="107" y="55"/>
                  </a:lnTo>
                  <a:lnTo>
                    <a:pt x="110" y="53"/>
                  </a:lnTo>
                  <a:lnTo>
                    <a:pt x="116" y="52"/>
                  </a:lnTo>
                  <a:lnTo>
                    <a:pt x="116" y="52"/>
                  </a:lnTo>
                  <a:lnTo>
                    <a:pt x="116" y="53"/>
                  </a:lnTo>
                  <a:lnTo>
                    <a:pt x="116" y="53"/>
                  </a:lnTo>
                  <a:lnTo>
                    <a:pt x="115" y="58"/>
                  </a:lnTo>
                  <a:lnTo>
                    <a:pt x="114" y="62"/>
                  </a:lnTo>
                  <a:lnTo>
                    <a:pt x="111" y="67"/>
                  </a:lnTo>
                  <a:lnTo>
                    <a:pt x="107" y="72"/>
                  </a:lnTo>
                  <a:lnTo>
                    <a:pt x="97" y="80"/>
                  </a:lnTo>
                  <a:lnTo>
                    <a:pt x="92" y="84"/>
                  </a:lnTo>
                  <a:lnTo>
                    <a:pt x="85" y="86"/>
                  </a:lnTo>
                  <a:lnTo>
                    <a:pt x="85" y="86"/>
                  </a:lnTo>
                  <a:lnTo>
                    <a:pt x="74" y="90"/>
                  </a:lnTo>
                  <a:lnTo>
                    <a:pt x="66" y="91"/>
                  </a:lnTo>
                  <a:lnTo>
                    <a:pt x="59" y="91"/>
                  </a:lnTo>
                  <a:lnTo>
                    <a:pt x="56" y="90"/>
                  </a:lnTo>
                  <a:lnTo>
                    <a:pt x="56" y="90"/>
                  </a:lnTo>
                  <a:lnTo>
                    <a:pt x="50" y="86"/>
                  </a:lnTo>
                  <a:lnTo>
                    <a:pt x="46" y="80"/>
                  </a:lnTo>
                  <a:lnTo>
                    <a:pt x="43" y="76"/>
                  </a:lnTo>
                  <a:lnTo>
                    <a:pt x="42" y="74"/>
                  </a:lnTo>
                  <a:lnTo>
                    <a:pt x="40" y="74"/>
                  </a:lnTo>
                  <a:lnTo>
                    <a:pt x="40" y="74"/>
                  </a:lnTo>
                  <a:lnTo>
                    <a:pt x="38" y="74"/>
                  </a:lnTo>
                  <a:lnTo>
                    <a:pt x="36" y="75"/>
                  </a:lnTo>
                  <a:lnTo>
                    <a:pt x="36" y="75"/>
                  </a:lnTo>
                  <a:lnTo>
                    <a:pt x="29" y="74"/>
                  </a:lnTo>
                  <a:lnTo>
                    <a:pt x="24" y="75"/>
                  </a:lnTo>
                  <a:lnTo>
                    <a:pt x="19" y="77"/>
                  </a:lnTo>
                  <a:lnTo>
                    <a:pt x="17" y="78"/>
                  </a:lnTo>
                  <a:lnTo>
                    <a:pt x="16" y="81"/>
                  </a:lnTo>
                  <a:lnTo>
                    <a:pt x="16" y="81"/>
                  </a:lnTo>
                  <a:lnTo>
                    <a:pt x="24" y="80"/>
                  </a:lnTo>
                  <a:lnTo>
                    <a:pt x="28" y="81"/>
                  </a:lnTo>
                  <a:lnTo>
                    <a:pt x="28" y="82"/>
                  </a:lnTo>
                  <a:lnTo>
                    <a:pt x="27" y="84"/>
                  </a:lnTo>
                  <a:lnTo>
                    <a:pt x="27" y="84"/>
                  </a:lnTo>
                  <a:lnTo>
                    <a:pt x="25" y="86"/>
                  </a:lnTo>
                  <a:lnTo>
                    <a:pt x="25" y="88"/>
                  </a:lnTo>
                  <a:lnTo>
                    <a:pt x="27" y="90"/>
                  </a:lnTo>
                  <a:lnTo>
                    <a:pt x="30" y="92"/>
                  </a:lnTo>
                  <a:lnTo>
                    <a:pt x="44" y="100"/>
                  </a:lnTo>
                  <a:lnTo>
                    <a:pt x="44" y="100"/>
                  </a:lnTo>
                  <a:lnTo>
                    <a:pt x="44" y="101"/>
                  </a:lnTo>
                  <a:lnTo>
                    <a:pt x="44" y="101"/>
                  </a:lnTo>
                  <a:lnTo>
                    <a:pt x="43" y="101"/>
                  </a:lnTo>
                  <a:lnTo>
                    <a:pt x="43" y="101"/>
                  </a:lnTo>
                  <a:lnTo>
                    <a:pt x="40" y="101"/>
                  </a:lnTo>
                  <a:lnTo>
                    <a:pt x="35" y="99"/>
                  </a:lnTo>
                  <a:lnTo>
                    <a:pt x="23" y="94"/>
                  </a:lnTo>
                  <a:lnTo>
                    <a:pt x="23" y="94"/>
                  </a:lnTo>
                  <a:lnTo>
                    <a:pt x="20" y="94"/>
                  </a:lnTo>
                  <a:lnTo>
                    <a:pt x="19" y="94"/>
                  </a:lnTo>
                  <a:lnTo>
                    <a:pt x="16" y="96"/>
                  </a:lnTo>
                  <a:lnTo>
                    <a:pt x="16" y="96"/>
                  </a:lnTo>
                  <a:lnTo>
                    <a:pt x="13" y="96"/>
                  </a:lnTo>
                  <a:lnTo>
                    <a:pt x="10" y="98"/>
                  </a:lnTo>
                  <a:lnTo>
                    <a:pt x="7" y="99"/>
                  </a:lnTo>
                  <a:lnTo>
                    <a:pt x="5" y="101"/>
                  </a:lnTo>
                  <a:lnTo>
                    <a:pt x="1" y="103"/>
                  </a:lnTo>
                  <a:lnTo>
                    <a:pt x="0" y="106"/>
                  </a:lnTo>
                  <a:lnTo>
                    <a:pt x="0" y="109"/>
                  </a:lnTo>
                  <a:lnTo>
                    <a:pt x="1" y="114"/>
                  </a:lnTo>
                  <a:lnTo>
                    <a:pt x="1" y="114"/>
                  </a:lnTo>
                  <a:lnTo>
                    <a:pt x="5" y="109"/>
                  </a:lnTo>
                  <a:lnTo>
                    <a:pt x="8" y="106"/>
                  </a:lnTo>
                  <a:lnTo>
                    <a:pt x="10" y="106"/>
                  </a:lnTo>
                  <a:lnTo>
                    <a:pt x="12" y="106"/>
                  </a:lnTo>
                  <a:lnTo>
                    <a:pt x="12" y="106"/>
                  </a:lnTo>
                  <a:lnTo>
                    <a:pt x="13" y="107"/>
                  </a:lnTo>
                  <a:lnTo>
                    <a:pt x="12" y="110"/>
                  </a:lnTo>
                  <a:lnTo>
                    <a:pt x="13" y="113"/>
                  </a:lnTo>
                  <a:lnTo>
                    <a:pt x="13" y="115"/>
                  </a:lnTo>
                  <a:lnTo>
                    <a:pt x="15" y="116"/>
                  </a:lnTo>
                  <a:lnTo>
                    <a:pt x="15" y="116"/>
                  </a:lnTo>
                  <a:lnTo>
                    <a:pt x="17" y="117"/>
                  </a:lnTo>
                  <a:lnTo>
                    <a:pt x="22" y="117"/>
                  </a:lnTo>
                  <a:lnTo>
                    <a:pt x="30" y="116"/>
                  </a:lnTo>
                  <a:lnTo>
                    <a:pt x="39" y="115"/>
                  </a:lnTo>
                  <a:lnTo>
                    <a:pt x="42" y="115"/>
                  </a:lnTo>
                  <a:lnTo>
                    <a:pt x="44" y="116"/>
                  </a:lnTo>
                  <a:lnTo>
                    <a:pt x="44" y="116"/>
                  </a:lnTo>
                  <a:lnTo>
                    <a:pt x="44" y="116"/>
                  </a:lnTo>
                  <a:lnTo>
                    <a:pt x="42" y="117"/>
                  </a:lnTo>
                  <a:lnTo>
                    <a:pt x="35" y="118"/>
                  </a:lnTo>
                  <a:lnTo>
                    <a:pt x="26" y="119"/>
                  </a:lnTo>
                  <a:lnTo>
                    <a:pt x="23" y="121"/>
                  </a:lnTo>
                  <a:lnTo>
                    <a:pt x="22" y="122"/>
                  </a:lnTo>
                  <a:lnTo>
                    <a:pt x="22" y="122"/>
                  </a:lnTo>
                  <a:lnTo>
                    <a:pt x="22" y="125"/>
                  </a:lnTo>
                  <a:lnTo>
                    <a:pt x="22" y="125"/>
                  </a:lnTo>
                  <a:lnTo>
                    <a:pt x="22" y="127"/>
                  </a:lnTo>
                  <a:lnTo>
                    <a:pt x="20" y="130"/>
                  </a:lnTo>
                  <a:lnTo>
                    <a:pt x="17" y="133"/>
                  </a:lnTo>
                  <a:lnTo>
                    <a:pt x="16" y="137"/>
                  </a:lnTo>
                  <a:lnTo>
                    <a:pt x="16" y="137"/>
                  </a:lnTo>
                  <a:lnTo>
                    <a:pt x="16" y="139"/>
                  </a:lnTo>
                  <a:lnTo>
                    <a:pt x="17" y="143"/>
                  </a:lnTo>
                  <a:lnTo>
                    <a:pt x="20" y="146"/>
                  </a:lnTo>
                  <a:lnTo>
                    <a:pt x="24" y="149"/>
                  </a:lnTo>
                  <a:lnTo>
                    <a:pt x="24" y="149"/>
                  </a:lnTo>
                  <a:lnTo>
                    <a:pt x="24" y="148"/>
                  </a:lnTo>
                  <a:lnTo>
                    <a:pt x="24" y="145"/>
                  </a:lnTo>
                  <a:lnTo>
                    <a:pt x="24" y="141"/>
                  </a:lnTo>
                  <a:lnTo>
                    <a:pt x="24" y="139"/>
                  </a:lnTo>
                  <a:lnTo>
                    <a:pt x="25" y="138"/>
                  </a:lnTo>
                  <a:lnTo>
                    <a:pt x="25" y="138"/>
                  </a:lnTo>
                  <a:lnTo>
                    <a:pt x="27" y="138"/>
                  </a:lnTo>
                  <a:lnTo>
                    <a:pt x="28" y="139"/>
                  </a:lnTo>
                  <a:lnTo>
                    <a:pt x="30" y="142"/>
                  </a:lnTo>
                  <a:lnTo>
                    <a:pt x="32" y="143"/>
                  </a:lnTo>
                  <a:lnTo>
                    <a:pt x="32" y="143"/>
                  </a:lnTo>
                  <a:lnTo>
                    <a:pt x="35" y="143"/>
                  </a:lnTo>
                  <a:lnTo>
                    <a:pt x="37" y="141"/>
                  </a:lnTo>
                  <a:lnTo>
                    <a:pt x="41" y="136"/>
                  </a:lnTo>
                  <a:lnTo>
                    <a:pt x="48" y="131"/>
                  </a:lnTo>
                  <a:lnTo>
                    <a:pt x="51" y="128"/>
                  </a:lnTo>
                  <a:lnTo>
                    <a:pt x="55" y="125"/>
                  </a:lnTo>
                  <a:lnTo>
                    <a:pt x="55" y="125"/>
                  </a:lnTo>
                  <a:lnTo>
                    <a:pt x="59" y="123"/>
                  </a:lnTo>
                  <a:lnTo>
                    <a:pt x="63" y="122"/>
                  </a:lnTo>
                  <a:lnTo>
                    <a:pt x="64" y="123"/>
                  </a:lnTo>
                  <a:lnTo>
                    <a:pt x="64" y="124"/>
                  </a:lnTo>
                  <a:lnTo>
                    <a:pt x="63" y="128"/>
                  </a:lnTo>
                  <a:lnTo>
                    <a:pt x="64" y="130"/>
                  </a:lnTo>
                  <a:lnTo>
                    <a:pt x="65" y="131"/>
                  </a:lnTo>
                  <a:lnTo>
                    <a:pt x="65" y="131"/>
                  </a:lnTo>
                  <a:lnTo>
                    <a:pt x="68" y="132"/>
                  </a:lnTo>
                  <a:lnTo>
                    <a:pt x="69" y="134"/>
                  </a:lnTo>
                  <a:lnTo>
                    <a:pt x="69" y="135"/>
                  </a:lnTo>
                  <a:lnTo>
                    <a:pt x="68" y="137"/>
                  </a:lnTo>
                  <a:lnTo>
                    <a:pt x="65" y="141"/>
                  </a:lnTo>
                  <a:lnTo>
                    <a:pt x="64" y="143"/>
                  </a:lnTo>
                  <a:lnTo>
                    <a:pt x="64" y="143"/>
                  </a:lnTo>
                  <a:lnTo>
                    <a:pt x="67" y="143"/>
                  </a:lnTo>
                  <a:lnTo>
                    <a:pt x="71" y="142"/>
                  </a:lnTo>
                  <a:lnTo>
                    <a:pt x="75" y="137"/>
                  </a:lnTo>
                  <a:lnTo>
                    <a:pt x="78" y="135"/>
                  </a:lnTo>
                  <a:lnTo>
                    <a:pt x="79" y="132"/>
                  </a:lnTo>
                  <a:lnTo>
                    <a:pt x="79" y="132"/>
                  </a:lnTo>
                  <a:lnTo>
                    <a:pt x="80" y="131"/>
                  </a:lnTo>
                  <a:lnTo>
                    <a:pt x="81" y="130"/>
                  </a:lnTo>
                  <a:lnTo>
                    <a:pt x="83" y="129"/>
                  </a:lnTo>
                  <a:lnTo>
                    <a:pt x="84" y="128"/>
                  </a:lnTo>
                  <a:lnTo>
                    <a:pt x="84" y="128"/>
                  </a:lnTo>
                  <a:lnTo>
                    <a:pt x="85" y="127"/>
                  </a:lnTo>
                  <a:lnTo>
                    <a:pt x="85" y="124"/>
                  </a:lnTo>
                  <a:lnTo>
                    <a:pt x="85" y="122"/>
                  </a:lnTo>
                  <a:lnTo>
                    <a:pt x="85" y="120"/>
                  </a:lnTo>
                  <a:lnTo>
                    <a:pt x="85" y="120"/>
                  </a:lnTo>
                  <a:lnTo>
                    <a:pt x="86" y="119"/>
                  </a:lnTo>
                  <a:lnTo>
                    <a:pt x="88" y="118"/>
                  </a:lnTo>
                  <a:lnTo>
                    <a:pt x="93" y="116"/>
                  </a:lnTo>
                  <a:lnTo>
                    <a:pt x="97" y="115"/>
                  </a:lnTo>
                  <a:lnTo>
                    <a:pt x="98" y="114"/>
                  </a:lnTo>
                  <a:lnTo>
                    <a:pt x="98" y="113"/>
                  </a:lnTo>
                  <a:lnTo>
                    <a:pt x="98" y="113"/>
                  </a:lnTo>
                  <a:lnTo>
                    <a:pt x="98" y="109"/>
                  </a:lnTo>
                  <a:lnTo>
                    <a:pt x="100" y="106"/>
                  </a:lnTo>
                  <a:lnTo>
                    <a:pt x="102" y="105"/>
                  </a:lnTo>
                  <a:lnTo>
                    <a:pt x="106" y="104"/>
                  </a:lnTo>
                  <a:lnTo>
                    <a:pt x="106" y="104"/>
                  </a:lnTo>
                  <a:lnTo>
                    <a:pt x="107" y="105"/>
                  </a:lnTo>
                  <a:lnTo>
                    <a:pt x="108" y="108"/>
                  </a:lnTo>
                  <a:lnTo>
                    <a:pt x="111" y="111"/>
                  </a:lnTo>
                  <a:lnTo>
                    <a:pt x="114" y="114"/>
                  </a:lnTo>
                  <a:lnTo>
                    <a:pt x="117" y="116"/>
                  </a:lnTo>
                  <a:lnTo>
                    <a:pt x="117" y="116"/>
                  </a:lnTo>
                  <a:lnTo>
                    <a:pt x="130" y="109"/>
                  </a:lnTo>
                  <a:lnTo>
                    <a:pt x="130" y="109"/>
                  </a:lnTo>
                  <a:lnTo>
                    <a:pt x="135" y="107"/>
                  </a:lnTo>
                  <a:lnTo>
                    <a:pt x="138" y="105"/>
                  </a:lnTo>
                  <a:lnTo>
                    <a:pt x="138" y="105"/>
                  </a:lnTo>
                  <a:lnTo>
                    <a:pt x="136" y="102"/>
                  </a:lnTo>
                  <a:lnTo>
                    <a:pt x="134" y="100"/>
                  </a:lnTo>
                  <a:lnTo>
                    <a:pt x="131" y="96"/>
                  </a:lnTo>
                  <a:lnTo>
                    <a:pt x="131" y="96"/>
                  </a:lnTo>
                  <a:lnTo>
                    <a:pt x="131" y="93"/>
                  </a:lnTo>
                  <a:lnTo>
                    <a:pt x="131" y="92"/>
                  </a:lnTo>
                  <a:lnTo>
                    <a:pt x="131" y="92"/>
                  </a:lnTo>
                  <a:lnTo>
                    <a:pt x="135" y="95"/>
                  </a:lnTo>
                  <a:lnTo>
                    <a:pt x="139" y="99"/>
                  </a:lnTo>
                  <a:lnTo>
                    <a:pt x="144" y="102"/>
                  </a:lnTo>
                  <a:lnTo>
                    <a:pt x="144" y="102"/>
                  </a:lnTo>
                  <a:lnTo>
                    <a:pt x="159" y="92"/>
                  </a:lnTo>
                  <a:lnTo>
                    <a:pt x="159" y="92"/>
                  </a:lnTo>
                  <a:lnTo>
                    <a:pt x="163" y="91"/>
                  </a:lnTo>
                  <a:lnTo>
                    <a:pt x="163" y="91"/>
                  </a:lnTo>
                  <a:lnTo>
                    <a:pt x="163" y="91"/>
                  </a:lnTo>
                  <a:lnTo>
                    <a:pt x="163" y="91"/>
                  </a:lnTo>
                  <a:lnTo>
                    <a:pt x="160" y="89"/>
                  </a:lnTo>
                  <a:lnTo>
                    <a:pt x="157" y="85"/>
                  </a:lnTo>
                  <a:lnTo>
                    <a:pt x="154" y="80"/>
                  </a:lnTo>
                  <a:lnTo>
                    <a:pt x="154" y="78"/>
                  </a:lnTo>
                  <a:lnTo>
                    <a:pt x="155" y="77"/>
                  </a:lnTo>
                  <a:lnTo>
                    <a:pt x="155" y="77"/>
                  </a:lnTo>
                  <a:lnTo>
                    <a:pt x="156" y="76"/>
                  </a:lnTo>
                  <a:lnTo>
                    <a:pt x="156" y="74"/>
                  </a:lnTo>
                  <a:lnTo>
                    <a:pt x="154" y="67"/>
                  </a:lnTo>
                  <a:lnTo>
                    <a:pt x="152" y="62"/>
                  </a:lnTo>
                  <a:lnTo>
                    <a:pt x="152" y="60"/>
                  </a:lnTo>
                  <a:lnTo>
                    <a:pt x="154" y="58"/>
                  </a:lnTo>
                  <a:lnTo>
                    <a:pt x="154" y="58"/>
                  </a:lnTo>
                  <a:lnTo>
                    <a:pt x="184" y="43"/>
                  </a:lnTo>
                  <a:lnTo>
                    <a:pt x="210" y="31"/>
                  </a:lnTo>
                  <a:lnTo>
                    <a:pt x="210" y="31"/>
                  </a:lnTo>
                  <a:lnTo>
                    <a:pt x="208" y="27"/>
                  </a:lnTo>
                  <a:lnTo>
                    <a:pt x="206" y="22"/>
                  </a:lnTo>
                  <a:lnTo>
                    <a:pt x="202" y="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47"/>
            <p:cNvSpPr>
              <a:spLocks/>
            </p:cNvSpPr>
            <p:nvPr userDrawn="1"/>
          </p:nvSpPr>
          <p:spPr bwMode="auto">
            <a:xfrm>
              <a:off x="4443" y="2613"/>
              <a:ext cx="89" cy="86"/>
            </a:xfrm>
            <a:custGeom>
              <a:avLst/>
              <a:gdLst>
                <a:gd name="T0" fmla="*/ 0 w 89"/>
                <a:gd name="T1" fmla="*/ 26 h 86"/>
                <a:gd name="T2" fmla="*/ 1 w 89"/>
                <a:gd name="T3" fmla="*/ 30 h 86"/>
                <a:gd name="T4" fmla="*/ 2 w 89"/>
                <a:gd name="T5" fmla="*/ 33 h 86"/>
                <a:gd name="T6" fmla="*/ 9 w 89"/>
                <a:gd name="T7" fmla="*/ 36 h 86"/>
                <a:gd name="T8" fmla="*/ 11 w 89"/>
                <a:gd name="T9" fmla="*/ 34 h 86"/>
                <a:gd name="T10" fmla="*/ 12 w 89"/>
                <a:gd name="T11" fmla="*/ 30 h 86"/>
                <a:gd name="T12" fmla="*/ 13 w 89"/>
                <a:gd name="T13" fmla="*/ 26 h 86"/>
                <a:gd name="T14" fmla="*/ 14 w 89"/>
                <a:gd name="T15" fmla="*/ 25 h 86"/>
                <a:gd name="T16" fmla="*/ 14 w 89"/>
                <a:gd name="T17" fmla="*/ 25 h 86"/>
                <a:gd name="T18" fmla="*/ 16 w 89"/>
                <a:gd name="T19" fmla="*/ 24 h 86"/>
                <a:gd name="T20" fmla="*/ 40 w 89"/>
                <a:gd name="T21" fmla="*/ 36 h 86"/>
                <a:gd name="T22" fmla="*/ 62 w 89"/>
                <a:gd name="T23" fmla="*/ 51 h 86"/>
                <a:gd name="T24" fmla="*/ 66 w 89"/>
                <a:gd name="T25" fmla="*/ 53 h 86"/>
                <a:gd name="T26" fmla="*/ 62 w 89"/>
                <a:gd name="T27" fmla="*/ 59 h 86"/>
                <a:gd name="T28" fmla="*/ 55 w 89"/>
                <a:gd name="T29" fmla="*/ 75 h 86"/>
                <a:gd name="T30" fmla="*/ 55 w 89"/>
                <a:gd name="T31" fmla="*/ 80 h 86"/>
                <a:gd name="T32" fmla="*/ 57 w 89"/>
                <a:gd name="T33" fmla="*/ 84 h 86"/>
                <a:gd name="T34" fmla="*/ 61 w 89"/>
                <a:gd name="T35" fmla="*/ 86 h 86"/>
                <a:gd name="T36" fmla="*/ 65 w 89"/>
                <a:gd name="T37" fmla="*/ 85 h 86"/>
                <a:gd name="T38" fmla="*/ 69 w 89"/>
                <a:gd name="T39" fmla="*/ 82 h 86"/>
                <a:gd name="T40" fmla="*/ 70 w 89"/>
                <a:gd name="T41" fmla="*/ 80 h 86"/>
                <a:gd name="T42" fmla="*/ 69 w 89"/>
                <a:gd name="T43" fmla="*/ 76 h 86"/>
                <a:gd name="T44" fmla="*/ 66 w 89"/>
                <a:gd name="T45" fmla="*/ 73 h 86"/>
                <a:gd name="T46" fmla="*/ 65 w 89"/>
                <a:gd name="T47" fmla="*/ 72 h 86"/>
                <a:gd name="T48" fmla="*/ 68 w 89"/>
                <a:gd name="T49" fmla="*/ 65 h 86"/>
                <a:gd name="T50" fmla="*/ 72 w 89"/>
                <a:gd name="T51" fmla="*/ 55 h 86"/>
                <a:gd name="T52" fmla="*/ 78 w 89"/>
                <a:gd name="T53" fmla="*/ 51 h 86"/>
                <a:gd name="T54" fmla="*/ 82 w 89"/>
                <a:gd name="T55" fmla="*/ 50 h 86"/>
                <a:gd name="T56" fmla="*/ 82 w 89"/>
                <a:gd name="T57" fmla="*/ 48 h 86"/>
                <a:gd name="T58" fmla="*/ 80 w 89"/>
                <a:gd name="T59" fmla="*/ 42 h 86"/>
                <a:gd name="T60" fmla="*/ 81 w 89"/>
                <a:gd name="T61" fmla="*/ 33 h 86"/>
                <a:gd name="T62" fmla="*/ 83 w 89"/>
                <a:gd name="T63" fmla="*/ 29 h 86"/>
                <a:gd name="T64" fmla="*/ 89 w 89"/>
                <a:gd name="T65" fmla="*/ 11 h 86"/>
                <a:gd name="T66" fmla="*/ 89 w 89"/>
                <a:gd name="T67" fmla="*/ 8 h 86"/>
                <a:gd name="T68" fmla="*/ 86 w 89"/>
                <a:gd name="T69" fmla="*/ 3 h 86"/>
                <a:gd name="T70" fmla="*/ 83 w 89"/>
                <a:gd name="T71" fmla="*/ 2 h 86"/>
                <a:gd name="T72" fmla="*/ 78 w 89"/>
                <a:gd name="T73" fmla="*/ 4 h 86"/>
                <a:gd name="T74" fmla="*/ 75 w 89"/>
                <a:gd name="T75" fmla="*/ 9 h 86"/>
                <a:gd name="T76" fmla="*/ 75 w 89"/>
                <a:gd name="T77" fmla="*/ 12 h 86"/>
                <a:gd name="T78" fmla="*/ 78 w 89"/>
                <a:gd name="T79" fmla="*/ 16 h 86"/>
                <a:gd name="T80" fmla="*/ 81 w 89"/>
                <a:gd name="T81" fmla="*/ 17 h 86"/>
                <a:gd name="T82" fmla="*/ 78 w 89"/>
                <a:gd name="T83" fmla="*/ 27 h 86"/>
                <a:gd name="T84" fmla="*/ 73 w 89"/>
                <a:gd name="T85" fmla="*/ 32 h 86"/>
                <a:gd name="T86" fmla="*/ 69 w 89"/>
                <a:gd name="T87" fmla="*/ 30 h 86"/>
                <a:gd name="T88" fmla="*/ 36 w 89"/>
                <a:gd name="T89" fmla="*/ 14 h 86"/>
                <a:gd name="T90" fmla="*/ 24 w 89"/>
                <a:gd name="T91" fmla="*/ 11 h 86"/>
                <a:gd name="T92" fmla="*/ 25 w 89"/>
                <a:gd name="T93" fmla="*/ 8 h 86"/>
                <a:gd name="T94" fmla="*/ 28 w 89"/>
                <a:gd name="T95" fmla="*/ 0 h 86"/>
                <a:gd name="T96" fmla="*/ 27 w 89"/>
                <a:gd name="T97" fmla="*/ 1 h 86"/>
                <a:gd name="T98" fmla="*/ 23 w 89"/>
                <a:gd name="T99" fmla="*/ 3 h 86"/>
                <a:gd name="T100" fmla="*/ 13 w 89"/>
                <a:gd name="T101" fmla="*/ 7 h 86"/>
                <a:gd name="T102" fmla="*/ 11 w 89"/>
                <a:gd name="T103" fmla="*/ 7 h 86"/>
                <a:gd name="T104" fmla="*/ 9 w 89"/>
                <a:gd name="T105" fmla="*/ 7 h 86"/>
                <a:gd name="T106" fmla="*/ 5 w 89"/>
                <a:gd name="T107" fmla="*/ 13 h 86"/>
                <a:gd name="T108" fmla="*/ 3 w 89"/>
                <a:gd name="T109" fmla="*/ 19 h 86"/>
                <a:gd name="T110" fmla="*/ 1 w 89"/>
                <a:gd name="T111"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6">
                  <a:moveTo>
                    <a:pt x="0" y="26"/>
                  </a:moveTo>
                  <a:lnTo>
                    <a:pt x="0" y="26"/>
                  </a:lnTo>
                  <a:lnTo>
                    <a:pt x="0" y="28"/>
                  </a:lnTo>
                  <a:lnTo>
                    <a:pt x="1" y="30"/>
                  </a:lnTo>
                  <a:lnTo>
                    <a:pt x="2" y="33"/>
                  </a:lnTo>
                  <a:lnTo>
                    <a:pt x="2" y="33"/>
                  </a:lnTo>
                  <a:lnTo>
                    <a:pt x="7" y="36"/>
                  </a:lnTo>
                  <a:lnTo>
                    <a:pt x="9" y="36"/>
                  </a:lnTo>
                  <a:lnTo>
                    <a:pt x="11" y="34"/>
                  </a:lnTo>
                  <a:lnTo>
                    <a:pt x="11" y="34"/>
                  </a:lnTo>
                  <a:lnTo>
                    <a:pt x="12" y="32"/>
                  </a:lnTo>
                  <a:lnTo>
                    <a:pt x="12" y="30"/>
                  </a:lnTo>
                  <a:lnTo>
                    <a:pt x="12" y="28"/>
                  </a:lnTo>
                  <a:lnTo>
                    <a:pt x="13" y="26"/>
                  </a:lnTo>
                  <a:lnTo>
                    <a:pt x="13" y="26"/>
                  </a:lnTo>
                  <a:lnTo>
                    <a:pt x="14" y="25"/>
                  </a:lnTo>
                  <a:lnTo>
                    <a:pt x="14" y="25"/>
                  </a:lnTo>
                  <a:lnTo>
                    <a:pt x="14" y="25"/>
                  </a:lnTo>
                  <a:lnTo>
                    <a:pt x="16" y="24"/>
                  </a:lnTo>
                  <a:lnTo>
                    <a:pt x="16" y="24"/>
                  </a:lnTo>
                  <a:lnTo>
                    <a:pt x="28" y="29"/>
                  </a:lnTo>
                  <a:lnTo>
                    <a:pt x="40" y="36"/>
                  </a:lnTo>
                  <a:lnTo>
                    <a:pt x="62" y="51"/>
                  </a:lnTo>
                  <a:lnTo>
                    <a:pt x="62" y="51"/>
                  </a:lnTo>
                  <a:lnTo>
                    <a:pt x="66" y="53"/>
                  </a:lnTo>
                  <a:lnTo>
                    <a:pt x="66" y="53"/>
                  </a:lnTo>
                  <a:lnTo>
                    <a:pt x="62" y="59"/>
                  </a:lnTo>
                  <a:lnTo>
                    <a:pt x="62" y="59"/>
                  </a:lnTo>
                  <a:lnTo>
                    <a:pt x="57" y="70"/>
                  </a:lnTo>
                  <a:lnTo>
                    <a:pt x="55" y="75"/>
                  </a:lnTo>
                  <a:lnTo>
                    <a:pt x="55" y="80"/>
                  </a:lnTo>
                  <a:lnTo>
                    <a:pt x="55" y="80"/>
                  </a:lnTo>
                  <a:lnTo>
                    <a:pt x="56" y="82"/>
                  </a:lnTo>
                  <a:lnTo>
                    <a:pt x="57" y="84"/>
                  </a:lnTo>
                  <a:lnTo>
                    <a:pt x="59" y="85"/>
                  </a:lnTo>
                  <a:lnTo>
                    <a:pt x="61" y="86"/>
                  </a:lnTo>
                  <a:lnTo>
                    <a:pt x="61" y="86"/>
                  </a:lnTo>
                  <a:lnTo>
                    <a:pt x="65" y="85"/>
                  </a:lnTo>
                  <a:lnTo>
                    <a:pt x="67" y="84"/>
                  </a:lnTo>
                  <a:lnTo>
                    <a:pt x="69" y="82"/>
                  </a:lnTo>
                  <a:lnTo>
                    <a:pt x="70" y="80"/>
                  </a:lnTo>
                  <a:lnTo>
                    <a:pt x="70" y="80"/>
                  </a:lnTo>
                  <a:lnTo>
                    <a:pt x="70" y="77"/>
                  </a:lnTo>
                  <a:lnTo>
                    <a:pt x="69" y="76"/>
                  </a:lnTo>
                  <a:lnTo>
                    <a:pt x="68" y="73"/>
                  </a:lnTo>
                  <a:lnTo>
                    <a:pt x="66" y="73"/>
                  </a:lnTo>
                  <a:lnTo>
                    <a:pt x="65" y="72"/>
                  </a:lnTo>
                  <a:lnTo>
                    <a:pt x="65" y="72"/>
                  </a:lnTo>
                  <a:lnTo>
                    <a:pt x="68" y="65"/>
                  </a:lnTo>
                  <a:lnTo>
                    <a:pt x="68" y="65"/>
                  </a:lnTo>
                  <a:lnTo>
                    <a:pt x="70" y="59"/>
                  </a:lnTo>
                  <a:lnTo>
                    <a:pt x="72" y="55"/>
                  </a:lnTo>
                  <a:lnTo>
                    <a:pt x="75" y="53"/>
                  </a:lnTo>
                  <a:lnTo>
                    <a:pt x="78" y="51"/>
                  </a:lnTo>
                  <a:lnTo>
                    <a:pt x="81" y="50"/>
                  </a:lnTo>
                  <a:lnTo>
                    <a:pt x="82" y="50"/>
                  </a:lnTo>
                  <a:lnTo>
                    <a:pt x="82" y="50"/>
                  </a:lnTo>
                  <a:lnTo>
                    <a:pt x="82" y="48"/>
                  </a:lnTo>
                  <a:lnTo>
                    <a:pt x="80" y="44"/>
                  </a:lnTo>
                  <a:lnTo>
                    <a:pt x="80" y="42"/>
                  </a:lnTo>
                  <a:lnTo>
                    <a:pt x="80" y="38"/>
                  </a:lnTo>
                  <a:lnTo>
                    <a:pt x="81" y="33"/>
                  </a:lnTo>
                  <a:lnTo>
                    <a:pt x="83" y="29"/>
                  </a:lnTo>
                  <a:lnTo>
                    <a:pt x="83" y="29"/>
                  </a:lnTo>
                  <a:lnTo>
                    <a:pt x="87" y="19"/>
                  </a:lnTo>
                  <a:lnTo>
                    <a:pt x="89" y="11"/>
                  </a:lnTo>
                  <a:lnTo>
                    <a:pt x="89" y="11"/>
                  </a:lnTo>
                  <a:lnTo>
                    <a:pt x="89" y="8"/>
                  </a:lnTo>
                  <a:lnTo>
                    <a:pt x="88" y="5"/>
                  </a:lnTo>
                  <a:lnTo>
                    <a:pt x="86" y="3"/>
                  </a:lnTo>
                  <a:lnTo>
                    <a:pt x="83" y="2"/>
                  </a:lnTo>
                  <a:lnTo>
                    <a:pt x="83" y="2"/>
                  </a:lnTo>
                  <a:lnTo>
                    <a:pt x="81" y="3"/>
                  </a:lnTo>
                  <a:lnTo>
                    <a:pt x="78" y="4"/>
                  </a:lnTo>
                  <a:lnTo>
                    <a:pt x="76" y="7"/>
                  </a:lnTo>
                  <a:lnTo>
                    <a:pt x="75" y="9"/>
                  </a:lnTo>
                  <a:lnTo>
                    <a:pt x="75" y="9"/>
                  </a:lnTo>
                  <a:lnTo>
                    <a:pt x="75" y="12"/>
                  </a:lnTo>
                  <a:lnTo>
                    <a:pt x="75" y="14"/>
                  </a:lnTo>
                  <a:lnTo>
                    <a:pt x="78" y="16"/>
                  </a:lnTo>
                  <a:lnTo>
                    <a:pt x="81" y="17"/>
                  </a:lnTo>
                  <a:lnTo>
                    <a:pt x="81" y="17"/>
                  </a:lnTo>
                  <a:lnTo>
                    <a:pt x="81" y="17"/>
                  </a:lnTo>
                  <a:lnTo>
                    <a:pt x="78" y="27"/>
                  </a:lnTo>
                  <a:lnTo>
                    <a:pt x="73" y="32"/>
                  </a:lnTo>
                  <a:lnTo>
                    <a:pt x="73" y="32"/>
                  </a:lnTo>
                  <a:lnTo>
                    <a:pt x="69" y="30"/>
                  </a:lnTo>
                  <a:lnTo>
                    <a:pt x="69" y="30"/>
                  </a:lnTo>
                  <a:lnTo>
                    <a:pt x="47" y="18"/>
                  </a:lnTo>
                  <a:lnTo>
                    <a:pt x="36" y="14"/>
                  </a:lnTo>
                  <a:lnTo>
                    <a:pt x="24" y="11"/>
                  </a:lnTo>
                  <a:lnTo>
                    <a:pt x="24" y="11"/>
                  </a:lnTo>
                  <a:lnTo>
                    <a:pt x="25" y="8"/>
                  </a:lnTo>
                  <a:lnTo>
                    <a:pt x="25" y="8"/>
                  </a:lnTo>
                  <a:lnTo>
                    <a:pt x="28" y="2"/>
                  </a:lnTo>
                  <a:lnTo>
                    <a:pt x="28" y="0"/>
                  </a:lnTo>
                  <a:lnTo>
                    <a:pt x="28" y="0"/>
                  </a:lnTo>
                  <a:lnTo>
                    <a:pt x="27" y="1"/>
                  </a:lnTo>
                  <a:lnTo>
                    <a:pt x="23" y="3"/>
                  </a:lnTo>
                  <a:lnTo>
                    <a:pt x="23" y="3"/>
                  </a:lnTo>
                  <a:lnTo>
                    <a:pt x="17" y="5"/>
                  </a:lnTo>
                  <a:lnTo>
                    <a:pt x="13" y="7"/>
                  </a:lnTo>
                  <a:lnTo>
                    <a:pt x="13" y="7"/>
                  </a:lnTo>
                  <a:lnTo>
                    <a:pt x="11" y="7"/>
                  </a:lnTo>
                  <a:lnTo>
                    <a:pt x="9" y="7"/>
                  </a:lnTo>
                  <a:lnTo>
                    <a:pt x="9" y="7"/>
                  </a:lnTo>
                  <a:lnTo>
                    <a:pt x="8" y="8"/>
                  </a:lnTo>
                  <a:lnTo>
                    <a:pt x="5" y="13"/>
                  </a:lnTo>
                  <a:lnTo>
                    <a:pt x="5" y="13"/>
                  </a:lnTo>
                  <a:lnTo>
                    <a:pt x="3" y="19"/>
                  </a:lnTo>
                  <a:lnTo>
                    <a:pt x="3" y="19"/>
                  </a:lnTo>
                  <a:lnTo>
                    <a:pt x="1" y="23"/>
                  </a:lnTo>
                  <a:lnTo>
                    <a:pt x="0"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48"/>
            <p:cNvSpPr>
              <a:spLocks/>
            </p:cNvSpPr>
            <p:nvPr userDrawn="1"/>
          </p:nvSpPr>
          <p:spPr bwMode="auto">
            <a:xfrm>
              <a:off x="4441" y="2254"/>
              <a:ext cx="21" cy="26"/>
            </a:xfrm>
            <a:custGeom>
              <a:avLst/>
              <a:gdLst>
                <a:gd name="T0" fmla="*/ 7 w 21"/>
                <a:gd name="T1" fmla="*/ 26 h 26"/>
                <a:gd name="T2" fmla="*/ 7 w 21"/>
                <a:gd name="T3" fmla="*/ 26 h 26"/>
                <a:gd name="T4" fmla="*/ 16 w 21"/>
                <a:gd name="T5" fmla="*/ 25 h 26"/>
                <a:gd name="T6" fmla="*/ 21 w 21"/>
                <a:gd name="T7" fmla="*/ 24 h 26"/>
                <a:gd name="T8" fmla="*/ 20 w 21"/>
                <a:gd name="T9" fmla="*/ 2 h 26"/>
                <a:gd name="T10" fmla="*/ 20 w 21"/>
                <a:gd name="T11" fmla="*/ 2 h 26"/>
                <a:gd name="T12" fmla="*/ 10 w 21"/>
                <a:gd name="T13" fmla="*/ 0 h 26"/>
                <a:gd name="T14" fmla="*/ 10 w 21"/>
                <a:gd name="T15" fmla="*/ 0 h 26"/>
                <a:gd name="T16" fmla="*/ 6 w 21"/>
                <a:gd name="T17" fmla="*/ 0 h 26"/>
                <a:gd name="T18" fmla="*/ 4 w 21"/>
                <a:gd name="T19" fmla="*/ 1 h 26"/>
                <a:gd name="T20" fmla="*/ 2 w 21"/>
                <a:gd name="T21" fmla="*/ 2 h 26"/>
                <a:gd name="T22" fmla="*/ 1 w 21"/>
                <a:gd name="T23" fmla="*/ 4 h 26"/>
                <a:gd name="T24" fmla="*/ 0 w 21"/>
                <a:gd name="T25" fmla="*/ 8 h 26"/>
                <a:gd name="T26" fmla="*/ 0 w 21"/>
                <a:gd name="T27" fmla="*/ 10 h 26"/>
                <a:gd name="T28" fmla="*/ 0 w 21"/>
                <a:gd name="T29" fmla="*/ 16 h 26"/>
                <a:gd name="T30" fmla="*/ 0 w 21"/>
                <a:gd name="T31" fmla="*/ 16 h 26"/>
                <a:gd name="T32" fmla="*/ 1 w 21"/>
                <a:gd name="T33" fmla="*/ 21 h 26"/>
                <a:gd name="T34" fmla="*/ 3 w 21"/>
                <a:gd name="T35" fmla="*/ 24 h 26"/>
                <a:gd name="T36" fmla="*/ 4 w 21"/>
                <a:gd name="T37" fmla="*/ 25 h 26"/>
                <a:gd name="T38" fmla="*/ 7 w 21"/>
                <a:gd name="T3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26">
                  <a:moveTo>
                    <a:pt x="7" y="26"/>
                  </a:moveTo>
                  <a:lnTo>
                    <a:pt x="7" y="26"/>
                  </a:lnTo>
                  <a:lnTo>
                    <a:pt x="16" y="25"/>
                  </a:lnTo>
                  <a:lnTo>
                    <a:pt x="21" y="24"/>
                  </a:lnTo>
                  <a:lnTo>
                    <a:pt x="20" y="2"/>
                  </a:lnTo>
                  <a:lnTo>
                    <a:pt x="20" y="2"/>
                  </a:lnTo>
                  <a:lnTo>
                    <a:pt x="10" y="0"/>
                  </a:lnTo>
                  <a:lnTo>
                    <a:pt x="10" y="0"/>
                  </a:lnTo>
                  <a:lnTo>
                    <a:pt x="6" y="0"/>
                  </a:lnTo>
                  <a:lnTo>
                    <a:pt x="4" y="1"/>
                  </a:lnTo>
                  <a:lnTo>
                    <a:pt x="2" y="2"/>
                  </a:lnTo>
                  <a:lnTo>
                    <a:pt x="1" y="4"/>
                  </a:lnTo>
                  <a:lnTo>
                    <a:pt x="0" y="8"/>
                  </a:lnTo>
                  <a:lnTo>
                    <a:pt x="0" y="10"/>
                  </a:lnTo>
                  <a:lnTo>
                    <a:pt x="0" y="16"/>
                  </a:lnTo>
                  <a:lnTo>
                    <a:pt x="0" y="16"/>
                  </a:lnTo>
                  <a:lnTo>
                    <a:pt x="1" y="21"/>
                  </a:lnTo>
                  <a:lnTo>
                    <a:pt x="3" y="24"/>
                  </a:lnTo>
                  <a:lnTo>
                    <a:pt x="4" y="25"/>
                  </a:lnTo>
                  <a:lnTo>
                    <a:pt x="7"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49"/>
            <p:cNvSpPr>
              <a:spLocks/>
            </p:cNvSpPr>
            <p:nvPr userDrawn="1"/>
          </p:nvSpPr>
          <p:spPr bwMode="auto">
            <a:xfrm>
              <a:off x="4468" y="2249"/>
              <a:ext cx="32" cy="31"/>
            </a:xfrm>
            <a:custGeom>
              <a:avLst/>
              <a:gdLst>
                <a:gd name="T0" fmla="*/ 32 w 32"/>
                <a:gd name="T1" fmla="*/ 22 h 31"/>
                <a:gd name="T2" fmla="*/ 32 w 32"/>
                <a:gd name="T3" fmla="*/ 16 h 31"/>
                <a:gd name="T4" fmla="*/ 32 w 32"/>
                <a:gd name="T5" fmla="*/ 4 h 31"/>
                <a:gd name="T6" fmla="*/ 32 w 32"/>
                <a:gd name="T7" fmla="*/ 1 h 31"/>
                <a:gd name="T8" fmla="*/ 31 w 32"/>
                <a:gd name="T9" fmla="*/ 0 h 31"/>
                <a:gd name="T10" fmla="*/ 27 w 32"/>
                <a:gd name="T11" fmla="*/ 0 h 31"/>
                <a:gd name="T12" fmla="*/ 24 w 32"/>
                <a:gd name="T13" fmla="*/ 0 h 31"/>
                <a:gd name="T14" fmla="*/ 17 w 32"/>
                <a:gd name="T15" fmla="*/ 0 h 31"/>
                <a:gd name="T16" fmla="*/ 16 w 32"/>
                <a:gd name="T17" fmla="*/ 4 h 31"/>
                <a:gd name="T18" fmla="*/ 14 w 32"/>
                <a:gd name="T19" fmla="*/ 0 h 31"/>
                <a:gd name="T20" fmla="*/ 8 w 32"/>
                <a:gd name="T21" fmla="*/ 0 h 31"/>
                <a:gd name="T22" fmla="*/ 5 w 32"/>
                <a:gd name="T23" fmla="*/ 0 h 31"/>
                <a:gd name="T24" fmla="*/ 2 w 32"/>
                <a:gd name="T25" fmla="*/ 0 h 31"/>
                <a:gd name="T26" fmla="*/ 1 w 32"/>
                <a:gd name="T27" fmla="*/ 1 h 31"/>
                <a:gd name="T28" fmla="*/ 0 w 32"/>
                <a:gd name="T29" fmla="*/ 4 h 31"/>
                <a:gd name="T30" fmla="*/ 0 w 32"/>
                <a:gd name="T31" fmla="*/ 16 h 31"/>
                <a:gd name="T32" fmla="*/ 0 w 32"/>
                <a:gd name="T33" fmla="*/ 29 h 31"/>
                <a:gd name="T34" fmla="*/ 3 w 32"/>
                <a:gd name="T35" fmla="*/ 29 h 31"/>
                <a:gd name="T36" fmla="*/ 5 w 32"/>
                <a:gd name="T37" fmla="*/ 28 h 31"/>
                <a:gd name="T38" fmla="*/ 7 w 32"/>
                <a:gd name="T39" fmla="*/ 23 h 31"/>
                <a:gd name="T40" fmla="*/ 7 w 32"/>
                <a:gd name="T41" fmla="*/ 31 h 31"/>
                <a:gd name="T42" fmla="*/ 10 w 32"/>
                <a:gd name="T43" fmla="*/ 31 h 31"/>
                <a:gd name="T44" fmla="*/ 13 w 32"/>
                <a:gd name="T45" fmla="*/ 29 h 31"/>
                <a:gd name="T46" fmla="*/ 15 w 32"/>
                <a:gd name="T47" fmla="*/ 26 h 31"/>
                <a:gd name="T48" fmla="*/ 16 w 32"/>
                <a:gd name="T49" fmla="*/ 23 h 31"/>
                <a:gd name="T50" fmla="*/ 16 w 32"/>
                <a:gd name="T51" fmla="*/ 31 h 31"/>
                <a:gd name="T52" fmla="*/ 22 w 32"/>
                <a:gd name="T53" fmla="*/ 29 h 31"/>
                <a:gd name="T54" fmla="*/ 24 w 32"/>
                <a:gd name="T55" fmla="*/ 26 h 31"/>
                <a:gd name="T56" fmla="*/ 25 w 32"/>
                <a:gd name="T57" fmla="*/ 23 h 31"/>
                <a:gd name="T58" fmla="*/ 25 w 32"/>
                <a:gd name="T59" fmla="*/ 29 h 31"/>
                <a:gd name="T60" fmla="*/ 27 w 32"/>
                <a:gd name="T61" fmla="*/ 28 h 31"/>
                <a:gd name="T62" fmla="*/ 30 w 32"/>
                <a:gd name="T63" fmla="*/ 27 h 31"/>
                <a:gd name="T64" fmla="*/ 32 w 32"/>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32" y="22"/>
                  </a:moveTo>
                  <a:lnTo>
                    <a:pt x="32" y="22"/>
                  </a:lnTo>
                  <a:lnTo>
                    <a:pt x="32" y="16"/>
                  </a:lnTo>
                  <a:lnTo>
                    <a:pt x="32" y="16"/>
                  </a:lnTo>
                  <a:lnTo>
                    <a:pt x="32" y="4"/>
                  </a:lnTo>
                  <a:lnTo>
                    <a:pt x="32" y="4"/>
                  </a:lnTo>
                  <a:lnTo>
                    <a:pt x="32" y="2"/>
                  </a:lnTo>
                  <a:lnTo>
                    <a:pt x="32" y="1"/>
                  </a:lnTo>
                  <a:lnTo>
                    <a:pt x="31" y="0"/>
                  </a:lnTo>
                  <a:lnTo>
                    <a:pt x="31" y="0"/>
                  </a:lnTo>
                  <a:lnTo>
                    <a:pt x="27" y="0"/>
                  </a:lnTo>
                  <a:lnTo>
                    <a:pt x="27" y="0"/>
                  </a:lnTo>
                  <a:lnTo>
                    <a:pt x="25" y="4"/>
                  </a:lnTo>
                  <a:lnTo>
                    <a:pt x="24" y="0"/>
                  </a:lnTo>
                  <a:lnTo>
                    <a:pt x="24" y="0"/>
                  </a:lnTo>
                  <a:lnTo>
                    <a:pt x="17" y="0"/>
                  </a:lnTo>
                  <a:lnTo>
                    <a:pt x="17" y="0"/>
                  </a:lnTo>
                  <a:lnTo>
                    <a:pt x="16" y="4"/>
                  </a:lnTo>
                  <a:lnTo>
                    <a:pt x="14" y="0"/>
                  </a:lnTo>
                  <a:lnTo>
                    <a:pt x="14" y="0"/>
                  </a:lnTo>
                  <a:lnTo>
                    <a:pt x="8" y="0"/>
                  </a:lnTo>
                  <a:lnTo>
                    <a:pt x="8" y="0"/>
                  </a:lnTo>
                  <a:lnTo>
                    <a:pt x="7" y="4"/>
                  </a:lnTo>
                  <a:lnTo>
                    <a:pt x="5" y="0"/>
                  </a:lnTo>
                  <a:lnTo>
                    <a:pt x="5" y="0"/>
                  </a:lnTo>
                  <a:lnTo>
                    <a:pt x="2" y="0"/>
                  </a:lnTo>
                  <a:lnTo>
                    <a:pt x="2" y="0"/>
                  </a:lnTo>
                  <a:lnTo>
                    <a:pt x="1" y="1"/>
                  </a:lnTo>
                  <a:lnTo>
                    <a:pt x="0" y="2"/>
                  </a:lnTo>
                  <a:lnTo>
                    <a:pt x="0" y="4"/>
                  </a:lnTo>
                  <a:lnTo>
                    <a:pt x="0" y="4"/>
                  </a:lnTo>
                  <a:lnTo>
                    <a:pt x="0" y="16"/>
                  </a:lnTo>
                  <a:lnTo>
                    <a:pt x="0" y="16"/>
                  </a:lnTo>
                  <a:lnTo>
                    <a:pt x="0" y="29"/>
                  </a:lnTo>
                  <a:lnTo>
                    <a:pt x="0" y="29"/>
                  </a:lnTo>
                  <a:lnTo>
                    <a:pt x="3" y="29"/>
                  </a:lnTo>
                  <a:lnTo>
                    <a:pt x="5" y="28"/>
                  </a:lnTo>
                  <a:lnTo>
                    <a:pt x="5" y="28"/>
                  </a:lnTo>
                  <a:lnTo>
                    <a:pt x="6" y="24"/>
                  </a:lnTo>
                  <a:lnTo>
                    <a:pt x="7" y="23"/>
                  </a:lnTo>
                  <a:lnTo>
                    <a:pt x="7" y="23"/>
                  </a:lnTo>
                  <a:lnTo>
                    <a:pt x="7" y="31"/>
                  </a:lnTo>
                  <a:lnTo>
                    <a:pt x="7" y="31"/>
                  </a:lnTo>
                  <a:lnTo>
                    <a:pt x="10" y="31"/>
                  </a:lnTo>
                  <a:lnTo>
                    <a:pt x="12" y="31"/>
                  </a:lnTo>
                  <a:lnTo>
                    <a:pt x="13" y="29"/>
                  </a:lnTo>
                  <a:lnTo>
                    <a:pt x="13" y="29"/>
                  </a:lnTo>
                  <a:lnTo>
                    <a:pt x="15" y="26"/>
                  </a:lnTo>
                  <a:lnTo>
                    <a:pt x="16" y="23"/>
                  </a:lnTo>
                  <a:lnTo>
                    <a:pt x="16" y="23"/>
                  </a:lnTo>
                  <a:lnTo>
                    <a:pt x="16" y="31"/>
                  </a:lnTo>
                  <a:lnTo>
                    <a:pt x="16" y="31"/>
                  </a:lnTo>
                  <a:lnTo>
                    <a:pt x="19" y="31"/>
                  </a:lnTo>
                  <a:lnTo>
                    <a:pt x="22" y="29"/>
                  </a:lnTo>
                  <a:lnTo>
                    <a:pt x="22" y="29"/>
                  </a:lnTo>
                  <a:lnTo>
                    <a:pt x="24" y="26"/>
                  </a:lnTo>
                  <a:lnTo>
                    <a:pt x="25" y="23"/>
                  </a:lnTo>
                  <a:lnTo>
                    <a:pt x="25" y="23"/>
                  </a:lnTo>
                  <a:lnTo>
                    <a:pt x="25" y="29"/>
                  </a:lnTo>
                  <a:lnTo>
                    <a:pt x="25" y="29"/>
                  </a:lnTo>
                  <a:lnTo>
                    <a:pt x="27" y="28"/>
                  </a:lnTo>
                  <a:lnTo>
                    <a:pt x="27" y="28"/>
                  </a:lnTo>
                  <a:lnTo>
                    <a:pt x="30" y="27"/>
                  </a:lnTo>
                  <a:lnTo>
                    <a:pt x="30" y="27"/>
                  </a:lnTo>
                  <a:lnTo>
                    <a:pt x="31" y="26"/>
                  </a:lnTo>
                  <a:lnTo>
                    <a:pt x="32" y="2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50"/>
            <p:cNvSpPr>
              <a:spLocks/>
            </p:cNvSpPr>
            <p:nvPr userDrawn="1"/>
          </p:nvSpPr>
          <p:spPr bwMode="auto">
            <a:xfrm>
              <a:off x="4472" y="2250"/>
              <a:ext cx="40" cy="45"/>
            </a:xfrm>
            <a:custGeom>
              <a:avLst/>
              <a:gdLst>
                <a:gd name="T0" fmla="*/ 40 w 40"/>
                <a:gd name="T1" fmla="*/ 33 h 45"/>
                <a:gd name="T2" fmla="*/ 40 w 40"/>
                <a:gd name="T3" fmla="*/ 26 h 45"/>
                <a:gd name="T4" fmla="*/ 40 w 40"/>
                <a:gd name="T5" fmla="*/ 26 h 45"/>
                <a:gd name="T6" fmla="*/ 39 w 40"/>
                <a:gd name="T7" fmla="*/ 25 h 45"/>
                <a:gd name="T8" fmla="*/ 38 w 40"/>
                <a:gd name="T9" fmla="*/ 21 h 45"/>
                <a:gd name="T10" fmla="*/ 38 w 40"/>
                <a:gd name="T11" fmla="*/ 18 h 45"/>
                <a:gd name="T12" fmla="*/ 38 w 40"/>
                <a:gd name="T13" fmla="*/ 18 h 45"/>
                <a:gd name="T14" fmla="*/ 38 w 40"/>
                <a:gd name="T15" fmla="*/ 15 h 45"/>
                <a:gd name="T16" fmla="*/ 39 w 40"/>
                <a:gd name="T17" fmla="*/ 12 h 45"/>
                <a:gd name="T18" fmla="*/ 40 w 40"/>
                <a:gd name="T19" fmla="*/ 10 h 45"/>
                <a:gd name="T20" fmla="*/ 40 w 40"/>
                <a:gd name="T21" fmla="*/ 3 h 45"/>
                <a:gd name="T22" fmla="*/ 40 w 40"/>
                <a:gd name="T23" fmla="*/ 3 h 45"/>
                <a:gd name="T24" fmla="*/ 38 w 40"/>
                <a:gd name="T25" fmla="*/ 1 h 45"/>
                <a:gd name="T26" fmla="*/ 36 w 40"/>
                <a:gd name="T27" fmla="*/ 0 h 45"/>
                <a:gd name="T28" fmla="*/ 33 w 40"/>
                <a:gd name="T29" fmla="*/ 0 h 45"/>
                <a:gd name="T30" fmla="*/ 33 w 40"/>
                <a:gd name="T31" fmla="*/ 23 h 45"/>
                <a:gd name="T32" fmla="*/ 33 w 40"/>
                <a:gd name="T33" fmla="*/ 23 h 45"/>
                <a:gd name="T34" fmla="*/ 32 w 40"/>
                <a:gd name="T35" fmla="*/ 27 h 45"/>
                <a:gd name="T36" fmla="*/ 30 w 40"/>
                <a:gd name="T37" fmla="*/ 30 h 45"/>
                <a:gd name="T38" fmla="*/ 27 w 40"/>
                <a:gd name="T39" fmla="*/ 32 h 45"/>
                <a:gd name="T40" fmla="*/ 23 w 40"/>
                <a:gd name="T41" fmla="*/ 33 h 45"/>
                <a:gd name="T42" fmla="*/ 23 w 40"/>
                <a:gd name="T43" fmla="*/ 33 h 45"/>
                <a:gd name="T44" fmla="*/ 14 w 40"/>
                <a:gd name="T45" fmla="*/ 35 h 45"/>
                <a:gd name="T46" fmla="*/ 7 w 40"/>
                <a:gd name="T47" fmla="*/ 35 h 45"/>
                <a:gd name="T48" fmla="*/ 0 w 40"/>
                <a:gd name="T49" fmla="*/ 35 h 45"/>
                <a:gd name="T50" fmla="*/ 0 w 40"/>
                <a:gd name="T51" fmla="*/ 35 h 45"/>
                <a:gd name="T52" fmla="*/ 1 w 40"/>
                <a:gd name="T53" fmla="*/ 42 h 45"/>
                <a:gd name="T54" fmla="*/ 1 w 40"/>
                <a:gd name="T55" fmla="*/ 42 h 45"/>
                <a:gd name="T56" fmla="*/ 3 w 40"/>
                <a:gd name="T57" fmla="*/ 44 h 45"/>
                <a:gd name="T58" fmla="*/ 4 w 40"/>
                <a:gd name="T59" fmla="*/ 45 h 45"/>
                <a:gd name="T60" fmla="*/ 32 w 40"/>
                <a:gd name="T61" fmla="*/ 45 h 45"/>
                <a:gd name="T62" fmla="*/ 40 w 40"/>
                <a:gd name="T63"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5">
                  <a:moveTo>
                    <a:pt x="40" y="33"/>
                  </a:moveTo>
                  <a:lnTo>
                    <a:pt x="40" y="26"/>
                  </a:lnTo>
                  <a:lnTo>
                    <a:pt x="40" y="26"/>
                  </a:lnTo>
                  <a:lnTo>
                    <a:pt x="39" y="25"/>
                  </a:lnTo>
                  <a:lnTo>
                    <a:pt x="38" y="21"/>
                  </a:lnTo>
                  <a:lnTo>
                    <a:pt x="38" y="18"/>
                  </a:lnTo>
                  <a:lnTo>
                    <a:pt x="38" y="18"/>
                  </a:lnTo>
                  <a:lnTo>
                    <a:pt x="38" y="15"/>
                  </a:lnTo>
                  <a:lnTo>
                    <a:pt x="39" y="12"/>
                  </a:lnTo>
                  <a:lnTo>
                    <a:pt x="40" y="10"/>
                  </a:lnTo>
                  <a:lnTo>
                    <a:pt x="40" y="3"/>
                  </a:lnTo>
                  <a:lnTo>
                    <a:pt x="40" y="3"/>
                  </a:lnTo>
                  <a:lnTo>
                    <a:pt x="38" y="1"/>
                  </a:lnTo>
                  <a:lnTo>
                    <a:pt x="36" y="0"/>
                  </a:lnTo>
                  <a:lnTo>
                    <a:pt x="33" y="0"/>
                  </a:lnTo>
                  <a:lnTo>
                    <a:pt x="33" y="23"/>
                  </a:lnTo>
                  <a:lnTo>
                    <a:pt x="33" y="23"/>
                  </a:lnTo>
                  <a:lnTo>
                    <a:pt x="32" y="27"/>
                  </a:lnTo>
                  <a:lnTo>
                    <a:pt x="30" y="30"/>
                  </a:lnTo>
                  <a:lnTo>
                    <a:pt x="27" y="32"/>
                  </a:lnTo>
                  <a:lnTo>
                    <a:pt x="23" y="33"/>
                  </a:lnTo>
                  <a:lnTo>
                    <a:pt x="23" y="33"/>
                  </a:lnTo>
                  <a:lnTo>
                    <a:pt x="14" y="35"/>
                  </a:lnTo>
                  <a:lnTo>
                    <a:pt x="7" y="35"/>
                  </a:lnTo>
                  <a:lnTo>
                    <a:pt x="0" y="35"/>
                  </a:lnTo>
                  <a:lnTo>
                    <a:pt x="0" y="35"/>
                  </a:lnTo>
                  <a:lnTo>
                    <a:pt x="1" y="42"/>
                  </a:lnTo>
                  <a:lnTo>
                    <a:pt x="1" y="42"/>
                  </a:lnTo>
                  <a:lnTo>
                    <a:pt x="3" y="44"/>
                  </a:lnTo>
                  <a:lnTo>
                    <a:pt x="4" y="45"/>
                  </a:lnTo>
                  <a:lnTo>
                    <a:pt x="32" y="45"/>
                  </a:lnTo>
                  <a:lnTo>
                    <a:pt x="40" y="3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51"/>
            <p:cNvSpPr>
              <a:spLocks/>
            </p:cNvSpPr>
            <p:nvPr userDrawn="1"/>
          </p:nvSpPr>
          <p:spPr bwMode="auto">
            <a:xfrm>
              <a:off x="4474" y="2300"/>
              <a:ext cx="33" cy="11"/>
            </a:xfrm>
            <a:custGeom>
              <a:avLst/>
              <a:gdLst>
                <a:gd name="T0" fmla="*/ 2 w 33"/>
                <a:gd name="T1" fmla="*/ 11 h 11"/>
                <a:gd name="T2" fmla="*/ 30 w 33"/>
                <a:gd name="T3" fmla="*/ 11 h 11"/>
                <a:gd name="T4" fmla="*/ 30 w 33"/>
                <a:gd name="T5" fmla="*/ 11 h 11"/>
                <a:gd name="T6" fmla="*/ 33 w 33"/>
                <a:gd name="T7" fmla="*/ 6 h 11"/>
                <a:gd name="T8" fmla="*/ 31 w 33"/>
                <a:gd name="T9" fmla="*/ 0 h 11"/>
                <a:gd name="T10" fmla="*/ 2 w 33"/>
                <a:gd name="T11" fmla="*/ 0 h 11"/>
                <a:gd name="T12" fmla="*/ 0 w 33"/>
                <a:gd name="T13" fmla="*/ 6 h 11"/>
                <a:gd name="T14" fmla="*/ 2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 y="11"/>
                  </a:moveTo>
                  <a:lnTo>
                    <a:pt x="30" y="11"/>
                  </a:lnTo>
                  <a:lnTo>
                    <a:pt x="30" y="11"/>
                  </a:lnTo>
                  <a:lnTo>
                    <a:pt x="33" y="6"/>
                  </a:lnTo>
                  <a:lnTo>
                    <a:pt x="31" y="0"/>
                  </a:lnTo>
                  <a:lnTo>
                    <a:pt x="2" y="0"/>
                  </a:lnTo>
                  <a:lnTo>
                    <a:pt x="0" y="6"/>
                  </a:lnTo>
                  <a:lnTo>
                    <a:pt x="2" y="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52"/>
            <p:cNvSpPr>
              <a:spLocks/>
            </p:cNvSpPr>
            <p:nvPr userDrawn="1"/>
          </p:nvSpPr>
          <p:spPr bwMode="auto">
            <a:xfrm>
              <a:off x="4476" y="2316"/>
              <a:ext cx="33" cy="38"/>
            </a:xfrm>
            <a:custGeom>
              <a:avLst/>
              <a:gdLst>
                <a:gd name="T0" fmla="*/ 28 w 33"/>
                <a:gd name="T1" fmla="*/ 0 h 38"/>
                <a:gd name="T2" fmla="*/ 0 w 33"/>
                <a:gd name="T3" fmla="*/ 0 h 38"/>
                <a:gd name="T4" fmla="*/ 0 w 33"/>
                <a:gd name="T5" fmla="*/ 38 h 38"/>
                <a:gd name="T6" fmla="*/ 25 w 33"/>
                <a:gd name="T7" fmla="*/ 38 h 38"/>
                <a:gd name="T8" fmla="*/ 33 w 33"/>
                <a:gd name="T9" fmla="*/ 32 h 38"/>
                <a:gd name="T10" fmla="*/ 28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28" y="0"/>
                  </a:moveTo>
                  <a:lnTo>
                    <a:pt x="0" y="0"/>
                  </a:lnTo>
                  <a:lnTo>
                    <a:pt x="0" y="38"/>
                  </a:lnTo>
                  <a:lnTo>
                    <a:pt x="25" y="38"/>
                  </a:lnTo>
                  <a:lnTo>
                    <a:pt x="33" y="32"/>
                  </a:lnTo>
                  <a:lnTo>
                    <a:pt x="28"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53"/>
            <p:cNvSpPr>
              <a:spLocks/>
            </p:cNvSpPr>
            <p:nvPr userDrawn="1"/>
          </p:nvSpPr>
          <p:spPr bwMode="auto">
            <a:xfrm>
              <a:off x="4475" y="2353"/>
              <a:ext cx="42" cy="38"/>
            </a:xfrm>
            <a:custGeom>
              <a:avLst/>
              <a:gdLst>
                <a:gd name="T0" fmla="*/ 42 w 42"/>
                <a:gd name="T1" fmla="*/ 10 h 38"/>
                <a:gd name="T2" fmla="*/ 42 w 42"/>
                <a:gd name="T3" fmla="*/ 10 h 38"/>
                <a:gd name="T4" fmla="*/ 38 w 42"/>
                <a:gd name="T5" fmla="*/ 5 h 38"/>
                <a:gd name="T6" fmla="*/ 38 w 42"/>
                <a:gd name="T7" fmla="*/ 5 h 38"/>
                <a:gd name="T8" fmla="*/ 37 w 42"/>
                <a:gd name="T9" fmla="*/ 0 h 38"/>
                <a:gd name="T10" fmla="*/ 28 w 42"/>
                <a:gd name="T11" fmla="*/ 6 h 38"/>
                <a:gd name="T12" fmla="*/ 0 w 42"/>
                <a:gd name="T13" fmla="*/ 6 h 38"/>
                <a:gd name="T14" fmla="*/ 0 w 42"/>
                <a:gd name="T15" fmla="*/ 6 h 38"/>
                <a:gd name="T16" fmla="*/ 0 w 42"/>
                <a:gd name="T17" fmla="*/ 17 h 38"/>
                <a:gd name="T18" fmla="*/ 0 w 42"/>
                <a:gd name="T19" fmla="*/ 27 h 38"/>
                <a:gd name="T20" fmla="*/ 0 w 42"/>
                <a:gd name="T21" fmla="*/ 27 h 38"/>
                <a:gd name="T22" fmla="*/ 7 w 42"/>
                <a:gd name="T23" fmla="*/ 32 h 38"/>
                <a:gd name="T24" fmla="*/ 14 w 42"/>
                <a:gd name="T25" fmla="*/ 38 h 38"/>
                <a:gd name="T26" fmla="*/ 33 w 42"/>
                <a:gd name="T27" fmla="*/ 15 h 38"/>
                <a:gd name="T28" fmla="*/ 42 w 42"/>
                <a:gd name="T29"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38">
                  <a:moveTo>
                    <a:pt x="42" y="10"/>
                  </a:moveTo>
                  <a:lnTo>
                    <a:pt x="42" y="10"/>
                  </a:lnTo>
                  <a:lnTo>
                    <a:pt x="38" y="5"/>
                  </a:lnTo>
                  <a:lnTo>
                    <a:pt x="38" y="5"/>
                  </a:lnTo>
                  <a:lnTo>
                    <a:pt x="37" y="0"/>
                  </a:lnTo>
                  <a:lnTo>
                    <a:pt x="28" y="6"/>
                  </a:lnTo>
                  <a:lnTo>
                    <a:pt x="0" y="6"/>
                  </a:lnTo>
                  <a:lnTo>
                    <a:pt x="0" y="6"/>
                  </a:lnTo>
                  <a:lnTo>
                    <a:pt x="0" y="17"/>
                  </a:lnTo>
                  <a:lnTo>
                    <a:pt x="0" y="27"/>
                  </a:lnTo>
                  <a:lnTo>
                    <a:pt x="0" y="27"/>
                  </a:lnTo>
                  <a:lnTo>
                    <a:pt x="7" y="32"/>
                  </a:lnTo>
                  <a:lnTo>
                    <a:pt x="14" y="38"/>
                  </a:lnTo>
                  <a:lnTo>
                    <a:pt x="33" y="15"/>
                  </a:lnTo>
                  <a:lnTo>
                    <a:pt x="42"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54"/>
            <p:cNvSpPr>
              <a:spLocks/>
            </p:cNvSpPr>
            <p:nvPr userDrawn="1"/>
          </p:nvSpPr>
          <p:spPr bwMode="auto">
            <a:xfrm>
              <a:off x="4495" y="2367"/>
              <a:ext cx="64" cy="38"/>
            </a:xfrm>
            <a:custGeom>
              <a:avLst/>
              <a:gdLst>
                <a:gd name="T0" fmla="*/ 17 w 64"/>
                <a:gd name="T1" fmla="*/ 4 h 38"/>
                <a:gd name="T2" fmla="*/ 0 w 64"/>
                <a:gd name="T3" fmla="*/ 26 h 38"/>
                <a:gd name="T4" fmla="*/ 27 w 64"/>
                <a:gd name="T5" fmla="*/ 38 h 38"/>
                <a:gd name="T6" fmla="*/ 27 w 64"/>
                <a:gd name="T7" fmla="*/ 38 h 38"/>
                <a:gd name="T8" fmla="*/ 40 w 64"/>
                <a:gd name="T9" fmla="*/ 30 h 38"/>
                <a:gd name="T10" fmla="*/ 51 w 64"/>
                <a:gd name="T11" fmla="*/ 23 h 38"/>
                <a:gd name="T12" fmla="*/ 64 w 64"/>
                <a:gd name="T13" fmla="*/ 14 h 38"/>
                <a:gd name="T14" fmla="*/ 27 w 64"/>
                <a:gd name="T15" fmla="*/ 0 h 38"/>
                <a:gd name="T16" fmla="*/ 17 w 64"/>
                <a:gd name="T1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8">
                  <a:moveTo>
                    <a:pt x="17" y="4"/>
                  </a:moveTo>
                  <a:lnTo>
                    <a:pt x="0" y="26"/>
                  </a:lnTo>
                  <a:lnTo>
                    <a:pt x="27" y="38"/>
                  </a:lnTo>
                  <a:lnTo>
                    <a:pt x="27" y="38"/>
                  </a:lnTo>
                  <a:lnTo>
                    <a:pt x="40" y="30"/>
                  </a:lnTo>
                  <a:lnTo>
                    <a:pt x="51" y="23"/>
                  </a:lnTo>
                  <a:lnTo>
                    <a:pt x="64" y="14"/>
                  </a:lnTo>
                  <a:lnTo>
                    <a:pt x="27" y="0"/>
                  </a:lnTo>
                  <a:lnTo>
                    <a:pt x="17" y="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55"/>
            <p:cNvSpPr>
              <a:spLocks/>
            </p:cNvSpPr>
            <p:nvPr userDrawn="1"/>
          </p:nvSpPr>
          <p:spPr bwMode="auto">
            <a:xfrm>
              <a:off x="4514" y="2232"/>
              <a:ext cx="15" cy="68"/>
            </a:xfrm>
            <a:custGeom>
              <a:avLst/>
              <a:gdLst>
                <a:gd name="T0" fmla="*/ 13 w 15"/>
                <a:gd name="T1" fmla="*/ 29 h 68"/>
                <a:gd name="T2" fmla="*/ 13 w 15"/>
                <a:gd name="T3" fmla="*/ 29 h 68"/>
                <a:gd name="T4" fmla="*/ 13 w 15"/>
                <a:gd name="T5" fmla="*/ 6 h 68"/>
                <a:gd name="T6" fmla="*/ 13 w 15"/>
                <a:gd name="T7" fmla="*/ 6 h 68"/>
                <a:gd name="T8" fmla="*/ 14 w 15"/>
                <a:gd name="T9" fmla="*/ 4 h 68"/>
                <a:gd name="T10" fmla="*/ 14 w 15"/>
                <a:gd name="T11" fmla="*/ 4 h 68"/>
                <a:gd name="T12" fmla="*/ 14 w 15"/>
                <a:gd name="T13" fmla="*/ 2 h 68"/>
                <a:gd name="T14" fmla="*/ 14 w 15"/>
                <a:gd name="T15" fmla="*/ 0 h 68"/>
                <a:gd name="T16" fmla="*/ 0 w 15"/>
                <a:gd name="T17" fmla="*/ 0 h 68"/>
                <a:gd name="T18" fmla="*/ 0 w 15"/>
                <a:gd name="T19" fmla="*/ 0 h 68"/>
                <a:gd name="T20" fmla="*/ 0 w 15"/>
                <a:gd name="T21" fmla="*/ 3 h 68"/>
                <a:gd name="T22" fmla="*/ 0 w 15"/>
                <a:gd name="T23" fmla="*/ 3 h 68"/>
                <a:gd name="T24" fmla="*/ 1 w 15"/>
                <a:gd name="T25" fmla="*/ 5 h 68"/>
                <a:gd name="T26" fmla="*/ 2 w 15"/>
                <a:gd name="T27" fmla="*/ 6 h 68"/>
                <a:gd name="T28" fmla="*/ 2 w 15"/>
                <a:gd name="T29" fmla="*/ 29 h 68"/>
                <a:gd name="T30" fmla="*/ 2 w 15"/>
                <a:gd name="T31" fmla="*/ 29 h 68"/>
                <a:gd name="T32" fmla="*/ 1 w 15"/>
                <a:gd name="T33" fmla="*/ 30 h 68"/>
                <a:gd name="T34" fmla="*/ 0 w 15"/>
                <a:gd name="T35" fmla="*/ 36 h 68"/>
                <a:gd name="T36" fmla="*/ 0 w 15"/>
                <a:gd name="T37" fmla="*/ 36 h 68"/>
                <a:gd name="T38" fmla="*/ 0 w 15"/>
                <a:gd name="T39" fmla="*/ 38 h 68"/>
                <a:gd name="T40" fmla="*/ 1 w 15"/>
                <a:gd name="T41" fmla="*/ 41 h 68"/>
                <a:gd name="T42" fmla="*/ 2 w 15"/>
                <a:gd name="T43" fmla="*/ 44 h 68"/>
                <a:gd name="T44" fmla="*/ 2 w 15"/>
                <a:gd name="T45" fmla="*/ 62 h 68"/>
                <a:gd name="T46" fmla="*/ 2 w 15"/>
                <a:gd name="T47" fmla="*/ 62 h 68"/>
                <a:gd name="T48" fmla="*/ 2 w 15"/>
                <a:gd name="T49" fmla="*/ 63 h 68"/>
                <a:gd name="T50" fmla="*/ 1 w 15"/>
                <a:gd name="T51" fmla="*/ 65 h 68"/>
                <a:gd name="T52" fmla="*/ 1 w 15"/>
                <a:gd name="T53" fmla="*/ 65 h 68"/>
                <a:gd name="T54" fmla="*/ 1 w 15"/>
                <a:gd name="T55" fmla="*/ 68 h 68"/>
                <a:gd name="T56" fmla="*/ 14 w 15"/>
                <a:gd name="T57" fmla="*/ 68 h 68"/>
                <a:gd name="T58" fmla="*/ 14 w 15"/>
                <a:gd name="T59" fmla="*/ 68 h 68"/>
                <a:gd name="T60" fmla="*/ 14 w 15"/>
                <a:gd name="T61" fmla="*/ 64 h 68"/>
                <a:gd name="T62" fmla="*/ 14 w 15"/>
                <a:gd name="T63" fmla="*/ 64 h 68"/>
                <a:gd name="T64" fmla="*/ 13 w 15"/>
                <a:gd name="T65" fmla="*/ 62 h 68"/>
                <a:gd name="T66" fmla="*/ 12 w 15"/>
                <a:gd name="T67" fmla="*/ 44 h 68"/>
                <a:gd name="T68" fmla="*/ 12 w 15"/>
                <a:gd name="T69" fmla="*/ 44 h 68"/>
                <a:gd name="T70" fmla="*/ 14 w 15"/>
                <a:gd name="T71" fmla="*/ 40 h 68"/>
                <a:gd name="T72" fmla="*/ 15 w 15"/>
                <a:gd name="T73" fmla="*/ 38 h 68"/>
                <a:gd name="T74" fmla="*/ 15 w 15"/>
                <a:gd name="T75" fmla="*/ 36 h 68"/>
                <a:gd name="T76" fmla="*/ 15 w 15"/>
                <a:gd name="T77" fmla="*/ 36 h 68"/>
                <a:gd name="T78" fmla="*/ 14 w 15"/>
                <a:gd name="T79" fmla="*/ 32 h 68"/>
                <a:gd name="T80" fmla="*/ 13 w 15"/>
                <a:gd name="T8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 h="68">
                  <a:moveTo>
                    <a:pt x="13" y="29"/>
                  </a:moveTo>
                  <a:lnTo>
                    <a:pt x="13" y="29"/>
                  </a:lnTo>
                  <a:lnTo>
                    <a:pt x="13" y="6"/>
                  </a:lnTo>
                  <a:lnTo>
                    <a:pt x="13" y="6"/>
                  </a:lnTo>
                  <a:lnTo>
                    <a:pt x="14" y="4"/>
                  </a:lnTo>
                  <a:lnTo>
                    <a:pt x="14" y="4"/>
                  </a:lnTo>
                  <a:lnTo>
                    <a:pt x="14" y="2"/>
                  </a:lnTo>
                  <a:lnTo>
                    <a:pt x="14" y="0"/>
                  </a:lnTo>
                  <a:lnTo>
                    <a:pt x="0" y="0"/>
                  </a:lnTo>
                  <a:lnTo>
                    <a:pt x="0" y="0"/>
                  </a:lnTo>
                  <a:lnTo>
                    <a:pt x="0" y="3"/>
                  </a:lnTo>
                  <a:lnTo>
                    <a:pt x="0" y="3"/>
                  </a:lnTo>
                  <a:lnTo>
                    <a:pt x="1" y="5"/>
                  </a:lnTo>
                  <a:lnTo>
                    <a:pt x="2" y="6"/>
                  </a:lnTo>
                  <a:lnTo>
                    <a:pt x="2" y="29"/>
                  </a:lnTo>
                  <a:lnTo>
                    <a:pt x="2" y="29"/>
                  </a:lnTo>
                  <a:lnTo>
                    <a:pt x="1" y="30"/>
                  </a:lnTo>
                  <a:lnTo>
                    <a:pt x="0" y="36"/>
                  </a:lnTo>
                  <a:lnTo>
                    <a:pt x="0" y="36"/>
                  </a:lnTo>
                  <a:lnTo>
                    <a:pt x="0" y="38"/>
                  </a:lnTo>
                  <a:lnTo>
                    <a:pt x="1" y="41"/>
                  </a:lnTo>
                  <a:lnTo>
                    <a:pt x="2" y="44"/>
                  </a:lnTo>
                  <a:lnTo>
                    <a:pt x="2" y="62"/>
                  </a:lnTo>
                  <a:lnTo>
                    <a:pt x="2" y="62"/>
                  </a:lnTo>
                  <a:lnTo>
                    <a:pt x="2" y="63"/>
                  </a:lnTo>
                  <a:lnTo>
                    <a:pt x="1" y="65"/>
                  </a:lnTo>
                  <a:lnTo>
                    <a:pt x="1" y="65"/>
                  </a:lnTo>
                  <a:lnTo>
                    <a:pt x="1" y="68"/>
                  </a:lnTo>
                  <a:lnTo>
                    <a:pt x="14" y="68"/>
                  </a:lnTo>
                  <a:lnTo>
                    <a:pt x="14" y="68"/>
                  </a:lnTo>
                  <a:lnTo>
                    <a:pt x="14" y="64"/>
                  </a:lnTo>
                  <a:lnTo>
                    <a:pt x="14" y="64"/>
                  </a:lnTo>
                  <a:lnTo>
                    <a:pt x="13" y="62"/>
                  </a:lnTo>
                  <a:lnTo>
                    <a:pt x="12" y="44"/>
                  </a:lnTo>
                  <a:lnTo>
                    <a:pt x="12" y="44"/>
                  </a:lnTo>
                  <a:lnTo>
                    <a:pt x="14" y="40"/>
                  </a:lnTo>
                  <a:lnTo>
                    <a:pt x="15" y="38"/>
                  </a:lnTo>
                  <a:lnTo>
                    <a:pt x="15" y="36"/>
                  </a:lnTo>
                  <a:lnTo>
                    <a:pt x="15" y="36"/>
                  </a:lnTo>
                  <a:lnTo>
                    <a:pt x="14" y="32"/>
                  </a:lnTo>
                  <a:lnTo>
                    <a:pt x="13" y="2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56"/>
            <p:cNvSpPr>
              <a:spLocks/>
            </p:cNvSpPr>
            <p:nvPr userDrawn="1"/>
          </p:nvSpPr>
          <p:spPr bwMode="auto">
            <a:xfrm>
              <a:off x="4530" y="2252"/>
              <a:ext cx="45" cy="32"/>
            </a:xfrm>
            <a:custGeom>
              <a:avLst/>
              <a:gdLst>
                <a:gd name="T0" fmla="*/ 25 w 45"/>
                <a:gd name="T1" fmla="*/ 27 h 32"/>
                <a:gd name="T2" fmla="*/ 45 w 45"/>
                <a:gd name="T3" fmla="*/ 5 h 32"/>
                <a:gd name="T4" fmla="*/ 45 w 45"/>
                <a:gd name="T5" fmla="*/ 5 h 32"/>
                <a:gd name="T6" fmla="*/ 15 w 45"/>
                <a:gd name="T7" fmla="*/ 5 h 32"/>
                <a:gd name="T8" fmla="*/ 15 w 45"/>
                <a:gd name="T9" fmla="*/ 5 h 32"/>
                <a:gd name="T10" fmla="*/ 12 w 45"/>
                <a:gd name="T11" fmla="*/ 4 h 32"/>
                <a:gd name="T12" fmla="*/ 9 w 45"/>
                <a:gd name="T13" fmla="*/ 2 h 32"/>
                <a:gd name="T14" fmla="*/ 5 w 45"/>
                <a:gd name="T15" fmla="*/ 1 h 32"/>
                <a:gd name="T16" fmla="*/ 3 w 45"/>
                <a:gd name="T17" fmla="*/ 0 h 32"/>
                <a:gd name="T18" fmla="*/ 3 w 45"/>
                <a:gd name="T19" fmla="*/ 0 h 32"/>
                <a:gd name="T20" fmla="*/ 0 w 45"/>
                <a:gd name="T21" fmla="*/ 6 h 32"/>
                <a:gd name="T22" fmla="*/ 0 w 45"/>
                <a:gd name="T23" fmla="*/ 6 h 32"/>
                <a:gd name="T24" fmla="*/ 2 w 45"/>
                <a:gd name="T25" fmla="*/ 10 h 32"/>
                <a:gd name="T26" fmla="*/ 3 w 45"/>
                <a:gd name="T27" fmla="*/ 13 h 32"/>
                <a:gd name="T28" fmla="*/ 5 w 45"/>
                <a:gd name="T29" fmla="*/ 16 h 32"/>
                <a:gd name="T30" fmla="*/ 5 w 45"/>
                <a:gd name="T31" fmla="*/ 16 h 32"/>
                <a:gd name="T32" fmla="*/ 3 w 45"/>
                <a:gd name="T33" fmla="*/ 19 h 32"/>
                <a:gd name="T34" fmla="*/ 2 w 45"/>
                <a:gd name="T35" fmla="*/ 23 h 32"/>
                <a:gd name="T36" fmla="*/ 0 w 45"/>
                <a:gd name="T37" fmla="*/ 26 h 32"/>
                <a:gd name="T38" fmla="*/ 0 w 45"/>
                <a:gd name="T39" fmla="*/ 26 h 32"/>
                <a:gd name="T40" fmla="*/ 5 w 45"/>
                <a:gd name="T41" fmla="*/ 32 h 32"/>
                <a:gd name="T42" fmla="*/ 5 w 45"/>
                <a:gd name="T43" fmla="*/ 32 h 32"/>
                <a:gd name="T44" fmla="*/ 8 w 45"/>
                <a:gd name="T45" fmla="*/ 30 h 32"/>
                <a:gd name="T46" fmla="*/ 15 w 45"/>
                <a:gd name="T47" fmla="*/ 27 h 32"/>
                <a:gd name="T48" fmla="*/ 15 w 45"/>
                <a:gd name="T49" fmla="*/ 27 h 32"/>
                <a:gd name="T50" fmla="*/ 25 w 45"/>
                <a:gd name="T51"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32">
                  <a:moveTo>
                    <a:pt x="25" y="27"/>
                  </a:moveTo>
                  <a:lnTo>
                    <a:pt x="45" y="5"/>
                  </a:lnTo>
                  <a:lnTo>
                    <a:pt x="45" y="5"/>
                  </a:lnTo>
                  <a:lnTo>
                    <a:pt x="15" y="5"/>
                  </a:lnTo>
                  <a:lnTo>
                    <a:pt x="15" y="5"/>
                  </a:lnTo>
                  <a:lnTo>
                    <a:pt x="12" y="4"/>
                  </a:lnTo>
                  <a:lnTo>
                    <a:pt x="9" y="2"/>
                  </a:lnTo>
                  <a:lnTo>
                    <a:pt x="5" y="1"/>
                  </a:lnTo>
                  <a:lnTo>
                    <a:pt x="3" y="0"/>
                  </a:lnTo>
                  <a:lnTo>
                    <a:pt x="3" y="0"/>
                  </a:lnTo>
                  <a:lnTo>
                    <a:pt x="0" y="6"/>
                  </a:lnTo>
                  <a:lnTo>
                    <a:pt x="0" y="6"/>
                  </a:lnTo>
                  <a:lnTo>
                    <a:pt x="2" y="10"/>
                  </a:lnTo>
                  <a:lnTo>
                    <a:pt x="3" y="13"/>
                  </a:lnTo>
                  <a:lnTo>
                    <a:pt x="5" y="16"/>
                  </a:lnTo>
                  <a:lnTo>
                    <a:pt x="5" y="16"/>
                  </a:lnTo>
                  <a:lnTo>
                    <a:pt x="3" y="19"/>
                  </a:lnTo>
                  <a:lnTo>
                    <a:pt x="2" y="23"/>
                  </a:lnTo>
                  <a:lnTo>
                    <a:pt x="0" y="26"/>
                  </a:lnTo>
                  <a:lnTo>
                    <a:pt x="0" y="26"/>
                  </a:lnTo>
                  <a:lnTo>
                    <a:pt x="5" y="32"/>
                  </a:lnTo>
                  <a:lnTo>
                    <a:pt x="5" y="32"/>
                  </a:lnTo>
                  <a:lnTo>
                    <a:pt x="8" y="30"/>
                  </a:lnTo>
                  <a:lnTo>
                    <a:pt x="15" y="27"/>
                  </a:lnTo>
                  <a:lnTo>
                    <a:pt x="15" y="27"/>
                  </a:lnTo>
                  <a:lnTo>
                    <a:pt x="25" y="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57"/>
            <p:cNvSpPr>
              <a:spLocks/>
            </p:cNvSpPr>
            <p:nvPr userDrawn="1"/>
          </p:nvSpPr>
          <p:spPr bwMode="auto">
            <a:xfrm>
              <a:off x="4586" y="2209"/>
              <a:ext cx="88" cy="70"/>
            </a:xfrm>
            <a:custGeom>
              <a:avLst/>
              <a:gdLst>
                <a:gd name="T0" fmla="*/ 88 w 88"/>
                <a:gd name="T1" fmla="*/ 35 h 70"/>
                <a:gd name="T2" fmla="*/ 87 w 88"/>
                <a:gd name="T3" fmla="*/ 35 h 70"/>
                <a:gd name="T4" fmla="*/ 82 w 88"/>
                <a:gd name="T5" fmla="*/ 37 h 70"/>
                <a:gd name="T6" fmla="*/ 80 w 88"/>
                <a:gd name="T7" fmla="*/ 39 h 70"/>
                <a:gd name="T8" fmla="*/ 78 w 88"/>
                <a:gd name="T9" fmla="*/ 44 h 70"/>
                <a:gd name="T10" fmla="*/ 76 w 88"/>
                <a:gd name="T11" fmla="*/ 42 h 70"/>
                <a:gd name="T12" fmla="*/ 71 w 88"/>
                <a:gd name="T13" fmla="*/ 41 h 70"/>
                <a:gd name="T14" fmla="*/ 67 w 88"/>
                <a:gd name="T15" fmla="*/ 42 h 70"/>
                <a:gd name="T16" fmla="*/ 69 w 88"/>
                <a:gd name="T17" fmla="*/ 47 h 70"/>
                <a:gd name="T18" fmla="*/ 67 w 88"/>
                <a:gd name="T19" fmla="*/ 53 h 70"/>
                <a:gd name="T20" fmla="*/ 65 w 88"/>
                <a:gd name="T21" fmla="*/ 53 h 70"/>
                <a:gd name="T22" fmla="*/ 60 w 88"/>
                <a:gd name="T23" fmla="*/ 49 h 70"/>
                <a:gd name="T24" fmla="*/ 60 w 88"/>
                <a:gd name="T25" fmla="*/ 46 h 70"/>
                <a:gd name="T26" fmla="*/ 55 w 88"/>
                <a:gd name="T27" fmla="*/ 48 h 70"/>
                <a:gd name="T28" fmla="*/ 52 w 88"/>
                <a:gd name="T29" fmla="*/ 46 h 70"/>
                <a:gd name="T30" fmla="*/ 52 w 88"/>
                <a:gd name="T31" fmla="*/ 41 h 70"/>
                <a:gd name="T32" fmla="*/ 60 w 88"/>
                <a:gd name="T33" fmla="*/ 39 h 70"/>
                <a:gd name="T34" fmla="*/ 60 w 88"/>
                <a:gd name="T35" fmla="*/ 37 h 70"/>
                <a:gd name="T36" fmla="*/ 57 w 88"/>
                <a:gd name="T37" fmla="*/ 31 h 70"/>
                <a:gd name="T38" fmla="*/ 54 w 88"/>
                <a:gd name="T39" fmla="*/ 30 h 70"/>
                <a:gd name="T40" fmla="*/ 49 w 88"/>
                <a:gd name="T41" fmla="*/ 31 h 70"/>
                <a:gd name="T42" fmla="*/ 51 w 88"/>
                <a:gd name="T43" fmla="*/ 30 h 70"/>
                <a:gd name="T44" fmla="*/ 53 w 88"/>
                <a:gd name="T45" fmla="*/ 26 h 70"/>
                <a:gd name="T46" fmla="*/ 53 w 88"/>
                <a:gd name="T47" fmla="*/ 20 h 70"/>
                <a:gd name="T48" fmla="*/ 50 w 88"/>
                <a:gd name="T49" fmla="*/ 16 h 70"/>
                <a:gd name="T50" fmla="*/ 50 w 88"/>
                <a:gd name="T51" fmla="*/ 15 h 70"/>
                <a:gd name="T52" fmla="*/ 46 w 88"/>
                <a:gd name="T53" fmla="*/ 16 h 70"/>
                <a:gd name="T54" fmla="*/ 40 w 88"/>
                <a:gd name="T55" fmla="*/ 19 h 70"/>
                <a:gd name="T56" fmla="*/ 39 w 88"/>
                <a:gd name="T57" fmla="*/ 23 h 70"/>
                <a:gd name="T58" fmla="*/ 39 w 88"/>
                <a:gd name="T59" fmla="*/ 27 h 70"/>
                <a:gd name="T60" fmla="*/ 37 w 88"/>
                <a:gd name="T61" fmla="*/ 24 h 70"/>
                <a:gd name="T62" fmla="*/ 32 w 88"/>
                <a:gd name="T63" fmla="*/ 20 h 70"/>
                <a:gd name="T64" fmla="*/ 29 w 88"/>
                <a:gd name="T65" fmla="*/ 20 h 70"/>
                <a:gd name="T66" fmla="*/ 25 w 88"/>
                <a:gd name="T67" fmla="*/ 23 h 70"/>
                <a:gd name="T68" fmla="*/ 27 w 88"/>
                <a:gd name="T69" fmla="*/ 27 h 70"/>
                <a:gd name="T70" fmla="*/ 27 w 88"/>
                <a:gd name="T71" fmla="*/ 33 h 70"/>
                <a:gd name="T72" fmla="*/ 25 w 88"/>
                <a:gd name="T73" fmla="*/ 34 h 70"/>
                <a:gd name="T74" fmla="*/ 19 w 88"/>
                <a:gd name="T75" fmla="*/ 31 h 70"/>
                <a:gd name="T76" fmla="*/ 19 w 88"/>
                <a:gd name="T77" fmla="*/ 28 h 70"/>
                <a:gd name="T78" fmla="*/ 15 w 88"/>
                <a:gd name="T79" fmla="*/ 31 h 70"/>
                <a:gd name="T80" fmla="*/ 12 w 88"/>
                <a:gd name="T81" fmla="*/ 30 h 70"/>
                <a:gd name="T82" fmla="*/ 10 w 88"/>
                <a:gd name="T83" fmla="*/ 25 h 70"/>
                <a:gd name="T84" fmla="*/ 18 w 88"/>
                <a:gd name="T85" fmla="*/ 20 h 70"/>
                <a:gd name="T86" fmla="*/ 17 w 88"/>
                <a:gd name="T87" fmla="*/ 19 h 70"/>
                <a:gd name="T88" fmla="*/ 13 w 88"/>
                <a:gd name="T89" fmla="*/ 14 h 70"/>
                <a:gd name="T90" fmla="*/ 9 w 88"/>
                <a:gd name="T91" fmla="*/ 14 h 70"/>
                <a:gd name="T92" fmla="*/ 11 w 88"/>
                <a:gd name="T93" fmla="*/ 11 h 70"/>
                <a:gd name="T94" fmla="*/ 12 w 88"/>
                <a:gd name="T95" fmla="*/ 5 h 70"/>
                <a:gd name="T96" fmla="*/ 11 w 88"/>
                <a:gd name="T97" fmla="*/ 3 h 70"/>
                <a:gd name="T98" fmla="*/ 8 w 88"/>
                <a:gd name="T99" fmla="*/ 0 h 70"/>
                <a:gd name="T100" fmla="*/ 21 w 88"/>
                <a:gd name="T101" fmla="*/ 52 h 70"/>
                <a:gd name="T102" fmla="*/ 26 w 88"/>
                <a:gd name="T103" fmla="*/ 48 h 70"/>
                <a:gd name="T104" fmla="*/ 30 w 88"/>
                <a:gd name="T105" fmla="*/ 46 h 70"/>
                <a:gd name="T106" fmla="*/ 38 w 88"/>
                <a:gd name="T107" fmla="*/ 47 h 70"/>
                <a:gd name="T108" fmla="*/ 42 w 88"/>
                <a:gd name="T109" fmla="*/ 48 h 70"/>
                <a:gd name="T110" fmla="*/ 49 w 88"/>
                <a:gd name="T111" fmla="*/ 53 h 70"/>
                <a:gd name="T112" fmla="*/ 50 w 88"/>
                <a:gd name="T113" fmla="*/ 58 h 70"/>
                <a:gd name="T114" fmla="*/ 49 w 88"/>
                <a:gd name="T115" fmla="*/ 61 h 70"/>
                <a:gd name="T116" fmla="*/ 61 w 88"/>
                <a:gd name="T1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70">
                  <a:moveTo>
                    <a:pt x="61" y="70"/>
                  </a:moveTo>
                  <a:lnTo>
                    <a:pt x="88" y="35"/>
                  </a:lnTo>
                  <a:lnTo>
                    <a:pt x="88" y="35"/>
                  </a:lnTo>
                  <a:lnTo>
                    <a:pt x="87" y="35"/>
                  </a:lnTo>
                  <a:lnTo>
                    <a:pt x="85" y="35"/>
                  </a:lnTo>
                  <a:lnTo>
                    <a:pt x="82" y="37"/>
                  </a:lnTo>
                  <a:lnTo>
                    <a:pt x="82" y="37"/>
                  </a:lnTo>
                  <a:lnTo>
                    <a:pt x="80" y="39"/>
                  </a:lnTo>
                  <a:lnTo>
                    <a:pt x="79" y="41"/>
                  </a:lnTo>
                  <a:lnTo>
                    <a:pt x="78" y="44"/>
                  </a:lnTo>
                  <a:lnTo>
                    <a:pt x="78" y="44"/>
                  </a:lnTo>
                  <a:lnTo>
                    <a:pt x="76" y="42"/>
                  </a:lnTo>
                  <a:lnTo>
                    <a:pt x="75" y="41"/>
                  </a:lnTo>
                  <a:lnTo>
                    <a:pt x="71" y="41"/>
                  </a:lnTo>
                  <a:lnTo>
                    <a:pt x="68" y="41"/>
                  </a:lnTo>
                  <a:lnTo>
                    <a:pt x="67" y="42"/>
                  </a:lnTo>
                  <a:lnTo>
                    <a:pt x="67" y="42"/>
                  </a:lnTo>
                  <a:lnTo>
                    <a:pt x="69" y="47"/>
                  </a:lnTo>
                  <a:lnTo>
                    <a:pt x="69" y="51"/>
                  </a:lnTo>
                  <a:lnTo>
                    <a:pt x="67" y="53"/>
                  </a:lnTo>
                  <a:lnTo>
                    <a:pt x="65" y="53"/>
                  </a:lnTo>
                  <a:lnTo>
                    <a:pt x="65" y="53"/>
                  </a:lnTo>
                  <a:lnTo>
                    <a:pt x="61" y="52"/>
                  </a:lnTo>
                  <a:lnTo>
                    <a:pt x="60" y="49"/>
                  </a:lnTo>
                  <a:lnTo>
                    <a:pt x="60" y="46"/>
                  </a:lnTo>
                  <a:lnTo>
                    <a:pt x="60" y="46"/>
                  </a:lnTo>
                  <a:lnTo>
                    <a:pt x="57" y="48"/>
                  </a:lnTo>
                  <a:lnTo>
                    <a:pt x="55" y="48"/>
                  </a:lnTo>
                  <a:lnTo>
                    <a:pt x="52" y="46"/>
                  </a:lnTo>
                  <a:lnTo>
                    <a:pt x="52" y="46"/>
                  </a:lnTo>
                  <a:lnTo>
                    <a:pt x="51" y="44"/>
                  </a:lnTo>
                  <a:lnTo>
                    <a:pt x="52" y="41"/>
                  </a:lnTo>
                  <a:lnTo>
                    <a:pt x="56" y="40"/>
                  </a:lnTo>
                  <a:lnTo>
                    <a:pt x="60" y="39"/>
                  </a:lnTo>
                  <a:lnTo>
                    <a:pt x="60" y="39"/>
                  </a:lnTo>
                  <a:lnTo>
                    <a:pt x="60" y="37"/>
                  </a:lnTo>
                  <a:lnTo>
                    <a:pt x="59" y="33"/>
                  </a:lnTo>
                  <a:lnTo>
                    <a:pt x="57" y="31"/>
                  </a:lnTo>
                  <a:lnTo>
                    <a:pt x="57" y="31"/>
                  </a:lnTo>
                  <a:lnTo>
                    <a:pt x="54" y="30"/>
                  </a:lnTo>
                  <a:lnTo>
                    <a:pt x="52" y="30"/>
                  </a:lnTo>
                  <a:lnTo>
                    <a:pt x="49" y="31"/>
                  </a:lnTo>
                  <a:lnTo>
                    <a:pt x="49" y="31"/>
                  </a:lnTo>
                  <a:lnTo>
                    <a:pt x="51" y="30"/>
                  </a:lnTo>
                  <a:lnTo>
                    <a:pt x="52" y="28"/>
                  </a:lnTo>
                  <a:lnTo>
                    <a:pt x="53" y="26"/>
                  </a:lnTo>
                  <a:lnTo>
                    <a:pt x="53" y="26"/>
                  </a:lnTo>
                  <a:lnTo>
                    <a:pt x="53" y="20"/>
                  </a:lnTo>
                  <a:lnTo>
                    <a:pt x="51" y="18"/>
                  </a:lnTo>
                  <a:lnTo>
                    <a:pt x="50" y="16"/>
                  </a:lnTo>
                  <a:lnTo>
                    <a:pt x="50" y="15"/>
                  </a:lnTo>
                  <a:lnTo>
                    <a:pt x="50" y="15"/>
                  </a:lnTo>
                  <a:lnTo>
                    <a:pt x="50" y="15"/>
                  </a:lnTo>
                  <a:lnTo>
                    <a:pt x="46" y="16"/>
                  </a:lnTo>
                  <a:lnTo>
                    <a:pt x="43" y="17"/>
                  </a:lnTo>
                  <a:lnTo>
                    <a:pt x="40" y="19"/>
                  </a:lnTo>
                  <a:lnTo>
                    <a:pt x="40" y="19"/>
                  </a:lnTo>
                  <a:lnTo>
                    <a:pt x="39" y="23"/>
                  </a:lnTo>
                  <a:lnTo>
                    <a:pt x="38" y="25"/>
                  </a:lnTo>
                  <a:lnTo>
                    <a:pt x="39" y="27"/>
                  </a:lnTo>
                  <a:lnTo>
                    <a:pt x="39" y="27"/>
                  </a:lnTo>
                  <a:lnTo>
                    <a:pt x="37" y="24"/>
                  </a:lnTo>
                  <a:lnTo>
                    <a:pt x="36" y="21"/>
                  </a:lnTo>
                  <a:lnTo>
                    <a:pt x="32" y="20"/>
                  </a:lnTo>
                  <a:lnTo>
                    <a:pt x="32" y="20"/>
                  </a:lnTo>
                  <a:lnTo>
                    <a:pt x="29" y="20"/>
                  </a:lnTo>
                  <a:lnTo>
                    <a:pt x="27" y="21"/>
                  </a:lnTo>
                  <a:lnTo>
                    <a:pt x="25" y="23"/>
                  </a:lnTo>
                  <a:lnTo>
                    <a:pt x="25" y="23"/>
                  </a:lnTo>
                  <a:lnTo>
                    <a:pt x="27" y="27"/>
                  </a:lnTo>
                  <a:lnTo>
                    <a:pt x="28" y="31"/>
                  </a:lnTo>
                  <a:lnTo>
                    <a:pt x="27" y="33"/>
                  </a:lnTo>
                  <a:lnTo>
                    <a:pt x="25" y="34"/>
                  </a:lnTo>
                  <a:lnTo>
                    <a:pt x="25" y="34"/>
                  </a:lnTo>
                  <a:lnTo>
                    <a:pt x="22" y="33"/>
                  </a:lnTo>
                  <a:lnTo>
                    <a:pt x="19" y="31"/>
                  </a:lnTo>
                  <a:lnTo>
                    <a:pt x="19" y="28"/>
                  </a:lnTo>
                  <a:lnTo>
                    <a:pt x="19" y="28"/>
                  </a:lnTo>
                  <a:lnTo>
                    <a:pt x="17" y="30"/>
                  </a:lnTo>
                  <a:lnTo>
                    <a:pt x="15" y="31"/>
                  </a:lnTo>
                  <a:lnTo>
                    <a:pt x="12" y="30"/>
                  </a:lnTo>
                  <a:lnTo>
                    <a:pt x="12" y="30"/>
                  </a:lnTo>
                  <a:lnTo>
                    <a:pt x="10" y="28"/>
                  </a:lnTo>
                  <a:lnTo>
                    <a:pt x="10" y="25"/>
                  </a:lnTo>
                  <a:lnTo>
                    <a:pt x="12" y="23"/>
                  </a:lnTo>
                  <a:lnTo>
                    <a:pt x="18" y="20"/>
                  </a:lnTo>
                  <a:lnTo>
                    <a:pt x="18" y="20"/>
                  </a:lnTo>
                  <a:lnTo>
                    <a:pt x="17" y="19"/>
                  </a:lnTo>
                  <a:lnTo>
                    <a:pt x="16" y="16"/>
                  </a:lnTo>
                  <a:lnTo>
                    <a:pt x="13" y="14"/>
                  </a:lnTo>
                  <a:lnTo>
                    <a:pt x="11" y="14"/>
                  </a:lnTo>
                  <a:lnTo>
                    <a:pt x="9" y="14"/>
                  </a:lnTo>
                  <a:lnTo>
                    <a:pt x="9" y="14"/>
                  </a:lnTo>
                  <a:lnTo>
                    <a:pt x="11" y="11"/>
                  </a:lnTo>
                  <a:lnTo>
                    <a:pt x="12" y="9"/>
                  </a:lnTo>
                  <a:lnTo>
                    <a:pt x="12" y="5"/>
                  </a:lnTo>
                  <a:lnTo>
                    <a:pt x="12" y="5"/>
                  </a:lnTo>
                  <a:lnTo>
                    <a:pt x="11" y="3"/>
                  </a:lnTo>
                  <a:lnTo>
                    <a:pt x="10" y="1"/>
                  </a:lnTo>
                  <a:lnTo>
                    <a:pt x="8" y="0"/>
                  </a:lnTo>
                  <a:lnTo>
                    <a:pt x="0" y="43"/>
                  </a:lnTo>
                  <a:lnTo>
                    <a:pt x="21" y="52"/>
                  </a:lnTo>
                  <a:lnTo>
                    <a:pt x="21" y="52"/>
                  </a:lnTo>
                  <a:lnTo>
                    <a:pt x="26" y="48"/>
                  </a:lnTo>
                  <a:lnTo>
                    <a:pt x="26" y="48"/>
                  </a:lnTo>
                  <a:lnTo>
                    <a:pt x="30" y="46"/>
                  </a:lnTo>
                  <a:lnTo>
                    <a:pt x="35" y="46"/>
                  </a:lnTo>
                  <a:lnTo>
                    <a:pt x="38" y="47"/>
                  </a:lnTo>
                  <a:lnTo>
                    <a:pt x="42" y="48"/>
                  </a:lnTo>
                  <a:lnTo>
                    <a:pt x="42" y="48"/>
                  </a:lnTo>
                  <a:lnTo>
                    <a:pt x="46" y="51"/>
                  </a:lnTo>
                  <a:lnTo>
                    <a:pt x="49" y="53"/>
                  </a:lnTo>
                  <a:lnTo>
                    <a:pt x="50" y="56"/>
                  </a:lnTo>
                  <a:lnTo>
                    <a:pt x="50" y="58"/>
                  </a:lnTo>
                  <a:lnTo>
                    <a:pt x="50" y="58"/>
                  </a:lnTo>
                  <a:lnTo>
                    <a:pt x="49" y="61"/>
                  </a:lnTo>
                  <a:lnTo>
                    <a:pt x="47" y="64"/>
                  </a:lnTo>
                  <a:lnTo>
                    <a:pt x="61" y="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58"/>
            <p:cNvSpPr>
              <a:spLocks/>
            </p:cNvSpPr>
            <p:nvPr userDrawn="1"/>
          </p:nvSpPr>
          <p:spPr bwMode="auto">
            <a:xfrm>
              <a:off x="4657" y="2257"/>
              <a:ext cx="108" cy="19"/>
            </a:xfrm>
            <a:custGeom>
              <a:avLst/>
              <a:gdLst>
                <a:gd name="T0" fmla="*/ 90 w 108"/>
                <a:gd name="T1" fmla="*/ 16 h 19"/>
                <a:gd name="T2" fmla="*/ 108 w 108"/>
                <a:gd name="T3" fmla="*/ 9 h 19"/>
                <a:gd name="T4" fmla="*/ 90 w 108"/>
                <a:gd name="T5" fmla="*/ 1 h 19"/>
                <a:gd name="T6" fmla="*/ 90 w 108"/>
                <a:gd name="T7" fmla="*/ 1 h 19"/>
                <a:gd name="T8" fmla="*/ 61 w 108"/>
                <a:gd name="T9" fmla="*/ 1 h 19"/>
                <a:gd name="T10" fmla="*/ 15 w 108"/>
                <a:gd name="T11" fmla="*/ 0 h 19"/>
                <a:gd name="T12" fmla="*/ 0 w 108"/>
                <a:gd name="T13" fmla="*/ 19 h 19"/>
                <a:gd name="T14" fmla="*/ 0 w 108"/>
                <a:gd name="T15" fmla="*/ 19 h 19"/>
                <a:gd name="T16" fmla="*/ 90 w 108"/>
                <a:gd name="T1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9">
                  <a:moveTo>
                    <a:pt x="90" y="16"/>
                  </a:moveTo>
                  <a:lnTo>
                    <a:pt x="108" y="9"/>
                  </a:lnTo>
                  <a:lnTo>
                    <a:pt x="90" y="1"/>
                  </a:lnTo>
                  <a:lnTo>
                    <a:pt x="90" y="1"/>
                  </a:lnTo>
                  <a:lnTo>
                    <a:pt x="61" y="1"/>
                  </a:lnTo>
                  <a:lnTo>
                    <a:pt x="15" y="0"/>
                  </a:lnTo>
                  <a:lnTo>
                    <a:pt x="0" y="19"/>
                  </a:lnTo>
                  <a:lnTo>
                    <a:pt x="0" y="19"/>
                  </a:lnTo>
                  <a:lnTo>
                    <a:pt x="90"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59"/>
            <p:cNvSpPr>
              <a:spLocks/>
            </p:cNvSpPr>
            <p:nvPr userDrawn="1"/>
          </p:nvSpPr>
          <p:spPr bwMode="auto">
            <a:xfrm>
              <a:off x="4691" y="2304"/>
              <a:ext cx="65" cy="62"/>
            </a:xfrm>
            <a:custGeom>
              <a:avLst/>
              <a:gdLst>
                <a:gd name="T0" fmla="*/ 34 w 65"/>
                <a:gd name="T1" fmla="*/ 62 h 62"/>
                <a:gd name="T2" fmla="*/ 34 w 65"/>
                <a:gd name="T3" fmla="*/ 62 h 62"/>
                <a:gd name="T4" fmla="*/ 24 w 65"/>
                <a:gd name="T5" fmla="*/ 57 h 62"/>
                <a:gd name="T6" fmla="*/ 16 w 65"/>
                <a:gd name="T7" fmla="*/ 52 h 62"/>
                <a:gd name="T8" fmla="*/ 9 w 65"/>
                <a:gd name="T9" fmla="*/ 47 h 62"/>
                <a:gd name="T10" fmla="*/ 4 w 65"/>
                <a:gd name="T11" fmla="*/ 40 h 62"/>
                <a:gd name="T12" fmla="*/ 4 w 65"/>
                <a:gd name="T13" fmla="*/ 40 h 62"/>
                <a:gd name="T14" fmla="*/ 2 w 65"/>
                <a:gd name="T15" fmla="*/ 36 h 62"/>
                <a:gd name="T16" fmla="*/ 0 w 65"/>
                <a:gd name="T17" fmla="*/ 32 h 62"/>
                <a:gd name="T18" fmla="*/ 0 w 65"/>
                <a:gd name="T19" fmla="*/ 26 h 62"/>
                <a:gd name="T20" fmla="*/ 2 w 65"/>
                <a:gd name="T21" fmla="*/ 21 h 62"/>
                <a:gd name="T22" fmla="*/ 4 w 65"/>
                <a:gd name="T23" fmla="*/ 16 h 62"/>
                <a:gd name="T24" fmla="*/ 6 w 65"/>
                <a:gd name="T25" fmla="*/ 11 h 62"/>
                <a:gd name="T26" fmla="*/ 9 w 65"/>
                <a:gd name="T27" fmla="*/ 7 h 62"/>
                <a:gd name="T28" fmla="*/ 14 w 65"/>
                <a:gd name="T29" fmla="*/ 4 h 62"/>
                <a:gd name="T30" fmla="*/ 14 w 65"/>
                <a:gd name="T31" fmla="*/ 4 h 62"/>
                <a:gd name="T32" fmla="*/ 17 w 65"/>
                <a:gd name="T33" fmla="*/ 6 h 62"/>
                <a:gd name="T34" fmla="*/ 17 w 65"/>
                <a:gd name="T35" fmla="*/ 8 h 62"/>
                <a:gd name="T36" fmla="*/ 18 w 65"/>
                <a:gd name="T37" fmla="*/ 10 h 62"/>
                <a:gd name="T38" fmla="*/ 18 w 65"/>
                <a:gd name="T39" fmla="*/ 10 h 62"/>
                <a:gd name="T40" fmla="*/ 32 w 65"/>
                <a:gd name="T41" fmla="*/ 9 h 62"/>
                <a:gd name="T42" fmla="*/ 32 w 65"/>
                <a:gd name="T43" fmla="*/ 9 h 62"/>
                <a:gd name="T44" fmla="*/ 32 w 65"/>
                <a:gd name="T45" fmla="*/ 5 h 62"/>
                <a:gd name="T46" fmla="*/ 32 w 65"/>
                <a:gd name="T47" fmla="*/ 2 h 62"/>
                <a:gd name="T48" fmla="*/ 30 w 65"/>
                <a:gd name="T49" fmla="*/ 0 h 62"/>
                <a:gd name="T50" fmla="*/ 30 w 65"/>
                <a:gd name="T51" fmla="*/ 0 h 62"/>
                <a:gd name="T52" fmla="*/ 35 w 65"/>
                <a:gd name="T53" fmla="*/ 3 h 62"/>
                <a:gd name="T54" fmla="*/ 36 w 65"/>
                <a:gd name="T55" fmla="*/ 6 h 62"/>
                <a:gd name="T56" fmla="*/ 37 w 65"/>
                <a:gd name="T57" fmla="*/ 9 h 62"/>
                <a:gd name="T58" fmla="*/ 37 w 65"/>
                <a:gd name="T59" fmla="*/ 9 h 62"/>
                <a:gd name="T60" fmla="*/ 50 w 65"/>
                <a:gd name="T61" fmla="*/ 10 h 62"/>
                <a:gd name="T62" fmla="*/ 50 w 65"/>
                <a:gd name="T63" fmla="*/ 10 h 62"/>
                <a:gd name="T64" fmla="*/ 49 w 65"/>
                <a:gd name="T65" fmla="*/ 6 h 62"/>
                <a:gd name="T66" fmla="*/ 48 w 65"/>
                <a:gd name="T67" fmla="*/ 2 h 62"/>
                <a:gd name="T68" fmla="*/ 48 w 65"/>
                <a:gd name="T69" fmla="*/ 2 h 62"/>
                <a:gd name="T70" fmla="*/ 52 w 65"/>
                <a:gd name="T71" fmla="*/ 5 h 62"/>
                <a:gd name="T72" fmla="*/ 56 w 65"/>
                <a:gd name="T73" fmla="*/ 7 h 62"/>
                <a:gd name="T74" fmla="*/ 59 w 65"/>
                <a:gd name="T75" fmla="*/ 11 h 62"/>
                <a:gd name="T76" fmla="*/ 62 w 65"/>
                <a:gd name="T77" fmla="*/ 15 h 62"/>
                <a:gd name="T78" fmla="*/ 64 w 65"/>
                <a:gd name="T79" fmla="*/ 22 h 62"/>
                <a:gd name="T80" fmla="*/ 65 w 65"/>
                <a:gd name="T81" fmla="*/ 29 h 62"/>
                <a:gd name="T82" fmla="*/ 65 w 65"/>
                <a:gd name="T83" fmla="*/ 29 h 62"/>
                <a:gd name="T84" fmla="*/ 64 w 65"/>
                <a:gd name="T85" fmla="*/ 36 h 62"/>
                <a:gd name="T86" fmla="*/ 61 w 65"/>
                <a:gd name="T87" fmla="*/ 43 h 62"/>
                <a:gd name="T88" fmla="*/ 56 w 65"/>
                <a:gd name="T89" fmla="*/ 48 h 62"/>
                <a:gd name="T90" fmla="*/ 52 w 65"/>
                <a:gd name="T91" fmla="*/ 52 h 62"/>
                <a:gd name="T92" fmla="*/ 52 w 65"/>
                <a:gd name="T93" fmla="*/ 52 h 62"/>
                <a:gd name="T94" fmla="*/ 42 w 65"/>
                <a:gd name="T95" fmla="*/ 58 h 62"/>
                <a:gd name="T96" fmla="*/ 34 w 65"/>
                <a:gd name="T9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62">
                  <a:moveTo>
                    <a:pt x="34" y="62"/>
                  </a:moveTo>
                  <a:lnTo>
                    <a:pt x="34" y="62"/>
                  </a:lnTo>
                  <a:lnTo>
                    <a:pt x="24" y="57"/>
                  </a:lnTo>
                  <a:lnTo>
                    <a:pt x="16" y="52"/>
                  </a:lnTo>
                  <a:lnTo>
                    <a:pt x="9" y="47"/>
                  </a:lnTo>
                  <a:lnTo>
                    <a:pt x="4" y="40"/>
                  </a:lnTo>
                  <a:lnTo>
                    <a:pt x="4" y="40"/>
                  </a:lnTo>
                  <a:lnTo>
                    <a:pt x="2" y="36"/>
                  </a:lnTo>
                  <a:lnTo>
                    <a:pt x="0" y="32"/>
                  </a:lnTo>
                  <a:lnTo>
                    <a:pt x="0" y="26"/>
                  </a:lnTo>
                  <a:lnTo>
                    <a:pt x="2" y="21"/>
                  </a:lnTo>
                  <a:lnTo>
                    <a:pt x="4" y="16"/>
                  </a:lnTo>
                  <a:lnTo>
                    <a:pt x="6" y="11"/>
                  </a:lnTo>
                  <a:lnTo>
                    <a:pt x="9" y="7"/>
                  </a:lnTo>
                  <a:lnTo>
                    <a:pt x="14" y="4"/>
                  </a:lnTo>
                  <a:lnTo>
                    <a:pt x="14" y="4"/>
                  </a:lnTo>
                  <a:lnTo>
                    <a:pt x="17" y="6"/>
                  </a:lnTo>
                  <a:lnTo>
                    <a:pt x="17" y="8"/>
                  </a:lnTo>
                  <a:lnTo>
                    <a:pt x="18" y="10"/>
                  </a:lnTo>
                  <a:lnTo>
                    <a:pt x="18" y="10"/>
                  </a:lnTo>
                  <a:lnTo>
                    <a:pt x="32" y="9"/>
                  </a:lnTo>
                  <a:lnTo>
                    <a:pt x="32" y="9"/>
                  </a:lnTo>
                  <a:lnTo>
                    <a:pt x="32" y="5"/>
                  </a:lnTo>
                  <a:lnTo>
                    <a:pt x="32" y="2"/>
                  </a:lnTo>
                  <a:lnTo>
                    <a:pt x="30" y="0"/>
                  </a:lnTo>
                  <a:lnTo>
                    <a:pt x="30" y="0"/>
                  </a:lnTo>
                  <a:lnTo>
                    <a:pt x="35" y="3"/>
                  </a:lnTo>
                  <a:lnTo>
                    <a:pt x="36" y="6"/>
                  </a:lnTo>
                  <a:lnTo>
                    <a:pt x="37" y="9"/>
                  </a:lnTo>
                  <a:lnTo>
                    <a:pt x="37" y="9"/>
                  </a:lnTo>
                  <a:lnTo>
                    <a:pt x="50" y="10"/>
                  </a:lnTo>
                  <a:lnTo>
                    <a:pt x="50" y="10"/>
                  </a:lnTo>
                  <a:lnTo>
                    <a:pt x="49" y="6"/>
                  </a:lnTo>
                  <a:lnTo>
                    <a:pt x="48" y="2"/>
                  </a:lnTo>
                  <a:lnTo>
                    <a:pt x="48" y="2"/>
                  </a:lnTo>
                  <a:lnTo>
                    <a:pt x="52" y="5"/>
                  </a:lnTo>
                  <a:lnTo>
                    <a:pt x="56" y="7"/>
                  </a:lnTo>
                  <a:lnTo>
                    <a:pt x="59" y="11"/>
                  </a:lnTo>
                  <a:lnTo>
                    <a:pt x="62" y="15"/>
                  </a:lnTo>
                  <a:lnTo>
                    <a:pt x="64" y="22"/>
                  </a:lnTo>
                  <a:lnTo>
                    <a:pt x="65" y="29"/>
                  </a:lnTo>
                  <a:lnTo>
                    <a:pt x="65" y="29"/>
                  </a:lnTo>
                  <a:lnTo>
                    <a:pt x="64" y="36"/>
                  </a:lnTo>
                  <a:lnTo>
                    <a:pt x="61" y="43"/>
                  </a:lnTo>
                  <a:lnTo>
                    <a:pt x="56" y="48"/>
                  </a:lnTo>
                  <a:lnTo>
                    <a:pt x="52" y="52"/>
                  </a:lnTo>
                  <a:lnTo>
                    <a:pt x="52" y="52"/>
                  </a:lnTo>
                  <a:lnTo>
                    <a:pt x="42" y="58"/>
                  </a:lnTo>
                  <a:lnTo>
                    <a:pt x="34" y="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60"/>
            <p:cNvSpPr>
              <a:spLocks/>
            </p:cNvSpPr>
            <p:nvPr userDrawn="1"/>
          </p:nvSpPr>
          <p:spPr bwMode="auto">
            <a:xfrm>
              <a:off x="4710" y="2456"/>
              <a:ext cx="2" cy="1"/>
            </a:xfrm>
            <a:custGeom>
              <a:avLst/>
              <a:gdLst>
                <a:gd name="T0" fmla="*/ 2 w 2"/>
                <a:gd name="T1" fmla="*/ 1 h 1"/>
                <a:gd name="T2" fmla="*/ 2 w 2"/>
                <a:gd name="T3" fmla="*/ 1 h 1"/>
                <a:gd name="T4" fmla="*/ 0 w 2"/>
                <a:gd name="T5" fmla="*/ 0 h 1"/>
                <a:gd name="T6" fmla="*/ 0 w 2"/>
                <a:gd name="T7" fmla="*/ 0 h 1"/>
                <a:gd name="T8" fmla="*/ 0 w 2"/>
                <a:gd name="T9" fmla="*/ 0 h 1"/>
                <a:gd name="T10" fmla="*/ 0 w 2"/>
                <a:gd name="T11" fmla="*/ 0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0" y="0"/>
                  </a:lnTo>
                  <a:lnTo>
                    <a:pt x="0" y="0"/>
                  </a:lnTo>
                  <a:lnTo>
                    <a:pt x="0" y="0"/>
                  </a:lnTo>
                  <a:lnTo>
                    <a:pt x="0" y="0"/>
                  </a:lnTo>
                  <a:lnTo>
                    <a:pt x="2" y="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61"/>
            <p:cNvSpPr>
              <a:spLocks/>
            </p:cNvSpPr>
            <p:nvPr userDrawn="1"/>
          </p:nvSpPr>
          <p:spPr bwMode="auto">
            <a:xfrm>
              <a:off x="4573" y="2281"/>
              <a:ext cx="12" cy="8"/>
            </a:xfrm>
            <a:custGeom>
              <a:avLst/>
              <a:gdLst>
                <a:gd name="T0" fmla="*/ 12 w 12"/>
                <a:gd name="T1" fmla="*/ 5 h 8"/>
                <a:gd name="T2" fmla="*/ 12 w 12"/>
                <a:gd name="T3" fmla="*/ 5 h 8"/>
                <a:gd name="T4" fmla="*/ 11 w 12"/>
                <a:gd name="T5" fmla="*/ 6 h 8"/>
                <a:gd name="T6" fmla="*/ 7 w 12"/>
                <a:gd name="T7" fmla="*/ 6 h 8"/>
                <a:gd name="T8" fmla="*/ 1 w 12"/>
                <a:gd name="T9" fmla="*/ 8 h 8"/>
                <a:gd name="T10" fmla="*/ 1 w 12"/>
                <a:gd name="T11" fmla="*/ 8 h 8"/>
                <a:gd name="T12" fmla="*/ 0 w 12"/>
                <a:gd name="T13" fmla="*/ 4 h 8"/>
                <a:gd name="T14" fmla="*/ 0 w 12"/>
                <a:gd name="T15" fmla="*/ 0 h 8"/>
                <a:gd name="T16" fmla="*/ 0 w 12"/>
                <a:gd name="T17" fmla="*/ 0 h 8"/>
                <a:gd name="T18" fmla="*/ 2 w 12"/>
                <a:gd name="T19" fmla="*/ 0 h 8"/>
                <a:gd name="T20" fmla="*/ 6 w 12"/>
                <a:gd name="T21" fmla="*/ 1 h 8"/>
                <a:gd name="T22" fmla="*/ 10 w 12"/>
                <a:gd name="T23" fmla="*/ 2 h 8"/>
                <a:gd name="T24" fmla="*/ 12 w 12"/>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12" y="5"/>
                  </a:moveTo>
                  <a:lnTo>
                    <a:pt x="12" y="5"/>
                  </a:lnTo>
                  <a:lnTo>
                    <a:pt x="11" y="6"/>
                  </a:lnTo>
                  <a:lnTo>
                    <a:pt x="7" y="6"/>
                  </a:lnTo>
                  <a:lnTo>
                    <a:pt x="1" y="8"/>
                  </a:lnTo>
                  <a:lnTo>
                    <a:pt x="1" y="8"/>
                  </a:lnTo>
                  <a:lnTo>
                    <a:pt x="0" y="4"/>
                  </a:lnTo>
                  <a:lnTo>
                    <a:pt x="0" y="0"/>
                  </a:lnTo>
                  <a:lnTo>
                    <a:pt x="0" y="0"/>
                  </a:lnTo>
                  <a:lnTo>
                    <a:pt x="2" y="0"/>
                  </a:lnTo>
                  <a:lnTo>
                    <a:pt x="6" y="1"/>
                  </a:lnTo>
                  <a:lnTo>
                    <a:pt x="10" y="2"/>
                  </a:lnTo>
                  <a:lnTo>
                    <a:pt x="12" y="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62"/>
            <p:cNvSpPr>
              <a:spLocks/>
            </p:cNvSpPr>
            <p:nvPr userDrawn="1"/>
          </p:nvSpPr>
          <p:spPr bwMode="auto">
            <a:xfrm>
              <a:off x="4419" y="2257"/>
              <a:ext cx="365" cy="429"/>
            </a:xfrm>
            <a:custGeom>
              <a:avLst/>
              <a:gdLst>
                <a:gd name="T0" fmla="*/ 349 w 365"/>
                <a:gd name="T1" fmla="*/ 144 h 429"/>
                <a:gd name="T2" fmla="*/ 347 w 365"/>
                <a:gd name="T3" fmla="*/ 88 h 429"/>
                <a:gd name="T4" fmla="*/ 303 w 365"/>
                <a:gd name="T5" fmla="*/ 34 h 429"/>
                <a:gd name="T6" fmla="*/ 263 w 365"/>
                <a:gd name="T7" fmla="*/ 88 h 429"/>
                <a:gd name="T8" fmla="*/ 271 w 365"/>
                <a:gd name="T9" fmla="*/ 143 h 429"/>
                <a:gd name="T10" fmla="*/ 289 w 365"/>
                <a:gd name="T11" fmla="*/ 151 h 429"/>
                <a:gd name="T12" fmla="*/ 298 w 365"/>
                <a:gd name="T13" fmla="*/ 141 h 429"/>
                <a:gd name="T14" fmla="*/ 335 w 365"/>
                <a:gd name="T15" fmla="*/ 148 h 429"/>
                <a:gd name="T16" fmla="*/ 314 w 365"/>
                <a:gd name="T17" fmla="*/ 203 h 429"/>
                <a:gd name="T18" fmla="*/ 253 w 365"/>
                <a:gd name="T19" fmla="*/ 171 h 429"/>
                <a:gd name="T20" fmla="*/ 246 w 365"/>
                <a:gd name="T21" fmla="*/ 116 h 429"/>
                <a:gd name="T22" fmla="*/ 247 w 365"/>
                <a:gd name="T23" fmla="*/ 108 h 429"/>
                <a:gd name="T24" fmla="*/ 221 w 365"/>
                <a:gd name="T25" fmla="*/ 71 h 429"/>
                <a:gd name="T26" fmla="*/ 249 w 365"/>
                <a:gd name="T27" fmla="*/ 45 h 429"/>
                <a:gd name="T28" fmla="*/ 208 w 365"/>
                <a:gd name="T29" fmla="*/ 16 h 429"/>
                <a:gd name="T30" fmla="*/ 146 w 365"/>
                <a:gd name="T31" fmla="*/ 20 h 429"/>
                <a:gd name="T32" fmla="*/ 133 w 365"/>
                <a:gd name="T33" fmla="*/ 43 h 429"/>
                <a:gd name="T34" fmla="*/ 143 w 365"/>
                <a:gd name="T35" fmla="*/ 62 h 429"/>
                <a:gd name="T36" fmla="*/ 172 w 365"/>
                <a:gd name="T37" fmla="*/ 52 h 429"/>
                <a:gd name="T38" fmla="*/ 129 w 365"/>
                <a:gd name="T39" fmla="*/ 68 h 429"/>
                <a:gd name="T40" fmla="*/ 112 w 365"/>
                <a:gd name="T41" fmla="*/ 65 h 429"/>
                <a:gd name="T42" fmla="*/ 152 w 365"/>
                <a:gd name="T43" fmla="*/ 66 h 429"/>
                <a:gd name="T44" fmla="*/ 154 w 365"/>
                <a:gd name="T45" fmla="*/ 76 h 429"/>
                <a:gd name="T46" fmla="*/ 140 w 365"/>
                <a:gd name="T47" fmla="*/ 90 h 429"/>
                <a:gd name="T48" fmla="*/ 153 w 365"/>
                <a:gd name="T49" fmla="*/ 113 h 429"/>
                <a:gd name="T50" fmla="*/ 79 w 365"/>
                <a:gd name="T51" fmla="*/ 163 h 429"/>
                <a:gd name="T52" fmla="*/ 32 w 365"/>
                <a:gd name="T53" fmla="*/ 149 h 429"/>
                <a:gd name="T54" fmla="*/ 25 w 365"/>
                <a:gd name="T55" fmla="*/ 157 h 429"/>
                <a:gd name="T56" fmla="*/ 31 w 365"/>
                <a:gd name="T57" fmla="*/ 169 h 429"/>
                <a:gd name="T58" fmla="*/ 2 w 365"/>
                <a:gd name="T59" fmla="*/ 180 h 429"/>
                <a:gd name="T60" fmla="*/ 35 w 365"/>
                <a:gd name="T61" fmla="*/ 184 h 429"/>
                <a:gd name="T62" fmla="*/ 22 w 365"/>
                <a:gd name="T63" fmla="*/ 195 h 429"/>
                <a:gd name="T64" fmla="*/ 32 w 365"/>
                <a:gd name="T65" fmla="*/ 205 h 429"/>
                <a:gd name="T66" fmla="*/ 61 w 365"/>
                <a:gd name="T67" fmla="*/ 203 h 429"/>
                <a:gd name="T68" fmla="*/ 69 w 365"/>
                <a:gd name="T69" fmla="*/ 205 h 429"/>
                <a:gd name="T70" fmla="*/ 96 w 365"/>
                <a:gd name="T71" fmla="*/ 182 h 429"/>
                <a:gd name="T72" fmla="*/ 126 w 365"/>
                <a:gd name="T73" fmla="*/ 177 h 429"/>
                <a:gd name="T74" fmla="*/ 166 w 365"/>
                <a:gd name="T75" fmla="*/ 192 h 429"/>
                <a:gd name="T76" fmla="*/ 246 w 365"/>
                <a:gd name="T77" fmla="*/ 227 h 429"/>
                <a:gd name="T78" fmla="*/ 275 w 365"/>
                <a:gd name="T79" fmla="*/ 289 h 429"/>
                <a:gd name="T80" fmla="*/ 274 w 365"/>
                <a:gd name="T81" fmla="*/ 304 h 429"/>
                <a:gd name="T82" fmla="*/ 302 w 365"/>
                <a:gd name="T83" fmla="*/ 310 h 429"/>
                <a:gd name="T84" fmla="*/ 310 w 365"/>
                <a:gd name="T85" fmla="*/ 369 h 429"/>
                <a:gd name="T86" fmla="*/ 272 w 365"/>
                <a:gd name="T87" fmla="*/ 375 h 429"/>
                <a:gd name="T88" fmla="*/ 290 w 365"/>
                <a:gd name="T89" fmla="*/ 383 h 429"/>
                <a:gd name="T90" fmla="*/ 282 w 365"/>
                <a:gd name="T91" fmla="*/ 390 h 429"/>
                <a:gd name="T92" fmla="*/ 280 w 365"/>
                <a:gd name="T93" fmla="*/ 418 h 429"/>
                <a:gd name="T94" fmla="*/ 296 w 365"/>
                <a:gd name="T95" fmla="*/ 408 h 429"/>
                <a:gd name="T96" fmla="*/ 303 w 365"/>
                <a:gd name="T97" fmla="*/ 412 h 429"/>
                <a:gd name="T98" fmla="*/ 321 w 365"/>
                <a:gd name="T99" fmla="*/ 424 h 429"/>
                <a:gd name="T100" fmla="*/ 326 w 365"/>
                <a:gd name="T101" fmla="*/ 399 h 429"/>
                <a:gd name="T102" fmla="*/ 346 w 365"/>
                <a:gd name="T103" fmla="*/ 406 h 429"/>
                <a:gd name="T104" fmla="*/ 348 w 365"/>
                <a:gd name="T105" fmla="*/ 369 h 429"/>
                <a:gd name="T106" fmla="*/ 354 w 365"/>
                <a:gd name="T107" fmla="*/ 352 h 429"/>
                <a:gd name="T108" fmla="*/ 353 w 365"/>
                <a:gd name="T109" fmla="*/ 325 h 429"/>
                <a:gd name="T110" fmla="*/ 337 w 365"/>
                <a:gd name="T111" fmla="*/ 299 h 429"/>
                <a:gd name="T112" fmla="*/ 313 w 365"/>
                <a:gd name="T113" fmla="*/ 272 h 429"/>
                <a:gd name="T114" fmla="*/ 313 w 365"/>
                <a:gd name="T115" fmla="*/ 246 h 429"/>
                <a:gd name="T116" fmla="*/ 318 w 365"/>
                <a:gd name="T117" fmla="*/ 222 h 429"/>
                <a:gd name="T118" fmla="*/ 364 w 365"/>
                <a:gd name="T119" fmla="*/ 18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 h="429">
                  <a:moveTo>
                    <a:pt x="355" y="165"/>
                  </a:moveTo>
                  <a:lnTo>
                    <a:pt x="355" y="165"/>
                  </a:lnTo>
                  <a:lnTo>
                    <a:pt x="361" y="166"/>
                  </a:lnTo>
                  <a:lnTo>
                    <a:pt x="364" y="165"/>
                  </a:lnTo>
                  <a:lnTo>
                    <a:pt x="364" y="165"/>
                  </a:lnTo>
                  <a:lnTo>
                    <a:pt x="364" y="158"/>
                  </a:lnTo>
                  <a:lnTo>
                    <a:pt x="362" y="149"/>
                  </a:lnTo>
                  <a:lnTo>
                    <a:pt x="362" y="149"/>
                  </a:lnTo>
                  <a:lnTo>
                    <a:pt x="360" y="149"/>
                  </a:lnTo>
                  <a:lnTo>
                    <a:pt x="356" y="149"/>
                  </a:lnTo>
                  <a:lnTo>
                    <a:pt x="352" y="148"/>
                  </a:lnTo>
                  <a:lnTo>
                    <a:pt x="349" y="144"/>
                  </a:lnTo>
                  <a:lnTo>
                    <a:pt x="349" y="144"/>
                  </a:lnTo>
                  <a:lnTo>
                    <a:pt x="347" y="140"/>
                  </a:lnTo>
                  <a:lnTo>
                    <a:pt x="347" y="140"/>
                  </a:lnTo>
                  <a:lnTo>
                    <a:pt x="340" y="131"/>
                  </a:lnTo>
                  <a:lnTo>
                    <a:pt x="333" y="125"/>
                  </a:lnTo>
                  <a:lnTo>
                    <a:pt x="325" y="120"/>
                  </a:lnTo>
                  <a:lnTo>
                    <a:pt x="318" y="115"/>
                  </a:lnTo>
                  <a:lnTo>
                    <a:pt x="318" y="115"/>
                  </a:lnTo>
                  <a:lnTo>
                    <a:pt x="329" y="109"/>
                  </a:lnTo>
                  <a:lnTo>
                    <a:pt x="337" y="102"/>
                  </a:lnTo>
                  <a:lnTo>
                    <a:pt x="341" y="97"/>
                  </a:lnTo>
                  <a:lnTo>
                    <a:pt x="345" y="93"/>
                  </a:lnTo>
                  <a:lnTo>
                    <a:pt x="345" y="93"/>
                  </a:lnTo>
                  <a:lnTo>
                    <a:pt x="347" y="88"/>
                  </a:lnTo>
                  <a:lnTo>
                    <a:pt x="348" y="82"/>
                  </a:lnTo>
                  <a:lnTo>
                    <a:pt x="349" y="76"/>
                  </a:lnTo>
                  <a:lnTo>
                    <a:pt x="349" y="68"/>
                  </a:lnTo>
                  <a:lnTo>
                    <a:pt x="347" y="61"/>
                  </a:lnTo>
                  <a:lnTo>
                    <a:pt x="343" y="53"/>
                  </a:lnTo>
                  <a:lnTo>
                    <a:pt x="338" y="47"/>
                  </a:lnTo>
                  <a:lnTo>
                    <a:pt x="334" y="43"/>
                  </a:lnTo>
                  <a:lnTo>
                    <a:pt x="329" y="40"/>
                  </a:lnTo>
                  <a:lnTo>
                    <a:pt x="329" y="40"/>
                  </a:lnTo>
                  <a:lnTo>
                    <a:pt x="322" y="37"/>
                  </a:lnTo>
                  <a:lnTo>
                    <a:pt x="315" y="35"/>
                  </a:lnTo>
                  <a:lnTo>
                    <a:pt x="309" y="35"/>
                  </a:lnTo>
                  <a:lnTo>
                    <a:pt x="303" y="34"/>
                  </a:lnTo>
                  <a:lnTo>
                    <a:pt x="292" y="36"/>
                  </a:lnTo>
                  <a:lnTo>
                    <a:pt x="283" y="38"/>
                  </a:lnTo>
                  <a:lnTo>
                    <a:pt x="283" y="38"/>
                  </a:lnTo>
                  <a:lnTo>
                    <a:pt x="278" y="41"/>
                  </a:lnTo>
                  <a:lnTo>
                    <a:pt x="272" y="45"/>
                  </a:lnTo>
                  <a:lnTo>
                    <a:pt x="268" y="50"/>
                  </a:lnTo>
                  <a:lnTo>
                    <a:pt x="265" y="55"/>
                  </a:lnTo>
                  <a:lnTo>
                    <a:pt x="262" y="62"/>
                  </a:lnTo>
                  <a:lnTo>
                    <a:pt x="261" y="68"/>
                  </a:lnTo>
                  <a:lnTo>
                    <a:pt x="260" y="76"/>
                  </a:lnTo>
                  <a:lnTo>
                    <a:pt x="261" y="83"/>
                  </a:lnTo>
                  <a:lnTo>
                    <a:pt x="261" y="83"/>
                  </a:lnTo>
                  <a:lnTo>
                    <a:pt x="263" y="88"/>
                  </a:lnTo>
                  <a:lnTo>
                    <a:pt x="265" y="94"/>
                  </a:lnTo>
                  <a:lnTo>
                    <a:pt x="268" y="99"/>
                  </a:lnTo>
                  <a:lnTo>
                    <a:pt x="271" y="102"/>
                  </a:lnTo>
                  <a:lnTo>
                    <a:pt x="281" y="109"/>
                  </a:lnTo>
                  <a:lnTo>
                    <a:pt x="292" y="115"/>
                  </a:lnTo>
                  <a:lnTo>
                    <a:pt x="292" y="115"/>
                  </a:lnTo>
                  <a:lnTo>
                    <a:pt x="283" y="120"/>
                  </a:lnTo>
                  <a:lnTo>
                    <a:pt x="277" y="126"/>
                  </a:lnTo>
                  <a:lnTo>
                    <a:pt x="275" y="129"/>
                  </a:lnTo>
                  <a:lnTo>
                    <a:pt x="274" y="134"/>
                  </a:lnTo>
                  <a:lnTo>
                    <a:pt x="272" y="138"/>
                  </a:lnTo>
                  <a:lnTo>
                    <a:pt x="271" y="143"/>
                  </a:lnTo>
                  <a:lnTo>
                    <a:pt x="271" y="143"/>
                  </a:lnTo>
                  <a:lnTo>
                    <a:pt x="272" y="150"/>
                  </a:lnTo>
                  <a:lnTo>
                    <a:pt x="275" y="157"/>
                  </a:lnTo>
                  <a:lnTo>
                    <a:pt x="276" y="166"/>
                  </a:lnTo>
                  <a:lnTo>
                    <a:pt x="276" y="171"/>
                  </a:lnTo>
                  <a:lnTo>
                    <a:pt x="275" y="177"/>
                  </a:lnTo>
                  <a:lnTo>
                    <a:pt x="275" y="177"/>
                  </a:lnTo>
                  <a:lnTo>
                    <a:pt x="276" y="177"/>
                  </a:lnTo>
                  <a:lnTo>
                    <a:pt x="280" y="176"/>
                  </a:lnTo>
                  <a:lnTo>
                    <a:pt x="285" y="172"/>
                  </a:lnTo>
                  <a:lnTo>
                    <a:pt x="285" y="172"/>
                  </a:lnTo>
                  <a:lnTo>
                    <a:pt x="288" y="165"/>
                  </a:lnTo>
                  <a:lnTo>
                    <a:pt x="289" y="158"/>
                  </a:lnTo>
                  <a:lnTo>
                    <a:pt x="289" y="151"/>
                  </a:lnTo>
                  <a:lnTo>
                    <a:pt x="289" y="151"/>
                  </a:lnTo>
                  <a:lnTo>
                    <a:pt x="291" y="154"/>
                  </a:lnTo>
                  <a:lnTo>
                    <a:pt x="292" y="159"/>
                  </a:lnTo>
                  <a:lnTo>
                    <a:pt x="292" y="164"/>
                  </a:lnTo>
                  <a:lnTo>
                    <a:pt x="291" y="168"/>
                  </a:lnTo>
                  <a:lnTo>
                    <a:pt x="291" y="168"/>
                  </a:lnTo>
                  <a:lnTo>
                    <a:pt x="295" y="166"/>
                  </a:lnTo>
                  <a:lnTo>
                    <a:pt x="297" y="164"/>
                  </a:lnTo>
                  <a:lnTo>
                    <a:pt x="299" y="162"/>
                  </a:lnTo>
                  <a:lnTo>
                    <a:pt x="299" y="162"/>
                  </a:lnTo>
                  <a:lnTo>
                    <a:pt x="300" y="154"/>
                  </a:lnTo>
                  <a:lnTo>
                    <a:pt x="300" y="147"/>
                  </a:lnTo>
                  <a:lnTo>
                    <a:pt x="298" y="141"/>
                  </a:lnTo>
                  <a:lnTo>
                    <a:pt x="296" y="137"/>
                  </a:lnTo>
                  <a:lnTo>
                    <a:pt x="296" y="137"/>
                  </a:lnTo>
                  <a:lnTo>
                    <a:pt x="296" y="133"/>
                  </a:lnTo>
                  <a:lnTo>
                    <a:pt x="297" y="128"/>
                  </a:lnTo>
                  <a:lnTo>
                    <a:pt x="300" y="124"/>
                  </a:lnTo>
                  <a:lnTo>
                    <a:pt x="304" y="122"/>
                  </a:lnTo>
                  <a:lnTo>
                    <a:pt x="304" y="122"/>
                  </a:lnTo>
                  <a:lnTo>
                    <a:pt x="314" y="127"/>
                  </a:lnTo>
                  <a:lnTo>
                    <a:pt x="314" y="127"/>
                  </a:lnTo>
                  <a:lnTo>
                    <a:pt x="319" y="130"/>
                  </a:lnTo>
                  <a:lnTo>
                    <a:pt x="325" y="136"/>
                  </a:lnTo>
                  <a:lnTo>
                    <a:pt x="332" y="143"/>
                  </a:lnTo>
                  <a:lnTo>
                    <a:pt x="335" y="148"/>
                  </a:lnTo>
                  <a:lnTo>
                    <a:pt x="337" y="153"/>
                  </a:lnTo>
                  <a:lnTo>
                    <a:pt x="337" y="153"/>
                  </a:lnTo>
                  <a:lnTo>
                    <a:pt x="339" y="159"/>
                  </a:lnTo>
                  <a:lnTo>
                    <a:pt x="341" y="166"/>
                  </a:lnTo>
                  <a:lnTo>
                    <a:pt x="341" y="172"/>
                  </a:lnTo>
                  <a:lnTo>
                    <a:pt x="341" y="177"/>
                  </a:lnTo>
                  <a:lnTo>
                    <a:pt x="339" y="184"/>
                  </a:lnTo>
                  <a:lnTo>
                    <a:pt x="337" y="188"/>
                  </a:lnTo>
                  <a:lnTo>
                    <a:pt x="337" y="188"/>
                  </a:lnTo>
                  <a:lnTo>
                    <a:pt x="333" y="194"/>
                  </a:lnTo>
                  <a:lnTo>
                    <a:pt x="327" y="199"/>
                  </a:lnTo>
                  <a:lnTo>
                    <a:pt x="322" y="202"/>
                  </a:lnTo>
                  <a:lnTo>
                    <a:pt x="314" y="203"/>
                  </a:lnTo>
                  <a:lnTo>
                    <a:pt x="314" y="203"/>
                  </a:lnTo>
                  <a:lnTo>
                    <a:pt x="313" y="203"/>
                  </a:lnTo>
                  <a:lnTo>
                    <a:pt x="313" y="203"/>
                  </a:lnTo>
                  <a:lnTo>
                    <a:pt x="305" y="203"/>
                  </a:lnTo>
                  <a:lnTo>
                    <a:pt x="305" y="203"/>
                  </a:lnTo>
                  <a:lnTo>
                    <a:pt x="297" y="201"/>
                  </a:lnTo>
                  <a:lnTo>
                    <a:pt x="297" y="201"/>
                  </a:lnTo>
                  <a:lnTo>
                    <a:pt x="291" y="199"/>
                  </a:lnTo>
                  <a:lnTo>
                    <a:pt x="291" y="199"/>
                  </a:lnTo>
                  <a:lnTo>
                    <a:pt x="284" y="196"/>
                  </a:lnTo>
                  <a:lnTo>
                    <a:pt x="275" y="189"/>
                  </a:lnTo>
                  <a:lnTo>
                    <a:pt x="264" y="182"/>
                  </a:lnTo>
                  <a:lnTo>
                    <a:pt x="253" y="171"/>
                  </a:lnTo>
                  <a:lnTo>
                    <a:pt x="253" y="171"/>
                  </a:lnTo>
                  <a:lnTo>
                    <a:pt x="239" y="154"/>
                  </a:lnTo>
                  <a:lnTo>
                    <a:pt x="229" y="142"/>
                  </a:lnTo>
                  <a:lnTo>
                    <a:pt x="229" y="142"/>
                  </a:lnTo>
                  <a:lnTo>
                    <a:pt x="235" y="144"/>
                  </a:lnTo>
                  <a:lnTo>
                    <a:pt x="239" y="144"/>
                  </a:lnTo>
                  <a:lnTo>
                    <a:pt x="245" y="144"/>
                  </a:lnTo>
                  <a:lnTo>
                    <a:pt x="245" y="144"/>
                  </a:lnTo>
                  <a:lnTo>
                    <a:pt x="245" y="135"/>
                  </a:lnTo>
                  <a:lnTo>
                    <a:pt x="246" y="125"/>
                  </a:lnTo>
                  <a:lnTo>
                    <a:pt x="246" y="125"/>
                  </a:lnTo>
                  <a:lnTo>
                    <a:pt x="246" y="116"/>
                  </a:lnTo>
                  <a:lnTo>
                    <a:pt x="246" y="116"/>
                  </a:lnTo>
                  <a:lnTo>
                    <a:pt x="242" y="116"/>
                  </a:lnTo>
                  <a:lnTo>
                    <a:pt x="235" y="115"/>
                  </a:lnTo>
                  <a:lnTo>
                    <a:pt x="231" y="113"/>
                  </a:lnTo>
                  <a:lnTo>
                    <a:pt x="227" y="111"/>
                  </a:lnTo>
                  <a:lnTo>
                    <a:pt x="224" y="109"/>
                  </a:lnTo>
                  <a:lnTo>
                    <a:pt x="222" y="106"/>
                  </a:lnTo>
                  <a:lnTo>
                    <a:pt x="222" y="106"/>
                  </a:lnTo>
                  <a:lnTo>
                    <a:pt x="224" y="107"/>
                  </a:lnTo>
                  <a:lnTo>
                    <a:pt x="228" y="108"/>
                  </a:lnTo>
                  <a:lnTo>
                    <a:pt x="233" y="109"/>
                  </a:lnTo>
                  <a:lnTo>
                    <a:pt x="233" y="109"/>
                  </a:lnTo>
                  <a:lnTo>
                    <a:pt x="241" y="109"/>
                  </a:lnTo>
                  <a:lnTo>
                    <a:pt x="247" y="108"/>
                  </a:lnTo>
                  <a:lnTo>
                    <a:pt x="247" y="108"/>
                  </a:lnTo>
                  <a:lnTo>
                    <a:pt x="248" y="98"/>
                  </a:lnTo>
                  <a:lnTo>
                    <a:pt x="248" y="90"/>
                  </a:lnTo>
                  <a:lnTo>
                    <a:pt x="248" y="90"/>
                  </a:lnTo>
                  <a:lnTo>
                    <a:pt x="248" y="81"/>
                  </a:lnTo>
                  <a:lnTo>
                    <a:pt x="248" y="81"/>
                  </a:lnTo>
                  <a:lnTo>
                    <a:pt x="241" y="81"/>
                  </a:lnTo>
                  <a:lnTo>
                    <a:pt x="233" y="80"/>
                  </a:lnTo>
                  <a:lnTo>
                    <a:pt x="233" y="80"/>
                  </a:lnTo>
                  <a:lnTo>
                    <a:pt x="226" y="77"/>
                  </a:lnTo>
                  <a:lnTo>
                    <a:pt x="223" y="75"/>
                  </a:lnTo>
                  <a:lnTo>
                    <a:pt x="221" y="71"/>
                  </a:lnTo>
                  <a:lnTo>
                    <a:pt x="221" y="71"/>
                  </a:lnTo>
                  <a:lnTo>
                    <a:pt x="224" y="72"/>
                  </a:lnTo>
                  <a:lnTo>
                    <a:pt x="233" y="75"/>
                  </a:lnTo>
                  <a:lnTo>
                    <a:pt x="233" y="75"/>
                  </a:lnTo>
                  <a:lnTo>
                    <a:pt x="238" y="75"/>
                  </a:lnTo>
                  <a:lnTo>
                    <a:pt x="243" y="75"/>
                  </a:lnTo>
                  <a:lnTo>
                    <a:pt x="247" y="73"/>
                  </a:lnTo>
                  <a:lnTo>
                    <a:pt x="249" y="72"/>
                  </a:lnTo>
                  <a:lnTo>
                    <a:pt x="249" y="72"/>
                  </a:lnTo>
                  <a:lnTo>
                    <a:pt x="249" y="55"/>
                  </a:lnTo>
                  <a:lnTo>
                    <a:pt x="249" y="55"/>
                  </a:lnTo>
                  <a:lnTo>
                    <a:pt x="249" y="51"/>
                  </a:lnTo>
                  <a:lnTo>
                    <a:pt x="249" y="45"/>
                  </a:lnTo>
                  <a:lnTo>
                    <a:pt x="249" y="45"/>
                  </a:lnTo>
                  <a:lnTo>
                    <a:pt x="246" y="45"/>
                  </a:lnTo>
                  <a:lnTo>
                    <a:pt x="240" y="44"/>
                  </a:lnTo>
                  <a:lnTo>
                    <a:pt x="233" y="41"/>
                  </a:lnTo>
                  <a:lnTo>
                    <a:pt x="229" y="39"/>
                  </a:lnTo>
                  <a:lnTo>
                    <a:pt x="225" y="36"/>
                  </a:lnTo>
                  <a:lnTo>
                    <a:pt x="225" y="36"/>
                  </a:lnTo>
                  <a:lnTo>
                    <a:pt x="224" y="34"/>
                  </a:lnTo>
                  <a:lnTo>
                    <a:pt x="224" y="32"/>
                  </a:lnTo>
                  <a:lnTo>
                    <a:pt x="225" y="27"/>
                  </a:lnTo>
                  <a:lnTo>
                    <a:pt x="225" y="27"/>
                  </a:lnTo>
                  <a:lnTo>
                    <a:pt x="206" y="19"/>
                  </a:lnTo>
                  <a:lnTo>
                    <a:pt x="206" y="19"/>
                  </a:lnTo>
                  <a:lnTo>
                    <a:pt x="208" y="16"/>
                  </a:lnTo>
                  <a:lnTo>
                    <a:pt x="209" y="14"/>
                  </a:lnTo>
                  <a:lnTo>
                    <a:pt x="210" y="11"/>
                  </a:lnTo>
                  <a:lnTo>
                    <a:pt x="210" y="11"/>
                  </a:lnTo>
                  <a:lnTo>
                    <a:pt x="209" y="8"/>
                  </a:lnTo>
                  <a:lnTo>
                    <a:pt x="206" y="6"/>
                  </a:lnTo>
                  <a:lnTo>
                    <a:pt x="203" y="5"/>
                  </a:lnTo>
                  <a:lnTo>
                    <a:pt x="198" y="5"/>
                  </a:lnTo>
                  <a:lnTo>
                    <a:pt x="198" y="5"/>
                  </a:lnTo>
                  <a:lnTo>
                    <a:pt x="194" y="6"/>
                  </a:lnTo>
                  <a:lnTo>
                    <a:pt x="191" y="8"/>
                  </a:lnTo>
                  <a:lnTo>
                    <a:pt x="189" y="11"/>
                  </a:lnTo>
                  <a:lnTo>
                    <a:pt x="164" y="0"/>
                  </a:lnTo>
                  <a:lnTo>
                    <a:pt x="146" y="20"/>
                  </a:lnTo>
                  <a:lnTo>
                    <a:pt x="146" y="20"/>
                  </a:lnTo>
                  <a:lnTo>
                    <a:pt x="145" y="21"/>
                  </a:lnTo>
                  <a:lnTo>
                    <a:pt x="145" y="23"/>
                  </a:lnTo>
                  <a:lnTo>
                    <a:pt x="145" y="25"/>
                  </a:lnTo>
                  <a:lnTo>
                    <a:pt x="145" y="25"/>
                  </a:lnTo>
                  <a:lnTo>
                    <a:pt x="145" y="26"/>
                  </a:lnTo>
                  <a:lnTo>
                    <a:pt x="143" y="27"/>
                  </a:lnTo>
                  <a:lnTo>
                    <a:pt x="143" y="27"/>
                  </a:lnTo>
                  <a:lnTo>
                    <a:pt x="138" y="34"/>
                  </a:lnTo>
                  <a:lnTo>
                    <a:pt x="138" y="34"/>
                  </a:lnTo>
                  <a:lnTo>
                    <a:pt x="135" y="39"/>
                  </a:lnTo>
                  <a:lnTo>
                    <a:pt x="135" y="39"/>
                  </a:lnTo>
                  <a:lnTo>
                    <a:pt x="133" y="43"/>
                  </a:lnTo>
                  <a:lnTo>
                    <a:pt x="131" y="47"/>
                  </a:lnTo>
                  <a:lnTo>
                    <a:pt x="131" y="47"/>
                  </a:lnTo>
                  <a:lnTo>
                    <a:pt x="131" y="48"/>
                  </a:lnTo>
                  <a:lnTo>
                    <a:pt x="131" y="50"/>
                  </a:lnTo>
                  <a:lnTo>
                    <a:pt x="133" y="54"/>
                  </a:lnTo>
                  <a:lnTo>
                    <a:pt x="138" y="59"/>
                  </a:lnTo>
                  <a:lnTo>
                    <a:pt x="138" y="59"/>
                  </a:lnTo>
                  <a:lnTo>
                    <a:pt x="138" y="59"/>
                  </a:lnTo>
                  <a:lnTo>
                    <a:pt x="139" y="58"/>
                  </a:lnTo>
                  <a:lnTo>
                    <a:pt x="140" y="58"/>
                  </a:lnTo>
                  <a:lnTo>
                    <a:pt x="140" y="58"/>
                  </a:lnTo>
                  <a:lnTo>
                    <a:pt x="143" y="62"/>
                  </a:lnTo>
                  <a:lnTo>
                    <a:pt x="143" y="62"/>
                  </a:lnTo>
                  <a:lnTo>
                    <a:pt x="145" y="61"/>
                  </a:lnTo>
                  <a:lnTo>
                    <a:pt x="147" y="56"/>
                  </a:lnTo>
                  <a:lnTo>
                    <a:pt x="147" y="56"/>
                  </a:lnTo>
                  <a:lnTo>
                    <a:pt x="150" y="52"/>
                  </a:lnTo>
                  <a:lnTo>
                    <a:pt x="154" y="49"/>
                  </a:lnTo>
                  <a:lnTo>
                    <a:pt x="154" y="49"/>
                  </a:lnTo>
                  <a:lnTo>
                    <a:pt x="159" y="47"/>
                  </a:lnTo>
                  <a:lnTo>
                    <a:pt x="163" y="47"/>
                  </a:lnTo>
                  <a:lnTo>
                    <a:pt x="163" y="47"/>
                  </a:lnTo>
                  <a:lnTo>
                    <a:pt x="167" y="47"/>
                  </a:lnTo>
                  <a:lnTo>
                    <a:pt x="170" y="50"/>
                  </a:lnTo>
                  <a:lnTo>
                    <a:pt x="170" y="50"/>
                  </a:lnTo>
                  <a:lnTo>
                    <a:pt x="172" y="52"/>
                  </a:lnTo>
                  <a:lnTo>
                    <a:pt x="174" y="56"/>
                  </a:lnTo>
                  <a:lnTo>
                    <a:pt x="174" y="61"/>
                  </a:lnTo>
                  <a:lnTo>
                    <a:pt x="174" y="64"/>
                  </a:lnTo>
                  <a:lnTo>
                    <a:pt x="174" y="64"/>
                  </a:lnTo>
                  <a:lnTo>
                    <a:pt x="171" y="62"/>
                  </a:lnTo>
                  <a:lnTo>
                    <a:pt x="171" y="62"/>
                  </a:lnTo>
                  <a:lnTo>
                    <a:pt x="167" y="61"/>
                  </a:lnTo>
                  <a:lnTo>
                    <a:pt x="163" y="59"/>
                  </a:lnTo>
                  <a:lnTo>
                    <a:pt x="156" y="59"/>
                  </a:lnTo>
                  <a:lnTo>
                    <a:pt x="150" y="61"/>
                  </a:lnTo>
                  <a:lnTo>
                    <a:pt x="150" y="61"/>
                  </a:lnTo>
                  <a:lnTo>
                    <a:pt x="142" y="64"/>
                  </a:lnTo>
                  <a:lnTo>
                    <a:pt x="129" y="68"/>
                  </a:lnTo>
                  <a:lnTo>
                    <a:pt x="129" y="68"/>
                  </a:lnTo>
                  <a:lnTo>
                    <a:pt x="126" y="69"/>
                  </a:lnTo>
                  <a:lnTo>
                    <a:pt x="123" y="69"/>
                  </a:lnTo>
                  <a:lnTo>
                    <a:pt x="121" y="68"/>
                  </a:lnTo>
                  <a:lnTo>
                    <a:pt x="120" y="65"/>
                  </a:lnTo>
                  <a:lnTo>
                    <a:pt x="120" y="65"/>
                  </a:lnTo>
                  <a:lnTo>
                    <a:pt x="120" y="62"/>
                  </a:lnTo>
                  <a:lnTo>
                    <a:pt x="120" y="59"/>
                  </a:lnTo>
                  <a:lnTo>
                    <a:pt x="121" y="57"/>
                  </a:lnTo>
                  <a:lnTo>
                    <a:pt x="121" y="57"/>
                  </a:lnTo>
                  <a:lnTo>
                    <a:pt x="117" y="59"/>
                  </a:lnTo>
                  <a:lnTo>
                    <a:pt x="114" y="62"/>
                  </a:lnTo>
                  <a:lnTo>
                    <a:pt x="112" y="65"/>
                  </a:lnTo>
                  <a:lnTo>
                    <a:pt x="112" y="65"/>
                  </a:lnTo>
                  <a:lnTo>
                    <a:pt x="112" y="69"/>
                  </a:lnTo>
                  <a:lnTo>
                    <a:pt x="113" y="73"/>
                  </a:lnTo>
                  <a:lnTo>
                    <a:pt x="116" y="76"/>
                  </a:lnTo>
                  <a:lnTo>
                    <a:pt x="119" y="78"/>
                  </a:lnTo>
                  <a:lnTo>
                    <a:pt x="119" y="78"/>
                  </a:lnTo>
                  <a:lnTo>
                    <a:pt x="123" y="78"/>
                  </a:lnTo>
                  <a:lnTo>
                    <a:pt x="128" y="77"/>
                  </a:lnTo>
                  <a:lnTo>
                    <a:pt x="138" y="72"/>
                  </a:lnTo>
                  <a:lnTo>
                    <a:pt x="138" y="72"/>
                  </a:lnTo>
                  <a:lnTo>
                    <a:pt x="148" y="67"/>
                  </a:lnTo>
                  <a:lnTo>
                    <a:pt x="148" y="67"/>
                  </a:lnTo>
                  <a:lnTo>
                    <a:pt x="152" y="66"/>
                  </a:lnTo>
                  <a:lnTo>
                    <a:pt x="155" y="65"/>
                  </a:lnTo>
                  <a:lnTo>
                    <a:pt x="160" y="66"/>
                  </a:lnTo>
                  <a:lnTo>
                    <a:pt x="164" y="67"/>
                  </a:lnTo>
                  <a:lnTo>
                    <a:pt x="164" y="67"/>
                  </a:lnTo>
                  <a:lnTo>
                    <a:pt x="168" y="70"/>
                  </a:lnTo>
                  <a:lnTo>
                    <a:pt x="170" y="72"/>
                  </a:lnTo>
                  <a:lnTo>
                    <a:pt x="170" y="72"/>
                  </a:lnTo>
                  <a:lnTo>
                    <a:pt x="168" y="75"/>
                  </a:lnTo>
                  <a:lnTo>
                    <a:pt x="166" y="77"/>
                  </a:lnTo>
                  <a:lnTo>
                    <a:pt x="161" y="78"/>
                  </a:lnTo>
                  <a:lnTo>
                    <a:pt x="161" y="78"/>
                  </a:lnTo>
                  <a:lnTo>
                    <a:pt x="157" y="77"/>
                  </a:lnTo>
                  <a:lnTo>
                    <a:pt x="154" y="76"/>
                  </a:lnTo>
                  <a:lnTo>
                    <a:pt x="151" y="73"/>
                  </a:lnTo>
                  <a:lnTo>
                    <a:pt x="149" y="71"/>
                  </a:lnTo>
                  <a:lnTo>
                    <a:pt x="149" y="71"/>
                  </a:lnTo>
                  <a:lnTo>
                    <a:pt x="148" y="76"/>
                  </a:lnTo>
                  <a:lnTo>
                    <a:pt x="148" y="76"/>
                  </a:lnTo>
                  <a:lnTo>
                    <a:pt x="147" y="78"/>
                  </a:lnTo>
                  <a:lnTo>
                    <a:pt x="147" y="80"/>
                  </a:lnTo>
                  <a:lnTo>
                    <a:pt x="147" y="81"/>
                  </a:lnTo>
                  <a:lnTo>
                    <a:pt x="147" y="83"/>
                  </a:lnTo>
                  <a:lnTo>
                    <a:pt x="147" y="83"/>
                  </a:lnTo>
                  <a:lnTo>
                    <a:pt x="146" y="84"/>
                  </a:lnTo>
                  <a:lnTo>
                    <a:pt x="145" y="86"/>
                  </a:lnTo>
                  <a:lnTo>
                    <a:pt x="140" y="90"/>
                  </a:lnTo>
                  <a:lnTo>
                    <a:pt x="140" y="90"/>
                  </a:lnTo>
                  <a:lnTo>
                    <a:pt x="134" y="93"/>
                  </a:lnTo>
                  <a:lnTo>
                    <a:pt x="128" y="94"/>
                  </a:lnTo>
                  <a:lnTo>
                    <a:pt x="128" y="94"/>
                  </a:lnTo>
                  <a:lnTo>
                    <a:pt x="133" y="104"/>
                  </a:lnTo>
                  <a:lnTo>
                    <a:pt x="133" y="104"/>
                  </a:lnTo>
                  <a:lnTo>
                    <a:pt x="137" y="110"/>
                  </a:lnTo>
                  <a:lnTo>
                    <a:pt x="139" y="114"/>
                  </a:lnTo>
                  <a:lnTo>
                    <a:pt x="141" y="117"/>
                  </a:lnTo>
                  <a:lnTo>
                    <a:pt x="141" y="117"/>
                  </a:lnTo>
                  <a:lnTo>
                    <a:pt x="146" y="116"/>
                  </a:lnTo>
                  <a:lnTo>
                    <a:pt x="153" y="113"/>
                  </a:lnTo>
                  <a:lnTo>
                    <a:pt x="153" y="113"/>
                  </a:lnTo>
                  <a:lnTo>
                    <a:pt x="159" y="109"/>
                  </a:lnTo>
                  <a:lnTo>
                    <a:pt x="162" y="105"/>
                  </a:lnTo>
                  <a:lnTo>
                    <a:pt x="162" y="105"/>
                  </a:lnTo>
                  <a:lnTo>
                    <a:pt x="157" y="114"/>
                  </a:lnTo>
                  <a:lnTo>
                    <a:pt x="154" y="121"/>
                  </a:lnTo>
                  <a:lnTo>
                    <a:pt x="150" y="124"/>
                  </a:lnTo>
                  <a:lnTo>
                    <a:pt x="147" y="127"/>
                  </a:lnTo>
                  <a:lnTo>
                    <a:pt x="147" y="127"/>
                  </a:lnTo>
                  <a:lnTo>
                    <a:pt x="132" y="137"/>
                  </a:lnTo>
                  <a:lnTo>
                    <a:pt x="112" y="149"/>
                  </a:lnTo>
                  <a:lnTo>
                    <a:pt x="102" y="154"/>
                  </a:lnTo>
                  <a:lnTo>
                    <a:pt x="91" y="158"/>
                  </a:lnTo>
                  <a:lnTo>
                    <a:pt x="79" y="163"/>
                  </a:lnTo>
                  <a:lnTo>
                    <a:pt x="67" y="165"/>
                  </a:lnTo>
                  <a:lnTo>
                    <a:pt x="67" y="165"/>
                  </a:lnTo>
                  <a:lnTo>
                    <a:pt x="64" y="165"/>
                  </a:lnTo>
                  <a:lnTo>
                    <a:pt x="60" y="163"/>
                  </a:lnTo>
                  <a:lnTo>
                    <a:pt x="52" y="157"/>
                  </a:lnTo>
                  <a:lnTo>
                    <a:pt x="45" y="152"/>
                  </a:lnTo>
                  <a:lnTo>
                    <a:pt x="40" y="147"/>
                  </a:lnTo>
                  <a:lnTo>
                    <a:pt x="40" y="147"/>
                  </a:lnTo>
                  <a:lnTo>
                    <a:pt x="39" y="147"/>
                  </a:lnTo>
                  <a:lnTo>
                    <a:pt x="37" y="145"/>
                  </a:lnTo>
                  <a:lnTo>
                    <a:pt x="35" y="147"/>
                  </a:lnTo>
                  <a:lnTo>
                    <a:pt x="32" y="149"/>
                  </a:lnTo>
                  <a:lnTo>
                    <a:pt x="32" y="149"/>
                  </a:lnTo>
                  <a:lnTo>
                    <a:pt x="29" y="149"/>
                  </a:lnTo>
                  <a:lnTo>
                    <a:pt x="24" y="149"/>
                  </a:lnTo>
                  <a:lnTo>
                    <a:pt x="19" y="150"/>
                  </a:lnTo>
                  <a:lnTo>
                    <a:pt x="17" y="152"/>
                  </a:lnTo>
                  <a:lnTo>
                    <a:pt x="14" y="154"/>
                  </a:lnTo>
                  <a:lnTo>
                    <a:pt x="14" y="154"/>
                  </a:lnTo>
                  <a:lnTo>
                    <a:pt x="14" y="155"/>
                  </a:lnTo>
                  <a:lnTo>
                    <a:pt x="18" y="155"/>
                  </a:lnTo>
                  <a:lnTo>
                    <a:pt x="21" y="154"/>
                  </a:lnTo>
                  <a:lnTo>
                    <a:pt x="25" y="155"/>
                  </a:lnTo>
                  <a:lnTo>
                    <a:pt x="25" y="155"/>
                  </a:lnTo>
                  <a:lnTo>
                    <a:pt x="26" y="156"/>
                  </a:lnTo>
                  <a:lnTo>
                    <a:pt x="25" y="157"/>
                  </a:lnTo>
                  <a:lnTo>
                    <a:pt x="24" y="158"/>
                  </a:lnTo>
                  <a:lnTo>
                    <a:pt x="24" y="160"/>
                  </a:lnTo>
                  <a:lnTo>
                    <a:pt x="24" y="160"/>
                  </a:lnTo>
                  <a:lnTo>
                    <a:pt x="24" y="162"/>
                  </a:lnTo>
                  <a:lnTo>
                    <a:pt x="26" y="164"/>
                  </a:lnTo>
                  <a:lnTo>
                    <a:pt x="31" y="166"/>
                  </a:lnTo>
                  <a:lnTo>
                    <a:pt x="42" y="170"/>
                  </a:lnTo>
                  <a:lnTo>
                    <a:pt x="42" y="170"/>
                  </a:lnTo>
                  <a:lnTo>
                    <a:pt x="43" y="171"/>
                  </a:lnTo>
                  <a:lnTo>
                    <a:pt x="43" y="172"/>
                  </a:lnTo>
                  <a:lnTo>
                    <a:pt x="43" y="172"/>
                  </a:lnTo>
                  <a:lnTo>
                    <a:pt x="36" y="171"/>
                  </a:lnTo>
                  <a:lnTo>
                    <a:pt x="31" y="169"/>
                  </a:lnTo>
                  <a:lnTo>
                    <a:pt x="23" y="166"/>
                  </a:lnTo>
                  <a:lnTo>
                    <a:pt x="23" y="166"/>
                  </a:lnTo>
                  <a:lnTo>
                    <a:pt x="18" y="165"/>
                  </a:lnTo>
                  <a:lnTo>
                    <a:pt x="14" y="165"/>
                  </a:lnTo>
                  <a:lnTo>
                    <a:pt x="12" y="167"/>
                  </a:lnTo>
                  <a:lnTo>
                    <a:pt x="12" y="169"/>
                  </a:lnTo>
                  <a:lnTo>
                    <a:pt x="12" y="169"/>
                  </a:lnTo>
                  <a:lnTo>
                    <a:pt x="11" y="170"/>
                  </a:lnTo>
                  <a:lnTo>
                    <a:pt x="10" y="170"/>
                  </a:lnTo>
                  <a:lnTo>
                    <a:pt x="7" y="172"/>
                  </a:lnTo>
                  <a:lnTo>
                    <a:pt x="5" y="173"/>
                  </a:lnTo>
                  <a:lnTo>
                    <a:pt x="3" y="177"/>
                  </a:lnTo>
                  <a:lnTo>
                    <a:pt x="2" y="180"/>
                  </a:lnTo>
                  <a:lnTo>
                    <a:pt x="0" y="185"/>
                  </a:lnTo>
                  <a:lnTo>
                    <a:pt x="0" y="185"/>
                  </a:lnTo>
                  <a:lnTo>
                    <a:pt x="2" y="185"/>
                  </a:lnTo>
                  <a:lnTo>
                    <a:pt x="6" y="181"/>
                  </a:lnTo>
                  <a:lnTo>
                    <a:pt x="9" y="179"/>
                  </a:lnTo>
                  <a:lnTo>
                    <a:pt x="10" y="178"/>
                  </a:lnTo>
                  <a:lnTo>
                    <a:pt x="11" y="179"/>
                  </a:lnTo>
                  <a:lnTo>
                    <a:pt x="11" y="179"/>
                  </a:lnTo>
                  <a:lnTo>
                    <a:pt x="13" y="183"/>
                  </a:lnTo>
                  <a:lnTo>
                    <a:pt x="17" y="185"/>
                  </a:lnTo>
                  <a:lnTo>
                    <a:pt x="21" y="185"/>
                  </a:lnTo>
                  <a:lnTo>
                    <a:pt x="25" y="185"/>
                  </a:lnTo>
                  <a:lnTo>
                    <a:pt x="35" y="184"/>
                  </a:lnTo>
                  <a:lnTo>
                    <a:pt x="38" y="184"/>
                  </a:lnTo>
                  <a:lnTo>
                    <a:pt x="41" y="185"/>
                  </a:lnTo>
                  <a:lnTo>
                    <a:pt x="41" y="185"/>
                  </a:lnTo>
                  <a:lnTo>
                    <a:pt x="41" y="185"/>
                  </a:lnTo>
                  <a:lnTo>
                    <a:pt x="41" y="185"/>
                  </a:lnTo>
                  <a:lnTo>
                    <a:pt x="39" y="186"/>
                  </a:lnTo>
                  <a:lnTo>
                    <a:pt x="31" y="187"/>
                  </a:lnTo>
                  <a:lnTo>
                    <a:pt x="26" y="188"/>
                  </a:lnTo>
                  <a:lnTo>
                    <a:pt x="23" y="191"/>
                  </a:lnTo>
                  <a:lnTo>
                    <a:pt x="21" y="193"/>
                  </a:lnTo>
                  <a:lnTo>
                    <a:pt x="21" y="194"/>
                  </a:lnTo>
                  <a:lnTo>
                    <a:pt x="22" y="195"/>
                  </a:lnTo>
                  <a:lnTo>
                    <a:pt x="22" y="195"/>
                  </a:lnTo>
                  <a:lnTo>
                    <a:pt x="20" y="197"/>
                  </a:lnTo>
                  <a:lnTo>
                    <a:pt x="18" y="201"/>
                  </a:lnTo>
                  <a:lnTo>
                    <a:pt x="17" y="203"/>
                  </a:lnTo>
                  <a:lnTo>
                    <a:pt x="17" y="207"/>
                  </a:lnTo>
                  <a:lnTo>
                    <a:pt x="18" y="210"/>
                  </a:lnTo>
                  <a:lnTo>
                    <a:pt x="20" y="214"/>
                  </a:lnTo>
                  <a:lnTo>
                    <a:pt x="20" y="214"/>
                  </a:lnTo>
                  <a:lnTo>
                    <a:pt x="21" y="209"/>
                  </a:lnTo>
                  <a:lnTo>
                    <a:pt x="24" y="205"/>
                  </a:lnTo>
                  <a:lnTo>
                    <a:pt x="25" y="203"/>
                  </a:lnTo>
                  <a:lnTo>
                    <a:pt x="27" y="203"/>
                  </a:lnTo>
                  <a:lnTo>
                    <a:pt x="27" y="203"/>
                  </a:lnTo>
                  <a:lnTo>
                    <a:pt x="32" y="205"/>
                  </a:lnTo>
                  <a:lnTo>
                    <a:pt x="35" y="206"/>
                  </a:lnTo>
                  <a:lnTo>
                    <a:pt x="38" y="206"/>
                  </a:lnTo>
                  <a:lnTo>
                    <a:pt x="42" y="203"/>
                  </a:lnTo>
                  <a:lnTo>
                    <a:pt x="42" y="203"/>
                  </a:lnTo>
                  <a:lnTo>
                    <a:pt x="47" y="200"/>
                  </a:lnTo>
                  <a:lnTo>
                    <a:pt x="50" y="198"/>
                  </a:lnTo>
                  <a:lnTo>
                    <a:pt x="55" y="196"/>
                  </a:lnTo>
                  <a:lnTo>
                    <a:pt x="55" y="196"/>
                  </a:lnTo>
                  <a:lnTo>
                    <a:pt x="56" y="198"/>
                  </a:lnTo>
                  <a:lnTo>
                    <a:pt x="57" y="201"/>
                  </a:lnTo>
                  <a:lnTo>
                    <a:pt x="57" y="201"/>
                  </a:lnTo>
                  <a:lnTo>
                    <a:pt x="60" y="202"/>
                  </a:lnTo>
                  <a:lnTo>
                    <a:pt x="61" y="203"/>
                  </a:lnTo>
                  <a:lnTo>
                    <a:pt x="62" y="205"/>
                  </a:lnTo>
                  <a:lnTo>
                    <a:pt x="62" y="205"/>
                  </a:lnTo>
                  <a:lnTo>
                    <a:pt x="61" y="207"/>
                  </a:lnTo>
                  <a:lnTo>
                    <a:pt x="59" y="210"/>
                  </a:lnTo>
                  <a:lnTo>
                    <a:pt x="56" y="212"/>
                  </a:lnTo>
                  <a:lnTo>
                    <a:pt x="56" y="212"/>
                  </a:lnTo>
                  <a:lnTo>
                    <a:pt x="57" y="212"/>
                  </a:lnTo>
                  <a:lnTo>
                    <a:pt x="61" y="212"/>
                  </a:lnTo>
                  <a:lnTo>
                    <a:pt x="64" y="211"/>
                  </a:lnTo>
                  <a:lnTo>
                    <a:pt x="66" y="209"/>
                  </a:lnTo>
                  <a:lnTo>
                    <a:pt x="68" y="206"/>
                  </a:lnTo>
                  <a:lnTo>
                    <a:pt x="68" y="206"/>
                  </a:lnTo>
                  <a:lnTo>
                    <a:pt x="69" y="205"/>
                  </a:lnTo>
                  <a:lnTo>
                    <a:pt x="70" y="205"/>
                  </a:lnTo>
                  <a:lnTo>
                    <a:pt x="74" y="205"/>
                  </a:lnTo>
                  <a:lnTo>
                    <a:pt x="74" y="205"/>
                  </a:lnTo>
                  <a:lnTo>
                    <a:pt x="76" y="203"/>
                  </a:lnTo>
                  <a:lnTo>
                    <a:pt x="77" y="202"/>
                  </a:lnTo>
                  <a:lnTo>
                    <a:pt x="77" y="199"/>
                  </a:lnTo>
                  <a:lnTo>
                    <a:pt x="76" y="196"/>
                  </a:lnTo>
                  <a:lnTo>
                    <a:pt x="77" y="195"/>
                  </a:lnTo>
                  <a:lnTo>
                    <a:pt x="78" y="193"/>
                  </a:lnTo>
                  <a:lnTo>
                    <a:pt x="78" y="193"/>
                  </a:lnTo>
                  <a:lnTo>
                    <a:pt x="82" y="189"/>
                  </a:lnTo>
                  <a:lnTo>
                    <a:pt x="86" y="186"/>
                  </a:lnTo>
                  <a:lnTo>
                    <a:pt x="96" y="182"/>
                  </a:lnTo>
                  <a:lnTo>
                    <a:pt x="96" y="182"/>
                  </a:lnTo>
                  <a:lnTo>
                    <a:pt x="95" y="186"/>
                  </a:lnTo>
                  <a:lnTo>
                    <a:pt x="95" y="191"/>
                  </a:lnTo>
                  <a:lnTo>
                    <a:pt x="97" y="196"/>
                  </a:lnTo>
                  <a:lnTo>
                    <a:pt x="121" y="189"/>
                  </a:lnTo>
                  <a:lnTo>
                    <a:pt x="121" y="189"/>
                  </a:lnTo>
                  <a:lnTo>
                    <a:pt x="120" y="185"/>
                  </a:lnTo>
                  <a:lnTo>
                    <a:pt x="121" y="180"/>
                  </a:lnTo>
                  <a:lnTo>
                    <a:pt x="123" y="174"/>
                  </a:lnTo>
                  <a:lnTo>
                    <a:pt x="127" y="169"/>
                  </a:lnTo>
                  <a:lnTo>
                    <a:pt x="127" y="169"/>
                  </a:lnTo>
                  <a:lnTo>
                    <a:pt x="127" y="171"/>
                  </a:lnTo>
                  <a:lnTo>
                    <a:pt x="126" y="177"/>
                  </a:lnTo>
                  <a:lnTo>
                    <a:pt x="126" y="183"/>
                  </a:lnTo>
                  <a:lnTo>
                    <a:pt x="126" y="186"/>
                  </a:lnTo>
                  <a:lnTo>
                    <a:pt x="127" y="188"/>
                  </a:lnTo>
                  <a:lnTo>
                    <a:pt x="151" y="182"/>
                  </a:lnTo>
                  <a:lnTo>
                    <a:pt x="151" y="182"/>
                  </a:lnTo>
                  <a:lnTo>
                    <a:pt x="150" y="179"/>
                  </a:lnTo>
                  <a:lnTo>
                    <a:pt x="150" y="174"/>
                  </a:lnTo>
                  <a:lnTo>
                    <a:pt x="152" y="167"/>
                  </a:lnTo>
                  <a:lnTo>
                    <a:pt x="152" y="167"/>
                  </a:lnTo>
                  <a:lnTo>
                    <a:pt x="154" y="176"/>
                  </a:lnTo>
                  <a:lnTo>
                    <a:pt x="157" y="183"/>
                  </a:lnTo>
                  <a:lnTo>
                    <a:pt x="163" y="189"/>
                  </a:lnTo>
                  <a:lnTo>
                    <a:pt x="166" y="192"/>
                  </a:lnTo>
                  <a:lnTo>
                    <a:pt x="170" y="194"/>
                  </a:lnTo>
                  <a:lnTo>
                    <a:pt x="170" y="194"/>
                  </a:lnTo>
                  <a:lnTo>
                    <a:pt x="183" y="199"/>
                  </a:lnTo>
                  <a:lnTo>
                    <a:pt x="197" y="203"/>
                  </a:lnTo>
                  <a:lnTo>
                    <a:pt x="229" y="213"/>
                  </a:lnTo>
                  <a:lnTo>
                    <a:pt x="229" y="213"/>
                  </a:lnTo>
                  <a:lnTo>
                    <a:pt x="240" y="216"/>
                  </a:lnTo>
                  <a:lnTo>
                    <a:pt x="248" y="220"/>
                  </a:lnTo>
                  <a:lnTo>
                    <a:pt x="248" y="220"/>
                  </a:lnTo>
                  <a:lnTo>
                    <a:pt x="249" y="221"/>
                  </a:lnTo>
                  <a:lnTo>
                    <a:pt x="250" y="222"/>
                  </a:lnTo>
                  <a:lnTo>
                    <a:pt x="249" y="225"/>
                  </a:lnTo>
                  <a:lnTo>
                    <a:pt x="246" y="227"/>
                  </a:lnTo>
                  <a:lnTo>
                    <a:pt x="246" y="227"/>
                  </a:lnTo>
                  <a:lnTo>
                    <a:pt x="250" y="230"/>
                  </a:lnTo>
                  <a:lnTo>
                    <a:pt x="259" y="236"/>
                  </a:lnTo>
                  <a:lnTo>
                    <a:pt x="259" y="236"/>
                  </a:lnTo>
                  <a:lnTo>
                    <a:pt x="264" y="241"/>
                  </a:lnTo>
                  <a:lnTo>
                    <a:pt x="267" y="248"/>
                  </a:lnTo>
                  <a:lnTo>
                    <a:pt x="270" y="256"/>
                  </a:lnTo>
                  <a:lnTo>
                    <a:pt x="272" y="265"/>
                  </a:lnTo>
                  <a:lnTo>
                    <a:pt x="272" y="265"/>
                  </a:lnTo>
                  <a:lnTo>
                    <a:pt x="274" y="272"/>
                  </a:lnTo>
                  <a:lnTo>
                    <a:pt x="275" y="280"/>
                  </a:lnTo>
                  <a:lnTo>
                    <a:pt x="275" y="286"/>
                  </a:lnTo>
                  <a:lnTo>
                    <a:pt x="275" y="289"/>
                  </a:lnTo>
                  <a:lnTo>
                    <a:pt x="274" y="291"/>
                  </a:lnTo>
                  <a:lnTo>
                    <a:pt x="274" y="291"/>
                  </a:lnTo>
                  <a:lnTo>
                    <a:pt x="271" y="293"/>
                  </a:lnTo>
                  <a:lnTo>
                    <a:pt x="269" y="294"/>
                  </a:lnTo>
                  <a:lnTo>
                    <a:pt x="266" y="295"/>
                  </a:lnTo>
                  <a:lnTo>
                    <a:pt x="260" y="297"/>
                  </a:lnTo>
                  <a:lnTo>
                    <a:pt x="262" y="306"/>
                  </a:lnTo>
                  <a:lnTo>
                    <a:pt x="262" y="306"/>
                  </a:lnTo>
                  <a:lnTo>
                    <a:pt x="266" y="306"/>
                  </a:lnTo>
                  <a:lnTo>
                    <a:pt x="270" y="304"/>
                  </a:lnTo>
                  <a:lnTo>
                    <a:pt x="275" y="303"/>
                  </a:lnTo>
                  <a:lnTo>
                    <a:pt x="275" y="303"/>
                  </a:lnTo>
                  <a:lnTo>
                    <a:pt x="274" y="304"/>
                  </a:lnTo>
                  <a:lnTo>
                    <a:pt x="274" y="304"/>
                  </a:lnTo>
                  <a:lnTo>
                    <a:pt x="270" y="310"/>
                  </a:lnTo>
                  <a:lnTo>
                    <a:pt x="269" y="314"/>
                  </a:lnTo>
                  <a:lnTo>
                    <a:pt x="279" y="321"/>
                  </a:lnTo>
                  <a:lnTo>
                    <a:pt x="279" y="321"/>
                  </a:lnTo>
                  <a:lnTo>
                    <a:pt x="283" y="310"/>
                  </a:lnTo>
                  <a:lnTo>
                    <a:pt x="285" y="307"/>
                  </a:lnTo>
                  <a:lnTo>
                    <a:pt x="288" y="304"/>
                  </a:lnTo>
                  <a:lnTo>
                    <a:pt x="288" y="304"/>
                  </a:lnTo>
                  <a:lnTo>
                    <a:pt x="290" y="304"/>
                  </a:lnTo>
                  <a:lnTo>
                    <a:pt x="293" y="306"/>
                  </a:lnTo>
                  <a:lnTo>
                    <a:pt x="297" y="308"/>
                  </a:lnTo>
                  <a:lnTo>
                    <a:pt x="302" y="310"/>
                  </a:lnTo>
                  <a:lnTo>
                    <a:pt x="306" y="314"/>
                  </a:lnTo>
                  <a:lnTo>
                    <a:pt x="311" y="320"/>
                  </a:lnTo>
                  <a:lnTo>
                    <a:pt x="315" y="325"/>
                  </a:lnTo>
                  <a:lnTo>
                    <a:pt x="319" y="331"/>
                  </a:lnTo>
                  <a:lnTo>
                    <a:pt x="319" y="331"/>
                  </a:lnTo>
                  <a:lnTo>
                    <a:pt x="320" y="337"/>
                  </a:lnTo>
                  <a:lnTo>
                    <a:pt x="321" y="342"/>
                  </a:lnTo>
                  <a:lnTo>
                    <a:pt x="321" y="347"/>
                  </a:lnTo>
                  <a:lnTo>
                    <a:pt x="320" y="354"/>
                  </a:lnTo>
                  <a:lnTo>
                    <a:pt x="319" y="359"/>
                  </a:lnTo>
                  <a:lnTo>
                    <a:pt x="317" y="364"/>
                  </a:lnTo>
                  <a:lnTo>
                    <a:pt x="313" y="367"/>
                  </a:lnTo>
                  <a:lnTo>
                    <a:pt x="310" y="369"/>
                  </a:lnTo>
                  <a:lnTo>
                    <a:pt x="310" y="369"/>
                  </a:lnTo>
                  <a:lnTo>
                    <a:pt x="307" y="369"/>
                  </a:lnTo>
                  <a:lnTo>
                    <a:pt x="304" y="368"/>
                  </a:lnTo>
                  <a:lnTo>
                    <a:pt x="297" y="365"/>
                  </a:lnTo>
                  <a:lnTo>
                    <a:pt x="291" y="361"/>
                  </a:lnTo>
                  <a:lnTo>
                    <a:pt x="289" y="361"/>
                  </a:lnTo>
                  <a:lnTo>
                    <a:pt x="286" y="364"/>
                  </a:lnTo>
                  <a:lnTo>
                    <a:pt x="286" y="364"/>
                  </a:lnTo>
                  <a:lnTo>
                    <a:pt x="285" y="366"/>
                  </a:lnTo>
                  <a:lnTo>
                    <a:pt x="282" y="367"/>
                  </a:lnTo>
                  <a:lnTo>
                    <a:pt x="277" y="370"/>
                  </a:lnTo>
                  <a:lnTo>
                    <a:pt x="274" y="372"/>
                  </a:lnTo>
                  <a:lnTo>
                    <a:pt x="272" y="375"/>
                  </a:lnTo>
                  <a:lnTo>
                    <a:pt x="272" y="380"/>
                  </a:lnTo>
                  <a:lnTo>
                    <a:pt x="274" y="385"/>
                  </a:lnTo>
                  <a:lnTo>
                    <a:pt x="274" y="385"/>
                  </a:lnTo>
                  <a:lnTo>
                    <a:pt x="278" y="380"/>
                  </a:lnTo>
                  <a:lnTo>
                    <a:pt x="281" y="378"/>
                  </a:lnTo>
                  <a:lnTo>
                    <a:pt x="283" y="378"/>
                  </a:lnTo>
                  <a:lnTo>
                    <a:pt x="283" y="378"/>
                  </a:lnTo>
                  <a:lnTo>
                    <a:pt x="284" y="379"/>
                  </a:lnTo>
                  <a:lnTo>
                    <a:pt x="284" y="380"/>
                  </a:lnTo>
                  <a:lnTo>
                    <a:pt x="286" y="383"/>
                  </a:lnTo>
                  <a:lnTo>
                    <a:pt x="286" y="383"/>
                  </a:lnTo>
                  <a:lnTo>
                    <a:pt x="288" y="383"/>
                  </a:lnTo>
                  <a:lnTo>
                    <a:pt x="290" y="383"/>
                  </a:lnTo>
                  <a:lnTo>
                    <a:pt x="296" y="383"/>
                  </a:lnTo>
                  <a:lnTo>
                    <a:pt x="302" y="382"/>
                  </a:lnTo>
                  <a:lnTo>
                    <a:pt x="304" y="382"/>
                  </a:lnTo>
                  <a:lnTo>
                    <a:pt x="305" y="383"/>
                  </a:lnTo>
                  <a:lnTo>
                    <a:pt x="305" y="383"/>
                  </a:lnTo>
                  <a:lnTo>
                    <a:pt x="305" y="384"/>
                  </a:lnTo>
                  <a:lnTo>
                    <a:pt x="304" y="384"/>
                  </a:lnTo>
                  <a:lnTo>
                    <a:pt x="300" y="384"/>
                  </a:lnTo>
                  <a:lnTo>
                    <a:pt x="300" y="384"/>
                  </a:lnTo>
                  <a:lnTo>
                    <a:pt x="290" y="386"/>
                  </a:lnTo>
                  <a:lnTo>
                    <a:pt x="284" y="388"/>
                  </a:lnTo>
                  <a:lnTo>
                    <a:pt x="282" y="390"/>
                  </a:lnTo>
                  <a:lnTo>
                    <a:pt x="282" y="390"/>
                  </a:lnTo>
                  <a:lnTo>
                    <a:pt x="282" y="393"/>
                  </a:lnTo>
                  <a:lnTo>
                    <a:pt x="282" y="395"/>
                  </a:lnTo>
                  <a:lnTo>
                    <a:pt x="282" y="395"/>
                  </a:lnTo>
                  <a:lnTo>
                    <a:pt x="280" y="397"/>
                  </a:lnTo>
                  <a:lnTo>
                    <a:pt x="277" y="399"/>
                  </a:lnTo>
                  <a:lnTo>
                    <a:pt x="275" y="403"/>
                  </a:lnTo>
                  <a:lnTo>
                    <a:pt x="274" y="406"/>
                  </a:lnTo>
                  <a:lnTo>
                    <a:pt x="274" y="409"/>
                  </a:lnTo>
                  <a:lnTo>
                    <a:pt x="274" y="409"/>
                  </a:lnTo>
                  <a:lnTo>
                    <a:pt x="275" y="413"/>
                  </a:lnTo>
                  <a:lnTo>
                    <a:pt x="277" y="415"/>
                  </a:lnTo>
                  <a:lnTo>
                    <a:pt x="280" y="418"/>
                  </a:lnTo>
                  <a:lnTo>
                    <a:pt x="280" y="418"/>
                  </a:lnTo>
                  <a:lnTo>
                    <a:pt x="280" y="416"/>
                  </a:lnTo>
                  <a:lnTo>
                    <a:pt x="280" y="413"/>
                  </a:lnTo>
                  <a:lnTo>
                    <a:pt x="281" y="409"/>
                  </a:lnTo>
                  <a:lnTo>
                    <a:pt x="282" y="407"/>
                  </a:lnTo>
                  <a:lnTo>
                    <a:pt x="284" y="407"/>
                  </a:lnTo>
                  <a:lnTo>
                    <a:pt x="284" y="407"/>
                  </a:lnTo>
                  <a:lnTo>
                    <a:pt x="285" y="407"/>
                  </a:lnTo>
                  <a:lnTo>
                    <a:pt x="286" y="408"/>
                  </a:lnTo>
                  <a:lnTo>
                    <a:pt x="289" y="410"/>
                  </a:lnTo>
                  <a:lnTo>
                    <a:pt x="291" y="410"/>
                  </a:lnTo>
                  <a:lnTo>
                    <a:pt x="291" y="410"/>
                  </a:lnTo>
                  <a:lnTo>
                    <a:pt x="293" y="410"/>
                  </a:lnTo>
                  <a:lnTo>
                    <a:pt x="296" y="408"/>
                  </a:lnTo>
                  <a:lnTo>
                    <a:pt x="303" y="401"/>
                  </a:lnTo>
                  <a:lnTo>
                    <a:pt x="309" y="396"/>
                  </a:lnTo>
                  <a:lnTo>
                    <a:pt x="311" y="394"/>
                  </a:lnTo>
                  <a:lnTo>
                    <a:pt x="313" y="394"/>
                  </a:lnTo>
                  <a:lnTo>
                    <a:pt x="313" y="394"/>
                  </a:lnTo>
                  <a:lnTo>
                    <a:pt x="313" y="395"/>
                  </a:lnTo>
                  <a:lnTo>
                    <a:pt x="312" y="396"/>
                  </a:lnTo>
                  <a:lnTo>
                    <a:pt x="309" y="399"/>
                  </a:lnTo>
                  <a:lnTo>
                    <a:pt x="305" y="403"/>
                  </a:lnTo>
                  <a:lnTo>
                    <a:pt x="303" y="406"/>
                  </a:lnTo>
                  <a:lnTo>
                    <a:pt x="302" y="409"/>
                  </a:lnTo>
                  <a:lnTo>
                    <a:pt x="302" y="409"/>
                  </a:lnTo>
                  <a:lnTo>
                    <a:pt x="303" y="412"/>
                  </a:lnTo>
                  <a:lnTo>
                    <a:pt x="304" y="414"/>
                  </a:lnTo>
                  <a:lnTo>
                    <a:pt x="306" y="416"/>
                  </a:lnTo>
                  <a:lnTo>
                    <a:pt x="307" y="418"/>
                  </a:lnTo>
                  <a:lnTo>
                    <a:pt x="307" y="418"/>
                  </a:lnTo>
                  <a:lnTo>
                    <a:pt x="308" y="422"/>
                  </a:lnTo>
                  <a:lnTo>
                    <a:pt x="309" y="424"/>
                  </a:lnTo>
                  <a:lnTo>
                    <a:pt x="312" y="426"/>
                  </a:lnTo>
                  <a:lnTo>
                    <a:pt x="315" y="427"/>
                  </a:lnTo>
                  <a:lnTo>
                    <a:pt x="322" y="429"/>
                  </a:lnTo>
                  <a:lnTo>
                    <a:pt x="325" y="429"/>
                  </a:lnTo>
                  <a:lnTo>
                    <a:pt x="325" y="429"/>
                  </a:lnTo>
                  <a:lnTo>
                    <a:pt x="324" y="427"/>
                  </a:lnTo>
                  <a:lnTo>
                    <a:pt x="321" y="424"/>
                  </a:lnTo>
                  <a:lnTo>
                    <a:pt x="318" y="419"/>
                  </a:lnTo>
                  <a:lnTo>
                    <a:pt x="317" y="418"/>
                  </a:lnTo>
                  <a:lnTo>
                    <a:pt x="318" y="416"/>
                  </a:lnTo>
                  <a:lnTo>
                    <a:pt x="318" y="416"/>
                  </a:lnTo>
                  <a:lnTo>
                    <a:pt x="319" y="416"/>
                  </a:lnTo>
                  <a:lnTo>
                    <a:pt x="321" y="416"/>
                  </a:lnTo>
                  <a:lnTo>
                    <a:pt x="323" y="416"/>
                  </a:lnTo>
                  <a:lnTo>
                    <a:pt x="325" y="416"/>
                  </a:lnTo>
                  <a:lnTo>
                    <a:pt x="325" y="416"/>
                  </a:lnTo>
                  <a:lnTo>
                    <a:pt x="325" y="413"/>
                  </a:lnTo>
                  <a:lnTo>
                    <a:pt x="325" y="408"/>
                  </a:lnTo>
                  <a:lnTo>
                    <a:pt x="325" y="403"/>
                  </a:lnTo>
                  <a:lnTo>
                    <a:pt x="326" y="399"/>
                  </a:lnTo>
                  <a:lnTo>
                    <a:pt x="329" y="395"/>
                  </a:lnTo>
                  <a:lnTo>
                    <a:pt x="334" y="389"/>
                  </a:lnTo>
                  <a:lnTo>
                    <a:pt x="334" y="389"/>
                  </a:lnTo>
                  <a:lnTo>
                    <a:pt x="336" y="393"/>
                  </a:lnTo>
                  <a:lnTo>
                    <a:pt x="338" y="394"/>
                  </a:lnTo>
                  <a:lnTo>
                    <a:pt x="342" y="396"/>
                  </a:lnTo>
                  <a:lnTo>
                    <a:pt x="342" y="396"/>
                  </a:lnTo>
                  <a:lnTo>
                    <a:pt x="343" y="396"/>
                  </a:lnTo>
                  <a:lnTo>
                    <a:pt x="345" y="397"/>
                  </a:lnTo>
                  <a:lnTo>
                    <a:pt x="345" y="401"/>
                  </a:lnTo>
                  <a:lnTo>
                    <a:pt x="345" y="407"/>
                  </a:lnTo>
                  <a:lnTo>
                    <a:pt x="345" y="407"/>
                  </a:lnTo>
                  <a:lnTo>
                    <a:pt x="346" y="406"/>
                  </a:lnTo>
                  <a:lnTo>
                    <a:pt x="348" y="402"/>
                  </a:lnTo>
                  <a:lnTo>
                    <a:pt x="350" y="397"/>
                  </a:lnTo>
                  <a:lnTo>
                    <a:pt x="350" y="392"/>
                  </a:lnTo>
                  <a:lnTo>
                    <a:pt x="350" y="392"/>
                  </a:lnTo>
                  <a:lnTo>
                    <a:pt x="352" y="389"/>
                  </a:lnTo>
                  <a:lnTo>
                    <a:pt x="354" y="386"/>
                  </a:lnTo>
                  <a:lnTo>
                    <a:pt x="354" y="386"/>
                  </a:lnTo>
                  <a:lnTo>
                    <a:pt x="354" y="383"/>
                  </a:lnTo>
                  <a:lnTo>
                    <a:pt x="354" y="382"/>
                  </a:lnTo>
                  <a:lnTo>
                    <a:pt x="351" y="379"/>
                  </a:lnTo>
                  <a:lnTo>
                    <a:pt x="350" y="376"/>
                  </a:lnTo>
                  <a:lnTo>
                    <a:pt x="348" y="373"/>
                  </a:lnTo>
                  <a:lnTo>
                    <a:pt x="348" y="369"/>
                  </a:lnTo>
                  <a:lnTo>
                    <a:pt x="348" y="361"/>
                  </a:lnTo>
                  <a:lnTo>
                    <a:pt x="348" y="361"/>
                  </a:lnTo>
                  <a:lnTo>
                    <a:pt x="347" y="359"/>
                  </a:lnTo>
                  <a:lnTo>
                    <a:pt x="347" y="358"/>
                  </a:lnTo>
                  <a:lnTo>
                    <a:pt x="343" y="356"/>
                  </a:lnTo>
                  <a:lnTo>
                    <a:pt x="343" y="356"/>
                  </a:lnTo>
                  <a:lnTo>
                    <a:pt x="341" y="353"/>
                  </a:lnTo>
                  <a:lnTo>
                    <a:pt x="341" y="352"/>
                  </a:lnTo>
                  <a:lnTo>
                    <a:pt x="342" y="352"/>
                  </a:lnTo>
                  <a:lnTo>
                    <a:pt x="342" y="352"/>
                  </a:lnTo>
                  <a:lnTo>
                    <a:pt x="347" y="353"/>
                  </a:lnTo>
                  <a:lnTo>
                    <a:pt x="350" y="353"/>
                  </a:lnTo>
                  <a:lnTo>
                    <a:pt x="354" y="352"/>
                  </a:lnTo>
                  <a:lnTo>
                    <a:pt x="354" y="352"/>
                  </a:lnTo>
                  <a:lnTo>
                    <a:pt x="355" y="340"/>
                  </a:lnTo>
                  <a:lnTo>
                    <a:pt x="355" y="332"/>
                  </a:lnTo>
                  <a:lnTo>
                    <a:pt x="355" y="329"/>
                  </a:lnTo>
                  <a:lnTo>
                    <a:pt x="355" y="329"/>
                  </a:lnTo>
                  <a:lnTo>
                    <a:pt x="350" y="329"/>
                  </a:lnTo>
                  <a:lnTo>
                    <a:pt x="347" y="328"/>
                  </a:lnTo>
                  <a:lnTo>
                    <a:pt x="343" y="327"/>
                  </a:lnTo>
                  <a:lnTo>
                    <a:pt x="342" y="325"/>
                  </a:lnTo>
                  <a:lnTo>
                    <a:pt x="342" y="325"/>
                  </a:lnTo>
                  <a:lnTo>
                    <a:pt x="346" y="325"/>
                  </a:lnTo>
                  <a:lnTo>
                    <a:pt x="350" y="325"/>
                  </a:lnTo>
                  <a:lnTo>
                    <a:pt x="353" y="325"/>
                  </a:lnTo>
                  <a:lnTo>
                    <a:pt x="355" y="324"/>
                  </a:lnTo>
                  <a:lnTo>
                    <a:pt x="355" y="324"/>
                  </a:lnTo>
                  <a:lnTo>
                    <a:pt x="355" y="312"/>
                  </a:lnTo>
                  <a:lnTo>
                    <a:pt x="354" y="304"/>
                  </a:lnTo>
                  <a:lnTo>
                    <a:pt x="353" y="302"/>
                  </a:lnTo>
                  <a:lnTo>
                    <a:pt x="353" y="301"/>
                  </a:lnTo>
                  <a:lnTo>
                    <a:pt x="353" y="301"/>
                  </a:lnTo>
                  <a:lnTo>
                    <a:pt x="349" y="302"/>
                  </a:lnTo>
                  <a:lnTo>
                    <a:pt x="346" y="302"/>
                  </a:lnTo>
                  <a:lnTo>
                    <a:pt x="342" y="301"/>
                  </a:lnTo>
                  <a:lnTo>
                    <a:pt x="339" y="300"/>
                  </a:lnTo>
                  <a:lnTo>
                    <a:pt x="339" y="300"/>
                  </a:lnTo>
                  <a:lnTo>
                    <a:pt x="337" y="299"/>
                  </a:lnTo>
                  <a:lnTo>
                    <a:pt x="337" y="297"/>
                  </a:lnTo>
                  <a:lnTo>
                    <a:pt x="337" y="294"/>
                  </a:lnTo>
                  <a:lnTo>
                    <a:pt x="336" y="292"/>
                  </a:lnTo>
                  <a:lnTo>
                    <a:pt x="336" y="291"/>
                  </a:lnTo>
                  <a:lnTo>
                    <a:pt x="334" y="289"/>
                  </a:lnTo>
                  <a:lnTo>
                    <a:pt x="334" y="289"/>
                  </a:lnTo>
                  <a:lnTo>
                    <a:pt x="327" y="287"/>
                  </a:lnTo>
                  <a:lnTo>
                    <a:pt x="322" y="284"/>
                  </a:lnTo>
                  <a:lnTo>
                    <a:pt x="318" y="281"/>
                  </a:lnTo>
                  <a:lnTo>
                    <a:pt x="315" y="279"/>
                  </a:lnTo>
                  <a:lnTo>
                    <a:pt x="315" y="279"/>
                  </a:lnTo>
                  <a:lnTo>
                    <a:pt x="313" y="275"/>
                  </a:lnTo>
                  <a:lnTo>
                    <a:pt x="313" y="272"/>
                  </a:lnTo>
                  <a:lnTo>
                    <a:pt x="313" y="270"/>
                  </a:lnTo>
                  <a:lnTo>
                    <a:pt x="313" y="270"/>
                  </a:lnTo>
                  <a:lnTo>
                    <a:pt x="319" y="272"/>
                  </a:lnTo>
                  <a:lnTo>
                    <a:pt x="321" y="272"/>
                  </a:lnTo>
                  <a:lnTo>
                    <a:pt x="324" y="272"/>
                  </a:lnTo>
                  <a:lnTo>
                    <a:pt x="325" y="254"/>
                  </a:lnTo>
                  <a:lnTo>
                    <a:pt x="325" y="254"/>
                  </a:lnTo>
                  <a:lnTo>
                    <a:pt x="323" y="254"/>
                  </a:lnTo>
                  <a:lnTo>
                    <a:pt x="319" y="253"/>
                  </a:lnTo>
                  <a:lnTo>
                    <a:pt x="319" y="253"/>
                  </a:lnTo>
                  <a:lnTo>
                    <a:pt x="317" y="251"/>
                  </a:lnTo>
                  <a:lnTo>
                    <a:pt x="314" y="249"/>
                  </a:lnTo>
                  <a:lnTo>
                    <a:pt x="313" y="246"/>
                  </a:lnTo>
                  <a:lnTo>
                    <a:pt x="313" y="246"/>
                  </a:lnTo>
                  <a:lnTo>
                    <a:pt x="314" y="248"/>
                  </a:lnTo>
                  <a:lnTo>
                    <a:pt x="320" y="249"/>
                  </a:lnTo>
                  <a:lnTo>
                    <a:pt x="320" y="249"/>
                  </a:lnTo>
                  <a:lnTo>
                    <a:pt x="324" y="249"/>
                  </a:lnTo>
                  <a:lnTo>
                    <a:pt x="326" y="248"/>
                  </a:lnTo>
                  <a:lnTo>
                    <a:pt x="328" y="228"/>
                  </a:lnTo>
                  <a:lnTo>
                    <a:pt x="328" y="228"/>
                  </a:lnTo>
                  <a:lnTo>
                    <a:pt x="325" y="228"/>
                  </a:lnTo>
                  <a:lnTo>
                    <a:pt x="322" y="228"/>
                  </a:lnTo>
                  <a:lnTo>
                    <a:pt x="319" y="226"/>
                  </a:lnTo>
                  <a:lnTo>
                    <a:pt x="318" y="223"/>
                  </a:lnTo>
                  <a:lnTo>
                    <a:pt x="318" y="222"/>
                  </a:lnTo>
                  <a:lnTo>
                    <a:pt x="318" y="222"/>
                  </a:lnTo>
                  <a:lnTo>
                    <a:pt x="325" y="220"/>
                  </a:lnTo>
                  <a:lnTo>
                    <a:pt x="332" y="216"/>
                  </a:lnTo>
                  <a:lnTo>
                    <a:pt x="337" y="212"/>
                  </a:lnTo>
                  <a:lnTo>
                    <a:pt x="341" y="208"/>
                  </a:lnTo>
                  <a:lnTo>
                    <a:pt x="346" y="202"/>
                  </a:lnTo>
                  <a:lnTo>
                    <a:pt x="349" y="196"/>
                  </a:lnTo>
                  <a:lnTo>
                    <a:pt x="352" y="191"/>
                  </a:lnTo>
                  <a:lnTo>
                    <a:pt x="353" y="184"/>
                  </a:lnTo>
                  <a:lnTo>
                    <a:pt x="353" y="184"/>
                  </a:lnTo>
                  <a:lnTo>
                    <a:pt x="359" y="186"/>
                  </a:lnTo>
                  <a:lnTo>
                    <a:pt x="361" y="186"/>
                  </a:lnTo>
                  <a:lnTo>
                    <a:pt x="364" y="186"/>
                  </a:lnTo>
                  <a:lnTo>
                    <a:pt x="364" y="186"/>
                  </a:lnTo>
                  <a:lnTo>
                    <a:pt x="365" y="179"/>
                  </a:lnTo>
                  <a:lnTo>
                    <a:pt x="365" y="170"/>
                  </a:lnTo>
                  <a:lnTo>
                    <a:pt x="365" y="170"/>
                  </a:lnTo>
                  <a:lnTo>
                    <a:pt x="360" y="169"/>
                  </a:lnTo>
                  <a:lnTo>
                    <a:pt x="357" y="168"/>
                  </a:lnTo>
                  <a:lnTo>
                    <a:pt x="355" y="1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0380473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Otsikko ja sisältö">
    <p:spTree>
      <p:nvGrpSpPr>
        <p:cNvPr id="1" name=""/>
        <p:cNvGrpSpPr/>
        <p:nvPr/>
      </p:nvGrpSpPr>
      <p:grpSpPr>
        <a:xfrm>
          <a:off x="0" y="0"/>
          <a:ext cx="0" cy="0"/>
          <a:chOff x="0" y="0"/>
          <a:chExt cx="0" cy="0"/>
        </a:xfrm>
      </p:grpSpPr>
      <p:sp>
        <p:nvSpPr>
          <p:cNvPr id="20"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Otsikko ja sisältö">
    <p:spTree>
      <p:nvGrpSpPr>
        <p:cNvPr id="1" name=""/>
        <p:cNvGrpSpPr/>
        <p:nvPr/>
      </p:nvGrpSpPr>
      <p:grpSpPr>
        <a:xfrm>
          <a:off x="0" y="0"/>
          <a:ext cx="0" cy="0"/>
          <a:chOff x="0" y="0"/>
          <a:chExt cx="0" cy="0"/>
        </a:xfrm>
      </p:grpSpPr>
      <p:sp>
        <p:nvSpPr>
          <p:cNvPr id="7" name="Freeform 5"/>
          <p:cNvSpPr>
            <a:spLocks/>
          </p:cNvSpPr>
          <p:nvPr userDrawn="1"/>
        </p:nvSpPr>
        <p:spPr bwMode="auto">
          <a:xfrm>
            <a:off x="7605713" y="0"/>
            <a:ext cx="1538287" cy="4587875"/>
          </a:xfrm>
          <a:custGeom>
            <a:avLst/>
            <a:gdLst>
              <a:gd name="T0" fmla="*/ 6 w 969"/>
              <a:gd name="T1" fmla="*/ 0 h 2890"/>
              <a:gd name="T2" fmla="*/ 6 w 969"/>
              <a:gd name="T3" fmla="*/ 0 h 2890"/>
              <a:gd name="T4" fmla="*/ 1 w 969"/>
              <a:gd name="T5" fmla="*/ 97 h 2890"/>
              <a:gd name="T6" fmla="*/ 0 w 969"/>
              <a:gd name="T7" fmla="*/ 193 h 2890"/>
              <a:gd name="T8" fmla="*/ 0 w 969"/>
              <a:gd name="T9" fmla="*/ 290 h 2890"/>
              <a:gd name="T10" fmla="*/ 2 w 969"/>
              <a:gd name="T11" fmla="*/ 386 h 2890"/>
              <a:gd name="T12" fmla="*/ 8 w 969"/>
              <a:gd name="T13" fmla="*/ 483 h 2890"/>
              <a:gd name="T14" fmla="*/ 15 w 969"/>
              <a:gd name="T15" fmla="*/ 577 h 2890"/>
              <a:gd name="T16" fmla="*/ 24 w 969"/>
              <a:gd name="T17" fmla="*/ 673 h 2890"/>
              <a:gd name="T18" fmla="*/ 36 w 969"/>
              <a:gd name="T19" fmla="*/ 767 h 2890"/>
              <a:gd name="T20" fmla="*/ 50 w 969"/>
              <a:gd name="T21" fmla="*/ 862 h 2890"/>
              <a:gd name="T22" fmla="*/ 65 w 969"/>
              <a:gd name="T23" fmla="*/ 956 h 2890"/>
              <a:gd name="T24" fmla="*/ 83 w 969"/>
              <a:gd name="T25" fmla="*/ 1048 h 2890"/>
              <a:gd name="T26" fmla="*/ 104 w 969"/>
              <a:gd name="T27" fmla="*/ 1142 h 2890"/>
              <a:gd name="T28" fmla="*/ 125 w 969"/>
              <a:gd name="T29" fmla="*/ 1234 h 2890"/>
              <a:gd name="T30" fmla="*/ 150 w 969"/>
              <a:gd name="T31" fmla="*/ 1325 h 2890"/>
              <a:gd name="T32" fmla="*/ 176 w 969"/>
              <a:gd name="T33" fmla="*/ 1416 h 2890"/>
              <a:gd name="T34" fmla="*/ 204 w 969"/>
              <a:gd name="T35" fmla="*/ 1506 h 2890"/>
              <a:gd name="T36" fmla="*/ 204 w 969"/>
              <a:gd name="T37" fmla="*/ 1506 h 2890"/>
              <a:gd name="T38" fmla="*/ 236 w 969"/>
              <a:gd name="T39" fmla="*/ 1604 h 2890"/>
              <a:gd name="T40" fmla="*/ 272 w 969"/>
              <a:gd name="T41" fmla="*/ 1700 h 2890"/>
              <a:gd name="T42" fmla="*/ 309 w 969"/>
              <a:gd name="T43" fmla="*/ 1794 h 2890"/>
              <a:gd name="T44" fmla="*/ 349 w 969"/>
              <a:gd name="T45" fmla="*/ 1888 h 2890"/>
              <a:gd name="T46" fmla="*/ 389 w 969"/>
              <a:gd name="T47" fmla="*/ 1979 h 2890"/>
              <a:gd name="T48" fmla="*/ 433 w 969"/>
              <a:gd name="T49" fmla="*/ 2069 h 2890"/>
              <a:gd name="T50" fmla="*/ 478 w 969"/>
              <a:gd name="T51" fmla="*/ 2158 h 2890"/>
              <a:gd name="T52" fmla="*/ 526 w 969"/>
              <a:gd name="T53" fmla="*/ 2245 h 2890"/>
              <a:gd name="T54" fmla="*/ 575 w 969"/>
              <a:gd name="T55" fmla="*/ 2331 h 2890"/>
              <a:gd name="T56" fmla="*/ 626 w 969"/>
              <a:gd name="T57" fmla="*/ 2415 h 2890"/>
              <a:gd name="T58" fmla="*/ 679 w 969"/>
              <a:gd name="T59" fmla="*/ 2499 h 2890"/>
              <a:gd name="T60" fmla="*/ 733 w 969"/>
              <a:gd name="T61" fmla="*/ 2580 h 2890"/>
              <a:gd name="T62" fmla="*/ 790 w 969"/>
              <a:gd name="T63" fmla="*/ 2659 h 2890"/>
              <a:gd name="T64" fmla="*/ 847 w 969"/>
              <a:gd name="T65" fmla="*/ 2738 h 2890"/>
              <a:gd name="T66" fmla="*/ 907 w 969"/>
              <a:gd name="T67" fmla="*/ 2815 h 2890"/>
              <a:gd name="T68" fmla="*/ 969 w 969"/>
              <a:gd name="T69" fmla="*/ 2890 h 2890"/>
              <a:gd name="T70" fmla="*/ 969 w 969"/>
              <a:gd name="T71" fmla="*/ 0 h 2890"/>
              <a:gd name="T72" fmla="*/ 6 w 969"/>
              <a:gd name="T73" fmla="*/ 0 h 2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9" h="2890">
                <a:moveTo>
                  <a:pt x="6" y="0"/>
                </a:moveTo>
                <a:lnTo>
                  <a:pt x="6" y="0"/>
                </a:lnTo>
                <a:lnTo>
                  <a:pt x="1" y="97"/>
                </a:lnTo>
                <a:lnTo>
                  <a:pt x="0" y="193"/>
                </a:lnTo>
                <a:lnTo>
                  <a:pt x="0" y="290"/>
                </a:lnTo>
                <a:lnTo>
                  <a:pt x="2" y="386"/>
                </a:lnTo>
                <a:lnTo>
                  <a:pt x="8" y="483"/>
                </a:lnTo>
                <a:lnTo>
                  <a:pt x="15" y="577"/>
                </a:lnTo>
                <a:lnTo>
                  <a:pt x="24" y="673"/>
                </a:lnTo>
                <a:lnTo>
                  <a:pt x="36" y="767"/>
                </a:lnTo>
                <a:lnTo>
                  <a:pt x="50" y="862"/>
                </a:lnTo>
                <a:lnTo>
                  <a:pt x="65" y="956"/>
                </a:lnTo>
                <a:lnTo>
                  <a:pt x="83" y="1048"/>
                </a:lnTo>
                <a:lnTo>
                  <a:pt x="104" y="1142"/>
                </a:lnTo>
                <a:lnTo>
                  <a:pt x="125" y="1234"/>
                </a:lnTo>
                <a:lnTo>
                  <a:pt x="150" y="1325"/>
                </a:lnTo>
                <a:lnTo>
                  <a:pt x="176" y="1416"/>
                </a:lnTo>
                <a:lnTo>
                  <a:pt x="204" y="1506"/>
                </a:lnTo>
                <a:lnTo>
                  <a:pt x="204" y="1506"/>
                </a:lnTo>
                <a:lnTo>
                  <a:pt x="236" y="1604"/>
                </a:lnTo>
                <a:lnTo>
                  <a:pt x="272" y="1700"/>
                </a:lnTo>
                <a:lnTo>
                  <a:pt x="309" y="1794"/>
                </a:lnTo>
                <a:lnTo>
                  <a:pt x="349" y="1888"/>
                </a:lnTo>
                <a:lnTo>
                  <a:pt x="389" y="1979"/>
                </a:lnTo>
                <a:lnTo>
                  <a:pt x="433" y="2069"/>
                </a:lnTo>
                <a:lnTo>
                  <a:pt x="478" y="2158"/>
                </a:lnTo>
                <a:lnTo>
                  <a:pt x="526" y="2245"/>
                </a:lnTo>
                <a:lnTo>
                  <a:pt x="575" y="2331"/>
                </a:lnTo>
                <a:lnTo>
                  <a:pt x="626" y="2415"/>
                </a:lnTo>
                <a:lnTo>
                  <a:pt x="679" y="2499"/>
                </a:lnTo>
                <a:lnTo>
                  <a:pt x="733" y="2580"/>
                </a:lnTo>
                <a:lnTo>
                  <a:pt x="790" y="2659"/>
                </a:lnTo>
                <a:lnTo>
                  <a:pt x="847" y="2738"/>
                </a:lnTo>
                <a:lnTo>
                  <a:pt x="907" y="2815"/>
                </a:lnTo>
                <a:lnTo>
                  <a:pt x="969" y="2890"/>
                </a:lnTo>
                <a:lnTo>
                  <a:pt x="969" y="0"/>
                </a:lnTo>
                <a:lnTo>
                  <a:pt x="6"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10" name="Freeform 6"/>
          <p:cNvSpPr>
            <a:spLocks/>
          </p:cNvSpPr>
          <p:nvPr userDrawn="1"/>
        </p:nvSpPr>
        <p:spPr bwMode="auto">
          <a:xfrm>
            <a:off x="7975600" y="0"/>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4250" y="234950"/>
            <a:ext cx="306388" cy="419100"/>
            <a:chOff x="5420" y="148"/>
            <a:chExt cx="193" cy="264"/>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98073963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Otsikko ja sisältö">
    <p:spTree>
      <p:nvGrpSpPr>
        <p:cNvPr id="1" name=""/>
        <p:cNvGrpSpPr/>
        <p:nvPr/>
      </p:nvGrpSpPr>
      <p:grpSpPr>
        <a:xfrm>
          <a:off x="0" y="0"/>
          <a:ext cx="0" cy="0"/>
          <a:chOff x="0" y="0"/>
          <a:chExt cx="0" cy="0"/>
        </a:xfrm>
      </p:grpSpPr>
      <p:sp>
        <p:nvSpPr>
          <p:cNvPr id="20"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0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5_Otsikko ja sisältö">
    <p:spTree>
      <p:nvGrpSpPr>
        <p:cNvPr id="1" name=""/>
        <p:cNvGrpSpPr/>
        <p:nvPr/>
      </p:nvGrpSpPr>
      <p:grpSpPr>
        <a:xfrm>
          <a:off x="0" y="0"/>
          <a:ext cx="0" cy="0"/>
          <a:chOff x="0" y="0"/>
          <a:chExt cx="0" cy="0"/>
        </a:xfrm>
      </p:grpSpPr>
      <p:sp>
        <p:nvSpPr>
          <p:cNvPr id="20"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Otsikko ja sisältö">
    <p:spTree>
      <p:nvGrpSpPr>
        <p:cNvPr id="1" name=""/>
        <p:cNvGrpSpPr/>
        <p:nvPr/>
      </p:nvGrpSpPr>
      <p:grpSpPr>
        <a:xfrm>
          <a:off x="0" y="0"/>
          <a:ext cx="0" cy="0"/>
          <a:chOff x="0" y="0"/>
          <a:chExt cx="0" cy="0"/>
        </a:xfrm>
      </p:grpSpPr>
      <p:sp>
        <p:nvSpPr>
          <p:cNvPr id="20"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7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8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9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0_Otsikko ja sisältö">
    <p:spTree>
      <p:nvGrpSpPr>
        <p:cNvPr id="1" name=""/>
        <p:cNvGrpSpPr/>
        <p:nvPr/>
      </p:nvGrpSpPr>
      <p:grpSpPr>
        <a:xfrm>
          <a:off x="0" y="0"/>
          <a:ext cx="0" cy="0"/>
          <a:chOff x="0" y="0"/>
          <a:chExt cx="0" cy="0"/>
        </a:xfrm>
      </p:grpSpPr>
      <p:sp>
        <p:nvSpPr>
          <p:cNvPr id="20" name="Freeform 22"/>
          <p:cNvSpPr>
            <a:spLocks/>
          </p:cNvSpPr>
          <p:nvPr userDrawn="1"/>
        </p:nvSpPr>
        <p:spPr bwMode="auto">
          <a:xfrm>
            <a:off x="7845425" y="4103688"/>
            <a:ext cx="1298575" cy="1039813"/>
          </a:xfrm>
          <a:custGeom>
            <a:avLst/>
            <a:gdLst>
              <a:gd name="T0" fmla="*/ 482 w 818"/>
              <a:gd name="T1" fmla="*/ 0 h 655"/>
              <a:gd name="T2" fmla="*/ 483 w 818"/>
              <a:gd name="T3" fmla="*/ 0 h 655"/>
              <a:gd name="T4" fmla="*/ 483 w 818"/>
              <a:gd name="T5" fmla="*/ 0 h 655"/>
              <a:gd name="T6" fmla="*/ 482 w 818"/>
              <a:gd name="T7" fmla="*/ 0 h 655"/>
              <a:gd name="T8" fmla="*/ 482 w 818"/>
              <a:gd name="T9" fmla="*/ 0 h 655"/>
              <a:gd name="T10" fmla="*/ 482 w 818"/>
              <a:gd name="T11" fmla="*/ 0 h 655"/>
              <a:gd name="T12" fmla="*/ 442 w 818"/>
              <a:gd name="T13" fmla="*/ 40 h 655"/>
              <a:gd name="T14" fmla="*/ 404 w 818"/>
              <a:gd name="T15" fmla="*/ 79 h 655"/>
              <a:gd name="T16" fmla="*/ 369 w 818"/>
              <a:gd name="T17" fmla="*/ 118 h 655"/>
              <a:gd name="T18" fmla="*/ 334 w 818"/>
              <a:gd name="T19" fmla="*/ 156 h 655"/>
              <a:gd name="T20" fmla="*/ 303 w 818"/>
              <a:gd name="T21" fmla="*/ 194 h 655"/>
              <a:gd name="T22" fmla="*/ 271 w 818"/>
              <a:gd name="T23" fmla="*/ 232 h 655"/>
              <a:gd name="T24" fmla="*/ 242 w 818"/>
              <a:gd name="T25" fmla="*/ 269 h 655"/>
              <a:gd name="T26" fmla="*/ 214 w 818"/>
              <a:gd name="T27" fmla="*/ 309 h 655"/>
              <a:gd name="T28" fmla="*/ 186 w 818"/>
              <a:gd name="T29" fmla="*/ 347 h 655"/>
              <a:gd name="T30" fmla="*/ 159 w 818"/>
              <a:gd name="T31" fmla="*/ 387 h 655"/>
              <a:gd name="T32" fmla="*/ 132 w 818"/>
              <a:gd name="T33" fmla="*/ 428 h 655"/>
              <a:gd name="T34" fmla="*/ 106 w 818"/>
              <a:gd name="T35" fmla="*/ 469 h 655"/>
              <a:gd name="T36" fmla="*/ 80 w 818"/>
              <a:gd name="T37" fmla="*/ 513 h 655"/>
              <a:gd name="T38" fmla="*/ 53 w 818"/>
              <a:gd name="T39" fmla="*/ 558 h 655"/>
              <a:gd name="T40" fmla="*/ 0 w 818"/>
              <a:gd name="T41" fmla="*/ 655 h 655"/>
              <a:gd name="T42" fmla="*/ 818 w 818"/>
              <a:gd name="T43" fmla="*/ 655 h 655"/>
              <a:gd name="T44" fmla="*/ 818 w 818"/>
              <a:gd name="T45" fmla="*/ 163 h 655"/>
              <a:gd name="T46" fmla="*/ 818 w 818"/>
              <a:gd name="T47" fmla="*/ 163 h 655"/>
              <a:gd name="T48" fmla="*/ 795 w 818"/>
              <a:gd name="T49" fmla="*/ 157 h 655"/>
              <a:gd name="T50" fmla="*/ 772 w 818"/>
              <a:gd name="T51" fmla="*/ 148 h 655"/>
              <a:gd name="T52" fmla="*/ 746 w 818"/>
              <a:gd name="T53" fmla="*/ 136 h 655"/>
              <a:gd name="T54" fmla="*/ 719 w 818"/>
              <a:gd name="T55" fmla="*/ 125 h 655"/>
              <a:gd name="T56" fmla="*/ 663 w 818"/>
              <a:gd name="T57" fmla="*/ 98 h 655"/>
              <a:gd name="T58" fmla="*/ 609 w 818"/>
              <a:gd name="T59" fmla="*/ 70 h 655"/>
              <a:gd name="T60" fmla="*/ 559 w 818"/>
              <a:gd name="T61" fmla="*/ 43 h 655"/>
              <a:gd name="T62" fmla="*/ 519 w 818"/>
              <a:gd name="T63" fmla="*/ 22 h 655"/>
              <a:gd name="T64" fmla="*/ 482 w 818"/>
              <a:gd name="T65" fmla="*/ 0 h 655"/>
              <a:gd name="T66" fmla="*/ 482 w 818"/>
              <a:gd name="T67"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8" h="655">
                <a:moveTo>
                  <a:pt x="482" y="0"/>
                </a:moveTo>
                <a:lnTo>
                  <a:pt x="483" y="0"/>
                </a:lnTo>
                <a:lnTo>
                  <a:pt x="483" y="0"/>
                </a:lnTo>
                <a:lnTo>
                  <a:pt x="482" y="0"/>
                </a:lnTo>
                <a:lnTo>
                  <a:pt x="482" y="0"/>
                </a:lnTo>
                <a:lnTo>
                  <a:pt x="482" y="0"/>
                </a:lnTo>
                <a:lnTo>
                  <a:pt x="442" y="40"/>
                </a:lnTo>
                <a:lnTo>
                  <a:pt x="404" y="79"/>
                </a:lnTo>
                <a:lnTo>
                  <a:pt x="369" y="118"/>
                </a:lnTo>
                <a:lnTo>
                  <a:pt x="334" y="156"/>
                </a:lnTo>
                <a:lnTo>
                  <a:pt x="303" y="194"/>
                </a:lnTo>
                <a:lnTo>
                  <a:pt x="271" y="232"/>
                </a:lnTo>
                <a:lnTo>
                  <a:pt x="242" y="269"/>
                </a:lnTo>
                <a:lnTo>
                  <a:pt x="214" y="309"/>
                </a:lnTo>
                <a:lnTo>
                  <a:pt x="186" y="347"/>
                </a:lnTo>
                <a:lnTo>
                  <a:pt x="159" y="387"/>
                </a:lnTo>
                <a:lnTo>
                  <a:pt x="132" y="428"/>
                </a:lnTo>
                <a:lnTo>
                  <a:pt x="106" y="469"/>
                </a:lnTo>
                <a:lnTo>
                  <a:pt x="80" y="513"/>
                </a:lnTo>
                <a:lnTo>
                  <a:pt x="53" y="558"/>
                </a:lnTo>
                <a:lnTo>
                  <a:pt x="0" y="655"/>
                </a:lnTo>
                <a:lnTo>
                  <a:pt x="818" y="655"/>
                </a:lnTo>
                <a:lnTo>
                  <a:pt x="818" y="163"/>
                </a:lnTo>
                <a:lnTo>
                  <a:pt x="818" y="163"/>
                </a:lnTo>
                <a:lnTo>
                  <a:pt x="795" y="157"/>
                </a:lnTo>
                <a:lnTo>
                  <a:pt x="772" y="148"/>
                </a:lnTo>
                <a:lnTo>
                  <a:pt x="746" y="136"/>
                </a:lnTo>
                <a:lnTo>
                  <a:pt x="719" y="125"/>
                </a:lnTo>
                <a:lnTo>
                  <a:pt x="663" y="98"/>
                </a:lnTo>
                <a:lnTo>
                  <a:pt x="609" y="70"/>
                </a:lnTo>
                <a:lnTo>
                  <a:pt x="559" y="43"/>
                </a:lnTo>
                <a:lnTo>
                  <a:pt x="519" y="22"/>
                </a:lnTo>
                <a:lnTo>
                  <a:pt x="482" y="0"/>
                </a:lnTo>
                <a:lnTo>
                  <a:pt x="482" y="0"/>
                </a:lnTo>
                <a:close/>
              </a:path>
            </a:pathLst>
          </a:custGeom>
          <a:solidFill>
            <a:srgbClr val="AFBDE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1" name="Freeform 23"/>
          <p:cNvSpPr>
            <a:spLocks/>
          </p:cNvSpPr>
          <p:nvPr userDrawn="1"/>
        </p:nvSpPr>
        <p:spPr bwMode="auto">
          <a:xfrm>
            <a:off x="6788150" y="0"/>
            <a:ext cx="1822450" cy="4084638"/>
          </a:xfrm>
          <a:custGeom>
            <a:avLst/>
            <a:gdLst>
              <a:gd name="T0" fmla="*/ 1148 w 1148"/>
              <a:gd name="T1" fmla="*/ 864 h 2573"/>
              <a:gd name="T2" fmla="*/ 1148 w 1148"/>
              <a:gd name="T3" fmla="*/ 864 h 2573"/>
              <a:gd name="T4" fmla="*/ 1148 w 1148"/>
              <a:gd name="T5" fmla="*/ 864 h 2573"/>
              <a:gd name="T6" fmla="*/ 104 w 1148"/>
              <a:gd name="T7" fmla="*/ 0 h 2573"/>
              <a:gd name="T8" fmla="*/ 19 w 1148"/>
              <a:gd name="T9" fmla="*/ 0 h 2573"/>
              <a:gd name="T10" fmla="*/ 11 w 1148"/>
              <a:gd name="T11" fmla="*/ 77 h 2573"/>
              <a:gd name="T12" fmla="*/ 1 w 1148"/>
              <a:gd name="T13" fmla="*/ 230 h 2573"/>
              <a:gd name="T14" fmla="*/ 0 w 1148"/>
              <a:gd name="T15" fmla="*/ 381 h 2573"/>
              <a:gd name="T16" fmla="*/ 7 w 1148"/>
              <a:gd name="T17" fmla="*/ 533 h 2573"/>
              <a:gd name="T18" fmla="*/ 21 w 1148"/>
              <a:gd name="T19" fmla="*/ 683 h 2573"/>
              <a:gd name="T20" fmla="*/ 45 w 1148"/>
              <a:gd name="T21" fmla="*/ 831 h 2573"/>
              <a:gd name="T22" fmla="*/ 75 w 1148"/>
              <a:gd name="T23" fmla="*/ 978 h 2573"/>
              <a:gd name="T24" fmla="*/ 115 w 1148"/>
              <a:gd name="T25" fmla="*/ 1122 h 2573"/>
              <a:gd name="T26" fmla="*/ 136 w 1148"/>
              <a:gd name="T27" fmla="*/ 1193 h 2573"/>
              <a:gd name="T28" fmla="*/ 173 w 1148"/>
              <a:gd name="T29" fmla="*/ 1299 h 2573"/>
              <a:gd name="T30" fmla="*/ 214 w 1148"/>
              <a:gd name="T31" fmla="*/ 1404 h 2573"/>
              <a:gd name="T32" fmla="*/ 259 w 1148"/>
              <a:gd name="T33" fmla="*/ 1505 h 2573"/>
              <a:gd name="T34" fmla="*/ 307 w 1148"/>
              <a:gd name="T35" fmla="*/ 1604 h 2573"/>
              <a:gd name="T36" fmla="*/ 359 w 1148"/>
              <a:gd name="T37" fmla="*/ 1701 h 2573"/>
              <a:gd name="T38" fmla="*/ 414 w 1148"/>
              <a:gd name="T39" fmla="*/ 1794 h 2573"/>
              <a:gd name="T40" fmla="*/ 473 w 1148"/>
              <a:gd name="T41" fmla="*/ 1886 h 2573"/>
              <a:gd name="T42" fmla="*/ 534 w 1148"/>
              <a:gd name="T43" fmla="*/ 1973 h 2573"/>
              <a:gd name="T44" fmla="*/ 600 w 1148"/>
              <a:gd name="T45" fmla="*/ 2059 h 2573"/>
              <a:gd name="T46" fmla="*/ 667 w 1148"/>
              <a:gd name="T47" fmla="*/ 2142 h 2573"/>
              <a:gd name="T48" fmla="*/ 738 w 1148"/>
              <a:gd name="T49" fmla="*/ 2221 h 2573"/>
              <a:gd name="T50" fmla="*/ 811 w 1148"/>
              <a:gd name="T51" fmla="*/ 2297 h 2573"/>
              <a:gd name="T52" fmla="*/ 888 w 1148"/>
              <a:gd name="T53" fmla="*/ 2372 h 2573"/>
              <a:gd name="T54" fmla="*/ 966 w 1148"/>
              <a:gd name="T55" fmla="*/ 2441 h 2573"/>
              <a:gd name="T56" fmla="*/ 1049 w 1148"/>
              <a:gd name="T57" fmla="*/ 2509 h 2573"/>
              <a:gd name="T58" fmla="*/ 1132 w 1148"/>
              <a:gd name="T59" fmla="*/ 2573 h 2573"/>
              <a:gd name="T60" fmla="*/ 1131 w 1148"/>
              <a:gd name="T61" fmla="*/ 2553 h 2573"/>
              <a:gd name="T62" fmla="*/ 1131 w 1148"/>
              <a:gd name="T63" fmla="*/ 2304 h 2573"/>
              <a:gd name="T64" fmla="*/ 1144 w 1148"/>
              <a:gd name="T65" fmla="*/ 1131 h 2573"/>
              <a:gd name="T66" fmla="*/ 1148 w 1148"/>
              <a:gd name="T67" fmla="*/ 864 h 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8" h="2573">
                <a:moveTo>
                  <a:pt x="1148" y="864"/>
                </a:moveTo>
                <a:lnTo>
                  <a:pt x="1148" y="864"/>
                </a:lnTo>
                <a:lnTo>
                  <a:pt x="1148" y="864"/>
                </a:lnTo>
                <a:lnTo>
                  <a:pt x="1148" y="864"/>
                </a:lnTo>
                <a:lnTo>
                  <a:pt x="1148" y="864"/>
                </a:lnTo>
                <a:lnTo>
                  <a:pt x="1148" y="864"/>
                </a:lnTo>
                <a:lnTo>
                  <a:pt x="663" y="0"/>
                </a:lnTo>
                <a:lnTo>
                  <a:pt x="104" y="0"/>
                </a:lnTo>
                <a:lnTo>
                  <a:pt x="86" y="0"/>
                </a:lnTo>
                <a:lnTo>
                  <a:pt x="19" y="0"/>
                </a:lnTo>
                <a:lnTo>
                  <a:pt x="19" y="0"/>
                </a:lnTo>
                <a:lnTo>
                  <a:pt x="11" y="77"/>
                </a:lnTo>
                <a:lnTo>
                  <a:pt x="6" y="153"/>
                </a:lnTo>
                <a:lnTo>
                  <a:pt x="1" y="230"/>
                </a:lnTo>
                <a:lnTo>
                  <a:pt x="0" y="306"/>
                </a:lnTo>
                <a:lnTo>
                  <a:pt x="0" y="381"/>
                </a:lnTo>
                <a:lnTo>
                  <a:pt x="2" y="458"/>
                </a:lnTo>
                <a:lnTo>
                  <a:pt x="7" y="533"/>
                </a:lnTo>
                <a:lnTo>
                  <a:pt x="14" y="609"/>
                </a:lnTo>
                <a:lnTo>
                  <a:pt x="21" y="683"/>
                </a:lnTo>
                <a:lnTo>
                  <a:pt x="33" y="757"/>
                </a:lnTo>
                <a:lnTo>
                  <a:pt x="45" y="831"/>
                </a:lnTo>
                <a:lnTo>
                  <a:pt x="60" y="905"/>
                </a:lnTo>
                <a:lnTo>
                  <a:pt x="75" y="978"/>
                </a:lnTo>
                <a:lnTo>
                  <a:pt x="95" y="1050"/>
                </a:lnTo>
                <a:lnTo>
                  <a:pt x="115" y="1122"/>
                </a:lnTo>
                <a:lnTo>
                  <a:pt x="136" y="1193"/>
                </a:lnTo>
                <a:lnTo>
                  <a:pt x="136" y="1193"/>
                </a:lnTo>
                <a:lnTo>
                  <a:pt x="154" y="1247"/>
                </a:lnTo>
                <a:lnTo>
                  <a:pt x="173" y="1299"/>
                </a:lnTo>
                <a:lnTo>
                  <a:pt x="194" y="1351"/>
                </a:lnTo>
                <a:lnTo>
                  <a:pt x="214" y="1404"/>
                </a:lnTo>
                <a:lnTo>
                  <a:pt x="236" y="1455"/>
                </a:lnTo>
                <a:lnTo>
                  <a:pt x="259" y="1505"/>
                </a:lnTo>
                <a:lnTo>
                  <a:pt x="282" y="1555"/>
                </a:lnTo>
                <a:lnTo>
                  <a:pt x="307" y="1604"/>
                </a:lnTo>
                <a:lnTo>
                  <a:pt x="333" y="1653"/>
                </a:lnTo>
                <a:lnTo>
                  <a:pt x="359" y="1701"/>
                </a:lnTo>
                <a:lnTo>
                  <a:pt x="386" y="1748"/>
                </a:lnTo>
                <a:lnTo>
                  <a:pt x="414" y="1794"/>
                </a:lnTo>
                <a:lnTo>
                  <a:pt x="443" y="1841"/>
                </a:lnTo>
                <a:lnTo>
                  <a:pt x="473" y="1886"/>
                </a:lnTo>
                <a:lnTo>
                  <a:pt x="503" y="1929"/>
                </a:lnTo>
                <a:lnTo>
                  <a:pt x="534" y="1973"/>
                </a:lnTo>
                <a:lnTo>
                  <a:pt x="567" y="2017"/>
                </a:lnTo>
                <a:lnTo>
                  <a:pt x="600" y="2059"/>
                </a:lnTo>
                <a:lnTo>
                  <a:pt x="633" y="2100"/>
                </a:lnTo>
                <a:lnTo>
                  <a:pt x="667" y="2142"/>
                </a:lnTo>
                <a:lnTo>
                  <a:pt x="702" y="2181"/>
                </a:lnTo>
                <a:lnTo>
                  <a:pt x="738" y="2221"/>
                </a:lnTo>
                <a:lnTo>
                  <a:pt x="774" y="2260"/>
                </a:lnTo>
                <a:lnTo>
                  <a:pt x="811" y="2297"/>
                </a:lnTo>
                <a:lnTo>
                  <a:pt x="849" y="2334"/>
                </a:lnTo>
                <a:lnTo>
                  <a:pt x="888" y="2372"/>
                </a:lnTo>
                <a:lnTo>
                  <a:pt x="927" y="2406"/>
                </a:lnTo>
                <a:lnTo>
                  <a:pt x="966" y="2441"/>
                </a:lnTo>
                <a:lnTo>
                  <a:pt x="1007" y="2476"/>
                </a:lnTo>
                <a:lnTo>
                  <a:pt x="1049" y="2509"/>
                </a:lnTo>
                <a:lnTo>
                  <a:pt x="1089" y="2541"/>
                </a:lnTo>
                <a:lnTo>
                  <a:pt x="1132" y="2573"/>
                </a:lnTo>
                <a:lnTo>
                  <a:pt x="1132" y="2573"/>
                </a:lnTo>
                <a:lnTo>
                  <a:pt x="1131" y="2553"/>
                </a:lnTo>
                <a:lnTo>
                  <a:pt x="1131" y="2498"/>
                </a:lnTo>
                <a:lnTo>
                  <a:pt x="1131" y="2304"/>
                </a:lnTo>
                <a:lnTo>
                  <a:pt x="1137" y="1717"/>
                </a:lnTo>
                <a:lnTo>
                  <a:pt x="1144" y="1131"/>
                </a:lnTo>
                <a:lnTo>
                  <a:pt x="1148" y="864"/>
                </a:lnTo>
                <a:lnTo>
                  <a:pt x="1148" y="864"/>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2" name="Freeform 24"/>
          <p:cNvSpPr>
            <a:spLocks noEditPoints="1"/>
          </p:cNvSpPr>
          <p:nvPr userDrawn="1"/>
        </p:nvSpPr>
        <p:spPr bwMode="auto">
          <a:xfrm>
            <a:off x="6953250" y="0"/>
            <a:ext cx="2001838" cy="4103688"/>
          </a:xfrm>
          <a:custGeom>
            <a:avLst/>
            <a:gdLst>
              <a:gd name="T0" fmla="*/ 582 w 1261"/>
              <a:gd name="T1" fmla="*/ 0 h 2585"/>
              <a:gd name="T2" fmla="*/ 0 w 1261"/>
              <a:gd name="T3" fmla="*/ 0 h 2585"/>
              <a:gd name="T4" fmla="*/ 6 w 1261"/>
              <a:gd name="T5" fmla="*/ 33 h 2585"/>
              <a:gd name="T6" fmla="*/ 22 w 1261"/>
              <a:gd name="T7" fmla="*/ 97 h 2585"/>
              <a:gd name="T8" fmla="*/ 32 w 1261"/>
              <a:gd name="T9" fmla="*/ 129 h 2585"/>
              <a:gd name="T10" fmla="*/ 63 w 1261"/>
              <a:gd name="T11" fmla="*/ 210 h 2585"/>
              <a:gd name="T12" fmla="*/ 99 w 1261"/>
              <a:gd name="T13" fmla="*/ 288 h 2585"/>
              <a:gd name="T14" fmla="*/ 140 w 1261"/>
              <a:gd name="T15" fmla="*/ 361 h 2585"/>
              <a:gd name="T16" fmla="*/ 186 w 1261"/>
              <a:gd name="T17" fmla="*/ 431 h 2585"/>
              <a:gd name="T18" fmla="*/ 238 w 1261"/>
              <a:gd name="T19" fmla="*/ 495 h 2585"/>
              <a:gd name="T20" fmla="*/ 294 w 1261"/>
              <a:gd name="T21" fmla="*/ 556 h 2585"/>
              <a:gd name="T22" fmla="*/ 355 w 1261"/>
              <a:gd name="T23" fmla="*/ 611 h 2585"/>
              <a:gd name="T24" fmla="*/ 419 w 1261"/>
              <a:gd name="T25" fmla="*/ 660 h 2585"/>
              <a:gd name="T26" fmla="*/ 454 w 1261"/>
              <a:gd name="T27" fmla="*/ 686 h 2585"/>
              <a:gd name="T28" fmla="*/ 528 w 1261"/>
              <a:gd name="T29" fmla="*/ 730 h 2585"/>
              <a:gd name="T30" fmla="*/ 604 w 1261"/>
              <a:gd name="T31" fmla="*/ 768 h 2585"/>
              <a:gd name="T32" fmla="*/ 681 w 1261"/>
              <a:gd name="T33" fmla="*/ 801 h 2585"/>
              <a:gd name="T34" fmla="*/ 761 w 1261"/>
              <a:gd name="T35" fmla="*/ 826 h 2585"/>
              <a:gd name="T36" fmla="*/ 841 w 1261"/>
              <a:gd name="T37" fmla="*/ 845 h 2585"/>
              <a:gd name="T38" fmla="*/ 922 w 1261"/>
              <a:gd name="T39" fmla="*/ 857 h 2585"/>
              <a:gd name="T40" fmla="*/ 1003 w 1261"/>
              <a:gd name="T41" fmla="*/ 863 h 2585"/>
              <a:gd name="T42" fmla="*/ 1044 w 1261"/>
              <a:gd name="T43" fmla="*/ 864 h 2585"/>
              <a:gd name="T44" fmla="*/ 976 w 1261"/>
              <a:gd name="T45" fmla="*/ 918 h 2585"/>
              <a:gd name="T46" fmla="*/ 913 w 1261"/>
              <a:gd name="T47" fmla="*/ 977 h 2585"/>
              <a:gd name="T48" fmla="*/ 857 w 1261"/>
              <a:gd name="T49" fmla="*/ 1038 h 2585"/>
              <a:gd name="T50" fmla="*/ 805 w 1261"/>
              <a:gd name="T51" fmla="*/ 1104 h 2585"/>
              <a:gd name="T52" fmla="*/ 759 w 1261"/>
              <a:gd name="T53" fmla="*/ 1173 h 2585"/>
              <a:gd name="T54" fmla="*/ 720 w 1261"/>
              <a:gd name="T55" fmla="*/ 1245 h 2585"/>
              <a:gd name="T56" fmla="*/ 686 w 1261"/>
              <a:gd name="T57" fmla="*/ 1320 h 2585"/>
              <a:gd name="T58" fmla="*/ 658 w 1261"/>
              <a:gd name="T59" fmla="*/ 1396 h 2585"/>
              <a:gd name="T60" fmla="*/ 645 w 1261"/>
              <a:gd name="T61" fmla="*/ 1438 h 2585"/>
              <a:gd name="T62" fmla="*/ 625 w 1261"/>
              <a:gd name="T63" fmla="*/ 1521 h 2585"/>
              <a:gd name="T64" fmla="*/ 612 w 1261"/>
              <a:gd name="T65" fmla="*/ 1605 h 2585"/>
              <a:gd name="T66" fmla="*/ 606 w 1261"/>
              <a:gd name="T67" fmla="*/ 1689 h 2585"/>
              <a:gd name="T68" fmla="*/ 606 w 1261"/>
              <a:gd name="T69" fmla="*/ 1772 h 2585"/>
              <a:gd name="T70" fmla="*/ 614 w 1261"/>
              <a:gd name="T71" fmla="*/ 1854 h 2585"/>
              <a:gd name="T72" fmla="*/ 626 w 1261"/>
              <a:gd name="T73" fmla="*/ 1935 h 2585"/>
              <a:gd name="T74" fmla="*/ 645 w 1261"/>
              <a:gd name="T75" fmla="*/ 2015 h 2585"/>
              <a:gd name="T76" fmla="*/ 658 w 1261"/>
              <a:gd name="T77" fmla="*/ 2053 h 2585"/>
              <a:gd name="T78" fmla="*/ 688 w 1261"/>
              <a:gd name="T79" fmla="*/ 2135 h 2585"/>
              <a:gd name="T80" fmla="*/ 724 w 1261"/>
              <a:gd name="T81" fmla="*/ 2212 h 2585"/>
              <a:gd name="T82" fmla="*/ 766 w 1261"/>
              <a:gd name="T83" fmla="*/ 2286 h 2585"/>
              <a:gd name="T84" fmla="*/ 812 w 1261"/>
              <a:gd name="T85" fmla="*/ 2355 h 2585"/>
              <a:gd name="T86" fmla="*/ 864 w 1261"/>
              <a:gd name="T87" fmla="*/ 2420 h 2585"/>
              <a:gd name="T88" fmla="*/ 920 w 1261"/>
              <a:gd name="T89" fmla="*/ 2480 h 2585"/>
              <a:gd name="T90" fmla="*/ 979 w 1261"/>
              <a:gd name="T91" fmla="*/ 2535 h 2585"/>
              <a:gd name="T92" fmla="*/ 1044 w 1261"/>
              <a:gd name="T93" fmla="*/ 2585 h 2585"/>
              <a:gd name="T94" fmla="*/ 1044 w 1261"/>
              <a:gd name="T95" fmla="*/ 2585 h 2585"/>
              <a:gd name="T96" fmla="*/ 1261 w 1261"/>
              <a:gd name="T97" fmla="*/ 2376 h 2585"/>
              <a:gd name="T98" fmla="*/ 1044 w 1261"/>
              <a:gd name="T99" fmla="*/ 864 h 2585"/>
              <a:gd name="T100" fmla="*/ 1044 w 1261"/>
              <a:gd name="T101" fmla="*/ 864 h 2585"/>
              <a:gd name="T102" fmla="*/ 1044 w 1261"/>
              <a:gd name="T103" fmla="*/ 864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1" h="2585">
                <a:moveTo>
                  <a:pt x="1255" y="0"/>
                </a:moveTo>
                <a:lnTo>
                  <a:pt x="582" y="0"/>
                </a:lnTo>
                <a:lnTo>
                  <a:pt x="470" y="0"/>
                </a:lnTo>
                <a:lnTo>
                  <a:pt x="0" y="0"/>
                </a:lnTo>
                <a:lnTo>
                  <a:pt x="0" y="0"/>
                </a:lnTo>
                <a:lnTo>
                  <a:pt x="6" y="33"/>
                </a:lnTo>
                <a:lnTo>
                  <a:pt x="14" y="65"/>
                </a:lnTo>
                <a:lnTo>
                  <a:pt x="22" y="97"/>
                </a:lnTo>
                <a:lnTo>
                  <a:pt x="32" y="129"/>
                </a:lnTo>
                <a:lnTo>
                  <a:pt x="32" y="129"/>
                </a:lnTo>
                <a:lnTo>
                  <a:pt x="47" y="170"/>
                </a:lnTo>
                <a:lnTo>
                  <a:pt x="63" y="210"/>
                </a:lnTo>
                <a:lnTo>
                  <a:pt x="79" y="250"/>
                </a:lnTo>
                <a:lnTo>
                  <a:pt x="99" y="288"/>
                </a:lnTo>
                <a:lnTo>
                  <a:pt x="119" y="325"/>
                </a:lnTo>
                <a:lnTo>
                  <a:pt x="140" y="361"/>
                </a:lnTo>
                <a:lnTo>
                  <a:pt x="163" y="396"/>
                </a:lnTo>
                <a:lnTo>
                  <a:pt x="186" y="431"/>
                </a:lnTo>
                <a:lnTo>
                  <a:pt x="212" y="464"/>
                </a:lnTo>
                <a:lnTo>
                  <a:pt x="238" y="495"/>
                </a:lnTo>
                <a:lnTo>
                  <a:pt x="266" y="525"/>
                </a:lnTo>
                <a:lnTo>
                  <a:pt x="294" y="556"/>
                </a:lnTo>
                <a:lnTo>
                  <a:pt x="324" y="584"/>
                </a:lnTo>
                <a:lnTo>
                  <a:pt x="355" y="611"/>
                </a:lnTo>
                <a:lnTo>
                  <a:pt x="387" y="637"/>
                </a:lnTo>
                <a:lnTo>
                  <a:pt x="419" y="660"/>
                </a:lnTo>
                <a:lnTo>
                  <a:pt x="419" y="660"/>
                </a:lnTo>
                <a:lnTo>
                  <a:pt x="454" y="686"/>
                </a:lnTo>
                <a:lnTo>
                  <a:pt x="491" y="709"/>
                </a:lnTo>
                <a:lnTo>
                  <a:pt x="528" y="730"/>
                </a:lnTo>
                <a:lnTo>
                  <a:pt x="565" y="750"/>
                </a:lnTo>
                <a:lnTo>
                  <a:pt x="604" y="768"/>
                </a:lnTo>
                <a:lnTo>
                  <a:pt x="642" y="785"/>
                </a:lnTo>
                <a:lnTo>
                  <a:pt x="681" y="801"/>
                </a:lnTo>
                <a:lnTo>
                  <a:pt x="721" y="815"/>
                </a:lnTo>
                <a:lnTo>
                  <a:pt x="761" y="826"/>
                </a:lnTo>
                <a:lnTo>
                  <a:pt x="801" y="836"/>
                </a:lnTo>
                <a:lnTo>
                  <a:pt x="841" y="845"/>
                </a:lnTo>
                <a:lnTo>
                  <a:pt x="882" y="852"/>
                </a:lnTo>
                <a:lnTo>
                  <a:pt x="922" y="857"/>
                </a:lnTo>
                <a:lnTo>
                  <a:pt x="963" y="861"/>
                </a:lnTo>
                <a:lnTo>
                  <a:pt x="1003" y="863"/>
                </a:lnTo>
                <a:lnTo>
                  <a:pt x="1044" y="864"/>
                </a:lnTo>
                <a:lnTo>
                  <a:pt x="1044" y="864"/>
                </a:lnTo>
                <a:lnTo>
                  <a:pt x="1010" y="890"/>
                </a:lnTo>
                <a:lnTo>
                  <a:pt x="976" y="918"/>
                </a:lnTo>
                <a:lnTo>
                  <a:pt x="943" y="946"/>
                </a:lnTo>
                <a:lnTo>
                  <a:pt x="913" y="977"/>
                </a:lnTo>
                <a:lnTo>
                  <a:pt x="884" y="1007"/>
                </a:lnTo>
                <a:lnTo>
                  <a:pt x="857" y="1038"/>
                </a:lnTo>
                <a:lnTo>
                  <a:pt x="830" y="1071"/>
                </a:lnTo>
                <a:lnTo>
                  <a:pt x="805" y="1104"/>
                </a:lnTo>
                <a:lnTo>
                  <a:pt x="781" y="1139"/>
                </a:lnTo>
                <a:lnTo>
                  <a:pt x="759" y="1173"/>
                </a:lnTo>
                <a:lnTo>
                  <a:pt x="739" y="1208"/>
                </a:lnTo>
                <a:lnTo>
                  <a:pt x="720" y="1245"/>
                </a:lnTo>
                <a:lnTo>
                  <a:pt x="702" y="1281"/>
                </a:lnTo>
                <a:lnTo>
                  <a:pt x="686" y="1320"/>
                </a:lnTo>
                <a:lnTo>
                  <a:pt x="671" y="1358"/>
                </a:lnTo>
                <a:lnTo>
                  <a:pt x="658" y="1396"/>
                </a:lnTo>
                <a:lnTo>
                  <a:pt x="658" y="1396"/>
                </a:lnTo>
                <a:lnTo>
                  <a:pt x="645" y="1438"/>
                </a:lnTo>
                <a:lnTo>
                  <a:pt x="634" y="1479"/>
                </a:lnTo>
                <a:lnTo>
                  <a:pt x="625" y="1521"/>
                </a:lnTo>
                <a:lnTo>
                  <a:pt x="617" y="1564"/>
                </a:lnTo>
                <a:lnTo>
                  <a:pt x="612" y="1605"/>
                </a:lnTo>
                <a:lnTo>
                  <a:pt x="608" y="1647"/>
                </a:lnTo>
                <a:lnTo>
                  <a:pt x="606" y="1689"/>
                </a:lnTo>
                <a:lnTo>
                  <a:pt x="605" y="1730"/>
                </a:lnTo>
                <a:lnTo>
                  <a:pt x="606" y="1772"/>
                </a:lnTo>
                <a:lnTo>
                  <a:pt x="609" y="1814"/>
                </a:lnTo>
                <a:lnTo>
                  <a:pt x="614" y="1854"/>
                </a:lnTo>
                <a:lnTo>
                  <a:pt x="619" y="1895"/>
                </a:lnTo>
                <a:lnTo>
                  <a:pt x="626" y="1935"/>
                </a:lnTo>
                <a:lnTo>
                  <a:pt x="635" y="1974"/>
                </a:lnTo>
                <a:lnTo>
                  <a:pt x="645" y="2015"/>
                </a:lnTo>
                <a:lnTo>
                  <a:pt x="658" y="2053"/>
                </a:lnTo>
                <a:lnTo>
                  <a:pt x="658" y="2053"/>
                </a:lnTo>
                <a:lnTo>
                  <a:pt x="672" y="2095"/>
                </a:lnTo>
                <a:lnTo>
                  <a:pt x="688" y="2135"/>
                </a:lnTo>
                <a:lnTo>
                  <a:pt x="705" y="2174"/>
                </a:lnTo>
                <a:lnTo>
                  <a:pt x="724" y="2212"/>
                </a:lnTo>
                <a:lnTo>
                  <a:pt x="744" y="2249"/>
                </a:lnTo>
                <a:lnTo>
                  <a:pt x="766" y="2286"/>
                </a:lnTo>
                <a:lnTo>
                  <a:pt x="788" y="2321"/>
                </a:lnTo>
                <a:lnTo>
                  <a:pt x="812" y="2355"/>
                </a:lnTo>
                <a:lnTo>
                  <a:pt x="838" y="2387"/>
                </a:lnTo>
                <a:lnTo>
                  <a:pt x="864" y="2420"/>
                </a:lnTo>
                <a:lnTo>
                  <a:pt x="891" y="2450"/>
                </a:lnTo>
                <a:lnTo>
                  <a:pt x="920" y="2480"/>
                </a:lnTo>
                <a:lnTo>
                  <a:pt x="949" y="2508"/>
                </a:lnTo>
                <a:lnTo>
                  <a:pt x="979" y="2535"/>
                </a:lnTo>
                <a:lnTo>
                  <a:pt x="1012" y="2561"/>
                </a:lnTo>
                <a:lnTo>
                  <a:pt x="1044" y="2585"/>
                </a:lnTo>
                <a:lnTo>
                  <a:pt x="1044" y="2585"/>
                </a:lnTo>
                <a:lnTo>
                  <a:pt x="1044" y="2585"/>
                </a:lnTo>
                <a:lnTo>
                  <a:pt x="1044" y="2585"/>
                </a:lnTo>
                <a:lnTo>
                  <a:pt x="1261" y="2376"/>
                </a:lnTo>
                <a:lnTo>
                  <a:pt x="1255" y="0"/>
                </a:lnTo>
                <a:close/>
                <a:moveTo>
                  <a:pt x="1044" y="864"/>
                </a:moveTo>
                <a:lnTo>
                  <a:pt x="1044" y="864"/>
                </a:lnTo>
                <a:lnTo>
                  <a:pt x="1044" y="864"/>
                </a:lnTo>
                <a:lnTo>
                  <a:pt x="1045" y="864"/>
                </a:lnTo>
                <a:lnTo>
                  <a:pt x="1044" y="864"/>
                </a:lnTo>
                <a:close/>
              </a:path>
            </a:pathLst>
          </a:custGeom>
          <a:solidFill>
            <a:srgbClr val="AFBDE5"/>
          </a:solidFill>
          <a:ln>
            <a:noFill/>
          </a:ln>
        </p:spPr>
        <p:txBody>
          <a:bodyPr vert="horz" wrap="square" lIns="91440" tIns="45720" rIns="91440" bIns="45720" numCol="1" anchor="t" anchorCtr="0" compatLnSpc="1">
            <a:prstTxWarp prst="textNoShape">
              <a:avLst/>
            </a:prstTxWarp>
          </a:bodyPr>
          <a:lstStyle/>
          <a:p>
            <a:endParaRPr lang="fi-FI"/>
          </a:p>
        </p:txBody>
      </p:sp>
      <p:sp>
        <p:nvSpPr>
          <p:cNvPr id="23" name="Freeform 25"/>
          <p:cNvSpPr>
            <a:spLocks/>
          </p:cNvSpPr>
          <p:nvPr userDrawn="1"/>
        </p:nvSpPr>
        <p:spPr bwMode="auto">
          <a:xfrm>
            <a:off x="7877175" y="0"/>
            <a:ext cx="1266825" cy="4103688"/>
          </a:xfrm>
          <a:custGeom>
            <a:avLst/>
            <a:gdLst>
              <a:gd name="T0" fmla="*/ 0 w 798"/>
              <a:gd name="T1" fmla="*/ 0 h 2585"/>
              <a:gd name="T2" fmla="*/ 73 w 798"/>
              <a:gd name="T3" fmla="*/ 96 h 2585"/>
              <a:gd name="T4" fmla="*/ 142 w 798"/>
              <a:gd name="T5" fmla="*/ 196 h 2585"/>
              <a:gd name="T6" fmla="*/ 206 w 798"/>
              <a:gd name="T7" fmla="*/ 299 h 2585"/>
              <a:gd name="T8" fmla="*/ 267 w 798"/>
              <a:gd name="T9" fmla="*/ 405 h 2585"/>
              <a:gd name="T10" fmla="*/ 322 w 798"/>
              <a:gd name="T11" fmla="*/ 515 h 2585"/>
              <a:gd name="T12" fmla="*/ 374 w 798"/>
              <a:gd name="T13" fmla="*/ 629 h 2585"/>
              <a:gd name="T14" fmla="*/ 420 w 798"/>
              <a:gd name="T15" fmla="*/ 745 h 2585"/>
              <a:gd name="T16" fmla="*/ 462 w 798"/>
              <a:gd name="T17" fmla="*/ 864 h 2585"/>
              <a:gd name="T18" fmla="*/ 463 w 798"/>
              <a:gd name="T19" fmla="*/ 864 h 2585"/>
              <a:gd name="T20" fmla="*/ 462 w 798"/>
              <a:gd name="T21" fmla="*/ 864 h 2585"/>
              <a:gd name="T22" fmla="*/ 462 w 798"/>
              <a:gd name="T23" fmla="*/ 864 h 2585"/>
              <a:gd name="T24" fmla="*/ 478 w 798"/>
              <a:gd name="T25" fmla="*/ 915 h 2585"/>
              <a:gd name="T26" fmla="*/ 508 w 798"/>
              <a:gd name="T27" fmla="*/ 1017 h 2585"/>
              <a:gd name="T28" fmla="*/ 532 w 798"/>
              <a:gd name="T29" fmla="*/ 1122 h 2585"/>
              <a:gd name="T30" fmla="*/ 554 w 798"/>
              <a:gd name="T31" fmla="*/ 1226 h 2585"/>
              <a:gd name="T32" fmla="*/ 571 w 798"/>
              <a:gd name="T33" fmla="*/ 1332 h 2585"/>
              <a:gd name="T34" fmla="*/ 584 w 798"/>
              <a:gd name="T35" fmla="*/ 1439 h 2585"/>
              <a:gd name="T36" fmla="*/ 593 w 798"/>
              <a:gd name="T37" fmla="*/ 1547 h 2585"/>
              <a:gd name="T38" fmla="*/ 598 w 798"/>
              <a:gd name="T39" fmla="*/ 1655 h 2585"/>
              <a:gd name="T40" fmla="*/ 599 w 798"/>
              <a:gd name="T41" fmla="*/ 1763 h 2585"/>
              <a:gd name="T42" fmla="*/ 595 w 798"/>
              <a:gd name="T43" fmla="*/ 1873 h 2585"/>
              <a:gd name="T44" fmla="*/ 586 w 798"/>
              <a:gd name="T45" fmla="*/ 1982 h 2585"/>
              <a:gd name="T46" fmla="*/ 574 w 798"/>
              <a:gd name="T47" fmla="*/ 2091 h 2585"/>
              <a:gd name="T48" fmla="*/ 557 w 798"/>
              <a:gd name="T49" fmla="*/ 2202 h 2585"/>
              <a:gd name="T50" fmla="*/ 536 w 798"/>
              <a:gd name="T51" fmla="*/ 2312 h 2585"/>
              <a:gd name="T52" fmla="*/ 510 w 798"/>
              <a:gd name="T53" fmla="*/ 2421 h 2585"/>
              <a:gd name="T54" fmla="*/ 480 w 798"/>
              <a:gd name="T55" fmla="*/ 2530 h 2585"/>
              <a:gd name="T56" fmla="*/ 462 w 798"/>
              <a:gd name="T57" fmla="*/ 2585 h 2585"/>
              <a:gd name="T58" fmla="*/ 597 w 798"/>
              <a:gd name="T59" fmla="*/ 2529 h 2585"/>
              <a:gd name="T60" fmla="*/ 675 w 798"/>
              <a:gd name="T61" fmla="*/ 2492 h 2585"/>
              <a:gd name="T62" fmla="*/ 798 w 798"/>
              <a:gd name="T63" fmla="*/ 2430 h 2585"/>
              <a:gd name="T64" fmla="*/ 798 w 798"/>
              <a:gd name="T65" fmla="*/ 0 h 2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8" h="2585">
                <a:moveTo>
                  <a:pt x="0" y="0"/>
                </a:moveTo>
                <a:lnTo>
                  <a:pt x="0" y="0"/>
                </a:lnTo>
                <a:lnTo>
                  <a:pt x="37" y="47"/>
                </a:lnTo>
                <a:lnTo>
                  <a:pt x="73" y="96"/>
                </a:lnTo>
                <a:lnTo>
                  <a:pt x="108" y="145"/>
                </a:lnTo>
                <a:lnTo>
                  <a:pt x="142" y="196"/>
                </a:lnTo>
                <a:lnTo>
                  <a:pt x="175" y="246"/>
                </a:lnTo>
                <a:lnTo>
                  <a:pt x="206" y="299"/>
                </a:lnTo>
                <a:lnTo>
                  <a:pt x="237" y="352"/>
                </a:lnTo>
                <a:lnTo>
                  <a:pt x="267" y="405"/>
                </a:lnTo>
                <a:lnTo>
                  <a:pt x="295" y="460"/>
                </a:lnTo>
                <a:lnTo>
                  <a:pt x="322" y="515"/>
                </a:lnTo>
                <a:lnTo>
                  <a:pt x="349" y="572"/>
                </a:lnTo>
                <a:lnTo>
                  <a:pt x="374" y="629"/>
                </a:lnTo>
                <a:lnTo>
                  <a:pt x="397" y="686"/>
                </a:lnTo>
                <a:lnTo>
                  <a:pt x="420" y="745"/>
                </a:lnTo>
                <a:lnTo>
                  <a:pt x="441" y="804"/>
                </a:lnTo>
                <a:lnTo>
                  <a:pt x="462" y="864"/>
                </a:lnTo>
                <a:lnTo>
                  <a:pt x="462" y="864"/>
                </a:lnTo>
                <a:lnTo>
                  <a:pt x="463" y="864"/>
                </a:lnTo>
                <a:lnTo>
                  <a:pt x="463" y="864"/>
                </a:lnTo>
                <a:lnTo>
                  <a:pt x="462" y="864"/>
                </a:lnTo>
                <a:lnTo>
                  <a:pt x="462" y="864"/>
                </a:lnTo>
                <a:lnTo>
                  <a:pt x="462" y="864"/>
                </a:lnTo>
                <a:lnTo>
                  <a:pt x="462" y="864"/>
                </a:lnTo>
                <a:lnTo>
                  <a:pt x="478" y="915"/>
                </a:lnTo>
                <a:lnTo>
                  <a:pt x="493" y="966"/>
                </a:lnTo>
                <a:lnTo>
                  <a:pt x="508" y="1017"/>
                </a:lnTo>
                <a:lnTo>
                  <a:pt x="520" y="1069"/>
                </a:lnTo>
                <a:lnTo>
                  <a:pt x="532" y="1122"/>
                </a:lnTo>
                <a:lnTo>
                  <a:pt x="544" y="1173"/>
                </a:lnTo>
                <a:lnTo>
                  <a:pt x="554" y="1226"/>
                </a:lnTo>
                <a:lnTo>
                  <a:pt x="563" y="1279"/>
                </a:lnTo>
                <a:lnTo>
                  <a:pt x="571" y="1332"/>
                </a:lnTo>
                <a:lnTo>
                  <a:pt x="579" y="1386"/>
                </a:lnTo>
                <a:lnTo>
                  <a:pt x="584" y="1439"/>
                </a:lnTo>
                <a:lnTo>
                  <a:pt x="590" y="1493"/>
                </a:lnTo>
                <a:lnTo>
                  <a:pt x="593" y="1547"/>
                </a:lnTo>
                <a:lnTo>
                  <a:pt x="597" y="1601"/>
                </a:lnTo>
                <a:lnTo>
                  <a:pt x="598" y="1655"/>
                </a:lnTo>
                <a:lnTo>
                  <a:pt x="599" y="1709"/>
                </a:lnTo>
                <a:lnTo>
                  <a:pt x="599" y="1763"/>
                </a:lnTo>
                <a:lnTo>
                  <a:pt x="598" y="1818"/>
                </a:lnTo>
                <a:lnTo>
                  <a:pt x="595" y="1873"/>
                </a:lnTo>
                <a:lnTo>
                  <a:pt x="592" y="1927"/>
                </a:lnTo>
                <a:lnTo>
                  <a:pt x="586" y="1982"/>
                </a:lnTo>
                <a:lnTo>
                  <a:pt x="581" y="2037"/>
                </a:lnTo>
                <a:lnTo>
                  <a:pt x="574" y="2091"/>
                </a:lnTo>
                <a:lnTo>
                  <a:pt x="566" y="2147"/>
                </a:lnTo>
                <a:lnTo>
                  <a:pt x="557" y="2202"/>
                </a:lnTo>
                <a:lnTo>
                  <a:pt x="547" y="2257"/>
                </a:lnTo>
                <a:lnTo>
                  <a:pt x="536" y="2312"/>
                </a:lnTo>
                <a:lnTo>
                  <a:pt x="523" y="2366"/>
                </a:lnTo>
                <a:lnTo>
                  <a:pt x="510" y="2421"/>
                </a:lnTo>
                <a:lnTo>
                  <a:pt x="495" y="2476"/>
                </a:lnTo>
                <a:lnTo>
                  <a:pt x="480" y="2530"/>
                </a:lnTo>
                <a:lnTo>
                  <a:pt x="462" y="2585"/>
                </a:lnTo>
                <a:lnTo>
                  <a:pt x="462" y="2585"/>
                </a:lnTo>
                <a:lnTo>
                  <a:pt x="555" y="2547"/>
                </a:lnTo>
                <a:lnTo>
                  <a:pt x="597" y="2529"/>
                </a:lnTo>
                <a:lnTo>
                  <a:pt x="637" y="2511"/>
                </a:lnTo>
                <a:lnTo>
                  <a:pt x="675" y="2492"/>
                </a:lnTo>
                <a:lnTo>
                  <a:pt x="715" y="2473"/>
                </a:lnTo>
                <a:lnTo>
                  <a:pt x="798" y="2430"/>
                </a:lnTo>
                <a:lnTo>
                  <a:pt x="798" y="701"/>
                </a:lnTo>
                <a:lnTo>
                  <a:pt x="798" y="0"/>
                </a:lnTo>
                <a:lnTo>
                  <a:pt x="0" y="0"/>
                </a:lnTo>
                <a:close/>
              </a:path>
            </a:pathLst>
          </a:custGeom>
          <a:solidFill>
            <a:srgbClr val="7991D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4" name="Freeform 26"/>
          <p:cNvSpPr>
            <a:spLocks/>
          </p:cNvSpPr>
          <p:nvPr userDrawn="1"/>
        </p:nvSpPr>
        <p:spPr bwMode="auto">
          <a:xfrm>
            <a:off x="8610600" y="1112838"/>
            <a:ext cx="533400" cy="258763"/>
          </a:xfrm>
          <a:custGeom>
            <a:avLst/>
            <a:gdLst>
              <a:gd name="T0" fmla="*/ 336 w 336"/>
              <a:gd name="T1" fmla="*/ 0 h 163"/>
              <a:gd name="T2" fmla="*/ 336 w 336"/>
              <a:gd name="T3" fmla="*/ 0 h 163"/>
              <a:gd name="T4" fmla="*/ 291 w 336"/>
              <a:gd name="T5" fmla="*/ 13 h 163"/>
              <a:gd name="T6" fmla="*/ 246 w 336"/>
              <a:gd name="T7" fmla="*/ 29 h 163"/>
              <a:gd name="T8" fmla="*/ 202 w 336"/>
              <a:gd name="T9" fmla="*/ 47 h 163"/>
              <a:gd name="T10" fmla="*/ 159 w 336"/>
              <a:gd name="T11" fmla="*/ 67 h 163"/>
              <a:gd name="T12" fmla="*/ 118 w 336"/>
              <a:gd name="T13" fmla="*/ 89 h 163"/>
              <a:gd name="T14" fmla="*/ 77 w 336"/>
              <a:gd name="T15" fmla="*/ 111 h 163"/>
              <a:gd name="T16" fmla="*/ 38 w 336"/>
              <a:gd name="T17" fmla="*/ 136 h 163"/>
              <a:gd name="T18" fmla="*/ 0 w 336"/>
              <a:gd name="T19" fmla="*/ 163 h 163"/>
              <a:gd name="T20" fmla="*/ 0 w 336"/>
              <a:gd name="T21" fmla="*/ 163 h 163"/>
              <a:gd name="T22" fmla="*/ 43 w 336"/>
              <a:gd name="T23" fmla="*/ 162 h 163"/>
              <a:gd name="T24" fmla="*/ 87 w 336"/>
              <a:gd name="T25" fmla="*/ 160 h 163"/>
              <a:gd name="T26" fmla="*/ 130 w 336"/>
              <a:gd name="T27" fmla="*/ 155 h 163"/>
              <a:gd name="T28" fmla="*/ 173 w 336"/>
              <a:gd name="T29" fmla="*/ 150 h 163"/>
              <a:gd name="T30" fmla="*/ 214 w 336"/>
              <a:gd name="T31" fmla="*/ 142 h 163"/>
              <a:gd name="T32" fmla="*/ 255 w 336"/>
              <a:gd name="T33" fmla="*/ 133 h 163"/>
              <a:gd name="T34" fmla="*/ 297 w 336"/>
              <a:gd name="T35" fmla="*/ 121 h 163"/>
              <a:gd name="T36" fmla="*/ 336 w 336"/>
              <a:gd name="T37" fmla="*/ 109 h 163"/>
              <a:gd name="T38" fmla="*/ 336 w 336"/>
              <a:gd name="T39"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6" h="163">
                <a:moveTo>
                  <a:pt x="336" y="0"/>
                </a:moveTo>
                <a:lnTo>
                  <a:pt x="336" y="0"/>
                </a:lnTo>
                <a:lnTo>
                  <a:pt x="291" y="13"/>
                </a:lnTo>
                <a:lnTo>
                  <a:pt x="246" y="29"/>
                </a:lnTo>
                <a:lnTo>
                  <a:pt x="202" y="47"/>
                </a:lnTo>
                <a:lnTo>
                  <a:pt x="159" y="67"/>
                </a:lnTo>
                <a:lnTo>
                  <a:pt x="118" y="89"/>
                </a:lnTo>
                <a:lnTo>
                  <a:pt x="77" y="111"/>
                </a:lnTo>
                <a:lnTo>
                  <a:pt x="38" y="136"/>
                </a:lnTo>
                <a:lnTo>
                  <a:pt x="0" y="163"/>
                </a:lnTo>
                <a:lnTo>
                  <a:pt x="0" y="163"/>
                </a:lnTo>
                <a:lnTo>
                  <a:pt x="43" y="162"/>
                </a:lnTo>
                <a:lnTo>
                  <a:pt x="87" y="160"/>
                </a:lnTo>
                <a:lnTo>
                  <a:pt x="130" y="155"/>
                </a:lnTo>
                <a:lnTo>
                  <a:pt x="173" y="150"/>
                </a:lnTo>
                <a:lnTo>
                  <a:pt x="214" y="142"/>
                </a:lnTo>
                <a:lnTo>
                  <a:pt x="255" y="133"/>
                </a:lnTo>
                <a:lnTo>
                  <a:pt x="297" y="121"/>
                </a:lnTo>
                <a:lnTo>
                  <a:pt x="336" y="109"/>
                </a:lnTo>
                <a:lnTo>
                  <a:pt x="336" y="0"/>
                </a:lnTo>
                <a:close/>
              </a:path>
            </a:pathLst>
          </a:custGeom>
          <a:solidFill>
            <a:srgbClr val="365AB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5" name="Freeform 27"/>
          <p:cNvSpPr>
            <a:spLocks/>
          </p:cNvSpPr>
          <p:nvPr userDrawn="1"/>
        </p:nvSpPr>
        <p:spPr bwMode="auto">
          <a:xfrm>
            <a:off x="8610600" y="4103688"/>
            <a:ext cx="28575" cy="20638"/>
          </a:xfrm>
          <a:custGeom>
            <a:avLst/>
            <a:gdLst>
              <a:gd name="T0" fmla="*/ 18 w 18"/>
              <a:gd name="T1" fmla="*/ 13 h 13"/>
              <a:gd name="T2" fmla="*/ 18 w 18"/>
              <a:gd name="T3" fmla="*/ 13 h 13"/>
              <a:gd name="T4" fmla="*/ 0 w 18"/>
              <a:gd name="T5" fmla="*/ 0 h 13"/>
              <a:gd name="T6" fmla="*/ 0 w 18"/>
              <a:gd name="T7" fmla="*/ 0 h 13"/>
              <a:gd name="T8" fmla="*/ 18 w 18"/>
              <a:gd name="T9" fmla="*/ 13 h 13"/>
              <a:gd name="T10" fmla="*/ 18 w 18"/>
              <a:gd name="T11" fmla="*/ 13 h 13"/>
            </a:gdLst>
            <a:ahLst/>
            <a:cxnLst>
              <a:cxn ang="0">
                <a:pos x="T0" y="T1"/>
              </a:cxn>
              <a:cxn ang="0">
                <a:pos x="T2" y="T3"/>
              </a:cxn>
              <a:cxn ang="0">
                <a:pos x="T4" y="T5"/>
              </a:cxn>
              <a:cxn ang="0">
                <a:pos x="T6" y="T7"/>
              </a:cxn>
              <a:cxn ang="0">
                <a:pos x="T8" y="T9"/>
              </a:cxn>
              <a:cxn ang="0">
                <a:pos x="T10" y="T11"/>
              </a:cxn>
            </a:cxnLst>
            <a:rect l="0" t="0" r="r" b="b"/>
            <a:pathLst>
              <a:path w="18" h="13">
                <a:moveTo>
                  <a:pt x="18" y="13"/>
                </a:moveTo>
                <a:lnTo>
                  <a:pt x="18" y="13"/>
                </a:lnTo>
                <a:lnTo>
                  <a:pt x="0" y="0"/>
                </a:lnTo>
                <a:lnTo>
                  <a:pt x="0" y="0"/>
                </a:lnTo>
                <a:lnTo>
                  <a:pt x="18" y="13"/>
                </a:lnTo>
                <a:lnTo>
                  <a:pt x="18" y="13"/>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6" name="Freeform 28"/>
          <p:cNvSpPr>
            <a:spLocks/>
          </p:cNvSpPr>
          <p:nvPr userDrawn="1"/>
        </p:nvSpPr>
        <p:spPr bwMode="auto">
          <a:xfrm>
            <a:off x="8639175" y="4124325"/>
            <a:ext cx="504825" cy="312738"/>
          </a:xfrm>
          <a:custGeom>
            <a:avLst/>
            <a:gdLst>
              <a:gd name="T0" fmla="*/ 318 w 318"/>
              <a:gd name="T1" fmla="*/ 150 h 197"/>
              <a:gd name="T2" fmla="*/ 318 w 318"/>
              <a:gd name="T3" fmla="*/ 150 h 197"/>
              <a:gd name="T4" fmla="*/ 276 w 318"/>
              <a:gd name="T5" fmla="*/ 138 h 197"/>
              <a:gd name="T6" fmla="*/ 236 w 318"/>
              <a:gd name="T7" fmla="*/ 123 h 197"/>
              <a:gd name="T8" fmla="*/ 195 w 318"/>
              <a:gd name="T9" fmla="*/ 108 h 197"/>
              <a:gd name="T10" fmla="*/ 155 w 318"/>
              <a:gd name="T11" fmla="*/ 90 h 197"/>
              <a:gd name="T12" fmla="*/ 115 w 318"/>
              <a:gd name="T13" fmla="*/ 69 h 197"/>
              <a:gd name="T14" fmla="*/ 76 w 318"/>
              <a:gd name="T15" fmla="*/ 48 h 197"/>
              <a:gd name="T16" fmla="*/ 38 w 318"/>
              <a:gd name="T17" fmla="*/ 24 h 197"/>
              <a:gd name="T18" fmla="*/ 0 w 318"/>
              <a:gd name="T19" fmla="*/ 0 h 197"/>
              <a:gd name="T20" fmla="*/ 0 w 318"/>
              <a:gd name="T21" fmla="*/ 0 h 197"/>
              <a:gd name="T22" fmla="*/ 39 w 318"/>
              <a:gd name="T23" fmla="*/ 27 h 197"/>
              <a:gd name="T24" fmla="*/ 77 w 318"/>
              <a:gd name="T25" fmla="*/ 54 h 197"/>
              <a:gd name="T26" fmla="*/ 117 w 318"/>
              <a:gd name="T27" fmla="*/ 80 h 197"/>
              <a:gd name="T28" fmla="*/ 157 w 318"/>
              <a:gd name="T29" fmla="*/ 104 h 197"/>
              <a:gd name="T30" fmla="*/ 196 w 318"/>
              <a:gd name="T31" fmla="*/ 128 h 197"/>
              <a:gd name="T32" fmla="*/ 237 w 318"/>
              <a:gd name="T33" fmla="*/ 152 h 197"/>
              <a:gd name="T34" fmla="*/ 277 w 318"/>
              <a:gd name="T35" fmla="*/ 174 h 197"/>
              <a:gd name="T36" fmla="*/ 318 w 318"/>
              <a:gd name="T37" fmla="*/ 197 h 197"/>
              <a:gd name="T38" fmla="*/ 318 w 318"/>
              <a:gd name="T39" fmla="*/ 15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197">
                <a:moveTo>
                  <a:pt x="318" y="150"/>
                </a:moveTo>
                <a:lnTo>
                  <a:pt x="318" y="150"/>
                </a:lnTo>
                <a:lnTo>
                  <a:pt x="276" y="138"/>
                </a:lnTo>
                <a:lnTo>
                  <a:pt x="236" y="123"/>
                </a:lnTo>
                <a:lnTo>
                  <a:pt x="195" y="108"/>
                </a:lnTo>
                <a:lnTo>
                  <a:pt x="155" y="90"/>
                </a:lnTo>
                <a:lnTo>
                  <a:pt x="115" y="69"/>
                </a:lnTo>
                <a:lnTo>
                  <a:pt x="76" y="48"/>
                </a:lnTo>
                <a:lnTo>
                  <a:pt x="38" y="24"/>
                </a:lnTo>
                <a:lnTo>
                  <a:pt x="0" y="0"/>
                </a:lnTo>
                <a:lnTo>
                  <a:pt x="0" y="0"/>
                </a:lnTo>
                <a:lnTo>
                  <a:pt x="39" y="27"/>
                </a:lnTo>
                <a:lnTo>
                  <a:pt x="77" y="54"/>
                </a:lnTo>
                <a:lnTo>
                  <a:pt x="117" y="80"/>
                </a:lnTo>
                <a:lnTo>
                  <a:pt x="157" y="104"/>
                </a:lnTo>
                <a:lnTo>
                  <a:pt x="196" y="128"/>
                </a:lnTo>
                <a:lnTo>
                  <a:pt x="237" y="152"/>
                </a:lnTo>
                <a:lnTo>
                  <a:pt x="277" y="174"/>
                </a:lnTo>
                <a:lnTo>
                  <a:pt x="318" y="197"/>
                </a:lnTo>
                <a:lnTo>
                  <a:pt x="318" y="150"/>
                </a:lnTo>
                <a:close/>
              </a:path>
            </a:pathLst>
          </a:custGeom>
          <a:solidFill>
            <a:srgbClr val="BCC8E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7" name="Freeform 29"/>
          <p:cNvSpPr>
            <a:spLocks/>
          </p:cNvSpPr>
          <p:nvPr userDrawn="1"/>
        </p:nvSpPr>
        <p:spPr bwMode="auto">
          <a:xfrm>
            <a:off x="8585200" y="4084638"/>
            <a:ext cx="25400" cy="19050"/>
          </a:xfrm>
          <a:custGeom>
            <a:avLst/>
            <a:gdLst>
              <a:gd name="T0" fmla="*/ 0 w 16"/>
              <a:gd name="T1" fmla="*/ 0 h 12"/>
              <a:gd name="T2" fmla="*/ 0 w 16"/>
              <a:gd name="T3" fmla="*/ 0 h 12"/>
              <a:gd name="T4" fmla="*/ 16 w 16"/>
              <a:gd name="T5" fmla="*/ 12 h 12"/>
              <a:gd name="T6" fmla="*/ 16 w 16"/>
              <a:gd name="T7" fmla="*/ 12 h 12"/>
              <a:gd name="T8" fmla="*/ 0 w 16"/>
              <a:gd name="T9" fmla="*/ 0 h 12"/>
              <a:gd name="T10" fmla="*/ 0 w 16"/>
              <a:gd name="T11" fmla="*/ 0 h 12"/>
            </a:gdLst>
            <a:ahLst/>
            <a:cxnLst>
              <a:cxn ang="0">
                <a:pos x="T0" y="T1"/>
              </a:cxn>
              <a:cxn ang="0">
                <a:pos x="T2" y="T3"/>
              </a:cxn>
              <a:cxn ang="0">
                <a:pos x="T4" y="T5"/>
              </a:cxn>
              <a:cxn ang="0">
                <a:pos x="T6" y="T7"/>
              </a:cxn>
              <a:cxn ang="0">
                <a:pos x="T8" y="T9"/>
              </a:cxn>
              <a:cxn ang="0">
                <a:pos x="T10" y="T11"/>
              </a:cxn>
            </a:cxnLst>
            <a:rect l="0" t="0" r="r" b="b"/>
            <a:pathLst>
              <a:path w="16" h="12">
                <a:moveTo>
                  <a:pt x="0" y="0"/>
                </a:moveTo>
                <a:lnTo>
                  <a:pt x="0" y="0"/>
                </a:lnTo>
                <a:lnTo>
                  <a:pt x="16" y="12"/>
                </a:lnTo>
                <a:lnTo>
                  <a:pt x="16" y="12"/>
                </a:lnTo>
                <a:lnTo>
                  <a:pt x="0" y="0"/>
                </a:lnTo>
                <a:lnTo>
                  <a:pt x="0" y="0"/>
                </a:lnTo>
                <a:close/>
              </a:path>
            </a:pathLst>
          </a:custGeom>
          <a:solidFill>
            <a:srgbClr val="EDEDED"/>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28" name="Freeform 30"/>
          <p:cNvSpPr>
            <a:spLocks/>
          </p:cNvSpPr>
          <p:nvPr userDrawn="1"/>
        </p:nvSpPr>
        <p:spPr bwMode="auto">
          <a:xfrm>
            <a:off x="7588250" y="4103688"/>
            <a:ext cx="1022350" cy="1039813"/>
          </a:xfrm>
          <a:custGeom>
            <a:avLst/>
            <a:gdLst>
              <a:gd name="T0" fmla="*/ 0 w 644"/>
              <a:gd name="T1" fmla="*/ 655 h 655"/>
              <a:gd name="T2" fmla="*/ 332 w 644"/>
              <a:gd name="T3" fmla="*/ 655 h 655"/>
              <a:gd name="T4" fmla="*/ 332 w 644"/>
              <a:gd name="T5" fmla="*/ 655 h 655"/>
              <a:gd name="T6" fmla="*/ 357 w 644"/>
              <a:gd name="T7" fmla="*/ 617 h 655"/>
              <a:gd name="T8" fmla="*/ 381 w 644"/>
              <a:gd name="T9" fmla="*/ 577 h 655"/>
              <a:gd name="T10" fmla="*/ 404 w 644"/>
              <a:gd name="T11" fmla="*/ 538 h 655"/>
              <a:gd name="T12" fmla="*/ 426 w 644"/>
              <a:gd name="T13" fmla="*/ 499 h 655"/>
              <a:gd name="T14" fmla="*/ 449 w 644"/>
              <a:gd name="T15" fmla="*/ 458 h 655"/>
              <a:gd name="T16" fmla="*/ 470 w 644"/>
              <a:gd name="T17" fmla="*/ 418 h 655"/>
              <a:gd name="T18" fmla="*/ 491 w 644"/>
              <a:gd name="T19" fmla="*/ 377 h 655"/>
              <a:gd name="T20" fmla="*/ 511 w 644"/>
              <a:gd name="T21" fmla="*/ 337 h 655"/>
              <a:gd name="T22" fmla="*/ 530 w 644"/>
              <a:gd name="T23" fmla="*/ 295 h 655"/>
              <a:gd name="T24" fmla="*/ 548 w 644"/>
              <a:gd name="T25" fmla="*/ 253 h 655"/>
              <a:gd name="T26" fmla="*/ 566 w 644"/>
              <a:gd name="T27" fmla="*/ 212 h 655"/>
              <a:gd name="T28" fmla="*/ 583 w 644"/>
              <a:gd name="T29" fmla="*/ 170 h 655"/>
              <a:gd name="T30" fmla="*/ 600 w 644"/>
              <a:gd name="T31" fmla="*/ 129 h 655"/>
              <a:gd name="T32" fmla="*/ 614 w 644"/>
              <a:gd name="T33" fmla="*/ 86 h 655"/>
              <a:gd name="T34" fmla="*/ 630 w 644"/>
              <a:gd name="T35" fmla="*/ 43 h 655"/>
              <a:gd name="T36" fmla="*/ 644 w 644"/>
              <a:gd name="T37" fmla="*/ 0 h 655"/>
              <a:gd name="T38" fmla="*/ 644 w 644"/>
              <a:gd name="T39" fmla="*/ 0 h 655"/>
              <a:gd name="T40" fmla="*/ 644 w 644"/>
              <a:gd name="T41" fmla="*/ 0 h 655"/>
              <a:gd name="T42" fmla="*/ 596 w 644"/>
              <a:gd name="T43" fmla="*/ 35 h 655"/>
              <a:gd name="T44" fmla="*/ 550 w 644"/>
              <a:gd name="T45" fmla="*/ 72 h 655"/>
              <a:gd name="T46" fmla="*/ 504 w 644"/>
              <a:gd name="T47" fmla="*/ 108 h 655"/>
              <a:gd name="T48" fmla="*/ 459 w 644"/>
              <a:gd name="T49" fmla="*/ 147 h 655"/>
              <a:gd name="T50" fmla="*/ 415 w 644"/>
              <a:gd name="T51" fmla="*/ 185 h 655"/>
              <a:gd name="T52" fmla="*/ 372 w 644"/>
              <a:gd name="T53" fmla="*/ 224 h 655"/>
              <a:gd name="T54" fmla="*/ 331 w 644"/>
              <a:gd name="T55" fmla="*/ 265 h 655"/>
              <a:gd name="T56" fmla="*/ 290 w 644"/>
              <a:gd name="T57" fmla="*/ 305 h 655"/>
              <a:gd name="T58" fmla="*/ 250 w 644"/>
              <a:gd name="T59" fmla="*/ 347 h 655"/>
              <a:gd name="T60" fmla="*/ 212 w 644"/>
              <a:gd name="T61" fmla="*/ 388 h 655"/>
              <a:gd name="T62" fmla="*/ 173 w 644"/>
              <a:gd name="T63" fmla="*/ 431 h 655"/>
              <a:gd name="T64" fmla="*/ 137 w 644"/>
              <a:gd name="T65" fmla="*/ 475 h 655"/>
              <a:gd name="T66" fmla="*/ 101 w 644"/>
              <a:gd name="T67" fmla="*/ 519 h 655"/>
              <a:gd name="T68" fmla="*/ 66 w 644"/>
              <a:gd name="T69" fmla="*/ 564 h 655"/>
              <a:gd name="T70" fmla="*/ 33 w 644"/>
              <a:gd name="T71" fmla="*/ 609 h 655"/>
              <a:gd name="T72" fmla="*/ 0 w 644"/>
              <a:gd name="T73" fmla="*/ 655 h 655"/>
              <a:gd name="T74" fmla="*/ 0 w 644"/>
              <a:gd name="T75" fmla="*/ 655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4" h="655">
                <a:moveTo>
                  <a:pt x="0" y="655"/>
                </a:moveTo>
                <a:lnTo>
                  <a:pt x="332" y="655"/>
                </a:lnTo>
                <a:lnTo>
                  <a:pt x="332" y="655"/>
                </a:lnTo>
                <a:lnTo>
                  <a:pt x="357" y="617"/>
                </a:lnTo>
                <a:lnTo>
                  <a:pt x="381" y="577"/>
                </a:lnTo>
                <a:lnTo>
                  <a:pt x="404" y="538"/>
                </a:lnTo>
                <a:lnTo>
                  <a:pt x="426" y="499"/>
                </a:lnTo>
                <a:lnTo>
                  <a:pt x="449" y="458"/>
                </a:lnTo>
                <a:lnTo>
                  <a:pt x="470" y="418"/>
                </a:lnTo>
                <a:lnTo>
                  <a:pt x="491" y="377"/>
                </a:lnTo>
                <a:lnTo>
                  <a:pt x="511" y="337"/>
                </a:lnTo>
                <a:lnTo>
                  <a:pt x="530" y="295"/>
                </a:lnTo>
                <a:lnTo>
                  <a:pt x="548" y="253"/>
                </a:lnTo>
                <a:lnTo>
                  <a:pt x="566" y="212"/>
                </a:lnTo>
                <a:lnTo>
                  <a:pt x="583" y="170"/>
                </a:lnTo>
                <a:lnTo>
                  <a:pt x="600" y="129"/>
                </a:lnTo>
                <a:lnTo>
                  <a:pt x="614" y="86"/>
                </a:lnTo>
                <a:lnTo>
                  <a:pt x="630" y="43"/>
                </a:lnTo>
                <a:lnTo>
                  <a:pt x="644" y="0"/>
                </a:lnTo>
                <a:lnTo>
                  <a:pt x="644" y="0"/>
                </a:lnTo>
                <a:lnTo>
                  <a:pt x="644" y="0"/>
                </a:lnTo>
                <a:lnTo>
                  <a:pt x="596" y="35"/>
                </a:lnTo>
                <a:lnTo>
                  <a:pt x="550" y="72"/>
                </a:lnTo>
                <a:lnTo>
                  <a:pt x="504" y="108"/>
                </a:lnTo>
                <a:lnTo>
                  <a:pt x="459" y="147"/>
                </a:lnTo>
                <a:lnTo>
                  <a:pt x="415" y="185"/>
                </a:lnTo>
                <a:lnTo>
                  <a:pt x="372" y="224"/>
                </a:lnTo>
                <a:lnTo>
                  <a:pt x="331" y="265"/>
                </a:lnTo>
                <a:lnTo>
                  <a:pt x="290" y="305"/>
                </a:lnTo>
                <a:lnTo>
                  <a:pt x="250" y="347"/>
                </a:lnTo>
                <a:lnTo>
                  <a:pt x="212" y="388"/>
                </a:lnTo>
                <a:lnTo>
                  <a:pt x="173" y="431"/>
                </a:lnTo>
                <a:lnTo>
                  <a:pt x="137" y="475"/>
                </a:lnTo>
                <a:lnTo>
                  <a:pt x="101" y="519"/>
                </a:lnTo>
                <a:lnTo>
                  <a:pt x="66" y="564"/>
                </a:lnTo>
                <a:lnTo>
                  <a:pt x="33" y="609"/>
                </a:lnTo>
                <a:lnTo>
                  <a:pt x="0" y="655"/>
                </a:lnTo>
                <a:lnTo>
                  <a:pt x="0" y="655"/>
                </a:lnTo>
                <a:close/>
              </a:path>
            </a:pathLst>
          </a:custGeom>
          <a:solidFill>
            <a:srgbClr val="D7DEF2"/>
          </a:solidFill>
          <a:ln>
            <a:noFill/>
          </a:ln>
        </p:spPr>
        <p:txBody>
          <a:bodyPr vert="horz" wrap="square" lIns="91440" tIns="45720" rIns="91440" bIns="45720" numCol="1" anchor="t" anchorCtr="0" compatLnSpc="1">
            <a:prstTxWarp prst="textNoShape">
              <a:avLst/>
            </a:prstTxWarp>
          </a:bodyPr>
          <a:lstStyle/>
          <a:p>
            <a:endParaRPr lang="fi-FI"/>
          </a:p>
        </p:txBody>
      </p:sp>
      <p:sp>
        <p:nvSpPr>
          <p:cNvPr id="29" name="Freeform 31"/>
          <p:cNvSpPr>
            <a:spLocks/>
          </p:cNvSpPr>
          <p:nvPr userDrawn="1"/>
        </p:nvSpPr>
        <p:spPr bwMode="auto">
          <a:xfrm>
            <a:off x="8610600" y="3771900"/>
            <a:ext cx="533400" cy="619125"/>
          </a:xfrm>
          <a:custGeom>
            <a:avLst/>
            <a:gdLst>
              <a:gd name="T0" fmla="*/ 336 w 336"/>
              <a:gd name="T1" fmla="*/ 0 h 390"/>
              <a:gd name="T2" fmla="*/ 336 w 336"/>
              <a:gd name="T3" fmla="*/ 0 h 390"/>
              <a:gd name="T4" fmla="*/ 292 w 336"/>
              <a:gd name="T5" fmla="*/ 24 h 390"/>
              <a:gd name="T6" fmla="*/ 249 w 336"/>
              <a:gd name="T7" fmla="*/ 47 h 390"/>
              <a:gd name="T8" fmla="*/ 207 w 336"/>
              <a:gd name="T9" fmla="*/ 73 h 390"/>
              <a:gd name="T10" fmla="*/ 164 w 336"/>
              <a:gd name="T11" fmla="*/ 99 h 390"/>
              <a:gd name="T12" fmla="*/ 122 w 336"/>
              <a:gd name="T13" fmla="*/ 125 h 390"/>
              <a:gd name="T14" fmla="*/ 81 w 336"/>
              <a:gd name="T15" fmla="*/ 152 h 390"/>
              <a:gd name="T16" fmla="*/ 40 w 336"/>
              <a:gd name="T17" fmla="*/ 180 h 390"/>
              <a:gd name="T18" fmla="*/ 0 w 336"/>
              <a:gd name="T19" fmla="*/ 209 h 390"/>
              <a:gd name="T20" fmla="*/ 1 w 336"/>
              <a:gd name="T21" fmla="*/ 209 h 390"/>
              <a:gd name="T22" fmla="*/ 1 w 336"/>
              <a:gd name="T23" fmla="*/ 209 h 390"/>
              <a:gd name="T24" fmla="*/ 41 w 336"/>
              <a:gd name="T25" fmla="*/ 239 h 390"/>
              <a:gd name="T26" fmla="*/ 83 w 336"/>
              <a:gd name="T27" fmla="*/ 267 h 390"/>
              <a:gd name="T28" fmla="*/ 124 w 336"/>
              <a:gd name="T29" fmla="*/ 293 h 390"/>
              <a:gd name="T30" fmla="*/ 167 w 336"/>
              <a:gd name="T31" fmla="*/ 317 h 390"/>
              <a:gd name="T32" fmla="*/ 210 w 336"/>
              <a:gd name="T33" fmla="*/ 340 h 390"/>
              <a:gd name="T34" fmla="*/ 252 w 336"/>
              <a:gd name="T35" fmla="*/ 360 h 390"/>
              <a:gd name="T36" fmla="*/ 273 w 336"/>
              <a:gd name="T37" fmla="*/ 369 h 390"/>
              <a:gd name="T38" fmla="*/ 294 w 336"/>
              <a:gd name="T39" fmla="*/ 377 h 390"/>
              <a:gd name="T40" fmla="*/ 315 w 336"/>
              <a:gd name="T41" fmla="*/ 384 h 390"/>
              <a:gd name="T42" fmla="*/ 336 w 336"/>
              <a:gd name="T43" fmla="*/ 390 h 390"/>
              <a:gd name="T44" fmla="*/ 336 w 336"/>
              <a:gd name="T4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390">
                <a:moveTo>
                  <a:pt x="336" y="0"/>
                </a:moveTo>
                <a:lnTo>
                  <a:pt x="336" y="0"/>
                </a:lnTo>
                <a:lnTo>
                  <a:pt x="292" y="24"/>
                </a:lnTo>
                <a:lnTo>
                  <a:pt x="249" y="47"/>
                </a:lnTo>
                <a:lnTo>
                  <a:pt x="207" y="73"/>
                </a:lnTo>
                <a:lnTo>
                  <a:pt x="164" y="99"/>
                </a:lnTo>
                <a:lnTo>
                  <a:pt x="122" y="125"/>
                </a:lnTo>
                <a:lnTo>
                  <a:pt x="81" y="152"/>
                </a:lnTo>
                <a:lnTo>
                  <a:pt x="40" y="180"/>
                </a:lnTo>
                <a:lnTo>
                  <a:pt x="0" y="209"/>
                </a:lnTo>
                <a:lnTo>
                  <a:pt x="1" y="209"/>
                </a:lnTo>
                <a:lnTo>
                  <a:pt x="1" y="209"/>
                </a:lnTo>
                <a:lnTo>
                  <a:pt x="41" y="239"/>
                </a:lnTo>
                <a:lnTo>
                  <a:pt x="83" y="267"/>
                </a:lnTo>
                <a:lnTo>
                  <a:pt x="124" y="293"/>
                </a:lnTo>
                <a:lnTo>
                  <a:pt x="167" y="317"/>
                </a:lnTo>
                <a:lnTo>
                  <a:pt x="210" y="340"/>
                </a:lnTo>
                <a:lnTo>
                  <a:pt x="252" y="360"/>
                </a:lnTo>
                <a:lnTo>
                  <a:pt x="273" y="369"/>
                </a:lnTo>
                <a:lnTo>
                  <a:pt x="294" y="377"/>
                </a:lnTo>
                <a:lnTo>
                  <a:pt x="315" y="384"/>
                </a:lnTo>
                <a:lnTo>
                  <a:pt x="336" y="390"/>
                </a:lnTo>
                <a:lnTo>
                  <a:pt x="336" y="0"/>
                </a:lnTo>
                <a:close/>
              </a:path>
            </a:pathLst>
          </a:custGeom>
          <a:solidFill>
            <a:srgbClr val="365ABD"/>
          </a:solidFill>
          <a:ln>
            <a:noFill/>
          </a:ln>
        </p:spPr>
        <p:txBody>
          <a:bodyPr vert="horz" wrap="square" lIns="91440" tIns="45720" rIns="91440" bIns="45720" numCol="1" anchor="t" anchorCtr="0" compatLnSpc="1">
            <a:prstTxWarp prst="textNoShape">
              <a:avLst/>
            </a:prstTxWarp>
          </a:bodyPr>
          <a:lstStyle/>
          <a:p>
            <a:endParaRPr lang="fi-FI"/>
          </a:p>
        </p:txBody>
      </p:sp>
      <p:sp>
        <p:nvSpPr>
          <p:cNvPr id="3" name="Sisällön paikkamerkki 2"/>
          <p:cNvSpPr>
            <a:spLocks noGrp="1"/>
          </p:cNvSpPr>
          <p:nvPr userDrawn="1">
            <p:ph idx="1"/>
          </p:nvPr>
        </p:nvSpPr>
        <p:spPr>
          <a:xfrm>
            <a:off x="432785" y="1410997"/>
            <a:ext cx="6355365" cy="3393001"/>
          </a:xfrm>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6355365" cy="974270"/>
          </a:xfrm>
        </p:spPr>
        <p:txBody>
          <a:bodyPr/>
          <a:lstStyle>
            <a:lvl1pPr>
              <a:defRPr>
                <a:solidFill>
                  <a:schemeClr val="tx2"/>
                </a:solidFill>
              </a:defRPr>
            </a:lvl1pPr>
          </a:lstStyle>
          <a:p>
            <a:r>
              <a:rPr lang="en-US"/>
              <a:t>Click to edit Master title style</a:t>
            </a:r>
            <a:endParaRPr lang="fi-FI" dirty="0"/>
          </a:p>
        </p:txBody>
      </p:sp>
      <p:grpSp>
        <p:nvGrpSpPr>
          <p:cNvPr id="2" name="Group 4"/>
          <p:cNvGrpSpPr>
            <a:grpSpLocks noChangeAspect="1"/>
          </p:cNvGrpSpPr>
          <p:nvPr userDrawn="1"/>
        </p:nvGrpSpPr>
        <p:grpSpPr bwMode="auto">
          <a:xfrm>
            <a:off x="8602662" y="234950"/>
            <a:ext cx="309563" cy="422275"/>
            <a:chOff x="5419" y="148"/>
            <a:chExt cx="195" cy="266"/>
          </a:xfrm>
        </p:grpSpPr>
        <p:sp>
          <p:nvSpPr>
            <p:cNvPr id="4" name="AutoShape 3"/>
            <p:cNvSpPr>
              <a:spLocks noChangeAspect="1" noChangeArrowheads="1" noTextEdit="1"/>
            </p:cNvSpPr>
            <p:nvPr userDrawn="1"/>
          </p:nvSpPr>
          <p:spPr bwMode="auto">
            <a:xfrm>
              <a:off x="5420" y="148"/>
              <a:ext cx="193" cy="2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 name="Freeform 5"/>
            <p:cNvSpPr>
              <a:spLocks noEditPoints="1"/>
            </p:cNvSpPr>
            <p:nvPr userDrawn="1"/>
          </p:nvSpPr>
          <p:spPr bwMode="auto">
            <a:xfrm>
              <a:off x="5419" y="148"/>
              <a:ext cx="195" cy="266"/>
            </a:xfrm>
            <a:custGeom>
              <a:avLst/>
              <a:gdLst>
                <a:gd name="T0" fmla="*/ 147 w 200"/>
                <a:gd name="T1" fmla="*/ 251 h 275"/>
                <a:gd name="T2" fmla="*/ 129 w 200"/>
                <a:gd name="T3" fmla="*/ 152 h 275"/>
                <a:gd name="T4" fmla="*/ 90 w 200"/>
                <a:gd name="T5" fmla="*/ 172 h 275"/>
                <a:gd name="T6" fmla="*/ 49 w 200"/>
                <a:gd name="T7" fmla="*/ 189 h 275"/>
                <a:gd name="T8" fmla="*/ 39 w 200"/>
                <a:gd name="T9" fmla="*/ 201 h 275"/>
                <a:gd name="T10" fmla="*/ 49 w 200"/>
                <a:gd name="T11" fmla="*/ 213 h 275"/>
                <a:gd name="T12" fmla="*/ 59 w 200"/>
                <a:gd name="T13" fmla="*/ 217 h 275"/>
                <a:gd name="T14" fmla="*/ 75 w 200"/>
                <a:gd name="T15" fmla="*/ 216 h 275"/>
                <a:gd name="T16" fmla="*/ 104 w 200"/>
                <a:gd name="T17" fmla="*/ 206 h 275"/>
                <a:gd name="T18" fmla="*/ 113 w 200"/>
                <a:gd name="T19" fmla="*/ 180 h 275"/>
                <a:gd name="T20" fmla="*/ 20 w 200"/>
                <a:gd name="T21" fmla="*/ 235 h 275"/>
                <a:gd name="T22" fmla="*/ 51 w 200"/>
                <a:gd name="T23" fmla="*/ 266 h 275"/>
                <a:gd name="T24" fmla="*/ 54 w 200"/>
                <a:gd name="T25" fmla="*/ 227 h 275"/>
                <a:gd name="T26" fmla="*/ 27 w 200"/>
                <a:gd name="T27" fmla="*/ 224 h 275"/>
                <a:gd name="T28" fmla="*/ 13 w 200"/>
                <a:gd name="T29" fmla="*/ 236 h 275"/>
                <a:gd name="T30" fmla="*/ 44 w 200"/>
                <a:gd name="T31" fmla="*/ 31 h 275"/>
                <a:gd name="T32" fmla="*/ 36 w 200"/>
                <a:gd name="T33" fmla="*/ 23 h 275"/>
                <a:gd name="T34" fmla="*/ 27 w 200"/>
                <a:gd name="T35" fmla="*/ 22 h 275"/>
                <a:gd name="T36" fmla="*/ 33 w 200"/>
                <a:gd name="T37" fmla="*/ 37 h 275"/>
                <a:gd name="T38" fmla="*/ 42 w 200"/>
                <a:gd name="T39" fmla="*/ 36 h 275"/>
                <a:gd name="T40" fmla="*/ 29 w 200"/>
                <a:gd name="T41" fmla="*/ 45 h 275"/>
                <a:gd name="T42" fmla="*/ 31 w 200"/>
                <a:gd name="T43" fmla="*/ 56 h 275"/>
                <a:gd name="T44" fmla="*/ 45 w 200"/>
                <a:gd name="T45" fmla="*/ 83 h 275"/>
                <a:gd name="T46" fmla="*/ 56 w 200"/>
                <a:gd name="T47" fmla="*/ 87 h 275"/>
                <a:gd name="T48" fmla="*/ 53 w 200"/>
                <a:gd name="T49" fmla="*/ 28 h 275"/>
                <a:gd name="T50" fmla="*/ 58 w 200"/>
                <a:gd name="T51" fmla="*/ 46 h 275"/>
                <a:gd name="T52" fmla="*/ 80 w 200"/>
                <a:gd name="T53" fmla="*/ 26 h 275"/>
                <a:gd name="T54" fmla="*/ 125 w 200"/>
                <a:gd name="T55" fmla="*/ 38 h 275"/>
                <a:gd name="T56" fmla="*/ 121 w 200"/>
                <a:gd name="T57" fmla="*/ 26 h 275"/>
                <a:gd name="T58" fmla="*/ 113 w 200"/>
                <a:gd name="T59" fmla="*/ 10 h 275"/>
                <a:gd name="T60" fmla="*/ 96 w 200"/>
                <a:gd name="T61" fmla="*/ 14 h 275"/>
                <a:gd name="T62" fmla="*/ 114 w 200"/>
                <a:gd name="T63" fmla="*/ 26 h 275"/>
                <a:gd name="T64" fmla="*/ 180 w 200"/>
                <a:gd name="T65" fmla="*/ 35 h 275"/>
                <a:gd name="T66" fmla="*/ 166 w 200"/>
                <a:gd name="T67" fmla="*/ 57 h 275"/>
                <a:gd name="T68" fmla="*/ 168 w 200"/>
                <a:gd name="T69" fmla="*/ 86 h 275"/>
                <a:gd name="T70" fmla="*/ 200 w 200"/>
                <a:gd name="T71" fmla="*/ 116 h 275"/>
                <a:gd name="T72" fmla="*/ 143 w 200"/>
                <a:gd name="T73" fmla="*/ 71 h 275"/>
                <a:gd name="T74" fmla="*/ 160 w 200"/>
                <a:gd name="T75" fmla="*/ 118 h 275"/>
                <a:gd name="T76" fmla="*/ 172 w 200"/>
                <a:gd name="T77" fmla="*/ 138 h 275"/>
                <a:gd name="T78" fmla="*/ 125 w 200"/>
                <a:gd name="T79" fmla="*/ 104 h 275"/>
                <a:gd name="T80" fmla="*/ 135 w 200"/>
                <a:gd name="T81" fmla="*/ 85 h 275"/>
                <a:gd name="T82" fmla="*/ 123 w 200"/>
                <a:gd name="T83" fmla="*/ 46 h 275"/>
                <a:gd name="T84" fmla="*/ 79 w 200"/>
                <a:gd name="T85" fmla="*/ 39 h 275"/>
                <a:gd name="T86" fmla="*/ 76 w 200"/>
                <a:gd name="T87" fmla="*/ 58 h 275"/>
                <a:gd name="T88" fmla="*/ 95 w 200"/>
                <a:gd name="T89" fmla="*/ 61 h 275"/>
                <a:gd name="T90" fmla="*/ 75 w 200"/>
                <a:gd name="T91" fmla="*/ 65 h 275"/>
                <a:gd name="T92" fmla="*/ 76 w 200"/>
                <a:gd name="T93" fmla="*/ 75 h 275"/>
                <a:gd name="T94" fmla="*/ 36 w 200"/>
                <a:gd name="T95" fmla="*/ 117 h 275"/>
                <a:gd name="T96" fmla="*/ 21 w 200"/>
                <a:gd name="T97" fmla="*/ 119 h 275"/>
                <a:gd name="T98" fmla="*/ 5 w 200"/>
                <a:gd name="T99" fmla="*/ 124 h 275"/>
                <a:gd name="T100" fmla="*/ 14 w 200"/>
                <a:gd name="T101" fmla="*/ 138 h 275"/>
                <a:gd name="T102" fmla="*/ 31 w 200"/>
                <a:gd name="T103" fmla="*/ 143 h 275"/>
                <a:gd name="T104" fmla="*/ 65 w 200"/>
                <a:gd name="T105" fmla="*/ 130 h 275"/>
                <a:gd name="T106" fmla="*/ 126 w 200"/>
                <a:gd name="T107" fmla="*/ 143 h 275"/>
                <a:gd name="T108" fmla="*/ 151 w 200"/>
                <a:gd name="T109" fmla="*/ 193 h 275"/>
                <a:gd name="T110" fmla="*/ 154 w 200"/>
                <a:gd name="T111" fmla="*/ 228 h 275"/>
                <a:gd name="T112" fmla="*/ 155 w 200"/>
                <a:gd name="T113" fmla="*/ 241 h 275"/>
                <a:gd name="T114" fmla="*/ 172 w 200"/>
                <a:gd name="T115" fmla="*/ 243 h 275"/>
                <a:gd name="T116" fmla="*/ 174 w 200"/>
                <a:gd name="T117" fmla="*/ 255 h 275"/>
                <a:gd name="T118" fmla="*/ 192 w 200"/>
                <a:gd name="T119" fmla="*/ 241 h 275"/>
                <a:gd name="T120" fmla="*/ 187 w 200"/>
                <a:gd name="T121" fmla="*/ 205 h 275"/>
                <a:gd name="T122" fmla="*/ 177 w 200"/>
                <a:gd name="T123" fmla="*/ 175 h 275"/>
                <a:gd name="T124" fmla="*/ 174 w 200"/>
                <a:gd name="T125" fmla="*/ 14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 h="275">
                  <a:moveTo>
                    <a:pt x="54" y="255"/>
                  </a:moveTo>
                  <a:cubicBezTo>
                    <a:pt x="60" y="258"/>
                    <a:pt x="63" y="260"/>
                    <a:pt x="67" y="262"/>
                  </a:cubicBezTo>
                  <a:cubicBezTo>
                    <a:pt x="77" y="267"/>
                    <a:pt x="99" y="275"/>
                    <a:pt x="128" y="272"/>
                  </a:cubicBezTo>
                  <a:cubicBezTo>
                    <a:pt x="152" y="270"/>
                    <a:pt x="165" y="262"/>
                    <a:pt x="167" y="260"/>
                  </a:cubicBezTo>
                  <a:cubicBezTo>
                    <a:pt x="163" y="259"/>
                    <a:pt x="160" y="257"/>
                    <a:pt x="156" y="254"/>
                  </a:cubicBezTo>
                  <a:cubicBezTo>
                    <a:pt x="156" y="254"/>
                    <a:pt x="156" y="255"/>
                    <a:pt x="156" y="256"/>
                  </a:cubicBezTo>
                  <a:cubicBezTo>
                    <a:pt x="156" y="258"/>
                    <a:pt x="155" y="260"/>
                    <a:pt x="155" y="260"/>
                  </a:cubicBezTo>
                  <a:cubicBezTo>
                    <a:pt x="155" y="260"/>
                    <a:pt x="155" y="260"/>
                    <a:pt x="155" y="260"/>
                  </a:cubicBezTo>
                  <a:cubicBezTo>
                    <a:pt x="155" y="260"/>
                    <a:pt x="155" y="260"/>
                    <a:pt x="155" y="260"/>
                  </a:cubicBezTo>
                  <a:cubicBezTo>
                    <a:pt x="155" y="260"/>
                    <a:pt x="154" y="260"/>
                    <a:pt x="153" y="259"/>
                  </a:cubicBezTo>
                  <a:cubicBezTo>
                    <a:pt x="151" y="258"/>
                    <a:pt x="147" y="255"/>
                    <a:pt x="147" y="251"/>
                  </a:cubicBezTo>
                  <a:cubicBezTo>
                    <a:pt x="147" y="251"/>
                    <a:pt x="147" y="251"/>
                    <a:pt x="147" y="250"/>
                  </a:cubicBezTo>
                  <a:cubicBezTo>
                    <a:pt x="142" y="253"/>
                    <a:pt x="131" y="256"/>
                    <a:pt x="121" y="256"/>
                  </a:cubicBezTo>
                  <a:cubicBezTo>
                    <a:pt x="100" y="257"/>
                    <a:pt x="81" y="253"/>
                    <a:pt x="64" y="246"/>
                  </a:cubicBezTo>
                  <a:cubicBezTo>
                    <a:pt x="62" y="245"/>
                    <a:pt x="60" y="244"/>
                    <a:pt x="59" y="243"/>
                  </a:cubicBezTo>
                  <a:cubicBezTo>
                    <a:pt x="59" y="244"/>
                    <a:pt x="59" y="247"/>
                    <a:pt x="63" y="251"/>
                  </a:cubicBezTo>
                  <a:cubicBezTo>
                    <a:pt x="63" y="251"/>
                    <a:pt x="63" y="251"/>
                    <a:pt x="63" y="252"/>
                  </a:cubicBezTo>
                  <a:cubicBezTo>
                    <a:pt x="63" y="252"/>
                    <a:pt x="63" y="252"/>
                    <a:pt x="63" y="252"/>
                  </a:cubicBezTo>
                  <a:cubicBezTo>
                    <a:pt x="61" y="251"/>
                    <a:pt x="59" y="251"/>
                    <a:pt x="57" y="252"/>
                  </a:cubicBezTo>
                  <a:cubicBezTo>
                    <a:pt x="56" y="253"/>
                    <a:pt x="55" y="254"/>
                    <a:pt x="54" y="255"/>
                  </a:cubicBezTo>
                  <a:moveTo>
                    <a:pt x="129" y="152"/>
                  </a:moveTo>
                  <a:cubicBezTo>
                    <a:pt x="129" y="152"/>
                    <a:pt x="129" y="152"/>
                    <a:pt x="129" y="152"/>
                  </a:cubicBezTo>
                  <a:cubicBezTo>
                    <a:pt x="129" y="152"/>
                    <a:pt x="129" y="152"/>
                    <a:pt x="129" y="152"/>
                  </a:cubicBezTo>
                  <a:cubicBezTo>
                    <a:pt x="131" y="150"/>
                    <a:pt x="133" y="149"/>
                    <a:pt x="133" y="149"/>
                  </a:cubicBezTo>
                  <a:cubicBezTo>
                    <a:pt x="131" y="148"/>
                    <a:pt x="130" y="148"/>
                    <a:pt x="130" y="148"/>
                  </a:cubicBezTo>
                  <a:cubicBezTo>
                    <a:pt x="117" y="153"/>
                    <a:pt x="104" y="160"/>
                    <a:pt x="96" y="165"/>
                  </a:cubicBezTo>
                  <a:cubicBezTo>
                    <a:pt x="96" y="165"/>
                    <a:pt x="96" y="165"/>
                    <a:pt x="96" y="165"/>
                  </a:cubicBezTo>
                  <a:cubicBezTo>
                    <a:pt x="94" y="167"/>
                    <a:pt x="92" y="167"/>
                    <a:pt x="89" y="166"/>
                  </a:cubicBezTo>
                  <a:cubicBezTo>
                    <a:pt x="87" y="166"/>
                    <a:pt x="86" y="165"/>
                    <a:pt x="85" y="165"/>
                  </a:cubicBezTo>
                  <a:cubicBezTo>
                    <a:pt x="84" y="170"/>
                    <a:pt x="84" y="170"/>
                    <a:pt x="84" y="170"/>
                  </a:cubicBezTo>
                  <a:cubicBezTo>
                    <a:pt x="87" y="171"/>
                    <a:pt x="88" y="172"/>
                    <a:pt x="90" y="172"/>
                  </a:cubicBezTo>
                  <a:cubicBezTo>
                    <a:pt x="90" y="172"/>
                    <a:pt x="90" y="172"/>
                    <a:pt x="90" y="172"/>
                  </a:cubicBezTo>
                  <a:cubicBezTo>
                    <a:pt x="90" y="172"/>
                    <a:pt x="90" y="172"/>
                    <a:pt x="90" y="172"/>
                  </a:cubicBezTo>
                  <a:cubicBezTo>
                    <a:pt x="88" y="173"/>
                    <a:pt x="85" y="173"/>
                    <a:pt x="84" y="175"/>
                  </a:cubicBezTo>
                  <a:cubicBezTo>
                    <a:pt x="86" y="179"/>
                    <a:pt x="86" y="179"/>
                    <a:pt x="86" y="179"/>
                  </a:cubicBezTo>
                  <a:cubicBezTo>
                    <a:pt x="86" y="179"/>
                    <a:pt x="89" y="177"/>
                    <a:pt x="93" y="177"/>
                  </a:cubicBezTo>
                  <a:cubicBezTo>
                    <a:pt x="93" y="177"/>
                    <a:pt x="93" y="177"/>
                    <a:pt x="93" y="177"/>
                  </a:cubicBezTo>
                  <a:cubicBezTo>
                    <a:pt x="93" y="177"/>
                    <a:pt x="93" y="178"/>
                    <a:pt x="93" y="178"/>
                  </a:cubicBezTo>
                  <a:cubicBezTo>
                    <a:pt x="94" y="184"/>
                    <a:pt x="84" y="192"/>
                    <a:pt x="76" y="196"/>
                  </a:cubicBezTo>
                  <a:cubicBezTo>
                    <a:pt x="68" y="199"/>
                    <a:pt x="61" y="199"/>
                    <a:pt x="60" y="198"/>
                  </a:cubicBezTo>
                  <a:cubicBezTo>
                    <a:pt x="57" y="196"/>
                    <a:pt x="55" y="194"/>
                    <a:pt x="54" y="192"/>
                  </a:cubicBezTo>
                  <a:cubicBezTo>
                    <a:pt x="53" y="190"/>
                    <a:pt x="52" y="189"/>
                    <a:pt x="51" y="189"/>
                  </a:cubicBezTo>
                  <a:cubicBezTo>
                    <a:pt x="51" y="189"/>
                    <a:pt x="51" y="189"/>
                    <a:pt x="50" y="189"/>
                  </a:cubicBezTo>
                  <a:cubicBezTo>
                    <a:pt x="50" y="189"/>
                    <a:pt x="49" y="190"/>
                    <a:pt x="49" y="189"/>
                  </a:cubicBezTo>
                  <a:cubicBezTo>
                    <a:pt x="45" y="189"/>
                    <a:pt x="40" y="189"/>
                    <a:pt x="38" y="192"/>
                  </a:cubicBezTo>
                  <a:cubicBezTo>
                    <a:pt x="40" y="192"/>
                    <a:pt x="44" y="192"/>
                    <a:pt x="45" y="193"/>
                  </a:cubicBezTo>
                  <a:cubicBezTo>
                    <a:pt x="45" y="194"/>
                    <a:pt x="45" y="194"/>
                    <a:pt x="44" y="195"/>
                  </a:cubicBezTo>
                  <a:cubicBezTo>
                    <a:pt x="43" y="195"/>
                    <a:pt x="43" y="195"/>
                    <a:pt x="43" y="196"/>
                  </a:cubicBezTo>
                  <a:cubicBezTo>
                    <a:pt x="43" y="197"/>
                    <a:pt x="48" y="200"/>
                    <a:pt x="51" y="201"/>
                  </a:cubicBezTo>
                  <a:cubicBezTo>
                    <a:pt x="52" y="202"/>
                    <a:pt x="53" y="202"/>
                    <a:pt x="53" y="203"/>
                  </a:cubicBezTo>
                  <a:cubicBezTo>
                    <a:pt x="53" y="203"/>
                    <a:pt x="54" y="203"/>
                    <a:pt x="54" y="204"/>
                  </a:cubicBezTo>
                  <a:cubicBezTo>
                    <a:pt x="54" y="204"/>
                    <a:pt x="53" y="204"/>
                    <a:pt x="53" y="204"/>
                  </a:cubicBezTo>
                  <a:cubicBezTo>
                    <a:pt x="52" y="204"/>
                    <a:pt x="49" y="203"/>
                    <a:pt x="46" y="202"/>
                  </a:cubicBezTo>
                  <a:cubicBezTo>
                    <a:pt x="44" y="201"/>
                    <a:pt x="43" y="201"/>
                    <a:pt x="41" y="200"/>
                  </a:cubicBezTo>
                  <a:cubicBezTo>
                    <a:pt x="40" y="200"/>
                    <a:pt x="39" y="200"/>
                    <a:pt x="39" y="201"/>
                  </a:cubicBezTo>
                  <a:cubicBezTo>
                    <a:pt x="39" y="201"/>
                    <a:pt x="38" y="201"/>
                    <a:pt x="38" y="201"/>
                  </a:cubicBezTo>
                  <a:cubicBezTo>
                    <a:pt x="36" y="201"/>
                    <a:pt x="32" y="202"/>
                    <a:pt x="30" y="205"/>
                  </a:cubicBezTo>
                  <a:cubicBezTo>
                    <a:pt x="29" y="207"/>
                    <a:pt x="29" y="208"/>
                    <a:pt x="30" y="210"/>
                  </a:cubicBezTo>
                  <a:cubicBezTo>
                    <a:pt x="30" y="209"/>
                    <a:pt x="33" y="206"/>
                    <a:pt x="36" y="206"/>
                  </a:cubicBezTo>
                  <a:cubicBezTo>
                    <a:pt x="36" y="207"/>
                    <a:pt x="36" y="207"/>
                    <a:pt x="36" y="208"/>
                  </a:cubicBezTo>
                  <a:cubicBezTo>
                    <a:pt x="36" y="209"/>
                    <a:pt x="36" y="211"/>
                    <a:pt x="37" y="212"/>
                  </a:cubicBezTo>
                  <a:cubicBezTo>
                    <a:pt x="39" y="213"/>
                    <a:pt x="43" y="212"/>
                    <a:pt x="46" y="212"/>
                  </a:cubicBezTo>
                  <a:cubicBezTo>
                    <a:pt x="48" y="211"/>
                    <a:pt x="50" y="211"/>
                    <a:pt x="51" y="211"/>
                  </a:cubicBezTo>
                  <a:cubicBezTo>
                    <a:pt x="52" y="211"/>
                    <a:pt x="53" y="211"/>
                    <a:pt x="54" y="211"/>
                  </a:cubicBezTo>
                  <a:cubicBezTo>
                    <a:pt x="54" y="212"/>
                    <a:pt x="54" y="212"/>
                    <a:pt x="54" y="212"/>
                  </a:cubicBezTo>
                  <a:cubicBezTo>
                    <a:pt x="54" y="212"/>
                    <a:pt x="52" y="213"/>
                    <a:pt x="49" y="213"/>
                  </a:cubicBezTo>
                  <a:cubicBezTo>
                    <a:pt x="46" y="214"/>
                    <a:pt x="41" y="214"/>
                    <a:pt x="41" y="216"/>
                  </a:cubicBezTo>
                  <a:cubicBezTo>
                    <a:pt x="41" y="216"/>
                    <a:pt x="41" y="216"/>
                    <a:pt x="41" y="217"/>
                  </a:cubicBezTo>
                  <a:cubicBezTo>
                    <a:pt x="41" y="218"/>
                    <a:pt x="41" y="218"/>
                    <a:pt x="40" y="219"/>
                  </a:cubicBezTo>
                  <a:cubicBezTo>
                    <a:pt x="39" y="220"/>
                    <a:pt x="38" y="221"/>
                    <a:pt x="38" y="224"/>
                  </a:cubicBezTo>
                  <a:cubicBezTo>
                    <a:pt x="38" y="227"/>
                    <a:pt x="41" y="230"/>
                    <a:pt x="42" y="230"/>
                  </a:cubicBezTo>
                  <a:cubicBezTo>
                    <a:pt x="42" y="230"/>
                    <a:pt x="42" y="229"/>
                    <a:pt x="42" y="229"/>
                  </a:cubicBezTo>
                  <a:cubicBezTo>
                    <a:pt x="42" y="227"/>
                    <a:pt x="41" y="225"/>
                    <a:pt x="43" y="224"/>
                  </a:cubicBezTo>
                  <a:cubicBezTo>
                    <a:pt x="43" y="224"/>
                    <a:pt x="44" y="224"/>
                    <a:pt x="44" y="225"/>
                  </a:cubicBezTo>
                  <a:cubicBezTo>
                    <a:pt x="45" y="226"/>
                    <a:pt x="46" y="226"/>
                    <a:pt x="47" y="226"/>
                  </a:cubicBezTo>
                  <a:cubicBezTo>
                    <a:pt x="49" y="227"/>
                    <a:pt x="50" y="225"/>
                    <a:pt x="52" y="223"/>
                  </a:cubicBezTo>
                  <a:cubicBezTo>
                    <a:pt x="54" y="221"/>
                    <a:pt x="56" y="219"/>
                    <a:pt x="59" y="217"/>
                  </a:cubicBezTo>
                  <a:cubicBezTo>
                    <a:pt x="63" y="215"/>
                    <a:pt x="64" y="215"/>
                    <a:pt x="64" y="216"/>
                  </a:cubicBezTo>
                  <a:cubicBezTo>
                    <a:pt x="65" y="216"/>
                    <a:pt x="64" y="217"/>
                    <a:pt x="64" y="217"/>
                  </a:cubicBezTo>
                  <a:cubicBezTo>
                    <a:pt x="64" y="218"/>
                    <a:pt x="64" y="219"/>
                    <a:pt x="64" y="219"/>
                  </a:cubicBezTo>
                  <a:cubicBezTo>
                    <a:pt x="64" y="220"/>
                    <a:pt x="64" y="220"/>
                    <a:pt x="65" y="220"/>
                  </a:cubicBezTo>
                  <a:cubicBezTo>
                    <a:pt x="66" y="220"/>
                    <a:pt x="67" y="221"/>
                    <a:pt x="67" y="222"/>
                  </a:cubicBezTo>
                  <a:cubicBezTo>
                    <a:pt x="68" y="224"/>
                    <a:pt x="65" y="226"/>
                    <a:pt x="64" y="226"/>
                  </a:cubicBezTo>
                  <a:cubicBezTo>
                    <a:pt x="65" y="227"/>
                    <a:pt x="66" y="227"/>
                    <a:pt x="67" y="226"/>
                  </a:cubicBezTo>
                  <a:cubicBezTo>
                    <a:pt x="69" y="226"/>
                    <a:pt x="71" y="224"/>
                    <a:pt x="72" y="221"/>
                  </a:cubicBezTo>
                  <a:cubicBezTo>
                    <a:pt x="73" y="220"/>
                    <a:pt x="73" y="219"/>
                    <a:pt x="74" y="219"/>
                  </a:cubicBezTo>
                  <a:cubicBezTo>
                    <a:pt x="74" y="219"/>
                    <a:pt x="75" y="219"/>
                    <a:pt x="75" y="218"/>
                  </a:cubicBezTo>
                  <a:cubicBezTo>
                    <a:pt x="75" y="218"/>
                    <a:pt x="75" y="217"/>
                    <a:pt x="75" y="216"/>
                  </a:cubicBezTo>
                  <a:cubicBezTo>
                    <a:pt x="75" y="216"/>
                    <a:pt x="75" y="215"/>
                    <a:pt x="76" y="214"/>
                  </a:cubicBezTo>
                  <a:cubicBezTo>
                    <a:pt x="76" y="213"/>
                    <a:pt x="78" y="212"/>
                    <a:pt x="80" y="212"/>
                  </a:cubicBezTo>
                  <a:cubicBezTo>
                    <a:pt x="82" y="212"/>
                    <a:pt x="83" y="211"/>
                    <a:pt x="83" y="210"/>
                  </a:cubicBezTo>
                  <a:cubicBezTo>
                    <a:pt x="82" y="207"/>
                    <a:pt x="85" y="206"/>
                    <a:pt x="87" y="205"/>
                  </a:cubicBezTo>
                  <a:cubicBezTo>
                    <a:pt x="87" y="205"/>
                    <a:pt x="87" y="205"/>
                    <a:pt x="87" y="205"/>
                  </a:cubicBezTo>
                  <a:cubicBezTo>
                    <a:pt x="87" y="205"/>
                    <a:pt x="87" y="205"/>
                    <a:pt x="88" y="206"/>
                  </a:cubicBezTo>
                  <a:cubicBezTo>
                    <a:pt x="88" y="207"/>
                    <a:pt x="89" y="210"/>
                    <a:pt x="94" y="212"/>
                  </a:cubicBezTo>
                  <a:cubicBezTo>
                    <a:pt x="94" y="211"/>
                    <a:pt x="95" y="211"/>
                    <a:pt x="95" y="211"/>
                  </a:cubicBezTo>
                  <a:cubicBezTo>
                    <a:pt x="97" y="210"/>
                    <a:pt x="98" y="210"/>
                    <a:pt x="101" y="208"/>
                  </a:cubicBezTo>
                  <a:cubicBezTo>
                    <a:pt x="102" y="207"/>
                    <a:pt x="104" y="207"/>
                    <a:pt x="105" y="206"/>
                  </a:cubicBezTo>
                  <a:cubicBezTo>
                    <a:pt x="105" y="206"/>
                    <a:pt x="105" y="206"/>
                    <a:pt x="104" y="206"/>
                  </a:cubicBezTo>
                  <a:cubicBezTo>
                    <a:pt x="104" y="205"/>
                    <a:pt x="102" y="203"/>
                    <a:pt x="101" y="201"/>
                  </a:cubicBezTo>
                  <a:cubicBezTo>
                    <a:pt x="101" y="200"/>
                    <a:pt x="101" y="199"/>
                    <a:pt x="101" y="198"/>
                  </a:cubicBezTo>
                  <a:cubicBezTo>
                    <a:pt x="101" y="198"/>
                    <a:pt x="101" y="198"/>
                    <a:pt x="101" y="198"/>
                  </a:cubicBezTo>
                  <a:cubicBezTo>
                    <a:pt x="101" y="199"/>
                    <a:pt x="104" y="202"/>
                    <a:pt x="108" y="204"/>
                  </a:cubicBezTo>
                  <a:cubicBezTo>
                    <a:pt x="111" y="202"/>
                    <a:pt x="114" y="201"/>
                    <a:pt x="117" y="199"/>
                  </a:cubicBezTo>
                  <a:cubicBezTo>
                    <a:pt x="117" y="199"/>
                    <a:pt x="118" y="198"/>
                    <a:pt x="118" y="198"/>
                  </a:cubicBezTo>
                  <a:cubicBezTo>
                    <a:pt x="118" y="198"/>
                    <a:pt x="117" y="197"/>
                    <a:pt x="117" y="196"/>
                  </a:cubicBezTo>
                  <a:cubicBezTo>
                    <a:pt x="115" y="195"/>
                    <a:pt x="113" y="193"/>
                    <a:pt x="113" y="192"/>
                  </a:cubicBezTo>
                  <a:cubicBezTo>
                    <a:pt x="113" y="191"/>
                    <a:pt x="114" y="191"/>
                    <a:pt x="114" y="191"/>
                  </a:cubicBezTo>
                  <a:cubicBezTo>
                    <a:pt x="115" y="190"/>
                    <a:pt x="115" y="188"/>
                    <a:pt x="114" y="186"/>
                  </a:cubicBezTo>
                  <a:cubicBezTo>
                    <a:pt x="113" y="184"/>
                    <a:pt x="111" y="181"/>
                    <a:pt x="113" y="180"/>
                  </a:cubicBezTo>
                  <a:cubicBezTo>
                    <a:pt x="120" y="176"/>
                    <a:pt x="127" y="173"/>
                    <a:pt x="134" y="170"/>
                  </a:cubicBezTo>
                  <a:cubicBezTo>
                    <a:pt x="138" y="168"/>
                    <a:pt x="141" y="166"/>
                    <a:pt x="144" y="165"/>
                  </a:cubicBezTo>
                  <a:cubicBezTo>
                    <a:pt x="144" y="164"/>
                    <a:pt x="143" y="161"/>
                    <a:pt x="140" y="158"/>
                  </a:cubicBezTo>
                  <a:cubicBezTo>
                    <a:pt x="137" y="156"/>
                    <a:pt x="134" y="154"/>
                    <a:pt x="131" y="153"/>
                  </a:cubicBezTo>
                  <a:cubicBezTo>
                    <a:pt x="131" y="153"/>
                    <a:pt x="130" y="152"/>
                    <a:pt x="129" y="152"/>
                  </a:cubicBezTo>
                  <a:moveTo>
                    <a:pt x="13" y="236"/>
                  </a:moveTo>
                  <a:cubicBezTo>
                    <a:pt x="13" y="236"/>
                    <a:pt x="12" y="238"/>
                    <a:pt x="14" y="240"/>
                  </a:cubicBezTo>
                  <a:cubicBezTo>
                    <a:pt x="15" y="241"/>
                    <a:pt x="17" y="242"/>
                    <a:pt x="18" y="241"/>
                  </a:cubicBezTo>
                  <a:cubicBezTo>
                    <a:pt x="19" y="240"/>
                    <a:pt x="19" y="239"/>
                    <a:pt x="19" y="238"/>
                  </a:cubicBezTo>
                  <a:cubicBezTo>
                    <a:pt x="19" y="237"/>
                    <a:pt x="19" y="237"/>
                    <a:pt x="19" y="236"/>
                  </a:cubicBezTo>
                  <a:cubicBezTo>
                    <a:pt x="19" y="235"/>
                    <a:pt x="20" y="235"/>
                    <a:pt x="20" y="235"/>
                  </a:cubicBezTo>
                  <a:cubicBezTo>
                    <a:pt x="21" y="235"/>
                    <a:pt x="21" y="235"/>
                    <a:pt x="21" y="235"/>
                  </a:cubicBezTo>
                  <a:cubicBezTo>
                    <a:pt x="21" y="235"/>
                    <a:pt x="21" y="235"/>
                    <a:pt x="21" y="235"/>
                  </a:cubicBezTo>
                  <a:cubicBezTo>
                    <a:pt x="21" y="235"/>
                    <a:pt x="21" y="235"/>
                    <a:pt x="22" y="235"/>
                  </a:cubicBezTo>
                  <a:cubicBezTo>
                    <a:pt x="29" y="238"/>
                    <a:pt x="38" y="243"/>
                    <a:pt x="47" y="250"/>
                  </a:cubicBezTo>
                  <a:cubicBezTo>
                    <a:pt x="48" y="250"/>
                    <a:pt x="48" y="250"/>
                    <a:pt x="49" y="251"/>
                  </a:cubicBezTo>
                  <a:cubicBezTo>
                    <a:pt x="49" y="251"/>
                    <a:pt x="49" y="251"/>
                    <a:pt x="49" y="251"/>
                  </a:cubicBezTo>
                  <a:cubicBezTo>
                    <a:pt x="48" y="252"/>
                    <a:pt x="48" y="253"/>
                    <a:pt x="47" y="255"/>
                  </a:cubicBezTo>
                  <a:cubicBezTo>
                    <a:pt x="47" y="255"/>
                    <a:pt x="47" y="256"/>
                    <a:pt x="46" y="256"/>
                  </a:cubicBezTo>
                  <a:cubicBezTo>
                    <a:pt x="44" y="260"/>
                    <a:pt x="43" y="263"/>
                    <a:pt x="43" y="266"/>
                  </a:cubicBezTo>
                  <a:cubicBezTo>
                    <a:pt x="43" y="268"/>
                    <a:pt x="45" y="269"/>
                    <a:pt x="46" y="269"/>
                  </a:cubicBezTo>
                  <a:cubicBezTo>
                    <a:pt x="49" y="269"/>
                    <a:pt x="50" y="267"/>
                    <a:pt x="51" y="266"/>
                  </a:cubicBezTo>
                  <a:cubicBezTo>
                    <a:pt x="51" y="265"/>
                    <a:pt x="51" y="264"/>
                    <a:pt x="50" y="263"/>
                  </a:cubicBezTo>
                  <a:cubicBezTo>
                    <a:pt x="49" y="262"/>
                    <a:pt x="48" y="262"/>
                    <a:pt x="48" y="262"/>
                  </a:cubicBezTo>
                  <a:cubicBezTo>
                    <a:pt x="48" y="262"/>
                    <a:pt x="48" y="262"/>
                    <a:pt x="48" y="262"/>
                  </a:cubicBezTo>
                  <a:cubicBezTo>
                    <a:pt x="48" y="262"/>
                    <a:pt x="48" y="262"/>
                    <a:pt x="48" y="262"/>
                  </a:cubicBezTo>
                  <a:cubicBezTo>
                    <a:pt x="48" y="262"/>
                    <a:pt x="49" y="258"/>
                    <a:pt x="49" y="257"/>
                  </a:cubicBezTo>
                  <a:cubicBezTo>
                    <a:pt x="52" y="250"/>
                    <a:pt x="56" y="249"/>
                    <a:pt x="57" y="249"/>
                  </a:cubicBezTo>
                  <a:cubicBezTo>
                    <a:pt x="56" y="248"/>
                    <a:pt x="54" y="244"/>
                    <a:pt x="58" y="238"/>
                  </a:cubicBezTo>
                  <a:cubicBezTo>
                    <a:pt x="60" y="234"/>
                    <a:pt x="61" y="231"/>
                    <a:pt x="62" y="228"/>
                  </a:cubicBezTo>
                  <a:cubicBezTo>
                    <a:pt x="62" y="227"/>
                    <a:pt x="61" y="226"/>
                    <a:pt x="61" y="225"/>
                  </a:cubicBezTo>
                  <a:cubicBezTo>
                    <a:pt x="60" y="224"/>
                    <a:pt x="59" y="224"/>
                    <a:pt x="58" y="223"/>
                  </a:cubicBezTo>
                  <a:cubicBezTo>
                    <a:pt x="56" y="223"/>
                    <a:pt x="54" y="225"/>
                    <a:pt x="54" y="227"/>
                  </a:cubicBezTo>
                  <a:cubicBezTo>
                    <a:pt x="54" y="230"/>
                    <a:pt x="55" y="231"/>
                    <a:pt x="56" y="231"/>
                  </a:cubicBezTo>
                  <a:cubicBezTo>
                    <a:pt x="57" y="231"/>
                    <a:pt x="57" y="231"/>
                    <a:pt x="57" y="232"/>
                  </a:cubicBezTo>
                  <a:cubicBezTo>
                    <a:pt x="56" y="235"/>
                    <a:pt x="55" y="238"/>
                    <a:pt x="53" y="240"/>
                  </a:cubicBezTo>
                  <a:cubicBezTo>
                    <a:pt x="53" y="240"/>
                    <a:pt x="53" y="240"/>
                    <a:pt x="53" y="240"/>
                  </a:cubicBezTo>
                  <a:cubicBezTo>
                    <a:pt x="52" y="240"/>
                    <a:pt x="51" y="239"/>
                    <a:pt x="50" y="239"/>
                  </a:cubicBezTo>
                  <a:cubicBezTo>
                    <a:pt x="49" y="238"/>
                    <a:pt x="49" y="238"/>
                    <a:pt x="49" y="238"/>
                  </a:cubicBezTo>
                  <a:cubicBezTo>
                    <a:pt x="41" y="234"/>
                    <a:pt x="34" y="230"/>
                    <a:pt x="25" y="228"/>
                  </a:cubicBezTo>
                  <a:cubicBezTo>
                    <a:pt x="25" y="228"/>
                    <a:pt x="25" y="228"/>
                    <a:pt x="25" y="228"/>
                  </a:cubicBezTo>
                  <a:cubicBezTo>
                    <a:pt x="25" y="228"/>
                    <a:pt x="25" y="228"/>
                    <a:pt x="25" y="228"/>
                  </a:cubicBezTo>
                  <a:cubicBezTo>
                    <a:pt x="25" y="227"/>
                    <a:pt x="26" y="227"/>
                    <a:pt x="26" y="226"/>
                  </a:cubicBezTo>
                  <a:cubicBezTo>
                    <a:pt x="26" y="225"/>
                    <a:pt x="27" y="225"/>
                    <a:pt x="27" y="224"/>
                  </a:cubicBezTo>
                  <a:cubicBezTo>
                    <a:pt x="28" y="223"/>
                    <a:pt x="28" y="222"/>
                    <a:pt x="28" y="222"/>
                  </a:cubicBezTo>
                  <a:cubicBezTo>
                    <a:pt x="28" y="222"/>
                    <a:pt x="28" y="222"/>
                    <a:pt x="27" y="223"/>
                  </a:cubicBezTo>
                  <a:cubicBezTo>
                    <a:pt x="27" y="223"/>
                    <a:pt x="26" y="223"/>
                    <a:pt x="25" y="224"/>
                  </a:cubicBezTo>
                  <a:cubicBezTo>
                    <a:pt x="22" y="225"/>
                    <a:pt x="22" y="226"/>
                    <a:pt x="20" y="226"/>
                  </a:cubicBezTo>
                  <a:cubicBezTo>
                    <a:pt x="19" y="226"/>
                    <a:pt x="19" y="226"/>
                    <a:pt x="18" y="226"/>
                  </a:cubicBezTo>
                  <a:cubicBezTo>
                    <a:pt x="18" y="225"/>
                    <a:pt x="18" y="225"/>
                    <a:pt x="17" y="225"/>
                  </a:cubicBezTo>
                  <a:cubicBezTo>
                    <a:pt x="17" y="226"/>
                    <a:pt x="16" y="227"/>
                    <a:pt x="16" y="229"/>
                  </a:cubicBezTo>
                  <a:cubicBezTo>
                    <a:pt x="15" y="230"/>
                    <a:pt x="15" y="230"/>
                    <a:pt x="15" y="230"/>
                  </a:cubicBezTo>
                  <a:cubicBezTo>
                    <a:pt x="15" y="232"/>
                    <a:pt x="15" y="232"/>
                    <a:pt x="14" y="233"/>
                  </a:cubicBezTo>
                  <a:cubicBezTo>
                    <a:pt x="14" y="234"/>
                    <a:pt x="14" y="234"/>
                    <a:pt x="13" y="235"/>
                  </a:cubicBezTo>
                  <a:cubicBezTo>
                    <a:pt x="13" y="235"/>
                    <a:pt x="13" y="235"/>
                    <a:pt x="13" y="236"/>
                  </a:cubicBezTo>
                  <a:moveTo>
                    <a:pt x="15" y="38"/>
                  </a:moveTo>
                  <a:cubicBezTo>
                    <a:pt x="18" y="38"/>
                    <a:pt x="22" y="38"/>
                    <a:pt x="23" y="37"/>
                  </a:cubicBezTo>
                  <a:cubicBezTo>
                    <a:pt x="23" y="26"/>
                    <a:pt x="23" y="26"/>
                    <a:pt x="23" y="26"/>
                  </a:cubicBezTo>
                  <a:cubicBezTo>
                    <a:pt x="22" y="25"/>
                    <a:pt x="19" y="25"/>
                    <a:pt x="17" y="25"/>
                  </a:cubicBezTo>
                  <a:cubicBezTo>
                    <a:pt x="16" y="25"/>
                    <a:pt x="16" y="25"/>
                    <a:pt x="16" y="25"/>
                  </a:cubicBezTo>
                  <a:cubicBezTo>
                    <a:pt x="15" y="25"/>
                    <a:pt x="14" y="25"/>
                    <a:pt x="13" y="25"/>
                  </a:cubicBezTo>
                  <a:cubicBezTo>
                    <a:pt x="11" y="27"/>
                    <a:pt x="11" y="30"/>
                    <a:pt x="11" y="30"/>
                  </a:cubicBezTo>
                  <a:cubicBezTo>
                    <a:pt x="11" y="33"/>
                    <a:pt x="11" y="33"/>
                    <a:pt x="11" y="33"/>
                  </a:cubicBezTo>
                  <a:cubicBezTo>
                    <a:pt x="11" y="33"/>
                    <a:pt x="12" y="38"/>
                    <a:pt x="15" y="38"/>
                  </a:cubicBezTo>
                  <a:close/>
                  <a:moveTo>
                    <a:pt x="44" y="34"/>
                  </a:moveTo>
                  <a:cubicBezTo>
                    <a:pt x="44" y="33"/>
                    <a:pt x="44" y="32"/>
                    <a:pt x="44" y="31"/>
                  </a:cubicBezTo>
                  <a:cubicBezTo>
                    <a:pt x="44" y="31"/>
                    <a:pt x="44" y="31"/>
                    <a:pt x="44" y="30"/>
                  </a:cubicBezTo>
                  <a:cubicBezTo>
                    <a:pt x="44" y="28"/>
                    <a:pt x="44" y="26"/>
                    <a:pt x="44" y="24"/>
                  </a:cubicBezTo>
                  <a:cubicBezTo>
                    <a:pt x="44" y="23"/>
                    <a:pt x="44" y="22"/>
                    <a:pt x="43" y="22"/>
                  </a:cubicBezTo>
                  <a:cubicBezTo>
                    <a:pt x="42" y="22"/>
                    <a:pt x="41" y="22"/>
                    <a:pt x="41" y="22"/>
                  </a:cubicBezTo>
                  <a:cubicBezTo>
                    <a:pt x="41" y="22"/>
                    <a:pt x="41" y="22"/>
                    <a:pt x="40" y="23"/>
                  </a:cubicBezTo>
                  <a:cubicBezTo>
                    <a:pt x="40" y="23"/>
                    <a:pt x="40" y="24"/>
                    <a:pt x="40" y="24"/>
                  </a:cubicBezTo>
                  <a:cubicBezTo>
                    <a:pt x="40" y="24"/>
                    <a:pt x="40" y="24"/>
                    <a:pt x="40" y="24"/>
                  </a:cubicBezTo>
                  <a:cubicBezTo>
                    <a:pt x="40" y="24"/>
                    <a:pt x="40" y="24"/>
                    <a:pt x="40" y="24"/>
                  </a:cubicBezTo>
                  <a:cubicBezTo>
                    <a:pt x="39" y="22"/>
                    <a:pt x="39" y="22"/>
                    <a:pt x="39" y="22"/>
                  </a:cubicBezTo>
                  <a:cubicBezTo>
                    <a:pt x="38" y="22"/>
                    <a:pt x="36" y="22"/>
                    <a:pt x="36" y="22"/>
                  </a:cubicBezTo>
                  <a:cubicBezTo>
                    <a:pt x="36" y="22"/>
                    <a:pt x="36" y="22"/>
                    <a:pt x="36" y="23"/>
                  </a:cubicBezTo>
                  <a:cubicBezTo>
                    <a:pt x="35" y="23"/>
                    <a:pt x="35" y="24"/>
                    <a:pt x="35" y="24"/>
                  </a:cubicBezTo>
                  <a:cubicBezTo>
                    <a:pt x="35" y="24"/>
                    <a:pt x="35" y="24"/>
                    <a:pt x="35" y="24"/>
                  </a:cubicBezTo>
                  <a:cubicBezTo>
                    <a:pt x="35" y="24"/>
                    <a:pt x="35" y="24"/>
                    <a:pt x="35" y="24"/>
                  </a:cubicBezTo>
                  <a:cubicBezTo>
                    <a:pt x="34" y="22"/>
                    <a:pt x="34" y="22"/>
                    <a:pt x="34" y="22"/>
                  </a:cubicBezTo>
                  <a:cubicBezTo>
                    <a:pt x="33" y="22"/>
                    <a:pt x="32" y="22"/>
                    <a:pt x="31" y="22"/>
                  </a:cubicBezTo>
                  <a:cubicBezTo>
                    <a:pt x="31" y="22"/>
                    <a:pt x="31" y="23"/>
                    <a:pt x="31" y="23"/>
                  </a:cubicBezTo>
                  <a:cubicBezTo>
                    <a:pt x="30" y="24"/>
                    <a:pt x="30" y="24"/>
                    <a:pt x="30" y="24"/>
                  </a:cubicBezTo>
                  <a:cubicBezTo>
                    <a:pt x="30" y="24"/>
                    <a:pt x="30" y="24"/>
                    <a:pt x="30" y="24"/>
                  </a:cubicBezTo>
                  <a:cubicBezTo>
                    <a:pt x="30" y="24"/>
                    <a:pt x="30" y="24"/>
                    <a:pt x="30" y="24"/>
                  </a:cubicBezTo>
                  <a:cubicBezTo>
                    <a:pt x="29" y="22"/>
                    <a:pt x="29" y="22"/>
                    <a:pt x="29" y="22"/>
                  </a:cubicBezTo>
                  <a:cubicBezTo>
                    <a:pt x="29" y="22"/>
                    <a:pt x="28" y="22"/>
                    <a:pt x="27" y="22"/>
                  </a:cubicBezTo>
                  <a:cubicBezTo>
                    <a:pt x="27" y="22"/>
                    <a:pt x="26" y="23"/>
                    <a:pt x="26" y="24"/>
                  </a:cubicBezTo>
                  <a:cubicBezTo>
                    <a:pt x="26" y="26"/>
                    <a:pt x="26" y="27"/>
                    <a:pt x="26" y="28"/>
                  </a:cubicBezTo>
                  <a:cubicBezTo>
                    <a:pt x="26" y="29"/>
                    <a:pt x="26" y="29"/>
                    <a:pt x="26" y="30"/>
                  </a:cubicBezTo>
                  <a:cubicBezTo>
                    <a:pt x="26" y="31"/>
                    <a:pt x="26" y="36"/>
                    <a:pt x="26" y="37"/>
                  </a:cubicBezTo>
                  <a:cubicBezTo>
                    <a:pt x="27" y="37"/>
                    <a:pt x="28" y="37"/>
                    <a:pt x="29" y="37"/>
                  </a:cubicBezTo>
                  <a:cubicBezTo>
                    <a:pt x="30" y="36"/>
                    <a:pt x="30" y="35"/>
                    <a:pt x="30" y="34"/>
                  </a:cubicBezTo>
                  <a:cubicBezTo>
                    <a:pt x="30" y="34"/>
                    <a:pt x="30" y="34"/>
                    <a:pt x="30" y="34"/>
                  </a:cubicBezTo>
                  <a:cubicBezTo>
                    <a:pt x="30" y="34"/>
                    <a:pt x="30" y="34"/>
                    <a:pt x="30" y="34"/>
                  </a:cubicBezTo>
                  <a:cubicBezTo>
                    <a:pt x="30" y="34"/>
                    <a:pt x="30" y="34"/>
                    <a:pt x="30" y="34"/>
                  </a:cubicBezTo>
                  <a:cubicBezTo>
                    <a:pt x="30" y="35"/>
                    <a:pt x="30" y="37"/>
                    <a:pt x="30" y="38"/>
                  </a:cubicBezTo>
                  <a:cubicBezTo>
                    <a:pt x="31" y="38"/>
                    <a:pt x="32" y="39"/>
                    <a:pt x="33" y="37"/>
                  </a:cubicBezTo>
                  <a:cubicBezTo>
                    <a:pt x="34" y="36"/>
                    <a:pt x="35" y="35"/>
                    <a:pt x="35" y="34"/>
                  </a:cubicBezTo>
                  <a:cubicBezTo>
                    <a:pt x="35" y="34"/>
                    <a:pt x="35" y="34"/>
                    <a:pt x="35" y="34"/>
                  </a:cubicBezTo>
                  <a:cubicBezTo>
                    <a:pt x="35" y="34"/>
                    <a:pt x="35" y="34"/>
                    <a:pt x="35" y="34"/>
                  </a:cubicBezTo>
                  <a:cubicBezTo>
                    <a:pt x="35" y="35"/>
                    <a:pt x="35" y="38"/>
                    <a:pt x="35" y="38"/>
                  </a:cubicBezTo>
                  <a:cubicBezTo>
                    <a:pt x="36" y="38"/>
                    <a:pt x="37" y="38"/>
                    <a:pt x="38" y="37"/>
                  </a:cubicBezTo>
                  <a:cubicBezTo>
                    <a:pt x="39" y="36"/>
                    <a:pt x="40" y="35"/>
                    <a:pt x="40" y="34"/>
                  </a:cubicBezTo>
                  <a:cubicBezTo>
                    <a:pt x="40" y="34"/>
                    <a:pt x="40" y="34"/>
                    <a:pt x="40" y="34"/>
                  </a:cubicBezTo>
                  <a:cubicBezTo>
                    <a:pt x="40" y="34"/>
                    <a:pt x="40" y="34"/>
                    <a:pt x="40" y="34"/>
                  </a:cubicBezTo>
                  <a:cubicBezTo>
                    <a:pt x="40" y="35"/>
                    <a:pt x="40" y="36"/>
                    <a:pt x="40" y="37"/>
                  </a:cubicBezTo>
                  <a:cubicBezTo>
                    <a:pt x="40" y="37"/>
                    <a:pt x="41" y="37"/>
                    <a:pt x="41" y="37"/>
                  </a:cubicBezTo>
                  <a:cubicBezTo>
                    <a:pt x="41" y="37"/>
                    <a:pt x="42" y="36"/>
                    <a:pt x="42" y="36"/>
                  </a:cubicBezTo>
                  <a:cubicBezTo>
                    <a:pt x="42" y="36"/>
                    <a:pt x="43" y="36"/>
                    <a:pt x="43" y="36"/>
                  </a:cubicBezTo>
                  <a:cubicBezTo>
                    <a:pt x="43" y="36"/>
                    <a:pt x="44" y="35"/>
                    <a:pt x="44" y="34"/>
                  </a:cubicBezTo>
                  <a:moveTo>
                    <a:pt x="50" y="36"/>
                  </a:moveTo>
                  <a:cubicBezTo>
                    <a:pt x="50" y="36"/>
                    <a:pt x="49" y="35"/>
                    <a:pt x="49" y="32"/>
                  </a:cubicBezTo>
                  <a:cubicBezTo>
                    <a:pt x="49" y="30"/>
                    <a:pt x="50" y="28"/>
                    <a:pt x="50" y="27"/>
                  </a:cubicBezTo>
                  <a:cubicBezTo>
                    <a:pt x="50" y="24"/>
                    <a:pt x="50" y="24"/>
                    <a:pt x="50" y="24"/>
                  </a:cubicBezTo>
                  <a:cubicBezTo>
                    <a:pt x="50" y="23"/>
                    <a:pt x="48" y="22"/>
                    <a:pt x="47" y="22"/>
                  </a:cubicBezTo>
                  <a:cubicBezTo>
                    <a:pt x="47" y="35"/>
                    <a:pt x="47" y="35"/>
                    <a:pt x="47" y="35"/>
                  </a:cubicBezTo>
                  <a:cubicBezTo>
                    <a:pt x="47" y="38"/>
                    <a:pt x="44" y="40"/>
                    <a:pt x="41" y="41"/>
                  </a:cubicBezTo>
                  <a:cubicBezTo>
                    <a:pt x="35" y="42"/>
                    <a:pt x="30" y="42"/>
                    <a:pt x="28" y="42"/>
                  </a:cubicBezTo>
                  <a:cubicBezTo>
                    <a:pt x="29" y="42"/>
                    <a:pt x="29" y="43"/>
                    <a:pt x="29" y="45"/>
                  </a:cubicBezTo>
                  <a:cubicBezTo>
                    <a:pt x="29" y="46"/>
                    <a:pt x="31" y="47"/>
                    <a:pt x="31" y="47"/>
                  </a:cubicBezTo>
                  <a:cubicBezTo>
                    <a:pt x="46" y="47"/>
                    <a:pt x="46" y="47"/>
                    <a:pt x="46" y="47"/>
                  </a:cubicBezTo>
                  <a:cubicBezTo>
                    <a:pt x="50" y="40"/>
                    <a:pt x="50" y="40"/>
                    <a:pt x="50" y="40"/>
                  </a:cubicBezTo>
                  <a:lnTo>
                    <a:pt x="50" y="36"/>
                  </a:lnTo>
                  <a:close/>
                  <a:moveTo>
                    <a:pt x="31" y="56"/>
                  </a:moveTo>
                  <a:cubicBezTo>
                    <a:pt x="46" y="56"/>
                    <a:pt x="46" y="56"/>
                    <a:pt x="46" y="56"/>
                  </a:cubicBezTo>
                  <a:cubicBezTo>
                    <a:pt x="46" y="55"/>
                    <a:pt x="47" y="53"/>
                    <a:pt x="47" y="53"/>
                  </a:cubicBezTo>
                  <a:cubicBezTo>
                    <a:pt x="47" y="50"/>
                    <a:pt x="47" y="50"/>
                    <a:pt x="47" y="50"/>
                  </a:cubicBezTo>
                  <a:cubicBezTo>
                    <a:pt x="31" y="50"/>
                    <a:pt x="31" y="50"/>
                    <a:pt x="31" y="50"/>
                  </a:cubicBezTo>
                  <a:cubicBezTo>
                    <a:pt x="30" y="53"/>
                    <a:pt x="30" y="53"/>
                    <a:pt x="30" y="53"/>
                  </a:cubicBezTo>
                  <a:lnTo>
                    <a:pt x="31" y="56"/>
                  </a:lnTo>
                  <a:close/>
                  <a:moveTo>
                    <a:pt x="46" y="59"/>
                  </a:moveTo>
                  <a:cubicBezTo>
                    <a:pt x="31" y="59"/>
                    <a:pt x="31" y="59"/>
                    <a:pt x="31" y="59"/>
                  </a:cubicBezTo>
                  <a:cubicBezTo>
                    <a:pt x="31" y="79"/>
                    <a:pt x="31" y="79"/>
                    <a:pt x="31" y="79"/>
                  </a:cubicBezTo>
                  <a:cubicBezTo>
                    <a:pt x="44" y="79"/>
                    <a:pt x="44" y="79"/>
                    <a:pt x="44" y="79"/>
                  </a:cubicBezTo>
                  <a:cubicBezTo>
                    <a:pt x="48" y="76"/>
                    <a:pt x="48" y="76"/>
                    <a:pt x="48" y="76"/>
                  </a:cubicBezTo>
                  <a:lnTo>
                    <a:pt x="46" y="59"/>
                  </a:lnTo>
                  <a:close/>
                  <a:moveTo>
                    <a:pt x="53" y="84"/>
                  </a:moveTo>
                  <a:cubicBezTo>
                    <a:pt x="53" y="84"/>
                    <a:pt x="51" y="82"/>
                    <a:pt x="51" y="82"/>
                  </a:cubicBezTo>
                  <a:cubicBezTo>
                    <a:pt x="50" y="82"/>
                    <a:pt x="50" y="80"/>
                    <a:pt x="50" y="79"/>
                  </a:cubicBezTo>
                  <a:cubicBezTo>
                    <a:pt x="46" y="83"/>
                    <a:pt x="46" y="83"/>
                    <a:pt x="46" y="83"/>
                  </a:cubicBezTo>
                  <a:cubicBezTo>
                    <a:pt x="45" y="83"/>
                    <a:pt x="45" y="83"/>
                    <a:pt x="45" y="83"/>
                  </a:cubicBezTo>
                  <a:cubicBezTo>
                    <a:pt x="30" y="83"/>
                    <a:pt x="30" y="83"/>
                    <a:pt x="30" y="83"/>
                  </a:cubicBezTo>
                  <a:cubicBezTo>
                    <a:pt x="30" y="84"/>
                    <a:pt x="30" y="90"/>
                    <a:pt x="30" y="93"/>
                  </a:cubicBezTo>
                  <a:cubicBezTo>
                    <a:pt x="33" y="96"/>
                    <a:pt x="37" y="99"/>
                    <a:pt x="38" y="99"/>
                  </a:cubicBezTo>
                  <a:cubicBezTo>
                    <a:pt x="48" y="87"/>
                    <a:pt x="48" y="87"/>
                    <a:pt x="48" y="87"/>
                  </a:cubicBezTo>
                  <a:cubicBezTo>
                    <a:pt x="48" y="87"/>
                    <a:pt x="48" y="87"/>
                    <a:pt x="48" y="87"/>
                  </a:cubicBezTo>
                  <a:lnTo>
                    <a:pt x="53" y="84"/>
                  </a:lnTo>
                  <a:close/>
                  <a:moveTo>
                    <a:pt x="50" y="89"/>
                  </a:moveTo>
                  <a:cubicBezTo>
                    <a:pt x="41" y="101"/>
                    <a:pt x="41" y="101"/>
                    <a:pt x="41" y="101"/>
                  </a:cubicBezTo>
                  <a:cubicBezTo>
                    <a:pt x="56" y="107"/>
                    <a:pt x="56" y="107"/>
                    <a:pt x="56" y="107"/>
                  </a:cubicBezTo>
                  <a:cubicBezTo>
                    <a:pt x="64" y="103"/>
                    <a:pt x="74" y="96"/>
                    <a:pt x="76" y="94"/>
                  </a:cubicBezTo>
                  <a:cubicBezTo>
                    <a:pt x="56" y="87"/>
                    <a:pt x="56" y="87"/>
                    <a:pt x="56" y="87"/>
                  </a:cubicBezTo>
                  <a:lnTo>
                    <a:pt x="50" y="89"/>
                  </a:lnTo>
                  <a:close/>
                  <a:moveTo>
                    <a:pt x="58" y="28"/>
                  </a:moveTo>
                  <a:cubicBezTo>
                    <a:pt x="58" y="26"/>
                    <a:pt x="58" y="16"/>
                    <a:pt x="58" y="15"/>
                  </a:cubicBezTo>
                  <a:cubicBezTo>
                    <a:pt x="58" y="15"/>
                    <a:pt x="58" y="15"/>
                    <a:pt x="58" y="15"/>
                  </a:cubicBezTo>
                  <a:cubicBezTo>
                    <a:pt x="58" y="15"/>
                    <a:pt x="59" y="15"/>
                    <a:pt x="59" y="14"/>
                  </a:cubicBezTo>
                  <a:cubicBezTo>
                    <a:pt x="59" y="14"/>
                    <a:pt x="59" y="13"/>
                    <a:pt x="59" y="12"/>
                  </a:cubicBezTo>
                  <a:cubicBezTo>
                    <a:pt x="52" y="12"/>
                    <a:pt x="52" y="12"/>
                    <a:pt x="52" y="12"/>
                  </a:cubicBezTo>
                  <a:cubicBezTo>
                    <a:pt x="52" y="13"/>
                    <a:pt x="52" y="13"/>
                    <a:pt x="52" y="14"/>
                  </a:cubicBezTo>
                  <a:cubicBezTo>
                    <a:pt x="52" y="14"/>
                    <a:pt x="53" y="15"/>
                    <a:pt x="53" y="15"/>
                  </a:cubicBezTo>
                  <a:cubicBezTo>
                    <a:pt x="53" y="15"/>
                    <a:pt x="53" y="15"/>
                    <a:pt x="53" y="15"/>
                  </a:cubicBezTo>
                  <a:cubicBezTo>
                    <a:pt x="53" y="28"/>
                    <a:pt x="53" y="28"/>
                    <a:pt x="53" y="28"/>
                  </a:cubicBezTo>
                  <a:cubicBezTo>
                    <a:pt x="53" y="28"/>
                    <a:pt x="53" y="28"/>
                    <a:pt x="53" y="28"/>
                  </a:cubicBezTo>
                  <a:cubicBezTo>
                    <a:pt x="53" y="28"/>
                    <a:pt x="52" y="29"/>
                    <a:pt x="52" y="32"/>
                  </a:cubicBezTo>
                  <a:cubicBezTo>
                    <a:pt x="52" y="34"/>
                    <a:pt x="53" y="36"/>
                    <a:pt x="53" y="36"/>
                  </a:cubicBezTo>
                  <a:cubicBezTo>
                    <a:pt x="53" y="36"/>
                    <a:pt x="53" y="36"/>
                    <a:pt x="53" y="36"/>
                  </a:cubicBezTo>
                  <a:cubicBezTo>
                    <a:pt x="53" y="46"/>
                    <a:pt x="53" y="46"/>
                    <a:pt x="53" y="46"/>
                  </a:cubicBezTo>
                  <a:cubicBezTo>
                    <a:pt x="53" y="46"/>
                    <a:pt x="53" y="46"/>
                    <a:pt x="53" y="46"/>
                  </a:cubicBezTo>
                  <a:cubicBezTo>
                    <a:pt x="53" y="47"/>
                    <a:pt x="52" y="47"/>
                    <a:pt x="52" y="48"/>
                  </a:cubicBezTo>
                  <a:cubicBezTo>
                    <a:pt x="52" y="49"/>
                    <a:pt x="52" y="49"/>
                    <a:pt x="52" y="49"/>
                  </a:cubicBezTo>
                  <a:cubicBezTo>
                    <a:pt x="59" y="49"/>
                    <a:pt x="59" y="49"/>
                    <a:pt x="59" y="49"/>
                  </a:cubicBezTo>
                  <a:cubicBezTo>
                    <a:pt x="59" y="49"/>
                    <a:pt x="59" y="48"/>
                    <a:pt x="59" y="47"/>
                  </a:cubicBezTo>
                  <a:cubicBezTo>
                    <a:pt x="59" y="47"/>
                    <a:pt x="59" y="46"/>
                    <a:pt x="58" y="46"/>
                  </a:cubicBezTo>
                  <a:cubicBezTo>
                    <a:pt x="58" y="46"/>
                    <a:pt x="58" y="46"/>
                    <a:pt x="58" y="46"/>
                  </a:cubicBezTo>
                  <a:cubicBezTo>
                    <a:pt x="58" y="36"/>
                    <a:pt x="58" y="36"/>
                    <a:pt x="58" y="36"/>
                  </a:cubicBezTo>
                  <a:cubicBezTo>
                    <a:pt x="58" y="36"/>
                    <a:pt x="58" y="36"/>
                    <a:pt x="58" y="36"/>
                  </a:cubicBezTo>
                  <a:cubicBezTo>
                    <a:pt x="58" y="36"/>
                    <a:pt x="59" y="35"/>
                    <a:pt x="59" y="35"/>
                  </a:cubicBezTo>
                  <a:cubicBezTo>
                    <a:pt x="59" y="34"/>
                    <a:pt x="60" y="33"/>
                    <a:pt x="60" y="32"/>
                  </a:cubicBezTo>
                  <a:cubicBezTo>
                    <a:pt x="60" y="30"/>
                    <a:pt x="59" y="29"/>
                    <a:pt x="58" y="28"/>
                  </a:cubicBezTo>
                  <a:cubicBezTo>
                    <a:pt x="58" y="28"/>
                    <a:pt x="58" y="28"/>
                    <a:pt x="58" y="28"/>
                  </a:cubicBezTo>
                  <a:cubicBezTo>
                    <a:pt x="58" y="28"/>
                    <a:pt x="58" y="28"/>
                    <a:pt x="58" y="28"/>
                  </a:cubicBezTo>
                  <a:moveTo>
                    <a:pt x="74" y="38"/>
                  </a:moveTo>
                  <a:cubicBezTo>
                    <a:pt x="85" y="26"/>
                    <a:pt x="85" y="26"/>
                    <a:pt x="85" y="26"/>
                  </a:cubicBezTo>
                  <a:cubicBezTo>
                    <a:pt x="83" y="26"/>
                    <a:pt x="82" y="26"/>
                    <a:pt x="80" y="26"/>
                  </a:cubicBezTo>
                  <a:cubicBezTo>
                    <a:pt x="77" y="26"/>
                    <a:pt x="73" y="26"/>
                    <a:pt x="69" y="26"/>
                  </a:cubicBezTo>
                  <a:cubicBezTo>
                    <a:pt x="68" y="26"/>
                    <a:pt x="66" y="25"/>
                    <a:pt x="65" y="25"/>
                  </a:cubicBezTo>
                  <a:cubicBezTo>
                    <a:pt x="64" y="24"/>
                    <a:pt x="62" y="23"/>
                    <a:pt x="62" y="23"/>
                  </a:cubicBezTo>
                  <a:cubicBezTo>
                    <a:pt x="62" y="24"/>
                    <a:pt x="61" y="26"/>
                    <a:pt x="61" y="27"/>
                  </a:cubicBezTo>
                  <a:cubicBezTo>
                    <a:pt x="61" y="27"/>
                    <a:pt x="63" y="29"/>
                    <a:pt x="63" y="32"/>
                  </a:cubicBezTo>
                  <a:cubicBezTo>
                    <a:pt x="63" y="32"/>
                    <a:pt x="63" y="32"/>
                    <a:pt x="63" y="32"/>
                  </a:cubicBezTo>
                  <a:cubicBezTo>
                    <a:pt x="63" y="33"/>
                    <a:pt x="63" y="35"/>
                    <a:pt x="61" y="37"/>
                  </a:cubicBezTo>
                  <a:cubicBezTo>
                    <a:pt x="62" y="39"/>
                    <a:pt x="62" y="40"/>
                    <a:pt x="63" y="41"/>
                  </a:cubicBezTo>
                  <a:cubicBezTo>
                    <a:pt x="63" y="40"/>
                    <a:pt x="66" y="38"/>
                    <a:pt x="69" y="38"/>
                  </a:cubicBezTo>
                  <a:cubicBezTo>
                    <a:pt x="69" y="38"/>
                    <a:pt x="71" y="38"/>
                    <a:pt x="74" y="38"/>
                  </a:cubicBezTo>
                  <a:moveTo>
                    <a:pt x="125" y="38"/>
                  </a:moveTo>
                  <a:cubicBezTo>
                    <a:pt x="140" y="19"/>
                    <a:pt x="140" y="19"/>
                    <a:pt x="140" y="19"/>
                  </a:cubicBezTo>
                  <a:cubicBezTo>
                    <a:pt x="139" y="19"/>
                    <a:pt x="138" y="19"/>
                    <a:pt x="136" y="20"/>
                  </a:cubicBezTo>
                  <a:cubicBezTo>
                    <a:pt x="135" y="21"/>
                    <a:pt x="134" y="23"/>
                    <a:pt x="134" y="24"/>
                  </a:cubicBezTo>
                  <a:cubicBezTo>
                    <a:pt x="134" y="24"/>
                    <a:pt x="134" y="24"/>
                    <a:pt x="134" y="24"/>
                  </a:cubicBezTo>
                  <a:cubicBezTo>
                    <a:pt x="134" y="24"/>
                    <a:pt x="134" y="24"/>
                    <a:pt x="134" y="24"/>
                  </a:cubicBezTo>
                  <a:cubicBezTo>
                    <a:pt x="134" y="23"/>
                    <a:pt x="133" y="22"/>
                    <a:pt x="132" y="22"/>
                  </a:cubicBezTo>
                  <a:cubicBezTo>
                    <a:pt x="131" y="22"/>
                    <a:pt x="129" y="22"/>
                    <a:pt x="128" y="23"/>
                  </a:cubicBezTo>
                  <a:cubicBezTo>
                    <a:pt x="130" y="26"/>
                    <a:pt x="130" y="27"/>
                    <a:pt x="129" y="28"/>
                  </a:cubicBezTo>
                  <a:cubicBezTo>
                    <a:pt x="128" y="29"/>
                    <a:pt x="127" y="29"/>
                    <a:pt x="126" y="29"/>
                  </a:cubicBezTo>
                  <a:cubicBezTo>
                    <a:pt x="124" y="28"/>
                    <a:pt x="124" y="26"/>
                    <a:pt x="124" y="25"/>
                  </a:cubicBezTo>
                  <a:cubicBezTo>
                    <a:pt x="124" y="26"/>
                    <a:pt x="123" y="26"/>
                    <a:pt x="121" y="26"/>
                  </a:cubicBezTo>
                  <a:cubicBezTo>
                    <a:pt x="121" y="26"/>
                    <a:pt x="120" y="26"/>
                    <a:pt x="119" y="25"/>
                  </a:cubicBezTo>
                  <a:cubicBezTo>
                    <a:pt x="119" y="24"/>
                    <a:pt x="119" y="24"/>
                    <a:pt x="119" y="23"/>
                  </a:cubicBezTo>
                  <a:cubicBezTo>
                    <a:pt x="120" y="21"/>
                    <a:pt x="122" y="21"/>
                    <a:pt x="124" y="21"/>
                  </a:cubicBezTo>
                  <a:cubicBezTo>
                    <a:pt x="124" y="20"/>
                    <a:pt x="124" y="18"/>
                    <a:pt x="122" y="17"/>
                  </a:cubicBezTo>
                  <a:cubicBezTo>
                    <a:pt x="121" y="16"/>
                    <a:pt x="118" y="17"/>
                    <a:pt x="118" y="17"/>
                  </a:cubicBezTo>
                  <a:cubicBezTo>
                    <a:pt x="118" y="17"/>
                    <a:pt x="118" y="17"/>
                    <a:pt x="118" y="17"/>
                  </a:cubicBezTo>
                  <a:cubicBezTo>
                    <a:pt x="118" y="17"/>
                    <a:pt x="118" y="16"/>
                    <a:pt x="118" y="16"/>
                  </a:cubicBezTo>
                  <a:cubicBezTo>
                    <a:pt x="118" y="16"/>
                    <a:pt x="120" y="15"/>
                    <a:pt x="120" y="13"/>
                  </a:cubicBezTo>
                  <a:cubicBezTo>
                    <a:pt x="120" y="12"/>
                    <a:pt x="120" y="10"/>
                    <a:pt x="118" y="8"/>
                  </a:cubicBezTo>
                  <a:cubicBezTo>
                    <a:pt x="118" y="8"/>
                    <a:pt x="118" y="8"/>
                    <a:pt x="118" y="8"/>
                  </a:cubicBezTo>
                  <a:cubicBezTo>
                    <a:pt x="116" y="8"/>
                    <a:pt x="114" y="9"/>
                    <a:pt x="113" y="10"/>
                  </a:cubicBezTo>
                  <a:cubicBezTo>
                    <a:pt x="112" y="12"/>
                    <a:pt x="112" y="14"/>
                    <a:pt x="112" y="14"/>
                  </a:cubicBezTo>
                  <a:cubicBezTo>
                    <a:pt x="113" y="14"/>
                    <a:pt x="112" y="14"/>
                    <a:pt x="112" y="14"/>
                  </a:cubicBezTo>
                  <a:cubicBezTo>
                    <a:pt x="112" y="14"/>
                    <a:pt x="112" y="14"/>
                    <a:pt x="112" y="14"/>
                  </a:cubicBezTo>
                  <a:cubicBezTo>
                    <a:pt x="112" y="14"/>
                    <a:pt x="111" y="11"/>
                    <a:pt x="109" y="11"/>
                  </a:cubicBezTo>
                  <a:cubicBezTo>
                    <a:pt x="107" y="10"/>
                    <a:pt x="105" y="12"/>
                    <a:pt x="105" y="12"/>
                  </a:cubicBezTo>
                  <a:cubicBezTo>
                    <a:pt x="107" y="14"/>
                    <a:pt x="107" y="16"/>
                    <a:pt x="107" y="17"/>
                  </a:cubicBezTo>
                  <a:cubicBezTo>
                    <a:pt x="106" y="18"/>
                    <a:pt x="106" y="19"/>
                    <a:pt x="105" y="19"/>
                  </a:cubicBezTo>
                  <a:cubicBezTo>
                    <a:pt x="104" y="19"/>
                    <a:pt x="103" y="18"/>
                    <a:pt x="103" y="18"/>
                  </a:cubicBezTo>
                  <a:cubicBezTo>
                    <a:pt x="102" y="17"/>
                    <a:pt x="102" y="16"/>
                    <a:pt x="102" y="16"/>
                  </a:cubicBezTo>
                  <a:cubicBezTo>
                    <a:pt x="101" y="16"/>
                    <a:pt x="99" y="17"/>
                    <a:pt x="98" y="16"/>
                  </a:cubicBezTo>
                  <a:cubicBezTo>
                    <a:pt x="97" y="15"/>
                    <a:pt x="96" y="15"/>
                    <a:pt x="96" y="14"/>
                  </a:cubicBezTo>
                  <a:cubicBezTo>
                    <a:pt x="97" y="13"/>
                    <a:pt x="97" y="11"/>
                    <a:pt x="101" y="11"/>
                  </a:cubicBezTo>
                  <a:cubicBezTo>
                    <a:pt x="101" y="10"/>
                    <a:pt x="100" y="8"/>
                    <a:pt x="99" y="7"/>
                  </a:cubicBezTo>
                  <a:cubicBezTo>
                    <a:pt x="98" y="7"/>
                    <a:pt x="97" y="7"/>
                    <a:pt x="96" y="7"/>
                  </a:cubicBezTo>
                  <a:cubicBezTo>
                    <a:pt x="96" y="7"/>
                    <a:pt x="96" y="7"/>
                    <a:pt x="96" y="7"/>
                  </a:cubicBezTo>
                  <a:cubicBezTo>
                    <a:pt x="96" y="7"/>
                    <a:pt x="96" y="7"/>
                    <a:pt x="96" y="7"/>
                  </a:cubicBezTo>
                  <a:cubicBezTo>
                    <a:pt x="96" y="7"/>
                    <a:pt x="98" y="5"/>
                    <a:pt x="98" y="3"/>
                  </a:cubicBezTo>
                  <a:cubicBezTo>
                    <a:pt x="97" y="1"/>
                    <a:pt x="96" y="0"/>
                    <a:pt x="96" y="0"/>
                  </a:cubicBezTo>
                  <a:cubicBezTo>
                    <a:pt x="92" y="23"/>
                    <a:pt x="92" y="23"/>
                    <a:pt x="92" y="23"/>
                  </a:cubicBezTo>
                  <a:cubicBezTo>
                    <a:pt x="102" y="28"/>
                    <a:pt x="102" y="28"/>
                    <a:pt x="102" y="28"/>
                  </a:cubicBezTo>
                  <a:cubicBezTo>
                    <a:pt x="103" y="27"/>
                    <a:pt x="105" y="26"/>
                    <a:pt x="106" y="26"/>
                  </a:cubicBezTo>
                  <a:cubicBezTo>
                    <a:pt x="108" y="24"/>
                    <a:pt x="111" y="25"/>
                    <a:pt x="114" y="26"/>
                  </a:cubicBezTo>
                  <a:cubicBezTo>
                    <a:pt x="118" y="28"/>
                    <a:pt x="119" y="30"/>
                    <a:pt x="119" y="31"/>
                  </a:cubicBezTo>
                  <a:cubicBezTo>
                    <a:pt x="119" y="32"/>
                    <a:pt x="118" y="34"/>
                    <a:pt x="118" y="35"/>
                  </a:cubicBezTo>
                  <a:lnTo>
                    <a:pt x="125" y="38"/>
                  </a:lnTo>
                  <a:close/>
                  <a:moveTo>
                    <a:pt x="180" y="35"/>
                  </a:moveTo>
                  <a:cubicBezTo>
                    <a:pt x="189" y="31"/>
                    <a:pt x="189" y="31"/>
                    <a:pt x="189" y="31"/>
                  </a:cubicBezTo>
                  <a:cubicBezTo>
                    <a:pt x="180" y="27"/>
                    <a:pt x="180" y="27"/>
                    <a:pt x="180" y="27"/>
                  </a:cubicBezTo>
                  <a:cubicBezTo>
                    <a:pt x="175" y="27"/>
                    <a:pt x="166" y="27"/>
                    <a:pt x="154" y="26"/>
                  </a:cubicBezTo>
                  <a:cubicBezTo>
                    <a:pt x="149" y="26"/>
                    <a:pt x="144" y="26"/>
                    <a:pt x="139" y="26"/>
                  </a:cubicBezTo>
                  <a:cubicBezTo>
                    <a:pt x="131" y="36"/>
                    <a:pt x="131" y="36"/>
                    <a:pt x="131" y="36"/>
                  </a:cubicBezTo>
                  <a:cubicBezTo>
                    <a:pt x="144" y="36"/>
                    <a:pt x="144" y="36"/>
                    <a:pt x="144" y="36"/>
                  </a:cubicBezTo>
                  <a:cubicBezTo>
                    <a:pt x="160" y="35"/>
                    <a:pt x="174" y="35"/>
                    <a:pt x="180" y="35"/>
                  </a:cubicBezTo>
                  <a:moveTo>
                    <a:pt x="168" y="86"/>
                  </a:moveTo>
                  <a:cubicBezTo>
                    <a:pt x="168" y="86"/>
                    <a:pt x="168" y="86"/>
                    <a:pt x="168" y="86"/>
                  </a:cubicBezTo>
                  <a:cubicBezTo>
                    <a:pt x="168" y="86"/>
                    <a:pt x="168" y="86"/>
                    <a:pt x="168" y="86"/>
                  </a:cubicBezTo>
                  <a:cubicBezTo>
                    <a:pt x="167" y="85"/>
                    <a:pt x="166" y="85"/>
                    <a:pt x="166" y="85"/>
                  </a:cubicBezTo>
                  <a:cubicBezTo>
                    <a:pt x="159" y="82"/>
                    <a:pt x="154" y="79"/>
                    <a:pt x="151" y="74"/>
                  </a:cubicBezTo>
                  <a:cubicBezTo>
                    <a:pt x="151" y="74"/>
                    <a:pt x="151" y="74"/>
                    <a:pt x="151" y="74"/>
                  </a:cubicBezTo>
                  <a:cubicBezTo>
                    <a:pt x="148" y="69"/>
                    <a:pt x="149" y="58"/>
                    <a:pt x="157" y="54"/>
                  </a:cubicBezTo>
                  <a:cubicBezTo>
                    <a:pt x="157" y="53"/>
                    <a:pt x="157" y="53"/>
                    <a:pt x="157" y="54"/>
                  </a:cubicBezTo>
                  <a:cubicBezTo>
                    <a:pt x="158" y="55"/>
                    <a:pt x="159" y="57"/>
                    <a:pt x="159" y="57"/>
                  </a:cubicBezTo>
                  <a:cubicBezTo>
                    <a:pt x="160" y="57"/>
                    <a:pt x="161" y="57"/>
                    <a:pt x="163" y="57"/>
                  </a:cubicBezTo>
                  <a:cubicBezTo>
                    <a:pt x="164" y="57"/>
                    <a:pt x="165" y="57"/>
                    <a:pt x="166" y="57"/>
                  </a:cubicBezTo>
                  <a:cubicBezTo>
                    <a:pt x="166" y="55"/>
                    <a:pt x="166" y="53"/>
                    <a:pt x="165" y="51"/>
                  </a:cubicBezTo>
                  <a:cubicBezTo>
                    <a:pt x="165" y="51"/>
                    <a:pt x="165" y="51"/>
                    <a:pt x="165" y="51"/>
                  </a:cubicBezTo>
                  <a:cubicBezTo>
                    <a:pt x="165" y="51"/>
                    <a:pt x="165" y="51"/>
                    <a:pt x="166" y="51"/>
                  </a:cubicBezTo>
                  <a:cubicBezTo>
                    <a:pt x="168" y="53"/>
                    <a:pt x="169" y="54"/>
                    <a:pt x="169" y="57"/>
                  </a:cubicBezTo>
                  <a:cubicBezTo>
                    <a:pt x="171" y="57"/>
                    <a:pt x="175" y="57"/>
                    <a:pt x="176" y="57"/>
                  </a:cubicBezTo>
                  <a:cubicBezTo>
                    <a:pt x="176" y="55"/>
                    <a:pt x="176" y="54"/>
                    <a:pt x="175" y="53"/>
                  </a:cubicBezTo>
                  <a:cubicBezTo>
                    <a:pt x="175" y="53"/>
                    <a:pt x="175" y="53"/>
                    <a:pt x="175" y="53"/>
                  </a:cubicBezTo>
                  <a:cubicBezTo>
                    <a:pt x="175" y="53"/>
                    <a:pt x="175" y="53"/>
                    <a:pt x="175" y="53"/>
                  </a:cubicBezTo>
                  <a:cubicBezTo>
                    <a:pt x="183" y="56"/>
                    <a:pt x="185" y="63"/>
                    <a:pt x="185" y="67"/>
                  </a:cubicBezTo>
                  <a:cubicBezTo>
                    <a:pt x="185" y="73"/>
                    <a:pt x="182" y="78"/>
                    <a:pt x="177" y="81"/>
                  </a:cubicBezTo>
                  <a:cubicBezTo>
                    <a:pt x="174" y="83"/>
                    <a:pt x="171" y="85"/>
                    <a:pt x="168" y="86"/>
                  </a:cubicBezTo>
                  <a:moveTo>
                    <a:pt x="91" y="42"/>
                  </a:moveTo>
                  <a:cubicBezTo>
                    <a:pt x="90" y="43"/>
                    <a:pt x="87" y="43"/>
                    <a:pt x="85" y="43"/>
                  </a:cubicBezTo>
                  <a:cubicBezTo>
                    <a:pt x="85" y="43"/>
                    <a:pt x="85" y="43"/>
                    <a:pt x="84" y="43"/>
                  </a:cubicBezTo>
                  <a:cubicBezTo>
                    <a:pt x="84" y="43"/>
                    <a:pt x="84" y="40"/>
                    <a:pt x="84" y="39"/>
                  </a:cubicBezTo>
                  <a:cubicBezTo>
                    <a:pt x="84" y="39"/>
                    <a:pt x="85" y="39"/>
                    <a:pt x="86" y="39"/>
                  </a:cubicBezTo>
                  <a:cubicBezTo>
                    <a:pt x="87" y="39"/>
                    <a:pt x="90" y="40"/>
                    <a:pt x="91" y="42"/>
                  </a:cubicBezTo>
                  <a:cubicBezTo>
                    <a:pt x="91" y="42"/>
                    <a:pt x="91" y="42"/>
                    <a:pt x="91" y="42"/>
                  </a:cubicBezTo>
                  <a:moveTo>
                    <a:pt x="194" y="117"/>
                  </a:moveTo>
                  <a:cubicBezTo>
                    <a:pt x="194" y="117"/>
                    <a:pt x="194" y="117"/>
                    <a:pt x="195" y="117"/>
                  </a:cubicBezTo>
                  <a:cubicBezTo>
                    <a:pt x="195" y="117"/>
                    <a:pt x="195" y="117"/>
                    <a:pt x="195" y="117"/>
                  </a:cubicBezTo>
                  <a:cubicBezTo>
                    <a:pt x="197" y="117"/>
                    <a:pt x="199" y="117"/>
                    <a:pt x="200" y="116"/>
                  </a:cubicBezTo>
                  <a:cubicBezTo>
                    <a:pt x="200" y="116"/>
                    <a:pt x="199" y="110"/>
                    <a:pt x="198" y="108"/>
                  </a:cubicBezTo>
                  <a:cubicBezTo>
                    <a:pt x="196" y="108"/>
                    <a:pt x="193" y="108"/>
                    <a:pt x="191" y="105"/>
                  </a:cubicBezTo>
                  <a:cubicBezTo>
                    <a:pt x="191" y="104"/>
                    <a:pt x="190" y="104"/>
                    <a:pt x="190" y="103"/>
                  </a:cubicBezTo>
                  <a:cubicBezTo>
                    <a:pt x="186" y="98"/>
                    <a:pt x="181" y="93"/>
                    <a:pt x="174" y="89"/>
                  </a:cubicBezTo>
                  <a:cubicBezTo>
                    <a:pt x="174" y="89"/>
                    <a:pt x="174" y="89"/>
                    <a:pt x="174" y="89"/>
                  </a:cubicBezTo>
                  <a:cubicBezTo>
                    <a:pt x="174" y="89"/>
                    <a:pt x="174" y="89"/>
                    <a:pt x="174" y="89"/>
                  </a:cubicBezTo>
                  <a:cubicBezTo>
                    <a:pt x="184" y="84"/>
                    <a:pt x="187" y="79"/>
                    <a:pt x="189" y="77"/>
                  </a:cubicBezTo>
                  <a:cubicBezTo>
                    <a:pt x="190" y="74"/>
                    <a:pt x="192" y="67"/>
                    <a:pt x="190" y="61"/>
                  </a:cubicBezTo>
                  <a:cubicBezTo>
                    <a:pt x="189" y="55"/>
                    <a:pt x="186" y="51"/>
                    <a:pt x="180" y="48"/>
                  </a:cubicBezTo>
                  <a:cubicBezTo>
                    <a:pt x="170" y="43"/>
                    <a:pt x="160" y="45"/>
                    <a:pt x="155" y="47"/>
                  </a:cubicBezTo>
                  <a:cubicBezTo>
                    <a:pt x="146" y="52"/>
                    <a:pt x="141" y="61"/>
                    <a:pt x="143" y="71"/>
                  </a:cubicBezTo>
                  <a:cubicBezTo>
                    <a:pt x="145" y="82"/>
                    <a:pt x="152" y="85"/>
                    <a:pt x="160" y="89"/>
                  </a:cubicBezTo>
                  <a:cubicBezTo>
                    <a:pt x="160" y="89"/>
                    <a:pt x="160" y="89"/>
                    <a:pt x="160" y="89"/>
                  </a:cubicBezTo>
                  <a:cubicBezTo>
                    <a:pt x="160" y="89"/>
                    <a:pt x="160" y="89"/>
                    <a:pt x="160" y="89"/>
                  </a:cubicBezTo>
                  <a:cubicBezTo>
                    <a:pt x="153" y="93"/>
                    <a:pt x="149" y="97"/>
                    <a:pt x="149" y="105"/>
                  </a:cubicBezTo>
                  <a:cubicBezTo>
                    <a:pt x="149" y="106"/>
                    <a:pt x="149" y="108"/>
                    <a:pt x="150" y="110"/>
                  </a:cubicBezTo>
                  <a:cubicBezTo>
                    <a:pt x="151" y="113"/>
                    <a:pt x="152" y="117"/>
                    <a:pt x="151" y="123"/>
                  </a:cubicBezTo>
                  <a:cubicBezTo>
                    <a:pt x="151" y="123"/>
                    <a:pt x="156" y="121"/>
                    <a:pt x="156" y="120"/>
                  </a:cubicBezTo>
                  <a:cubicBezTo>
                    <a:pt x="158" y="116"/>
                    <a:pt x="158" y="109"/>
                    <a:pt x="158" y="109"/>
                  </a:cubicBezTo>
                  <a:cubicBezTo>
                    <a:pt x="158" y="109"/>
                    <a:pt x="158" y="109"/>
                    <a:pt x="158" y="109"/>
                  </a:cubicBezTo>
                  <a:cubicBezTo>
                    <a:pt x="158" y="109"/>
                    <a:pt x="158" y="109"/>
                    <a:pt x="158" y="109"/>
                  </a:cubicBezTo>
                  <a:cubicBezTo>
                    <a:pt x="160" y="111"/>
                    <a:pt x="160" y="115"/>
                    <a:pt x="160" y="118"/>
                  </a:cubicBezTo>
                  <a:cubicBezTo>
                    <a:pt x="161" y="117"/>
                    <a:pt x="163" y="116"/>
                    <a:pt x="164" y="115"/>
                  </a:cubicBezTo>
                  <a:cubicBezTo>
                    <a:pt x="165" y="109"/>
                    <a:pt x="164" y="105"/>
                    <a:pt x="163" y="102"/>
                  </a:cubicBezTo>
                  <a:cubicBezTo>
                    <a:pt x="163" y="102"/>
                    <a:pt x="162" y="102"/>
                    <a:pt x="162" y="101"/>
                  </a:cubicBezTo>
                  <a:cubicBezTo>
                    <a:pt x="161" y="98"/>
                    <a:pt x="164" y="94"/>
                    <a:pt x="166" y="93"/>
                  </a:cubicBezTo>
                  <a:cubicBezTo>
                    <a:pt x="167" y="93"/>
                    <a:pt x="167" y="93"/>
                    <a:pt x="167" y="93"/>
                  </a:cubicBezTo>
                  <a:cubicBezTo>
                    <a:pt x="169" y="94"/>
                    <a:pt x="171" y="95"/>
                    <a:pt x="172" y="96"/>
                  </a:cubicBezTo>
                  <a:cubicBezTo>
                    <a:pt x="175" y="98"/>
                    <a:pt x="182" y="103"/>
                    <a:pt x="185" y="110"/>
                  </a:cubicBezTo>
                  <a:cubicBezTo>
                    <a:pt x="189" y="120"/>
                    <a:pt x="187" y="126"/>
                    <a:pt x="185" y="130"/>
                  </a:cubicBezTo>
                  <a:cubicBezTo>
                    <a:pt x="181" y="135"/>
                    <a:pt x="178" y="138"/>
                    <a:pt x="172" y="138"/>
                  </a:cubicBezTo>
                  <a:cubicBezTo>
                    <a:pt x="172" y="138"/>
                    <a:pt x="172" y="138"/>
                    <a:pt x="172" y="138"/>
                  </a:cubicBezTo>
                  <a:cubicBezTo>
                    <a:pt x="172" y="138"/>
                    <a:pt x="172" y="138"/>
                    <a:pt x="172" y="138"/>
                  </a:cubicBezTo>
                  <a:cubicBezTo>
                    <a:pt x="170" y="138"/>
                    <a:pt x="169" y="138"/>
                    <a:pt x="167" y="138"/>
                  </a:cubicBezTo>
                  <a:cubicBezTo>
                    <a:pt x="166" y="138"/>
                    <a:pt x="164" y="138"/>
                    <a:pt x="163" y="137"/>
                  </a:cubicBezTo>
                  <a:cubicBezTo>
                    <a:pt x="162" y="137"/>
                    <a:pt x="161" y="137"/>
                    <a:pt x="160" y="136"/>
                  </a:cubicBezTo>
                  <a:cubicBezTo>
                    <a:pt x="160" y="136"/>
                    <a:pt x="160" y="136"/>
                    <a:pt x="160" y="136"/>
                  </a:cubicBezTo>
                  <a:cubicBezTo>
                    <a:pt x="160" y="136"/>
                    <a:pt x="160" y="136"/>
                    <a:pt x="159" y="136"/>
                  </a:cubicBezTo>
                  <a:cubicBezTo>
                    <a:pt x="159" y="136"/>
                    <a:pt x="159" y="136"/>
                    <a:pt x="159" y="136"/>
                  </a:cubicBezTo>
                  <a:cubicBezTo>
                    <a:pt x="159" y="136"/>
                    <a:pt x="159" y="136"/>
                    <a:pt x="159" y="136"/>
                  </a:cubicBezTo>
                  <a:cubicBezTo>
                    <a:pt x="159" y="136"/>
                    <a:pt x="159" y="136"/>
                    <a:pt x="159" y="136"/>
                  </a:cubicBezTo>
                  <a:cubicBezTo>
                    <a:pt x="156" y="134"/>
                    <a:pt x="147" y="129"/>
                    <a:pt x="138" y="120"/>
                  </a:cubicBezTo>
                  <a:cubicBezTo>
                    <a:pt x="133" y="114"/>
                    <a:pt x="129" y="109"/>
                    <a:pt x="126" y="106"/>
                  </a:cubicBezTo>
                  <a:cubicBezTo>
                    <a:pt x="125" y="104"/>
                    <a:pt x="125" y="104"/>
                    <a:pt x="125" y="104"/>
                  </a:cubicBezTo>
                  <a:cubicBezTo>
                    <a:pt x="125" y="104"/>
                    <a:pt x="125" y="104"/>
                    <a:pt x="125" y="104"/>
                  </a:cubicBezTo>
                  <a:cubicBezTo>
                    <a:pt x="125" y="104"/>
                    <a:pt x="125" y="104"/>
                    <a:pt x="125" y="104"/>
                  </a:cubicBezTo>
                  <a:cubicBezTo>
                    <a:pt x="129" y="106"/>
                    <a:pt x="133" y="105"/>
                    <a:pt x="134" y="105"/>
                  </a:cubicBezTo>
                  <a:cubicBezTo>
                    <a:pt x="134" y="105"/>
                    <a:pt x="134" y="102"/>
                    <a:pt x="134" y="100"/>
                  </a:cubicBezTo>
                  <a:cubicBezTo>
                    <a:pt x="134" y="94"/>
                    <a:pt x="134" y="94"/>
                    <a:pt x="134" y="94"/>
                  </a:cubicBezTo>
                  <a:cubicBezTo>
                    <a:pt x="134" y="94"/>
                    <a:pt x="134" y="92"/>
                    <a:pt x="134" y="90"/>
                  </a:cubicBezTo>
                  <a:cubicBezTo>
                    <a:pt x="133" y="90"/>
                    <a:pt x="123" y="89"/>
                    <a:pt x="121" y="84"/>
                  </a:cubicBezTo>
                  <a:cubicBezTo>
                    <a:pt x="121" y="84"/>
                    <a:pt x="121" y="84"/>
                    <a:pt x="121" y="84"/>
                  </a:cubicBezTo>
                  <a:cubicBezTo>
                    <a:pt x="121" y="84"/>
                    <a:pt x="121" y="84"/>
                    <a:pt x="121" y="84"/>
                  </a:cubicBezTo>
                  <a:cubicBezTo>
                    <a:pt x="121" y="84"/>
                    <a:pt x="124" y="85"/>
                    <a:pt x="127" y="86"/>
                  </a:cubicBezTo>
                  <a:cubicBezTo>
                    <a:pt x="130" y="86"/>
                    <a:pt x="134" y="85"/>
                    <a:pt x="135" y="85"/>
                  </a:cubicBezTo>
                  <a:cubicBezTo>
                    <a:pt x="135" y="84"/>
                    <a:pt x="135" y="78"/>
                    <a:pt x="135" y="75"/>
                  </a:cubicBezTo>
                  <a:cubicBezTo>
                    <a:pt x="135" y="75"/>
                    <a:pt x="135" y="72"/>
                    <a:pt x="135" y="71"/>
                  </a:cubicBezTo>
                  <a:cubicBezTo>
                    <a:pt x="134" y="71"/>
                    <a:pt x="131" y="71"/>
                    <a:pt x="128" y="70"/>
                  </a:cubicBezTo>
                  <a:cubicBezTo>
                    <a:pt x="126" y="70"/>
                    <a:pt x="122" y="68"/>
                    <a:pt x="121" y="65"/>
                  </a:cubicBezTo>
                  <a:cubicBezTo>
                    <a:pt x="121" y="65"/>
                    <a:pt x="121" y="65"/>
                    <a:pt x="121" y="65"/>
                  </a:cubicBezTo>
                  <a:cubicBezTo>
                    <a:pt x="121" y="65"/>
                    <a:pt x="121" y="65"/>
                    <a:pt x="121" y="65"/>
                  </a:cubicBezTo>
                  <a:cubicBezTo>
                    <a:pt x="121" y="65"/>
                    <a:pt x="123" y="66"/>
                    <a:pt x="127" y="66"/>
                  </a:cubicBezTo>
                  <a:cubicBezTo>
                    <a:pt x="131" y="67"/>
                    <a:pt x="136" y="66"/>
                    <a:pt x="136" y="66"/>
                  </a:cubicBezTo>
                  <a:cubicBezTo>
                    <a:pt x="136" y="63"/>
                    <a:pt x="136" y="56"/>
                    <a:pt x="136" y="56"/>
                  </a:cubicBezTo>
                  <a:cubicBezTo>
                    <a:pt x="136" y="54"/>
                    <a:pt x="136" y="52"/>
                    <a:pt x="136" y="51"/>
                  </a:cubicBezTo>
                  <a:cubicBezTo>
                    <a:pt x="135" y="52"/>
                    <a:pt x="128" y="51"/>
                    <a:pt x="123" y="46"/>
                  </a:cubicBezTo>
                  <a:cubicBezTo>
                    <a:pt x="123" y="46"/>
                    <a:pt x="121" y="44"/>
                    <a:pt x="123" y="41"/>
                  </a:cubicBezTo>
                  <a:cubicBezTo>
                    <a:pt x="112" y="36"/>
                    <a:pt x="112" y="36"/>
                    <a:pt x="112" y="36"/>
                  </a:cubicBezTo>
                  <a:cubicBezTo>
                    <a:pt x="112" y="36"/>
                    <a:pt x="112" y="36"/>
                    <a:pt x="112" y="36"/>
                  </a:cubicBezTo>
                  <a:cubicBezTo>
                    <a:pt x="113" y="36"/>
                    <a:pt x="115" y="34"/>
                    <a:pt x="115" y="32"/>
                  </a:cubicBezTo>
                  <a:cubicBezTo>
                    <a:pt x="115" y="31"/>
                    <a:pt x="114" y="30"/>
                    <a:pt x="114" y="30"/>
                  </a:cubicBezTo>
                  <a:cubicBezTo>
                    <a:pt x="113" y="29"/>
                    <a:pt x="110" y="28"/>
                    <a:pt x="108" y="29"/>
                  </a:cubicBezTo>
                  <a:cubicBezTo>
                    <a:pt x="105" y="29"/>
                    <a:pt x="103" y="32"/>
                    <a:pt x="103" y="32"/>
                  </a:cubicBezTo>
                  <a:cubicBezTo>
                    <a:pt x="103" y="32"/>
                    <a:pt x="103" y="32"/>
                    <a:pt x="103" y="32"/>
                  </a:cubicBezTo>
                  <a:cubicBezTo>
                    <a:pt x="90" y="26"/>
                    <a:pt x="90" y="26"/>
                    <a:pt x="90" y="26"/>
                  </a:cubicBezTo>
                  <a:cubicBezTo>
                    <a:pt x="79" y="37"/>
                    <a:pt x="79" y="37"/>
                    <a:pt x="79" y="37"/>
                  </a:cubicBezTo>
                  <a:cubicBezTo>
                    <a:pt x="79" y="37"/>
                    <a:pt x="79" y="38"/>
                    <a:pt x="79" y="39"/>
                  </a:cubicBezTo>
                  <a:cubicBezTo>
                    <a:pt x="79" y="40"/>
                    <a:pt x="79" y="40"/>
                    <a:pt x="79" y="40"/>
                  </a:cubicBezTo>
                  <a:cubicBezTo>
                    <a:pt x="79" y="40"/>
                    <a:pt x="79" y="41"/>
                    <a:pt x="78" y="41"/>
                  </a:cubicBezTo>
                  <a:cubicBezTo>
                    <a:pt x="78" y="42"/>
                    <a:pt x="77" y="42"/>
                    <a:pt x="77" y="43"/>
                  </a:cubicBezTo>
                  <a:cubicBezTo>
                    <a:pt x="76" y="44"/>
                    <a:pt x="76" y="44"/>
                    <a:pt x="75" y="45"/>
                  </a:cubicBezTo>
                  <a:cubicBezTo>
                    <a:pt x="74" y="46"/>
                    <a:pt x="74" y="47"/>
                    <a:pt x="73" y="47"/>
                  </a:cubicBezTo>
                  <a:cubicBezTo>
                    <a:pt x="72" y="49"/>
                    <a:pt x="72" y="50"/>
                    <a:pt x="72" y="51"/>
                  </a:cubicBezTo>
                  <a:cubicBezTo>
                    <a:pt x="72" y="51"/>
                    <a:pt x="72" y="51"/>
                    <a:pt x="72" y="51"/>
                  </a:cubicBezTo>
                  <a:cubicBezTo>
                    <a:pt x="72" y="52"/>
                    <a:pt x="70" y="54"/>
                    <a:pt x="75" y="58"/>
                  </a:cubicBezTo>
                  <a:cubicBezTo>
                    <a:pt x="75" y="58"/>
                    <a:pt x="75" y="58"/>
                    <a:pt x="75" y="58"/>
                  </a:cubicBezTo>
                  <a:cubicBezTo>
                    <a:pt x="75" y="58"/>
                    <a:pt x="75" y="58"/>
                    <a:pt x="75" y="58"/>
                  </a:cubicBezTo>
                  <a:cubicBezTo>
                    <a:pt x="76" y="58"/>
                    <a:pt x="76" y="58"/>
                    <a:pt x="76" y="58"/>
                  </a:cubicBezTo>
                  <a:cubicBezTo>
                    <a:pt x="76" y="58"/>
                    <a:pt x="76" y="58"/>
                    <a:pt x="76" y="58"/>
                  </a:cubicBezTo>
                  <a:cubicBezTo>
                    <a:pt x="76" y="58"/>
                    <a:pt x="76" y="58"/>
                    <a:pt x="76" y="58"/>
                  </a:cubicBezTo>
                  <a:cubicBezTo>
                    <a:pt x="76" y="58"/>
                    <a:pt x="76" y="58"/>
                    <a:pt x="76" y="58"/>
                  </a:cubicBezTo>
                  <a:cubicBezTo>
                    <a:pt x="77" y="58"/>
                    <a:pt x="77" y="59"/>
                    <a:pt x="78" y="60"/>
                  </a:cubicBezTo>
                  <a:cubicBezTo>
                    <a:pt x="78" y="59"/>
                    <a:pt x="79" y="58"/>
                    <a:pt x="80" y="57"/>
                  </a:cubicBezTo>
                  <a:cubicBezTo>
                    <a:pt x="81" y="55"/>
                    <a:pt x="82" y="54"/>
                    <a:pt x="84" y="53"/>
                  </a:cubicBezTo>
                  <a:cubicBezTo>
                    <a:pt x="85" y="52"/>
                    <a:pt x="87" y="51"/>
                    <a:pt x="89" y="51"/>
                  </a:cubicBezTo>
                  <a:cubicBezTo>
                    <a:pt x="91" y="51"/>
                    <a:pt x="92" y="52"/>
                    <a:pt x="93" y="53"/>
                  </a:cubicBezTo>
                  <a:cubicBezTo>
                    <a:pt x="95" y="55"/>
                    <a:pt x="95" y="59"/>
                    <a:pt x="95" y="61"/>
                  </a:cubicBezTo>
                  <a:cubicBezTo>
                    <a:pt x="95" y="61"/>
                    <a:pt x="95" y="61"/>
                    <a:pt x="95" y="61"/>
                  </a:cubicBezTo>
                  <a:cubicBezTo>
                    <a:pt x="95" y="61"/>
                    <a:pt x="95" y="61"/>
                    <a:pt x="95" y="61"/>
                  </a:cubicBezTo>
                  <a:cubicBezTo>
                    <a:pt x="94" y="61"/>
                    <a:pt x="93" y="60"/>
                    <a:pt x="93" y="60"/>
                  </a:cubicBezTo>
                  <a:cubicBezTo>
                    <a:pt x="92" y="59"/>
                    <a:pt x="87" y="57"/>
                    <a:pt x="82" y="60"/>
                  </a:cubicBezTo>
                  <a:cubicBezTo>
                    <a:pt x="81" y="60"/>
                    <a:pt x="81" y="60"/>
                    <a:pt x="81" y="60"/>
                  </a:cubicBezTo>
                  <a:cubicBezTo>
                    <a:pt x="79" y="61"/>
                    <a:pt x="76" y="62"/>
                    <a:pt x="71" y="64"/>
                  </a:cubicBezTo>
                  <a:cubicBezTo>
                    <a:pt x="69" y="64"/>
                    <a:pt x="67" y="64"/>
                    <a:pt x="66" y="64"/>
                  </a:cubicBezTo>
                  <a:cubicBezTo>
                    <a:pt x="66" y="63"/>
                    <a:pt x="65" y="63"/>
                    <a:pt x="65" y="62"/>
                  </a:cubicBezTo>
                  <a:cubicBezTo>
                    <a:pt x="65" y="60"/>
                    <a:pt x="65" y="59"/>
                    <a:pt x="65" y="58"/>
                  </a:cubicBezTo>
                  <a:cubicBezTo>
                    <a:pt x="64" y="58"/>
                    <a:pt x="62" y="59"/>
                    <a:pt x="61" y="62"/>
                  </a:cubicBezTo>
                  <a:cubicBezTo>
                    <a:pt x="61" y="63"/>
                    <a:pt x="61" y="65"/>
                    <a:pt x="62" y="66"/>
                  </a:cubicBezTo>
                  <a:cubicBezTo>
                    <a:pt x="62" y="67"/>
                    <a:pt x="63" y="68"/>
                    <a:pt x="65" y="69"/>
                  </a:cubicBezTo>
                  <a:cubicBezTo>
                    <a:pt x="67" y="69"/>
                    <a:pt x="70" y="68"/>
                    <a:pt x="75" y="65"/>
                  </a:cubicBezTo>
                  <a:cubicBezTo>
                    <a:pt x="78" y="64"/>
                    <a:pt x="79" y="63"/>
                    <a:pt x="81" y="63"/>
                  </a:cubicBezTo>
                  <a:cubicBezTo>
                    <a:pt x="84" y="61"/>
                    <a:pt x="86" y="61"/>
                    <a:pt x="89" y="63"/>
                  </a:cubicBezTo>
                  <a:cubicBezTo>
                    <a:pt x="92" y="64"/>
                    <a:pt x="93" y="65"/>
                    <a:pt x="93" y="65"/>
                  </a:cubicBezTo>
                  <a:cubicBezTo>
                    <a:pt x="93" y="65"/>
                    <a:pt x="93" y="65"/>
                    <a:pt x="93" y="66"/>
                  </a:cubicBezTo>
                  <a:cubicBezTo>
                    <a:pt x="93" y="66"/>
                    <a:pt x="92" y="68"/>
                    <a:pt x="88" y="69"/>
                  </a:cubicBezTo>
                  <a:cubicBezTo>
                    <a:pt x="85" y="69"/>
                    <a:pt x="83" y="67"/>
                    <a:pt x="81" y="66"/>
                  </a:cubicBezTo>
                  <a:cubicBezTo>
                    <a:pt x="81" y="66"/>
                    <a:pt x="81" y="67"/>
                    <a:pt x="81" y="68"/>
                  </a:cubicBezTo>
                  <a:cubicBezTo>
                    <a:pt x="80" y="69"/>
                    <a:pt x="80" y="69"/>
                    <a:pt x="80" y="70"/>
                  </a:cubicBezTo>
                  <a:cubicBezTo>
                    <a:pt x="80" y="70"/>
                    <a:pt x="81" y="71"/>
                    <a:pt x="80" y="72"/>
                  </a:cubicBezTo>
                  <a:cubicBezTo>
                    <a:pt x="80" y="73"/>
                    <a:pt x="78" y="74"/>
                    <a:pt x="77" y="75"/>
                  </a:cubicBezTo>
                  <a:cubicBezTo>
                    <a:pt x="76" y="75"/>
                    <a:pt x="76" y="75"/>
                    <a:pt x="76" y="75"/>
                  </a:cubicBezTo>
                  <a:cubicBezTo>
                    <a:pt x="75" y="76"/>
                    <a:pt x="72" y="77"/>
                    <a:pt x="70" y="78"/>
                  </a:cubicBezTo>
                  <a:cubicBezTo>
                    <a:pt x="71" y="79"/>
                    <a:pt x="72" y="82"/>
                    <a:pt x="73" y="83"/>
                  </a:cubicBezTo>
                  <a:cubicBezTo>
                    <a:pt x="73" y="83"/>
                    <a:pt x="73" y="83"/>
                    <a:pt x="73" y="84"/>
                  </a:cubicBezTo>
                  <a:cubicBezTo>
                    <a:pt x="74" y="86"/>
                    <a:pt x="76" y="89"/>
                    <a:pt x="77" y="90"/>
                  </a:cubicBezTo>
                  <a:cubicBezTo>
                    <a:pt x="78" y="90"/>
                    <a:pt x="81" y="89"/>
                    <a:pt x="83" y="88"/>
                  </a:cubicBezTo>
                  <a:cubicBezTo>
                    <a:pt x="86" y="86"/>
                    <a:pt x="88" y="85"/>
                    <a:pt x="88" y="83"/>
                  </a:cubicBezTo>
                  <a:cubicBezTo>
                    <a:pt x="88" y="83"/>
                    <a:pt x="88" y="83"/>
                    <a:pt x="89" y="83"/>
                  </a:cubicBezTo>
                  <a:cubicBezTo>
                    <a:pt x="89" y="83"/>
                    <a:pt x="89" y="83"/>
                    <a:pt x="89" y="84"/>
                  </a:cubicBezTo>
                  <a:cubicBezTo>
                    <a:pt x="85" y="92"/>
                    <a:pt x="82" y="95"/>
                    <a:pt x="80" y="96"/>
                  </a:cubicBezTo>
                  <a:cubicBezTo>
                    <a:pt x="79" y="96"/>
                    <a:pt x="78" y="97"/>
                    <a:pt x="77" y="98"/>
                  </a:cubicBezTo>
                  <a:cubicBezTo>
                    <a:pt x="68" y="104"/>
                    <a:pt x="52" y="115"/>
                    <a:pt x="36" y="117"/>
                  </a:cubicBezTo>
                  <a:cubicBezTo>
                    <a:pt x="31" y="117"/>
                    <a:pt x="23" y="110"/>
                    <a:pt x="21" y="107"/>
                  </a:cubicBezTo>
                  <a:cubicBezTo>
                    <a:pt x="21" y="107"/>
                    <a:pt x="20" y="106"/>
                    <a:pt x="20" y="106"/>
                  </a:cubicBezTo>
                  <a:cubicBezTo>
                    <a:pt x="18" y="106"/>
                    <a:pt x="17" y="108"/>
                    <a:pt x="17" y="108"/>
                  </a:cubicBezTo>
                  <a:cubicBezTo>
                    <a:pt x="17" y="108"/>
                    <a:pt x="16" y="108"/>
                    <a:pt x="16" y="108"/>
                  </a:cubicBezTo>
                  <a:cubicBezTo>
                    <a:pt x="16" y="108"/>
                    <a:pt x="10" y="107"/>
                    <a:pt x="7" y="111"/>
                  </a:cubicBezTo>
                  <a:cubicBezTo>
                    <a:pt x="7" y="111"/>
                    <a:pt x="8" y="111"/>
                    <a:pt x="8" y="111"/>
                  </a:cubicBezTo>
                  <a:cubicBezTo>
                    <a:pt x="10" y="111"/>
                    <a:pt x="11" y="111"/>
                    <a:pt x="13" y="111"/>
                  </a:cubicBezTo>
                  <a:cubicBezTo>
                    <a:pt x="13" y="111"/>
                    <a:pt x="14" y="111"/>
                    <a:pt x="14" y="112"/>
                  </a:cubicBezTo>
                  <a:cubicBezTo>
                    <a:pt x="14" y="112"/>
                    <a:pt x="14" y="112"/>
                    <a:pt x="13" y="113"/>
                  </a:cubicBezTo>
                  <a:cubicBezTo>
                    <a:pt x="13" y="113"/>
                    <a:pt x="12" y="114"/>
                    <a:pt x="12" y="114"/>
                  </a:cubicBezTo>
                  <a:cubicBezTo>
                    <a:pt x="12" y="116"/>
                    <a:pt x="18" y="118"/>
                    <a:pt x="21" y="119"/>
                  </a:cubicBezTo>
                  <a:cubicBezTo>
                    <a:pt x="22" y="119"/>
                    <a:pt x="22" y="119"/>
                    <a:pt x="23" y="119"/>
                  </a:cubicBezTo>
                  <a:cubicBezTo>
                    <a:pt x="23" y="119"/>
                    <a:pt x="24" y="120"/>
                    <a:pt x="23" y="120"/>
                  </a:cubicBezTo>
                  <a:cubicBezTo>
                    <a:pt x="23" y="121"/>
                    <a:pt x="23" y="121"/>
                    <a:pt x="23" y="121"/>
                  </a:cubicBezTo>
                  <a:cubicBezTo>
                    <a:pt x="19" y="121"/>
                    <a:pt x="16" y="119"/>
                    <a:pt x="14" y="118"/>
                  </a:cubicBezTo>
                  <a:cubicBezTo>
                    <a:pt x="13" y="118"/>
                    <a:pt x="12" y="118"/>
                    <a:pt x="12" y="117"/>
                  </a:cubicBezTo>
                  <a:cubicBezTo>
                    <a:pt x="9" y="117"/>
                    <a:pt x="8" y="117"/>
                    <a:pt x="7" y="117"/>
                  </a:cubicBezTo>
                  <a:cubicBezTo>
                    <a:pt x="6" y="118"/>
                    <a:pt x="6" y="118"/>
                    <a:pt x="6" y="119"/>
                  </a:cubicBezTo>
                  <a:cubicBezTo>
                    <a:pt x="6" y="119"/>
                    <a:pt x="5" y="120"/>
                    <a:pt x="5" y="120"/>
                  </a:cubicBezTo>
                  <a:cubicBezTo>
                    <a:pt x="3" y="121"/>
                    <a:pt x="0" y="122"/>
                    <a:pt x="0" y="128"/>
                  </a:cubicBezTo>
                  <a:cubicBezTo>
                    <a:pt x="0" y="128"/>
                    <a:pt x="1" y="127"/>
                    <a:pt x="1" y="127"/>
                  </a:cubicBezTo>
                  <a:cubicBezTo>
                    <a:pt x="3" y="125"/>
                    <a:pt x="4" y="123"/>
                    <a:pt x="5" y="124"/>
                  </a:cubicBezTo>
                  <a:cubicBezTo>
                    <a:pt x="5" y="124"/>
                    <a:pt x="6" y="124"/>
                    <a:pt x="6" y="124"/>
                  </a:cubicBezTo>
                  <a:cubicBezTo>
                    <a:pt x="6" y="129"/>
                    <a:pt x="12" y="128"/>
                    <a:pt x="16" y="127"/>
                  </a:cubicBezTo>
                  <a:cubicBezTo>
                    <a:pt x="19" y="127"/>
                    <a:pt x="21" y="127"/>
                    <a:pt x="22" y="127"/>
                  </a:cubicBezTo>
                  <a:cubicBezTo>
                    <a:pt x="22" y="128"/>
                    <a:pt x="22" y="128"/>
                    <a:pt x="22" y="128"/>
                  </a:cubicBezTo>
                  <a:cubicBezTo>
                    <a:pt x="22" y="128"/>
                    <a:pt x="21" y="129"/>
                    <a:pt x="19" y="129"/>
                  </a:cubicBezTo>
                  <a:cubicBezTo>
                    <a:pt x="16" y="129"/>
                    <a:pt x="12" y="130"/>
                    <a:pt x="11" y="132"/>
                  </a:cubicBezTo>
                  <a:cubicBezTo>
                    <a:pt x="11" y="132"/>
                    <a:pt x="11" y="133"/>
                    <a:pt x="11" y="133"/>
                  </a:cubicBezTo>
                  <a:cubicBezTo>
                    <a:pt x="11" y="133"/>
                    <a:pt x="11" y="134"/>
                    <a:pt x="11" y="134"/>
                  </a:cubicBezTo>
                  <a:cubicBezTo>
                    <a:pt x="9" y="136"/>
                    <a:pt x="6" y="139"/>
                    <a:pt x="10" y="143"/>
                  </a:cubicBezTo>
                  <a:cubicBezTo>
                    <a:pt x="10" y="142"/>
                    <a:pt x="11" y="140"/>
                    <a:pt x="12" y="138"/>
                  </a:cubicBezTo>
                  <a:cubicBezTo>
                    <a:pt x="13" y="138"/>
                    <a:pt x="14" y="137"/>
                    <a:pt x="14" y="138"/>
                  </a:cubicBezTo>
                  <a:cubicBezTo>
                    <a:pt x="15" y="138"/>
                    <a:pt x="16" y="138"/>
                    <a:pt x="17" y="138"/>
                  </a:cubicBezTo>
                  <a:cubicBezTo>
                    <a:pt x="19" y="139"/>
                    <a:pt x="20" y="140"/>
                    <a:pt x="23" y="138"/>
                  </a:cubicBezTo>
                  <a:cubicBezTo>
                    <a:pt x="23" y="138"/>
                    <a:pt x="23" y="137"/>
                    <a:pt x="23" y="137"/>
                  </a:cubicBezTo>
                  <a:cubicBezTo>
                    <a:pt x="24" y="136"/>
                    <a:pt x="26" y="135"/>
                    <a:pt x="30" y="134"/>
                  </a:cubicBezTo>
                  <a:cubicBezTo>
                    <a:pt x="30" y="134"/>
                    <a:pt x="30" y="134"/>
                    <a:pt x="30" y="134"/>
                  </a:cubicBezTo>
                  <a:cubicBezTo>
                    <a:pt x="30" y="134"/>
                    <a:pt x="30" y="134"/>
                    <a:pt x="31" y="135"/>
                  </a:cubicBezTo>
                  <a:cubicBezTo>
                    <a:pt x="31" y="135"/>
                    <a:pt x="31" y="136"/>
                    <a:pt x="31" y="137"/>
                  </a:cubicBezTo>
                  <a:cubicBezTo>
                    <a:pt x="31" y="137"/>
                    <a:pt x="32" y="137"/>
                    <a:pt x="32" y="137"/>
                  </a:cubicBezTo>
                  <a:cubicBezTo>
                    <a:pt x="33" y="138"/>
                    <a:pt x="33" y="138"/>
                    <a:pt x="33" y="138"/>
                  </a:cubicBezTo>
                  <a:cubicBezTo>
                    <a:pt x="33" y="140"/>
                    <a:pt x="31" y="142"/>
                    <a:pt x="31" y="143"/>
                  </a:cubicBezTo>
                  <a:cubicBezTo>
                    <a:pt x="31" y="143"/>
                    <a:pt x="31" y="143"/>
                    <a:pt x="31" y="143"/>
                  </a:cubicBezTo>
                  <a:cubicBezTo>
                    <a:pt x="31" y="143"/>
                    <a:pt x="32" y="143"/>
                    <a:pt x="32" y="143"/>
                  </a:cubicBezTo>
                  <a:cubicBezTo>
                    <a:pt x="34" y="142"/>
                    <a:pt x="35" y="141"/>
                    <a:pt x="37" y="139"/>
                  </a:cubicBezTo>
                  <a:cubicBezTo>
                    <a:pt x="37" y="138"/>
                    <a:pt x="38" y="138"/>
                    <a:pt x="38" y="138"/>
                  </a:cubicBezTo>
                  <a:cubicBezTo>
                    <a:pt x="39" y="138"/>
                    <a:pt x="39" y="138"/>
                    <a:pt x="39" y="138"/>
                  </a:cubicBezTo>
                  <a:cubicBezTo>
                    <a:pt x="42" y="138"/>
                    <a:pt x="41" y="137"/>
                    <a:pt x="41" y="135"/>
                  </a:cubicBezTo>
                  <a:cubicBezTo>
                    <a:pt x="41" y="134"/>
                    <a:pt x="41" y="133"/>
                    <a:pt x="42" y="132"/>
                  </a:cubicBezTo>
                  <a:cubicBezTo>
                    <a:pt x="45" y="129"/>
                    <a:pt x="49" y="127"/>
                    <a:pt x="52" y="126"/>
                  </a:cubicBezTo>
                  <a:cubicBezTo>
                    <a:pt x="52" y="126"/>
                    <a:pt x="52" y="126"/>
                    <a:pt x="52" y="126"/>
                  </a:cubicBezTo>
                  <a:cubicBezTo>
                    <a:pt x="52" y="126"/>
                    <a:pt x="52" y="126"/>
                    <a:pt x="52" y="126"/>
                  </a:cubicBezTo>
                  <a:cubicBezTo>
                    <a:pt x="52" y="126"/>
                    <a:pt x="51" y="130"/>
                    <a:pt x="53" y="133"/>
                  </a:cubicBezTo>
                  <a:cubicBezTo>
                    <a:pt x="65" y="130"/>
                    <a:pt x="65" y="130"/>
                    <a:pt x="65" y="130"/>
                  </a:cubicBezTo>
                  <a:cubicBezTo>
                    <a:pt x="64" y="126"/>
                    <a:pt x="67" y="122"/>
                    <a:pt x="69" y="119"/>
                  </a:cubicBezTo>
                  <a:cubicBezTo>
                    <a:pt x="69" y="119"/>
                    <a:pt x="69" y="119"/>
                    <a:pt x="69" y="119"/>
                  </a:cubicBezTo>
                  <a:cubicBezTo>
                    <a:pt x="69" y="119"/>
                    <a:pt x="69" y="119"/>
                    <a:pt x="69" y="121"/>
                  </a:cubicBezTo>
                  <a:cubicBezTo>
                    <a:pt x="69" y="123"/>
                    <a:pt x="68" y="128"/>
                    <a:pt x="69" y="129"/>
                  </a:cubicBezTo>
                  <a:cubicBezTo>
                    <a:pt x="82" y="126"/>
                    <a:pt x="82" y="126"/>
                    <a:pt x="82" y="126"/>
                  </a:cubicBezTo>
                  <a:cubicBezTo>
                    <a:pt x="81" y="124"/>
                    <a:pt x="82" y="120"/>
                    <a:pt x="83" y="118"/>
                  </a:cubicBezTo>
                  <a:cubicBezTo>
                    <a:pt x="83" y="118"/>
                    <a:pt x="83" y="118"/>
                    <a:pt x="83" y="118"/>
                  </a:cubicBezTo>
                  <a:cubicBezTo>
                    <a:pt x="83" y="118"/>
                    <a:pt x="83" y="118"/>
                    <a:pt x="83" y="118"/>
                  </a:cubicBezTo>
                  <a:cubicBezTo>
                    <a:pt x="85" y="126"/>
                    <a:pt x="88" y="130"/>
                    <a:pt x="93" y="133"/>
                  </a:cubicBezTo>
                  <a:cubicBezTo>
                    <a:pt x="101" y="136"/>
                    <a:pt x="107" y="138"/>
                    <a:pt x="116" y="140"/>
                  </a:cubicBezTo>
                  <a:cubicBezTo>
                    <a:pt x="119" y="141"/>
                    <a:pt x="122" y="142"/>
                    <a:pt x="126" y="143"/>
                  </a:cubicBezTo>
                  <a:cubicBezTo>
                    <a:pt x="130" y="144"/>
                    <a:pt x="134" y="146"/>
                    <a:pt x="136" y="147"/>
                  </a:cubicBezTo>
                  <a:cubicBezTo>
                    <a:pt x="136" y="147"/>
                    <a:pt x="137" y="147"/>
                    <a:pt x="137" y="148"/>
                  </a:cubicBezTo>
                  <a:cubicBezTo>
                    <a:pt x="137" y="149"/>
                    <a:pt x="135" y="151"/>
                    <a:pt x="135" y="151"/>
                  </a:cubicBezTo>
                  <a:cubicBezTo>
                    <a:pt x="135" y="151"/>
                    <a:pt x="135" y="152"/>
                    <a:pt x="136" y="152"/>
                  </a:cubicBezTo>
                  <a:cubicBezTo>
                    <a:pt x="137" y="152"/>
                    <a:pt x="139" y="153"/>
                    <a:pt x="142" y="155"/>
                  </a:cubicBezTo>
                  <a:cubicBezTo>
                    <a:pt x="146" y="158"/>
                    <a:pt x="148" y="165"/>
                    <a:pt x="149" y="172"/>
                  </a:cubicBezTo>
                  <a:cubicBezTo>
                    <a:pt x="151" y="177"/>
                    <a:pt x="152" y="184"/>
                    <a:pt x="150" y="186"/>
                  </a:cubicBezTo>
                  <a:cubicBezTo>
                    <a:pt x="149" y="187"/>
                    <a:pt x="148" y="188"/>
                    <a:pt x="142" y="189"/>
                  </a:cubicBezTo>
                  <a:cubicBezTo>
                    <a:pt x="143" y="194"/>
                    <a:pt x="143" y="194"/>
                    <a:pt x="143" y="194"/>
                  </a:cubicBezTo>
                  <a:cubicBezTo>
                    <a:pt x="147" y="194"/>
                    <a:pt x="150" y="193"/>
                    <a:pt x="150" y="193"/>
                  </a:cubicBezTo>
                  <a:cubicBezTo>
                    <a:pt x="150" y="193"/>
                    <a:pt x="150" y="193"/>
                    <a:pt x="151" y="193"/>
                  </a:cubicBezTo>
                  <a:cubicBezTo>
                    <a:pt x="151" y="193"/>
                    <a:pt x="151" y="193"/>
                    <a:pt x="150" y="193"/>
                  </a:cubicBezTo>
                  <a:cubicBezTo>
                    <a:pt x="150" y="193"/>
                    <a:pt x="150" y="193"/>
                    <a:pt x="150" y="194"/>
                  </a:cubicBezTo>
                  <a:cubicBezTo>
                    <a:pt x="148" y="196"/>
                    <a:pt x="148" y="197"/>
                    <a:pt x="148" y="199"/>
                  </a:cubicBezTo>
                  <a:cubicBezTo>
                    <a:pt x="153" y="202"/>
                    <a:pt x="153" y="202"/>
                    <a:pt x="153" y="202"/>
                  </a:cubicBezTo>
                  <a:cubicBezTo>
                    <a:pt x="154" y="198"/>
                    <a:pt x="155" y="194"/>
                    <a:pt x="157" y="193"/>
                  </a:cubicBezTo>
                  <a:cubicBezTo>
                    <a:pt x="160" y="192"/>
                    <a:pt x="171" y="198"/>
                    <a:pt x="175" y="208"/>
                  </a:cubicBezTo>
                  <a:cubicBezTo>
                    <a:pt x="176" y="213"/>
                    <a:pt x="177" y="221"/>
                    <a:pt x="174" y="226"/>
                  </a:cubicBezTo>
                  <a:cubicBezTo>
                    <a:pt x="173" y="228"/>
                    <a:pt x="171" y="229"/>
                    <a:pt x="170" y="229"/>
                  </a:cubicBezTo>
                  <a:cubicBezTo>
                    <a:pt x="168" y="229"/>
                    <a:pt x="166" y="228"/>
                    <a:pt x="164" y="227"/>
                  </a:cubicBezTo>
                  <a:cubicBezTo>
                    <a:pt x="161" y="226"/>
                    <a:pt x="158" y="224"/>
                    <a:pt x="157" y="226"/>
                  </a:cubicBezTo>
                  <a:cubicBezTo>
                    <a:pt x="157" y="227"/>
                    <a:pt x="155" y="228"/>
                    <a:pt x="154" y="228"/>
                  </a:cubicBezTo>
                  <a:cubicBezTo>
                    <a:pt x="151" y="230"/>
                    <a:pt x="148" y="232"/>
                    <a:pt x="150" y="237"/>
                  </a:cubicBezTo>
                  <a:cubicBezTo>
                    <a:pt x="152" y="234"/>
                    <a:pt x="154" y="233"/>
                    <a:pt x="155" y="234"/>
                  </a:cubicBezTo>
                  <a:cubicBezTo>
                    <a:pt x="156" y="234"/>
                    <a:pt x="156" y="234"/>
                    <a:pt x="156" y="235"/>
                  </a:cubicBezTo>
                  <a:cubicBezTo>
                    <a:pt x="156" y="235"/>
                    <a:pt x="157" y="236"/>
                    <a:pt x="157" y="236"/>
                  </a:cubicBezTo>
                  <a:cubicBezTo>
                    <a:pt x="157" y="237"/>
                    <a:pt x="160" y="237"/>
                    <a:pt x="162" y="236"/>
                  </a:cubicBezTo>
                  <a:cubicBezTo>
                    <a:pt x="164" y="236"/>
                    <a:pt x="167" y="236"/>
                    <a:pt x="167" y="237"/>
                  </a:cubicBezTo>
                  <a:cubicBezTo>
                    <a:pt x="167" y="237"/>
                    <a:pt x="167" y="237"/>
                    <a:pt x="167" y="237"/>
                  </a:cubicBezTo>
                  <a:cubicBezTo>
                    <a:pt x="167" y="238"/>
                    <a:pt x="166" y="238"/>
                    <a:pt x="165" y="238"/>
                  </a:cubicBezTo>
                  <a:cubicBezTo>
                    <a:pt x="165" y="238"/>
                    <a:pt x="165" y="238"/>
                    <a:pt x="165" y="238"/>
                  </a:cubicBezTo>
                  <a:cubicBezTo>
                    <a:pt x="164" y="238"/>
                    <a:pt x="164" y="238"/>
                    <a:pt x="163" y="238"/>
                  </a:cubicBezTo>
                  <a:cubicBezTo>
                    <a:pt x="159" y="239"/>
                    <a:pt x="155" y="239"/>
                    <a:pt x="155" y="241"/>
                  </a:cubicBezTo>
                  <a:cubicBezTo>
                    <a:pt x="155" y="241"/>
                    <a:pt x="155" y="241"/>
                    <a:pt x="155" y="242"/>
                  </a:cubicBezTo>
                  <a:cubicBezTo>
                    <a:pt x="155" y="242"/>
                    <a:pt x="155" y="242"/>
                    <a:pt x="155" y="243"/>
                  </a:cubicBezTo>
                  <a:cubicBezTo>
                    <a:pt x="154" y="244"/>
                    <a:pt x="154" y="245"/>
                    <a:pt x="153" y="245"/>
                  </a:cubicBezTo>
                  <a:cubicBezTo>
                    <a:pt x="151" y="246"/>
                    <a:pt x="150" y="247"/>
                    <a:pt x="150" y="251"/>
                  </a:cubicBezTo>
                  <a:cubicBezTo>
                    <a:pt x="150" y="254"/>
                    <a:pt x="153" y="256"/>
                    <a:pt x="153" y="256"/>
                  </a:cubicBezTo>
                  <a:cubicBezTo>
                    <a:pt x="153" y="256"/>
                    <a:pt x="153" y="255"/>
                    <a:pt x="153" y="255"/>
                  </a:cubicBezTo>
                  <a:cubicBezTo>
                    <a:pt x="153" y="253"/>
                    <a:pt x="154" y="250"/>
                    <a:pt x="156" y="249"/>
                  </a:cubicBezTo>
                  <a:cubicBezTo>
                    <a:pt x="156" y="249"/>
                    <a:pt x="157" y="250"/>
                    <a:pt x="157" y="250"/>
                  </a:cubicBezTo>
                  <a:cubicBezTo>
                    <a:pt x="158" y="251"/>
                    <a:pt x="158" y="252"/>
                    <a:pt x="159" y="252"/>
                  </a:cubicBezTo>
                  <a:cubicBezTo>
                    <a:pt x="161" y="251"/>
                    <a:pt x="163" y="249"/>
                    <a:pt x="165" y="247"/>
                  </a:cubicBezTo>
                  <a:cubicBezTo>
                    <a:pt x="168" y="245"/>
                    <a:pt x="170" y="243"/>
                    <a:pt x="172" y="243"/>
                  </a:cubicBezTo>
                  <a:cubicBezTo>
                    <a:pt x="172" y="243"/>
                    <a:pt x="172" y="243"/>
                    <a:pt x="172" y="243"/>
                  </a:cubicBezTo>
                  <a:cubicBezTo>
                    <a:pt x="172" y="243"/>
                    <a:pt x="172" y="243"/>
                    <a:pt x="172" y="243"/>
                  </a:cubicBezTo>
                  <a:cubicBezTo>
                    <a:pt x="172" y="243"/>
                    <a:pt x="172" y="243"/>
                    <a:pt x="172" y="243"/>
                  </a:cubicBezTo>
                  <a:cubicBezTo>
                    <a:pt x="172" y="243"/>
                    <a:pt x="172" y="244"/>
                    <a:pt x="170" y="245"/>
                  </a:cubicBezTo>
                  <a:cubicBezTo>
                    <a:pt x="169" y="247"/>
                    <a:pt x="166" y="249"/>
                    <a:pt x="166" y="251"/>
                  </a:cubicBezTo>
                  <a:cubicBezTo>
                    <a:pt x="165" y="252"/>
                    <a:pt x="166" y="253"/>
                    <a:pt x="167" y="254"/>
                  </a:cubicBezTo>
                  <a:cubicBezTo>
                    <a:pt x="168" y="255"/>
                    <a:pt x="168" y="255"/>
                    <a:pt x="168" y="256"/>
                  </a:cubicBezTo>
                  <a:cubicBezTo>
                    <a:pt x="168" y="258"/>
                    <a:pt x="170" y="260"/>
                    <a:pt x="172" y="261"/>
                  </a:cubicBezTo>
                  <a:cubicBezTo>
                    <a:pt x="175" y="262"/>
                    <a:pt x="178" y="262"/>
                    <a:pt x="178" y="262"/>
                  </a:cubicBezTo>
                  <a:cubicBezTo>
                    <a:pt x="178" y="262"/>
                    <a:pt x="177" y="261"/>
                    <a:pt x="176" y="261"/>
                  </a:cubicBezTo>
                  <a:cubicBezTo>
                    <a:pt x="175" y="259"/>
                    <a:pt x="173" y="256"/>
                    <a:pt x="174" y="255"/>
                  </a:cubicBezTo>
                  <a:cubicBezTo>
                    <a:pt x="174" y="254"/>
                    <a:pt x="175" y="255"/>
                    <a:pt x="176" y="255"/>
                  </a:cubicBezTo>
                  <a:cubicBezTo>
                    <a:pt x="176" y="255"/>
                    <a:pt x="177" y="255"/>
                    <a:pt x="178" y="255"/>
                  </a:cubicBezTo>
                  <a:cubicBezTo>
                    <a:pt x="178" y="255"/>
                    <a:pt x="178" y="254"/>
                    <a:pt x="178" y="253"/>
                  </a:cubicBezTo>
                  <a:cubicBezTo>
                    <a:pt x="178" y="251"/>
                    <a:pt x="177" y="246"/>
                    <a:pt x="183" y="240"/>
                  </a:cubicBezTo>
                  <a:cubicBezTo>
                    <a:pt x="183" y="240"/>
                    <a:pt x="183" y="240"/>
                    <a:pt x="183" y="240"/>
                  </a:cubicBezTo>
                  <a:cubicBezTo>
                    <a:pt x="183" y="240"/>
                    <a:pt x="183" y="240"/>
                    <a:pt x="183" y="240"/>
                  </a:cubicBezTo>
                  <a:cubicBezTo>
                    <a:pt x="183" y="240"/>
                    <a:pt x="185" y="243"/>
                    <a:pt x="187" y="243"/>
                  </a:cubicBezTo>
                  <a:cubicBezTo>
                    <a:pt x="190" y="244"/>
                    <a:pt x="189" y="247"/>
                    <a:pt x="189" y="249"/>
                  </a:cubicBezTo>
                  <a:cubicBezTo>
                    <a:pt x="189" y="249"/>
                    <a:pt x="189" y="250"/>
                    <a:pt x="189" y="250"/>
                  </a:cubicBezTo>
                  <a:cubicBezTo>
                    <a:pt x="190" y="249"/>
                    <a:pt x="192" y="246"/>
                    <a:pt x="192" y="241"/>
                  </a:cubicBezTo>
                  <a:cubicBezTo>
                    <a:pt x="192" y="241"/>
                    <a:pt x="192" y="241"/>
                    <a:pt x="192" y="241"/>
                  </a:cubicBezTo>
                  <a:cubicBezTo>
                    <a:pt x="192" y="241"/>
                    <a:pt x="194" y="239"/>
                    <a:pt x="194" y="238"/>
                  </a:cubicBezTo>
                  <a:cubicBezTo>
                    <a:pt x="195" y="237"/>
                    <a:pt x="194" y="236"/>
                    <a:pt x="193" y="235"/>
                  </a:cubicBezTo>
                  <a:cubicBezTo>
                    <a:pt x="192" y="234"/>
                    <a:pt x="190" y="232"/>
                    <a:pt x="190" y="225"/>
                  </a:cubicBezTo>
                  <a:cubicBezTo>
                    <a:pt x="190" y="224"/>
                    <a:pt x="190" y="223"/>
                    <a:pt x="189" y="223"/>
                  </a:cubicBezTo>
                  <a:cubicBezTo>
                    <a:pt x="189" y="223"/>
                    <a:pt x="189" y="222"/>
                    <a:pt x="188" y="222"/>
                  </a:cubicBezTo>
                  <a:cubicBezTo>
                    <a:pt x="187" y="221"/>
                    <a:pt x="187" y="220"/>
                    <a:pt x="187" y="219"/>
                  </a:cubicBezTo>
                  <a:cubicBezTo>
                    <a:pt x="187" y="219"/>
                    <a:pt x="187" y="219"/>
                    <a:pt x="188" y="219"/>
                  </a:cubicBezTo>
                  <a:cubicBezTo>
                    <a:pt x="190" y="221"/>
                    <a:pt x="194" y="220"/>
                    <a:pt x="194" y="220"/>
                  </a:cubicBezTo>
                  <a:cubicBezTo>
                    <a:pt x="195" y="210"/>
                    <a:pt x="195" y="208"/>
                    <a:pt x="195" y="207"/>
                  </a:cubicBezTo>
                  <a:cubicBezTo>
                    <a:pt x="191" y="207"/>
                    <a:pt x="189" y="207"/>
                    <a:pt x="187" y="205"/>
                  </a:cubicBezTo>
                  <a:cubicBezTo>
                    <a:pt x="187" y="205"/>
                    <a:pt x="187" y="205"/>
                    <a:pt x="187" y="205"/>
                  </a:cubicBezTo>
                  <a:cubicBezTo>
                    <a:pt x="187" y="205"/>
                    <a:pt x="187" y="205"/>
                    <a:pt x="188" y="205"/>
                  </a:cubicBezTo>
                  <a:cubicBezTo>
                    <a:pt x="190" y="205"/>
                    <a:pt x="193" y="205"/>
                    <a:pt x="195" y="204"/>
                  </a:cubicBezTo>
                  <a:cubicBezTo>
                    <a:pt x="194" y="198"/>
                    <a:pt x="194" y="193"/>
                    <a:pt x="194" y="192"/>
                  </a:cubicBezTo>
                  <a:cubicBezTo>
                    <a:pt x="190" y="193"/>
                    <a:pt x="188" y="193"/>
                    <a:pt x="186" y="191"/>
                  </a:cubicBezTo>
                  <a:cubicBezTo>
                    <a:pt x="184" y="190"/>
                    <a:pt x="184" y="189"/>
                    <a:pt x="184" y="188"/>
                  </a:cubicBezTo>
                  <a:cubicBezTo>
                    <a:pt x="184" y="187"/>
                    <a:pt x="184" y="186"/>
                    <a:pt x="183" y="186"/>
                  </a:cubicBezTo>
                  <a:cubicBezTo>
                    <a:pt x="178" y="184"/>
                    <a:pt x="174" y="181"/>
                    <a:pt x="173" y="180"/>
                  </a:cubicBezTo>
                  <a:cubicBezTo>
                    <a:pt x="171" y="177"/>
                    <a:pt x="171" y="175"/>
                    <a:pt x="171" y="175"/>
                  </a:cubicBezTo>
                  <a:cubicBezTo>
                    <a:pt x="171" y="175"/>
                    <a:pt x="171" y="175"/>
                    <a:pt x="171" y="175"/>
                  </a:cubicBezTo>
                  <a:cubicBezTo>
                    <a:pt x="171" y="175"/>
                    <a:pt x="171" y="175"/>
                    <a:pt x="172" y="175"/>
                  </a:cubicBezTo>
                  <a:cubicBezTo>
                    <a:pt x="174" y="176"/>
                    <a:pt x="176" y="176"/>
                    <a:pt x="177" y="175"/>
                  </a:cubicBezTo>
                  <a:cubicBezTo>
                    <a:pt x="178" y="166"/>
                    <a:pt x="178" y="166"/>
                    <a:pt x="178" y="166"/>
                  </a:cubicBezTo>
                  <a:cubicBezTo>
                    <a:pt x="177" y="166"/>
                    <a:pt x="176" y="166"/>
                    <a:pt x="175" y="165"/>
                  </a:cubicBezTo>
                  <a:cubicBezTo>
                    <a:pt x="173" y="164"/>
                    <a:pt x="171" y="162"/>
                    <a:pt x="171" y="162"/>
                  </a:cubicBezTo>
                  <a:cubicBezTo>
                    <a:pt x="171" y="162"/>
                    <a:pt x="171" y="162"/>
                    <a:pt x="171" y="162"/>
                  </a:cubicBezTo>
                  <a:cubicBezTo>
                    <a:pt x="171" y="162"/>
                    <a:pt x="171" y="162"/>
                    <a:pt x="172" y="162"/>
                  </a:cubicBezTo>
                  <a:cubicBezTo>
                    <a:pt x="172" y="162"/>
                    <a:pt x="173" y="162"/>
                    <a:pt x="175" y="163"/>
                  </a:cubicBezTo>
                  <a:cubicBezTo>
                    <a:pt x="177" y="163"/>
                    <a:pt x="178" y="162"/>
                    <a:pt x="178" y="162"/>
                  </a:cubicBezTo>
                  <a:cubicBezTo>
                    <a:pt x="180" y="152"/>
                    <a:pt x="180" y="152"/>
                    <a:pt x="180" y="152"/>
                  </a:cubicBezTo>
                  <a:cubicBezTo>
                    <a:pt x="177" y="152"/>
                    <a:pt x="176" y="151"/>
                    <a:pt x="175" y="150"/>
                  </a:cubicBezTo>
                  <a:cubicBezTo>
                    <a:pt x="174" y="149"/>
                    <a:pt x="174" y="148"/>
                    <a:pt x="174" y="148"/>
                  </a:cubicBezTo>
                  <a:cubicBezTo>
                    <a:pt x="174" y="148"/>
                    <a:pt x="174" y="148"/>
                    <a:pt x="174" y="148"/>
                  </a:cubicBezTo>
                  <a:cubicBezTo>
                    <a:pt x="185" y="146"/>
                    <a:pt x="192" y="136"/>
                    <a:pt x="194" y="127"/>
                  </a:cubicBezTo>
                  <a:cubicBezTo>
                    <a:pt x="194" y="127"/>
                    <a:pt x="194" y="127"/>
                    <a:pt x="194" y="127"/>
                  </a:cubicBezTo>
                  <a:cubicBezTo>
                    <a:pt x="194" y="127"/>
                    <a:pt x="194" y="127"/>
                    <a:pt x="194" y="127"/>
                  </a:cubicBezTo>
                  <a:cubicBezTo>
                    <a:pt x="195" y="128"/>
                    <a:pt x="198" y="129"/>
                    <a:pt x="199" y="128"/>
                  </a:cubicBezTo>
                  <a:cubicBezTo>
                    <a:pt x="200" y="126"/>
                    <a:pt x="200" y="121"/>
                    <a:pt x="200" y="120"/>
                  </a:cubicBezTo>
                  <a:cubicBezTo>
                    <a:pt x="197" y="120"/>
                    <a:pt x="195" y="119"/>
                    <a:pt x="194" y="117"/>
                  </a:cubicBezTo>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1395622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1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2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3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44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Otsikko ja sisältö">
    <p:spTree>
      <p:nvGrpSpPr>
        <p:cNvPr id="1" name=""/>
        <p:cNvGrpSpPr/>
        <p:nvPr/>
      </p:nvGrpSpPr>
      <p:grpSpPr>
        <a:xfrm>
          <a:off x="0" y="0"/>
          <a:ext cx="0" cy="0"/>
          <a:chOff x="0" y="0"/>
          <a:chExt cx="0" cy="0"/>
        </a:xfrm>
      </p:grpSpPr>
      <p:sp>
        <p:nvSpPr>
          <p:cNvPr id="9" name="Freeform 6"/>
          <p:cNvSpPr>
            <a:spLocks/>
          </p:cNvSpPr>
          <p:nvPr userDrawn="1"/>
        </p:nvSpPr>
        <p:spPr bwMode="auto">
          <a:xfrm rot="5400000">
            <a:off x="7900987" y="3900488"/>
            <a:ext cx="1168400" cy="1317625"/>
          </a:xfrm>
          <a:custGeom>
            <a:avLst/>
            <a:gdLst>
              <a:gd name="T0" fmla="*/ 548 w 736"/>
              <a:gd name="T1" fmla="*/ 713 h 830"/>
              <a:gd name="T2" fmla="*/ 548 w 736"/>
              <a:gd name="T3" fmla="*/ 713 h 830"/>
              <a:gd name="T4" fmla="*/ 594 w 736"/>
              <a:gd name="T5" fmla="*/ 745 h 830"/>
              <a:gd name="T6" fmla="*/ 640 w 736"/>
              <a:gd name="T7" fmla="*/ 775 h 830"/>
              <a:gd name="T8" fmla="*/ 688 w 736"/>
              <a:gd name="T9" fmla="*/ 803 h 830"/>
              <a:gd name="T10" fmla="*/ 736 w 736"/>
              <a:gd name="T11" fmla="*/ 830 h 830"/>
              <a:gd name="T12" fmla="*/ 736 w 736"/>
              <a:gd name="T13" fmla="*/ 0 h 830"/>
              <a:gd name="T14" fmla="*/ 0 w 736"/>
              <a:gd name="T15" fmla="*/ 0 h 830"/>
              <a:gd name="T16" fmla="*/ 0 w 736"/>
              <a:gd name="T17" fmla="*/ 0 h 830"/>
              <a:gd name="T18" fmla="*/ 22 w 736"/>
              <a:gd name="T19" fmla="*/ 55 h 830"/>
              <a:gd name="T20" fmla="*/ 46 w 736"/>
              <a:gd name="T21" fmla="*/ 108 h 830"/>
              <a:gd name="T22" fmla="*/ 72 w 736"/>
              <a:gd name="T23" fmla="*/ 161 h 830"/>
              <a:gd name="T24" fmla="*/ 100 w 736"/>
              <a:gd name="T25" fmla="*/ 211 h 830"/>
              <a:gd name="T26" fmla="*/ 129 w 736"/>
              <a:gd name="T27" fmla="*/ 261 h 830"/>
              <a:gd name="T28" fmla="*/ 160 w 736"/>
              <a:gd name="T29" fmla="*/ 309 h 830"/>
              <a:gd name="T30" fmla="*/ 192 w 736"/>
              <a:gd name="T31" fmla="*/ 357 h 830"/>
              <a:gd name="T32" fmla="*/ 226 w 736"/>
              <a:gd name="T33" fmla="*/ 402 h 830"/>
              <a:gd name="T34" fmla="*/ 262 w 736"/>
              <a:gd name="T35" fmla="*/ 445 h 830"/>
              <a:gd name="T36" fmla="*/ 298 w 736"/>
              <a:gd name="T37" fmla="*/ 488 h 830"/>
              <a:gd name="T38" fmla="*/ 338 w 736"/>
              <a:gd name="T39" fmla="*/ 530 h 830"/>
              <a:gd name="T40" fmla="*/ 377 w 736"/>
              <a:gd name="T41" fmla="*/ 569 h 830"/>
              <a:gd name="T42" fmla="*/ 418 w 736"/>
              <a:gd name="T43" fmla="*/ 607 h 830"/>
              <a:gd name="T44" fmla="*/ 460 w 736"/>
              <a:gd name="T45" fmla="*/ 645 h 830"/>
              <a:gd name="T46" fmla="*/ 503 w 736"/>
              <a:gd name="T47" fmla="*/ 679 h 830"/>
              <a:gd name="T48" fmla="*/ 548 w 736"/>
              <a:gd name="T49" fmla="*/ 713 h 830"/>
              <a:gd name="T50" fmla="*/ 548 w 736"/>
              <a:gd name="T51" fmla="*/ 71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6" h="830">
                <a:moveTo>
                  <a:pt x="548" y="713"/>
                </a:moveTo>
                <a:lnTo>
                  <a:pt x="548" y="713"/>
                </a:lnTo>
                <a:lnTo>
                  <a:pt x="594" y="745"/>
                </a:lnTo>
                <a:lnTo>
                  <a:pt x="640" y="775"/>
                </a:lnTo>
                <a:lnTo>
                  <a:pt x="688" y="803"/>
                </a:lnTo>
                <a:lnTo>
                  <a:pt x="736" y="830"/>
                </a:lnTo>
                <a:lnTo>
                  <a:pt x="736" y="0"/>
                </a:lnTo>
                <a:lnTo>
                  <a:pt x="0" y="0"/>
                </a:lnTo>
                <a:lnTo>
                  <a:pt x="0" y="0"/>
                </a:lnTo>
                <a:lnTo>
                  <a:pt x="22" y="55"/>
                </a:lnTo>
                <a:lnTo>
                  <a:pt x="46" y="108"/>
                </a:lnTo>
                <a:lnTo>
                  <a:pt x="72" y="161"/>
                </a:lnTo>
                <a:lnTo>
                  <a:pt x="100" y="211"/>
                </a:lnTo>
                <a:lnTo>
                  <a:pt x="129" y="261"/>
                </a:lnTo>
                <a:lnTo>
                  <a:pt x="160" y="309"/>
                </a:lnTo>
                <a:lnTo>
                  <a:pt x="192" y="357"/>
                </a:lnTo>
                <a:lnTo>
                  <a:pt x="226" y="402"/>
                </a:lnTo>
                <a:lnTo>
                  <a:pt x="262" y="445"/>
                </a:lnTo>
                <a:lnTo>
                  <a:pt x="298" y="488"/>
                </a:lnTo>
                <a:lnTo>
                  <a:pt x="338" y="530"/>
                </a:lnTo>
                <a:lnTo>
                  <a:pt x="377" y="569"/>
                </a:lnTo>
                <a:lnTo>
                  <a:pt x="418" y="607"/>
                </a:lnTo>
                <a:lnTo>
                  <a:pt x="460" y="645"/>
                </a:lnTo>
                <a:lnTo>
                  <a:pt x="503" y="679"/>
                </a:lnTo>
                <a:lnTo>
                  <a:pt x="548" y="713"/>
                </a:lnTo>
                <a:lnTo>
                  <a:pt x="548" y="713"/>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fi-FI">
              <a:solidFill>
                <a:schemeClr val="tx2"/>
              </a:solidFill>
            </a:endParaRPr>
          </a:p>
        </p:txBody>
      </p:sp>
      <p:sp>
        <p:nvSpPr>
          <p:cNvPr id="3" name="Sisällön paikkamerkki 2"/>
          <p:cNvSpPr>
            <a:spLocks noGrp="1"/>
          </p:cNvSpPr>
          <p:nvPr userDrawn="1">
            <p:ph idx="1"/>
          </p:nvPr>
        </p:nvSpPr>
        <p:spPr>
          <a:xfrm>
            <a:off x="432785" y="1410997"/>
            <a:ext cx="7739615"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userDrawn="1">
            <p:ph type="title"/>
          </p:nvPr>
        </p:nvSpPr>
        <p:spPr>
          <a:xfrm>
            <a:off x="432785" y="235340"/>
            <a:ext cx="7739615" cy="974270"/>
          </a:xfrm>
        </p:spPr>
        <p:txBody>
          <a:bodyPr/>
          <a:lstStyle>
            <a:lvl1pPr>
              <a:defRPr>
                <a:solidFill>
                  <a:schemeClr val="tx2"/>
                </a:solidFill>
              </a:defRPr>
            </a:lvl1pPr>
          </a:lstStyle>
          <a:p>
            <a:r>
              <a:rPr lang="en-US"/>
              <a:t>Click to edit Master title style</a:t>
            </a:r>
            <a:endParaRPr lang="fi-FI" dirty="0"/>
          </a:p>
        </p:txBody>
      </p:sp>
    </p:spTree>
    <p:extLst>
      <p:ext uri="{BB962C8B-B14F-4D97-AF65-F5344CB8AC3E}">
        <p14:creationId xmlns:p14="http://schemas.microsoft.com/office/powerpoint/2010/main" val="3037827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7_Väliotsikko">
    <p:spTree>
      <p:nvGrpSpPr>
        <p:cNvPr id="1" name=""/>
        <p:cNvGrpSpPr/>
        <p:nvPr/>
      </p:nvGrpSpPr>
      <p:grpSpPr>
        <a:xfrm>
          <a:off x="0" y="0"/>
          <a:ext cx="0" cy="0"/>
          <a:chOff x="0" y="0"/>
          <a:chExt cx="0" cy="0"/>
        </a:xfrm>
      </p:grpSpPr>
      <p:sp>
        <p:nvSpPr>
          <p:cNvPr id="51" name="Rectangle 50"/>
          <p:cNvSpPr/>
          <p:nvPr userDrawn="1"/>
        </p:nvSpPr>
        <p:spPr>
          <a:xfrm rot="10800000" flipV="1">
            <a:off x="-10667" y="-21804"/>
            <a:ext cx="4582667" cy="51653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8" name="Rectangle 57"/>
          <p:cNvSpPr/>
          <p:nvPr userDrawn="1"/>
        </p:nvSpPr>
        <p:spPr>
          <a:xfrm rot="10800000" flipV="1">
            <a:off x="4427983" y="-21804"/>
            <a:ext cx="4714430" cy="516530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4" name="Freeform 7"/>
          <p:cNvSpPr>
            <a:spLocks/>
          </p:cNvSpPr>
          <p:nvPr userDrawn="1"/>
        </p:nvSpPr>
        <p:spPr bwMode="auto">
          <a:xfrm rot="10800000" flipV="1">
            <a:off x="3392894" y="-21803"/>
            <a:ext cx="4279900" cy="5165302"/>
          </a:xfrm>
          <a:custGeom>
            <a:avLst/>
            <a:gdLst>
              <a:gd name="T0" fmla="*/ 2425 w 2696"/>
              <a:gd name="T1" fmla="*/ 3240 h 3240"/>
              <a:gd name="T2" fmla="*/ 2398 w 2696"/>
              <a:gd name="T3" fmla="*/ 3171 h 3240"/>
              <a:gd name="T4" fmla="*/ 2372 w 2696"/>
              <a:gd name="T5" fmla="*/ 3103 h 3240"/>
              <a:gd name="T6" fmla="*/ 2325 w 2696"/>
              <a:gd name="T7" fmla="*/ 2966 h 3240"/>
              <a:gd name="T8" fmla="*/ 2283 w 2696"/>
              <a:gd name="T9" fmla="*/ 2828 h 3240"/>
              <a:gd name="T10" fmla="*/ 2248 w 2696"/>
              <a:gd name="T11" fmla="*/ 2689 h 3240"/>
              <a:gd name="T12" fmla="*/ 2219 w 2696"/>
              <a:gd name="T13" fmla="*/ 2550 h 3240"/>
              <a:gd name="T14" fmla="*/ 2196 w 2696"/>
              <a:gd name="T15" fmla="*/ 2411 h 3240"/>
              <a:gd name="T16" fmla="*/ 2178 w 2696"/>
              <a:gd name="T17" fmla="*/ 2273 h 3240"/>
              <a:gd name="T18" fmla="*/ 2164 w 2696"/>
              <a:gd name="T19" fmla="*/ 2133 h 3240"/>
              <a:gd name="T20" fmla="*/ 2157 w 2696"/>
              <a:gd name="T21" fmla="*/ 1995 h 3240"/>
              <a:gd name="T22" fmla="*/ 2156 w 2696"/>
              <a:gd name="T23" fmla="*/ 1856 h 3240"/>
              <a:gd name="T24" fmla="*/ 2160 w 2696"/>
              <a:gd name="T25" fmla="*/ 1718 h 3240"/>
              <a:gd name="T26" fmla="*/ 2170 w 2696"/>
              <a:gd name="T27" fmla="*/ 1581 h 3240"/>
              <a:gd name="T28" fmla="*/ 2183 w 2696"/>
              <a:gd name="T29" fmla="*/ 1445 h 3240"/>
              <a:gd name="T30" fmla="*/ 2203 w 2696"/>
              <a:gd name="T31" fmla="*/ 1310 h 3240"/>
              <a:gd name="T32" fmla="*/ 2228 w 2696"/>
              <a:gd name="T33" fmla="*/ 1175 h 3240"/>
              <a:gd name="T34" fmla="*/ 2259 w 2696"/>
              <a:gd name="T35" fmla="*/ 1042 h 3240"/>
              <a:gd name="T36" fmla="*/ 2274 w 2696"/>
              <a:gd name="T37" fmla="*/ 977 h 3240"/>
              <a:gd name="T38" fmla="*/ 2313 w 2696"/>
              <a:gd name="T39" fmla="*/ 845 h 3240"/>
              <a:gd name="T40" fmla="*/ 2354 w 2696"/>
              <a:gd name="T41" fmla="*/ 716 h 3240"/>
              <a:gd name="T42" fmla="*/ 2400 w 2696"/>
              <a:gd name="T43" fmla="*/ 590 h 3240"/>
              <a:gd name="T44" fmla="*/ 2452 w 2696"/>
              <a:gd name="T45" fmla="*/ 466 h 3240"/>
              <a:gd name="T46" fmla="*/ 2507 w 2696"/>
              <a:gd name="T47" fmla="*/ 345 h 3240"/>
              <a:gd name="T48" fmla="*/ 2566 w 2696"/>
              <a:gd name="T49" fmla="*/ 227 h 3240"/>
              <a:gd name="T50" fmla="*/ 2630 w 2696"/>
              <a:gd name="T51" fmla="*/ 113 h 3240"/>
              <a:gd name="T52" fmla="*/ 2696 w 2696"/>
              <a:gd name="T53" fmla="*/ 0 h 3240"/>
              <a:gd name="T54" fmla="*/ 0 w 2696"/>
              <a:gd name="T55" fmla="*/ 0 h 3240"/>
              <a:gd name="T56" fmla="*/ 72 w 2696"/>
              <a:gd name="T57" fmla="*/ 207 h 3240"/>
              <a:gd name="T58" fmla="*/ 150 w 2696"/>
              <a:gd name="T59" fmla="*/ 414 h 3240"/>
              <a:gd name="T60" fmla="*/ 187 w 2696"/>
              <a:gd name="T61" fmla="*/ 510 h 3240"/>
              <a:gd name="T62" fmla="*/ 266 w 2696"/>
              <a:gd name="T63" fmla="*/ 701 h 3240"/>
              <a:gd name="T64" fmla="*/ 349 w 2696"/>
              <a:gd name="T65" fmla="*/ 890 h 3240"/>
              <a:gd name="T66" fmla="*/ 436 w 2696"/>
              <a:gd name="T67" fmla="*/ 1077 h 3240"/>
              <a:gd name="T68" fmla="*/ 527 w 2696"/>
              <a:gd name="T69" fmla="*/ 1262 h 3240"/>
              <a:gd name="T70" fmla="*/ 622 w 2696"/>
              <a:gd name="T71" fmla="*/ 1446 h 3240"/>
              <a:gd name="T72" fmla="*/ 722 w 2696"/>
              <a:gd name="T73" fmla="*/ 1627 h 3240"/>
              <a:gd name="T74" fmla="*/ 826 w 2696"/>
              <a:gd name="T75" fmla="*/ 1807 h 3240"/>
              <a:gd name="T76" fmla="*/ 934 w 2696"/>
              <a:gd name="T77" fmla="*/ 1983 h 3240"/>
              <a:gd name="T78" fmla="*/ 1046 w 2696"/>
              <a:gd name="T79" fmla="*/ 2159 h 3240"/>
              <a:gd name="T80" fmla="*/ 1162 w 2696"/>
              <a:gd name="T81" fmla="*/ 2332 h 3240"/>
              <a:gd name="T82" fmla="*/ 1282 w 2696"/>
              <a:gd name="T83" fmla="*/ 2503 h 3240"/>
              <a:gd name="T84" fmla="*/ 1406 w 2696"/>
              <a:gd name="T85" fmla="*/ 2671 h 3240"/>
              <a:gd name="T86" fmla="*/ 1535 w 2696"/>
              <a:gd name="T87" fmla="*/ 2837 h 3240"/>
              <a:gd name="T88" fmla="*/ 1667 w 2696"/>
              <a:gd name="T89" fmla="*/ 3000 h 3240"/>
              <a:gd name="T90" fmla="*/ 1804 w 2696"/>
              <a:gd name="T91" fmla="*/ 3160 h 3240"/>
              <a:gd name="T92" fmla="*/ 1874 w 2696"/>
              <a:gd name="T93" fmla="*/ 3240 h 3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96" h="3240">
                <a:moveTo>
                  <a:pt x="1874" y="3240"/>
                </a:moveTo>
                <a:lnTo>
                  <a:pt x="2425" y="3240"/>
                </a:lnTo>
                <a:lnTo>
                  <a:pt x="2425" y="3240"/>
                </a:lnTo>
                <a:lnTo>
                  <a:pt x="2398" y="3171"/>
                </a:lnTo>
                <a:lnTo>
                  <a:pt x="2398" y="3171"/>
                </a:lnTo>
                <a:lnTo>
                  <a:pt x="2372" y="3103"/>
                </a:lnTo>
                <a:lnTo>
                  <a:pt x="2347" y="3034"/>
                </a:lnTo>
                <a:lnTo>
                  <a:pt x="2325" y="2966"/>
                </a:lnTo>
                <a:lnTo>
                  <a:pt x="2304" y="2897"/>
                </a:lnTo>
                <a:lnTo>
                  <a:pt x="2283" y="2828"/>
                </a:lnTo>
                <a:lnTo>
                  <a:pt x="2265" y="2759"/>
                </a:lnTo>
                <a:lnTo>
                  <a:pt x="2248" y="2689"/>
                </a:lnTo>
                <a:lnTo>
                  <a:pt x="2233" y="2620"/>
                </a:lnTo>
                <a:lnTo>
                  <a:pt x="2219" y="2550"/>
                </a:lnTo>
                <a:lnTo>
                  <a:pt x="2207" y="2481"/>
                </a:lnTo>
                <a:lnTo>
                  <a:pt x="2196" y="2411"/>
                </a:lnTo>
                <a:lnTo>
                  <a:pt x="2185" y="2342"/>
                </a:lnTo>
                <a:lnTo>
                  <a:pt x="2178" y="2273"/>
                </a:lnTo>
                <a:lnTo>
                  <a:pt x="2170" y="2203"/>
                </a:lnTo>
                <a:lnTo>
                  <a:pt x="2164" y="2133"/>
                </a:lnTo>
                <a:lnTo>
                  <a:pt x="2161" y="2063"/>
                </a:lnTo>
                <a:lnTo>
                  <a:pt x="2157" y="1995"/>
                </a:lnTo>
                <a:lnTo>
                  <a:pt x="2156" y="1925"/>
                </a:lnTo>
                <a:lnTo>
                  <a:pt x="2156" y="1856"/>
                </a:lnTo>
                <a:lnTo>
                  <a:pt x="2157" y="1787"/>
                </a:lnTo>
                <a:lnTo>
                  <a:pt x="2160" y="1718"/>
                </a:lnTo>
                <a:lnTo>
                  <a:pt x="2164" y="1649"/>
                </a:lnTo>
                <a:lnTo>
                  <a:pt x="2170" y="1581"/>
                </a:lnTo>
                <a:lnTo>
                  <a:pt x="2175" y="1513"/>
                </a:lnTo>
                <a:lnTo>
                  <a:pt x="2183" y="1445"/>
                </a:lnTo>
                <a:lnTo>
                  <a:pt x="2193" y="1377"/>
                </a:lnTo>
                <a:lnTo>
                  <a:pt x="2203" y="1310"/>
                </a:lnTo>
                <a:lnTo>
                  <a:pt x="2215" y="1242"/>
                </a:lnTo>
                <a:lnTo>
                  <a:pt x="2228" y="1175"/>
                </a:lnTo>
                <a:lnTo>
                  <a:pt x="2243" y="1108"/>
                </a:lnTo>
                <a:lnTo>
                  <a:pt x="2259" y="1042"/>
                </a:lnTo>
                <a:lnTo>
                  <a:pt x="2274" y="977"/>
                </a:lnTo>
                <a:lnTo>
                  <a:pt x="2274" y="977"/>
                </a:lnTo>
                <a:lnTo>
                  <a:pt x="2293" y="910"/>
                </a:lnTo>
                <a:lnTo>
                  <a:pt x="2313" y="845"/>
                </a:lnTo>
                <a:lnTo>
                  <a:pt x="2333" y="780"/>
                </a:lnTo>
                <a:lnTo>
                  <a:pt x="2354" y="716"/>
                </a:lnTo>
                <a:lnTo>
                  <a:pt x="2377" y="653"/>
                </a:lnTo>
                <a:lnTo>
                  <a:pt x="2400" y="590"/>
                </a:lnTo>
                <a:lnTo>
                  <a:pt x="2426" y="528"/>
                </a:lnTo>
                <a:lnTo>
                  <a:pt x="2452" y="466"/>
                </a:lnTo>
                <a:lnTo>
                  <a:pt x="2479" y="405"/>
                </a:lnTo>
                <a:lnTo>
                  <a:pt x="2507" y="345"/>
                </a:lnTo>
                <a:lnTo>
                  <a:pt x="2536" y="286"/>
                </a:lnTo>
                <a:lnTo>
                  <a:pt x="2566" y="227"/>
                </a:lnTo>
                <a:lnTo>
                  <a:pt x="2597" y="169"/>
                </a:lnTo>
                <a:lnTo>
                  <a:pt x="2630" y="113"/>
                </a:lnTo>
                <a:lnTo>
                  <a:pt x="2662" y="55"/>
                </a:lnTo>
                <a:lnTo>
                  <a:pt x="2696" y="0"/>
                </a:lnTo>
                <a:lnTo>
                  <a:pt x="0" y="0"/>
                </a:lnTo>
                <a:lnTo>
                  <a:pt x="0" y="0"/>
                </a:lnTo>
                <a:lnTo>
                  <a:pt x="35" y="104"/>
                </a:lnTo>
                <a:lnTo>
                  <a:pt x="72" y="207"/>
                </a:lnTo>
                <a:lnTo>
                  <a:pt x="111" y="311"/>
                </a:lnTo>
                <a:lnTo>
                  <a:pt x="150" y="414"/>
                </a:lnTo>
                <a:lnTo>
                  <a:pt x="150" y="414"/>
                </a:lnTo>
                <a:lnTo>
                  <a:pt x="187" y="510"/>
                </a:lnTo>
                <a:lnTo>
                  <a:pt x="226" y="605"/>
                </a:lnTo>
                <a:lnTo>
                  <a:pt x="266" y="701"/>
                </a:lnTo>
                <a:lnTo>
                  <a:pt x="306" y="795"/>
                </a:lnTo>
                <a:lnTo>
                  <a:pt x="349" y="890"/>
                </a:lnTo>
                <a:lnTo>
                  <a:pt x="392" y="983"/>
                </a:lnTo>
                <a:lnTo>
                  <a:pt x="436" y="1077"/>
                </a:lnTo>
                <a:lnTo>
                  <a:pt x="481" y="1169"/>
                </a:lnTo>
                <a:lnTo>
                  <a:pt x="527" y="1262"/>
                </a:lnTo>
                <a:lnTo>
                  <a:pt x="574" y="1353"/>
                </a:lnTo>
                <a:lnTo>
                  <a:pt x="622" y="1446"/>
                </a:lnTo>
                <a:lnTo>
                  <a:pt x="672" y="1537"/>
                </a:lnTo>
                <a:lnTo>
                  <a:pt x="722" y="1627"/>
                </a:lnTo>
                <a:lnTo>
                  <a:pt x="773" y="1717"/>
                </a:lnTo>
                <a:lnTo>
                  <a:pt x="826" y="1807"/>
                </a:lnTo>
                <a:lnTo>
                  <a:pt x="879" y="1896"/>
                </a:lnTo>
                <a:lnTo>
                  <a:pt x="934" y="1983"/>
                </a:lnTo>
                <a:lnTo>
                  <a:pt x="989" y="2072"/>
                </a:lnTo>
                <a:lnTo>
                  <a:pt x="1046" y="2159"/>
                </a:lnTo>
                <a:lnTo>
                  <a:pt x="1104" y="2246"/>
                </a:lnTo>
                <a:lnTo>
                  <a:pt x="1162" y="2332"/>
                </a:lnTo>
                <a:lnTo>
                  <a:pt x="1222" y="2418"/>
                </a:lnTo>
                <a:lnTo>
                  <a:pt x="1282" y="2503"/>
                </a:lnTo>
                <a:lnTo>
                  <a:pt x="1344" y="2588"/>
                </a:lnTo>
                <a:lnTo>
                  <a:pt x="1406" y="2671"/>
                </a:lnTo>
                <a:lnTo>
                  <a:pt x="1470" y="2754"/>
                </a:lnTo>
                <a:lnTo>
                  <a:pt x="1535" y="2837"/>
                </a:lnTo>
                <a:lnTo>
                  <a:pt x="1601" y="2918"/>
                </a:lnTo>
                <a:lnTo>
                  <a:pt x="1667" y="3000"/>
                </a:lnTo>
                <a:lnTo>
                  <a:pt x="1736" y="3080"/>
                </a:lnTo>
                <a:lnTo>
                  <a:pt x="1804" y="3160"/>
                </a:lnTo>
                <a:lnTo>
                  <a:pt x="1874" y="3240"/>
                </a:lnTo>
                <a:lnTo>
                  <a:pt x="1874" y="3240"/>
                </a:lnTo>
                <a:close/>
              </a:path>
            </a:pathLst>
          </a:custGeom>
          <a:solidFill>
            <a:schemeClr val="tx2">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 name="Otsikko 1"/>
          <p:cNvSpPr>
            <a:spLocks noGrp="1"/>
          </p:cNvSpPr>
          <p:nvPr userDrawn="1">
            <p:ph type="ctrTitle"/>
          </p:nvPr>
        </p:nvSpPr>
        <p:spPr>
          <a:xfrm>
            <a:off x="366651" y="411510"/>
            <a:ext cx="3485269" cy="2967062"/>
          </a:xfrm>
        </p:spPr>
        <p:txBody>
          <a:bodyPr anchor="b" anchorCtr="0">
            <a:noAutofit/>
          </a:bodyPr>
          <a:lstStyle>
            <a:lvl1pPr algn="l">
              <a:defRPr sz="4000">
                <a:solidFill>
                  <a:schemeClr val="tx2"/>
                </a:solidFill>
              </a:defRPr>
            </a:lvl1pPr>
          </a:lstStyle>
          <a:p>
            <a:r>
              <a:rPr lang="en-US"/>
              <a:t>Click to edit Master title style</a:t>
            </a:r>
            <a:endParaRPr lang="fi-FI" dirty="0"/>
          </a:p>
        </p:txBody>
      </p:sp>
      <p:sp>
        <p:nvSpPr>
          <p:cNvPr id="11" name="Alaotsikko 2"/>
          <p:cNvSpPr>
            <a:spLocks noGrp="1"/>
          </p:cNvSpPr>
          <p:nvPr userDrawn="1">
            <p:ph type="subTitle" idx="1"/>
          </p:nvPr>
        </p:nvSpPr>
        <p:spPr>
          <a:xfrm>
            <a:off x="366651" y="3507854"/>
            <a:ext cx="3485270" cy="1512168"/>
          </a:xfrm>
        </p:spPr>
        <p:txBody>
          <a:bodyPr>
            <a:normAutofit/>
          </a:bodyPr>
          <a:lstStyle>
            <a:lvl1pPr marL="0" indent="0" algn="l">
              <a:spcBef>
                <a:spcPts val="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fi-FI" dirty="0"/>
          </a:p>
        </p:txBody>
      </p:sp>
      <p:sp>
        <p:nvSpPr>
          <p:cNvPr id="32" name="Freeform 30"/>
          <p:cNvSpPr>
            <a:spLocks/>
          </p:cNvSpPr>
          <p:nvPr userDrawn="1"/>
        </p:nvSpPr>
        <p:spPr bwMode="auto">
          <a:xfrm>
            <a:off x="7331075" y="1931690"/>
            <a:ext cx="371475" cy="98425"/>
          </a:xfrm>
          <a:custGeom>
            <a:avLst/>
            <a:gdLst>
              <a:gd name="T0" fmla="*/ 87 w 2807"/>
              <a:gd name="T1" fmla="*/ 343 h 743"/>
              <a:gd name="T2" fmla="*/ 203 w 2807"/>
              <a:gd name="T3" fmla="*/ 417 h 743"/>
              <a:gd name="T4" fmla="*/ 319 w 2807"/>
              <a:gd name="T5" fmla="*/ 479 h 743"/>
              <a:gd name="T6" fmla="*/ 430 w 2807"/>
              <a:gd name="T7" fmla="*/ 529 h 743"/>
              <a:gd name="T8" fmla="*/ 603 w 2807"/>
              <a:gd name="T9" fmla="*/ 595 h 743"/>
              <a:gd name="T10" fmla="*/ 724 w 2807"/>
              <a:gd name="T11" fmla="*/ 633 h 743"/>
              <a:gd name="T12" fmla="*/ 857 w 2807"/>
              <a:gd name="T13" fmla="*/ 666 h 743"/>
              <a:gd name="T14" fmla="*/ 1001 w 2807"/>
              <a:gd name="T15" fmla="*/ 696 h 743"/>
              <a:gd name="T16" fmla="*/ 1157 w 2807"/>
              <a:gd name="T17" fmla="*/ 719 h 743"/>
              <a:gd name="T18" fmla="*/ 1324 w 2807"/>
              <a:gd name="T19" fmla="*/ 736 h 743"/>
              <a:gd name="T20" fmla="*/ 1502 w 2807"/>
              <a:gd name="T21" fmla="*/ 743 h 743"/>
              <a:gd name="T22" fmla="*/ 1689 w 2807"/>
              <a:gd name="T23" fmla="*/ 738 h 743"/>
              <a:gd name="T24" fmla="*/ 1819 w 2807"/>
              <a:gd name="T25" fmla="*/ 729 h 743"/>
              <a:gd name="T26" fmla="*/ 1999 w 2807"/>
              <a:gd name="T27" fmla="*/ 706 h 743"/>
              <a:gd name="T28" fmla="*/ 2159 w 2807"/>
              <a:gd name="T29" fmla="*/ 678 h 743"/>
              <a:gd name="T30" fmla="*/ 2302 w 2807"/>
              <a:gd name="T31" fmla="*/ 643 h 743"/>
              <a:gd name="T32" fmla="*/ 2426 w 2807"/>
              <a:gd name="T33" fmla="*/ 605 h 743"/>
              <a:gd name="T34" fmla="*/ 2533 w 2807"/>
              <a:gd name="T35" fmla="*/ 566 h 743"/>
              <a:gd name="T36" fmla="*/ 2672 w 2807"/>
              <a:gd name="T37" fmla="*/ 505 h 743"/>
              <a:gd name="T38" fmla="*/ 2773 w 2807"/>
              <a:gd name="T39" fmla="*/ 449 h 743"/>
              <a:gd name="T40" fmla="*/ 2807 w 2807"/>
              <a:gd name="T41" fmla="*/ 426 h 743"/>
              <a:gd name="T42" fmla="*/ 2745 w 2807"/>
              <a:gd name="T43" fmla="*/ 402 h 743"/>
              <a:gd name="T44" fmla="*/ 2688 w 2807"/>
              <a:gd name="T45" fmla="*/ 372 h 743"/>
              <a:gd name="T46" fmla="*/ 2586 w 2807"/>
              <a:gd name="T47" fmla="*/ 303 h 743"/>
              <a:gd name="T48" fmla="*/ 2529 w 2807"/>
              <a:gd name="T49" fmla="*/ 256 h 743"/>
              <a:gd name="T50" fmla="*/ 2518 w 2807"/>
              <a:gd name="T51" fmla="*/ 294 h 743"/>
              <a:gd name="T52" fmla="*/ 2507 w 2807"/>
              <a:gd name="T53" fmla="*/ 381 h 743"/>
              <a:gd name="T54" fmla="*/ 2499 w 2807"/>
              <a:gd name="T55" fmla="*/ 413 h 743"/>
              <a:gd name="T56" fmla="*/ 2443 w 2807"/>
              <a:gd name="T57" fmla="*/ 391 h 743"/>
              <a:gd name="T58" fmla="*/ 2423 w 2807"/>
              <a:gd name="T59" fmla="*/ 381 h 743"/>
              <a:gd name="T60" fmla="*/ 2392 w 2807"/>
              <a:gd name="T61" fmla="*/ 357 h 743"/>
              <a:gd name="T62" fmla="*/ 2361 w 2807"/>
              <a:gd name="T63" fmla="*/ 324 h 743"/>
              <a:gd name="T64" fmla="*/ 2334 w 2807"/>
              <a:gd name="T65" fmla="*/ 283 h 743"/>
              <a:gd name="T66" fmla="*/ 2316 w 2807"/>
              <a:gd name="T67" fmla="*/ 235 h 743"/>
              <a:gd name="T68" fmla="*/ 2310 w 2807"/>
              <a:gd name="T69" fmla="*/ 199 h 743"/>
              <a:gd name="T70" fmla="*/ 2252 w 2807"/>
              <a:gd name="T71" fmla="*/ 195 h 743"/>
              <a:gd name="T72" fmla="*/ 2110 w 2807"/>
              <a:gd name="T73" fmla="*/ 243 h 743"/>
              <a:gd name="T74" fmla="*/ 1984 w 2807"/>
              <a:gd name="T75" fmla="*/ 277 h 743"/>
              <a:gd name="T76" fmla="*/ 1843 w 2807"/>
              <a:gd name="T77" fmla="*/ 303 h 743"/>
              <a:gd name="T78" fmla="*/ 1697 w 2807"/>
              <a:gd name="T79" fmla="*/ 319 h 743"/>
              <a:gd name="T80" fmla="*/ 1558 w 2807"/>
              <a:gd name="T81" fmla="*/ 322 h 743"/>
              <a:gd name="T82" fmla="*/ 1293 w 2807"/>
              <a:gd name="T83" fmla="*/ 312 h 743"/>
              <a:gd name="T84" fmla="*/ 1030 w 2807"/>
              <a:gd name="T85" fmla="*/ 282 h 743"/>
              <a:gd name="T86" fmla="*/ 855 w 2807"/>
              <a:gd name="T87" fmla="*/ 251 h 743"/>
              <a:gd name="T88" fmla="*/ 725 w 2807"/>
              <a:gd name="T89" fmla="*/ 221 h 743"/>
              <a:gd name="T90" fmla="*/ 594 w 2807"/>
              <a:gd name="T91" fmla="*/ 185 h 743"/>
              <a:gd name="T92" fmla="*/ 465 w 2807"/>
              <a:gd name="T93" fmla="*/ 143 h 743"/>
              <a:gd name="T94" fmla="*/ 336 w 2807"/>
              <a:gd name="T95" fmla="*/ 94 h 743"/>
              <a:gd name="T96" fmla="*/ 251 w 2807"/>
              <a:gd name="T97" fmla="*/ 58 h 743"/>
              <a:gd name="T98" fmla="*/ 122 w 2807"/>
              <a:gd name="T99" fmla="*/ 0 h 743"/>
              <a:gd name="T100" fmla="*/ 119 w 2807"/>
              <a:gd name="T101" fmla="*/ 19 h 743"/>
              <a:gd name="T102" fmla="*/ 121 w 2807"/>
              <a:gd name="T103" fmla="*/ 51 h 743"/>
              <a:gd name="T104" fmla="*/ 136 w 2807"/>
              <a:gd name="T105" fmla="*/ 96 h 743"/>
              <a:gd name="T106" fmla="*/ 171 w 2807"/>
              <a:gd name="T107" fmla="*/ 156 h 743"/>
              <a:gd name="T108" fmla="*/ 207 w 2807"/>
              <a:gd name="T109" fmla="*/ 204 h 743"/>
              <a:gd name="T110" fmla="*/ 151 w 2807"/>
              <a:gd name="T111" fmla="*/ 199 h 743"/>
              <a:gd name="T112" fmla="*/ 98 w 2807"/>
              <a:gd name="T113" fmla="*/ 204 h 743"/>
              <a:gd name="T114" fmla="*/ 69 w 2807"/>
              <a:gd name="T115" fmla="*/ 215 h 743"/>
              <a:gd name="T116" fmla="*/ 32 w 2807"/>
              <a:gd name="T117" fmla="*/ 244 h 743"/>
              <a:gd name="T118" fmla="*/ 7 w 2807"/>
              <a:gd name="T119" fmla="*/ 2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07" h="743">
                <a:moveTo>
                  <a:pt x="0" y="284"/>
                </a:moveTo>
                <a:lnTo>
                  <a:pt x="0" y="284"/>
                </a:lnTo>
                <a:lnTo>
                  <a:pt x="87" y="343"/>
                </a:lnTo>
                <a:lnTo>
                  <a:pt x="127" y="369"/>
                </a:lnTo>
                <a:lnTo>
                  <a:pt x="166" y="394"/>
                </a:lnTo>
                <a:lnTo>
                  <a:pt x="203" y="417"/>
                </a:lnTo>
                <a:lnTo>
                  <a:pt x="241" y="438"/>
                </a:lnTo>
                <a:lnTo>
                  <a:pt x="280" y="460"/>
                </a:lnTo>
                <a:lnTo>
                  <a:pt x="319" y="479"/>
                </a:lnTo>
                <a:lnTo>
                  <a:pt x="319" y="479"/>
                </a:lnTo>
                <a:lnTo>
                  <a:pt x="372" y="504"/>
                </a:lnTo>
                <a:lnTo>
                  <a:pt x="430" y="529"/>
                </a:lnTo>
                <a:lnTo>
                  <a:pt x="495" y="556"/>
                </a:lnTo>
                <a:lnTo>
                  <a:pt x="565" y="581"/>
                </a:lnTo>
                <a:lnTo>
                  <a:pt x="603" y="595"/>
                </a:lnTo>
                <a:lnTo>
                  <a:pt x="642" y="607"/>
                </a:lnTo>
                <a:lnTo>
                  <a:pt x="682" y="620"/>
                </a:lnTo>
                <a:lnTo>
                  <a:pt x="724" y="633"/>
                </a:lnTo>
                <a:lnTo>
                  <a:pt x="767" y="644"/>
                </a:lnTo>
                <a:lnTo>
                  <a:pt x="811" y="655"/>
                </a:lnTo>
                <a:lnTo>
                  <a:pt x="857" y="666"/>
                </a:lnTo>
                <a:lnTo>
                  <a:pt x="903" y="677"/>
                </a:lnTo>
                <a:lnTo>
                  <a:pt x="952" y="687"/>
                </a:lnTo>
                <a:lnTo>
                  <a:pt x="1001" y="696"/>
                </a:lnTo>
                <a:lnTo>
                  <a:pt x="1052" y="705"/>
                </a:lnTo>
                <a:lnTo>
                  <a:pt x="1104" y="713"/>
                </a:lnTo>
                <a:lnTo>
                  <a:pt x="1157" y="719"/>
                </a:lnTo>
                <a:lnTo>
                  <a:pt x="1212" y="727"/>
                </a:lnTo>
                <a:lnTo>
                  <a:pt x="1267" y="732"/>
                </a:lnTo>
                <a:lnTo>
                  <a:pt x="1324" y="736"/>
                </a:lnTo>
                <a:lnTo>
                  <a:pt x="1382" y="739"/>
                </a:lnTo>
                <a:lnTo>
                  <a:pt x="1442" y="741"/>
                </a:lnTo>
                <a:lnTo>
                  <a:pt x="1502" y="743"/>
                </a:lnTo>
                <a:lnTo>
                  <a:pt x="1563" y="742"/>
                </a:lnTo>
                <a:lnTo>
                  <a:pt x="1626" y="741"/>
                </a:lnTo>
                <a:lnTo>
                  <a:pt x="1689" y="738"/>
                </a:lnTo>
                <a:lnTo>
                  <a:pt x="1754" y="734"/>
                </a:lnTo>
                <a:lnTo>
                  <a:pt x="1819" y="729"/>
                </a:lnTo>
                <a:lnTo>
                  <a:pt x="1819" y="729"/>
                </a:lnTo>
                <a:lnTo>
                  <a:pt x="1881" y="723"/>
                </a:lnTo>
                <a:lnTo>
                  <a:pt x="1941" y="714"/>
                </a:lnTo>
                <a:lnTo>
                  <a:pt x="1999" y="706"/>
                </a:lnTo>
                <a:lnTo>
                  <a:pt x="2054" y="697"/>
                </a:lnTo>
                <a:lnTo>
                  <a:pt x="2108" y="688"/>
                </a:lnTo>
                <a:lnTo>
                  <a:pt x="2159" y="678"/>
                </a:lnTo>
                <a:lnTo>
                  <a:pt x="2209" y="666"/>
                </a:lnTo>
                <a:lnTo>
                  <a:pt x="2257" y="655"/>
                </a:lnTo>
                <a:lnTo>
                  <a:pt x="2302" y="643"/>
                </a:lnTo>
                <a:lnTo>
                  <a:pt x="2346" y="631"/>
                </a:lnTo>
                <a:lnTo>
                  <a:pt x="2387" y="618"/>
                </a:lnTo>
                <a:lnTo>
                  <a:pt x="2426" y="605"/>
                </a:lnTo>
                <a:lnTo>
                  <a:pt x="2464" y="593"/>
                </a:lnTo>
                <a:lnTo>
                  <a:pt x="2500" y="579"/>
                </a:lnTo>
                <a:lnTo>
                  <a:pt x="2533" y="566"/>
                </a:lnTo>
                <a:lnTo>
                  <a:pt x="2564" y="554"/>
                </a:lnTo>
                <a:lnTo>
                  <a:pt x="2622" y="528"/>
                </a:lnTo>
                <a:lnTo>
                  <a:pt x="2672" y="505"/>
                </a:lnTo>
                <a:lnTo>
                  <a:pt x="2713" y="483"/>
                </a:lnTo>
                <a:lnTo>
                  <a:pt x="2747" y="465"/>
                </a:lnTo>
                <a:lnTo>
                  <a:pt x="2773" y="449"/>
                </a:lnTo>
                <a:lnTo>
                  <a:pt x="2792" y="436"/>
                </a:lnTo>
                <a:lnTo>
                  <a:pt x="2807" y="426"/>
                </a:lnTo>
                <a:lnTo>
                  <a:pt x="2807" y="426"/>
                </a:lnTo>
                <a:lnTo>
                  <a:pt x="2786" y="419"/>
                </a:lnTo>
                <a:lnTo>
                  <a:pt x="2766" y="410"/>
                </a:lnTo>
                <a:lnTo>
                  <a:pt x="2745" y="402"/>
                </a:lnTo>
                <a:lnTo>
                  <a:pt x="2726" y="391"/>
                </a:lnTo>
                <a:lnTo>
                  <a:pt x="2706" y="382"/>
                </a:lnTo>
                <a:lnTo>
                  <a:pt x="2688" y="372"/>
                </a:lnTo>
                <a:lnTo>
                  <a:pt x="2651" y="349"/>
                </a:lnTo>
                <a:lnTo>
                  <a:pt x="2618" y="327"/>
                </a:lnTo>
                <a:lnTo>
                  <a:pt x="2586" y="303"/>
                </a:lnTo>
                <a:lnTo>
                  <a:pt x="2556" y="280"/>
                </a:lnTo>
                <a:lnTo>
                  <a:pt x="2529" y="256"/>
                </a:lnTo>
                <a:lnTo>
                  <a:pt x="2529" y="256"/>
                </a:lnTo>
                <a:lnTo>
                  <a:pt x="2524" y="266"/>
                </a:lnTo>
                <a:lnTo>
                  <a:pt x="2521" y="279"/>
                </a:lnTo>
                <a:lnTo>
                  <a:pt x="2518" y="294"/>
                </a:lnTo>
                <a:lnTo>
                  <a:pt x="2515" y="312"/>
                </a:lnTo>
                <a:lnTo>
                  <a:pt x="2515" y="312"/>
                </a:lnTo>
                <a:lnTo>
                  <a:pt x="2507" y="381"/>
                </a:lnTo>
                <a:lnTo>
                  <a:pt x="2503" y="414"/>
                </a:lnTo>
                <a:lnTo>
                  <a:pt x="2503" y="414"/>
                </a:lnTo>
                <a:lnTo>
                  <a:pt x="2499" y="413"/>
                </a:lnTo>
                <a:lnTo>
                  <a:pt x="2489" y="410"/>
                </a:lnTo>
                <a:lnTo>
                  <a:pt x="2470" y="403"/>
                </a:lnTo>
                <a:lnTo>
                  <a:pt x="2443" y="391"/>
                </a:lnTo>
                <a:lnTo>
                  <a:pt x="2443" y="391"/>
                </a:lnTo>
                <a:lnTo>
                  <a:pt x="2433" y="387"/>
                </a:lnTo>
                <a:lnTo>
                  <a:pt x="2423" y="381"/>
                </a:lnTo>
                <a:lnTo>
                  <a:pt x="2413" y="374"/>
                </a:lnTo>
                <a:lnTo>
                  <a:pt x="2403" y="366"/>
                </a:lnTo>
                <a:lnTo>
                  <a:pt x="2392" y="357"/>
                </a:lnTo>
                <a:lnTo>
                  <a:pt x="2381" y="347"/>
                </a:lnTo>
                <a:lnTo>
                  <a:pt x="2371" y="336"/>
                </a:lnTo>
                <a:lnTo>
                  <a:pt x="2361" y="324"/>
                </a:lnTo>
                <a:lnTo>
                  <a:pt x="2351" y="312"/>
                </a:lnTo>
                <a:lnTo>
                  <a:pt x="2342" y="297"/>
                </a:lnTo>
                <a:lnTo>
                  <a:pt x="2334" y="283"/>
                </a:lnTo>
                <a:lnTo>
                  <a:pt x="2326" y="268"/>
                </a:lnTo>
                <a:lnTo>
                  <a:pt x="2320" y="251"/>
                </a:lnTo>
                <a:lnTo>
                  <a:pt x="2316" y="235"/>
                </a:lnTo>
                <a:lnTo>
                  <a:pt x="2312" y="216"/>
                </a:lnTo>
                <a:lnTo>
                  <a:pt x="2310" y="199"/>
                </a:lnTo>
                <a:lnTo>
                  <a:pt x="2310" y="199"/>
                </a:lnTo>
                <a:lnTo>
                  <a:pt x="2309" y="174"/>
                </a:lnTo>
                <a:lnTo>
                  <a:pt x="2309" y="174"/>
                </a:lnTo>
                <a:lnTo>
                  <a:pt x="2252" y="195"/>
                </a:lnTo>
                <a:lnTo>
                  <a:pt x="2186" y="218"/>
                </a:lnTo>
                <a:lnTo>
                  <a:pt x="2149" y="231"/>
                </a:lnTo>
                <a:lnTo>
                  <a:pt x="2110" y="243"/>
                </a:lnTo>
                <a:lnTo>
                  <a:pt x="2069" y="254"/>
                </a:lnTo>
                <a:lnTo>
                  <a:pt x="2028" y="266"/>
                </a:lnTo>
                <a:lnTo>
                  <a:pt x="1984" y="277"/>
                </a:lnTo>
                <a:lnTo>
                  <a:pt x="1938" y="286"/>
                </a:lnTo>
                <a:lnTo>
                  <a:pt x="1892" y="295"/>
                </a:lnTo>
                <a:lnTo>
                  <a:pt x="1843" y="303"/>
                </a:lnTo>
                <a:lnTo>
                  <a:pt x="1795" y="311"/>
                </a:lnTo>
                <a:lnTo>
                  <a:pt x="1746" y="316"/>
                </a:lnTo>
                <a:lnTo>
                  <a:pt x="1697" y="319"/>
                </a:lnTo>
                <a:lnTo>
                  <a:pt x="1647" y="321"/>
                </a:lnTo>
                <a:lnTo>
                  <a:pt x="1647" y="321"/>
                </a:lnTo>
                <a:lnTo>
                  <a:pt x="1558" y="322"/>
                </a:lnTo>
                <a:lnTo>
                  <a:pt x="1470" y="321"/>
                </a:lnTo>
                <a:lnTo>
                  <a:pt x="1382" y="317"/>
                </a:lnTo>
                <a:lnTo>
                  <a:pt x="1293" y="312"/>
                </a:lnTo>
                <a:lnTo>
                  <a:pt x="1205" y="304"/>
                </a:lnTo>
                <a:lnTo>
                  <a:pt x="1118" y="294"/>
                </a:lnTo>
                <a:lnTo>
                  <a:pt x="1030" y="282"/>
                </a:lnTo>
                <a:lnTo>
                  <a:pt x="943" y="268"/>
                </a:lnTo>
                <a:lnTo>
                  <a:pt x="899" y="259"/>
                </a:lnTo>
                <a:lnTo>
                  <a:pt x="855" y="251"/>
                </a:lnTo>
                <a:lnTo>
                  <a:pt x="812" y="241"/>
                </a:lnTo>
                <a:lnTo>
                  <a:pt x="768" y="231"/>
                </a:lnTo>
                <a:lnTo>
                  <a:pt x="725" y="221"/>
                </a:lnTo>
                <a:lnTo>
                  <a:pt x="681" y="209"/>
                </a:lnTo>
                <a:lnTo>
                  <a:pt x="638" y="197"/>
                </a:lnTo>
                <a:lnTo>
                  <a:pt x="594" y="185"/>
                </a:lnTo>
                <a:lnTo>
                  <a:pt x="551" y="171"/>
                </a:lnTo>
                <a:lnTo>
                  <a:pt x="508" y="157"/>
                </a:lnTo>
                <a:lnTo>
                  <a:pt x="465" y="143"/>
                </a:lnTo>
                <a:lnTo>
                  <a:pt x="422" y="127"/>
                </a:lnTo>
                <a:lnTo>
                  <a:pt x="379" y="111"/>
                </a:lnTo>
                <a:lnTo>
                  <a:pt x="336" y="94"/>
                </a:lnTo>
                <a:lnTo>
                  <a:pt x="294" y="76"/>
                </a:lnTo>
                <a:lnTo>
                  <a:pt x="251" y="58"/>
                </a:lnTo>
                <a:lnTo>
                  <a:pt x="251" y="58"/>
                </a:lnTo>
                <a:lnTo>
                  <a:pt x="165" y="19"/>
                </a:lnTo>
                <a:lnTo>
                  <a:pt x="122" y="0"/>
                </a:lnTo>
                <a:lnTo>
                  <a:pt x="122" y="0"/>
                </a:lnTo>
                <a:lnTo>
                  <a:pt x="121" y="3"/>
                </a:lnTo>
                <a:lnTo>
                  <a:pt x="119" y="12"/>
                </a:lnTo>
                <a:lnTo>
                  <a:pt x="119" y="19"/>
                </a:lnTo>
                <a:lnTo>
                  <a:pt x="119" y="28"/>
                </a:lnTo>
                <a:lnTo>
                  <a:pt x="119" y="39"/>
                </a:lnTo>
                <a:lnTo>
                  <a:pt x="121" y="51"/>
                </a:lnTo>
                <a:lnTo>
                  <a:pt x="125" y="64"/>
                </a:lnTo>
                <a:lnTo>
                  <a:pt x="129" y="79"/>
                </a:lnTo>
                <a:lnTo>
                  <a:pt x="136" y="96"/>
                </a:lnTo>
                <a:lnTo>
                  <a:pt x="145" y="114"/>
                </a:lnTo>
                <a:lnTo>
                  <a:pt x="156" y="135"/>
                </a:lnTo>
                <a:lnTo>
                  <a:pt x="171" y="156"/>
                </a:lnTo>
                <a:lnTo>
                  <a:pt x="187" y="180"/>
                </a:lnTo>
                <a:lnTo>
                  <a:pt x="207" y="204"/>
                </a:lnTo>
                <a:lnTo>
                  <a:pt x="207" y="204"/>
                </a:lnTo>
                <a:lnTo>
                  <a:pt x="189" y="201"/>
                </a:lnTo>
                <a:lnTo>
                  <a:pt x="170" y="199"/>
                </a:lnTo>
                <a:lnTo>
                  <a:pt x="151" y="199"/>
                </a:lnTo>
                <a:lnTo>
                  <a:pt x="132" y="199"/>
                </a:lnTo>
                <a:lnTo>
                  <a:pt x="114" y="201"/>
                </a:lnTo>
                <a:lnTo>
                  <a:pt x="98" y="204"/>
                </a:lnTo>
                <a:lnTo>
                  <a:pt x="83" y="209"/>
                </a:lnTo>
                <a:lnTo>
                  <a:pt x="69" y="215"/>
                </a:lnTo>
                <a:lnTo>
                  <a:pt x="69" y="215"/>
                </a:lnTo>
                <a:lnTo>
                  <a:pt x="55" y="224"/>
                </a:lnTo>
                <a:lnTo>
                  <a:pt x="42" y="234"/>
                </a:lnTo>
                <a:lnTo>
                  <a:pt x="32" y="244"/>
                </a:lnTo>
                <a:lnTo>
                  <a:pt x="21" y="253"/>
                </a:lnTo>
                <a:lnTo>
                  <a:pt x="13" y="262"/>
                </a:lnTo>
                <a:lnTo>
                  <a:pt x="7" y="272"/>
                </a:lnTo>
                <a:lnTo>
                  <a:pt x="0" y="28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3" name="Freeform 31"/>
          <p:cNvSpPr>
            <a:spLocks/>
          </p:cNvSpPr>
          <p:nvPr userDrawn="1"/>
        </p:nvSpPr>
        <p:spPr bwMode="auto">
          <a:xfrm>
            <a:off x="7248525" y="1618953"/>
            <a:ext cx="377825" cy="271463"/>
          </a:xfrm>
          <a:custGeom>
            <a:avLst/>
            <a:gdLst>
              <a:gd name="T0" fmla="*/ 2491 w 2863"/>
              <a:gd name="T1" fmla="*/ 103 h 2054"/>
              <a:gd name="T2" fmla="*/ 2575 w 2863"/>
              <a:gd name="T3" fmla="*/ 23 h 2054"/>
              <a:gd name="T4" fmla="*/ 2196 w 2863"/>
              <a:gd name="T5" fmla="*/ 132 h 2054"/>
              <a:gd name="T6" fmla="*/ 1671 w 2863"/>
              <a:gd name="T7" fmla="*/ 429 h 2054"/>
              <a:gd name="T8" fmla="*/ 1528 w 2863"/>
              <a:gd name="T9" fmla="*/ 462 h 2054"/>
              <a:gd name="T10" fmla="*/ 1416 w 2863"/>
              <a:gd name="T11" fmla="*/ 568 h 2054"/>
              <a:gd name="T12" fmla="*/ 1409 w 2863"/>
              <a:gd name="T13" fmla="*/ 634 h 2054"/>
              <a:gd name="T14" fmla="*/ 1479 w 2863"/>
              <a:gd name="T15" fmla="*/ 748 h 2054"/>
              <a:gd name="T16" fmla="*/ 1586 w 2863"/>
              <a:gd name="T17" fmla="*/ 787 h 2054"/>
              <a:gd name="T18" fmla="*/ 1476 w 2863"/>
              <a:gd name="T19" fmla="*/ 974 h 2054"/>
              <a:gd name="T20" fmla="*/ 1133 w 2863"/>
              <a:gd name="T21" fmla="*/ 1199 h 2054"/>
              <a:gd name="T22" fmla="*/ 799 w 2863"/>
              <a:gd name="T23" fmla="*/ 1254 h 2054"/>
              <a:gd name="T24" fmla="*/ 634 w 2863"/>
              <a:gd name="T25" fmla="*/ 1102 h 2054"/>
              <a:gd name="T26" fmla="*/ 539 w 2863"/>
              <a:gd name="T27" fmla="*/ 1015 h 2054"/>
              <a:gd name="T28" fmla="*/ 406 w 2863"/>
              <a:gd name="T29" fmla="*/ 1023 h 2054"/>
              <a:gd name="T30" fmla="*/ 231 w 2863"/>
              <a:gd name="T31" fmla="*/ 1090 h 2054"/>
              <a:gd name="T32" fmla="*/ 382 w 2863"/>
              <a:gd name="T33" fmla="*/ 1121 h 2054"/>
              <a:gd name="T34" fmla="*/ 351 w 2863"/>
              <a:gd name="T35" fmla="*/ 1168 h 2054"/>
              <a:gd name="T36" fmla="*/ 418 w 2863"/>
              <a:gd name="T37" fmla="*/ 1270 h 2054"/>
              <a:gd name="T38" fmla="*/ 608 w 2863"/>
              <a:gd name="T39" fmla="*/ 1387 h 2054"/>
              <a:gd name="T40" fmla="*/ 314 w 2863"/>
              <a:gd name="T41" fmla="*/ 1296 h 2054"/>
              <a:gd name="T42" fmla="*/ 234 w 2863"/>
              <a:gd name="T43" fmla="*/ 1324 h 2054"/>
              <a:gd name="T44" fmla="*/ 77 w 2863"/>
              <a:gd name="T45" fmla="*/ 1367 h 2054"/>
              <a:gd name="T46" fmla="*/ 0 w 2863"/>
              <a:gd name="T47" fmla="*/ 1480 h 2054"/>
              <a:gd name="T48" fmla="*/ 63 w 2863"/>
              <a:gd name="T49" fmla="*/ 1501 h 2054"/>
              <a:gd name="T50" fmla="*/ 166 w 2863"/>
              <a:gd name="T51" fmla="*/ 1461 h 2054"/>
              <a:gd name="T52" fmla="*/ 187 w 2863"/>
              <a:gd name="T53" fmla="*/ 1573 h 2054"/>
              <a:gd name="T54" fmla="*/ 354 w 2863"/>
              <a:gd name="T55" fmla="*/ 1597 h 2054"/>
              <a:gd name="T56" fmla="*/ 616 w 2863"/>
              <a:gd name="T57" fmla="*/ 1588 h 2054"/>
              <a:gd name="T58" fmla="*/ 382 w 2863"/>
              <a:gd name="T59" fmla="*/ 1636 h 2054"/>
              <a:gd name="T60" fmla="*/ 295 w 2863"/>
              <a:gd name="T61" fmla="*/ 1696 h 2054"/>
              <a:gd name="T62" fmla="*/ 254 w 2863"/>
              <a:gd name="T63" fmla="*/ 1795 h 2054"/>
              <a:gd name="T64" fmla="*/ 239 w 2863"/>
              <a:gd name="T65" fmla="*/ 1953 h 2054"/>
              <a:gd name="T66" fmla="*/ 335 w 2863"/>
              <a:gd name="T67" fmla="*/ 2045 h 2054"/>
              <a:gd name="T68" fmla="*/ 341 w 2863"/>
              <a:gd name="T69" fmla="*/ 1906 h 2054"/>
              <a:gd name="T70" fmla="*/ 417 w 2863"/>
              <a:gd name="T71" fmla="*/ 1946 h 2054"/>
              <a:gd name="T72" fmla="*/ 509 w 2863"/>
              <a:gd name="T73" fmla="*/ 1935 h 2054"/>
              <a:gd name="T74" fmla="*/ 732 w 2863"/>
              <a:gd name="T75" fmla="*/ 1733 h 2054"/>
              <a:gd name="T76" fmla="*/ 874 w 2863"/>
              <a:gd name="T77" fmla="*/ 1691 h 2054"/>
              <a:gd name="T78" fmla="*/ 870 w 2863"/>
              <a:gd name="T79" fmla="*/ 1786 h 2054"/>
              <a:gd name="T80" fmla="*/ 945 w 2863"/>
              <a:gd name="T81" fmla="*/ 1834 h 2054"/>
              <a:gd name="T82" fmla="*/ 875 w 2863"/>
              <a:gd name="T83" fmla="*/ 1948 h 2054"/>
              <a:gd name="T84" fmla="*/ 1004 w 2863"/>
              <a:gd name="T85" fmla="*/ 1919 h 2054"/>
              <a:gd name="T86" fmla="*/ 1100 w 2863"/>
              <a:gd name="T87" fmla="*/ 1787 h 2054"/>
              <a:gd name="T88" fmla="*/ 1159 w 2863"/>
              <a:gd name="T89" fmla="*/ 1734 h 2054"/>
              <a:gd name="T90" fmla="*/ 1183 w 2863"/>
              <a:gd name="T91" fmla="*/ 1628 h 2054"/>
              <a:gd name="T92" fmla="*/ 1338 w 2863"/>
              <a:gd name="T93" fmla="*/ 1564 h 2054"/>
              <a:gd name="T94" fmla="*/ 1370 w 2863"/>
              <a:gd name="T95" fmla="*/ 1465 h 2054"/>
              <a:gd name="T96" fmla="*/ 1461 w 2863"/>
              <a:gd name="T97" fmla="*/ 1462 h 2054"/>
              <a:gd name="T98" fmla="*/ 1684 w 2863"/>
              <a:gd name="T99" fmla="*/ 1556 h 2054"/>
              <a:gd name="T100" fmla="*/ 1888 w 2863"/>
              <a:gd name="T101" fmla="*/ 1440 h 2054"/>
              <a:gd name="T102" fmla="*/ 1799 w 2863"/>
              <a:gd name="T103" fmla="*/ 1308 h 2054"/>
              <a:gd name="T104" fmla="*/ 1857 w 2863"/>
              <a:gd name="T105" fmla="*/ 1327 h 2054"/>
              <a:gd name="T106" fmla="*/ 2183 w 2863"/>
              <a:gd name="T107" fmla="*/ 1273 h 2054"/>
              <a:gd name="T108" fmla="*/ 2142 w 2863"/>
              <a:gd name="T109" fmla="*/ 1164 h 2054"/>
              <a:gd name="T110" fmla="*/ 2112 w 2863"/>
              <a:gd name="T111" fmla="*/ 1069 h 2054"/>
              <a:gd name="T112" fmla="*/ 2121 w 2863"/>
              <a:gd name="T113" fmla="*/ 977 h 2054"/>
              <a:gd name="T114" fmla="*/ 2085 w 2863"/>
              <a:gd name="T115" fmla="*/ 807 h 2054"/>
              <a:gd name="T116" fmla="*/ 2859 w 2863"/>
              <a:gd name="T117" fmla="*/ 408 h 2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3" h="2054">
                <a:moveTo>
                  <a:pt x="2759" y="252"/>
                </a:moveTo>
                <a:lnTo>
                  <a:pt x="2759" y="252"/>
                </a:lnTo>
                <a:lnTo>
                  <a:pt x="2742" y="239"/>
                </a:lnTo>
                <a:lnTo>
                  <a:pt x="2725" y="227"/>
                </a:lnTo>
                <a:lnTo>
                  <a:pt x="2708" y="214"/>
                </a:lnTo>
                <a:lnTo>
                  <a:pt x="2690" y="203"/>
                </a:lnTo>
                <a:lnTo>
                  <a:pt x="2655" y="184"/>
                </a:lnTo>
                <a:lnTo>
                  <a:pt x="2621" y="165"/>
                </a:lnTo>
                <a:lnTo>
                  <a:pt x="2586" y="148"/>
                </a:lnTo>
                <a:lnTo>
                  <a:pt x="2553" y="133"/>
                </a:lnTo>
                <a:lnTo>
                  <a:pt x="2522" y="118"/>
                </a:lnTo>
                <a:lnTo>
                  <a:pt x="2491" y="103"/>
                </a:lnTo>
                <a:lnTo>
                  <a:pt x="2491" y="103"/>
                </a:lnTo>
                <a:lnTo>
                  <a:pt x="2507" y="93"/>
                </a:lnTo>
                <a:lnTo>
                  <a:pt x="2523" y="82"/>
                </a:lnTo>
                <a:lnTo>
                  <a:pt x="2540" y="68"/>
                </a:lnTo>
                <a:lnTo>
                  <a:pt x="2556" y="54"/>
                </a:lnTo>
                <a:lnTo>
                  <a:pt x="2570" y="41"/>
                </a:lnTo>
                <a:lnTo>
                  <a:pt x="2574" y="35"/>
                </a:lnTo>
                <a:lnTo>
                  <a:pt x="2577" y="30"/>
                </a:lnTo>
                <a:lnTo>
                  <a:pt x="2577" y="26"/>
                </a:lnTo>
                <a:lnTo>
                  <a:pt x="2577" y="24"/>
                </a:lnTo>
                <a:lnTo>
                  <a:pt x="2575" y="23"/>
                </a:lnTo>
                <a:lnTo>
                  <a:pt x="2575" y="23"/>
                </a:lnTo>
                <a:lnTo>
                  <a:pt x="2562" y="16"/>
                </a:lnTo>
                <a:lnTo>
                  <a:pt x="2550" y="10"/>
                </a:lnTo>
                <a:lnTo>
                  <a:pt x="2538" y="6"/>
                </a:lnTo>
                <a:lnTo>
                  <a:pt x="2527" y="4"/>
                </a:lnTo>
                <a:lnTo>
                  <a:pt x="2508" y="1"/>
                </a:lnTo>
                <a:lnTo>
                  <a:pt x="2501" y="0"/>
                </a:lnTo>
                <a:lnTo>
                  <a:pt x="2501" y="0"/>
                </a:lnTo>
                <a:lnTo>
                  <a:pt x="2440" y="24"/>
                </a:lnTo>
                <a:lnTo>
                  <a:pt x="2377" y="50"/>
                </a:lnTo>
                <a:lnTo>
                  <a:pt x="2317" y="76"/>
                </a:lnTo>
                <a:lnTo>
                  <a:pt x="2256" y="103"/>
                </a:lnTo>
                <a:lnTo>
                  <a:pt x="2196" y="132"/>
                </a:lnTo>
                <a:lnTo>
                  <a:pt x="2138" y="160"/>
                </a:lnTo>
                <a:lnTo>
                  <a:pt x="2081" y="189"/>
                </a:lnTo>
                <a:lnTo>
                  <a:pt x="2026" y="219"/>
                </a:lnTo>
                <a:lnTo>
                  <a:pt x="1972" y="247"/>
                </a:lnTo>
                <a:lnTo>
                  <a:pt x="1921" y="276"/>
                </a:lnTo>
                <a:lnTo>
                  <a:pt x="1872" y="303"/>
                </a:lnTo>
                <a:lnTo>
                  <a:pt x="1825" y="331"/>
                </a:lnTo>
                <a:lnTo>
                  <a:pt x="1782" y="358"/>
                </a:lnTo>
                <a:lnTo>
                  <a:pt x="1741" y="383"/>
                </a:lnTo>
                <a:lnTo>
                  <a:pt x="1705" y="407"/>
                </a:lnTo>
                <a:lnTo>
                  <a:pt x="1671" y="429"/>
                </a:lnTo>
                <a:lnTo>
                  <a:pt x="1671" y="429"/>
                </a:lnTo>
                <a:lnTo>
                  <a:pt x="1666" y="432"/>
                </a:lnTo>
                <a:lnTo>
                  <a:pt x="1666" y="432"/>
                </a:lnTo>
                <a:lnTo>
                  <a:pt x="1654" y="439"/>
                </a:lnTo>
                <a:lnTo>
                  <a:pt x="1643" y="446"/>
                </a:lnTo>
                <a:lnTo>
                  <a:pt x="1632" y="451"/>
                </a:lnTo>
                <a:lnTo>
                  <a:pt x="1620" y="455"/>
                </a:lnTo>
                <a:lnTo>
                  <a:pt x="1608" y="458"/>
                </a:lnTo>
                <a:lnTo>
                  <a:pt x="1597" y="461"/>
                </a:lnTo>
                <a:lnTo>
                  <a:pt x="1585" y="462"/>
                </a:lnTo>
                <a:lnTo>
                  <a:pt x="1574" y="463"/>
                </a:lnTo>
                <a:lnTo>
                  <a:pt x="1550" y="464"/>
                </a:lnTo>
                <a:lnTo>
                  <a:pt x="1528" y="462"/>
                </a:lnTo>
                <a:lnTo>
                  <a:pt x="1505" y="459"/>
                </a:lnTo>
                <a:lnTo>
                  <a:pt x="1485" y="454"/>
                </a:lnTo>
                <a:lnTo>
                  <a:pt x="1465" y="449"/>
                </a:lnTo>
                <a:lnTo>
                  <a:pt x="1448" y="442"/>
                </a:lnTo>
                <a:lnTo>
                  <a:pt x="1433" y="436"/>
                </a:lnTo>
                <a:lnTo>
                  <a:pt x="1418" y="430"/>
                </a:lnTo>
                <a:lnTo>
                  <a:pt x="1399" y="420"/>
                </a:lnTo>
                <a:lnTo>
                  <a:pt x="1393" y="416"/>
                </a:lnTo>
                <a:lnTo>
                  <a:pt x="1372" y="544"/>
                </a:lnTo>
                <a:lnTo>
                  <a:pt x="1372" y="544"/>
                </a:lnTo>
                <a:lnTo>
                  <a:pt x="1395" y="557"/>
                </a:lnTo>
                <a:lnTo>
                  <a:pt x="1416" y="568"/>
                </a:lnTo>
                <a:lnTo>
                  <a:pt x="1437" y="577"/>
                </a:lnTo>
                <a:lnTo>
                  <a:pt x="1454" y="586"/>
                </a:lnTo>
                <a:lnTo>
                  <a:pt x="1470" y="592"/>
                </a:lnTo>
                <a:lnTo>
                  <a:pt x="1486" y="596"/>
                </a:lnTo>
                <a:lnTo>
                  <a:pt x="1499" y="600"/>
                </a:lnTo>
                <a:lnTo>
                  <a:pt x="1510" y="602"/>
                </a:lnTo>
                <a:lnTo>
                  <a:pt x="1510" y="602"/>
                </a:lnTo>
                <a:lnTo>
                  <a:pt x="1491" y="606"/>
                </a:lnTo>
                <a:lnTo>
                  <a:pt x="1470" y="611"/>
                </a:lnTo>
                <a:lnTo>
                  <a:pt x="1450" y="617"/>
                </a:lnTo>
                <a:lnTo>
                  <a:pt x="1428" y="625"/>
                </a:lnTo>
                <a:lnTo>
                  <a:pt x="1409" y="634"/>
                </a:lnTo>
                <a:lnTo>
                  <a:pt x="1391" y="645"/>
                </a:lnTo>
                <a:lnTo>
                  <a:pt x="1381" y="650"/>
                </a:lnTo>
                <a:lnTo>
                  <a:pt x="1373" y="656"/>
                </a:lnTo>
                <a:lnTo>
                  <a:pt x="1366" y="663"/>
                </a:lnTo>
                <a:lnTo>
                  <a:pt x="1360" y="670"/>
                </a:lnTo>
                <a:lnTo>
                  <a:pt x="1404" y="788"/>
                </a:lnTo>
                <a:lnTo>
                  <a:pt x="1404" y="788"/>
                </a:lnTo>
                <a:lnTo>
                  <a:pt x="1416" y="779"/>
                </a:lnTo>
                <a:lnTo>
                  <a:pt x="1432" y="770"/>
                </a:lnTo>
                <a:lnTo>
                  <a:pt x="1453" y="758"/>
                </a:lnTo>
                <a:lnTo>
                  <a:pt x="1465" y="753"/>
                </a:lnTo>
                <a:lnTo>
                  <a:pt x="1479" y="748"/>
                </a:lnTo>
                <a:lnTo>
                  <a:pt x="1494" y="743"/>
                </a:lnTo>
                <a:lnTo>
                  <a:pt x="1509" y="738"/>
                </a:lnTo>
                <a:lnTo>
                  <a:pt x="1527" y="734"/>
                </a:lnTo>
                <a:lnTo>
                  <a:pt x="1545" y="731"/>
                </a:lnTo>
                <a:lnTo>
                  <a:pt x="1564" y="729"/>
                </a:lnTo>
                <a:lnTo>
                  <a:pt x="1585" y="728"/>
                </a:lnTo>
                <a:lnTo>
                  <a:pt x="1585" y="728"/>
                </a:lnTo>
                <a:lnTo>
                  <a:pt x="1588" y="744"/>
                </a:lnTo>
                <a:lnTo>
                  <a:pt x="1588" y="744"/>
                </a:lnTo>
                <a:lnTo>
                  <a:pt x="1588" y="758"/>
                </a:lnTo>
                <a:lnTo>
                  <a:pt x="1588" y="773"/>
                </a:lnTo>
                <a:lnTo>
                  <a:pt x="1586" y="787"/>
                </a:lnTo>
                <a:lnTo>
                  <a:pt x="1583" y="802"/>
                </a:lnTo>
                <a:lnTo>
                  <a:pt x="1578" y="818"/>
                </a:lnTo>
                <a:lnTo>
                  <a:pt x="1573" y="833"/>
                </a:lnTo>
                <a:lnTo>
                  <a:pt x="1565" y="848"/>
                </a:lnTo>
                <a:lnTo>
                  <a:pt x="1557" y="864"/>
                </a:lnTo>
                <a:lnTo>
                  <a:pt x="1549" y="880"/>
                </a:lnTo>
                <a:lnTo>
                  <a:pt x="1539" y="895"/>
                </a:lnTo>
                <a:lnTo>
                  <a:pt x="1528" y="912"/>
                </a:lnTo>
                <a:lnTo>
                  <a:pt x="1516" y="927"/>
                </a:lnTo>
                <a:lnTo>
                  <a:pt x="1503" y="943"/>
                </a:lnTo>
                <a:lnTo>
                  <a:pt x="1490" y="959"/>
                </a:lnTo>
                <a:lnTo>
                  <a:pt x="1476" y="974"/>
                </a:lnTo>
                <a:lnTo>
                  <a:pt x="1461" y="989"/>
                </a:lnTo>
                <a:lnTo>
                  <a:pt x="1429" y="1020"/>
                </a:lnTo>
                <a:lnTo>
                  <a:pt x="1396" y="1049"/>
                </a:lnTo>
                <a:lnTo>
                  <a:pt x="1360" y="1076"/>
                </a:lnTo>
                <a:lnTo>
                  <a:pt x="1323" y="1102"/>
                </a:lnTo>
                <a:lnTo>
                  <a:pt x="1285" y="1126"/>
                </a:lnTo>
                <a:lnTo>
                  <a:pt x="1247" y="1148"/>
                </a:lnTo>
                <a:lnTo>
                  <a:pt x="1209" y="1167"/>
                </a:lnTo>
                <a:lnTo>
                  <a:pt x="1189" y="1177"/>
                </a:lnTo>
                <a:lnTo>
                  <a:pt x="1171" y="1185"/>
                </a:lnTo>
                <a:lnTo>
                  <a:pt x="1171" y="1185"/>
                </a:lnTo>
                <a:lnTo>
                  <a:pt x="1133" y="1199"/>
                </a:lnTo>
                <a:lnTo>
                  <a:pt x="1095" y="1211"/>
                </a:lnTo>
                <a:lnTo>
                  <a:pt x="1060" y="1223"/>
                </a:lnTo>
                <a:lnTo>
                  <a:pt x="1026" y="1232"/>
                </a:lnTo>
                <a:lnTo>
                  <a:pt x="993" y="1240"/>
                </a:lnTo>
                <a:lnTo>
                  <a:pt x="962" y="1246"/>
                </a:lnTo>
                <a:lnTo>
                  <a:pt x="933" y="1250"/>
                </a:lnTo>
                <a:lnTo>
                  <a:pt x="905" y="1254"/>
                </a:lnTo>
                <a:lnTo>
                  <a:pt x="879" y="1256"/>
                </a:lnTo>
                <a:lnTo>
                  <a:pt x="856" y="1257"/>
                </a:lnTo>
                <a:lnTo>
                  <a:pt x="834" y="1257"/>
                </a:lnTo>
                <a:lnTo>
                  <a:pt x="815" y="1256"/>
                </a:lnTo>
                <a:lnTo>
                  <a:pt x="799" y="1254"/>
                </a:lnTo>
                <a:lnTo>
                  <a:pt x="785" y="1251"/>
                </a:lnTo>
                <a:lnTo>
                  <a:pt x="774" y="1247"/>
                </a:lnTo>
                <a:lnTo>
                  <a:pt x="765" y="1243"/>
                </a:lnTo>
                <a:lnTo>
                  <a:pt x="765" y="1243"/>
                </a:lnTo>
                <a:lnTo>
                  <a:pt x="741" y="1227"/>
                </a:lnTo>
                <a:lnTo>
                  <a:pt x="720" y="1209"/>
                </a:lnTo>
                <a:lnTo>
                  <a:pt x="701" y="1191"/>
                </a:lnTo>
                <a:lnTo>
                  <a:pt x="685" y="1172"/>
                </a:lnTo>
                <a:lnTo>
                  <a:pt x="670" y="1155"/>
                </a:lnTo>
                <a:lnTo>
                  <a:pt x="656" y="1137"/>
                </a:lnTo>
                <a:lnTo>
                  <a:pt x="645" y="1119"/>
                </a:lnTo>
                <a:lnTo>
                  <a:pt x="634" y="1102"/>
                </a:lnTo>
                <a:lnTo>
                  <a:pt x="615" y="1071"/>
                </a:lnTo>
                <a:lnTo>
                  <a:pt x="605" y="1057"/>
                </a:lnTo>
                <a:lnTo>
                  <a:pt x="596" y="1045"/>
                </a:lnTo>
                <a:lnTo>
                  <a:pt x="587" y="1033"/>
                </a:lnTo>
                <a:lnTo>
                  <a:pt x="577" y="1025"/>
                </a:lnTo>
                <a:lnTo>
                  <a:pt x="565" y="1018"/>
                </a:lnTo>
                <a:lnTo>
                  <a:pt x="559" y="1015"/>
                </a:lnTo>
                <a:lnTo>
                  <a:pt x="553" y="1013"/>
                </a:lnTo>
                <a:lnTo>
                  <a:pt x="553" y="1013"/>
                </a:lnTo>
                <a:lnTo>
                  <a:pt x="549" y="1013"/>
                </a:lnTo>
                <a:lnTo>
                  <a:pt x="546" y="1013"/>
                </a:lnTo>
                <a:lnTo>
                  <a:pt x="539" y="1015"/>
                </a:lnTo>
                <a:lnTo>
                  <a:pt x="532" y="1018"/>
                </a:lnTo>
                <a:lnTo>
                  <a:pt x="524" y="1022"/>
                </a:lnTo>
                <a:lnTo>
                  <a:pt x="516" y="1026"/>
                </a:lnTo>
                <a:lnTo>
                  <a:pt x="507" y="1029"/>
                </a:lnTo>
                <a:lnTo>
                  <a:pt x="499" y="1031"/>
                </a:lnTo>
                <a:lnTo>
                  <a:pt x="494" y="1031"/>
                </a:lnTo>
                <a:lnTo>
                  <a:pt x="489" y="1031"/>
                </a:lnTo>
                <a:lnTo>
                  <a:pt x="489" y="1031"/>
                </a:lnTo>
                <a:lnTo>
                  <a:pt x="468" y="1028"/>
                </a:lnTo>
                <a:lnTo>
                  <a:pt x="448" y="1025"/>
                </a:lnTo>
                <a:lnTo>
                  <a:pt x="427" y="1024"/>
                </a:lnTo>
                <a:lnTo>
                  <a:pt x="406" y="1023"/>
                </a:lnTo>
                <a:lnTo>
                  <a:pt x="386" y="1023"/>
                </a:lnTo>
                <a:lnTo>
                  <a:pt x="366" y="1025"/>
                </a:lnTo>
                <a:lnTo>
                  <a:pt x="347" y="1027"/>
                </a:lnTo>
                <a:lnTo>
                  <a:pt x="327" y="1031"/>
                </a:lnTo>
                <a:lnTo>
                  <a:pt x="309" y="1035"/>
                </a:lnTo>
                <a:lnTo>
                  <a:pt x="292" y="1043"/>
                </a:lnTo>
                <a:lnTo>
                  <a:pt x="276" y="1050"/>
                </a:lnTo>
                <a:lnTo>
                  <a:pt x="262" y="1059"/>
                </a:lnTo>
                <a:lnTo>
                  <a:pt x="248" y="1070"/>
                </a:lnTo>
                <a:lnTo>
                  <a:pt x="242" y="1076"/>
                </a:lnTo>
                <a:lnTo>
                  <a:pt x="236" y="1082"/>
                </a:lnTo>
                <a:lnTo>
                  <a:pt x="231" y="1090"/>
                </a:lnTo>
                <a:lnTo>
                  <a:pt x="227" y="1098"/>
                </a:lnTo>
                <a:lnTo>
                  <a:pt x="223" y="1105"/>
                </a:lnTo>
                <a:lnTo>
                  <a:pt x="219" y="1114"/>
                </a:lnTo>
                <a:lnTo>
                  <a:pt x="219" y="1114"/>
                </a:lnTo>
                <a:lnTo>
                  <a:pt x="257" y="1112"/>
                </a:lnTo>
                <a:lnTo>
                  <a:pt x="292" y="1111"/>
                </a:lnTo>
                <a:lnTo>
                  <a:pt x="312" y="1111"/>
                </a:lnTo>
                <a:lnTo>
                  <a:pt x="331" y="1112"/>
                </a:lnTo>
                <a:lnTo>
                  <a:pt x="349" y="1113"/>
                </a:lnTo>
                <a:lnTo>
                  <a:pt x="364" y="1116"/>
                </a:lnTo>
                <a:lnTo>
                  <a:pt x="377" y="1119"/>
                </a:lnTo>
                <a:lnTo>
                  <a:pt x="382" y="1121"/>
                </a:lnTo>
                <a:lnTo>
                  <a:pt x="387" y="1123"/>
                </a:lnTo>
                <a:lnTo>
                  <a:pt x="389" y="1126"/>
                </a:lnTo>
                <a:lnTo>
                  <a:pt x="391" y="1130"/>
                </a:lnTo>
                <a:lnTo>
                  <a:pt x="391" y="1133"/>
                </a:lnTo>
                <a:lnTo>
                  <a:pt x="389" y="1137"/>
                </a:lnTo>
                <a:lnTo>
                  <a:pt x="386" y="1141"/>
                </a:lnTo>
                <a:lnTo>
                  <a:pt x="381" y="1146"/>
                </a:lnTo>
                <a:lnTo>
                  <a:pt x="374" y="1151"/>
                </a:lnTo>
                <a:lnTo>
                  <a:pt x="366" y="1156"/>
                </a:lnTo>
                <a:lnTo>
                  <a:pt x="366" y="1156"/>
                </a:lnTo>
                <a:lnTo>
                  <a:pt x="357" y="1162"/>
                </a:lnTo>
                <a:lnTo>
                  <a:pt x="351" y="1168"/>
                </a:lnTo>
                <a:lnTo>
                  <a:pt x="346" y="1175"/>
                </a:lnTo>
                <a:lnTo>
                  <a:pt x="344" y="1182"/>
                </a:lnTo>
                <a:lnTo>
                  <a:pt x="343" y="1189"/>
                </a:lnTo>
                <a:lnTo>
                  <a:pt x="344" y="1195"/>
                </a:lnTo>
                <a:lnTo>
                  <a:pt x="346" y="1202"/>
                </a:lnTo>
                <a:lnTo>
                  <a:pt x="349" y="1209"/>
                </a:lnTo>
                <a:lnTo>
                  <a:pt x="354" y="1217"/>
                </a:lnTo>
                <a:lnTo>
                  <a:pt x="360" y="1225"/>
                </a:lnTo>
                <a:lnTo>
                  <a:pt x="368" y="1232"/>
                </a:lnTo>
                <a:lnTo>
                  <a:pt x="376" y="1239"/>
                </a:lnTo>
                <a:lnTo>
                  <a:pt x="396" y="1254"/>
                </a:lnTo>
                <a:lnTo>
                  <a:pt x="418" y="1270"/>
                </a:lnTo>
                <a:lnTo>
                  <a:pt x="442" y="1285"/>
                </a:lnTo>
                <a:lnTo>
                  <a:pt x="467" y="1299"/>
                </a:lnTo>
                <a:lnTo>
                  <a:pt x="519" y="1327"/>
                </a:lnTo>
                <a:lnTo>
                  <a:pt x="565" y="1350"/>
                </a:lnTo>
                <a:lnTo>
                  <a:pt x="585" y="1361"/>
                </a:lnTo>
                <a:lnTo>
                  <a:pt x="601" y="1370"/>
                </a:lnTo>
                <a:lnTo>
                  <a:pt x="601" y="1370"/>
                </a:lnTo>
                <a:lnTo>
                  <a:pt x="608" y="1375"/>
                </a:lnTo>
                <a:lnTo>
                  <a:pt x="611" y="1379"/>
                </a:lnTo>
                <a:lnTo>
                  <a:pt x="613" y="1382"/>
                </a:lnTo>
                <a:lnTo>
                  <a:pt x="611" y="1385"/>
                </a:lnTo>
                <a:lnTo>
                  <a:pt x="608" y="1387"/>
                </a:lnTo>
                <a:lnTo>
                  <a:pt x="604" y="1389"/>
                </a:lnTo>
                <a:lnTo>
                  <a:pt x="598" y="1390"/>
                </a:lnTo>
                <a:lnTo>
                  <a:pt x="598" y="1390"/>
                </a:lnTo>
                <a:lnTo>
                  <a:pt x="588" y="1390"/>
                </a:lnTo>
                <a:lnTo>
                  <a:pt x="576" y="1388"/>
                </a:lnTo>
                <a:lnTo>
                  <a:pt x="561" y="1385"/>
                </a:lnTo>
                <a:lnTo>
                  <a:pt x="545" y="1380"/>
                </a:lnTo>
                <a:lnTo>
                  <a:pt x="509" y="1369"/>
                </a:lnTo>
                <a:lnTo>
                  <a:pt x="469" y="1354"/>
                </a:lnTo>
                <a:lnTo>
                  <a:pt x="387" y="1323"/>
                </a:lnTo>
                <a:lnTo>
                  <a:pt x="349" y="1307"/>
                </a:lnTo>
                <a:lnTo>
                  <a:pt x="314" y="1296"/>
                </a:lnTo>
                <a:lnTo>
                  <a:pt x="314" y="1296"/>
                </a:lnTo>
                <a:lnTo>
                  <a:pt x="303" y="1293"/>
                </a:lnTo>
                <a:lnTo>
                  <a:pt x="292" y="1291"/>
                </a:lnTo>
                <a:lnTo>
                  <a:pt x="283" y="1291"/>
                </a:lnTo>
                <a:lnTo>
                  <a:pt x="275" y="1292"/>
                </a:lnTo>
                <a:lnTo>
                  <a:pt x="268" y="1294"/>
                </a:lnTo>
                <a:lnTo>
                  <a:pt x="262" y="1297"/>
                </a:lnTo>
                <a:lnTo>
                  <a:pt x="257" y="1300"/>
                </a:lnTo>
                <a:lnTo>
                  <a:pt x="253" y="1303"/>
                </a:lnTo>
                <a:lnTo>
                  <a:pt x="244" y="1312"/>
                </a:lnTo>
                <a:lnTo>
                  <a:pt x="238" y="1319"/>
                </a:lnTo>
                <a:lnTo>
                  <a:pt x="234" y="1324"/>
                </a:lnTo>
                <a:lnTo>
                  <a:pt x="231" y="1325"/>
                </a:lnTo>
                <a:lnTo>
                  <a:pt x="229" y="1326"/>
                </a:lnTo>
                <a:lnTo>
                  <a:pt x="229" y="1326"/>
                </a:lnTo>
                <a:lnTo>
                  <a:pt x="220" y="1325"/>
                </a:lnTo>
                <a:lnTo>
                  <a:pt x="210" y="1324"/>
                </a:lnTo>
                <a:lnTo>
                  <a:pt x="198" y="1325"/>
                </a:lnTo>
                <a:lnTo>
                  <a:pt x="188" y="1325"/>
                </a:lnTo>
                <a:lnTo>
                  <a:pt x="166" y="1329"/>
                </a:lnTo>
                <a:lnTo>
                  <a:pt x="143" y="1335"/>
                </a:lnTo>
                <a:lnTo>
                  <a:pt x="121" y="1343"/>
                </a:lnTo>
                <a:lnTo>
                  <a:pt x="98" y="1353"/>
                </a:lnTo>
                <a:lnTo>
                  <a:pt x="77" y="1367"/>
                </a:lnTo>
                <a:lnTo>
                  <a:pt x="66" y="1374"/>
                </a:lnTo>
                <a:lnTo>
                  <a:pt x="57" y="1381"/>
                </a:lnTo>
                <a:lnTo>
                  <a:pt x="48" y="1389"/>
                </a:lnTo>
                <a:lnTo>
                  <a:pt x="40" y="1397"/>
                </a:lnTo>
                <a:lnTo>
                  <a:pt x="32" y="1407"/>
                </a:lnTo>
                <a:lnTo>
                  <a:pt x="25" y="1416"/>
                </a:lnTo>
                <a:lnTo>
                  <a:pt x="18" y="1426"/>
                </a:lnTo>
                <a:lnTo>
                  <a:pt x="12" y="1435"/>
                </a:lnTo>
                <a:lnTo>
                  <a:pt x="8" y="1446"/>
                </a:lnTo>
                <a:lnTo>
                  <a:pt x="4" y="1458"/>
                </a:lnTo>
                <a:lnTo>
                  <a:pt x="2" y="1469"/>
                </a:lnTo>
                <a:lnTo>
                  <a:pt x="0" y="1480"/>
                </a:lnTo>
                <a:lnTo>
                  <a:pt x="0" y="1492"/>
                </a:lnTo>
                <a:lnTo>
                  <a:pt x="0" y="1505"/>
                </a:lnTo>
                <a:lnTo>
                  <a:pt x="3" y="1518"/>
                </a:lnTo>
                <a:lnTo>
                  <a:pt x="6" y="1530"/>
                </a:lnTo>
                <a:lnTo>
                  <a:pt x="11" y="1544"/>
                </a:lnTo>
                <a:lnTo>
                  <a:pt x="17" y="1558"/>
                </a:lnTo>
                <a:lnTo>
                  <a:pt x="17" y="1558"/>
                </a:lnTo>
                <a:lnTo>
                  <a:pt x="20" y="1553"/>
                </a:lnTo>
                <a:lnTo>
                  <a:pt x="30" y="1540"/>
                </a:lnTo>
                <a:lnTo>
                  <a:pt x="45" y="1521"/>
                </a:lnTo>
                <a:lnTo>
                  <a:pt x="53" y="1511"/>
                </a:lnTo>
                <a:lnTo>
                  <a:pt x="63" y="1501"/>
                </a:lnTo>
                <a:lnTo>
                  <a:pt x="75" y="1490"/>
                </a:lnTo>
                <a:lnTo>
                  <a:pt x="86" y="1481"/>
                </a:lnTo>
                <a:lnTo>
                  <a:pt x="98" y="1473"/>
                </a:lnTo>
                <a:lnTo>
                  <a:pt x="111" y="1466"/>
                </a:lnTo>
                <a:lnTo>
                  <a:pt x="125" y="1461"/>
                </a:lnTo>
                <a:lnTo>
                  <a:pt x="131" y="1459"/>
                </a:lnTo>
                <a:lnTo>
                  <a:pt x="138" y="1458"/>
                </a:lnTo>
                <a:lnTo>
                  <a:pt x="145" y="1458"/>
                </a:lnTo>
                <a:lnTo>
                  <a:pt x="151" y="1458"/>
                </a:lnTo>
                <a:lnTo>
                  <a:pt x="159" y="1459"/>
                </a:lnTo>
                <a:lnTo>
                  <a:pt x="166" y="1461"/>
                </a:lnTo>
                <a:lnTo>
                  <a:pt x="166" y="1461"/>
                </a:lnTo>
                <a:lnTo>
                  <a:pt x="171" y="1463"/>
                </a:lnTo>
                <a:lnTo>
                  <a:pt x="174" y="1467"/>
                </a:lnTo>
                <a:lnTo>
                  <a:pt x="175" y="1473"/>
                </a:lnTo>
                <a:lnTo>
                  <a:pt x="176" y="1479"/>
                </a:lnTo>
                <a:lnTo>
                  <a:pt x="176" y="1496"/>
                </a:lnTo>
                <a:lnTo>
                  <a:pt x="174" y="1514"/>
                </a:lnTo>
                <a:lnTo>
                  <a:pt x="174" y="1524"/>
                </a:lnTo>
                <a:lnTo>
                  <a:pt x="174" y="1534"/>
                </a:lnTo>
                <a:lnTo>
                  <a:pt x="176" y="1545"/>
                </a:lnTo>
                <a:lnTo>
                  <a:pt x="178" y="1554"/>
                </a:lnTo>
                <a:lnTo>
                  <a:pt x="182" y="1564"/>
                </a:lnTo>
                <a:lnTo>
                  <a:pt x="187" y="1573"/>
                </a:lnTo>
                <a:lnTo>
                  <a:pt x="195" y="1581"/>
                </a:lnTo>
                <a:lnTo>
                  <a:pt x="205" y="1589"/>
                </a:lnTo>
                <a:lnTo>
                  <a:pt x="205" y="1589"/>
                </a:lnTo>
                <a:lnTo>
                  <a:pt x="213" y="1593"/>
                </a:lnTo>
                <a:lnTo>
                  <a:pt x="221" y="1596"/>
                </a:lnTo>
                <a:lnTo>
                  <a:pt x="231" y="1599"/>
                </a:lnTo>
                <a:lnTo>
                  <a:pt x="242" y="1600"/>
                </a:lnTo>
                <a:lnTo>
                  <a:pt x="254" y="1602"/>
                </a:lnTo>
                <a:lnTo>
                  <a:pt x="267" y="1602"/>
                </a:lnTo>
                <a:lnTo>
                  <a:pt x="293" y="1602"/>
                </a:lnTo>
                <a:lnTo>
                  <a:pt x="323" y="1600"/>
                </a:lnTo>
                <a:lnTo>
                  <a:pt x="354" y="1597"/>
                </a:lnTo>
                <a:lnTo>
                  <a:pt x="418" y="1589"/>
                </a:lnTo>
                <a:lnTo>
                  <a:pt x="481" y="1580"/>
                </a:lnTo>
                <a:lnTo>
                  <a:pt x="510" y="1576"/>
                </a:lnTo>
                <a:lnTo>
                  <a:pt x="538" y="1574"/>
                </a:lnTo>
                <a:lnTo>
                  <a:pt x="562" y="1573"/>
                </a:lnTo>
                <a:lnTo>
                  <a:pt x="583" y="1574"/>
                </a:lnTo>
                <a:lnTo>
                  <a:pt x="592" y="1575"/>
                </a:lnTo>
                <a:lnTo>
                  <a:pt x="600" y="1577"/>
                </a:lnTo>
                <a:lnTo>
                  <a:pt x="607" y="1580"/>
                </a:lnTo>
                <a:lnTo>
                  <a:pt x="613" y="1585"/>
                </a:lnTo>
                <a:lnTo>
                  <a:pt x="613" y="1585"/>
                </a:lnTo>
                <a:lnTo>
                  <a:pt x="616" y="1588"/>
                </a:lnTo>
                <a:lnTo>
                  <a:pt x="617" y="1591"/>
                </a:lnTo>
                <a:lnTo>
                  <a:pt x="616" y="1593"/>
                </a:lnTo>
                <a:lnTo>
                  <a:pt x="611" y="1596"/>
                </a:lnTo>
                <a:lnTo>
                  <a:pt x="607" y="1598"/>
                </a:lnTo>
                <a:lnTo>
                  <a:pt x="600" y="1601"/>
                </a:lnTo>
                <a:lnTo>
                  <a:pt x="583" y="1605"/>
                </a:lnTo>
                <a:lnTo>
                  <a:pt x="560" y="1609"/>
                </a:lnTo>
                <a:lnTo>
                  <a:pt x="535" y="1612"/>
                </a:lnTo>
                <a:lnTo>
                  <a:pt x="474" y="1620"/>
                </a:lnTo>
                <a:lnTo>
                  <a:pt x="443" y="1624"/>
                </a:lnTo>
                <a:lnTo>
                  <a:pt x="412" y="1629"/>
                </a:lnTo>
                <a:lnTo>
                  <a:pt x="382" y="1636"/>
                </a:lnTo>
                <a:lnTo>
                  <a:pt x="356" y="1642"/>
                </a:lnTo>
                <a:lnTo>
                  <a:pt x="344" y="1646"/>
                </a:lnTo>
                <a:lnTo>
                  <a:pt x="332" y="1650"/>
                </a:lnTo>
                <a:lnTo>
                  <a:pt x="322" y="1654"/>
                </a:lnTo>
                <a:lnTo>
                  <a:pt x="314" y="1659"/>
                </a:lnTo>
                <a:lnTo>
                  <a:pt x="307" y="1664"/>
                </a:lnTo>
                <a:lnTo>
                  <a:pt x="302" y="1669"/>
                </a:lnTo>
                <a:lnTo>
                  <a:pt x="298" y="1676"/>
                </a:lnTo>
                <a:lnTo>
                  <a:pt x="296" y="1682"/>
                </a:lnTo>
                <a:lnTo>
                  <a:pt x="296" y="1682"/>
                </a:lnTo>
                <a:lnTo>
                  <a:pt x="295" y="1687"/>
                </a:lnTo>
                <a:lnTo>
                  <a:pt x="295" y="1696"/>
                </a:lnTo>
                <a:lnTo>
                  <a:pt x="296" y="1707"/>
                </a:lnTo>
                <a:lnTo>
                  <a:pt x="298" y="1713"/>
                </a:lnTo>
                <a:lnTo>
                  <a:pt x="300" y="1718"/>
                </a:lnTo>
                <a:lnTo>
                  <a:pt x="300" y="1718"/>
                </a:lnTo>
                <a:lnTo>
                  <a:pt x="301" y="1725"/>
                </a:lnTo>
                <a:lnTo>
                  <a:pt x="301" y="1731"/>
                </a:lnTo>
                <a:lnTo>
                  <a:pt x="298" y="1737"/>
                </a:lnTo>
                <a:lnTo>
                  <a:pt x="293" y="1743"/>
                </a:lnTo>
                <a:lnTo>
                  <a:pt x="283" y="1757"/>
                </a:lnTo>
                <a:lnTo>
                  <a:pt x="269" y="1775"/>
                </a:lnTo>
                <a:lnTo>
                  <a:pt x="261" y="1785"/>
                </a:lnTo>
                <a:lnTo>
                  <a:pt x="254" y="1795"/>
                </a:lnTo>
                <a:lnTo>
                  <a:pt x="246" y="1807"/>
                </a:lnTo>
                <a:lnTo>
                  <a:pt x="240" y="1820"/>
                </a:lnTo>
                <a:lnTo>
                  <a:pt x="234" y="1834"/>
                </a:lnTo>
                <a:lnTo>
                  <a:pt x="230" y="1849"/>
                </a:lnTo>
                <a:lnTo>
                  <a:pt x="226" y="1866"/>
                </a:lnTo>
                <a:lnTo>
                  <a:pt x="225" y="1884"/>
                </a:lnTo>
                <a:lnTo>
                  <a:pt x="225" y="1884"/>
                </a:lnTo>
                <a:lnTo>
                  <a:pt x="225" y="1893"/>
                </a:lnTo>
                <a:lnTo>
                  <a:pt x="225" y="1902"/>
                </a:lnTo>
                <a:lnTo>
                  <a:pt x="228" y="1920"/>
                </a:lnTo>
                <a:lnTo>
                  <a:pt x="233" y="1937"/>
                </a:lnTo>
                <a:lnTo>
                  <a:pt x="239" y="1953"/>
                </a:lnTo>
                <a:lnTo>
                  <a:pt x="247" y="1968"/>
                </a:lnTo>
                <a:lnTo>
                  <a:pt x="257" y="1982"/>
                </a:lnTo>
                <a:lnTo>
                  <a:pt x="267" y="1995"/>
                </a:lnTo>
                <a:lnTo>
                  <a:pt x="277" y="2007"/>
                </a:lnTo>
                <a:lnTo>
                  <a:pt x="287" y="2017"/>
                </a:lnTo>
                <a:lnTo>
                  <a:pt x="298" y="2026"/>
                </a:lnTo>
                <a:lnTo>
                  <a:pt x="315" y="2042"/>
                </a:lnTo>
                <a:lnTo>
                  <a:pt x="327" y="2050"/>
                </a:lnTo>
                <a:lnTo>
                  <a:pt x="332" y="2054"/>
                </a:lnTo>
                <a:lnTo>
                  <a:pt x="332" y="2054"/>
                </a:lnTo>
                <a:lnTo>
                  <a:pt x="334" y="2050"/>
                </a:lnTo>
                <a:lnTo>
                  <a:pt x="335" y="2045"/>
                </a:lnTo>
                <a:lnTo>
                  <a:pt x="335" y="2036"/>
                </a:lnTo>
                <a:lnTo>
                  <a:pt x="334" y="2027"/>
                </a:lnTo>
                <a:lnTo>
                  <a:pt x="331" y="2006"/>
                </a:lnTo>
                <a:lnTo>
                  <a:pt x="328" y="1980"/>
                </a:lnTo>
                <a:lnTo>
                  <a:pt x="327" y="1968"/>
                </a:lnTo>
                <a:lnTo>
                  <a:pt x="326" y="1955"/>
                </a:lnTo>
                <a:lnTo>
                  <a:pt x="326" y="1943"/>
                </a:lnTo>
                <a:lnTo>
                  <a:pt x="328" y="1932"/>
                </a:lnTo>
                <a:lnTo>
                  <a:pt x="330" y="1922"/>
                </a:lnTo>
                <a:lnTo>
                  <a:pt x="334" y="1913"/>
                </a:lnTo>
                <a:lnTo>
                  <a:pt x="337" y="1910"/>
                </a:lnTo>
                <a:lnTo>
                  <a:pt x="341" y="1906"/>
                </a:lnTo>
                <a:lnTo>
                  <a:pt x="344" y="1904"/>
                </a:lnTo>
                <a:lnTo>
                  <a:pt x="348" y="1901"/>
                </a:lnTo>
                <a:lnTo>
                  <a:pt x="348" y="1901"/>
                </a:lnTo>
                <a:lnTo>
                  <a:pt x="353" y="1900"/>
                </a:lnTo>
                <a:lnTo>
                  <a:pt x="357" y="1900"/>
                </a:lnTo>
                <a:lnTo>
                  <a:pt x="362" y="1901"/>
                </a:lnTo>
                <a:lnTo>
                  <a:pt x="366" y="1905"/>
                </a:lnTo>
                <a:lnTo>
                  <a:pt x="375" y="1912"/>
                </a:lnTo>
                <a:lnTo>
                  <a:pt x="386" y="1921"/>
                </a:lnTo>
                <a:lnTo>
                  <a:pt x="397" y="1932"/>
                </a:lnTo>
                <a:lnTo>
                  <a:pt x="410" y="1941"/>
                </a:lnTo>
                <a:lnTo>
                  <a:pt x="417" y="1946"/>
                </a:lnTo>
                <a:lnTo>
                  <a:pt x="424" y="1950"/>
                </a:lnTo>
                <a:lnTo>
                  <a:pt x="434" y="1953"/>
                </a:lnTo>
                <a:lnTo>
                  <a:pt x="442" y="1955"/>
                </a:lnTo>
                <a:lnTo>
                  <a:pt x="442" y="1955"/>
                </a:lnTo>
                <a:lnTo>
                  <a:pt x="451" y="1955"/>
                </a:lnTo>
                <a:lnTo>
                  <a:pt x="460" y="1955"/>
                </a:lnTo>
                <a:lnTo>
                  <a:pt x="468" y="1954"/>
                </a:lnTo>
                <a:lnTo>
                  <a:pt x="478" y="1952"/>
                </a:lnTo>
                <a:lnTo>
                  <a:pt x="486" y="1948"/>
                </a:lnTo>
                <a:lnTo>
                  <a:pt x="494" y="1944"/>
                </a:lnTo>
                <a:lnTo>
                  <a:pt x="501" y="1940"/>
                </a:lnTo>
                <a:lnTo>
                  <a:pt x="509" y="1935"/>
                </a:lnTo>
                <a:lnTo>
                  <a:pt x="525" y="1923"/>
                </a:lnTo>
                <a:lnTo>
                  <a:pt x="539" y="1909"/>
                </a:lnTo>
                <a:lnTo>
                  <a:pt x="554" y="1892"/>
                </a:lnTo>
                <a:lnTo>
                  <a:pt x="571" y="1875"/>
                </a:lnTo>
                <a:lnTo>
                  <a:pt x="604" y="1836"/>
                </a:lnTo>
                <a:lnTo>
                  <a:pt x="624" y="1817"/>
                </a:lnTo>
                <a:lnTo>
                  <a:pt x="644" y="1797"/>
                </a:lnTo>
                <a:lnTo>
                  <a:pt x="667" y="1777"/>
                </a:lnTo>
                <a:lnTo>
                  <a:pt x="691" y="1758"/>
                </a:lnTo>
                <a:lnTo>
                  <a:pt x="705" y="1749"/>
                </a:lnTo>
                <a:lnTo>
                  <a:pt x="718" y="1741"/>
                </a:lnTo>
                <a:lnTo>
                  <a:pt x="732" y="1733"/>
                </a:lnTo>
                <a:lnTo>
                  <a:pt x="747" y="1725"/>
                </a:lnTo>
                <a:lnTo>
                  <a:pt x="747" y="1725"/>
                </a:lnTo>
                <a:lnTo>
                  <a:pt x="787" y="1706"/>
                </a:lnTo>
                <a:lnTo>
                  <a:pt x="819" y="1694"/>
                </a:lnTo>
                <a:lnTo>
                  <a:pt x="831" y="1689"/>
                </a:lnTo>
                <a:lnTo>
                  <a:pt x="843" y="1686"/>
                </a:lnTo>
                <a:lnTo>
                  <a:pt x="852" y="1685"/>
                </a:lnTo>
                <a:lnTo>
                  <a:pt x="859" y="1684"/>
                </a:lnTo>
                <a:lnTo>
                  <a:pt x="865" y="1684"/>
                </a:lnTo>
                <a:lnTo>
                  <a:pt x="869" y="1686"/>
                </a:lnTo>
                <a:lnTo>
                  <a:pt x="872" y="1688"/>
                </a:lnTo>
                <a:lnTo>
                  <a:pt x="874" y="1691"/>
                </a:lnTo>
                <a:lnTo>
                  <a:pt x="876" y="1694"/>
                </a:lnTo>
                <a:lnTo>
                  <a:pt x="876" y="1698"/>
                </a:lnTo>
                <a:lnTo>
                  <a:pt x="875" y="1708"/>
                </a:lnTo>
                <a:lnTo>
                  <a:pt x="872" y="1720"/>
                </a:lnTo>
                <a:lnTo>
                  <a:pt x="868" y="1734"/>
                </a:lnTo>
                <a:lnTo>
                  <a:pt x="865" y="1747"/>
                </a:lnTo>
                <a:lnTo>
                  <a:pt x="863" y="1759"/>
                </a:lnTo>
                <a:lnTo>
                  <a:pt x="863" y="1765"/>
                </a:lnTo>
                <a:lnTo>
                  <a:pt x="863" y="1772"/>
                </a:lnTo>
                <a:lnTo>
                  <a:pt x="865" y="1777"/>
                </a:lnTo>
                <a:lnTo>
                  <a:pt x="867" y="1782"/>
                </a:lnTo>
                <a:lnTo>
                  <a:pt x="870" y="1786"/>
                </a:lnTo>
                <a:lnTo>
                  <a:pt x="875" y="1790"/>
                </a:lnTo>
                <a:lnTo>
                  <a:pt x="881" y="1793"/>
                </a:lnTo>
                <a:lnTo>
                  <a:pt x="889" y="1795"/>
                </a:lnTo>
                <a:lnTo>
                  <a:pt x="889" y="1795"/>
                </a:lnTo>
                <a:lnTo>
                  <a:pt x="901" y="1799"/>
                </a:lnTo>
                <a:lnTo>
                  <a:pt x="912" y="1802"/>
                </a:lnTo>
                <a:lnTo>
                  <a:pt x="921" y="1807"/>
                </a:lnTo>
                <a:lnTo>
                  <a:pt x="928" y="1811"/>
                </a:lnTo>
                <a:lnTo>
                  <a:pt x="935" y="1817"/>
                </a:lnTo>
                <a:lnTo>
                  <a:pt x="940" y="1822"/>
                </a:lnTo>
                <a:lnTo>
                  <a:pt x="943" y="1828"/>
                </a:lnTo>
                <a:lnTo>
                  <a:pt x="945" y="1834"/>
                </a:lnTo>
                <a:lnTo>
                  <a:pt x="947" y="1840"/>
                </a:lnTo>
                <a:lnTo>
                  <a:pt x="947" y="1846"/>
                </a:lnTo>
                <a:lnTo>
                  <a:pt x="946" y="1853"/>
                </a:lnTo>
                <a:lnTo>
                  <a:pt x="945" y="1860"/>
                </a:lnTo>
                <a:lnTo>
                  <a:pt x="943" y="1867"/>
                </a:lnTo>
                <a:lnTo>
                  <a:pt x="940" y="1874"/>
                </a:lnTo>
                <a:lnTo>
                  <a:pt x="932" y="1887"/>
                </a:lnTo>
                <a:lnTo>
                  <a:pt x="922" y="1900"/>
                </a:lnTo>
                <a:lnTo>
                  <a:pt x="912" y="1913"/>
                </a:lnTo>
                <a:lnTo>
                  <a:pt x="902" y="1924"/>
                </a:lnTo>
                <a:lnTo>
                  <a:pt x="892" y="1934"/>
                </a:lnTo>
                <a:lnTo>
                  <a:pt x="875" y="1948"/>
                </a:lnTo>
                <a:lnTo>
                  <a:pt x="869" y="1955"/>
                </a:lnTo>
                <a:lnTo>
                  <a:pt x="869" y="1955"/>
                </a:lnTo>
                <a:lnTo>
                  <a:pt x="877" y="1959"/>
                </a:lnTo>
                <a:lnTo>
                  <a:pt x="888" y="1961"/>
                </a:lnTo>
                <a:lnTo>
                  <a:pt x="899" y="1962"/>
                </a:lnTo>
                <a:lnTo>
                  <a:pt x="912" y="1961"/>
                </a:lnTo>
                <a:lnTo>
                  <a:pt x="926" y="1958"/>
                </a:lnTo>
                <a:lnTo>
                  <a:pt x="941" y="1954"/>
                </a:lnTo>
                <a:lnTo>
                  <a:pt x="957" y="1947"/>
                </a:lnTo>
                <a:lnTo>
                  <a:pt x="972" y="1939"/>
                </a:lnTo>
                <a:lnTo>
                  <a:pt x="989" y="1930"/>
                </a:lnTo>
                <a:lnTo>
                  <a:pt x="1004" y="1919"/>
                </a:lnTo>
                <a:lnTo>
                  <a:pt x="1019" y="1906"/>
                </a:lnTo>
                <a:lnTo>
                  <a:pt x="1035" y="1891"/>
                </a:lnTo>
                <a:lnTo>
                  <a:pt x="1048" y="1874"/>
                </a:lnTo>
                <a:lnTo>
                  <a:pt x="1061" y="1855"/>
                </a:lnTo>
                <a:lnTo>
                  <a:pt x="1073" y="1835"/>
                </a:lnTo>
                <a:lnTo>
                  <a:pt x="1083" y="1814"/>
                </a:lnTo>
                <a:lnTo>
                  <a:pt x="1083" y="1814"/>
                </a:lnTo>
                <a:lnTo>
                  <a:pt x="1086" y="1805"/>
                </a:lnTo>
                <a:lnTo>
                  <a:pt x="1089" y="1799"/>
                </a:lnTo>
                <a:lnTo>
                  <a:pt x="1092" y="1794"/>
                </a:lnTo>
                <a:lnTo>
                  <a:pt x="1096" y="1790"/>
                </a:lnTo>
                <a:lnTo>
                  <a:pt x="1100" y="1787"/>
                </a:lnTo>
                <a:lnTo>
                  <a:pt x="1103" y="1784"/>
                </a:lnTo>
                <a:lnTo>
                  <a:pt x="1111" y="1781"/>
                </a:lnTo>
                <a:lnTo>
                  <a:pt x="1120" y="1778"/>
                </a:lnTo>
                <a:lnTo>
                  <a:pt x="1129" y="1774"/>
                </a:lnTo>
                <a:lnTo>
                  <a:pt x="1138" y="1768"/>
                </a:lnTo>
                <a:lnTo>
                  <a:pt x="1143" y="1763"/>
                </a:lnTo>
                <a:lnTo>
                  <a:pt x="1148" y="1758"/>
                </a:lnTo>
                <a:lnTo>
                  <a:pt x="1148" y="1758"/>
                </a:lnTo>
                <a:lnTo>
                  <a:pt x="1151" y="1752"/>
                </a:lnTo>
                <a:lnTo>
                  <a:pt x="1154" y="1746"/>
                </a:lnTo>
                <a:lnTo>
                  <a:pt x="1158" y="1740"/>
                </a:lnTo>
                <a:lnTo>
                  <a:pt x="1159" y="1734"/>
                </a:lnTo>
                <a:lnTo>
                  <a:pt x="1160" y="1719"/>
                </a:lnTo>
                <a:lnTo>
                  <a:pt x="1160" y="1705"/>
                </a:lnTo>
                <a:lnTo>
                  <a:pt x="1160" y="1690"/>
                </a:lnTo>
                <a:lnTo>
                  <a:pt x="1160" y="1676"/>
                </a:lnTo>
                <a:lnTo>
                  <a:pt x="1162" y="1661"/>
                </a:lnTo>
                <a:lnTo>
                  <a:pt x="1164" y="1655"/>
                </a:lnTo>
                <a:lnTo>
                  <a:pt x="1166" y="1649"/>
                </a:lnTo>
                <a:lnTo>
                  <a:pt x="1166" y="1649"/>
                </a:lnTo>
                <a:lnTo>
                  <a:pt x="1170" y="1643"/>
                </a:lnTo>
                <a:lnTo>
                  <a:pt x="1174" y="1638"/>
                </a:lnTo>
                <a:lnTo>
                  <a:pt x="1178" y="1633"/>
                </a:lnTo>
                <a:lnTo>
                  <a:pt x="1183" y="1628"/>
                </a:lnTo>
                <a:lnTo>
                  <a:pt x="1195" y="1620"/>
                </a:lnTo>
                <a:lnTo>
                  <a:pt x="1209" y="1614"/>
                </a:lnTo>
                <a:lnTo>
                  <a:pt x="1223" y="1609"/>
                </a:lnTo>
                <a:lnTo>
                  <a:pt x="1237" y="1605"/>
                </a:lnTo>
                <a:lnTo>
                  <a:pt x="1268" y="1597"/>
                </a:lnTo>
                <a:lnTo>
                  <a:pt x="1298" y="1591"/>
                </a:lnTo>
                <a:lnTo>
                  <a:pt x="1310" y="1587"/>
                </a:lnTo>
                <a:lnTo>
                  <a:pt x="1321" y="1581"/>
                </a:lnTo>
                <a:lnTo>
                  <a:pt x="1329" y="1575"/>
                </a:lnTo>
                <a:lnTo>
                  <a:pt x="1333" y="1572"/>
                </a:lnTo>
                <a:lnTo>
                  <a:pt x="1335" y="1568"/>
                </a:lnTo>
                <a:lnTo>
                  <a:pt x="1338" y="1564"/>
                </a:lnTo>
                <a:lnTo>
                  <a:pt x="1340" y="1559"/>
                </a:lnTo>
                <a:lnTo>
                  <a:pt x="1340" y="1554"/>
                </a:lnTo>
                <a:lnTo>
                  <a:pt x="1340" y="1549"/>
                </a:lnTo>
                <a:lnTo>
                  <a:pt x="1340" y="1549"/>
                </a:lnTo>
                <a:lnTo>
                  <a:pt x="1338" y="1534"/>
                </a:lnTo>
                <a:lnTo>
                  <a:pt x="1338" y="1521"/>
                </a:lnTo>
                <a:lnTo>
                  <a:pt x="1341" y="1509"/>
                </a:lnTo>
                <a:lnTo>
                  <a:pt x="1345" y="1499"/>
                </a:lnTo>
                <a:lnTo>
                  <a:pt x="1350" y="1488"/>
                </a:lnTo>
                <a:lnTo>
                  <a:pt x="1355" y="1480"/>
                </a:lnTo>
                <a:lnTo>
                  <a:pt x="1362" y="1472"/>
                </a:lnTo>
                <a:lnTo>
                  <a:pt x="1370" y="1465"/>
                </a:lnTo>
                <a:lnTo>
                  <a:pt x="1378" y="1459"/>
                </a:lnTo>
                <a:lnTo>
                  <a:pt x="1388" y="1453"/>
                </a:lnTo>
                <a:lnTo>
                  <a:pt x="1406" y="1443"/>
                </a:lnTo>
                <a:lnTo>
                  <a:pt x="1424" y="1435"/>
                </a:lnTo>
                <a:lnTo>
                  <a:pt x="1441" y="1428"/>
                </a:lnTo>
                <a:lnTo>
                  <a:pt x="1441" y="1428"/>
                </a:lnTo>
                <a:lnTo>
                  <a:pt x="1443" y="1428"/>
                </a:lnTo>
                <a:lnTo>
                  <a:pt x="1444" y="1429"/>
                </a:lnTo>
                <a:lnTo>
                  <a:pt x="1447" y="1431"/>
                </a:lnTo>
                <a:lnTo>
                  <a:pt x="1449" y="1436"/>
                </a:lnTo>
                <a:lnTo>
                  <a:pt x="1453" y="1443"/>
                </a:lnTo>
                <a:lnTo>
                  <a:pt x="1461" y="1462"/>
                </a:lnTo>
                <a:lnTo>
                  <a:pt x="1467" y="1473"/>
                </a:lnTo>
                <a:lnTo>
                  <a:pt x="1474" y="1485"/>
                </a:lnTo>
                <a:lnTo>
                  <a:pt x="1484" y="1498"/>
                </a:lnTo>
                <a:lnTo>
                  <a:pt x="1494" y="1511"/>
                </a:lnTo>
                <a:lnTo>
                  <a:pt x="1506" y="1525"/>
                </a:lnTo>
                <a:lnTo>
                  <a:pt x="1522" y="1539"/>
                </a:lnTo>
                <a:lnTo>
                  <a:pt x="1539" y="1552"/>
                </a:lnTo>
                <a:lnTo>
                  <a:pt x="1559" y="1564"/>
                </a:lnTo>
                <a:lnTo>
                  <a:pt x="1583" y="1576"/>
                </a:lnTo>
                <a:lnTo>
                  <a:pt x="1609" y="1587"/>
                </a:lnTo>
                <a:lnTo>
                  <a:pt x="1609" y="1587"/>
                </a:lnTo>
                <a:lnTo>
                  <a:pt x="1684" y="1556"/>
                </a:lnTo>
                <a:lnTo>
                  <a:pt x="1730" y="1534"/>
                </a:lnTo>
                <a:lnTo>
                  <a:pt x="1757" y="1521"/>
                </a:lnTo>
                <a:lnTo>
                  <a:pt x="1786" y="1506"/>
                </a:lnTo>
                <a:lnTo>
                  <a:pt x="1786" y="1506"/>
                </a:lnTo>
                <a:lnTo>
                  <a:pt x="1818" y="1489"/>
                </a:lnTo>
                <a:lnTo>
                  <a:pt x="1848" y="1472"/>
                </a:lnTo>
                <a:lnTo>
                  <a:pt x="1860" y="1464"/>
                </a:lnTo>
                <a:lnTo>
                  <a:pt x="1871" y="1457"/>
                </a:lnTo>
                <a:lnTo>
                  <a:pt x="1881" y="1449"/>
                </a:lnTo>
                <a:lnTo>
                  <a:pt x="1889" y="1442"/>
                </a:lnTo>
                <a:lnTo>
                  <a:pt x="1889" y="1442"/>
                </a:lnTo>
                <a:lnTo>
                  <a:pt x="1888" y="1440"/>
                </a:lnTo>
                <a:lnTo>
                  <a:pt x="1887" y="1438"/>
                </a:lnTo>
                <a:lnTo>
                  <a:pt x="1879" y="1431"/>
                </a:lnTo>
                <a:lnTo>
                  <a:pt x="1868" y="1420"/>
                </a:lnTo>
                <a:lnTo>
                  <a:pt x="1855" y="1406"/>
                </a:lnTo>
                <a:lnTo>
                  <a:pt x="1840" y="1388"/>
                </a:lnTo>
                <a:lnTo>
                  <a:pt x="1825" y="1369"/>
                </a:lnTo>
                <a:lnTo>
                  <a:pt x="1818" y="1358"/>
                </a:lnTo>
                <a:lnTo>
                  <a:pt x="1812" y="1345"/>
                </a:lnTo>
                <a:lnTo>
                  <a:pt x="1807" y="1334"/>
                </a:lnTo>
                <a:lnTo>
                  <a:pt x="1802" y="1321"/>
                </a:lnTo>
                <a:lnTo>
                  <a:pt x="1802" y="1321"/>
                </a:lnTo>
                <a:lnTo>
                  <a:pt x="1799" y="1308"/>
                </a:lnTo>
                <a:lnTo>
                  <a:pt x="1796" y="1297"/>
                </a:lnTo>
                <a:lnTo>
                  <a:pt x="1794" y="1288"/>
                </a:lnTo>
                <a:lnTo>
                  <a:pt x="1794" y="1279"/>
                </a:lnTo>
                <a:lnTo>
                  <a:pt x="1794" y="1272"/>
                </a:lnTo>
                <a:lnTo>
                  <a:pt x="1794" y="1267"/>
                </a:lnTo>
                <a:lnTo>
                  <a:pt x="1795" y="1263"/>
                </a:lnTo>
                <a:lnTo>
                  <a:pt x="1796" y="1261"/>
                </a:lnTo>
                <a:lnTo>
                  <a:pt x="1796" y="1261"/>
                </a:lnTo>
                <a:lnTo>
                  <a:pt x="1809" y="1278"/>
                </a:lnTo>
                <a:lnTo>
                  <a:pt x="1824" y="1295"/>
                </a:lnTo>
                <a:lnTo>
                  <a:pt x="1845" y="1316"/>
                </a:lnTo>
                <a:lnTo>
                  <a:pt x="1857" y="1327"/>
                </a:lnTo>
                <a:lnTo>
                  <a:pt x="1869" y="1338"/>
                </a:lnTo>
                <a:lnTo>
                  <a:pt x="1883" y="1349"/>
                </a:lnTo>
                <a:lnTo>
                  <a:pt x="1899" y="1361"/>
                </a:lnTo>
                <a:lnTo>
                  <a:pt x="1915" y="1372"/>
                </a:lnTo>
                <a:lnTo>
                  <a:pt x="1932" y="1381"/>
                </a:lnTo>
                <a:lnTo>
                  <a:pt x="1949" y="1390"/>
                </a:lnTo>
                <a:lnTo>
                  <a:pt x="1967" y="1398"/>
                </a:lnTo>
                <a:lnTo>
                  <a:pt x="1967" y="1398"/>
                </a:lnTo>
                <a:lnTo>
                  <a:pt x="2021" y="1370"/>
                </a:lnTo>
                <a:lnTo>
                  <a:pt x="2075" y="1340"/>
                </a:lnTo>
                <a:lnTo>
                  <a:pt x="2129" y="1307"/>
                </a:lnTo>
                <a:lnTo>
                  <a:pt x="2183" y="1273"/>
                </a:lnTo>
                <a:lnTo>
                  <a:pt x="2183" y="1273"/>
                </a:lnTo>
                <a:lnTo>
                  <a:pt x="2218" y="1249"/>
                </a:lnTo>
                <a:lnTo>
                  <a:pt x="2218" y="1249"/>
                </a:lnTo>
                <a:lnTo>
                  <a:pt x="2219" y="1248"/>
                </a:lnTo>
                <a:lnTo>
                  <a:pt x="2219" y="1248"/>
                </a:lnTo>
                <a:lnTo>
                  <a:pt x="2220" y="1246"/>
                </a:lnTo>
                <a:lnTo>
                  <a:pt x="2219" y="1244"/>
                </a:lnTo>
                <a:lnTo>
                  <a:pt x="2215" y="1237"/>
                </a:lnTo>
                <a:lnTo>
                  <a:pt x="2207" y="1228"/>
                </a:lnTo>
                <a:lnTo>
                  <a:pt x="2196" y="1217"/>
                </a:lnTo>
                <a:lnTo>
                  <a:pt x="2171" y="1193"/>
                </a:lnTo>
                <a:lnTo>
                  <a:pt x="2142" y="1164"/>
                </a:lnTo>
                <a:lnTo>
                  <a:pt x="2129" y="1150"/>
                </a:lnTo>
                <a:lnTo>
                  <a:pt x="2118" y="1136"/>
                </a:lnTo>
                <a:lnTo>
                  <a:pt x="2108" y="1121"/>
                </a:lnTo>
                <a:lnTo>
                  <a:pt x="2104" y="1114"/>
                </a:lnTo>
                <a:lnTo>
                  <a:pt x="2101" y="1108"/>
                </a:lnTo>
                <a:lnTo>
                  <a:pt x="2100" y="1101"/>
                </a:lnTo>
                <a:lnTo>
                  <a:pt x="2099" y="1095"/>
                </a:lnTo>
                <a:lnTo>
                  <a:pt x="2099" y="1089"/>
                </a:lnTo>
                <a:lnTo>
                  <a:pt x="2100" y="1084"/>
                </a:lnTo>
                <a:lnTo>
                  <a:pt x="2102" y="1078"/>
                </a:lnTo>
                <a:lnTo>
                  <a:pt x="2106" y="1073"/>
                </a:lnTo>
                <a:lnTo>
                  <a:pt x="2112" y="1069"/>
                </a:lnTo>
                <a:lnTo>
                  <a:pt x="2119" y="1065"/>
                </a:lnTo>
                <a:lnTo>
                  <a:pt x="2119" y="1065"/>
                </a:lnTo>
                <a:lnTo>
                  <a:pt x="2125" y="1061"/>
                </a:lnTo>
                <a:lnTo>
                  <a:pt x="2130" y="1056"/>
                </a:lnTo>
                <a:lnTo>
                  <a:pt x="2133" y="1051"/>
                </a:lnTo>
                <a:lnTo>
                  <a:pt x="2135" y="1045"/>
                </a:lnTo>
                <a:lnTo>
                  <a:pt x="2136" y="1039"/>
                </a:lnTo>
                <a:lnTo>
                  <a:pt x="2136" y="1030"/>
                </a:lnTo>
                <a:lnTo>
                  <a:pt x="2136" y="1023"/>
                </a:lnTo>
                <a:lnTo>
                  <a:pt x="2134" y="1014"/>
                </a:lnTo>
                <a:lnTo>
                  <a:pt x="2129" y="997"/>
                </a:lnTo>
                <a:lnTo>
                  <a:pt x="2121" y="977"/>
                </a:lnTo>
                <a:lnTo>
                  <a:pt x="2102" y="935"/>
                </a:lnTo>
                <a:lnTo>
                  <a:pt x="2093" y="914"/>
                </a:lnTo>
                <a:lnTo>
                  <a:pt x="2085" y="893"/>
                </a:lnTo>
                <a:lnTo>
                  <a:pt x="2078" y="873"/>
                </a:lnTo>
                <a:lnTo>
                  <a:pt x="2076" y="863"/>
                </a:lnTo>
                <a:lnTo>
                  <a:pt x="2074" y="853"/>
                </a:lnTo>
                <a:lnTo>
                  <a:pt x="2074" y="844"/>
                </a:lnTo>
                <a:lnTo>
                  <a:pt x="2074" y="836"/>
                </a:lnTo>
                <a:lnTo>
                  <a:pt x="2075" y="828"/>
                </a:lnTo>
                <a:lnTo>
                  <a:pt x="2077" y="821"/>
                </a:lnTo>
                <a:lnTo>
                  <a:pt x="2080" y="814"/>
                </a:lnTo>
                <a:lnTo>
                  <a:pt x="2085" y="807"/>
                </a:lnTo>
                <a:lnTo>
                  <a:pt x="2091" y="801"/>
                </a:lnTo>
                <a:lnTo>
                  <a:pt x="2099" y="797"/>
                </a:lnTo>
                <a:lnTo>
                  <a:pt x="2099" y="797"/>
                </a:lnTo>
                <a:lnTo>
                  <a:pt x="2200" y="744"/>
                </a:lnTo>
                <a:lnTo>
                  <a:pt x="2306" y="693"/>
                </a:lnTo>
                <a:lnTo>
                  <a:pt x="2410" y="642"/>
                </a:lnTo>
                <a:lnTo>
                  <a:pt x="2513" y="592"/>
                </a:lnTo>
                <a:lnTo>
                  <a:pt x="2705" y="501"/>
                </a:lnTo>
                <a:lnTo>
                  <a:pt x="2788" y="461"/>
                </a:lnTo>
                <a:lnTo>
                  <a:pt x="2863" y="424"/>
                </a:lnTo>
                <a:lnTo>
                  <a:pt x="2863" y="424"/>
                </a:lnTo>
                <a:lnTo>
                  <a:pt x="2859" y="408"/>
                </a:lnTo>
                <a:lnTo>
                  <a:pt x="2853" y="389"/>
                </a:lnTo>
                <a:lnTo>
                  <a:pt x="2843" y="366"/>
                </a:lnTo>
                <a:lnTo>
                  <a:pt x="2836" y="354"/>
                </a:lnTo>
                <a:lnTo>
                  <a:pt x="2829" y="339"/>
                </a:lnTo>
                <a:lnTo>
                  <a:pt x="2821" y="325"/>
                </a:lnTo>
                <a:lnTo>
                  <a:pt x="2812" y="311"/>
                </a:lnTo>
                <a:lnTo>
                  <a:pt x="2801" y="296"/>
                </a:lnTo>
                <a:lnTo>
                  <a:pt x="2788" y="281"/>
                </a:lnTo>
                <a:lnTo>
                  <a:pt x="2774" y="267"/>
                </a:lnTo>
                <a:lnTo>
                  <a:pt x="2759" y="25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5" name="Freeform 32"/>
          <p:cNvSpPr>
            <a:spLocks/>
          </p:cNvSpPr>
          <p:nvPr userDrawn="1"/>
        </p:nvSpPr>
        <p:spPr bwMode="auto">
          <a:xfrm>
            <a:off x="7194550" y="1861840"/>
            <a:ext cx="161925" cy="153988"/>
          </a:xfrm>
          <a:custGeom>
            <a:avLst/>
            <a:gdLst>
              <a:gd name="T0" fmla="*/ 2 w 1226"/>
              <a:gd name="T1" fmla="*/ 386 h 1168"/>
              <a:gd name="T2" fmla="*/ 22 w 1226"/>
              <a:gd name="T3" fmla="*/ 434 h 1168"/>
              <a:gd name="T4" fmla="*/ 61 w 1226"/>
              <a:gd name="T5" fmla="*/ 466 h 1168"/>
              <a:gd name="T6" fmla="*/ 120 w 1226"/>
              <a:gd name="T7" fmla="*/ 479 h 1168"/>
              <a:gd name="T8" fmla="*/ 142 w 1226"/>
              <a:gd name="T9" fmla="*/ 469 h 1168"/>
              <a:gd name="T10" fmla="*/ 160 w 1226"/>
              <a:gd name="T11" fmla="*/ 436 h 1168"/>
              <a:gd name="T12" fmla="*/ 164 w 1226"/>
              <a:gd name="T13" fmla="*/ 370 h 1168"/>
              <a:gd name="T14" fmla="*/ 174 w 1226"/>
              <a:gd name="T15" fmla="*/ 344 h 1168"/>
              <a:gd name="T16" fmla="*/ 198 w 1226"/>
              <a:gd name="T17" fmla="*/ 331 h 1168"/>
              <a:gd name="T18" fmla="*/ 223 w 1226"/>
              <a:gd name="T19" fmla="*/ 318 h 1168"/>
              <a:gd name="T20" fmla="*/ 427 w 1226"/>
              <a:gd name="T21" fmla="*/ 416 h 1168"/>
              <a:gd name="T22" fmla="*/ 628 w 1226"/>
              <a:gd name="T23" fmla="*/ 534 h 1168"/>
              <a:gd name="T24" fmla="*/ 876 w 1226"/>
              <a:gd name="T25" fmla="*/ 703 h 1168"/>
              <a:gd name="T26" fmla="*/ 868 w 1226"/>
              <a:gd name="T27" fmla="*/ 783 h 1168"/>
              <a:gd name="T28" fmla="*/ 779 w 1226"/>
              <a:gd name="T29" fmla="*/ 957 h 1168"/>
              <a:gd name="T30" fmla="*/ 753 w 1226"/>
              <a:gd name="T31" fmla="*/ 1040 h 1168"/>
              <a:gd name="T32" fmla="*/ 754 w 1226"/>
              <a:gd name="T33" fmla="*/ 1090 h 1168"/>
              <a:gd name="T34" fmla="*/ 771 w 1226"/>
              <a:gd name="T35" fmla="*/ 1130 h 1168"/>
              <a:gd name="T36" fmla="*/ 801 w 1226"/>
              <a:gd name="T37" fmla="*/ 1157 h 1168"/>
              <a:gd name="T38" fmla="*/ 842 w 1226"/>
              <a:gd name="T39" fmla="*/ 1168 h 1168"/>
              <a:gd name="T40" fmla="*/ 880 w 1226"/>
              <a:gd name="T41" fmla="*/ 1163 h 1168"/>
              <a:gd name="T42" fmla="*/ 919 w 1226"/>
              <a:gd name="T43" fmla="*/ 1140 h 1168"/>
              <a:gd name="T44" fmla="*/ 944 w 1226"/>
              <a:gd name="T45" fmla="*/ 1107 h 1168"/>
              <a:gd name="T46" fmla="*/ 952 w 1226"/>
              <a:gd name="T47" fmla="*/ 1060 h 1168"/>
              <a:gd name="T48" fmla="*/ 930 w 1226"/>
              <a:gd name="T49" fmla="*/ 1010 h 1168"/>
              <a:gd name="T50" fmla="*/ 885 w 1226"/>
              <a:gd name="T51" fmla="*/ 989 h 1168"/>
              <a:gd name="T52" fmla="*/ 919 w 1226"/>
              <a:gd name="T53" fmla="*/ 879 h 1168"/>
              <a:gd name="T54" fmla="*/ 954 w 1226"/>
              <a:gd name="T55" fmla="*/ 807 h 1168"/>
              <a:gd name="T56" fmla="*/ 1024 w 1226"/>
              <a:gd name="T57" fmla="*/ 715 h 1168"/>
              <a:gd name="T58" fmla="*/ 1095 w 1226"/>
              <a:gd name="T59" fmla="*/ 673 h 1168"/>
              <a:gd name="T60" fmla="*/ 1125 w 1226"/>
              <a:gd name="T61" fmla="*/ 670 h 1168"/>
              <a:gd name="T62" fmla="*/ 1099 w 1226"/>
              <a:gd name="T63" fmla="*/ 633 h 1168"/>
              <a:gd name="T64" fmla="*/ 1083 w 1226"/>
              <a:gd name="T65" fmla="*/ 543 h 1168"/>
              <a:gd name="T66" fmla="*/ 1096 w 1226"/>
              <a:gd name="T67" fmla="*/ 477 h 1168"/>
              <a:gd name="T68" fmla="*/ 1132 w 1226"/>
              <a:gd name="T69" fmla="*/ 395 h 1168"/>
              <a:gd name="T70" fmla="*/ 1195 w 1226"/>
              <a:gd name="T71" fmla="*/ 258 h 1168"/>
              <a:gd name="T72" fmla="*/ 1225 w 1226"/>
              <a:gd name="T73" fmla="*/ 141 h 1168"/>
              <a:gd name="T74" fmla="*/ 1217 w 1226"/>
              <a:gd name="T75" fmla="*/ 95 h 1168"/>
              <a:gd name="T76" fmla="*/ 1187 w 1226"/>
              <a:gd name="T77" fmla="*/ 55 h 1168"/>
              <a:gd name="T78" fmla="*/ 1144 w 1226"/>
              <a:gd name="T79" fmla="*/ 34 h 1168"/>
              <a:gd name="T80" fmla="*/ 1104 w 1226"/>
              <a:gd name="T81" fmla="*/ 35 h 1168"/>
              <a:gd name="T82" fmla="*/ 1061 w 1226"/>
              <a:gd name="T83" fmla="*/ 57 h 1168"/>
              <a:gd name="T84" fmla="*/ 1033 w 1226"/>
              <a:gd name="T85" fmla="*/ 94 h 1168"/>
              <a:gd name="T86" fmla="*/ 1025 w 1226"/>
              <a:gd name="T87" fmla="*/ 139 h 1168"/>
              <a:gd name="T88" fmla="*/ 1048 w 1226"/>
              <a:gd name="T89" fmla="*/ 205 h 1168"/>
              <a:gd name="T90" fmla="*/ 1095 w 1226"/>
              <a:gd name="T91" fmla="*/ 230 h 1168"/>
              <a:gd name="T92" fmla="*/ 1107 w 1226"/>
              <a:gd name="T93" fmla="*/ 240 h 1168"/>
              <a:gd name="T94" fmla="*/ 1044 w 1226"/>
              <a:gd name="T95" fmla="*/ 390 h 1168"/>
              <a:gd name="T96" fmla="*/ 975 w 1226"/>
              <a:gd name="T97" fmla="*/ 431 h 1168"/>
              <a:gd name="T98" fmla="*/ 717 w 1226"/>
              <a:gd name="T99" fmla="*/ 289 h 1168"/>
              <a:gd name="T100" fmla="*/ 529 w 1226"/>
              <a:gd name="T101" fmla="*/ 205 h 1168"/>
              <a:gd name="T102" fmla="*/ 317 w 1226"/>
              <a:gd name="T103" fmla="*/ 140 h 1168"/>
              <a:gd name="T104" fmla="*/ 378 w 1226"/>
              <a:gd name="T105" fmla="*/ 31 h 1168"/>
              <a:gd name="T106" fmla="*/ 389 w 1226"/>
              <a:gd name="T107" fmla="*/ 0 h 1168"/>
              <a:gd name="T108" fmla="*/ 367 w 1226"/>
              <a:gd name="T109" fmla="*/ 10 h 1168"/>
              <a:gd name="T110" fmla="*/ 285 w 1226"/>
              <a:gd name="T111" fmla="*/ 57 h 1168"/>
              <a:gd name="T112" fmla="*/ 211 w 1226"/>
              <a:gd name="T113" fmla="*/ 85 h 1168"/>
              <a:gd name="T114" fmla="*/ 147 w 1226"/>
              <a:gd name="T115" fmla="*/ 85 h 1168"/>
              <a:gd name="T116" fmla="*/ 114 w 1226"/>
              <a:gd name="T117" fmla="*/ 85 h 1168"/>
              <a:gd name="T118" fmla="*/ 87 w 1226"/>
              <a:gd name="T119" fmla="*/ 134 h 1168"/>
              <a:gd name="T120" fmla="*/ 42 w 1226"/>
              <a:gd name="T121" fmla="*/ 261 h 1168"/>
              <a:gd name="T122" fmla="*/ 6 w 1226"/>
              <a:gd name="T123" fmla="*/ 327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6" h="1168">
                <a:moveTo>
                  <a:pt x="1" y="345"/>
                </a:moveTo>
                <a:lnTo>
                  <a:pt x="1" y="345"/>
                </a:lnTo>
                <a:lnTo>
                  <a:pt x="0" y="359"/>
                </a:lnTo>
                <a:lnTo>
                  <a:pt x="0" y="370"/>
                </a:lnTo>
                <a:lnTo>
                  <a:pt x="2" y="386"/>
                </a:lnTo>
                <a:lnTo>
                  <a:pt x="5" y="401"/>
                </a:lnTo>
                <a:lnTo>
                  <a:pt x="8" y="409"/>
                </a:lnTo>
                <a:lnTo>
                  <a:pt x="11" y="417"/>
                </a:lnTo>
                <a:lnTo>
                  <a:pt x="16" y="425"/>
                </a:lnTo>
                <a:lnTo>
                  <a:pt x="22" y="434"/>
                </a:lnTo>
                <a:lnTo>
                  <a:pt x="28" y="442"/>
                </a:lnTo>
                <a:lnTo>
                  <a:pt x="36" y="449"/>
                </a:lnTo>
                <a:lnTo>
                  <a:pt x="36" y="449"/>
                </a:lnTo>
                <a:lnTo>
                  <a:pt x="48" y="458"/>
                </a:lnTo>
                <a:lnTo>
                  <a:pt x="61" y="466"/>
                </a:lnTo>
                <a:lnTo>
                  <a:pt x="76" y="473"/>
                </a:lnTo>
                <a:lnTo>
                  <a:pt x="91" y="478"/>
                </a:lnTo>
                <a:lnTo>
                  <a:pt x="105" y="480"/>
                </a:lnTo>
                <a:lnTo>
                  <a:pt x="113" y="480"/>
                </a:lnTo>
                <a:lnTo>
                  <a:pt x="120" y="479"/>
                </a:lnTo>
                <a:lnTo>
                  <a:pt x="126" y="478"/>
                </a:lnTo>
                <a:lnTo>
                  <a:pt x="132" y="476"/>
                </a:lnTo>
                <a:lnTo>
                  <a:pt x="137" y="473"/>
                </a:lnTo>
                <a:lnTo>
                  <a:pt x="142" y="469"/>
                </a:lnTo>
                <a:lnTo>
                  <a:pt x="142" y="469"/>
                </a:lnTo>
                <a:lnTo>
                  <a:pt x="147" y="464"/>
                </a:lnTo>
                <a:lnTo>
                  <a:pt x="152" y="457"/>
                </a:lnTo>
                <a:lnTo>
                  <a:pt x="155" y="451"/>
                </a:lnTo>
                <a:lnTo>
                  <a:pt x="158" y="444"/>
                </a:lnTo>
                <a:lnTo>
                  <a:pt x="160" y="436"/>
                </a:lnTo>
                <a:lnTo>
                  <a:pt x="161" y="428"/>
                </a:lnTo>
                <a:lnTo>
                  <a:pt x="162" y="411"/>
                </a:lnTo>
                <a:lnTo>
                  <a:pt x="162" y="395"/>
                </a:lnTo>
                <a:lnTo>
                  <a:pt x="163" y="378"/>
                </a:lnTo>
                <a:lnTo>
                  <a:pt x="164" y="370"/>
                </a:lnTo>
                <a:lnTo>
                  <a:pt x="166" y="362"/>
                </a:lnTo>
                <a:lnTo>
                  <a:pt x="168" y="355"/>
                </a:lnTo>
                <a:lnTo>
                  <a:pt x="172" y="347"/>
                </a:lnTo>
                <a:lnTo>
                  <a:pt x="172" y="347"/>
                </a:lnTo>
                <a:lnTo>
                  <a:pt x="174" y="344"/>
                </a:lnTo>
                <a:lnTo>
                  <a:pt x="178" y="341"/>
                </a:lnTo>
                <a:lnTo>
                  <a:pt x="187" y="335"/>
                </a:lnTo>
                <a:lnTo>
                  <a:pt x="195" y="332"/>
                </a:lnTo>
                <a:lnTo>
                  <a:pt x="198" y="331"/>
                </a:lnTo>
                <a:lnTo>
                  <a:pt x="198" y="331"/>
                </a:lnTo>
                <a:lnTo>
                  <a:pt x="205" y="329"/>
                </a:lnTo>
                <a:lnTo>
                  <a:pt x="211" y="326"/>
                </a:lnTo>
                <a:lnTo>
                  <a:pt x="217" y="323"/>
                </a:lnTo>
                <a:lnTo>
                  <a:pt x="223" y="318"/>
                </a:lnTo>
                <a:lnTo>
                  <a:pt x="223" y="318"/>
                </a:lnTo>
                <a:lnTo>
                  <a:pt x="264" y="337"/>
                </a:lnTo>
                <a:lnTo>
                  <a:pt x="305" y="355"/>
                </a:lnTo>
                <a:lnTo>
                  <a:pt x="347" y="374"/>
                </a:lnTo>
                <a:lnTo>
                  <a:pt x="388" y="395"/>
                </a:lnTo>
                <a:lnTo>
                  <a:pt x="427" y="416"/>
                </a:lnTo>
                <a:lnTo>
                  <a:pt x="468" y="439"/>
                </a:lnTo>
                <a:lnTo>
                  <a:pt x="509" y="461"/>
                </a:lnTo>
                <a:lnTo>
                  <a:pt x="549" y="485"/>
                </a:lnTo>
                <a:lnTo>
                  <a:pt x="589" y="509"/>
                </a:lnTo>
                <a:lnTo>
                  <a:pt x="628" y="534"/>
                </a:lnTo>
                <a:lnTo>
                  <a:pt x="706" y="584"/>
                </a:lnTo>
                <a:lnTo>
                  <a:pt x="782" y="636"/>
                </a:lnTo>
                <a:lnTo>
                  <a:pt x="857" y="689"/>
                </a:lnTo>
                <a:lnTo>
                  <a:pt x="857" y="689"/>
                </a:lnTo>
                <a:lnTo>
                  <a:pt x="876" y="703"/>
                </a:lnTo>
                <a:lnTo>
                  <a:pt x="894" y="714"/>
                </a:lnTo>
                <a:lnTo>
                  <a:pt x="894" y="714"/>
                </a:lnTo>
                <a:lnTo>
                  <a:pt x="887" y="736"/>
                </a:lnTo>
                <a:lnTo>
                  <a:pt x="878" y="759"/>
                </a:lnTo>
                <a:lnTo>
                  <a:pt x="868" y="783"/>
                </a:lnTo>
                <a:lnTo>
                  <a:pt x="856" y="809"/>
                </a:lnTo>
                <a:lnTo>
                  <a:pt x="856" y="809"/>
                </a:lnTo>
                <a:lnTo>
                  <a:pt x="816" y="885"/>
                </a:lnTo>
                <a:lnTo>
                  <a:pt x="797" y="921"/>
                </a:lnTo>
                <a:lnTo>
                  <a:pt x="779" y="957"/>
                </a:lnTo>
                <a:lnTo>
                  <a:pt x="772" y="975"/>
                </a:lnTo>
                <a:lnTo>
                  <a:pt x="766" y="992"/>
                </a:lnTo>
                <a:lnTo>
                  <a:pt x="760" y="1008"/>
                </a:lnTo>
                <a:lnTo>
                  <a:pt x="756" y="1025"/>
                </a:lnTo>
                <a:lnTo>
                  <a:pt x="753" y="1040"/>
                </a:lnTo>
                <a:lnTo>
                  <a:pt x="751" y="1054"/>
                </a:lnTo>
                <a:lnTo>
                  <a:pt x="751" y="1069"/>
                </a:lnTo>
                <a:lnTo>
                  <a:pt x="752" y="1081"/>
                </a:lnTo>
                <a:lnTo>
                  <a:pt x="752" y="1081"/>
                </a:lnTo>
                <a:lnTo>
                  <a:pt x="754" y="1090"/>
                </a:lnTo>
                <a:lnTo>
                  <a:pt x="756" y="1099"/>
                </a:lnTo>
                <a:lnTo>
                  <a:pt x="759" y="1107"/>
                </a:lnTo>
                <a:lnTo>
                  <a:pt x="762" y="1116"/>
                </a:lnTo>
                <a:lnTo>
                  <a:pt x="766" y="1123"/>
                </a:lnTo>
                <a:lnTo>
                  <a:pt x="771" y="1130"/>
                </a:lnTo>
                <a:lnTo>
                  <a:pt x="776" y="1136"/>
                </a:lnTo>
                <a:lnTo>
                  <a:pt x="781" y="1142"/>
                </a:lnTo>
                <a:lnTo>
                  <a:pt x="787" y="1147"/>
                </a:lnTo>
                <a:lnTo>
                  <a:pt x="794" y="1152"/>
                </a:lnTo>
                <a:lnTo>
                  <a:pt x="801" y="1157"/>
                </a:lnTo>
                <a:lnTo>
                  <a:pt x="808" y="1160"/>
                </a:lnTo>
                <a:lnTo>
                  <a:pt x="816" y="1163"/>
                </a:lnTo>
                <a:lnTo>
                  <a:pt x="824" y="1165"/>
                </a:lnTo>
                <a:lnTo>
                  <a:pt x="833" y="1167"/>
                </a:lnTo>
                <a:lnTo>
                  <a:pt x="842" y="1168"/>
                </a:lnTo>
                <a:lnTo>
                  <a:pt x="842" y="1168"/>
                </a:lnTo>
                <a:lnTo>
                  <a:pt x="852" y="1168"/>
                </a:lnTo>
                <a:lnTo>
                  <a:pt x="862" y="1167"/>
                </a:lnTo>
                <a:lnTo>
                  <a:pt x="871" y="1165"/>
                </a:lnTo>
                <a:lnTo>
                  <a:pt x="880" y="1163"/>
                </a:lnTo>
                <a:lnTo>
                  <a:pt x="889" y="1160"/>
                </a:lnTo>
                <a:lnTo>
                  <a:pt x="897" y="1155"/>
                </a:lnTo>
                <a:lnTo>
                  <a:pt x="905" y="1151"/>
                </a:lnTo>
                <a:lnTo>
                  <a:pt x="912" y="1146"/>
                </a:lnTo>
                <a:lnTo>
                  <a:pt x="919" y="1140"/>
                </a:lnTo>
                <a:lnTo>
                  <a:pt x="925" y="1135"/>
                </a:lnTo>
                <a:lnTo>
                  <a:pt x="931" y="1129"/>
                </a:lnTo>
                <a:lnTo>
                  <a:pt x="936" y="1122"/>
                </a:lnTo>
                <a:lnTo>
                  <a:pt x="940" y="1115"/>
                </a:lnTo>
                <a:lnTo>
                  <a:pt x="944" y="1107"/>
                </a:lnTo>
                <a:lnTo>
                  <a:pt x="947" y="1100"/>
                </a:lnTo>
                <a:lnTo>
                  <a:pt x="949" y="1092"/>
                </a:lnTo>
                <a:lnTo>
                  <a:pt x="949" y="1092"/>
                </a:lnTo>
                <a:lnTo>
                  <a:pt x="951" y="1076"/>
                </a:lnTo>
                <a:lnTo>
                  <a:pt x="952" y="1060"/>
                </a:lnTo>
                <a:lnTo>
                  <a:pt x="950" y="1048"/>
                </a:lnTo>
                <a:lnTo>
                  <a:pt x="947" y="1036"/>
                </a:lnTo>
                <a:lnTo>
                  <a:pt x="942" y="1027"/>
                </a:lnTo>
                <a:lnTo>
                  <a:pt x="937" y="1017"/>
                </a:lnTo>
                <a:lnTo>
                  <a:pt x="930" y="1010"/>
                </a:lnTo>
                <a:lnTo>
                  <a:pt x="922" y="1005"/>
                </a:lnTo>
                <a:lnTo>
                  <a:pt x="915" y="1000"/>
                </a:lnTo>
                <a:lnTo>
                  <a:pt x="908" y="996"/>
                </a:lnTo>
                <a:lnTo>
                  <a:pt x="894" y="991"/>
                </a:lnTo>
                <a:lnTo>
                  <a:pt x="885" y="989"/>
                </a:lnTo>
                <a:lnTo>
                  <a:pt x="880" y="989"/>
                </a:lnTo>
                <a:lnTo>
                  <a:pt x="880" y="989"/>
                </a:lnTo>
                <a:lnTo>
                  <a:pt x="896" y="944"/>
                </a:lnTo>
                <a:lnTo>
                  <a:pt x="908" y="908"/>
                </a:lnTo>
                <a:lnTo>
                  <a:pt x="919" y="879"/>
                </a:lnTo>
                <a:lnTo>
                  <a:pt x="919" y="879"/>
                </a:lnTo>
                <a:lnTo>
                  <a:pt x="927" y="859"/>
                </a:lnTo>
                <a:lnTo>
                  <a:pt x="937" y="841"/>
                </a:lnTo>
                <a:lnTo>
                  <a:pt x="945" y="823"/>
                </a:lnTo>
                <a:lnTo>
                  <a:pt x="954" y="807"/>
                </a:lnTo>
                <a:lnTo>
                  <a:pt x="962" y="792"/>
                </a:lnTo>
                <a:lnTo>
                  <a:pt x="971" y="777"/>
                </a:lnTo>
                <a:lnTo>
                  <a:pt x="989" y="753"/>
                </a:lnTo>
                <a:lnTo>
                  <a:pt x="1006" y="732"/>
                </a:lnTo>
                <a:lnTo>
                  <a:pt x="1024" y="715"/>
                </a:lnTo>
                <a:lnTo>
                  <a:pt x="1040" y="702"/>
                </a:lnTo>
                <a:lnTo>
                  <a:pt x="1055" y="690"/>
                </a:lnTo>
                <a:lnTo>
                  <a:pt x="1070" y="683"/>
                </a:lnTo>
                <a:lnTo>
                  <a:pt x="1083" y="677"/>
                </a:lnTo>
                <a:lnTo>
                  <a:pt x="1095" y="673"/>
                </a:lnTo>
                <a:lnTo>
                  <a:pt x="1105" y="671"/>
                </a:lnTo>
                <a:lnTo>
                  <a:pt x="1114" y="670"/>
                </a:lnTo>
                <a:lnTo>
                  <a:pt x="1120" y="670"/>
                </a:lnTo>
                <a:lnTo>
                  <a:pt x="1125" y="670"/>
                </a:lnTo>
                <a:lnTo>
                  <a:pt x="1125" y="670"/>
                </a:lnTo>
                <a:lnTo>
                  <a:pt x="1121" y="666"/>
                </a:lnTo>
                <a:lnTo>
                  <a:pt x="1116" y="661"/>
                </a:lnTo>
                <a:lnTo>
                  <a:pt x="1111" y="653"/>
                </a:lnTo>
                <a:lnTo>
                  <a:pt x="1104" y="644"/>
                </a:lnTo>
                <a:lnTo>
                  <a:pt x="1099" y="633"/>
                </a:lnTo>
                <a:lnTo>
                  <a:pt x="1093" y="620"/>
                </a:lnTo>
                <a:lnTo>
                  <a:pt x="1088" y="603"/>
                </a:lnTo>
                <a:lnTo>
                  <a:pt x="1085" y="586"/>
                </a:lnTo>
                <a:lnTo>
                  <a:pt x="1083" y="566"/>
                </a:lnTo>
                <a:lnTo>
                  <a:pt x="1083" y="543"/>
                </a:lnTo>
                <a:lnTo>
                  <a:pt x="1084" y="531"/>
                </a:lnTo>
                <a:lnTo>
                  <a:pt x="1086" y="519"/>
                </a:lnTo>
                <a:lnTo>
                  <a:pt x="1088" y="505"/>
                </a:lnTo>
                <a:lnTo>
                  <a:pt x="1092" y="491"/>
                </a:lnTo>
                <a:lnTo>
                  <a:pt x="1096" y="477"/>
                </a:lnTo>
                <a:lnTo>
                  <a:pt x="1101" y="461"/>
                </a:lnTo>
                <a:lnTo>
                  <a:pt x="1107" y="446"/>
                </a:lnTo>
                <a:lnTo>
                  <a:pt x="1115" y="430"/>
                </a:lnTo>
                <a:lnTo>
                  <a:pt x="1123" y="412"/>
                </a:lnTo>
                <a:lnTo>
                  <a:pt x="1132" y="395"/>
                </a:lnTo>
                <a:lnTo>
                  <a:pt x="1132" y="395"/>
                </a:lnTo>
                <a:lnTo>
                  <a:pt x="1152" y="358"/>
                </a:lnTo>
                <a:lnTo>
                  <a:pt x="1169" y="322"/>
                </a:lnTo>
                <a:lnTo>
                  <a:pt x="1184" y="289"/>
                </a:lnTo>
                <a:lnTo>
                  <a:pt x="1195" y="258"/>
                </a:lnTo>
                <a:lnTo>
                  <a:pt x="1206" y="227"/>
                </a:lnTo>
                <a:lnTo>
                  <a:pt x="1214" y="197"/>
                </a:lnTo>
                <a:lnTo>
                  <a:pt x="1220" y="169"/>
                </a:lnTo>
                <a:lnTo>
                  <a:pt x="1225" y="141"/>
                </a:lnTo>
                <a:lnTo>
                  <a:pt x="1225" y="141"/>
                </a:lnTo>
                <a:lnTo>
                  <a:pt x="1226" y="132"/>
                </a:lnTo>
                <a:lnTo>
                  <a:pt x="1225" y="123"/>
                </a:lnTo>
                <a:lnTo>
                  <a:pt x="1224" y="114"/>
                </a:lnTo>
                <a:lnTo>
                  <a:pt x="1221" y="104"/>
                </a:lnTo>
                <a:lnTo>
                  <a:pt x="1217" y="95"/>
                </a:lnTo>
                <a:lnTo>
                  <a:pt x="1213" y="87"/>
                </a:lnTo>
                <a:lnTo>
                  <a:pt x="1208" y="78"/>
                </a:lnTo>
                <a:lnTo>
                  <a:pt x="1202" y="70"/>
                </a:lnTo>
                <a:lnTo>
                  <a:pt x="1194" y="63"/>
                </a:lnTo>
                <a:lnTo>
                  <a:pt x="1187" y="55"/>
                </a:lnTo>
                <a:lnTo>
                  <a:pt x="1179" y="49"/>
                </a:lnTo>
                <a:lnTo>
                  <a:pt x="1171" y="44"/>
                </a:lnTo>
                <a:lnTo>
                  <a:pt x="1163" y="39"/>
                </a:lnTo>
                <a:lnTo>
                  <a:pt x="1153" y="36"/>
                </a:lnTo>
                <a:lnTo>
                  <a:pt x="1144" y="34"/>
                </a:lnTo>
                <a:lnTo>
                  <a:pt x="1134" y="32"/>
                </a:lnTo>
                <a:lnTo>
                  <a:pt x="1134" y="32"/>
                </a:lnTo>
                <a:lnTo>
                  <a:pt x="1124" y="32"/>
                </a:lnTo>
                <a:lnTo>
                  <a:pt x="1115" y="33"/>
                </a:lnTo>
                <a:lnTo>
                  <a:pt x="1104" y="35"/>
                </a:lnTo>
                <a:lnTo>
                  <a:pt x="1095" y="38"/>
                </a:lnTo>
                <a:lnTo>
                  <a:pt x="1086" y="42"/>
                </a:lnTo>
                <a:lnTo>
                  <a:pt x="1078" y="46"/>
                </a:lnTo>
                <a:lnTo>
                  <a:pt x="1070" y="52"/>
                </a:lnTo>
                <a:lnTo>
                  <a:pt x="1061" y="57"/>
                </a:lnTo>
                <a:lnTo>
                  <a:pt x="1054" y="65"/>
                </a:lnTo>
                <a:lnTo>
                  <a:pt x="1048" y="71"/>
                </a:lnTo>
                <a:lnTo>
                  <a:pt x="1042" y="78"/>
                </a:lnTo>
                <a:lnTo>
                  <a:pt x="1037" y="86"/>
                </a:lnTo>
                <a:lnTo>
                  <a:pt x="1033" y="94"/>
                </a:lnTo>
                <a:lnTo>
                  <a:pt x="1029" y="102"/>
                </a:lnTo>
                <a:lnTo>
                  <a:pt x="1027" y="111"/>
                </a:lnTo>
                <a:lnTo>
                  <a:pt x="1026" y="119"/>
                </a:lnTo>
                <a:lnTo>
                  <a:pt x="1026" y="119"/>
                </a:lnTo>
                <a:lnTo>
                  <a:pt x="1025" y="139"/>
                </a:lnTo>
                <a:lnTo>
                  <a:pt x="1026" y="158"/>
                </a:lnTo>
                <a:lnTo>
                  <a:pt x="1030" y="173"/>
                </a:lnTo>
                <a:lnTo>
                  <a:pt x="1035" y="185"/>
                </a:lnTo>
                <a:lnTo>
                  <a:pt x="1041" y="195"/>
                </a:lnTo>
                <a:lnTo>
                  <a:pt x="1048" y="205"/>
                </a:lnTo>
                <a:lnTo>
                  <a:pt x="1056" y="212"/>
                </a:lnTo>
                <a:lnTo>
                  <a:pt x="1065" y="217"/>
                </a:lnTo>
                <a:lnTo>
                  <a:pt x="1073" y="221"/>
                </a:lnTo>
                <a:lnTo>
                  <a:pt x="1081" y="225"/>
                </a:lnTo>
                <a:lnTo>
                  <a:pt x="1095" y="230"/>
                </a:lnTo>
                <a:lnTo>
                  <a:pt x="1101" y="232"/>
                </a:lnTo>
                <a:lnTo>
                  <a:pt x="1104" y="234"/>
                </a:lnTo>
                <a:lnTo>
                  <a:pt x="1107" y="237"/>
                </a:lnTo>
                <a:lnTo>
                  <a:pt x="1107" y="240"/>
                </a:lnTo>
                <a:lnTo>
                  <a:pt x="1107" y="240"/>
                </a:lnTo>
                <a:lnTo>
                  <a:pt x="1096" y="276"/>
                </a:lnTo>
                <a:lnTo>
                  <a:pt x="1084" y="309"/>
                </a:lnTo>
                <a:lnTo>
                  <a:pt x="1071" y="339"/>
                </a:lnTo>
                <a:lnTo>
                  <a:pt x="1057" y="365"/>
                </a:lnTo>
                <a:lnTo>
                  <a:pt x="1044" y="390"/>
                </a:lnTo>
                <a:lnTo>
                  <a:pt x="1031" y="411"/>
                </a:lnTo>
                <a:lnTo>
                  <a:pt x="1016" y="431"/>
                </a:lnTo>
                <a:lnTo>
                  <a:pt x="1002" y="447"/>
                </a:lnTo>
                <a:lnTo>
                  <a:pt x="1002" y="447"/>
                </a:lnTo>
                <a:lnTo>
                  <a:pt x="975" y="431"/>
                </a:lnTo>
                <a:lnTo>
                  <a:pt x="942" y="411"/>
                </a:lnTo>
                <a:lnTo>
                  <a:pt x="942" y="411"/>
                </a:lnTo>
                <a:lnTo>
                  <a:pt x="865" y="369"/>
                </a:lnTo>
                <a:lnTo>
                  <a:pt x="790" y="328"/>
                </a:lnTo>
                <a:lnTo>
                  <a:pt x="717" y="289"/>
                </a:lnTo>
                <a:lnTo>
                  <a:pt x="680" y="271"/>
                </a:lnTo>
                <a:lnTo>
                  <a:pt x="643" y="254"/>
                </a:lnTo>
                <a:lnTo>
                  <a:pt x="606" y="236"/>
                </a:lnTo>
                <a:lnTo>
                  <a:pt x="568" y="221"/>
                </a:lnTo>
                <a:lnTo>
                  <a:pt x="529" y="205"/>
                </a:lnTo>
                <a:lnTo>
                  <a:pt x="489" y="190"/>
                </a:lnTo>
                <a:lnTo>
                  <a:pt x="448" y="176"/>
                </a:lnTo>
                <a:lnTo>
                  <a:pt x="406" y="164"/>
                </a:lnTo>
                <a:lnTo>
                  <a:pt x="362" y="151"/>
                </a:lnTo>
                <a:lnTo>
                  <a:pt x="317" y="140"/>
                </a:lnTo>
                <a:lnTo>
                  <a:pt x="317" y="140"/>
                </a:lnTo>
                <a:lnTo>
                  <a:pt x="334" y="107"/>
                </a:lnTo>
                <a:lnTo>
                  <a:pt x="334" y="107"/>
                </a:lnTo>
                <a:lnTo>
                  <a:pt x="360" y="63"/>
                </a:lnTo>
                <a:lnTo>
                  <a:pt x="378" y="31"/>
                </a:lnTo>
                <a:lnTo>
                  <a:pt x="385" y="20"/>
                </a:lnTo>
                <a:lnTo>
                  <a:pt x="389" y="10"/>
                </a:lnTo>
                <a:lnTo>
                  <a:pt x="391" y="4"/>
                </a:lnTo>
                <a:lnTo>
                  <a:pt x="390" y="2"/>
                </a:lnTo>
                <a:lnTo>
                  <a:pt x="389" y="0"/>
                </a:lnTo>
                <a:lnTo>
                  <a:pt x="389" y="0"/>
                </a:lnTo>
                <a:lnTo>
                  <a:pt x="388" y="0"/>
                </a:lnTo>
                <a:lnTo>
                  <a:pt x="387" y="0"/>
                </a:lnTo>
                <a:lnTo>
                  <a:pt x="381" y="1"/>
                </a:lnTo>
                <a:lnTo>
                  <a:pt x="367" y="10"/>
                </a:lnTo>
                <a:lnTo>
                  <a:pt x="343" y="26"/>
                </a:lnTo>
                <a:lnTo>
                  <a:pt x="326" y="35"/>
                </a:lnTo>
                <a:lnTo>
                  <a:pt x="307" y="46"/>
                </a:lnTo>
                <a:lnTo>
                  <a:pt x="307" y="46"/>
                </a:lnTo>
                <a:lnTo>
                  <a:pt x="285" y="57"/>
                </a:lnTo>
                <a:lnTo>
                  <a:pt x="267" y="67"/>
                </a:lnTo>
                <a:lnTo>
                  <a:pt x="252" y="73"/>
                </a:lnTo>
                <a:lnTo>
                  <a:pt x="237" y="78"/>
                </a:lnTo>
                <a:lnTo>
                  <a:pt x="224" y="82"/>
                </a:lnTo>
                <a:lnTo>
                  <a:pt x="211" y="85"/>
                </a:lnTo>
                <a:lnTo>
                  <a:pt x="183" y="89"/>
                </a:lnTo>
                <a:lnTo>
                  <a:pt x="183" y="89"/>
                </a:lnTo>
                <a:lnTo>
                  <a:pt x="174" y="89"/>
                </a:lnTo>
                <a:lnTo>
                  <a:pt x="165" y="88"/>
                </a:lnTo>
                <a:lnTo>
                  <a:pt x="147" y="85"/>
                </a:lnTo>
                <a:lnTo>
                  <a:pt x="132" y="81"/>
                </a:lnTo>
                <a:lnTo>
                  <a:pt x="125" y="81"/>
                </a:lnTo>
                <a:lnTo>
                  <a:pt x="120" y="82"/>
                </a:lnTo>
                <a:lnTo>
                  <a:pt x="120" y="82"/>
                </a:lnTo>
                <a:lnTo>
                  <a:pt x="114" y="85"/>
                </a:lnTo>
                <a:lnTo>
                  <a:pt x="107" y="91"/>
                </a:lnTo>
                <a:lnTo>
                  <a:pt x="102" y="98"/>
                </a:lnTo>
                <a:lnTo>
                  <a:pt x="97" y="107"/>
                </a:lnTo>
                <a:lnTo>
                  <a:pt x="92" y="120"/>
                </a:lnTo>
                <a:lnTo>
                  <a:pt x="87" y="134"/>
                </a:lnTo>
                <a:lnTo>
                  <a:pt x="74" y="171"/>
                </a:lnTo>
                <a:lnTo>
                  <a:pt x="74" y="171"/>
                </a:lnTo>
                <a:lnTo>
                  <a:pt x="49" y="242"/>
                </a:lnTo>
                <a:lnTo>
                  <a:pt x="42" y="261"/>
                </a:lnTo>
                <a:lnTo>
                  <a:pt x="42" y="261"/>
                </a:lnTo>
                <a:lnTo>
                  <a:pt x="34" y="279"/>
                </a:lnTo>
                <a:lnTo>
                  <a:pt x="27" y="293"/>
                </a:lnTo>
                <a:lnTo>
                  <a:pt x="14" y="312"/>
                </a:lnTo>
                <a:lnTo>
                  <a:pt x="10" y="320"/>
                </a:lnTo>
                <a:lnTo>
                  <a:pt x="6" y="327"/>
                </a:lnTo>
                <a:lnTo>
                  <a:pt x="3" y="335"/>
                </a:lnTo>
                <a:lnTo>
                  <a:pt x="1" y="34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6" name="Freeform 33"/>
          <p:cNvSpPr>
            <a:spLocks/>
          </p:cNvSpPr>
          <p:nvPr userDrawn="1"/>
        </p:nvSpPr>
        <p:spPr bwMode="auto">
          <a:xfrm>
            <a:off x="7189787" y="1214140"/>
            <a:ext cx="39688" cy="46038"/>
          </a:xfrm>
          <a:custGeom>
            <a:avLst/>
            <a:gdLst>
              <a:gd name="T0" fmla="*/ 103 w 296"/>
              <a:gd name="T1" fmla="*/ 350 h 350"/>
              <a:gd name="T2" fmla="*/ 103 w 296"/>
              <a:gd name="T3" fmla="*/ 350 h 350"/>
              <a:gd name="T4" fmla="*/ 132 w 296"/>
              <a:gd name="T5" fmla="*/ 349 h 350"/>
              <a:gd name="T6" fmla="*/ 164 w 296"/>
              <a:gd name="T7" fmla="*/ 346 h 350"/>
              <a:gd name="T8" fmla="*/ 196 w 296"/>
              <a:gd name="T9" fmla="*/ 343 h 350"/>
              <a:gd name="T10" fmla="*/ 226 w 296"/>
              <a:gd name="T11" fmla="*/ 339 h 350"/>
              <a:gd name="T12" fmla="*/ 276 w 296"/>
              <a:gd name="T13" fmla="*/ 333 h 350"/>
              <a:gd name="T14" fmla="*/ 296 w 296"/>
              <a:gd name="T15" fmla="*/ 329 h 350"/>
              <a:gd name="T16" fmla="*/ 293 w 296"/>
              <a:gd name="T17" fmla="*/ 25 h 350"/>
              <a:gd name="T18" fmla="*/ 293 w 296"/>
              <a:gd name="T19" fmla="*/ 25 h 350"/>
              <a:gd name="T20" fmla="*/ 244 w 296"/>
              <a:gd name="T21" fmla="*/ 18 h 350"/>
              <a:gd name="T22" fmla="*/ 142 w 296"/>
              <a:gd name="T23" fmla="*/ 2 h 350"/>
              <a:gd name="T24" fmla="*/ 142 w 296"/>
              <a:gd name="T25" fmla="*/ 2 h 350"/>
              <a:gd name="T26" fmla="*/ 129 w 296"/>
              <a:gd name="T27" fmla="*/ 1 h 350"/>
              <a:gd name="T28" fmla="*/ 117 w 296"/>
              <a:gd name="T29" fmla="*/ 0 h 350"/>
              <a:gd name="T30" fmla="*/ 105 w 296"/>
              <a:gd name="T31" fmla="*/ 0 h 350"/>
              <a:gd name="T32" fmla="*/ 94 w 296"/>
              <a:gd name="T33" fmla="*/ 1 h 350"/>
              <a:gd name="T34" fmla="*/ 84 w 296"/>
              <a:gd name="T35" fmla="*/ 3 h 350"/>
              <a:gd name="T36" fmla="*/ 75 w 296"/>
              <a:gd name="T37" fmla="*/ 6 h 350"/>
              <a:gd name="T38" fmla="*/ 66 w 296"/>
              <a:gd name="T39" fmla="*/ 9 h 350"/>
              <a:gd name="T40" fmla="*/ 59 w 296"/>
              <a:gd name="T41" fmla="*/ 13 h 350"/>
              <a:gd name="T42" fmla="*/ 51 w 296"/>
              <a:gd name="T43" fmla="*/ 17 h 350"/>
              <a:gd name="T44" fmla="*/ 44 w 296"/>
              <a:gd name="T45" fmla="*/ 22 h 350"/>
              <a:gd name="T46" fmla="*/ 38 w 296"/>
              <a:gd name="T47" fmla="*/ 27 h 350"/>
              <a:gd name="T48" fmla="*/ 33 w 296"/>
              <a:gd name="T49" fmla="*/ 32 h 350"/>
              <a:gd name="T50" fmla="*/ 24 w 296"/>
              <a:gd name="T51" fmla="*/ 45 h 350"/>
              <a:gd name="T52" fmla="*/ 17 w 296"/>
              <a:gd name="T53" fmla="*/ 57 h 350"/>
              <a:gd name="T54" fmla="*/ 11 w 296"/>
              <a:gd name="T55" fmla="*/ 70 h 350"/>
              <a:gd name="T56" fmla="*/ 6 w 296"/>
              <a:gd name="T57" fmla="*/ 83 h 350"/>
              <a:gd name="T58" fmla="*/ 3 w 296"/>
              <a:gd name="T59" fmla="*/ 96 h 350"/>
              <a:gd name="T60" fmla="*/ 1 w 296"/>
              <a:gd name="T61" fmla="*/ 106 h 350"/>
              <a:gd name="T62" fmla="*/ 0 w 296"/>
              <a:gd name="T63" fmla="*/ 123 h 350"/>
              <a:gd name="T64" fmla="*/ 0 w 296"/>
              <a:gd name="T65" fmla="*/ 129 h 350"/>
              <a:gd name="T66" fmla="*/ 4 w 296"/>
              <a:gd name="T67" fmla="*/ 213 h 350"/>
              <a:gd name="T68" fmla="*/ 4 w 296"/>
              <a:gd name="T69" fmla="*/ 213 h 350"/>
              <a:gd name="T70" fmla="*/ 4 w 296"/>
              <a:gd name="T71" fmla="*/ 219 h 350"/>
              <a:gd name="T72" fmla="*/ 6 w 296"/>
              <a:gd name="T73" fmla="*/ 235 h 350"/>
              <a:gd name="T74" fmla="*/ 11 w 296"/>
              <a:gd name="T75" fmla="*/ 256 h 350"/>
              <a:gd name="T76" fmla="*/ 15 w 296"/>
              <a:gd name="T77" fmla="*/ 268 h 350"/>
              <a:gd name="T78" fmla="*/ 19 w 296"/>
              <a:gd name="T79" fmla="*/ 282 h 350"/>
              <a:gd name="T80" fmla="*/ 24 w 296"/>
              <a:gd name="T81" fmla="*/ 294 h 350"/>
              <a:gd name="T82" fmla="*/ 31 w 296"/>
              <a:gd name="T83" fmla="*/ 306 h 350"/>
              <a:gd name="T84" fmla="*/ 39 w 296"/>
              <a:gd name="T85" fmla="*/ 319 h 350"/>
              <a:gd name="T86" fmla="*/ 48 w 296"/>
              <a:gd name="T87" fmla="*/ 329 h 350"/>
              <a:gd name="T88" fmla="*/ 53 w 296"/>
              <a:gd name="T89" fmla="*/ 333 h 350"/>
              <a:gd name="T90" fmla="*/ 60 w 296"/>
              <a:gd name="T91" fmla="*/ 337 h 350"/>
              <a:gd name="T92" fmla="*/ 66 w 296"/>
              <a:gd name="T93" fmla="*/ 341 h 350"/>
              <a:gd name="T94" fmla="*/ 72 w 296"/>
              <a:gd name="T95" fmla="*/ 344 h 350"/>
              <a:gd name="T96" fmla="*/ 79 w 296"/>
              <a:gd name="T97" fmla="*/ 346 h 350"/>
              <a:gd name="T98" fmla="*/ 86 w 296"/>
              <a:gd name="T99" fmla="*/ 348 h 350"/>
              <a:gd name="T100" fmla="*/ 94 w 296"/>
              <a:gd name="T101" fmla="*/ 349 h 350"/>
              <a:gd name="T102" fmla="*/ 103 w 296"/>
              <a:gd name="T103"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350">
                <a:moveTo>
                  <a:pt x="103" y="350"/>
                </a:moveTo>
                <a:lnTo>
                  <a:pt x="103" y="350"/>
                </a:lnTo>
                <a:lnTo>
                  <a:pt x="132" y="349"/>
                </a:lnTo>
                <a:lnTo>
                  <a:pt x="164" y="346"/>
                </a:lnTo>
                <a:lnTo>
                  <a:pt x="196" y="343"/>
                </a:lnTo>
                <a:lnTo>
                  <a:pt x="226" y="339"/>
                </a:lnTo>
                <a:lnTo>
                  <a:pt x="276" y="333"/>
                </a:lnTo>
                <a:lnTo>
                  <a:pt x="296" y="329"/>
                </a:lnTo>
                <a:lnTo>
                  <a:pt x="293" y="25"/>
                </a:lnTo>
                <a:lnTo>
                  <a:pt x="293" y="25"/>
                </a:lnTo>
                <a:lnTo>
                  <a:pt x="244" y="18"/>
                </a:lnTo>
                <a:lnTo>
                  <a:pt x="142" y="2"/>
                </a:lnTo>
                <a:lnTo>
                  <a:pt x="142" y="2"/>
                </a:lnTo>
                <a:lnTo>
                  <a:pt x="129" y="1"/>
                </a:lnTo>
                <a:lnTo>
                  <a:pt x="117" y="0"/>
                </a:lnTo>
                <a:lnTo>
                  <a:pt x="105" y="0"/>
                </a:lnTo>
                <a:lnTo>
                  <a:pt x="94" y="1"/>
                </a:lnTo>
                <a:lnTo>
                  <a:pt x="84" y="3"/>
                </a:lnTo>
                <a:lnTo>
                  <a:pt x="75" y="6"/>
                </a:lnTo>
                <a:lnTo>
                  <a:pt x="66" y="9"/>
                </a:lnTo>
                <a:lnTo>
                  <a:pt x="59" y="13"/>
                </a:lnTo>
                <a:lnTo>
                  <a:pt x="51" y="17"/>
                </a:lnTo>
                <a:lnTo>
                  <a:pt x="44" y="22"/>
                </a:lnTo>
                <a:lnTo>
                  <a:pt x="38" y="27"/>
                </a:lnTo>
                <a:lnTo>
                  <a:pt x="33" y="32"/>
                </a:lnTo>
                <a:lnTo>
                  <a:pt x="24" y="45"/>
                </a:lnTo>
                <a:lnTo>
                  <a:pt x="17" y="57"/>
                </a:lnTo>
                <a:lnTo>
                  <a:pt x="11" y="70"/>
                </a:lnTo>
                <a:lnTo>
                  <a:pt x="6" y="83"/>
                </a:lnTo>
                <a:lnTo>
                  <a:pt x="3" y="96"/>
                </a:lnTo>
                <a:lnTo>
                  <a:pt x="1" y="106"/>
                </a:lnTo>
                <a:lnTo>
                  <a:pt x="0" y="123"/>
                </a:lnTo>
                <a:lnTo>
                  <a:pt x="0" y="129"/>
                </a:lnTo>
                <a:lnTo>
                  <a:pt x="4" y="213"/>
                </a:lnTo>
                <a:lnTo>
                  <a:pt x="4" y="213"/>
                </a:lnTo>
                <a:lnTo>
                  <a:pt x="4" y="219"/>
                </a:lnTo>
                <a:lnTo>
                  <a:pt x="6" y="235"/>
                </a:lnTo>
                <a:lnTo>
                  <a:pt x="11" y="256"/>
                </a:lnTo>
                <a:lnTo>
                  <a:pt x="15" y="268"/>
                </a:lnTo>
                <a:lnTo>
                  <a:pt x="19" y="282"/>
                </a:lnTo>
                <a:lnTo>
                  <a:pt x="24" y="294"/>
                </a:lnTo>
                <a:lnTo>
                  <a:pt x="31" y="306"/>
                </a:lnTo>
                <a:lnTo>
                  <a:pt x="39" y="319"/>
                </a:lnTo>
                <a:lnTo>
                  <a:pt x="48" y="329"/>
                </a:lnTo>
                <a:lnTo>
                  <a:pt x="53" y="333"/>
                </a:lnTo>
                <a:lnTo>
                  <a:pt x="60" y="337"/>
                </a:lnTo>
                <a:lnTo>
                  <a:pt x="66" y="341"/>
                </a:lnTo>
                <a:lnTo>
                  <a:pt x="72" y="344"/>
                </a:lnTo>
                <a:lnTo>
                  <a:pt x="79" y="346"/>
                </a:lnTo>
                <a:lnTo>
                  <a:pt x="86" y="348"/>
                </a:lnTo>
                <a:lnTo>
                  <a:pt x="94" y="349"/>
                </a:lnTo>
                <a:lnTo>
                  <a:pt x="103" y="3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7" name="Freeform 34"/>
          <p:cNvSpPr>
            <a:spLocks/>
          </p:cNvSpPr>
          <p:nvPr userDrawn="1"/>
        </p:nvSpPr>
        <p:spPr bwMode="auto">
          <a:xfrm>
            <a:off x="7237412" y="1203028"/>
            <a:ext cx="60325" cy="57150"/>
          </a:xfrm>
          <a:custGeom>
            <a:avLst/>
            <a:gdLst>
              <a:gd name="T0" fmla="*/ 450 w 450"/>
              <a:gd name="T1" fmla="*/ 290 h 425"/>
              <a:gd name="T2" fmla="*/ 450 w 450"/>
              <a:gd name="T3" fmla="*/ 225 h 425"/>
              <a:gd name="T4" fmla="*/ 449 w 450"/>
              <a:gd name="T5" fmla="*/ 54 h 425"/>
              <a:gd name="T6" fmla="*/ 444 w 450"/>
              <a:gd name="T7" fmla="*/ 20 h 425"/>
              <a:gd name="T8" fmla="*/ 436 w 450"/>
              <a:gd name="T9" fmla="*/ 3 h 425"/>
              <a:gd name="T10" fmla="*/ 429 w 450"/>
              <a:gd name="T11" fmla="*/ 0 h 425"/>
              <a:gd name="T12" fmla="*/ 367 w 450"/>
              <a:gd name="T13" fmla="*/ 2 h 425"/>
              <a:gd name="T14" fmla="*/ 362 w 450"/>
              <a:gd name="T15" fmla="*/ 14 h 425"/>
              <a:gd name="T16" fmla="*/ 347 w 450"/>
              <a:gd name="T17" fmla="*/ 59 h 425"/>
              <a:gd name="T18" fmla="*/ 325 w 450"/>
              <a:gd name="T19" fmla="*/ 2 h 425"/>
              <a:gd name="T20" fmla="*/ 261 w 450"/>
              <a:gd name="T21" fmla="*/ 2 h 425"/>
              <a:gd name="T22" fmla="*/ 242 w 450"/>
              <a:gd name="T23" fmla="*/ 16 h 425"/>
              <a:gd name="T24" fmla="*/ 224 w 450"/>
              <a:gd name="T25" fmla="*/ 64 h 425"/>
              <a:gd name="T26" fmla="*/ 192 w 450"/>
              <a:gd name="T27" fmla="*/ 4 h 425"/>
              <a:gd name="T28" fmla="*/ 135 w 450"/>
              <a:gd name="T29" fmla="*/ 6 h 425"/>
              <a:gd name="T30" fmla="*/ 127 w 450"/>
              <a:gd name="T31" fmla="*/ 11 h 425"/>
              <a:gd name="T32" fmla="*/ 110 w 450"/>
              <a:gd name="T33" fmla="*/ 53 h 425"/>
              <a:gd name="T34" fmla="*/ 86 w 450"/>
              <a:gd name="T35" fmla="*/ 6 h 425"/>
              <a:gd name="T36" fmla="*/ 38 w 450"/>
              <a:gd name="T37" fmla="*/ 6 h 425"/>
              <a:gd name="T38" fmla="*/ 25 w 450"/>
              <a:gd name="T39" fmla="*/ 10 h 425"/>
              <a:gd name="T40" fmla="*/ 10 w 450"/>
              <a:gd name="T41" fmla="*/ 28 h 425"/>
              <a:gd name="T42" fmla="*/ 1 w 450"/>
              <a:gd name="T43" fmla="*/ 55 h 425"/>
              <a:gd name="T44" fmla="*/ 1 w 450"/>
              <a:gd name="T45" fmla="*/ 141 h 425"/>
              <a:gd name="T46" fmla="*/ 5 w 450"/>
              <a:gd name="T47" fmla="*/ 324 h 425"/>
              <a:gd name="T48" fmla="*/ 27 w 450"/>
              <a:gd name="T49" fmla="*/ 401 h 425"/>
              <a:gd name="T50" fmla="*/ 54 w 450"/>
              <a:gd name="T51" fmla="*/ 396 h 425"/>
              <a:gd name="T52" fmla="*/ 74 w 450"/>
              <a:gd name="T53" fmla="*/ 384 h 425"/>
              <a:gd name="T54" fmla="*/ 83 w 450"/>
              <a:gd name="T55" fmla="*/ 374 h 425"/>
              <a:gd name="T56" fmla="*/ 100 w 450"/>
              <a:gd name="T57" fmla="*/ 341 h 425"/>
              <a:gd name="T58" fmla="*/ 105 w 450"/>
              <a:gd name="T59" fmla="*/ 317 h 425"/>
              <a:gd name="T60" fmla="*/ 105 w 450"/>
              <a:gd name="T61" fmla="*/ 367 h 425"/>
              <a:gd name="T62" fmla="*/ 108 w 450"/>
              <a:gd name="T63" fmla="*/ 420 h 425"/>
              <a:gd name="T64" fmla="*/ 116 w 450"/>
              <a:gd name="T65" fmla="*/ 424 h 425"/>
              <a:gd name="T66" fmla="*/ 150 w 450"/>
              <a:gd name="T67" fmla="*/ 423 h 425"/>
              <a:gd name="T68" fmla="*/ 176 w 450"/>
              <a:gd name="T69" fmla="*/ 412 h 425"/>
              <a:gd name="T70" fmla="*/ 189 w 450"/>
              <a:gd name="T71" fmla="*/ 402 h 425"/>
              <a:gd name="T72" fmla="*/ 209 w 450"/>
              <a:gd name="T73" fmla="*/ 368 h 425"/>
              <a:gd name="T74" fmla="*/ 224 w 450"/>
              <a:gd name="T75" fmla="*/ 317 h 425"/>
              <a:gd name="T76" fmla="*/ 225 w 450"/>
              <a:gd name="T77" fmla="*/ 381 h 425"/>
              <a:gd name="T78" fmla="*/ 229 w 450"/>
              <a:gd name="T79" fmla="*/ 419 h 425"/>
              <a:gd name="T80" fmla="*/ 237 w 450"/>
              <a:gd name="T81" fmla="*/ 421 h 425"/>
              <a:gd name="T82" fmla="*/ 266 w 450"/>
              <a:gd name="T83" fmla="*/ 418 h 425"/>
              <a:gd name="T84" fmla="*/ 300 w 450"/>
              <a:gd name="T85" fmla="*/ 405 h 425"/>
              <a:gd name="T86" fmla="*/ 309 w 450"/>
              <a:gd name="T87" fmla="*/ 397 h 425"/>
              <a:gd name="T88" fmla="*/ 331 w 450"/>
              <a:gd name="T89" fmla="*/ 367 h 425"/>
              <a:gd name="T90" fmla="*/ 342 w 450"/>
              <a:gd name="T91" fmla="*/ 334 h 425"/>
              <a:gd name="T92" fmla="*/ 345 w 450"/>
              <a:gd name="T93" fmla="*/ 346 h 425"/>
              <a:gd name="T94" fmla="*/ 348 w 450"/>
              <a:gd name="T95" fmla="*/ 391 h 425"/>
              <a:gd name="T96" fmla="*/ 379 w 450"/>
              <a:gd name="T97" fmla="*/ 386 h 425"/>
              <a:gd name="T98" fmla="*/ 404 w 450"/>
              <a:gd name="T99" fmla="*/ 375 h 425"/>
              <a:gd name="T100" fmla="*/ 425 w 450"/>
              <a:gd name="T101" fmla="*/ 360 h 425"/>
              <a:gd name="T102" fmla="*/ 439 w 450"/>
              <a:gd name="T103" fmla="*/ 342 h 425"/>
              <a:gd name="T104" fmla="*/ 448 w 450"/>
              <a:gd name="T105" fmla="*/ 31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0" h="425">
                <a:moveTo>
                  <a:pt x="448" y="311"/>
                </a:moveTo>
                <a:lnTo>
                  <a:pt x="448" y="311"/>
                </a:lnTo>
                <a:lnTo>
                  <a:pt x="450" y="290"/>
                </a:lnTo>
                <a:lnTo>
                  <a:pt x="450" y="268"/>
                </a:lnTo>
                <a:lnTo>
                  <a:pt x="450" y="225"/>
                </a:lnTo>
                <a:lnTo>
                  <a:pt x="450" y="225"/>
                </a:lnTo>
                <a:lnTo>
                  <a:pt x="449" y="64"/>
                </a:lnTo>
                <a:lnTo>
                  <a:pt x="449" y="64"/>
                </a:lnTo>
                <a:lnTo>
                  <a:pt x="449" y="54"/>
                </a:lnTo>
                <a:lnTo>
                  <a:pt x="448" y="44"/>
                </a:lnTo>
                <a:lnTo>
                  <a:pt x="447" y="33"/>
                </a:lnTo>
                <a:lnTo>
                  <a:pt x="444" y="20"/>
                </a:lnTo>
                <a:lnTo>
                  <a:pt x="441" y="10"/>
                </a:lnTo>
                <a:lnTo>
                  <a:pt x="439" y="6"/>
                </a:lnTo>
                <a:lnTo>
                  <a:pt x="436" y="3"/>
                </a:lnTo>
                <a:lnTo>
                  <a:pt x="433" y="1"/>
                </a:lnTo>
                <a:lnTo>
                  <a:pt x="429" y="0"/>
                </a:lnTo>
                <a:lnTo>
                  <a:pt x="429" y="0"/>
                </a:lnTo>
                <a:lnTo>
                  <a:pt x="396" y="0"/>
                </a:lnTo>
                <a:lnTo>
                  <a:pt x="378" y="1"/>
                </a:lnTo>
                <a:lnTo>
                  <a:pt x="367" y="2"/>
                </a:lnTo>
                <a:lnTo>
                  <a:pt x="367" y="2"/>
                </a:lnTo>
                <a:lnTo>
                  <a:pt x="364" y="7"/>
                </a:lnTo>
                <a:lnTo>
                  <a:pt x="362" y="14"/>
                </a:lnTo>
                <a:lnTo>
                  <a:pt x="356" y="33"/>
                </a:lnTo>
                <a:lnTo>
                  <a:pt x="350" y="52"/>
                </a:lnTo>
                <a:lnTo>
                  <a:pt x="347" y="59"/>
                </a:lnTo>
                <a:lnTo>
                  <a:pt x="345" y="64"/>
                </a:lnTo>
                <a:lnTo>
                  <a:pt x="325" y="2"/>
                </a:lnTo>
                <a:lnTo>
                  <a:pt x="325" y="2"/>
                </a:lnTo>
                <a:lnTo>
                  <a:pt x="309" y="1"/>
                </a:lnTo>
                <a:lnTo>
                  <a:pt x="286" y="1"/>
                </a:lnTo>
                <a:lnTo>
                  <a:pt x="261" y="2"/>
                </a:lnTo>
                <a:lnTo>
                  <a:pt x="247" y="4"/>
                </a:lnTo>
                <a:lnTo>
                  <a:pt x="247" y="4"/>
                </a:lnTo>
                <a:lnTo>
                  <a:pt x="242" y="16"/>
                </a:lnTo>
                <a:lnTo>
                  <a:pt x="236" y="34"/>
                </a:lnTo>
                <a:lnTo>
                  <a:pt x="229" y="52"/>
                </a:lnTo>
                <a:lnTo>
                  <a:pt x="224" y="64"/>
                </a:lnTo>
                <a:lnTo>
                  <a:pt x="205" y="5"/>
                </a:lnTo>
                <a:lnTo>
                  <a:pt x="205" y="5"/>
                </a:lnTo>
                <a:lnTo>
                  <a:pt x="192" y="4"/>
                </a:lnTo>
                <a:lnTo>
                  <a:pt x="168" y="4"/>
                </a:lnTo>
                <a:lnTo>
                  <a:pt x="144" y="5"/>
                </a:lnTo>
                <a:lnTo>
                  <a:pt x="135" y="6"/>
                </a:lnTo>
                <a:lnTo>
                  <a:pt x="131" y="6"/>
                </a:lnTo>
                <a:lnTo>
                  <a:pt x="131" y="6"/>
                </a:lnTo>
                <a:lnTo>
                  <a:pt x="127" y="11"/>
                </a:lnTo>
                <a:lnTo>
                  <a:pt x="124" y="18"/>
                </a:lnTo>
                <a:lnTo>
                  <a:pt x="117" y="36"/>
                </a:lnTo>
                <a:lnTo>
                  <a:pt x="110" y="53"/>
                </a:lnTo>
                <a:lnTo>
                  <a:pt x="105" y="64"/>
                </a:lnTo>
                <a:lnTo>
                  <a:pt x="86" y="6"/>
                </a:lnTo>
                <a:lnTo>
                  <a:pt x="86" y="6"/>
                </a:lnTo>
                <a:lnTo>
                  <a:pt x="69" y="6"/>
                </a:lnTo>
                <a:lnTo>
                  <a:pt x="38" y="6"/>
                </a:lnTo>
                <a:lnTo>
                  <a:pt x="38" y="6"/>
                </a:lnTo>
                <a:lnTo>
                  <a:pt x="33" y="7"/>
                </a:lnTo>
                <a:lnTo>
                  <a:pt x="29" y="8"/>
                </a:lnTo>
                <a:lnTo>
                  <a:pt x="25" y="10"/>
                </a:lnTo>
                <a:lnTo>
                  <a:pt x="21" y="12"/>
                </a:lnTo>
                <a:lnTo>
                  <a:pt x="15" y="19"/>
                </a:lnTo>
                <a:lnTo>
                  <a:pt x="10" y="28"/>
                </a:lnTo>
                <a:lnTo>
                  <a:pt x="5" y="36"/>
                </a:lnTo>
                <a:lnTo>
                  <a:pt x="2" y="46"/>
                </a:lnTo>
                <a:lnTo>
                  <a:pt x="1" y="55"/>
                </a:lnTo>
                <a:lnTo>
                  <a:pt x="0" y="63"/>
                </a:lnTo>
                <a:lnTo>
                  <a:pt x="0" y="63"/>
                </a:lnTo>
                <a:lnTo>
                  <a:pt x="1" y="141"/>
                </a:lnTo>
                <a:lnTo>
                  <a:pt x="2" y="220"/>
                </a:lnTo>
                <a:lnTo>
                  <a:pt x="2" y="220"/>
                </a:lnTo>
                <a:lnTo>
                  <a:pt x="5" y="324"/>
                </a:lnTo>
                <a:lnTo>
                  <a:pt x="8" y="402"/>
                </a:lnTo>
                <a:lnTo>
                  <a:pt x="8" y="402"/>
                </a:lnTo>
                <a:lnTo>
                  <a:pt x="27" y="401"/>
                </a:lnTo>
                <a:lnTo>
                  <a:pt x="37" y="399"/>
                </a:lnTo>
                <a:lnTo>
                  <a:pt x="45" y="398"/>
                </a:lnTo>
                <a:lnTo>
                  <a:pt x="54" y="396"/>
                </a:lnTo>
                <a:lnTo>
                  <a:pt x="62" y="393"/>
                </a:lnTo>
                <a:lnTo>
                  <a:pt x="68" y="388"/>
                </a:lnTo>
                <a:lnTo>
                  <a:pt x="74" y="384"/>
                </a:lnTo>
                <a:lnTo>
                  <a:pt x="74" y="384"/>
                </a:lnTo>
                <a:lnTo>
                  <a:pt x="79" y="379"/>
                </a:lnTo>
                <a:lnTo>
                  <a:pt x="83" y="374"/>
                </a:lnTo>
                <a:lnTo>
                  <a:pt x="90" y="363"/>
                </a:lnTo>
                <a:lnTo>
                  <a:pt x="95" y="352"/>
                </a:lnTo>
                <a:lnTo>
                  <a:pt x="100" y="341"/>
                </a:lnTo>
                <a:lnTo>
                  <a:pt x="103" y="331"/>
                </a:lnTo>
                <a:lnTo>
                  <a:pt x="104" y="324"/>
                </a:lnTo>
                <a:lnTo>
                  <a:pt x="105" y="317"/>
                </a:lnTo>
                <a:lnTo>
                  <a:pt x="105" y="317"/>
                </a:lnTo>
                <a:lnTo>
                  <a:pt x="105" y="337"/>
                </a:lnTo>
                <a:lnTo>
                  <a:pt x="105" y="367"/>
                </a:lnTo>
                <a:lnTo>
                  <a:pt x="106" y="397"/>
                </a:lnTo>
                <a:lnTo>
                  <a:pt x="108" y="420"/>
                </a:lnTo>
                <a:lnTo>
                  <a:pt x="108" y="420"/>
                </a:lnTo>
                <a:lnTo>
                  <a:pt x="108" y="421"/>
                </a:lnTo>
                <a:lnTo>
                  <a:pt x="110" y="422"/>
                </a:lnTo>
                <a:lnTo>
                  <a:pt x="116" y="424"/>
                </a:lnTo>
                <a:lnTo>
                  <a:pt x="125" y="425"/>
                </a:lnTo>
                <a:lnTo>
                  <a:pt x="136" y="425"/>
                </a:lnTo>
                <a:lnTo>
                  <a:pt x="150" y="423"/>
                </a:lnTo>
                <a:lnTo>
                  <a:pt x="163" y="418"/>
                </a:lnTo>
                <a:lnTo>
                  <a:pt x="169" y="415"/>
                </a:lnTo>
                <a:lnTo>
                  <a:pt x="176" y="412"/>
                </a:lnTo>
                <a:lnTo>
                  <a:pt x="182" y="407"/>
                </a:lnTo>
                <a:lnTo>
                  <a:pt x="189" y="402"/>
                </a:lnTo>
                <a:lnTo>
                  <a:pt x="189" y="402"/>
                </a:lnTo>
                <a:lnTo>
                  <a:pt x="197" y="392"/>
                </a:lnTo>
                <a:lnTo>
                  <a:pt x="204" y="380"/>
                </a:lnTo>
                <a:lnTo>
                  <a:pt x="209" y="368"/>
                </a:lnTo>
                <a:lnTo>
                  <a:pt x="213" y="356"/>
                </a:lnTo>
                <a:lnTo>
                  <a:pt x="220" y="333"/>
                </a:lnTo>
                <a:lnTo>
                  <a:pt x="224" y="317"/>
                </a:lnTo>
                <a:lnTo>
                  <a:pt x="224" y="317"/>
                </a:lnTo>
                <a:lnTo>
                  <a:pt x="224" y="348"/>
                </a:lnTo>
                <a:lnTo>
                  <a:pt x="225" y="381"/>
                </a:lnTo>
                <a:lnTo>
                  <a:pt x="227" y="408"/>
                </a:lnTo>
                <a:lnTo>
                  <a:pt x="228" y="417"/>
                </a:lnTo>
                <a:lnTo>
                  <a:pt x="229" y="419"/>
                </a:lnTo>
                <a:lnTo>
                  <a:pt x="230" y="420"/>
                </a:lnTo>
                <a:lnTo>
                  <a:pt x="230" y="420"/>
                </a:lnTo>
                <a:lnTo>
                  <a:pt x="237" y="421"/>
                </a:lnTo>
                <a:lnTo>
                  <a:pt x="245" y="421"/>
                </a:lnTo>
                <a:lnTo>
                  <a:pt x="255" y="420"/>
                </a:lnTo>
                <a:lnTo>
                  <a:pt x="266" y="418"/>
                </a:lnTo>
                <a:lnTo>
                  <a:pt x="277" y="415"/>
                </a:lnTo>
                <a:lnTo>
                  <a:pt x="289" y="411"/>
                </a:lnTo>
                <a:lnTo>
                  <a:pt x="300" y="405"/>
                </a:lnTo>
                <a:lnTo>
                  <a:pt x="305" y="401"/>
                </a:lnTo>
                <a:lnTo>
                  <a:pt x="309" y="397"/>
                </a:lnTo>
                <a:lnTo>
                  <a:pt x="309" y="397"/>
                </a:lnTo>
                <a:lnTo>
                  <a:pt x="317" y="387"/>
                </a:lnTo>
                <a:lnTo>
                  <a:pt x="325" y="377"/>
                </a:lnTo>
                <a:lnTo>
                  <a:pt x="331" y="367"/>
                </a:lnTo>
                <a:lnTo>
                  <a:pt x="336" y="356"/>
                </a:lnTo>
                <a:lnTo>
                  <a:pt x="339" y="345"/>
                </a:lnTo>
                <a:lnTo>
                  <a:pt x="342" y="334"/>
                </a:lnTo>
                <a:lnTo>
                  <a:pt x="345" y="317"/>
                </a:lnTo>
                <a:lnTo>
                  <a:pt x="345" y="317"/>
                </a:lnTo>
                <a:lnTo>
                  <a:pt x="345" y="346"/>
                </a:lnTo>
                <a:lnTo>
                  <a:pt x="346" y="370"/>
                </a:lnTo>
                <a:lnTo>
                  <a:pt x="348" y="391"/>
                </a:lnTo>
                <a:lnTo>
                  <a:pt x="348" y="391"/>
                </a:lnTo>
                <a:lnTo>
                  <a:pt x="362" y="390"/>
                </a:lnTo>
                <a:lnTo>
                  <a:pt x="371" y="388"/>
                </a:lnTo>
                <a:lnTo>
                  <a:pt x="379" y="386"/>
                </a:lnTo>
                <a:lnTo>
                  <a:pt x="379" y="386"/>
                </a:lnTo>
                <a:lnTo>
                  <a:pt x="393" y="380"/>
                </a:lnTo>
                <a:lnTo>
                  <a:pt x="404" y="375"/>
                </a:lnTo>
                <a:lnTo>
                  <a:pt x="415" y="368"/>
                </a:lnTo>
                <a:lnTo>
                  <a:pt x="415" y="368"/>
                </a:lnTo>
                <a:lnTo>
                  <a:pt x="425" y="360"/>
                </a:lnTo>
                <a:lnTo>
                  <a:pt x="430" y="355"/>
                </a:lnTo>
                <a:lnTo>
                  <a:pt x="435" y="349"/>
                </a:lnTo>
                <a:lnTo>
                  <a:pt x="439" y="342"/>
                </a:lnTo>
                <a:lnTo>
                  <a:pt x="443" y="333"/>
                </a:lnTo>
                <a:lnTo>
                  <a:pt x="446" y="323"/>
                </a:lnTo>
                <a:lnTo>
                  <a:pt x="448" y="3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8" name="Freeform 35"/>
          <p:cNvSpPr>
            <a:spLocks/>
          </p:cNvSpPr>
          <p:nvPr userDrawn="1"/>
        </p:nvSpPr>
        <p:spPr bwMode="auto">
          <a:xfrm>
            <a:off x="7245350" y="1206203"/>
            <a:ext cx="73025" cy="80963"/>
          </a:xfrm>
          <a:custGeom>
            <a:avLst/>
            <a:gdLst>
              <a:gd name="T0" fmla="*/ 554 w 554"/>
              <a:gd name="T1" fmla="*/ 356 h 620"/>
              <a:gd name="T2" fmla="*/ 549 w 554"/>
              <a:gd name="T3" fmla="*/ 350 h 620"/>
              <a:gd name="T4" fmla="*/ 535 w 554"/>
              <a:gd name="T5" fmla="*/ 331 h 620"/>
              <a:gd name="T6" fmla="*/ 525 w 554"/>
              <a:gd name="T7" fmla="*/ 306 h 620"/>
              <a:gd name="T8" fmla="*/ 520 w 554"/>
              <a:gd name="T9" fmla="*/ 285 h 620"/>
              <a:gd name="T10" fmla="*/ 516 w 554"/>
              <a:gd name="T11" fmla="*/ 258 h 620"/>
              <a:gd name="T12" fmla="*/ 515 w 554"/>
              <a:gd name="T13" fmla="*/ 243 h 620"/>
              <a:gd name="T14" fmla="*/ 516 w 554"/>
              <a:gd name="T15" fmla="*/ 222 h 620"/>
              <a:gd name="T16" fmla="*/ 520 w 554"/>
              <a:gd name="T17" fmla="*/ 202 h 620"/>
              <a:gd name="T18" fmla="*/ 532 w 554"/>
              <a:gd name="T19" fmla="*/ 167 h 620"/>
              <a:gd name="T20" fmla="*/ 546 w 554"/>
              <a:gd name="T21" fmla="*/ 142 h 620"/>
              <a:gd name="T22" fmla="*/ 551 w 554"/>
              <a:gd name="T23" fmla="*/ 43 h 620"/>
              <a:gd name="T24" fmla="*/ 542 w 554"/>
              <a:gd name="T25" fmla="*/ 36 h 620"/>
              <a:gd name="T26" fmla="*/ 504 w 554"/>
              <a:gd name="T27" fmla="*/ 13 h 620"/>
              <a:gd name="T28" fmla="*/ 482 w 554"/>
              <a:gd name="T29" fmla="*/ 2 h 620"/>
              <a:gd name="T30" fmla="*/ 470 w 554"/>
              <a:gd name="T31" fmla="*/ 0 h 620"/>
              <a:gd name="T32" fmla="*/ 465 w 554"/>
              <a:gd name="T33" fmla="*/ 327 h 620"/>
              <a:gd name="T34" fmla="*/ 465 w 554"/>
              <a:gd name="T35" fmla="*/ 339 h 620"/>
              <a:gd name="T36" fmla="*/ 458 w 554"/>
              <a:gd name="T37" fmla="*/ 360 h 620"/>
              <a:gd name="T38" fmla="*/ 444 w 554"/>
              <a:gd name="T39" fmla="*/ 382 h 620"/>
              <a:gd name="T40" fmla="*/ 426 w 554"/>
              <a:gd name="T41" fmla="*/ 402 h 620"/>
              <a:gd name="T42" fmla="*/ 405 w 554"/>
              <a:gd name="T43" fmla="*/ 421 h 620"/>
              <a:gd name="T44" fmla="*/ 380 w 554"/>
              <a:gd name="T45" fmla="*/ 437 h 620"/>
              <a:gd name="T46" fmla="*/ 353 w 554"/>
              <a:gd name="T47" fmla="*/ 449 h 620"/>
              <a:gd name="T48" fmla="*/ 327 w 554"/>
              <a:gd name="T49" fmla="*/ 458 h 620"/>
              <a:gd name="T50" fmla="*/ 314 w 554"/>
              <a:gd name="T51" fmla="*/ 461 h 620"/>
              <a:gd name="T52" fmla="*/ 255 w 554"/>
              <a:gd name="T53" fmla="*/ 471 h 620"/>
              <a:gd name="T54" fmla="*/ 199 w 554"/>
              <a:gd name="T55" fmla="*/ 477 h 620"/>
              <a:gd name="T56" fmla="*/ 98 w 554"/>
              <a:gd name="T57" fmla="*/ 482 h 620"/>
              <a:gd name="T58" fmla="*/ 27 w 554"/>
              <a:gd name="T59" fmla="*/ 482 h 620"/>
              <a:gd name="T60" fmla="*/ 0 w 554"/>
              <a:gd name="T61" fmla="*/ 481 h 620"/>
              <a:gd name="T62" fmla="*/ 4 w 554"/>
              <a:gd name="T63" fmla="*/ 508 h 620"/>
              <a:gd name="T64" fmla="*/ 13 w 554"/>
              <a:gd name="T65" fmla="*/ 550 h 620"/>
              <a:gd name="T66" fmla="*/ 18 w 554"/>
              <a:gd name="T67" fmla="*/ 566 h 620"/>
              <a:gd name="T68" fmla="*/ 29 w 554"/>
              <a:gd name="T69" fmla="*/ 586 h 620"/>
              <a:gd name="T70" fmla="*/ 44 w 554"/>
              <a:gd name="T71" fmla="*/ 604 h 620"/>
              <a:gd name="T72" fmla="*/ 62 w 554"/>
              <a:gd name="T73" fmla="*/ 620 h 620"/>
              <a:gd name="T74" fmla="*/ 554 w 554"/>
              <a:gd name="T75" fmla="*/ 450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4" h="620">
                <a:moveTo>
                  <a:pt x="554" y="450"/>
                </a:moveTo>
                <a:lnTo>
                  <a:pt x="554" y="356"/>
                </a:lnTo>
                <a:lnTo>
                  <a:pt x="554" y="356"/>
                </a:lnTo>
                <a:lnTo>
                  <a:pt x="549" y="350"/>
                </a:lnTo>
                <a:lnTo>
                  <a:pt x="543" y="342"/>
                </a:lnTo>
                <a:lnTo>
                  <a:pt x="535" y="331"/>
                </a:lnTo>
                <a:lnTo>
                  <a:pt x="528" y="315"/>
                </a:lnTo>
                <a:lnTo>
                  <a:pt x="525" y="306"/>
                </a:lnTo>
                <a:lnTo>
                  <a:pt x="522" y="296"/>
                </a:lnTo>
                <a:lnTo>
                  <a:pt x="520" y="285"/>
                </a:lnTo>
                <a:lnTo>
                  <a:pt x="517" y="271"/>
                </a:lnTo>
                <a:lnTo>
                  <a:pt x="516" y="258"/>
                </a:lnTo>
                <a:lnTo>
                  <a:pt x="515" y="243"/>
                </a:lnTo>
                <a:lnTo>
                  <a:pt x="515" y="243"/>
                </a:lnTo>
                <a:lnTo>
                  <a:pt x="515" y="232"/>
                </a:lnTo>
                <a:lnTo>
                  <a:pt x="516" y="222"/>
                </a:lnTo>
                <a:lnTo>
                  <a:pt x="517" y="212"/>
                </a:lnTo>
                <a:lnTo>
                  <a:pt x="520" y="202"/>
                </a:lnTo>
                <a:lnTo>
                  <a:pt x="526" y="183"/>
                </a:lnTo>
                <a:lnTo>
                  <a:pt x="532" y="167"/>
                </a:lnTo>
                <a:lnTo>
                  <a:pt x="540" y="154"/>
                </a:lnTo>
                <a:lnTo>
                  <a:pt x="546" y="142"/>
                </a:lnTo>
                <a:lnTo>
                  <a:pt x="552" y="133"/>
                </a:lnTo>
                <a:lnTo>
                  <a:pt x="551" y="43"/>
                </a:lnTo>
                <a:lnTo>
                  <a:pt x="551" y="43"/>
                </a:lnTo>
                <a:lnTo>
                  <a:pt x="542" y="36"/>
                </a:lnTo>
                <a:lnTo>
                  <a:pt x="518" y="21"/>
                </a:lnTo>
                <a:lnTo>
                  <a:pt x="504" y="13"/>
                </a:lnTo>
                <a:lnTo>
                  <a:pt x="489" y="5"/>
                </a:lnTo>
                <a:lnTo>
                  <a:pt x="482" y="2"/>
                </a:lnTo>
                <a:lnTo>
                  <a:pt x="476" y="1"/>
                </a:lnTo>
                <a:lnTo>
                  <a:pt x="470" y="0"/>
                </a:lnTo>
                <a:lnTo>
                  <a:pt x="464" y="0"/>
                </a:lnTo>
                <a:lnTo>
                  <a:pt x="465" y="327"/>
                </a:lnTo>
                <a:lnTo>
                  <a:pt x="465" y="327"/>
                </a:lnTo>
                <a:lnTo>
                  <a:pt x="465" y="339"/>
                </a:lnTo>
                <a:lnTo>
                  <a:pt x="462" y="349"/>
                </a:lnTo>
                <a:lnTo>
                  <a:pt x="458" y="360"/>
                </a:lnTo>
                <a:lnTo>
                  <a:pt x="452" y="370"/>
                </a:lnTo>
                <a:lnTo>
                  <a:pt x="444" y="382"/>
                </a:lnTo>
                <a:lnTo>
                  <a:pt x="436" y="392"/>
                </a:lnTo>
                <a:lnTo>
                  <a:pt x="426" y="402"/>
                </a:lnTo>
                <a:lnTo>
                  <a:pt x="416" y="411"/>
                </a:lnTo>
                <a:lnTo>
                  <a:pt x="405" y="421"/>
                </a:lnTo>
                <a:lnTo>
                  <a:pt x="392" y="429"/>
                </a:lnTo>
                <a:lnTo>
                  <a:pt x="380" y="437"/>
                </a:lnTo>
                <a:lnTo>
                  <a:pt x="367" y="443"/>
                </a:lnTo>
                <a:lnTo>
                  <a:pt x="353" y="449"/>
                </a:lnTo>
                <a:lnTo>
                  <a:pt x="340" y="454"/>
                </a:lnTo>
                <a:lnTo>
                  <a:pt x="327" y="458"/>
                </a:lnTo>
                <a:lnTo>
                  <a:pt x="314" y="461"/>
                </a:lnTo>
                <a:lnTo>
                  <a:pt x="314" y="461"/>
                </a:lnTo>
                <a:lnTo>
                  <a:pt x="284" y="467"/>
                </a:lnTo>
                <a:lnTo>
                  <a:pt x="255" y="471"/>
                </a:lnTo>
                <a:lnTo>
                  <a:pt x="227" y="474"/>
                </a:lnTo>
                <a:lnTo>
                  <a:pt x="199" y="477"/>
                </a:lnTo>
                <a:lnTo>
                  <a:pt x="146" y="480"/>
                </a:lnTo>
                <a:lnTo>
                  <a:pt x="98" y="482"/>
                </a:lnTo>
                <a:lnTo>
                  <a:pt x="58" y="482"/>
                </a:lnTo>
                <a:lnTo>
                  <a:pt x="27" y="482"/>
                </a:lnTo>
                <a:lnTo>
                  <a:pt x="0" y="481"/>
                </a:lnTo>
                <a:lnTo>
                  <a:pt x="0" y="481"/>
                </a:lnTo>
                <a:lnTo>
                  <a:pt x="1" y="488"/>
                </a:lnTo>
                <a:lnTo>
                  <a:pt x="4" y="508"/>
                </a:lnTo>
                <a:lnTo>
                  <a:pt x="10" y="535"/>
                </a:lnTo>
                <a:lnTo>
                  <a:pt x="13" y="550"/>
                </a:lnTo>
                <a:lnTo>
                  <a:pt x="18" y="566"/>
                </a:lnTo>
                <a:lnTo>
                  <a:pt x="18" y="566"/>
                </a:lnTo>
                <a:lnTo>
                  <a:pt x="23" y="576"/>
                </a:lnTo>
                <a:lnTo>
                  <a:pt x="29" y="586"/>
                </a:lnTo>
                <a:lnTo>
                  <a:pt x="36" y="595"/>
                </a:lnTo>
                <a:lnTo>
                  <a:pt x="44" y="604"/>
                </a:lnTo>
                <a:lnTo>
                  <a:pt x="57" y="616"/>
                </a:lnTo>
                <a:lnTo>
                  <a:pt x="62" y="620"/>
                </a:lnTo>
                <a:lnTo>
                  <a:pt x="451" y="620"/>
                </a:lnTo>
                <a:lnTo>
                  <a:pt x="554" y="4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39" name="Freeform 36"/>
          <p:cNvSpPr>
            <a:spLocks/>
          </p:cNvSpPr>
          <p:nvPr userDrawn="1"/>
        </p:nvSpPr>
        <p:spPr bwMode="auto">
          <a:xfrm>
            <a:off x="7251700" y="1298278"/>
            <a:ext cx="57150" cy="17463"/>
          </a:xfrm>
          <a:custGeom>
            <a:avLst/>
            <a:gdLst>
              <a:gd name="T0" fmla="*/ 20 w 435"/>
              <a:gd name="T1" fmla="*/ 142 h 142"/>
              <a:gd name="T2" fmla="*/ 411 w 435"/>
              <a:gd name="T3" fmla="*/ 142 h 142"/>
              <a:gd name="T4" fmla="*/ 411 w 435"/>
              <a:gd name="T5" fmla="*/ 142 h 142"/>
              <a:gd name="T6" fmla="*/ 422 w 435"/>
              <a:gd name="T7" fmla="*/ 109 h 142"/>
              <a:gd name="T8" fmla="*/ 430 w 435"/>
              <a:gd name="T9" fmla="*/ 83 h 142"/>
              <a:gd name="T10" fmla="*/ 433 w 435"/>
              <a:gd name="T11" fmla="*/ 72 h 142"/>
              <a:gd name="T12" fmla="*/ 435 w 435"/>
              <a:gd name="T13" fmla="*/ 63 h 142"/>
              <a:gd name="T14" fmla="*/ 417 w 435"/>
              <a:gd name="T15" fmla="*/ 0 h 142"/>
              <a:gd name="T16" fmla="*/ 22 w 435"/>
              <a:gd name="T17" fmla="*/ 0 h 142"/>
              <a:gd name="T18" fmla="*/ 0 w 435"/>
              <a:gd name="T19" fmla="*/ 65 h 142"/>
              <a:gd name="T20" fmla="*/ 20 w 435"/>
              <a:gd name="T21" fmla="*/ 14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5" h="142">
                <a:moveTo>
                  <a:pt x="20" y="142"/>
                </a:moveTo>
                <a:lnTo>
                  <a:pt x="411" y="142"/>
                </a:lnTo>
                <a:lnTo>
                  <a:pt x="411" y="142"/>
                </a:lnTo>
                <a:lnTo>
                  <a:pt x="422" y="109"/>
                </a:lnTo>
                <a:lnTo>
                  <a:pt x="430" y="83"/>
                </a:lnTo>
                <a:lnTo>
                  <a:pt x="433" y="72"/>
                </a:lnTo>
                <a:lnTo>
                  <a:pt x="435" y="63"/>
                </a:lnTo>
                <a:lnTo>
                  <a:pt x="417" y="0"/>
                </a:lnTo>
                <a:lnTo>
                  <a:pt x="22" y="0"/>
                </a:lnTo>
                <a:lnTo>
                  <a:pt x="0" y="65"/>
                </a:lnTo>
                <a:lnTo>
                  <a:pt x="20" y="1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0" name="Freeform 37"/>
          <p:cNvSpPr>
            <a:spLocks/>
          </p:cNvSpPr>
          <p:nvPr userDrawn="1"/>
        </p:nvSpPr>
        <p:spPr bwMode="auto">
          <a:xfrm>
            <a:off x="7254875" y="1326853"/>
            <a:ext cx="57150" cy="66675"/>
          </a:xfrm>
          <a:custGeom>
            <a:avLst/>
            <a:gdLst>
              <a:gd name="T0" fmla="*/ 384 w 436"/>
              <a:gd name="T1" fmla="*/ 0 h 514"/>
              <a:gd name="T2" fmla="*/ 2 w 436"/>
              <a:gd name="T3" fmla="*/ 0 h 514"/>
              <a:gd name="T4" fmla="*/ 0 w 436"/>
              <a:gd name="T5" fmla="*/ 505 h 514"/>
              <a:gd name="T6" fmla="*/ 331 w 436"/>
              <a:gd name="T7" fmla="*/ 514 h 514"/>
              <a:gd name="T8" fmla="*/ 436 w 436"/>
              <a:gd name="T9" fmla="*/ 431 h 514"/>
              <a:gd name="T10" fmla="*/ 384 w 436"/>
              <a:gd name="T11" fmla="*/ 0 h 514"/>
            </a:gdLst>
            <a:ahLst/>
            <a:cxnLst>
              <a:cxn ang="0">
                <a:pos x="T0" y="T1"/>
              </a:cxn>
              <a:cxn ang="0">
                <a:pos x="T2" y="T3"/>
              </a:cxn>
              <a:cxn ang="0">
                <a:pos x="T4" y="T5"/>
              </a:cxn>
              <a:cxn ang="0">
                <a:pos x="T6" y="T7"/>
              </a:cxn>
              <a:cxn ang="0">
                <a:pos x="T8" y="T9"/>
              </a:cxn>
              <a:cxn ang="0">
                <a:pos x="T10" y="T11"/>
              </a:cxn>
            </a:cxnLst>
            <a:rect l="0" t="0" r="r" b="b"/>
            <a:pathLst>
              <a:path w="436" h="514">
                <a:moveTo>
                  <a:pt x="384" y="0"/>
                </a:moveTo>
                <a:lnTo>
                  <a:pt x="2" y="0"/>
                </a:lnTo>
                <a:lnTo>
                  <a:pt x="0" y="505"/>
                </a:lnTo>
                <a:lnTo>
                  <a:pt x="331" y="514"/>
                </a:lnTo>
                <a:lnTo>
                  <a:pt x="436" y="431"/>
                </a:lnTo>
                <a:lnTo>
                  <a:pt x="38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1" name="Freeform 38"/>
          <p:cNvSpPr>
            <a:spLocks/>
          </p:cNvSpPr>
          <p:nvPr userDrawn="1"/>
        </p:nvSpPr>
        <p:spPr bwMode="auto">
          <a:xfrm>
            <a:off x="7251700" y="1391940"/>
            <a:ext cx="77788" cy="68263"/>
          </a:xfrm>
          <a:custGeom>
            <a:avLst/>
            <a:gdLst>
              <a:gd name="T0" fmla="*/ 586 w 586"/>
              <a:gd name="T1" fmla="*/ 139 h 523"/>
              <a:gd name="T2" fmla="*/ 586 w 586"/>
              <a:gd name="T3" fmla="*/ 139 h 523"/>
              <a:gd name="T4" fmla="*/ 552 w 586"/>
              <a:gd name="T5" fmla="*/ 115 h 523"/>
              <a:gd name="T6" fmla="*/ 527 w 586"/>
              <a:gd name="T7" fmla="*/ 97 h 523"/>
              <a:gd name="T8" fmla="*/ 519 w 586"/>
              <a:gd name="T9" fmla="*/ 90 h 523"/>
              <a:gd name="T10" fmla="*/ 514 w 586"/>
              <a:gd name="T11" fmla="*/ 85 h 523"/>
              <a:gd name="T12" fmla="*/ 514 w 586"/>
              <a:gd name="T13" fmla="*/ 85 h 523"/>
              <a:gd name="T14" fmla="*/ 512 w 586"/>
              <a:gd name="T15" fmla="*/ 79 h 523"/>
              <a:gd name="T16" fmla="*/ 510 w 586"/>
              <a:gd name="T17" fmla="*/ 69 h 523"/>
              <a:gd name="T18" fmla="*/ 506 w 586"/>
              <a:gd name="T19" fmla="*/ 40 h 523"/>
              <a:gd name="T20" fmla="*/ 503 w 586"/>
              <a:gd name="T21" fmla="*/ 0 h 523"/>
              <a:gd name="T22" fmla="*/ 381 w 586"/>
              <a:gd name="T23" fmla="*/ 98 h 523"/>
              <a:gd name="T24" fmla="*/ 8 w 586"/>
              <a:gd name="T25" fmla="*/ 97 h 523"/>
              <a:gd name="T26" fmla="*/ 8 w 586"/>
              <a:gd name="T27" fmla="*/ 97 h 523"/>
              <a:gd name="T28" fmla="*/ 8 w 586"/>
              <a:gd name="T29" fmla="*/ 98 h 523"/>
              <a:gd name="T30" fmla="*/ 7 w 586"/>
              <a:gd name="T31" fmla="*/ 100 h 523"/>
              <a:gd name="T32" fmla="*/ 5 w 586"/>
              <a:gd name="T33" fmla="*/ 108 h 523"/>
              <a:gd name="T34" fmla="*/ 3 w 586"/>
              <a:gd name="T35" fmla="*/ 139 h 523"/>
              <a:gd name="T36" fmla="*/ 2 w 586"/>
              <a:gd name="T37" fmla="*/ 183 h 523"/>
              <a:gd name="T38" fmla="*/ 1 w 586"/>
              <a:gd name="T39" fmla="*/ 233 h 523"/>
              <a:gd name="T40" fmla="*/ 0 w 586"/>
              <a:gd name="T41" fmla="*/ 327 h 523"/>
              <a:gd name="T42" fmla="*/ 0 w 586"/>
              <a:gd name="T43" fmla="*/ 369 h 523"/>
              <a:gd name="T44" fmla="*/ 0 w 586"/>
              <a:gd name="T45" fmla="*/ 369 h 523"/>
              <a:gd name="T46" fmla="*/ 29 w 586"/>
              <a:gd name="T47" fmla="*/ 395 h 523"/>
              <a:gd name="T48" fmla="*/ 95 w 586"/>
              <a:gd name="T49" fmla="*/ 448 h 523"/>
              <a:gd name="T50" fmla="*/ 131 w 586"/>
              <a:gd name="T51" fmla="*/ 477 h 523"/>
              <a:gd name="T52" fmla="*/ 162 w 586"/>
              <a:gd name="T53" fmla="*/ 501 h 523"/>
              <a:gd name="T54" fmla="*/ 186 w 586"/>
              <a:gd name="T55" fmla="*/ 517 h 523"/>
              <a:gd name="T56" fmla="*/ 193 w 586"/>
              <a:gd name="T57" fmla="*/ 522 h 523"/>
              <a:gd name="T58" fmla="*/ 195 w 586"/>
              <a:gd name="T59" fmla="*/ 523 h 523"/>
              <a:gd name="T60" fmla="*/ 197 w 586"/>
              <a:gd name="T61" fmla="*/ 523 h 523"/>
              <a:gd name="T62" fmla="*/ 448 w 586"/>
              <a:gd name="T63" fmla="*/ 206 h 523"/>
              <a:gd name="T64" fmla="*/ 586 w 586"/>
              <a:gd name="T65" fmla="*/ 1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6" h="523">
                <a:moveTo>
                  <a:pt x="586" y="139"/>
                </a:moveTo>
                <a:lnTo>
                  <a:pt x="586" y="139"/>
                </a:lnTo>
                <a:lnTo>
                  <a:pt x="552" y="115"/>
                </a:lnTo>
                <a:lnTo>
                  <a:pt x="527" y="97"/>
                </a:lnTo>
                <a:lnTo>
                  <a:pt x="519" y="90"/>
                </a:lnTo>
                <a:lnTo>
                  <a:pt x="514" y="85"/>
                </a:lnTo>
                <a:lnTo>
                  <a:pt x="514" y="85"/>
                </a:lnTo>
                <a:lnTo>
                  <a:pt x="512" y="79"/>
                </a:lnTo>
                <a:lnTo>
                  <a:pt x="510" y="69"/>
                </a:lnTo>
                <a:lnTo>
                  <a:pt x="506" y="40"/>
                </a:lnTo>
                <a:lnTo>
                  <a:pt x="503" y="0"/>
                </a:lnTo>
                <a:lnTo>
                  <a:pt x="381" y="98"/>
                </a:lnTo>
                <a:lnTo>
                  <a:pt x="8" y="97"/>
                </a:lnTo>
                <a:lnTo>
                  <a:pt x="8" y="97"/>
                </a:lnTo>
                <a:lnTo>
                  <a:pt x="8" y="98"/>
                </a:lnTo>
                <a:lnTo>
                  <a:pt x="7" y="100"/>
                </a:lnTo>
                <a:lnTo>
                  <a:pt x="5" y="108"/>
                </a:lnTo>
                <a:lnTo>
                  <a:pt x="3" y="139"/>
                </a:lnTo>
                <a:lnTo>
                  <a:pt x="2" y="183"/>
                </a:lnTo>
                <a:lnTo>
                  <a:pt x="1" y="233"/>
                </a:lnTo>
                <a:lnTo>
                  <a:pt x="0" y="327"/>
                </a:lnTo>
                <a:lnTo>
                  <a:pt x="0" y="369"/>
                </a:lnTo>
                <a:lnTo>
                  <a:pt x="0" y="369"/>
                </a:lnTo>
                <a:lnTo>
                  <a:pt x="29" y="395"/>
                </a:lnTo>
                <a:lnTo>
                  <a:pt x="95" y="448"/>
                </a:lnTo>
                <a:lnTo>
                  <a:pt x="131" y="477"/>
                </a:lnTo>
                <a:lnTo>
                  <a:pt x="162" y="501"/>
                </a:lnTo>
                <a:lnTo>
                  <a:pt x="186" y="517"/>
                </a:lnTo>
                <a:lnTo>
                  <a:pt x="193" y="522"/>
                </a:lnTo>
                <a:lnTo>
                  <a:pt x="195" y="523"/>
                </a:lnTo>
                <a:lnTo>
                  <a:pt x="197" y="523"/>
                </a:lnTo>
                <a:lnTo>
                  <a:pt x="448" y="206"/>
                </a:lnTo>
                <a:lnTo>
                  <a:pt x="586" y="13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2" name="Freeform 39"/>
          <p:cNvSpPr>
            <a:spLocks/>
          </p:cNvSpPr>
          <p:nvPr userDrawn="1"/>
        </p:nvSpPr>
        <p:spPr bwMode="auto">
          <a:xfrm>
            <a:off x="7288212" y="1417340"/>
            <a:ext cx="115888" cy="66675"/>
          </a:xfrm>
          <a:custGeom>
            <a:avLst/>
            <a:gdLst>
              <a:gd name="T0" fmla="*/ 226 w 879"/>
              <a:gd name="T1" fmla="*/ 65 h 509"/>
              <a:gd name="T2" fmla="*/ 0 w 879"/>
              <a:gd name="T3" fmla="*/ 355 h 509"/>
              <a:gd name="T4" fmla="*/ 369 w 879"/>
              <a:gd name="T5" fmla="*/ 509 h 509"/>
              <a:gd name="T6" fmla="*/ 369 w 879"/>
              <a:gd name="T7" fmla="*/ 509 h 509"/>
              <a:gd name="T8" fmla="*/ 409 w 879"/>
              <a:gd name="T9" fmla="*/ 487 h 509"/>
              <a:gd name="T10" fmla="*/ 452 w 879"/>
              <a:gd name="T11" fmla="*/ 464 h 509"/>
              <a:gd name="T12" fmla="*/ 495 w 879"/>
              <a:gd name="T13" fmla="*/ 439 h 509"/>
              <a:gd name="T14" fmla="*/ 538 w 879"/>
              <a:gd name="T15" fmla="*/ 413 h 509"/>
              <a:gd name="T16" fmla="*/ 623 w 879"/>
              <a:gd name="T17" fmla="*/ 361 h 509"/>
              <a:gd name="T18" fmla="*/ 703 w 879"/>
              <a:gd name="T19" fmla="*/ 311 h 509"/>
              <a:gd name="T20" fmla="*/ 773 w 879"/>
              <a:gd name="T21" fmla="*/ 266 h 509"/>
              <a:gd name="T22" fmla="*/ 829 w 879"/>
              <a:gd name="T23" fmla="*/ 229 h 509"/>
              <a:gd name="T24" fmla="*/ 879 w 879"/>
              <a:gd name="T25" fmla="*/ 196 h 509"/>
              <a:gd name="T26" fmla="*/ 359 w 879"/>
              <a:gd name="T27" fmla="*/ 0 h 509"/>
              <a:gd name="T28" fmla="*/ 226 w 879"/>
              <a:gd name="T29" fmla="*/ 65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9" h="509">
                <a:moveTo>
                  <a:pt x="226" y="65"/>
                </a:moveTo>
                <a:lnTo>
                  <a:pt x="0" y="355"/>
                </a:lnTo>
                <a:lnTo>
                  <a:pt x="369" y="509"/>
                </a:lnTo>
                <a:lnTo>
                  <a:pt x="369" y="509"/>
                </a:lnTo>
                <a:lnTo>
                  <a:pt x="409" y="487"/>
                </a:lnTo>
                <a:lnTo>
                  <a:pt x="452" y="464"/>
                </a:lnTo>
                <a:lnTo>
                  <a:pt x="495" y="439"/>
                </a:lnTo>
                <a:lnTo>
                  <a:pt x="538" y="413"/>
                </a:lnTo>
                <a:lnTo>
                  <a:pt x="623" y="361"/>
                </a:lnTo>
                <a:lnTo>
                  <a:pt x="703" y="311"/>
                </a:lnTo>
                <a:lnTo>
                  <a:pt x="773" y="266"/>
                </a:lnTo>
                <a:lnTo>
                  <a:pt x="829" y="229"/>
                </a:lnTo>
                <a:lnTo>
                  <a:pt x="879" y="196"/>
                </a:lnTo>
                <a:lnTo>
                  <a:pt x="359" y="0"/>
                </a:lnTo>
                <a:lnTo>
                  <a:pt x="226" y="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3" name="Freeform 40"/>
          <p:cNvSpPr>
            <a:spLocks/>
          </p:cNvSpPr>
          <p:nvPr userDrawn="1"/>
        </p:nvSpPr>
        <p:spPr bwMode="auto">
          <a:xfrm>
            <a:off x="7323137" y="1172865"/>
            <a:ext cx="26988" cy="123825"/>
          </a:xfrm>
          <a:custGeom>
            <a:avLst/>
            <a:gdLst>
              <a:gd name="T0" fmla="*/ 170 w 211"/>
              <a:gd name="T1" fmla="*/ 388 h 928"/>
              <a:gd name="T2" fmla="*/ 169 w 211"/>
              <a:gd name="T3" fmla="*/ 133 h 928"/>
              <a:gd name="T4" fmla="*/ 171 w 211"/>
              <a:gd name="T5" fmla="*/ 84 h 928"/>
              <a:gd name="T6" fmla="*/ 172 w 211"/>
              <a:gd name="T7" fmla="*/ 79 h 928"/>
              <a:gd name="T8" fmla="*/ 182 w 211"/>
              <a:gd name="T9" fmla="*/ 64 h 928"/>
              <a:gd name="T10" fmla="*/ 188 w 211"/>
              <a:gd name="T11" fmla="*/ 53 h 928"/>
              <a:gd name="T12" fmla="*/ 192 w 211"/>
              <a:gd name="T13" fmla="*/ 36 h 928"/>
              <a:gd name="T14" fmla="*/ 191 w 211"/>
              <a:gd name="T15" fmla="*/ 18 h 928"/>
              <a:gd name="T16" fmla="*/ 188 w 211"/>
              <a:gd name="T17" fmla="*/ 0 h 928"/>
              <a:gd name="T18" fmla="*/ 6 w 211"/>
              <a:gd name="T19" fmla="*/ 0 h 928"/>
              <a:gd name="T20" fmla="*/ 4 w 211"/>
              <a:gd name="T21" fmla="*/ 8 h 928"/>
              <a:gd name="T22" fmla="*/ 5 w 211"/>
              <a:gd name="T23" fmla="*/ 33 h 928"/>
              <a:gd name="T24" fmla="*/ 7 w 211"/>
              <a:gd name="T25" fmla="*/ 43 h 928"/>
              <a:gd name="T26" fmla="*/ 17 w 211"/>
              <a:gd name="T27" fmla="*/ 65 h 928"/>
              <a:gd name="T28" fmla="*/ 28 w 211"/>
              <a:gd name="T29" fmla="*/ 80 h 928"/>
              <a:gd name="T30" fmla="*/ 33 w 211"/>
              <a:gd name="T31" fmla="*/ 388 h 928"/>
              <a:gd name="T32" fmla="*/ 29 w 211"/>
              <a:gd name="T33" fmla="*/ 395 h 928"/>
              <a:gd name="T34" fmla="*/ 19 w 211"/>
              <a:gd name="T35" fmla="*/ 412 h 928"/>
              <a:gd name="T36" fmla="*/ 9 w 211"/>
              <a:gd name="T37" fmla="*/ 443 h 928"/>
              <a:gd name="T38" fmla="*/ 0 w 211"/>
              <a:gd name="T39" fmla="*/ 487 h 928"/>
              <a:gd name="T40" fmla="*/ 0 w 211"/>
              <a:gd name="T41" fmla="*/ 498 h 928"/>
              <a:gd name="T42" fmla="*/ 1 w 211"/>
              <a:gd name="T43" fmla="*/ 518 h 928"/>
              <a:gd name="T44" fmla="*/ 10 w 211"/>
              <a:gd name="T45" fmla="*/ 546 h 928"/>
              <a:gd name="T46" fmla="*/ 23 w 211"/>
              <a:gd name="T47" fmla="*/ 576 h 928"/>
              <a:gd name="T48" fmla="*/ 35 w 211"/>
              <a:gd name="T49" fmla="*/ 594 h 928"/>
              <a:gd name="T50" fmla="*/ 31 w 211"/>
              <a:gd name="T51" fmla="*/ 850 h 928"/>
              <a:gd name="T52" fmla="*/ 23 w 211"/>
              <a:gd name="T53" fmla="*/ 859 h 928"/>
              <a:gd name="T54" fmla="*/ 18 w 211"/>
              <a:gd name="T55" fmla="*/ 871 h 928"/>
              <a:gd name="T56" fmla="*/ 14 w 211"/>
              <a:gd name="T57" fmla="*/ 888 h 928"/>
              <a:gd name="T58" fmla="*/ 14 w 211"/>
              <a:gd name="T59" fmla="*/ 898 h 928"/>
              <a:gd name="T60" fmla="*/ 15 w 211"/>
              <a:gd name="T61" fmla="*/ 919 h 928"/>
              <a:gd name="T62" fmla="*/ 18 w 211"/>
              <a:gd name="T63" fmla="*/ 928 h 928"/>
              <a:gd name="T64" fmla="*/ 188 w 211"/>
              <a:gd name="T65" fmla="*/ 928 h 928"/>
              <a:gd name="T66" fmla="*/ 191 w 211"/>
              <a:gd name="T67" fmla="*/ 906 h 928"/>
              <a:gd name="T68" fmla="*/ 190 w 211"/>
              <a:gd name="T69" fmla="*/ 881 h 928"/>
              <a:gd name="T70" fmla="*/ 188 w 211"/>
              <a:gd name="T71" fmla="*/ 873 h 928"/>
              <a:gd name="T72" fmla="*/ 179 w 211"/>
              <a:gd name="T73" fmla="*/ 857 h 928"/>
              <a:gd name="T74" fmla="*/ 169 w 211"/>
              <a:gd name="T75" fmla="*/ 846 h 928"/>
              <a:gd name="T76" fmla="*/ 168 w 211"/>
              <a:gd name="T77" fmla="*/ 594 h 928"/>
              <a:gd name="T78" fmla="*/ 190 w 211"/>
              <a:gd name="T79" fmla="*/ 561 h 928"/>
              <a:gd name="T80" fmla="*/ 202 w 211"/>
              <a:gd name="T81" fmla="*/ 537 h 928"/>
              <a:gd name="T82" fmla="*/ 210 w 211"/>
              <a:gd name="T83" fmla="*/ 507 h 928"/>
              <a:gd name="T84" fmla="*/ 211 w 211"/>
              <a:gd name="T85" fmla="*/ 491 h 928"/>
              <a:gd name="T86" fmla="*/ 211 w 211"/>
              <a:gd name="T87" fmla="*/ 482 h 928"/>
              <a:gd name="T88" fmla="*/ 206 w 211"/>
              <a:gd name="T89" fmla="*/ 458 h 928"/>
              <a:gd name="T90" fmla="*/ 195 w 211"/>
              <a:gd name="T91" fmla="*/ 428 h 928"/>
              <a:gd name="T92" fmla="*/ 181 w 211"/>
              <a:gd name="T93" fmla="*/ 405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1" h="928">
                <a:moveTo>
                  <a:pt x="170" y="388"/>
                </a:moveTo>
                <a:lnTo>
                  <a:pt x="170" y="388"/>
                </a:lnTo>
                <a:lnTo>
                  <a:pt x="169" y="238"/>
                </a:lnTo>
                <a:lnTo>
                  <a:pt x="169" y="133"/>
                </a:lnTo>
                <a:lnTo>
                  <a:pt x="170" y="96"/>
                </a:lnTo>
                <a:lnTo>
                  <a:pt x="171" y="84"/>
                </a:lnTo>
                <a:lnTo>
                  <a:pt x="172" y="79"/>
                </a:lnTo>
                <a:lnTo>
                  <a:pt x="172" y="79"/>
                </a:lnTo>
                <a:lnTo>
                  <a:pt x="177" y="71"/>
                </a:lnTo>
                <a:lnTo>
                  <a:pt x="182" y="64"/>
                </a:lnTo>
                <a:lnTo>
                  <a:pt x="188" y="53"/>
                </a:lnTo>
                <a:lnTo>
                  <a:pt x="188" y="53"/>
                </a:lnTo>
                <a:lnTo>
                  <a:pt x="191" y="45"/>
                </a:lnTo>
                <a:lnTo>
                  <a:pt x="192" y="36"/>
                </a:lnTo>
                <a:lnTo>
                  <a:pt x="192" y="28"/>
                </a:lnTo>
                <a:lnTo>
                  <a:pt x="191" y="18"/>
                </a:lnTo>
                <a:lnTo>
                  <a:pt x="189" y="5"/>
                </a:lnTo>
                <a:lnTo>
                  <a:pt x="188" y="0"/>
                </a:lnTo>
                <a:lnTo>
                  <a:pt x="6" y="0"/>
                </a:lnTo>
                <a:lnTo>
                  <a:pt x="6" y="0"/>
                </a:lnTo>
                <a:lnTo>
                  <a:pt x="5" y="4"/>
                </a:lnTo>
                <a:lnTo>
                  <a:pt x="4" y="8"/>
                </a:lnTo>
                <a:lnTo>
                  <a:pt x="4" y="20"/>
                </a:lnTo>
                <a:lnTo>
                  <a:pt x="5" y="33"/>
                </a:lnTo>
                <a:lnTo>
                  <a:pt x="7" y="43"/>
                </a:lnTo>
                <a:lnTo>
                  <a:pt x="7" y="43"/>
                </a:lnTo>
                <a:lnTo>
                  <a:pt x="11" y="54"/>
                </a:lnTo>
                <a:lnTo>
                  <a:pt x="17" y="65"/>
                </a:lnTo>
                <a:lnTo>
                  <a:pt x="24" y="76"/>
                </a:lnTo>
                <a:lnTo>
                  <a:pt x="28" y="80"/>
                </a:lnTo>
                <a:lnTo>
                  <a:pt x="33" y="83"/>
                </a:lnTo>
                <a:lnTo>
                  <a:pt x="33" y="388"/>
                </a:lnTo>
                <a:lnTo>
                  <a:pt x="33" y="388"/>
                </a:lnTo>
                <a:lnTo>
                  <a:pt x="29" y="395"/>
                </a:lnTo>
                <a:lnTo>
                  <a:pt x="24" y="402"/>
                </a:lnTo>
                <a:lnTo>
                  <a:pt x="19" y="412"/>
                </a:lnTo>
                <a:lnTo>
                  <a:pt x="14" y="426"/>
                </a:lnTo>
                <a:lnTo>
                  <a:pt x="9" y="443"/>
                </a:lnTo>
                <a:lnTo>
                  <a:pt x="4" y="463"/>
                </a:lnTo>
                <a:lnTo>
                  <a:pt x="0" y="487"/>
                </a:lnTo>
                <a:lnTo>
                  <a:pt x="0" y="487"/>
                </a:lnTo>
                <a:lnTo>
                  <a:pt x="0" y="498"/>
                </a:lnTo>
                <a:lnTo>
                  <a:pt x="0" y="508"/>
                </a:lnTo>
                <a:lnTo>
                  <a:pt x="1" y="518"/>
                </a:lnTo>
                <a:lnTo>
                  <a:pt x="4" y="529"/>
                </a:lnTo>
                <a:lnTo>
                  <a:pt x="10" y="546"/>
                </a:lnTo>
                <a:lnTo>
                  <a:pt x="16" y="562"/>
                </a:lnTo>
                <a:lnTo>
                  <a:pt x="23" y="576"/>
                </a:lnTo>
                <a:lnTo>
                  <a:pt x="29" y="585"/>
                </a:lnTo>
                <a:lnTo>
                  <a:pt x="35" y="594"/>
                </a:lnTo>
                <a:lnTo>
                  <a:pt x="31" y="850"/>
                </a:lnTo>
                <a:lnTo>
                  <a:pt x="31" y="850"/>
                </a:lnTo>
                <a:lnTo>
                  <a:pt x="29" y="852"/>
                </a:lnTo>
                <a:lnTo>
                  <a:pt x="23" y="859"/>
                </a:lnTo>
                <a:lnTo>
                  <a:pt x="20" y="864"/>
                </a:lnTo>
                <a:lnTo>
                  <a:pt x="18" y="871"/>
                </a:lnTo>
                <a:lnTo>
                  <a:pt x="15" y="879"/>
                </a:lnTo>
                <a:lnTo>
                  <a:pt x="14" y="888"/>
                </a:lnTo>
                <a:lnTo>
                  <a:pt x="14" y="888"/>
                </a:lnTo>
                <a:lnTo>
                  <a:pt x="14" y="898"/>
                </a:lnTo>
                <a:lnTo>
                  <a:pt x="14" y="906"/>
                </a:lnTo>
                <a:lnTo>
                  <a:pt x="15" y="919"/>
                </a:lnTo>
                <a:lnTo>
                  <a:pt x="17" y="926"/>
                </a:lnTo>
                <a:lnTo>
                  <a:pt x="18" y="928"/>
                </a:lnTo>
                <a:lnTo>
                  <a:pt x="188" y="928"/>
                </a:lnTo>
                <a:lnTo>
                  <a:pt x="188" y="928"/>
                </a:lnTo>
                <a:lnTo>
                  <a:pt x="190" y="920"/>
                </a:lnTo>
                <a:lnTo>
                  <a:pt x="191" y="906"/>
                </a:lnTo>
                <a:lnTo>
                  <a:pt x="190" y="889"/>
                </a:lnTo>
                <a:lnTo>
                  <a:pt x="190" y="881"/>
                </a:lnTo>
                <a:lnTo>
                  <a:pt x="188" y="873"/>
                </a:lnTo>
                <a:lnTo>
                  <a:pt x="188" y="873"/>
                </a:lnTo>
                <a:lnTo>
                  <a:pt x="185" y="864"/>
                </a:lnTo>
                <a:lnTo>
                  <a:pt x="179" y="857"/>
                </a:lnTo>
                <a:lnTo>
                  <a:pt x="174" y="851"/>
                </a:lnTo>
                <a:lnTo>
                  <a:pt x="169" y="846"/>
                </a:lnTo>
                <a:lnTo>
                  <a:pt x="168" y="594"/>
                </a:lnTo>
                <a:lnTo>
                  <a:pt x="168" y="594"/>
                </a:lnTo>
                <a:lnTo>
                  <a:pt x="181" y="573"/>
                </a:lnTo>
                <a:lnTo>
                  <a:pt x="190" y="561"/>
                </a:lnTo>
                <a:lnTo>
                  <a:pt x="196" y="550"/>
                </a:lnTo>
                <a:lnTo>
                  <a:pt x="202" y="537"/>
                </a:lnTo>
                <a:lnTo>
                  <a:pt x="207" y="522"/>
                </a:lnTo>
                <a:lnTo>
                  <a:pt x="210" y="507"/>
                </a:lnTo>
                <a:lnTo>
                  <a:pt x="211" y="499"/>
                </a:lnTo>
                <a:lnTo>
                  <a:pt x="211" y="491"/>
                </a:lnTo>
                <a:lnTo>
                  <a:pt x="211" y="491"/>
                </a:lnTo>
                <a:lnTo>
                  <a:pt x="211" y="482"/>
                </a:lnTo>
                <a:lnTo>
                  <a:pt x="210" y="473"/>
                </a:lnTo>
                <a:lnTo>
                  <a:pt x="206" y="458"/>
                </a:lnTo>
                <a:lnTo>
                  <a:pt x="201" y="443"/>
                </a:lnTo>
                <a:lnTo>
                  <a:pt x="195" y="428"/>
                </a:lnTo>
                <a:lnTo>
                  <a:pt x="189" y="416"/>
                </a:lnTo>
                <a:lnTo>
                  <a:pt x="181" y="405"/>
                </a:lnTo>
                <a:lnTo>
                  <a:pt x="170" y="38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4" name="Freeform 41"/>
          <p:cNvSpPr>
            <a:spLocks/>
          </p:cNvSpPr>
          <p:nvPr userDrawn="1"/>
        </p:nvSpPr>
        <p:spPr bwMode="auto">
          <a:xfrm>
            <a:off x="7351712" y="1209378"/>
            <a:ext cx="80963" cy="58738"/>
          </a:xfrm>
          <a:custGeom>
            <a:avLst/>
            <a:gdLst>
              <a:gd name="T0" fmla="*/ 617 w 617"/>
              <a:gd name="T1" fmla="*/ 73 h 442"/>
              <a:gd name="T2" fmla="*/ 433 w 617"/>
              <a:gd name="T3" fmla="*/ 70 h 442"/>
              <a:gd name="T4" fmla="*/ 202 w 617"/>
              <a:gd name="T5" fmla="*/ 68 h 442"/>
              <a:gd name="T6" fmla="*/ 195 w 617"/>
              <a:gd name="T7" fmla="*/ 67 h 442"/>
              <a:gd name="T8" fmla="*/ 174 w 617"/>
              <a:gd name="T9" fmla="*/ 61 h 442"/>
              <a:gd name="T10" fmla="*/ 137 w 617"/>
              <a:gd name="T11" fmla="*/ 44 h 442"/>
              <a:gd name="T12" fmla="*/ 84 w 617"/>
              <a:gd name="T13" fmla="*/ 16 h 442"/>
              <a:gd name="T14" fmla="*/ 53 w 617"/>
              <a:gd name="T15" fmla="*/ 2 h 442"/>
              <a:gd name="T16" fmla="*/ 40 w 617"/>
              <a:gd name="T17" fmla="*/ 0 h 442"/>
              <a:gd name="T18" fmla="*/ 37 w 617"/>
              <a:gd name="T19" fmla="*/ 2 h 442"/>
              <a:gd name="T20" fmla="*/ 22 w 617"/>
              <a:gd name="T21" fmla="*/ 38 h 442"/>
              <a:gd name="T22" fmla="*/ 1 w 617"/>
              <a:gd name="T23" fmla="*/ 91 h 442"/>
              <a:gd name="T24" fmla="*/ 19 w 617"/>
              <a:gd name="T25" fmla="*/ 113 h 442"/>
              <a:gd name="T26" fmla="*/ 38 w 617"/>
              <a:gd name="T27" fmla="*/ 147 h 442"/>
              <a:gd name="T28" fmla="*/ 47 w 617"/>
              <a:gd name="T29" fmla="*/ 169 h 442"/>
              <a:gd name="T30" fmla="*/ 52 w 617"/>
              <a:gd name="T31" fmla="*/ 191 h 442"/>
              <a:gd name="T32" fmla="*/ 55 w 617"/>
              <a:gd name="T33" fmla="*/ 216 h 442"/>
              <a:gd name="T34" fmla="*/ 53 w 617"/>
              <a:gd name="T35" fmla="*/ 235 h 442"/>
              <a:gd name="T36" fmla="*/ 48 w 617"/>
              <a:gd name="T37" fmla="*/ 265 h 442"/>
              <a:gd name="T38" fmla="*/ 42 w 617"/>
              <a:gd name="T39" fmla="*/ 283 h 442"/>
              <a:gd name="T40" fmla="*/ 32 w 617"/>
              <a:gd name="T41" fmla="*/ 304 h 442"/>
              <a:gd name="T42" fmla="*/ 19 w 617"/>
              <a:gd name="T43" fmla="*/ 324 h 442"/>
              <a:gd name="T44" fmla="*/ 0 w 617"/>
              <a:gd name="T45" fmla="*/ 345 h 442"/>
              <a:gd name="T46" fmla="*/ 23 w 617"/>
              <a:gd name="T47" fmla="*/ 391 h 442"/>
              <a:gd name="T48" fmla="*/ 47 w 617"/>
              <a:gd name="T49" fmla="*/ 435 h 442"/>
              <a:gd name="T50" fmla="*/ 52 w 617"/>
              <a:gd name="T51" fmla="*/ 442 h 442"/>
              <a:gd name="T52" fmla="*/ 84 w 617"/>
              <a:gd name="T53" fmla="*/ 423 h 442"/>
              <a:gd name="T54" fmla="*/ 129 w 617"/>
              <a:gd name="T55" fmla="*/ 400 h 442"/>
              <a:gd name="T56" fmla="*/ 183 w 617"/>
              <a:gd name="T57" fmla="*/ 378 h 442"/>
              <a:gd name="T58" fmla="*/ 211 w 617"/>
              <a:gd name="T59" fmla="*/ 371 h 442"/>
              <a:gd name="T60" fmla="*/ 224 w 617"/>
              <a:gd name="T61" fmla="*/ 369 h 442"/>
              <a:gd name="T62" fmla="*/ 330 w 617"/>
              <a:gd name="T63" fmla="*/ 363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7" h="442">
                <a:moveTo>
                  <a:pt x="330" y="363"/>
                </a:moveTo>
                <a:lnTo>
                  <a:pt x="617" y="73"/>
                </a:lnTo>
                <a:lnTo>
                  <a:pt x="617" y="73"/>
                </a:lnTo>
                <a:lnTo>
                  <a:pt x="433" y="70"/>
                </a:lnTo>
                <a:lnTo>
                  <a:pt x="324" y="69"/>
                </a:lnTo>
                <a:lnTo>
                  <a:pt x="202" y="68"/>
                </a:lnTo>
                <a:lnTo>
                  <a:pt x="202" y="68"/>
                </a:lnTo>
                <a:lnTo>
                  <a:pt x="195" y="67"/>
                </a:lnTo>
                <a:lnTo>
                  <a:pt x="185" y="65"/>
                </a:lnTo>
                <a:lnTo>
                  <a:pt x="174" y="61"/>
                </a:lnTo>
                <a:lnTo>
                  <a:pt x="163" y="56"/>
                </a:lnTo>
                <a:lnTo>
                  <a:pt x="137" y="44"/>
                </a:lnTo>
                <a:lnTo>
                  <a:pt x="110" y="30"/>
                </a:lnTo>
                <a:lnTo>
                  <a:pt x="84" y="16"/>
                </a:lnTo>
                <a:lnTo>
                  <a:pt x="63" y="6"/>
                </a:lnTo>
                <a:lnTo>
                  <a:pt x="53" y="2"/>
                </a:lnTo>
                <a:lnTo>
                  <a:pt x="45" y="1"/>
                </a:lnTo>
                <a:lnTo>
                  <a:pt x="40" y="0"/>
                </a:lnTo>
                <a:lnTo>
                  <a:pt x="38" y="1"/>
                </a:lnTo>
                <a:lnTo>
                  <a:pt x="37" y="2"/>
                </a:lnTo>
                <a:lnTo>
                  <a:pt x="37" y="2"/>
                </a:lnTo>
                <a:lnTo>
                  <a:pt x="22" y="38"/>
                </a:lnTo>
                <a:lnTo>
                  <a:pt x="1" y="91"/>
                </a:lnTo>
                <a:lnTo>
                  <a:pt x="1" y="91"/>
                </a:lnTo>
                <a:lnTo>
                  <a:pt x="10" y="101"/>
                </a:lnTo>
                <a:lnTo>
                  <a:pt x="19" y="113"/>
                </a:lnTo>
                <a:lnTo>
                  <a:pt x="29" y="129"/>
                </a:lnTo>
                <a:lnTo>
                  <a:pt x="38" y="147"/>
                </a:lnTo>
                <a:lnTo>
                  <a:pt x="43" y="157"/>
                </a:lnTo>
                <a:lnTo>
                  <a:pt x="47" y="169"/>
                </a:lnTo>
                <a:lnTo>
                  <a:pt x="50" y="180"/>
                </a:lnTo>
                <a:lnTo>
                  <a:pt x="52" y="191"/>
                </a:lnTo>
                <a:lnTo>
                  <a:pt x="55" y="203"/>
                </a:lnTo>
                <a:lnTo>
                  <a:pt x="55" y="216"/>
                </a:lnTo>
                <a:lnTo>
                  <a:pt x="55" y="216"/>
                </a:lnTo>
                <a:lnTo>
                  <a:pt x="53" y="235"/>
                </a:lnTo>
                <a:lnTo>
                  <a:pt x="51" y="248"/>
                </a:lnTo>
                <a:lnTo>
                  <a:pt x="48" y="265"/>
                </a:lnTo>
                <a:lnTo>
                  <a:pt x="45" y="274"/>
                </a:lnTo>
                <a:lnTo>
                  <a:pt x="42" y="283"/>
                </a:lnTo>
                <a:lnTo>
                  <a:pt x="38" y="293"/>
                </a:lnTo>
                <a:lnTo>
                  <a:pt x="32" y="304"/>
                </a:lnTo>
                <a:lnTo>
                  <a:pt x="26" y="313"/>
                </a:lnTo>
                <a:lnTo>
                  <a:pt x="19" y="324"/>
                </a:lnTo>
                <a:lnTo>
                  <a:pt x="11" y="334"/>
                </a:lnTo>
                <a:lnTo>
                  <a:pt x="0" y="345"/>
                </a:lnTo>
                <a:lnTo>
                  <a:pt x="0" y="345"/>
                </a:lnTo>
                <a:lnTo>
                  <a:pt x="23" y="391"/>
                </a:lnTo>
                <a:lnTo>
                  <a:pt x="40" y="423"/>
                </a:lnTo>
                <a:lnTo>
                  <a:pt x="47" y="435"/>
                </a:lnTo>
                <a:lnTo>
                  <a:pt x="52" y="442"/>
                </a:lnTo>
                <a:lnTo>
                  <a:pt x="52" y="442"/>
                </a:lnTo>
                <a:lnTo>
                  <a:pt x="67" y="433"/>
                </a:lnTo>
                <a:lnTo>
                  <a:pt x="84" y="423"/>
                </a:lnTo>
                <a:lnTo>
                  <a:pt x="105" y="412"/>
                </a:lnTo>
                <a:lnTo>
                  <a:pt x="129" y="400"/>
                </a:lnTo>
                <a:lnTo>
                  <a:pt x="156" y="388"/>
                </a:lnTo>
                <a:lnTo>
                  <a:pt x="183" y="378"/>
                </a:lnTo>
                <a:lnTo>
                  <a:pt x="198" y="374"/>
                </a:lnTo>
                <a:lnTo>
                  <a:pt x="211" y="371"/>
                </a:lnTo>
                <a:lnTo>
                  <a:pt x="211" y="371"/>
                </a:lnTo>
                <a:lnTo>
                  <a:pt x="224" y="369"/>
                </a:lnTo>
                <a:lnTo>
                  <a:pt x="248" y="367"/>
                </a:lnTo>
                <a:lnTo>
                  <a:pt x="330" y="36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5" name="Freeform 42"/>
          <p:cNvSpPr>
            <a:spLocks/>
          </p:cNvSpPr>
          <p:nvPr userDrawn="1"/>
        </p:nvSpPr>
        <p:spPr bwMode="auto">
          <a:xfrm>
            <a:off x="7453312" y="1131590"/>
            <a:ext cx="158750" cy="127000"/>
          </a:xfrm>
          <a:custGeom>
            <a:avLst/>
            <a:gdLst>
              <a:gd name="T0" fmla="*/ 1179 w 1207"/>
              <a:gd name="T1" fmla="*/ 480 h 962"/>
              <a:gd name="T2" fmla="*/ 1115 w 1207"/>
              <a:gd name="T3" fmla="*/ 496 h 962"/>
              <a:gd name="T4" fmla="*/ 1079 w 1207"/>
              <a:gd name="T5" fmla="*/ 532 h 962"/>
              <a:gd name="T6" fmla="*/ 1057 w 1207"/>
              <a:gd name="T7" fmla="*/ 600 h 962"/>
              <a:gd name="T8" fmla="*/ 1046 w 1207"/>
              <a:gd name="T9" fmla="*/ 585 h 962"/>
              <a:gd name="T10" fmla="*/ 1007 w 1207"/>
              <a:gd name="T11" fmla="*/ 556 h 962"/>
              <a:gd name="T12" fmla="*/ 935 w 1207"/>
              <a:gd name="T13" fmla="*/ 562 h 962"/>
              <a:gd name="T14" fmla="*/ 930 w 1207"/>
              <a:gd name="T15" fmla="*/ 613 h 962"/>
              <a:gd name="T16" fmla="*/ 935 w 1207"/>
              <a:gd name="T17" fmla="*/ 696 h 962"/>
              <a:gd name="T18" fmla="*/ 890 w 1207"/>
              <a:gd name="T19" fmla="*/ 725 h 962"/>
              <a:gd name="T20" fmla="*/ 842 w 1207"/>
              <a:gd name="T21" fmla="*/ 709 h 962"/>
              <a:gd name="T22" fmla="*/ 816 w 1207"/>
              <a:gd name="T23" fmla="*/ 658 h 962"/>
              <a:gd name="T24" fmla="*/ 805 w 1207"/>
              <a:gd name="T25" fmla="*/ 643 h 962"/>
              <a:gd name="T26" fmla="*/ 749 w 1207"/>
              <a:gd name="T27" fmla="*/ 659 h 962"/>
              <a:gd name="T28" fmla="*/ 701 w 1207"/>
              <a:gd name="T29" fmla="*/ 634 h 962"/>
              <a:gd name="T30" fmla="*/ 694 w 1207"/>
              <a:gd name="T31" fmla="*/ 581 h 962"/>
              <a:gd name="T32" fmla="*/ 754 w 1207"/>
              <a:gd name="T33" fmla="*/ 540 h 962"/>
              <a:gd name="T34" fmla="*/ 824 w 1207"/>
              <a:gd name="T35" fmla="*/ 520 h 962"/>
              <a:gd name="T36" fmla="*/ 805 w 1207"/>
              <a:gd name="T37" fmla="*/ 460 h 962"/>
              <a:gd name="T38" fmla="*/ 764 w 1207"/>
              <a:gd name="T39" fmla="*/ 421 h 962"/>
              <a:gd name="T40" fmla="*/ 698 w 1207"/>
              <a:gd name="T41" fmla="*/ 414 h 962"/>
              <a:gd name="T42" fmla="*/ 672 w 1207"/>
              <a:gd name="T43" fmla="*/ 415 h 962"/>
              <a:gd name="T44" fmla="*/ 712 w 1207"/>
              <a:gd name="T45" fmla="*/ 360 h 962"/>
              <a:gd name="T46" fmla="*/ 709 w 1207"/>
              <a:gd name="T47" fmla="*/ 285 h 962"/>
              <a:gd name="T48" fmla="*/ 668 w 1207"/>
              <a:gd name="T49" fmla="*/ 214 h 962"/>
              <a:gd name="T50" fmla="*/ 606 w 1207"/>
              <a:gd name="T51" fmla="*/ 224 h 962"/>
              <a:gd name="T52" fmla="*/ 535 w 1207"/>
              <a:gd name="T53" fmla="*/ 272 h 962"/>
              <a:gd name="T54" fmla="*/ 516 w 1207"/>
              <a:gd name="T55" fmla="*/ 334 h 962"/>
              <a:gd name="T56" fmla="*/ 508 w 1207"/>
              <a:gd name="T57" fmla="*/ 341 h 962"/>
              <a:gd name="T58" fmla="*/ 458 w 1207"/>
              <a:gd name="T59" fmla="*/ 287 h 962"/>
              <a:gd name="T60" fmla="*/ 404 w 1207"/>
              <a:gd name="T61" fmla="*/ 278 h 962"/>
              <a:gd name="T62" fmla="*/ 345 w 1207"/>
              <a:gd name="T63" fmla="*/ 300 h 962"/>
              <a:gd name="T64" fmla="*/ 362 w 1207"/>
              <a:gd name="T65" fmla="*/ 357 h 962"/>
              <a:gd name="T66" fmla="*/ 382 w 1207"/>
              <a:gd name="T67" fmla="*/ 432 h 962"/>
              <a:gd name="T68" fmla="*/ 347 w 1207"/>
              <a:gd name="T69" fmla="*/ 472 h 962"/>
              <a:gd name="T70" fmla="*/ 292 w 1207"/>
              <a:gd name="T71" fmla="*/ 462 h 962"/>
              <a:gd name="T72" fmla="*/ 262 w 1207"/>
              <a:gd name="T73" fmla="*/ 417 h 962"/>
              <a:gd name="T74" fmla="*/ 249 w 1207"/>
              <a:gd name="T75" fmla="*/ 398 h 962"/>
              <a:gd name="T76" fmla="*/ 194 w 1207"/>
              <a:gd name="T77" fmla="*/ 421 h 962"/>
              <a:gd name="T78" fmla="*/ 147 w 1207"/>
              <a:gd name="T79" fmla="*/ 404 h 962"/>
              <a:gd name="T80" fmla="*/ 128 w 1207"/>
              <a:gd name="T81" fmla="*/ 354 h 962"/>
              <a:gd name="T82" fmla="*/ 178 w 1207"/>
              <a:gd name="T83" fmla="*/ 300 h 962"/>
              <a:gd name="T84" fmla="*/ 233 w 1207"/>
              <a:gd name="T85" fmla="*/ 262 h 962"/>
              <a:gd name="T86" fmla="*/ 195 w 1207"/>
              <a:gd name="T87" fmla="*/ 203 h 962"/>
              <a:gd name="T88" fmla="*/ 145 w 1207"/>
              <a:gd name="T89" fmla="*/ 185 h 962"/>
              <a:gd name="T90" fmla="*/ 115 w 1207"/>
              <a:gd name="T91" fmla="*/ 191 h 962"/>
              <a:gd name="T92" fmla="*/ 153 w 1207"/>
              <a:gd name="T93" fmla="*/ 136 h 962"/>
              <a:gd name="T94" fmla="*/ 157 w 1207"/>
              <a:gd name="T95" fmla="*/ 76 h 962"/>
              <a:gd name="T96" fmla="*/ 134 w 1207"/>
              <a:gd name="T97" fmla="*/ 28 h 962"/>
              <a:gd name="T98" fmla="*/ 269 w 1207"/>
              <a:gd name="T99" fmla="*/ 712 h 962"/>
              <a:gd name="T100" fmla="*/ 354 w 1207"/>
              <a:gd name="T101" fmla="*/ 656 h 962"/>
              <a:gd name="T102" fmla="*/ 437 w 1207"/>
              <a:gd name="T103" fmla="*/ 636 h 962"/>
              <a:gd name="T104" fmla="*/ 517 w 1207"/>
              <a:gd name="T105" fmla="*/ 643 h 962"/>
              <a:gd name="T106" fmla="*/ 610 w 1207"/>
              <a:gd name="T107" fmla="*/ 683 h 962"/>
              <a:gd name="T108" fmla="*/ 658 w 1207"/>
              <a:gd name="T109" fmla="*/ 735 h 962"/>
              <a:gd name="T110" fmla="*/ 673 w 1207"/>
              <a:gd name="T111" fmla="*/ 793 h 962"/>
              <a:gd name="T112" fmla="*/ 646 w 1207"/>
              <a:gd name="T113" fmla="*/ 87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07" h="962">
                <a:moveTo>
                  <a:pt x="841" y="962"/>
                </a:moveTo>
                <a:lnTo>
                  <a:pt x="1207" y="484"/>
                </a:lnTo>
                <a:lnTo>
                  <a:pt x="1207" y="484"/>
                </a:lnTo>
                <a:lnTo>
                  <a:pt x="1200" y="482"/>
                </a:lnTo>
                <a:lnTo>
                  <a:pt x="1190" y="481"/>
                </a:lnTo>
                <a:lnTo>
                  <a:pt x="1179" y="480"/>
                </a:lnTo>
                <a:lnTo>
                  <a:pt x="1166" y="480"/>
                </a:lnTo>
                <a:lnTo>
                  <a:pt x="1149" y="483"/>
                </a:lnTo>
                <a:lnTo>
                  <a:pt x="1141" y="485"/>
                </a:lnTo>
                <a:lnTo>
                  <a:pt x="1133" y="488"/>
                </a:lnTo>
                <a:lnTo>
                  <a:pt x="1124" y="492"/>
                </a:lnTo>
                <a:lnTo>
                  <a:pt x="1115" y="496"/>
                </a:lnTo>
                <a:lnTo>
                  <a:pt x="1115" y="496"/>
                </a:lnTo>
                <a:lnTo>
                  <a:pt x="1106" y="502"/>
                </a:lnTo>
                <a:lnTo>
                  <a:pt x="1097" y="508"/>
                </a:lnTo>
                <a:lnTo>
                  <a:pt x="1090" y="515"/>
                </a:lnTo>
                <a:lnTo>
                  <a:pt x="1084" y="523"/>
                </a:lnTo>
                <a:lnTo>
                  <a:pt x="1079" y="532"/>
                </a:lnTo>
                <a:lnTo>
                  <a:pt x="1074" y="540"/>
                </a:lnTo>
                <a:lnTo>
                  <a:pt x="1070" y="548"/>
                </a:lnTo>
                <a:lnTo>
                  <a:pt x="1067" y="557"/>
                </a:lnTo>
                <a:lnTo>
                  <a:pt x="1062" y="574"/>
                </a:lnTo>
                <a:lnTo>
                  <a:pt x="1058" y="589"/>
                </a:lnTo>
                <a:lnTo>
                  <a:pt x="1057" y="600"/>
                </a:lnTo>
                <a:lnTo>
                  <a:pt x="1058" y="605"/>
                </a:lnTo>
                <a:lnTo>
                  <a:pt x="1059" y="608"/>
                </a:lnTo>
                <a:lnTo>
                  <a:pt x="1059" y="608"/>
                </a:lnTo>
                <a:lnTo>
                  <a:pt x="1055" y="599"/>
                </a:lnTo>
                <a:lnTo>
                  <a:pt x="1051" y="592"/>
                </a:lnTo>
                <a:lnTo>
                  <a:pt x="1046" y="585"/>
                </a:lnTo>
                <a:lnTo>
                  <a:pt x="1041" y="579"/>
                </a:lnTo>
                <a:lnTo>
                  <a:pt x="1036" y="574"/>
                </a:lnTo>
                <a:lnTo>
                  <a:pt x="1031" y="568"/>
                </a:lnTo>
                <a:lnTo>
                  <a:pt x="1025" y="564"/>
                </a:lnTo>
                <a:lnTo>
                  <a:pt x="1020" y="561"/>
                </a:lnTo>
                <a:lnTo>
                  <a:pt x="1007" y="556"/>
                </a:lnTo>
                <a:lnTo>
                  <a:pt x="994" y="554"/>
                </a:lnTo>
                <a:lnTo>
                  <a:pt x="982" y="553"/>
                </a:lnTo>
                <a:lnTo>
                  <a:pt x="970" y="554"/>
                </a:lnTo>
                <a:lnTo>
                  <a:pt x="957" y="556"/>
                </a:lnTo>
                <a:lnTo>
                  <a:pt x="946" y="558"/>
                </a:lnTo>
                <a:lnTo>
                  <a:pt x="935" y="562"/>
                </a:lnTo>
                <a:lnTo>
                  <a:pt x="927" y="565"/>
                </a:lnTo>
                <a:lnTo>
                  <a:pt x="913" y="572"/>
                </a:lnTo>
                <a:lnTo>
                  <a:pt x="908" y="574"/>
                </a:lnTo>
                <a:lnTo>
                  <a:pt x="908" y="574"/>
                </a:lnTo>
                <a:lnTo>
                  <a:pt x="920" y="594"/>
                </a:lnTo>
                <a:lnTo>
                  <a:pt x="930" y="613"/>
                </a:lnTo>
                <a:lnTo>
                  <a:pt x="936" y="632"/>
                </a:lnTo>
                <a:lnTo>
                  <a:pt x="940" y="647"/>
                </a:lnTo>
                <a:lnTo>
                  <a:pt x="941" y="663"/>
                </a:lnTo>
                <a:lnTo>
                  <a:pt x="941" y="675"/>
                </a:lnTo>
                <a:lnTo>
                  <a:pt x="939" y="687"/>
                </a:lnTo>
                <a:lnTo>
                  <a:pt x="935" y="696"/>
                </a:lnTo>
                <a:lnTo>
                  <a:pt x="930" y="705"/>
                </a:lnTo>
                <a:lnTo>
                  <a:pt x="924" y="712"/>
                </a:lnTo>
                <a:lnTo>
                  <a:pt x="915" y="718"/>
                </a:lnTo>
                <a:lnTo>
                  <a:pt x="907" y="722"/>
                </a:lnTo>
                <a:lnTo>
                  <a:pt x="899" y="724"/>
                </a:lnTo>
                <a:lnTo>
                  <a:pt x="890" y="725"/>
                </a:lnTo>
                <a:lnTo>
                  <a:pt x="881" y="725"/>
                </a:lnTo>
                <a:lnTo>
                  <a:pt x="871" y="724"/>
                </a:lnTo>
                <a:lnTo>
                  <a:pt x="871" y="724"/>
                </a:lnTo>
                <a:lnTo>
                  <a:pt x="859" y="720"/>
                </a:lnTo>
                <a:lnTo>
                  <a:pt x="850" y="715"/>
                </a:lnTo>
                <a:lnTo>
                  <a:pt x="842" y="709"/>
                </a:lnTo>
                <a:lnTo>
                  <a:pt x="835" y="702"/>
                </a:lnTo>
                <a:lnTo>
                  <a:pt x="829" y="695"/>
                </a:lnTo>
                <a:lnTo>
                  <a:pt x="825" y="688"/>
                </a:lnTo>
                <a:lnTo>
                  <a:pt x="821" y="680"/>
                </a:lnTo>
                <a:lnTo>
                  <a:pt x="819" y="673"/>
                </a:lnTo>
                <a:lnTo>
                  <a:pt x="816" y="658"/>
                </a:lnTo>
                <a:lnTo>
                  <a:pt x="816" y="646"/>
                </a:lnTo>
                <a:lnTo>
                  <a:pt x="816" y="638"/>
                </a:lnTo>
                <a:lnTo>
                  <a:pt x="816" y="635"/>
                </a:lnTo>
                <a:lnTo>
                  <a:pt x="816" y="635"/>
                </a:lnTo>
                <a:lnTo>
                  <a:pt x="813" y="637"/>
                </a:lnTo>
                <a:lnTo>
                  <a:pt x="805" y="643"/>
                </a:lnTo>
                <a:lnTo>
                  <a:pt x="793" y="650"/>
                </a:lnTo>
                <a:lnTo>
                  <a:pt x="785" y="653"/>
                </a:lnTo>
                <a:lnTo>
                  <a:pt x="777" y="656"/>
                </a:lnTo>
                <a:lnTo>
                  <a:pt x="768" y="658"/>
                </a:lnTo>
                <a:lnTo>
                  <a:pt x="759" y="659"/>
                </a:lnTo>
                <a:lnTo>
                  <a:pt x="749" y="659"/>
                </a:lnTo>
                <a:lnTo>
                  <a:pt x="739" y="658"/>
                </a:lnTo>
                <a:lnTo>
                  <a:pt x="729" y="655"/>
                </a:lnTo>
                <a:lnTo>
                  <a:pt x="720" y="650"/>
                </a:lnTo>
                <a:lnTo>
                  <a:pt x="710" y="643"/>
                </a:lnTo>
                <a:lnTo>
                  <a:pt x="701" y="634"/>
                </a:lnTo>
                <a:lnTo>
                  <a:pt x="701" y="634"/>
                </a:lnTo>
                <a:lnTo>
                  <a:pt x="694" y="625"/>
                </a:lnTo>
                <a:lnTo>
                  <a:pt x="690" y="616"/>
                </a:lnTo>
                <a:lnTo>
                  <a:pt x="688" y="607"/>
                </a:lnTo>
                <a:lnTo>
                  <a:pt x="689" y="598"/>
                </a:lnTo>
                <a:lnTo>
                  <a:pt x="690" y="589"/>
                </a:lnTo>
                <a:lnTo>
                  <a:pt x="694" y="581"/>
                </a:lnTo>
                <a:lnTo>
                  <a:pt x="701" y="572"/>
                </a:lnTo>
                <a:lnTo>
                  <a:pt x="708" y="564"/>
                </a:lnTo>
                <a:lnTo>
                  <a:pt x="717" y="557"/>
                </a:lnTo>
                <a:lnTo>
                  <a:pt x="727" y="550"/>
                </a:lnTo>
                <a:lnTo>
                  <a:pt x="740" y="544"/>
                </a:lnTo>
                <a:lnTo>
                  <a:pt x="754" y="540"/>
                </a:lnTo>
                <a:lnTo>
                  <a:pt x="769" y="536"/>
                </a:lnTo>
                <a:lnTo>
                  <a:pt x="786" y="533"/>
                </a:lnTo>
                <a:lnTo>
                  <a:pt x="804" y="532"/>
                </a:lnTo>
                <a:lnTo>
                  <a:pt x="823" y="531"/>
                </a:lnTo>
                <a:lnTo>
                  <a:pt x="823" y="531"/>
                </a:lnTo>
                <a:lnTo>
                  <a:pt x="824" y="520"/>
                </a:lnTo>
                <a:lnTo>
                  <a:pt x="823" y="509"/>
                </a:lnTo>
                <a:lnTo>
                  <a:pt x="820" y="494"/>
                </a:lnTo>
                <a:lnTo>
                  <a:pt x="817" y="486"/>
                </a:lnTo>
                <a:lnTo>
                  <a:pt x="814" y="477"/>
                </a:lnTo>
                <a:lnTo>
                  <a:pt x="810" y="469"/>
                </a:lnTo>
                <a:lnTo>
                  <a:pt x="805" y="460"/>
                </a:lnTo>
                <a:lnTo>
                  <a:pt x="799" y="451"/>
                </a:lnTo>
                <a:lnTo>
                  <a:pt x="792" y="443"/>
                </a:lnTo>
                <a:lnTo>
                  <a:pt x="782" y="435"/>
                </a:lnTo>
                <a:lnTo>
                  <a:pt x="772" y="426"/>
                </a:lnTo>
                <a:lnTo>
                  <a:pt x="772" y="426"/>
                </a:lnTo>
                <a:lnTo>
                  <a:pt x="764" y="421"/>
                </a:lnTo>
                <a:lnTo>
                  <a:pt x="755" y="417"/>
                </a:lnTo>
                <a:lnTo>
                  <a:pt x="745" y="415"/>
                </a:lnTo>
                <a:lnTo>
                  <a:pt x="735" y="413"/>
                </a:lnTo>
                <a:lnTo>
                  <a:pt x="725" y="412"/>
                </a:lnTo>
                <a:lnTo>
                  <a:pt x="716" y="412"/>
                </a:lnTo>
                <a:lnTo>
                  <a:pt x="698" y="414"/>
                </a:lnTo>
                <a:lnTo>
                  <a:pt x="681" y="418"/>
                </a:lnTo>
                <a:lnTo>
                  <a:pt x="668" y="421"/>
                </a:lnTo>
                <a:lnTo>
                  <a:pt x="657" y="425"/>
                </a:lnTo>
                <a:lnTo>
                  <a:pt x="657" y="425"/>
                </a:lnTo>
                <a:lnTo>
                  <a:pt x="664" y="421"/>
                </a:lnTo>
                <a:lnTo>
                  <a:pt x="672" y="415"/>
                </a:lnTo>
                <a:lnTo>
                  <a:pt x="681" y="408"/>
                </a:lnTo>
                <a:lnTo>
                  <a:pt x="691" y="397"/>
                </a:lnTo>
                <a:lnTo>
                  <a:pt x="701" y="384"/>
                </a:lnTo>
                <a:lnTo>
                  <a:pt x="705" y="376"/>
                </a:lnTo>
                <a:lnTo>
                  <a:pt x="709" y="369"/>
                </a:lnTo>
                <a:lnTo>
                  <a:pt x="712" y="360"/>
                </a:lnTo>
                <a:lnTo>
                  <a:pt x="714" y="351"/>
                </a:lnTo>
                <a:lnTo>
                  <a:pt x="714" y="351"/>
                </a:lnTo>
                <a:lnTo>
                  <a:pt x="716" y="336"/>
                </a:lnTo>
                <a:lnTo>
                  <a:pt x="715" y="320"/>
                </a:lnTo>
                <a:lnTo>
                  <a:pt x="713" y="303"/>
                </a:lnTo>
                <a:lnTo>
                  <a:pt x="709" y="285"/>
                </a:lnTo>
                <a:lnTo>
                  <a:pt x="702" y="267"/>
                </a:lnTo>
                <a:lnTo>
                  <a:pt x="693" y="249"/>
                </a:lnTo>
                <a:lnTo>
                  <a:pt x="682" y="232"/>
                </a:lnTo>
                <a:lnTo>
                  <a:pt x="676" y="223"/>
                </a:lnTo>
                <a:lnTo>
                  <a:pt x="669" y="216"/>
                </a:lnTo>
                <a:lnTo>
                  <a:pt x="668" y="214"/>
                </a:lnTo>
                <a:lnTo>
                  <a:pt x="665" y="214"/>
                </a:lnTo>
                <a:lnTo>
                  <a:pt x="665" y="214"/>
                </a:lnTo>
                <a:lnTo>
                  <a:pt x="655" y="214"/>
                </a:lnTo>
                <a:lnTo>
                  <a:pt x="644" y="215"/>
                </a:lnTo>
                <a:lnTo>
                  <a:pt x="624" y="219"/>
                </a:lnTo>
                <a:lnTo>
                  <a:pt x="606" y="224"/>
                </a:lnTo>
                <a:lnTo>
                  <a:pt x="587" y="232"/>
                </a:lnTo>
                <a:lnTo>
                  <a:pt x="572" y="240"/>
                </a:lnTo>
                <a:lnTo>
                  <a:pt x="557" y="250"/>
                </a:lnTo>
                <a:lnTo>
                  <a:pt x="545" y="261"/>
                </a:lnTo>
                <a:lnTo>
                  <a:pt x="535" y="272"/>
                </a:lnTo>
                <a:lnTo>
                  <a:pt x="535" y="272"/>
                </a:lnTo>
                <a:lnTo>
                  <a:pt x="530" y="280"/>
                </a:lnTo>
                <a:lnTo>
                  <a:pt x="526" y="288"/>
                </a:lnTo>
                <a:lnTo>
                  <a:pt x="523" y="297"/>
                </a:lnTo>
                <a:lnTo>
                  <a:pt x="520" y="305"/>
                </a:lnTo>
                <a:lnTo>
                  <a:pt x="517" y="320"/>
                </a:lnTo>
                <a:lnTo>
                  <a:pt x="516" y="334"/>
                </a:lnTo>
                <a:lnTo>
                  <a:pt x="516" y="347"/>
                </a:lnTo>
                <a:lnTo>
                  <a:pt x="517" y="357"/>
                </a:lnTo>
                <a:lnTo>
                  <a:pt x="519" y="365"/>
                </a:lnTo>
                <a:lnTo>
                  <a:pt x="519" y="365"/>
                </a:lnTo>
                <a:lnTo>
                  <a:pt x="513" y="354"/>
                </a:lnTo>
                <a:lnTo>
                  <a:pt x="508" y="341"/>
                </a:lnTo>
                <a:lnTo>
                  <a:pt x="499" y="327"/>
                </a:lnTo>
                <a:lnTo>
                  <a:pt x="488" y="313"/>
                </a:lnTo>
                <a:lnTo>
                  <a:pt x="482" y="306"/>
                </a:lnTo>
                <a:lnTo>
                  <a:pt x="475" y="299"/>
                </a:lnTo>
                <a:lnTo>
                  <a:pt x="467" y="292"/>
                </a:lnTo>
                <a:lnTo>
                  <a:pt x="458" y="287"/>
                </a:lnTo>
                <a:lnTo>
                  <a:pt x="450" y="283"/>
                </a:lnTo>
                <a:lnTo>
                  <a:pt x="440" y="281"/>
                </a:lnTo>
                <a:lnTo>
                  <a:pt x="440" y="281"/>
                </a:lnTo>
                <a:lnTo>
                  <a:pt x="428" y="278"/>
                </a:lnTo>
                <a:lnTo>
                  <a:pt x="415" y="278"/>
                </a:lnTo>
                <a:lnTo>
                  <a:pt x="404" y="278"/>
                </a:lnTo>
                <a:lnTo>
                  <a:pt x="393" y="279"/>
                </a:lnTo>
                <a:lnTo>
                  <a:pt x="384" y="281"/>
                </a:lnTo>
                <a:lnTo>
                  <a:pt x="374" y="284"/>
                </a:lnTo>
                <a:lnTo>
                  <a:pt x="365" y="287"/>
                </a:lnTo>
                <a:lnTo>
                  <a:pt x="358" y="291"/>
                </a:lnTo>
                <a:lnTo>
                  <a:pt x="345" y="300"/>
                </a:lnTo>
                <a:lnTo>
                  <a:pt x="336" y="307"/>
                </a:lnTo>
                <a:lnTo>
                  <a:pt x="328" y="314"/>
                </a:lnTo>
                <a:lnTo>
                  <a:pt x="328" y="314"/>
                </a:lnTo>
                <a:lnTo>
                  <a:pt x="342" y="328"/>
                </a:lnTo>
                <a:lnTo>
                  <a:pt x="353" y="343"/>
                </a:lnTo>
                <a:lnTo>
                  <a:pt x="362" y="357"/>
                </a:lnTo>
                <a:lnTo>
                  <a:pt x="369" y="371"/>
                </a:lnTo>
                <a:lnTo>
                  <a:pt x="375" y="384"/>
                </a:lnTo>
                <a:lnTo>
                  <a:pt x="380" y="398"/>
                </a:lnTo>
                <a:lnTo>
                  <a:pt x="382" y="410"/>
                </a:lnTo>
                <a:lnTo>
                  <a:pt x="383" y="421"/>
                </a:lnTo>
                <a:lnTo>
                  <a:pt x="382" y="432"/>
                </a:lnTo>
                <a:lnTo>
                  <a:pt x="380" y="442"/>
                </a:lnTo>
                <a:lnTo>
                  <a:pt x="375" y="451"/>
                </a:lnTo>
                <a:lnTo>
                  <a:pt x="370" y="458"/>
                </a:lnTo>
                <a:lnTo>
                  <a:pt x="363" y="464"/>
                </a:lnTo>
                <a:lnTo>
                  <a:pt x="356" y="469"/>
                </a:lnTo>
                <a:lnTo>
                  <a:pt x="347" y="472"/>
                </a:lnTo>
                <a:lnTo>
                  <a:pt x="337" y="473"/>
                </a:lnTo>
                <a:lnTo>
                  <a:pt x="337" y="473"/>
                </a:lnTo>
                <a:lnTo>
                  <a:pt x="322" y="473"/>
                </a:lnTo>
                <a:lnTo>
                  <a:pt x="311" y="471"/>
                </a:lnTo>
                <a:lnTo>
                  <a:pt x="301" y="467"/>
                </a:lnTo>
                <a:lnTo>
                  <a:pt x="292" y="462"/>
                </a:lnTo>
                <a:lnTo>
                  <a:pt x="283" y="456"/>
                </a:lnTo>
                <a:lnTo>
                  <a:pt x="277" y="449"/>
                </a:lnTo>
                <a:lnTo>
                  <a:pt x="272" y="441"/>
                </a:lnTo>
                <a:lnTo>
                  <a:pt x="268" y="432"/>
                </a:lnTo>
                <a:lnTo>
                  <a:pt x="264" y="424"/>
                </a:lnTo>
                <a:lnTo>
                  <a:pt x="262" y="417"/>
                </a:lnTo>
                <a:lnTo>
                  <a:pt x="259" y="403"/>
                </a:lnTo>
                <a:lnTo>
                  <a:pt x="257" y="393"/>
                </a:lnTo>
                <a:lnTo>
                  <a:pt x="257" y="390"/>
                </a:lnTo>
                <a:lnTo>
                  <a:pt x="257" y="390"/>
                </a:lnTo>
                <a:lnTo>
                  <a:pt x="255" y="392"/>
                </a:lnTo>
                <a:lnTo>
                  <a:pt x="249" y="398"/>
                </a:lnTo>
                <a:lnTo>
                  <a:pt x="239" y="405"/>
                </a:lnTo>
                <a:lnTo>
                  <a:pt x="227" y="413"/>
                </a:lnTo>
                <a:lnTo>
                  <a:pt x="220" y="416"/>
                </a:lnTo>
                <a:lnTo>
                  <a:pt x="212" y="419"/>
                </a:lnTo>
                <a:lnTo>
                  <a:pt x="204" y="420"/>
                </a:lnTo>
                <a:lnTo>
                  <a:pt x="194" y="421"/>
                </a:lnTo>
                <a:lnTo>
                  <a:pt x="185" y="421"/>
                </a:lnTo>
                <a:lnTo>
                  <a:pt x="175" y="419"/>
                </a:lnTo>
                <a:lnTo>
                  <a:pt x="165" y="415"/>
                </a:lnTo>
                <a:lnTo>
                  <a:pt x="155" y="409"/>
                </a:lnTo>
                <a:lnTo>
                  <a:pt x="155" y="409"/>
                </a:lnTo>
                <a:lnTo>
                  <a:pt x="147" y="404"/>
                </a:lnTo>
                <a:lnTo>
                  <a:pt x="140" y="397"/>
                </a:lnTo>
                <a:lnTo>
                  <a:pt x="135" y="390"/>
                </a:lnTo>
                <a:lnTo>
                  <a:pt x="131" y="381"/>
                </a:lnTo>
                <a:lnTo>
                  <a:pt x="129" y="372"/>
                </a:lnTo>
                <a:lnTo>
                  <a:pt x="128" y="363"/>
                </a:lnTo>
                <a:lnTo>
                  <a:pt x="128" y="354"/>
                </a:lnTo>
                <a:lnTo>
                  <a:pt x="131" y="345"/>
                </a:lnTo>
                <a:lnTo>
                  <a:pt x="136" y="334"/>
                </a:lnTo>
                <a:lnTo>
                  <a:pt x="142" y="325"/>
                </a:lnTo>
                <a:lnTo>
                  <a:pt x="153" y="316"/>
                </a:lnTo>
                <a:lnTo>
                  <a:pt x="164" y="308"/>
                </a:lnTo>
                <a:lnTo>
                  <a:pt x="178" y="300"/>
                </a:lnTo>
                <a:lnTo>
                  <a:pt x="195" y="292"/>
                </a:lnTo>
                <a:lnTo>
                  <a:pt x="216" y="286"/>
                </a:lnTo>
                <a:lnTo>
                  <a:pt x="239" y="280"/>
                </a:lnTo>
                <a:lnTo>
                  <a:pt x="239" y="280"/>
                </a:lnTo>
                <a:lnTo>
                  <a:pt x="238" y="275"/>
                </a:lnTo>
                <a:lnTo>
                  <a:pt x="233" y="262"/>
                </a:lnTo>
                <a:lnTo>
                  <a:pt x="230" y="253"/>
                </a:lnTo>
                <a:lnTo>
                  <a:pt x="225" y="242"/>
                </a:lnTo>
                <a:lnTo>
                  <a:pt x="220" y="232"/>
                </a:lnTo>
                <a:lnTo>
                  <a:pt x="213" y="222"/>
                </a:lnTo>
                <a:lnTo>
                  <a:pt x="205" y="213"/>
                </a:lnTo>
                <a:lnTo>
                  <a:pt x="195" y="203"/>
                </a:lnTo>
                <a:lnTo>
                  <a:pt x="185" y="196"/>
                </a:lnTo>
                <a:lnTo>
                  <a:pt x="173" y="190"/>
                </a:lnTo>
                <a:lnTo>
                  <a:pt x="167" y="188"/>
                </a:lnTo>
                <a:lnTo>
                  <a:pt x="161" y="187"/>
                </a:lnTo>
                <a:lnTo>
                  <a:pt x="154" y="186"/>
                </a:lnTo>
                <a:lnTo>
                  <a:pt x="145" y="185"/>
                </a:lnTo>
                <a:lnTo>
                  <a:pt x="138" y="186"/>
                </a:lnTo>
                <a:lnTo>
                  <a:pt x="129" y="187"/>
                </a:lnTo>
                <a:lnTo>
                  <a:pt x="121" y="190"/>
                </a:lnTo>
                <a:lnTo>
                  <a:pt x="112" y="193"/>
                </a:lnTo>
                <a:lnTo>
                  <a:pt x="112" y="193"/>
                </a:lnTo>
                <a:lnTo>
                  <a:pt x="115" y="191"/>
                </a:lnTo>
                <a:lnTo>
                  <a:pt x="119" y="188"/>
                </a:lnTo>
                <a:lnTo>
                  <a:pt x="127" y="180"/>
                </a:lnTo>
                <a:lnTo>
                  <a:pt x="136" y="168"/>
                </a:lnTo>
                <a:lnTo>
                  <a:pt x="144" y="153"/>
                </a:lnTo>
                <a:lnTo>
                  <a:pt x="148" y="144"/>
                </a:lnTo>
                <a:lnTo>
                  <a:pt x="153" y="136"/>
                </a:lnTo>
                <a:lnTo>
                  <a:pt x="156" y="127"/>
                </a:lnTo>
                <a:lnTo>
                  <a:pt x="158" y="117"/>
                </a:lnTo>
                <a:lnTo>
                  <a:pt x="159" y="106"/>
                </a:lnTo>
                <a:lnTo>
                  <a:pt x="160" y="97"/>
                </a:lnTo>
                <a:lnTo>
                  <a:pt x="159" y="86"/>
                </a:lnTo>
                <a:lnTo>
                  <a:pt x="157" y="76"/>
                </a:lnTo>
                <a:lnTo>
                  <a:pt x="157" y="76"/>
                </a:lnTo>
                <a:lnTo>
                  <a:pt x="155" y="66"/>
                </a:lnTo>
                <a:lnTo>
                  <a:pt x="150" y="57"/>
                </a:lnTo>
                <a:lnTo>
                  <a:pt x="147" y="49"/>
                </a:lnTo>
                <a:lnTo>
                  <a:pt x="143" y="41"/>
                </a:lnTo>
                <a:lnTo>
                  <a:pt x="134" y="28"/>
                </a:lnTo>
                <a:lnTo>
                  <a:pt x="125" y="17"/>
                </a:lnTo>
                <a:lnTo>
                  <a:pt x="117" y="9"/>
                </a:lnTo>
                <a:lnTo>
                  <a:pt x="110" y="4"/>
                </a:lnTo>
                <a:lnTo>
                  <a:pt x="103" y="0"/>
                </a:lnTo>
                <a:lnTo>
                  <a:pt x="0" y="593"/>
                </a:lnTo>
                <a:lnTo>
                  <a:pt x="269" y="712"/>
                </a:lnTo>
                <a:lnTo>
                  <a:pt x="269" y="712"/>
                </a:lnTo>
                <a:lnTo>
                  <a:pt x="293" y="693"/>
                </a:lnTo>
                <a:lnTo>
                  <a:pt x="315" y="677"/>
                </a:lnTo>
                <a:lnTo>
                  <a:pt x="336" y="665"/>
                </a:lnTo>
                <a:lnTo>
                  <a:pt x="354" y="656"/>
                </a:lnTo>
                <a:lnTo>
                  <a:pt x="354" y="656"/>
                </a:lnTo>
                <a:lnTo>
                  <a:pt x="367" y="650"/>
                </a:lnTo>
                <a:lnTo>
                  <a:pt x="382" y="646"/>
                </a:lnTo>
                <a:lnTo>
                  <a:pt x="396" y="642"/>
                </a:lnTo>
                <a:lnTo>
                  <a:pt x="409" y="639"/>
                </a:lnTo>
                <a:lnTo>
                  <a:pt x="423" y="637"/>
                </a:lnTo>
                <a:lnTo>
                  <a:pt x="437" y="636"/>
                </a:lnTo>
                <a:lnTo>
                  <a:pt x="450" y="635"/>
                </a:lnTo>
                <a:lnTo>
                  <a:pt x="464" y="635"/>
                </a:lnTo>
                <a:lnTo>
                  <a:pt x="478" y="636"/>
                </a:lnTo>
                <a:lnTo>
                  <a:pt x="491" y="638"/>
                </a:lnTo>
                <a:lnTo>
                  <a:pt x="504" y="640"/>
                </a:lnTo>
                <a:lnTo>
                  <a:pt x="517" y="643"/>
                </a:lnTo>
                <a:lnTo>
                  <a:pt x="542" y="650"/>
                </a:lnTo>
                <a:lnTo>
                  <a:pt x="566" y="658"/>
                </a:lnTo>
                <a:lnTo>
                  <a:pt x="566" y="658"/>
                </a:lnTo>
                <a:lnTo>
                  <a:pt x="582" y="667"/>
                </a:lnTo>
                <a:lnTo>
                  <a:pt x="596" y="675"/>
                </a:lnTo>
                <a:lnTo>
                  <a:pt x="610" y="683"/>
                </a:lnTo>
                <a:lnTo>
                  <a:pt x="621" y="691"/>
                </a:lnTo>
                <a:lnTo>
                  <a:pt x="631" y="699"/>
                </a:lnTo>
                <a:lnTo>
                  <a:pt x="639" y="709"/>
                </a:lnTo>
                <a:lnTo>
                  <a:pt x="646" y="717"/>
                </a:lnTo>
                <a:lnTo>
                  <a:pt x="653" y="726"/>
                </a:lnTo>
                <a:lnTo>
                  <a:pt x="658" y="735"/>
                </a:lnTo>
                <a:lnTo>
                  <a:pt x="662" y="743"/>
                </a:lnTo>
                <a:lnTo>
                  <a:pt x="665" y="753"/>
                </a:lnTo>
                <a:lnTo>
                  <a:pt x="668" y="761"/>
                </a:lnTo>
                <a:lnTo>
                  <a:pt x="671" y="778"/>
                </a:lnTo>
                <a:lnTo>
                  <a:pt x="673" y="793"/>
                </a:lnTo>
                <a:lnTo>
                  <a:pt x="673" y="793"/>
                </a:lnTo>
                <a:lnTo>
                  <a:pt x="672" y="804"/>
                </a:lnTo>
                <a:lnTo>
                  <a:pt x="670" y="815"/>
                </a:lnTo>
                <a:lnTo>
                  <a:pt x="667" y="827"/>
                </a:lnTo>
                <a:lnTo>
                  <a:pt x="663" y="839"/>
                </a:lnTo>
                <a:lnTo>
                  <a:pt x="654" y="863"/>
                </a:lnTo>
                <a:lnTo>
                  <a:pt x="646" y="877"/>
                </a:lnTo>
                <a:lnTo>
                  <a:pt x="841" y="9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6" name="Freeform 43"/>
          <p:cNvSpPr>
            <a:spLocks/>
          </p:cNvSpPr>
          <p:nvPr userDrawn="1"/>
        </p:nvSpPr>
        <p:spPr bwMode="auto">
          <a:xfrm>
            <a:off x="7581900" y="1218903"/>
            <a:ext cx="193675" cy="33338"/>
          </a:xfrm>
          <a:custGeom>
            <a:avLst/>
            <a:gdLst>
              <a:gd name="T0" fmla="*/ 1228 w 1463"/>
              <a:gd name="T1" fmla="*/ 227 h 256"/>
              <a:gd name="T2" fmla="*/ 1463 w 1463"/>
              <a:gd name="T3" fmla="*/ 113 h 256"/>
              <a:gd name="T4" fmla="*/ 1225 w 1463"/>
              <a:gd name="T5" fmla="*/ 14 h 256"/>
              <a:gd name="T6" fmla="*/ 1225 w 1463"/>
              <a:gd name="T7" fmla="*/ 14 h 256"/>
              <a:gd name="T8" fmla="*/ 1152 w 1463"/>
              <a:gd name="T9" fmla="*/ 15 h 256"/>
              <a:gd name="T10" fmla="*/ 1060 w 1463"/>
              <a:gd name="T11" fmla="*/ 16 h 256"/>
              <a:gd name="T12" fmla="*/ 949 w 1463"/>
              <a:gd name="T13" fmla="*/ 15 h 256"/>
              <a:gd name="T14" fmla="*/ 824 w 1463"/>
              <a:gd name="T15" fmla="*/ 13 h 256"/>
              <a:gd name="T16" fmla="*/ 531 w 1463"/>
              <a:gd name="T17" fmla="*/ 7 h 256"/>
              <a:gd name="T18" fmla="*/ 197 w 1463"/>
              <a:gd name="T19" fmla="*/ 0 h 256"/>
              <a:gd name="T20" fmla="*/ 0 w 1463"/>
              <a:gd name="T21" fmla="*/ 256 h 256"/>
              <a:gd name="T22" fmla="*/ 0 w 1463"/>
              <a:gd name="T23" fmla="*/ 256 h 256"/>
              <a:gd name="T24" fmla="*/ 734 w 1463"/>
              <a:gd name="T25" fmla="*/ 240 h 256"/>
              <a:gd name="T26" fmla="*/ 1024 w 1463"/>
              <a:gd name="T27" fmla="*/ 234 h 256"/>
              <a:gd name="T28" fmla="*/ 1228 w 1463"/>
              <a:gd name="T29" fmla="*/ 22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63" h="256">
                <a:moveTo>
                  <a:pt x="1228" y="227"/>
                </a:moveTo>
                <a:lnTo>
                  <a:pt x="1463" y="113"/>
                </a:lnTo>
                <a:lnTo>
                  <a:pt x="1225" y="14"/>
                </a:lnTo>
                <a:lnTo>
                  <a:pt x="1225" y="14"/>
                </a:lnTo>
                <a:lnTo>
                  <a:pt x="1152" y="15"/>
                </a:lnTo>
                <a:lnTo>
                  <a:pt x="1060" y="16"/>
                </a:lnTo>
                <a:lnTo>
                  <a:pt x="949" y="15"/>
                </a:lnTo>
                <a:lnTo>
                  <a:pt x="824" y="13"/>
                </a:lnTo>
                <a:lnTo>
                  <a:pt x="531" y="7"/>
                </a:lnTo>
                <a:lnTo>
                  <a:pt x="197" y="0"/>
                </a:lnTo>
                <a:lnTo>
                  <a:pt x="0" y="256"/>
                </a:lnTo>
                <a:lnTo>
                  <a:pt x="0" y="256"/>
                </a:lnTo>
                <a:lnTo>
                  <a:pt x="734" y="240"/>
                </a:lnTo>
                <a:lnTo>
                  <a:pt x="1024" y="234"/>
                </a:lnTo>
                <a:lnTo>
                  <a:pt x="1228" y="2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7" name="Freeform 44"/>
          <p:cNvSpPr>
            <a:spLocks/>
          </p:cNvSpPr>
          <p:nvPr userDrawn="1"/>
        </p:nvSpPr>
        <p:spPr bwMode="auto">
          <a:xfrm>
            <a:off x="7643812" y="1301453"/>
            <a:ext cx="114300" cy="112713"/>
          </a:xfrm>
          <a:custGeom>
            <a:avLst/>
            <a:gdLst>
              <a:gd name="T0" fmla="*/ 386 w 869"/>
              <a:gd name="T1" fmla="*/ 818 h 851"/>
              <a:gd name="T2" fmla="*/ 235 w 869"/>
              <a:gd name="T3" fmla="*/ 737 h 851"/>
              <a:gd name="T4" fmla="*/ 156 w 869"/>
              <a:gd name="T5" fmla="*/ 685 h 851"/>
              <a:gd name="T6" fmla="*/ 90 w 869"/>
              <a:gd name="T7" fmla="*/ 626 h 851"/>
              <a:gd name="T8" fmla="*/ 37 w 869"/>
              <a:gd name="T9" fmla="*/ 557 h 851"/>
              <a:gd name="T10" fmla="*/ 24 w 869"/>
              <a:gd name="T11" fmla="*/ 531 h 851"/>
              <a:gd name="T12" fmla="*/ 10 w 869"/>
              <a:gd name="T13" fmla="*/ 487 h 851"/>
              <a:gd name="T14" fmla="*/ 2 w 869"/>
              <a:gd name="T15" fmla="*/ 439 h 851"/>
              <a:gd name="T16" fmla="*/ 0 w 869"/>
              <a:gd name="T17" fmla="*/ 389 h 851"/>
              <a:gd name="T18" fmla="*/ 5 w 869"/>
              <a:gd name="T19" fmla="*/ 336 h 851"/>
              <a:gd name="T20" fmla="*/ 15 w 869"/>
              <a:gd name="T21" fmla="*/ 283 h 851"/>
              <a:gd name="T22" fmla="*/ 34 w 869"/>
              <a:gd name="T23" fmla="*/ 231 h 851"/>
              <a:gd name="T24" fmla="*/ 59 w 869"/>
              <a:gd name="T25" fmla="*/ 182 h 851"/>
              <a:gd name="T26" fmla="*/ 93 w 869"/>
              <a:gd name="T27" fmla="*/ 136 h 851"/>
              <a:gd name="T28" fmla="*/ 134 w 869"/>
              <a:gd name="T29" fmla="*/ 94 h 851"/>
              <a:gd name="T30" fmla="*/ 183 w 869"/>
              <a:gd name="T31" fmla="*/ 59 h 851"/>
              <a:gd name="T32" fmla="*/ 198 w 869"/>
              <a:gd name="T33" fmla="*/ 75 h 851"/>
              <a:gd name="T34" fmla="*/ 217 w 869"/>
              <a:gd name="T35" fmla="*/ 106 h 851"/>
              <a:gd name="T36" fmla="*/ 227 w 869"/>
              <a:gd name="T37" fmla="*/ 141 h 851"/>
              <a:gd name="T38" fmla="*/ 247 w 869"/>
              <a:gd name="T39" fmla="*/ 150 h 851"/>
              <a:gd name="T40" fmla="*/ 379 w 869"/>
              <a:gd name="T41" fmla="*/ 144 h 851"/>
              <a:gd name="T42" fmla="*/ 424 w 869"/>
              <a:gd name="T43" fmla="*/ 143 h 851"/>
              <a:gd name="T44" fmla="*/ 424 w 869"/>
              <a:gd name="T45" fmla="*/ 94 h 851"/>
              <a:gd name="T46" fmla="*/ 414 w 869"/>
              <a:gd name="T47" fmla="*/ 37 h 851"/>
              <a:gd name="T48" fmla="*/ 397 w 869"/>
              <a:gd name="T49" fmla="*/ 0 h 851"/>
              <a:gd name="T50" fmla="*/ 431 w 869"/>
              <a:gd name="T51" fmla="*/ 27 h 851"/>
              <a:gd name="T52" fmla="*/ 459 w 869"/>
              <a:gd name="T53" fmla="*/ 55 h 851"/>
              <a:gd name="T54" fmla="*/ 475 w 869"/>
              <a:gd name="T55" fmla="*/ 82 h 851"/>
              <a:gd name="T56" fmla="*/ 487 w 869"/>
              <a:gd name="T57" fmla="*/ 116 h 851"/>
              <a:gd name="T58" fmla="*/ 493 w 869"/>
              <a:gd name="T59" fmla="*/ 143 h 851"/>
              <a:gd name="T60" fmla="*/ 671 w 869"/>
              <a:gd name="T61" fmla="*/ 133 h 851"/>
              <a:gd name="T62" fmla="*/ 662 w 869"/>
              <a:gd name="T63" fmla="*/ 88 h 851"/>
              <a:gd name="T64" fmla="*/ 643 w 869"/>
              <a:gd name="T65" fmla="*/ 50 h 851"/>
              <a:gd name="T66" fmla="*/ 651 w 869"/>
              <a:gd name="T67" fmla="*/ 46 h 851"/>
              <a:gd name="T68" fmla="*/ 699 w 869"/>
              <a:gd name="T69" fmla="*/ 73 h 851"/>
              <a:gd name="T70" fmla="*/ 740 w 869"/>
              <a:gd name="T71" fmla="*/ 104 h 851"/>
              <a:gd name="T72" fmla="*/ 775 w 869"/>
              <a:gd name="T73" fmla="*/ 138 h 851"/>
              <a:gd name="T74" fmla="*/ 803 w 869"/>
              <a:gd name="T75" fmla="*/ 175 h 851"/>
              <a:gd name="T76" fmla="*/ 837 w 869"/>
              <a:gd name="T77" fmla="*/ 238 h 851"/>
              <a:gd name="T78" fmla="*/ 861 w 869"/>
              <a:gd name="T79" fmla="*/ 312 h 851"/>
              <a:gd name="T80" fmla="*/ 869 w 869"/>
              <a:gd name="T81" fmla="*/ 379 h 851"/>
              <a:gd name="T82" fmla="*/ 869 w 869"/>
              <a:gd name="T83" fmla="*/ 423 h 851"/>
              <a:gd name="T84" fmla="*/ 859 w 869"/>
              <a:gd name="T85" fmla="*/ 499 h 851"/>
              <a:gd name="T86" fmla="*/ 834 w 869"/>
              <a:gd name="T87" fmla="*/ 569 h 851"/>
              <a:gd name="T88" fmla="*/ 796 w 869"/>
              <a:gd name="T89" fmla="*/ 631 h 851"/>
              <a:gd name="T90" fmla="*/ 749 w 869"/>
              <a:gd name="T91" fmla="*/ 684 h 851"/>
              <a:gd name="T92" fmla="*/ 693 w 869"/>
              <a:gd name="T93" fmla="*/ 727 h 851"/>
              <a:gd name="T94" fmla="*/ 626 w 869"/>
              <a:gd name="T95" fmla="*/ 766 h 851"/>
              <a:gd name="T96" fmla="*/ 506 w 869"/>
              <a:gd name="T97" fmla="*/ 826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9" h="851">
                <a:moveTo>
                  <a:pt x="452" y="851"/>
                </a:moveTo>
                <a:lnTo>
                  <a:pt x="452" y="851"/>
                </a:lnTo>
                <a:lnTo>
                  <a:pt x="386" y="818"/>
                </a:lnTo>
                <a:lnTo>
                  <a:pt x="323" y="785"/>
                </a:lnTo>
                <a:lnTo>
                  <a:pt x="264" y="754"/>
                </a:lnTo>
                <a:lnTo>
                  <a:pt x="235" y="737"/>
                </a:lnTo>
                <a:lnTo>
                  <a:pt x="207" y="720"/>
                </a:lnTo>
                <a:lnTo>
                  <a:pt x="181" y="703"/>
                </a:lnTo>
                <a:lnTo>
                  <a:pt x="156" y="685"/>
                </a:lnTo>
                <a:lnTo>
                  <a:pt x="133" y="666"/>
                </a:lnTo>
                <a:lnTo>
                  <a:pt x="110" y="646"/>
                </a:lnTo>
                <a:lnTo>
                  <a:pt x="90" y="626"/>
                </a:lnTo>
                <a:lnTo>
                  <a:pt x="70" y="605"/>
                </a:lnTo>
                <a:lnTo>
                  <a:pt x="53" y="581"/>
                </a:lnTo>
                <a:lnTo>
                  <a:pt x="37" y="557"/>
                </a:lnTo>
                <a:lnTo>
                  <a:pt x="37" y="557"/>
                </a:lnTo>
                <a:lnTo>
                  <a:pt x="31" y="544"/>
                </a:lnTo>
                <a:lnTo>
                  <a:pt x="24" y="531"/>
                </a:lnTo>
                <a:lnTo>
                  <a:pt x="19" y="517"/>
                </a:lnTo>
                <a:lnTo>
                  <a:pt x="14" y="502"/>
                </a:lnTo>
                <a:lnTo>
                  <a:pt x="10" y="487"/>
                </a:lnTo>
                <a:lnTo>
                  <a:pt x="7" y="472"/>
                </a:lnTo>
                <a:lnTo>
                  <a:pt x="4" y="455"/>
                </a:lnTo>
                <a:lnTo>
                  <a:pt x="2" y="439"/>
                </a:lnTo>
                <a:lnTo>
                  <a:pt x="1" y="423"/>
                </a:lnTo>
                <a:lnTo>
                  <a:pt x="0" y="405"/>
                </a:lnTo>
                <a:lnTo>
                  <a:pt x="0" y="389"/>
                </a:lnTo>
                <a:lnTo>
                  <a:pt x="1" y="371"/>
                </a:lnTo>
                <a:lnTo>
                  <a:pt x="2" y="353"/>
                </a:lnTo>
                <a:lnTo>
                  <a:pt x="5" y="336"/>
                </a:lnTo>
                <a:lnTo>
                  <a:pt x="7" y="318"/>
                </a:lnTo>
                <a:lnTo>
                  <a:pt x="11" y="301"/>
                </a:lnTo>
                <a:lnTo>
                  <a:pt x="15" y="283"/>
                </a:lnTo>
                <a:lnTo>
                  <a:pt x="21" y="266"/>
                </a:lnTo>
                <a:lnTo>
                  <a:pt x="26" y="249"/>
                </a:lnTo>
                <a:lnTo>
                  <a:pt x="34" y="231"/>
                </a:lnTo>
                <a:lnTo>
                  <a:pt x="42" y="215"/>
                </a:lnTo>
                <a:lnTo>
                  <a:pt x="50" y="199"/>
                </a:lnTo>
                <a:lnTo>
                  <a:pt x="59" y="182"/>
                </a:lnTo>
                <a:lnTo>
                  <a:pt x="69" y="166"/>
                </a:lnTo>
                <a:lnTo>
                  <a:pt x="81" y="151"/>
                </a:lnTo>
                <a:lnTo>
                  <a:pt x="93" y="136"/>
                </a:lnTo>
                <a:lnTo>
                  <a:pt x="105" y="122"/>
                </a:lnTo>
                <a:lnTo>
                  <a:pt x="120" y="108"/>
                </a:lnTo>
                <a:lnTo>
                  <a:pt x="134" y="94"/>
                </a:lnTo>
                <a:lnTo>
                  <a:pt x="149" y="82"/>
                </a:lnTo>
                <a:lnTo>
                  <a:pt x="166" y="70"/>
                </a:lnTo>
                <a:lnTo>
                  <a:pt x="183" y="59"/>
                </a:lnTo>
                <a:lnTo>
                  <a:pt x="183" y="59"/>
                </a:lnTo>
                <a:lnTo>
                  <a:pt x="191" y="67"/>
                </a:lnTo>
                <a:lnTo>
                  <a:pt x="198" y="75"/>
                </a:lnTo>
                <a:lnTo>
                  <a:pt x="203" y="82"/>
                </a:lnTo>
                <a:lnTo>
                  <a:pt x="208" y="90"/>
                </a:lnTo>
                <a:lnTo>
                  <a:pt x="217" y="106"/>
                </a:lnTo>
                <a:lnTo>
                  <a:pt x="222" y="120"/>
                </a:lnTo>
                <a:lnTo>
                  <a:pt x="225" y="132"/>
                </a:lnTo>
                <a:lnTo>
                  <a:pt x="227" y="141"/>
                </a:lnTo>
                <a:lnTo>
                  <a:pt x="227" y="150"/>
                </a:lnTo>
                <a:lnTo>
                  <a:pt x="227" y="150"/>
                </a:lnTo>
                <a:lnTo>
                  <a:pt x="247" y="150"/>
                </a:lnTo>
                <a:lnTo>
                  <a:pt x="272" y="150"/>
                </a:lnTo>
                <a:lnTo>
                  <a:pt x="325" y="146"/>
                </a:lnTo>
                <a:lnTo>
                  <a:pt x="379" y="144"/>
                </a:lnTo>
                <a:lnTo>
                  <a:pt x="404" y="143"/>
                </a:lnTo>
                <a:lnTo>
                  <a:pt x="424" y="143"/>
                </a:lnTo>
                <a:lnTo>
                  <a:pt x="424" y="143"/>
                </a:lnTo>
                <a:lnTo>
                  <a:pt x="425" y="129"/>
                </a:lnTo>
                <a:lnTo>
                  <a:pt x="425" y="112"/>
                </a:lnTo>
                <a:lnTo>
                  <a:pt x="424" y="94"/>
                </a:lnTo>
                <a:lnTo>
                  <a:pt x="422" y="76"/>
                </a:lnTo>
                <a:lnTo>
                  <a:pt x="419" y="56"/>
                </a:lnTo>
                <a:lnTo>
                  <a:pt x="414" y="37"/>
                </a:lnTo>
                <a:lnTo>
                  <a:pt x="407" y="19"/>
                </a:lnTo>
                <a:lnTo>
                  <a:pt x="402" y="9"/>
                </a:lnTo>
                <a:lnTo>
                  <a:pt x="397" y="0"/>
                </a:lnTo>
                <a:lnTo>
                  <a:pt x="397" y="0"/>
                </a:lnTo>
                <a:lnTo>
                  <a:pt x="415" y="14"/>
                </a:lnTo>
                <a:lnTo>
                  <a:pt x="431" y="27"/>
                </a:lnTo>
                <a:lnTo>
                  <a:pt x="446" y="40"/>
                </a:lnTo>
                <a:lnTo>
                  <a:pt x="453" y="47"/>
                </a:lnTo>
                <a:lnTo>
                  <a:pt x="459" y="55"/>
                </a:lnTo>
                <a:lnTo>
                  <a:pt x="465" y="64"/>
                </a:lnTo>
                <a:lnTo>
                  <a:pt x="470" y="73"/>
                </a:lnTo>
                <a:lnTo>
                  <a:pt x="475" y="82"/>
                </a:lnTo>
                <a:lnTo>
                  <a:pt x="479" y="92"/>
                </a:lnTo>
                <a:lnTo>
                  <a:pt x="484" y="104"/>
                </a:lnTo>
                <a:lnTo>
                  <a:pt x="487" y="116"/>
                </a:lnTo>
                <a:lnTo>
                  <a:pt x="490" y="129"/>
                </a:lnTo>
                <a:lnTo>
                  <a:pt x="493" y="143"/>
                </a:lnTo>
                <a:lnTo>
                  <a:pt x="493" y="143"/>
                </a:lnTo>
                <a:lnTo>
                  <a:pt x="671" y="150"/>
                </a:lnTo>
                <a:lnTo>
                  <a:pt x="671" y="150"/>
                </a:lnTo>
                <a:lnTo>
                  <a:pt x="671" y="133"/>
                </a:lnTo>
                <a:lnTo>
                  <a:pt x="670" y="118"/>
                </a:lnTo>
                <a:lnTo>
                  <a:pt x="667" y="103"/>
                </a:lnTo>
                <a:lnTo>
                  <a:pt x="662" y="88"/>
                </a:lnTo>
                <a:lnTo>
                  <a:pt x="657" y="75"/>
                </a:lnTo>
                <a:lnTo>
                  <a:pt x="651" y="62"/>
                </a:lnTo>
                <a:lnTo>
                  <a:pt x="643" y="50"/>
                </a:lnTo>
                <a:lnTo>
                  <a:pt x="634" y="38"/>
                </a:lnTo>
                <a:lnTo>
                  <a:pt x="634" y="38"/>
                </a:lnTo>
                <a:lnTo>
                  <a:pt x="651" y="46"/>
                </a:lnTo>
                <a:lnTo>
                  <a:pt x="669" y="54"/>
                </a:lnTo>
                <a:lnTo>
                  <a:pt x="684" y="64"/>
                </a:lnTo>
                <a:lnTo>
                  <a:pt x="699" y="73"/>
                </a:lnTo>
                <a:lnTo>
                  <a:pt x="714" y="83"/>
                </a:lnTo>
                <a:lnTo>
                  <a:pt x="728" y="93"/>
                </a:lnTo>
                <a:lnTo>
                  <a:pt x="740" y="104"/>
                </a:lnTo>
                <a:lnTo>
                  <a:pt x="752" y="115"/>
                </a:lnTo>
                <a:lnTo>
                  <a:pt x="764" y="126"/>
                </a:lnTo>
                <a:lnTo>
                  <a:pt x="775" y="138"/>
                </a:lnTo>
                <a:lnTo>
                  <a:pt x="785" y="151"/>
                </a:lnTo>
                <a:lnTo>
                  <a:pt x="794" y="163"/>
                </a:lnTo>
                <a:lnTo>
                  <a:pt x="803" y="175"/>
                </a:lnTo>
                <a:lnTo>
                  <a:pt x="811" y="187"/>
                </a:lnTo>
                <a:lnTo>
                  <a:pt x="825" y="213"/>
                </a:lnTo>
                <a:lnTo>
                  <a:pt x="837" y="238"/>
                </a:lnTo>
                <a:lnTo>
                  <a:pt x="848" y="263"/>
                </a:lnTo>
                <a:lnTo>
                  <a:pt x="855" y="289"/>
                </a:lnTo>
                <a:lnTo>
                  <a:pt x="861" y="312"/>
                </a:lnTo>
                <a:lnTo>
                  <a:pt x="865" y="336"/>
                </a:lnTo>
                <a:lnTo>
                  <a:pt x="868" y="358"/>
                </a:lnTo>
                <a:lnTo>
                  <a:pt x="869" y="379"/>
                </a:lnTo>
                <a:lnTo>
                  <a:pt x="869" y="397"/>
                </a:lnTo>
                <a:lnTo>
                  <a:pt x="869" y="397"/>
                </a:lnTo>
                <a:lnTo>
                  <a:pt x="869" y="423"/>
                </a:lnTo>
                <a:lnTo>
                  <a:pt x="868" y="449"/>
                </a:lnTo>
                <a:lnTo>
                  <a:pt x="864" y="474"/>
                </a:lnTo>
                <a:lnTo>
                  <a:pt x="859" y="499"/>
                </a:lnTo>
                <a:lnTo>
                  <a:pt x="852" y="523"/>
                </a:lnTo>
                <a:lnTo>
                  <a:pt x="843" y="546"/>
                </a:lnTo>
                <a:lnTo>
                  <a:pt x="834" y="569"/>
                </a:lnTo>
                <a:lnTo>
                  <a:pt x="823" y="590"/>
                </a:lnTo>
                <a:lnTo>
                  <a:pt x="811" y="612"/>
                </a:lnTo>
                <a:lnTo>
                  <a:pt x="796" y="631"/>
                </a:lnTo>
                <a:lnTo>
                  <a:pt x="782" y="651"/>
                </a:lnTo>
                <a:lnTo>
                  <a:pt x="766" y="668"/>
                </a:lnTo>
                <a:lnTo>
                  <a:pt x="749" y="684"/>
                </a:lnTo>
                <a:lnTo>
                  <a:pt x="731" y="700"/>
                </a:lnTo>
                <a:lnTo>
                  <a:pt x="713" y="714"/>
                </a:lnTo>
                <a:lnTo>
                  <a:pt x="693" y="727"/>
                </a:lnTo>
                <a:lnTo>
                  <a:pt x="693" y="727"/>
                </a:lnTo>
                <a:lnTo>
                  <a:pt x="658" y="748"/>
                </a:lnTo>
                <a:lnTo>
                  <a:pt x="626" y="766"/>
                </a:lnTo>
                <a:lnTo>
                  <a:pt x="594" y="783"/>
                </a:lnTo>
                <a:lnTo>
                  <a:pt x="563" y="799"/>
                </a:lnTo>
                <a:lnTo>
                  <a:pt x="506" y="826"/>
                </a:lnTo>
                <a:lnTo>
                  <a:pt x="452" y="85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8" name="Freeform 45"/>
          <p:cNvSpPr>
            <a:spLocks/>
          </p:cNvSpPr>
          <p:nvPr userDrawn="1"/>
        </p:nvSpPr>
        <p:spPr bwMode="auto">
          <a:xfrm>
            <a:off x="7677150" y="1579265"/>
            <a:ext cx="1588" cy="0"/>
          </a:xfrm>
          <a:custGeom>
            <a:avLst/>
            <a:gdLst>
              <a:gd name="T0" fmla="*/ 22 w 22"/>
              <a:gd name="T1" fmla="*/ 9 h 9"/>
              <a:gd name="T2" fmla="*/ 22 w 22"/>
              <a:gd name="T3" fmla="*/ 9 h 9"/>
              <a:gd name="T4" fmla="*/ 3 w 22"/>
              <a:gd name="T5" fmla="*/ 2 h 9"/>
              <a:gd name="T6" fmla="*/ 3 w 22"/>
              <a:gd name="T7" fmla="*/ 2 h 9"/>
              <a:gd name="T8" fmla="*/ 0 w 22"/>
              <a:gd name="T9" fmla="*/ 0 h 9"/>
              <a:gd name="T10" fmla="*/ 0 w 22"/>
              <a:gd name="T11" fmla="*/ 0 h 9"/>
              <a:gd name="T12" fmla="*/ 22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9"/>
                </a:moveTo>
                <a:lnTo>
                  <a:pt x="22" y="9"/>
                </a:lnTo>
                <a:lnTo>
                  <a:pt x="3" y="2"/>
                </a:lnTo>
                <a:lnTo>
                  <a:pt x="3" y="2"/>
                </a:lnTo>
                <a:lnTo>
                  <a:pt x="0" y="0"/>
                </a:lnTo>
                <a:lnTo>
                  <a:pt x="0" y="0"/>
                </a:lnTo>
                <a:lnTo>
                  <a:pt x="22" y="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49" name="Freeform 46"/>
          <p:cNvSpPr>
            <a:spLocks/>
          </p:cNvSpPr>
          <p:nvPr userDrawn="1"/>
        </p:nvSpPr>
        <p:spPr bwMode="auto">
          <a:xfrm>
            <a:off x="7429500" y="1261765"/>
            <a:ext cx="20638" cy="12700"/>
          </a:xfrm>
          <a:custGeom>
            <a:avLst/>
            <a:gdLst>
              <a:gd name="T0" fmla="*/ 166 w 166"/>
              <a:gd name="T1" fmla="*/ 69 h 96"/>
              <a:gd name="T2" fmla="*/ 166 w 166"/>
              <a:gd name="T3" fmla="*/ 69 h 96"/>
              <a:gd name="T4" fmla="*/ 166 w 166"/>
              <a:gd name="T5" fmla="*/ 70 h 96"/>
              <a:gd name="T6" fmla="*/ 165 w 166"/>
              <a:gd name="T7" fmla="*/ 72 h 96"/>
              <a:gd name="T8" fmla="*/ 161 w 166"/>
              <a:gd name="T9" fmla="*/ 74 h 96"/>
              <a:gd name="T10" fmla="*/ 155 w 166"/>
              <a:gd name="T11" fmla="*/ 77 h 96"/>
              <a:gd name="T12" fmla="*/ 145 w 166"/>
              <a:gd name="T13" fmla="*/ 79 h 96"/>
              <a:gd name="T14" fmla="*/ 123 w 166"/>
              <a:gd name="T15" fmla="*/ 85 h 96"/>
              <a:gd name="T16" fmla="*/ 95 w 166"/>
              <a:gd name="T17" fmla="*/ 90 h 96"/>
              <a:gd name="T18" fmla="*/ 68 w 166"/>
              <a:gd name="T19" fmla="*/ 94 h 96"/>
              <a:gd name="T20" fmla="*/ 42 w 166"/>
              <a:gd name="T21" fmla="*/ 96 h 96"/>
              <a:gd name="T22" fmla="*/ 24 w 166"/>
              <a:gd name="T23" fmla="*/ 96 h 96"/>
              <a:gd name="T24" fmla="*/ 17 w 166"/>
              <a:gd name="T25" fmla="*/ 95 h 96"/>
              <a:gd name="T26" fmla="*/ 13 w 166"/>
              <a:gd name="T27" fmla="*/ 94 h 96"/>
              <a:gd name="T28" fmla="*/ 13 w 166"/>
              <a:gd name="T29" fmla="*/ 94 h 96"/>
              <a:gd name="T30" fmla="*/ 10 w 166"/>
              <a:gd name="T31" fmla="*/ 92 h 96"/>
              <a:gd name="T32" fmla="*/ 8 w 166"/>
              <a:gd name="T33" fmla="*/ 88 h 96"/>
              <a:gd name="T34" fmla="*/ 5 w 166"/>
              <a:gd name="T35" fmla="*/ 77 h 96"/>
              <a:gd name="T36" fmla="*/ 2 w 166"/>
              <a:gd name="T37" fmla="*/ 65 h 96"/>
              <a:gd name="T38" fmla="*/ 0 w 166"/>
              <a:gd name="T39" fmla="*/ 51 h 96"/>
              <a:gd name="T40" fmla="*/ 0 w 166"/>
              <a:gd name="T41" fmla="*/ 36 h 96"/>
              <a:gd name="T42" fmla="*/ 0 w 166"/>
              <a:gd name="T43" fmla="*/ 23 h 96"/>
              <a:gd name="T44" fmla="*/ 1 w 166"/>
              <a:gd name="T45" fmla="*/ 13 h 96"/>
              <a:gd name="T46" fmla="*/ 2 w 166"/>
              <a:gd name="T47" fmla="*/ 8 h 96"/>
              <a:gd name="T48" fmla="*/ 4 w 166"/>
              <a:gd name="T49" fmla="*/ 5 h 96"/>
              <a:gd name="T50" fmla="*/ 4 w 166"/>
              <a:gd name="T51" fmla="*/ 5 h 96"/>
              <a:gd name="T52" fmla="*/ 5 w 166"/>
              <a:gd name="T53" fmla="*/ 4 h 96"/>
              <a:gd name="T54" fmla="*/ 7 w 166"/>
              <a:gd name="T55" fmla="*/ 2 h 96"/>
              <a:gd name="T56" fmla="*/ 13 w 166"/>
              <a:gd name="T57" fmla="*/ 1 h 96"/>
              <a:gd name="T58" fmla="*/ 22 w 166"/>
              <a:gd name="T59" fmla="*/ 0 h 96"/>
              <a:gd name="T60" fmla="*/ 32 w 166"/>
              <a:gd name="T61" fmla="*/ 0 h 96"/>
              <a:gd name="T62" fmla="*/ 43 w 166"/>
              <a:gd name="T63" fmla="*/ 1 h 96"/>
              <a:gd name="T64" fmla="*/ 55 w 166"/>
              <a:gd name="T65" fmla="*/ 3 h 96"/>
              <a:gd name="T66" fmla="*/ 69 w 166"/>
              <a:gd name="T67" fmla="*/ 6 h 96"/>
              <a:gd name="T68" fmla="*/ 83 w 166"/>
              <a:gd name="T69" fmla="*/ 10 h 96"/>
              <a:gd name="T70" fmla="*/ 96 w 166"/>
              <a:gd name="T71" fmla="*/ 15 h 96"/>
              <a:gd name="T72" fmla="*/ 110 w 166"/>
              <a:gd name="T73" fmla="*/ 20 h 96"/>
              <a:gd name="T74" fmla="*/ 123 w 166"/>
              <a:gd name="T75" fmla="*/ 27 h 96"/>
              <a:gd name="T76" fmla="*/ 135 w 166"/>
              <a:gd name="T77" fmla="*/ 34 h 96"/>
              <a:gd name="T78" fmla="*/ 145 w 166"/>
              <a:gd name="T79" fmla="*/ 42 h 96"/>
              <a:gd name="T80" fmla="*/ 155 w 166"/>
              <a:gd name="T81" fmla="*/ 51 h 96"/>
              <a:gd name="T82" fmla="*/ 162 w 166"/>
              <a:gd name="T83" fmla="*/ 60 h 96"/>
              <a:gd name="T84" fmla="*/ 164 w 166"/>
              <a:gd name="T85" fmla="*/ 64 h 96"/>
              <a:gd name="T86" fmla="*/ 166 w 166"/>
              <a:gd name="T87" fmla="*/ 6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96">
                <a:moveTo>
                  <a:pt x="166" y="69"/>
                </a:moveTo>
                <a:lnTo>
                  <a:pt x="166" y="69"/>
                </a:lnTo>
                <a:lnTo>
                  <a:pt x="166" y="70"/>
                </a:lnTo>
                <a:lnTo>
                  <a:pt x="165" y="72"/>
                </a:lnTo>
                <a:lnTo>
                  <a:pt x="161" y="74"/>
                </a:lnTo>
                <a:lnTo>
                  <a:pt x="155" y="77"/>
                </a:lnTo>
                <a:lnTo>
                  <a:pt x="145" y="79"/>
                </a:lnTo>
                <a:lnTo>
                  <a:pt x="123" y="85"/>
                </a:lnTo>
                <a:lnTo>
                  <a:pt x="95" y="90"/>
                </a:lnTo>
                <a:lnTo>
                  <a:pt x="68" y="94"/>
                </a:lnTo>
                <a:lnTo>
                  <a:pt x="42" y="96"/>
                </a:lnTo>
                <a:lnTo>
                  <a:pt x="24" y="96"/>
                </a:lnTo>
                <a:lnTo>
                  <a:pt x="17" y="95"/>
                </a:lnTo>
                <a:lnTo>
                  <a:pt x="13" y="94"/>
                </a:lnTo>
                <a:lnTo>
                  <a:pt x="13" y="94"/>
                </a:lnTo>
                <a:lnTo>
                  <a:pt x="10" y="92"/>
                </a:lnTo>
                <a:lnTo>
                  <a:pt x="8" y="88"/>
                </a:lnTo>
                <a:lnTo>
                  <a:pt x="5" y="77"/>
                </a:lnTo>
                <a:lnTo>
                  <a:pt x="2" y="65"/>
                </a:lnTo>
                <a:lnTo>
                  <a:pt x="0" y="51"/>
                </a:lnTo>
                <a:lnTo>
                  <a:pt x="0" y="36"/>
                </a:lnTo>
                <a:lnTo>
                  <a:pt x="0" y="23"/>
                </a:lnTo>
                <a:lnTo>
                  <a:pt x="1" y="13"/>
                </a:lnTo>
                <a:lnTo>
                  <a:pt x="2" y="8"/>
                </a:lnTo>
                <a:lnTo>
                  <a:pt x="4" y="5"/>
                </a:lnTo>
                <a:lnTo>
                  <a:pt x="4" y="5"/>
                </a:lnTo>
                <a:lnTo>
                  <a:pt x="5" y="4"/>
                </a:lnTo>
                <a:lnTo>
                  <a:pt x="7" y="2"/>
                </a:lnTo>
                <a:lnTo>
                  <a:pt x="13" y="1"/>
                </a:lnTo>
                <a:lnTo>
                  <a:pt x="22" y="0"/>
                </a:lnTo>
                <a:lnTo>
                  <a:pt x="32" y="0"/>
                </a:lnTo>
                <a:lnTo>
                  <a:pt x="43" y="1"/>
                </a:lnTo>
                <a:lnTo>
                  <a:pt x="55" y="3"/>
                </a:lnTo>
                <a:lnTo>
                  <a:pt x="69" y="6"/>
                </a:lnTo>
                <a:lnTo>
                  <a:pt x="83" y="10"/>
                </a:lnTo>
                <a:lnTo>
                  <a:pt x="96" y="15"/>
                </a:lnTo>
                <a:lnTo>
                  <a:pt x="110" y="20"/>
                </a:lnTo>
                <a:lnTo>
                  <a:pt x="123" y="27"/>
                </a:lnTo>
                <a:lnTo>
                  <a:pt x="135" y="34"/>
                </a:lnTo>
                <a:lnTo>
                  <a:pt x="145" y="42"/>
                </a:lnTo>
                <a:lnTo>
                  <a:pt x="155" y="51"/>
                </a:lnTo>
                <a:lnTo>
                  <a:pt x="162" y="60"/>
                </a:lnTo>
                <a:lnTo>
                  <a:pt x="164" y="64"/>
                </a:lnTo>
                <a:lnTo>
                  <a:pt x="166" y="6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50" name="Freeform 47"/>
          <p:cNvSpPr>
            <a:spLocks/>
          </p:cNvSpPr>
          <p:nvPr userDrawn="1"/>
        </p:nvSpPr>
        <p:spPr bwMode="auto">
          <a:xfrm>
            <a:off x="7151687" y="1218903"/>
            <a:ext cx="657225" cy="776288"/>
          </a:xfrm>
          <a:custGeom>
            <a:avLst/>
            <a:gdLst>
              <a:gd name="T0" fmla="*/ 4703 w 4973"/>
              <a:gd name="T1" fmla="*/ 1877 h 5865"/>
              <a:gd name="T2" fmla="*/ 4733 w 4973"/>
              <a:gd name="T3" fmla="*/ 1183 h 5865"/>
              <a:gd name="T4" fmla="*/ 4302 w 4973"/>
              <a:gd name="T5" fmla="*/ 476 h 5865"/>
              <a:gd name="T6" fmla="*/ 3581 w 4973"/>
              <a:gd name="T7" fmla="*/ 813 h 5865"/>
              <a:gd name="T8" fmla="*/ 3899 w 4973"/>
              <a:gd name="T9" fmla="*/ 1529 h 5865"/>
              <a:gd name="T10" fmla="*/ 3757 w 4973"/>
              <a:gd name="T11" fmla="*/ 2227 h 5865"/>
              <a:gd name="T12" fmla="*/ 3939 w 4973"/>
              <a:gd name="T13" fmla="*/ 2068 h 5865"/>
              <a:gd name="T14" fmla="*/ 4069 w 4973"/>
              <a:gd name="T15" fmla="*/ 1928 h 5865"/>
              <a:gd name="T16" fmla="*/ 4545 w 4973"/>
              <a:gd name="T17" fmla="*/ 1985 h 5865"/>
              <a:gd name="T18" fmla="*/ 4487 w 4973"/>
              <a:gd name="T19" fmla="*/ 2697 h 5865"/>
              <a:gd name="T20" fmla="*/ 3601 w 4973"/>
              <a:gd name="T21" fmla="*/ 2477 h 5865"/>
              <a:gd name="T22" fmla="*/ 3285 w 4973"/>
              <a:gd name="T23" fmla="*/ 1581 h 5865"/>
              <a:gd name="T24" fmla="*/ 3364 w 4973"/>
              <a:gd name="T25" fmla="*/ 1421 h 5865"/>
              <a:gd name="T26" fmla="*/ 3101 w 4973"/>
              <a:gd name="T27" fmla="*/ 996 h 5865"/>
              <a:gd name="T28" fmla="*/ 3251 w 4973"/>
              <a:gd name="T29" fmla="*/ 599 h 5865"/>
              <a:gd name="T30" fmla="*/ 2863 w 4973"/>
              <a:gd name="T31" fmla="*/ 144 h 5865"/>
              <a:gd name="T32" fmla="*/ 1960 w 4973"/>
              <a:gd name="T33" fmla="*/ 304 h 5865"/>
              <a:gd name="T34" fmla="*/ 1819 w 4973"/>
              <a:gd name="T35" fmla="*/ 748 h 5865"/>
              <a:gd name="T36" fmla="*/ 2202 w 4973"/>
              <a:gd name="T37" fmla="*/ 626 h 5865"/>
              <a:gd name="T38" fmla="*/ 2215 w 4973"/>
              <a:gd name="T39" fmla="*/ 803 h 5865"/>
              <a:gd name="T40" fmla="*/ 1623 w 4973"/>
              <a:gd name="T41" fmla="*/ 851 h 5865"/>
              <a:gd name="T42" fmla="*/ 1602 w 4973"/>
              <a:gd name="T43" fmla="*/ 1055 h 5865"/>
              <a:gd name="T44" fmla="*/ 2246 w 4973"/>
              <a:gd name="T45" fmla="*/ 924 h 5865"/>
              <a:gd name="T46" fmla="*/ 2036 w 4973"/>
              <a:gd name="T47" fmla="*/ 981 h 5865"/>
              <a:gd name="T48" fmla="*/ 1754 w 4973"/>
              <a:gd name="T49" fmla="*/ 1278 h 5865"/>
              <a:gd name="T50" fmla="*/ 2105 w 4973"/>
              <a:gd name="T51" fmla="*/ 1619 h 5865"/>
              <a:gd name="T52" fmla="*/ 863 w 4973"/>
              <a:gd name="T53" fmla="*/ 2239 h 5865"/>
              <a:gd name="T54" fmla="*/ 310 w 4973"/>
              <a:gd name="T55" fmla="*/ 2027 h 5865"/>
              <a:gd name="T56" fmla="*/ 319 w 4973"/>
              <a:gd name="T57" fmla="*/ 2172 h 5865"/>
              <a:gd name="T58" fmla="*/ 380 w 4973"/>
              <a:gd name="T59" fmla="*/ 2295 h 5865"/>
              <a:gd name="T60" fmla="*/ 39 w 4973"/>
              <a:gd name="T61" fmla="*/ 2396 h 5865"/>
              <a:gd name="T62" fmla="*/ 189 w 4973"/>
              <a:gd name="T63" fmla="*/ 2511 h 5865"/>
              <a:gd name="T64" fmla="*/ 322 w 4973"/>
              <a:gd name="T65" fmla="*/ 2588 h 5865"/>
              <a:gd name="T66" fmla="*/ 272 w 4973"/>
              <a:gd name="T67" fmla="*/ 2893 h 5865"/>
              <a:gd name="T68" fmla="*/ 630 w 4973"/>
              <a:gd name="T69" fmla="*/ 2730 h 5865"/>
              <a:gd name="T70" fmla="*/ 811 w 4973"/>
              <a:gd name="T71" fmla="*/ 2843 h 5865"/>
              <a:gd name="T72" fmla="*/ 1024 w 4973"/>
              <a:gd name="T73" fmla="*/ 2773 h 5865"/>
              <a:gd name="T74" fmla="*/ 1290 w 4973"/>
              <a:gd name="T75" fmla="*/ 2556 h 5865"/>
              <a:gd name="T76" fmla="*/ 1713 w 4973"/>
              <a:gd name="T77" fmla="*/ 2519 h 5865"/>
              <a:gd name="T78" fmla="*/ 2306 w 4973"/>
              <a:gd name="T79" fmla="*/ 2641 h 5865"/>
              <a:gd name="T80" fmla="*/ 3357 w 4973"/>
              <a:gd name="T81" fmla="*/ 3092 h 5865"/>
              <a:gd name="T82" fmla="*/ 3742 w 4973"/>
              <a:gd name="T83" fmla="*/ 3928 h 5865"/>
              <a:gd name="T84" fmla="*/ 3685 w 4973"/>
              <a:gd name="T85" fmla="*/ 4224 h 5865"/>
              <a:gd name="T86" fmla="*/ 4224 w 4973"/>
              <a:gd name="T87" fmla="*/ 4337 h 5865"/>
              <a:gd name="T88" fmla="*/ 4264 w 4973"/>
              <a:gd name="T89" fmla="*/ 5017 h 5865"/>
              <a:gd name="T90" fmla="*/ 3761 w 4973"/>
              <a:gd name="T91" fmla="*/ 5058 h 5865"/>
              <a:gd name="T92" fmla="*/ 3894 w 4973"/>
              <a:gd name="T93" fmla="*/ 5210 h 5865"/>
              <a:gd name="T94" fmla="*/ 3894 w 4973"/>
              <a:gd name="T95" fmla="*/ 5294 h 5865"/>
              <a:gd name="T96" fmla="*/ 3751 w 4973"/>
              <a:gd name="T97" fmla="*/ 5644 h 5865"/>
              <a:gd name="T98" fmla="*/ 3926 w 4973"/>
              <a:gd name="T99" fmla="*/ 5586 h 5865"/>
              <a:gd name="T100" fmla="*/ 4212 w 4973"/>
              <a:gd name="T101" fmla="*/ 5447 h 5865"/>
              <a:gd name="T102" fmla="*/ 4257 w 4973"/>
              <a:gd name="T103" fmla="*/ 5812 h 5865"/>
              <a:gd name="T104" fmla="*/ 4352 w 4973"/>
              <a:gd name="T105" fmla="*/ 5675 h 5865"/>
              <a:gd name="T106" fmla="*/ 4557 w 4973"/>
              <a:gd name="T107" fmla="*/ 5328 h 5865"/>
              <a:gd name="T108" fmla="*/ 4736 w 4973"/>
              <a:gd name="T109" fmla="*/ 5505 h 5865"/>
              <a:gd name="T110" fmla="*/ 4753 w 4973"/>
              <a:gd name="T111" fmla="*/ 5108 h 5865"/>
              <a:gd name="T112" fmla="*/ 4693 w 4973"/>
              <a:gd name="T113" fmla="*/ 4810 h 5865"/>
              <a:gd name="T114" fmla="*/ 4677 w 4973"/>
              <a:gd name="T115" fmla="*/ 4437 h 5865"/>
              <a:gd name="T116" fmla="*/ 4640 w 4973"/>
              <a:gd name="T117" fmla="*/ 4108 h 5865"/>
              <a:gd name="T118" fmla="*/ 4297 w 4973"/>
              <a:gd name="T119" fmla="*/ 3793 h 5865"/>
              <a:gd name="T120" fmla="*/ 4267 w 4973"/>
              <a:gd name="T121" fmla="*/ 3366 h 5865"/>
              <a:gd name="T122" fmla="*/ 4428 w 4973"/>
              <a:gd name="T123" fmla="*/ 2994 h 5865"/>
              <a:gd name="T124" fmla="*/ 4923 w 4973"/>
              <a:gd name="T125" fmla="*/ 2543 h 5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3" h="5865">
                <a:moveTo>
                  <a:pt x="4842" y="2253"/>
                </a:moveTo>
                <a:lnTo>
                  <a:pt x="4842" y="2253"/>
                </a:lnTo>
                <a:lnTo>
                  <a:pt x="4862" y="2257"/>
                </a:lnTo>
                <a:lnTo>
                  <a:pt x="4881" y="2259"/>
                </a:lnTo>
                <a:lnTo>
                  <a:pt x="4900" y="2260"/>
                </a:lnTo>
                <a:lnTo>
                  <a:pt x="4916" y="2259"/>
                </a:lnTo>
                <a:lnTo>
                  <a:pt x="4932" y="2257"/>
                </a:lnTo>
                <a:lnTo>
                  <a:pt x="4946" y="2254"/>
                </a:lnTo>
                <a:lnTo>
                  <a:pt x="4958" y="2249"/>
                </a:lnTo>
                <a:lnTo>
                  <a:pt x="4969" y="2243"/>
                </a:lnTo>
                <a:lnTo>
                  <a:pt x="4969" y="2243"/>
                </a:lnTo>
                <a:lnTo>
                  <a:pt x="4967" y="2217"/>
                </a:lnTo>
                <a:lnTo>
                  <a:pt x="4960" y="2157"/>
                </a:lnTo>
                <a:lnTo>
                  <a:pt x="4951" y="2084"/>
                </a:lnTo>
                <a:lnTo>
                  <a:pt x="4946" y="2052"/>
                </a:lnTo>
                <a:lnTo>
                  <a:pt x="4940" y="2024"/>
                </a:lnTo>
                <a:lnTo>
                  <a:pt x="4940" y="2024"/>
                </a:lnTo>
                <a:lnTo>
                  <a:pt x="4922" y="2027"/>
                </a:lnTo>
                <a:lnTo>
                  <a:pt x="4902" y="2030"/>
                </a:lnTo>
                <a:lnTo>
                  <a:pt x="4891" y="2030"/>
                </a:lnTo>
                <a:lnTo>
                  <a:pt x="4879" y="2030"/>
                </a:lnTo>
                <a:lnTo>
                  <a:pt x="4867" y="2029"/>
                </a:lnTo>
                <a:lnTo>
                  <a:pt x="4855" y="2027"/>
                </a:lnTo>
                <a:lnTo>
                  <a:pt x="4843" y="2024"/>
                </a:lnTo>
                <a:lnTo>
                  <a:pt x="4830" y="2020"/>
                </a:lnTo>
                <a:lnTo>
                  <a:pt x="4818" y="2015"/>
                </a:lnTo>
                <a:lnTo>
                  <a:pt x="4806" y="2008"/>
                </a:lnTo>
                <a:lnTo>
                  <a:pt x="4794" y="1998"/>
                </a:lnTo>
                <a:lnTo>
                  <a:pt x="4782" y="1988"/>
                </a:lnTo>
                <a:lnTo>
                  <a:pt x="4771" y="1976"/>
                </a:lnTo>
                <a:lnTo>
                  <a:pt x="4761" y="1962"/>
                </a:lnTo>
                <a:lnTo>
                  <a:pt x="4761" y="1962"/>
                </a:lnTo>
                <a:lnTo>
                  <a:pt x="4743" y="1933"/>
                </a:lnTo>
                <a:lnTo>
                  <a:pt x="4724" y="1905"/>
                </a:lnTo>
                <a:lnTo>
                  <a:pt x="4724" y="1905"/>
                </a:lnTo>
                <a:lnTo>
                  <a:pt x="4703" y="1877"/>
                </a:lnTo>
                <a:lnTo>
                  <a:pt x="4680" y="1849"/>
                </a:lnTo>
                <a:lnTo>
                  <a:pt x="4658" y="1823"/>
                </a:lnTo>
                <a:lnTo>
                  <a:pt x="4634" y="1797"/>
                </a:lnTo>
                <a:lnTo>
                  <a:pt x="4611" y="1773"/>
                </a:lnTo>
                <a:lnTo>
                  <a:pt x="4586" y="1750"/>
                </a:lnTo>
                <a:lnTo>
                  <a:pt x="4562" y="1727"/>
                </a:lnTo>
                <a:lnTo>
                  <a:pt x="4538" y="1707"/>
                </a:lnTo>
                <a:lnTo>
                  <a:pt x="4513" y="1687"/>
                </a:lnTo>
                <a:lnTo>
                  <a:pt x="4489" y="1667"/>
                </a:lnTo>
                <a:lnTo>
                  <a:pt x="4463" y="1649"/>
                </a:lnTo>
                <a:lnTo>
                  <a:pt x="4439" y="1630"/>
                </a:lnTo>
                <a:lnTo>
                  <a:pt x="4413" y="1614"/>
                </a:lnTo>
                <a:lnTo>
                  <a:pt x="4389" y="1598"/>
                </a:lnTo>
                <a:lnTo>
                  <a:pt x="4337" y="1566"/>
                </a:lnTo>
                <a:lnTo>
                  <a:pt x="4337" y="1566"/>
                </a:lnTo>
                <a:lnTo>
                  <a:pt x="4381" y="1543"/>
                </a:lnTo>
                <a:lnTo>
                  <a:pt x="4422" y="1521"/>
                </a:lnTo>
                <a:lnTo>
                  <a:pt x="4459" y="1498"/>
                </a:lnTo>
                <a:lnTo>
                  <a:pt x="4492" y="1477"/>
                </a:lnTo>
                <a:lnTo>
                  <a:pt x="4523" y="1455"/>
                </a:lnTo>
                <a:lnTo>
                  <a:pt x="4549" y="1434"/>
                </a:lnTo>
                <a:lnTo>
                  <a:pt x="4574" y="1414"/>
                </a:lnTo>
                <a:lnTo>
                  <a:pt x="4595" y="1393"/>
                </a:lnTo>
                <a:lnTo>
                  <a:pt x="4615" y="1374"/>
                </a:lnTo>
                <a:lnTo>
                  <a:pt x="4632" y="1355"/>
                </a:lnTo>
                <a:lnTo>
                  <a:pt x="4647" y="1337"/>
                </a:lnTo>
                <a:lnTo>
                  <a:pt x="4661" y="1319"/>
                </a:lnTo>
                <a:lnTo>
                  <a:pt x="4673" y="1303"/>
                </a:lnTo>
                <a:lnTo>
                  <a:pt x="4683" y="1288"/>
                </a:lnTo>
                <a:lnTo>
                  <a:pt x="4700" y="1260"/>
                </a:lnTo>
                <a:lnTo>
                  <a:pt x="4700" y="1260"/>
                </a:lnTo>
                <a:lnTo>
                  <a:pt x="4708" y="1248"/>
                </a:lnTo>
                <a:lnTo>
                  <a:pt x="4714" y="1234"/>
                </a:lnTo>
                <a:lnTo>
                  <a:pt x="4721" y="1218"/>
                </a:lnTo>
                <a:lnTo>
                  <a:pt x="4727" y="1202"/>
                </a:lnTo>
                <a:lnTo>
                  <a:pt x="4733" y="1183"/>
                </a:lnTo>
                <a:lnTo>
                  <a:pt x="4739" y="1164"/>
                </a:lnTo>
                <a:lnTo>
                  <a:pt x="4743" y="1144"/>
                </a:lnTo>
                <a:lnTo>
                  <a:pt x="4749" y="1123"/>
                </a:lnTo>
                <a:lnTo>
                  <a:pt x="4753" y="1101"/>
                </a:lnTo>
                <a:lnTo>
                  <a:pt x="4756" y="1078"/>
                </a:lnTo>
                <a:lnTo>
                  <a:pt x="4758" y="1054"/>
                </a:lnTo>
                <a:lnTo>
                  <a:pt x="4759" y="1030"/>
                </a:lnTo>
                <a:lnTo>
                  <a:pt x="4760" y="1005"/>
                </a:lnTo>
                <a:lnTo>
                  <a:pt x="4759" y="980"/>
                </a:lnTo>
                <a:lnTo>
                  <a:pt x="4758" y="954"/>
                </a:lnTo>
                <a:lnTo>
                  <a:pt x="4755" y="928"/>
                </a:lnTo>
                <a:lnTo>
                  <a:pt x="4751" y="902"/>
                </a:lnTo>
                <a:lnTo>
                  <a:pt x="4745" y="876"/>
                </a:lnTo>
                <a:lnTo>
                  <a:pt x="4738" y="849"/>
                </a:lnTo>
                <a:lnTo>
                  <a:pt x="4730" y="824"/>
                </a:lnTo>
                <a:lnTo>
                  <a:pt x="4720" y="797"/>
                </a:lnTo>
                <a:lnTo>
                  <a:pt x="4709" y="771"/>
                </a:lnTo>
                <a:lnTo>
                  <a:pt x="4695" y="746"/>
                </a:lnTo>
                <a:lnTo>
                  <a:pt x="4681" y="721"/>
                </a:lnTo>
                <a:lnTo>
                  <a:pt x="4665" y="697"/>
                </a:lnTo>
                <a:lnTo>
                  <a:pt x="4646" y="672"/>
                </a:lnTo>
                <a:lnTo>
                  <a:pt x="4625" y="649"/>
                </a:lnTo>
                <a:lnTo>
                  <a:pt x="4602" y="626"/>
                </a:lnTo>
                <a:lnTo>
                  <a:pt x="4578" y="605"/>
                </a:lnTo>
                <a:lnTo>
                  <a:pt x="4551" y="584"/>
                </a:lnTo>
                <a:lnTo>
                  <a:pt x="4522" y="565"/>
                </a:lnTo>
                <a:lnTo>
                  <a:pt x="4490" y="545"/>
                </a:lnTo>
                <a:lnTo>
                  <a:pt x="4490" y="545"/>
                </a:lnTo>
                <a:lnTo>
                  <a:pt x="4466" y="533"/>
                </a:lnTo>
                <a:lnTo>
                  <a:pt x="4443" y="522"/>
                </a:lnTo>
                <a:lnTo>
                  <a:pt x="4419" y="512"/>
                </a:lnTo>
                <a:lnTo>
                  <a:pt x="4396" y="503"/>
                </a:lnTo>
                <a:lnTo>
                  <a:pt x="4372" y="494"/>
                </a:lnTo>
                <a:lnTo>
                  <a:pt x="4348" y="487"/>
                </a:lnTo>
                <a:lnTo>
                  <a:pt x="4325" y="481"/>
                </a:lnTo>
                <a:lnTo>
                  <a:pt x="4302" y="476"/>
                </a:lnTo>
                <a:lnTo>
                  <a:pt x="4278" y="471"/>
                </a:lnTo>
                <a:lnTo>
                  <a:pt x="4256" y="468"/>
                </a:lnTo>
                <a:lnTo>
                  <a:pt x="4233" y="465"/>
                </a:lnTo>
                <a:lnTo>
                  <a:pt x="4211" y="463"/>
                </a:lnTo>
                <a:lnTo>
                  <a:pt x="4188" y="461"/>
                </a:lnTo>
                <a:lnTo>
                  <a:pt x="4167" y="461"/>
                </a:lnTo>
                <a:lnTo>
                  <a:pt x="4145" y="461"/>
                </a:lnTo>
                <a:lnTo>
                  <a:pt x="4124" y="461"/>
                </a:lnTo>
                <a:lnTo>
                  <a:pt x="4083" y="464"/>
                </a:lnTo>
                <a:lnTo>
                  <a:pt x="4044" y="468"/>
                </a:lnTo>
                <a:lnTo>
                  <a:pt x="4007" y="474"/>
                </a:lnTo>
                <a:lnTo>
                  <a:pt x="3973" y="482"/>
                </a:lnTo>
                <a:lnTo>
                  <a:pt x="3941" y="490"/>
                </a:lnTo>
                <a:lnTo>
                  <a:pt x="3912" y="499"/>
                </a:lnTo>
                <a:lnTo>
                  <a:pt x="3887" y="510"/>
                </a:lnTo>
                <a:lnTo>
                  <a:pt x="3864" y="519"/>
                </a:lnTo>
                <a:lnTo>
                  <a:pt x="3864" y="519"/>
                </a:lnTo>
                <a:lnTo>
                  <a:pt x="3844" y="529"/>
                </a:lnTo>
                <a:lnTo>
                  <a:pt x="3824" y="539"/>
                </a:lnTo>
                <a:lnTo>
                  <a:pt x="3806" y="551"/>
                </a:lnTo>
                <a:lnTo>
                  <a:pt x="3787" y="562"/>
                </a:lnTo>
                <a:lnTo>
                  <a:pt x="3769" y="575"/>
                </a:lnTo>
                <a:lnTo>
                  <a:pt x="3752" y="587"/>
                </a:lnTo>
                <a:lnTo>
                  <a:pt x="3735" y="602"/>
                </a:lnTo>
                <a:lnTo>
                  <a:pt x="3719" y="616"/>
                </a:lnTo>
                <a:lnTo>
                  <a:pt x="3703" y="631"/>
                </a:lnTo>
                <a:lnTo>
                  <a:pt x="3687" y="647"/>
                </a:lnTo>
                <a:lnTo>
                  <a:pt x="3673" y="663"/>
                </a:lnTo>
                <a:lnTo>
                  <a:pt x="3659" y="679"/>
                </a:lnTo>
                <a:lnTo>
                  <a:pt x="3645" y="697"/>
                </a:lnTo>
                <a:lnTo>
                  <a:pt x="3633" y="715"/>
                </a:lnTo>
                <a:lnTo>
                  <a:pt x="3621" y="734"/>
                </a:lnTo>
                <a:lnTo>
                  <a:pt x="3609" y="753"/>
                </a:lnTo>
                <a:lnTo>
                  <a:pt x="3599" y="772"/>
                </a:lnTo>
                <a:lnTo>
                  <a:pt x="3589" y="793"/>
                </a:lnTo>
                <a:lnTo>
                  <a:pt x="3581" y="813"/>
                </a:lnTo>
                <a:lnTo>
                  <a:pt x="3573" y="835"/>
                </a:lnTo>
                <a:lnTo>
                  <a:pt x="3565" y="856"/>
                </a:lnTo>
                <a:lnTo>
                  <a:pt x="3559" y="879"/>
                </a:lnTo>
                <a:lnTo>
                  <a:pt x="3554" y="901"/>
                </a:lnTo>
                <a:lnTo>
                  <a:pt x="3550" y="924"/>
                </a:lnTo>
                <a:lnTo>
                  <a:pt x="3547" y="947"/>
                </a:lnTo>
                <a:lnTo>
                  <a:pt x="3545" y="972"/>
                </a:lnTo>
                <a:lnTo>
                  <a:pt x="3544" y="996"/>
                </a:lnTo>
                <a:lnTo>
                  <a:pt x="3543" y="1021"/>
                </a:lnTo>
                <a:lnTo>
                  <a:pt x="3544" y="1046"/>
                </a:lnTo>
                <a:lnTo>
                  <a:pt x="3546" y="1072"/>
                </a:lnTo>
                <a:lnTo>
                  <a:pt x="3550" y="1098"/>
                </a:lnTo>
                <a:lnTo>
                  <a:pt x="3554" y="1124"/>
                </a:lnTo>
                <a:lnTo>
                  <a:pt x="3554" y="1124"/>
                </a:lnTo>
                <a:lnTo>
                  <a:pt x="3559" y="1148"/>
                </a:lnTo>
                <a:lnTo>
                  <a:pt x="3564" y="1169"/>
                </a:lnTo>
                <a:lnTo>
                  <a:pt x="3571" y="1191"/>
                </a:lnTo>
                <a:lnTo>
                  <a:pt x="3577" y="1211"/>
                </a:lnTo>
                <a:lnTo>
                  <a:pt x="3585" y="1231"/>
                </a:lnTo>
                <a:lnTo>
                  <a:pt x="3592" y="1249"/>
                </a:lnTo>
                <a:lnTo>
                  <a:pt x="3601" y="1267"/>
                </a:lnTo>
                <a:lnTo>
                  <a:pt x="3610" y="1285"/>
                </a:lnTo>
                <a:lnTo>
                  <a:pt x="3620" y="1301"/>
                </a:lnTo>
                <a:lnTo>
                  <a:pt x="3631" y="1316"/>
                </a:lnTo>
                <a:lnTo>
                  <a:pt x="3641" y="1332"/>
                </a:lnTo>
                <a:lnTo>
                  <a:pt x="3652" y="1347"/>
                </a:lnTo>
                <a:lnTo>
                  <a:pt x="3665" y="1361"/>
                </a:lnTo>
                <a:lnTo>
                  <a:pt x="3677" y="1375"/>
                </a:lnTo>
                <a:lnTo>
                  <a:pt x="3690" y="1388"/>
                </a:lnTo>
                <a:lnTo>
                  <a:pt x="3704" y="1400"/>
                </a:lnTo>
                <a:lnTo>
                  <a:pt x="3732" y="1425"/>
                </a:lnTo>
                <a:lnTo>
                  <a:pt x="3763" y="1447"/>
                </a:lnTo>
                <a:lnTo>
                  <a:pt x="3795" y="1469"/>
                </a:lnTo>
                <a:lnTo>
                  <a:pt x="3828" y="1489"/>
                </a:lnTo>
                <a:lnTo>
                  <a:pt x="3863" y="1510"/>
                </a:lnTo>
                <a:lnTo>
                  <a:pt x="3899" y="1529"/>
                </a:lnTo>
                <a:lnTo>
                  <a:pt x="3976" y="1567"/>
                </a:lnTo>
                <a:lnTo>
                  <a:pt x="3976" y="1567"/>
                </a:lnTo>
                <a:lnTo>
                  <a:pt x="3945" y="1584"/>
                </a:lnTo>
                <a:lnTo>
                  <a:pt x="3916" y="1601"/>
                </a:lnTo>
                <a:lnTo>
                  <a:pt x="3890" y="1618"/>
                </a:lnTo>
                <a:lnTo>
                  <a:pt x="3864" y="1636"/>
                </a:lnTo>
                <a:lnTo>
                  <a:pt x="3840" y="1656"/>
                </a:lnTo>
                <a:lnTo>
                  <a:pt x="3817" y="1675"/>
                </a:lnTo>
                <a:lnTo>
                  <a:pt x="3797" y="1696"/>
                </a:lnTo>
                <a:lnTo>
                  <a:pt x="3778" y="1717"/>
                </a:lnTo>
                <a:lnTo>
                  <a:pt x="3761" y="1741"/>
                </a:lnTo>
                <a:lnTo>
                  <a:pt x="3754" y="1753"/>
                </a:lnTo>
                <a:lnTo>
                  <a:pt x="3746" y="1765"/>
                </a:lnTo>
                <a:lnTo>
                  <a:pt x="3739" y="1778"/>
                </a:lnTo>
                <a:lnTo>
                  <a:pt x="3733" y="1791"/>
                </a:lnTo>
                <a:lnTo>
                  <a:pt x="3728" y="1804"/>
                </a:lnTo>
                <a:lnTo>
                  <a:pt x="3723" y="1818"/>
                </a:lnTo>
                <a:lnTo>
                  <a:pt x="3718" y="1833"/>
                </a:lnTo>
                <a:lnTo>
                  <a:pt x="3714" y="1848"/>
                </a:lnTo>
                <a:lnTo>
                  <a:pt x="3711" y="1863"/>
                </a:lnTo>
                <a:lnTo>
                  <a:pt x="3708" y="1879"/>
                </a:lnTo>
                <a:lnTo>
                  <a:pt x="3706" y="1895"/>
                </a:lnTo>
                <a:lnTo>
                  <a:pt x="3705" y="1912"/>
                </a:lnTo>
                <a:lnTo>
                  <a:pt x="3704" y="1930"/>
                </a:lnTo>
                <a:lnTo>
                  <a:pt x="3703" y="1947"/>
                </a:lnTo>
                <a:lnTo>
                  <a:pt x="3703" y="1947"/>
                </a:lnTo>
                <a:lnTo>
                  <a:pt x="3704" y="1970"/>
                </a:lnTo>
                <a:lnTo>
                  <a:pt x="3707" y="1993"/>
                </a:lnTo>
                <a:lnTo>
                  <a:pt x="3711" y="2016"/>
                </a:lnTo>
                <a:lnTo>
                  <a:pt x="3716" y="2039"/>
                </a:lnTo>
                <a:lnTo>
                  <a:pt x="3729" y="2087"/>
                </a:lnTo>
                <a:lnTo>
                  <a:pt x="3736" y="2113"/>
                </a:lnTo>
                <a:lnTo>
                  <a:pt x="3742" y="2139"/>
                </a:lnTo>
                <a:lnTo>
                  <a:pt x="3749" y="2168"/>
                </a:lnTo>
                <a:lnTo>
                  <a:pt x="3753" y="2197"/>
                </a:lnTo>
                <a:lnTo>
                  <a:pt x="3757" y="2227"/>
                </a:lnTo>
                <a:lnTo>
                  <a:pt x="3758" y="2260"/>
                </a:lnTo>
                <a:lnTo>
                  <a:pt x="3758" y="2295"/>
                </a:lnTo>
                <a:lnTo>
                  <a:pt x="3757" y="2313"/>
                </a:lnTo>
                <a:lnTo>
                  <a:pt x="3755" y="2332"/>
                </a:lnTo>
                <a:lnTo>
                  <a:pt x="3753" y="2350"/>
                </a:lnTo>
                <a:lnTo>
                  <a:pt x="3750" y="2371"/>
                </a:lnTo>
                <a:lnTo>
                  <a:pt x="3745" y="2391"/>
                </a:lnTo>
                <a:lnTo>
                  <a:pt x="3741" y="2411"/>
                </a:lnTo>
                <a:lnTo>
                  <a:pt x="3741" y="2411"/>
                </a:lnTo>
                <a:lnTo>
                  <a:pt x="3741" y="2413"/>
                </a:lnTo>
                <a:lnTo>
                  <a:pt x="3741" y="2414"/>
                </a:lnTo>
                <a:lnTo>
                  <a:pt x="3743" y="2414"/>
                </a:lnTo>
                <a:lnTo>
                  <a:pt x="3745" y="2416"/>
                </a:lnTo>
                <a:lnTo>
                  <a:pt x="3753" y="2413"/>
                </a:lnTo>
                <a:lnTo>
                  <a:pt x="3762" y="2411"/>
                </a:lnTo>
                <a:lnTo>
                  <a:pt x="3785" y="2401"/>
                </a:lnTo>
                <a:lnTo>
                  <a:pt x="3814" y="2389"/>
                </a:lnTo>
                <a:lnTo>
                  <a:pt x="3842" y="2374"/>
                </a:lnTo>
                <a:lnTo>
                  <a:pt x="3867" y="2360"/>
                </a:lnTo>
                <a:lnTo>
                  <a:pt x="3886" y="2349"/>
                </a:lnTo>
                <a:lnTo>
                  <a:pt x="3891" y="2345"/>
                </a:lnTo>
                <a:lnTo>
                  <a:pt x="3894" y="2343"/>
                </a:lnTo>
                <a:lnTo>
                  <a:pt x="3894" y="2343"/>
                </a:lnTo>
                <a:lnTo>
                  <a:pt x="3903" y="2319"/>
                </a:lnTo>
                <a:lnTo>
                  <a:pt x="3910" y="2296"/>
                </a:lnTo>
                <a:lnTo>
                  <a:pt x="3916" y="2272"/>
                </a:lnTo>
                <a:lnTo>
                  <a:pt x="3921" y="2248"/>
                </a:lnTo>
                <a:lnTo>
                  <a:pt x="3925" y="2224"/>
                </a:lnTo>
                <a:lnTo>
                  <a:pt x="3928" y="2201"/>
                </a:lnTo>
                <a:lnTo>
                  <a:pt x="3930" y="2178"/>
                </a:lnTo>
                <a:lnTo>
                  <a:pt x="3932" y="2156"/>
                </a:lnTo>
                <a:lnTo>
                  <a:pt x="3932" y="2117"/>
                </a:lnTo>
                <a:lnTo>
                  <a:pt x="3931" y="2086"/>
                </a:lnTo>
                <a:lnTo>
                  <a:pt x="3928" y="2059"/>
                </a:lnTo>
                <a:lnTo>
                  <a:pt x="3928" y="2059"/>
                </a:lnTo>
                <a:lnTo>
                  <a:pt x="3939" y="2068"/>
                </a:lnTo>
                <a:lnTo>
                  <a:pt x="3947" y="2079"/>
                </a:lnTo>
                <a:lnTo>
                  <a:pt x="3954" y="2091"/>
                </a:lnTo>
                <a:lnTo>
                  <a:pt x="3960" y="2105"/>
                </a:lnTo>
                <a:lnTo>
                  <a:pt x="3964" y="2120"/>
                </a:lnTo>
                <a:lnTo>
                  <a:pt x="3968" y="2135"/>
                </a:lnTo>
                <a:lnTo>
                  <a:pt x="3971" y="2152"/>
                </a:lnTo>
                <a:lnTo>
                  <a:pt x="3973" y="2168"/>
                </a:lnTo>
                <a:lnTo>
                  <a:pt x="3975" y="2185"/>
                </a:lnTo>
                <a:lnTo>
                  <a:pt x="3976" y="2203"/>
                </a:lnTo>
                <a:lnTo>
                  <a:pt x="3976" y="2219"/>
                </a:lnTo>
                <a:lnTo>
                  <a:pt x="3975" y="2237"/>
                </a:lnTo>
                <a:lnTo>
                  <a:pt x="3971" y="2268"/>
                </a:lnTo>
                <a:lnTo>
                  <a:pt x="3965" y="2297"/>
                </a:lnTo>
                <a:lnTo>
                  <a:pt x="3965" y="2297"/>
                </a:lnTo>
                <a:lnTo>
                  <a:pt x="3982" y="2288"/>
                </a:lnTo>
                <a:lnTo>
                  <a:pt x="3998" y="2276"/>
                </a:lnTo>
                <a:lnTo>
                  <a:pt x="4016" y="2263"/>
                </a:lnTo>
                <a:lnTo>
                  <a:pt x="4036" y="2249"/>
                </a:lnTo>
                <a:lnTo>
                  <a:pt x="4053" y="2234"/>
                </a:lnTo>
                <a:lnTo>
                  <a:pt x="4061" y="2226"/>
                </a:lnTo>
                <a:lnTo>
                  <a:pt x="4068" y="2219"/>
                </a:lnTo>
                <a:lnTo>
                  <a:pt x="4072" y="2212"/>
                </a:lnTo>
                <a:lnTo>
                  <a:pt x="4075" y="2206"/>
                </a:lnTo>
                <a:lnTo>
                  <a:pt x="4075" y="2206"/>
                </a:lnTo>
                <a:lnTo>
                  <a:pt x="4083" y="2176"/>
                </a:lnTo>
                <a:lnTo>
                  <a:pt x="4090" y="2148"/>
                </a:lnTo>
                <a:lnTo>
                  <a:pt x="4094" y="2121"/>
                </a:lnTo>
                <a:lnTo>
                  <a:pt x="4096" y="2095"/>
                </a:lnTo>
                <a:lnTo>
                  <a:pt x="4096" y="2071"/>
                </a:lnTo>
                <a:lnTo>
                  <a:pt x="4095" y="2047"/>
                </a:lnTo>
                <a:lnTo>
                  <a:pt x="4093" y="2025"/>
                </a:lnTo>
                <a:lnTo>
                  <a:pt x="4090" y="2003"/>
                </a:lnTo>
                <a:lnTo>
                  <a:pt x="4085" y="1983"/>
                </a:lnTo>
                <a:lnTo>
                  <a:pt x="4080" y="1964"/>
                </a:lnTo>
                <a:lnTo>
                  <a:pt x="4075" y="1945"/>
                </a:lnTo>
                <a:lnTo>
                  <a:pt x="4069" y="1928"/>
                </a:lnTo>
                <a:lnTo>
                  <a:pt x="4055" y="1894"/>
                </a:lnTo>
                <a:lnTo>
                  <a:pt x="4043" y="1862"/>
                </a:lnTo>
                <a:lnTo>
                  <a:pt x="4043" y="1862"/>
                </a:lnTo>
                <a:lnTo>
                  <a:pt x="4038" y="1847"/>
                </a:lnTo>
                <a:lnTo>
                  <a:pt x="4035" y="1832"/>
                </a:lnTo>
                <a:lnTo>
                  <a:pt x="4034" y="1817"/>
                </a:lnTo>
                <a:lnTo>
                  <a:pt x="4035" y="1802"/>
                </a:lnTo>
                <a:lnTo>
                  <a:pt x="4037" y="1788"/>
                </a:lnTo>
                <a:lnTo>
                  <a:pt x="4041" y="1773"/>
                </a:lnTo>
                <a:lnTo>
                  <a:pt x="4046" y="1759"/>
                </a:lnTo>
                <a:lnTo>
                  <a:pt x="4053" y="1746"/>
                </a:lnTo>
                <a:lnTo>
                  <a:pt x="4061" y="1733"/>
                </a:lnTo>
                <a:lnTo>
                  <a:pt x="4071" y="1719"/>
                </a:lnTo>
                <a:lnTo>
                  <a:pt x="4081" y="1707"/>
                </a:lnTo>
                <a:lnTo>
                  <a:pt x="4092" y="1696"/>
                </a:lnTo>
                <a:lnTo>
                  <a:pt x="4103" y="1684"/>
                </a:lnTo>
                <a:lnTo>
                  <a:pt x="4117" y="1673"/>
                </a:lnTo>
                <a:lnTo>
                  <a:pt x="4130" y="1664"/>
                </a:lnTo>
                <a:lnTo>
                  <a:pt x="4145" y="1655"/>
                </a:lnTo>
                <a:lnTo>
                  <a:pt x="4145" y="1655"/>
                </a:lnTo>
                <a:lnTo>
                  <a:pt x="4180" y="1674"/>
                </a:lnTo>
                <a:lnTo>
                  <a:pt x="4215" y="1695"/>
                </a:lnTo>
                <a:lnTo>
                  <a:pt x="4251" y="1716"/>
                </a:lnTo>
                <a:lnTo>
                  <a:pt x="4286" y="1740"/>
                </a:lnTo>
                <a:lnTo>
                  <a:pt x="4286" y="1740"/>
                </a:lnTo>
                <a:lnTo>
                  <a:pt x="4307" y="1754"/>
                </a:lnTo>
                <a:lnTo>
                  <a:pt x="4341" y="1779"/>
                </a:lnTo>
                <a:lnTo>
                  <a:pt x="4361" y="1794"/>
                </a:lnTo>
                <a:lnTo>
                  <a:pt x="4382" y="1812"/>
                </a:lnTo>
                <a:lnTo>
                  <a:pt x="4405" y="1832"/>
                </a:lnTo>
                <a:lnTo>
                  <a:pt x="4430" y="1853"/>
                </a:lnTo>
                <a:lnTo>
                  <a:pt x="4453" y="1877"/>
                </a:lnTo>
                <a:lnTo>
                  <a:pt x="4478" y="1901"/>
                </a:lnTo>
                <a:lnTo>
                  <a:pt x="4501" y="1928"/>
                </a:lnTo>
                <a:lnTo>
                  <a:pt x="4524" y="1956"/>
                </a:lnTo>
                <a:lnTo>
                  <a:pt x="4545" y="1985"/>
                </a:lnTo>
                <a:lnTo>
                  <a:pt x="4564" y="2016"/>
                </a:lnTo>
                <a:lnTo>
                  <a:pt x="4574" y="2031"/>
                </a:lnTo>
                <a:lnTo>
                  <a:pt x="4582" y="2047"/>
                </a:lnTo>
                <a:lnTo>
                  <a:pt x="4590" y="2064"/>
                </a:lnTo>
                <a:lnTo>
                  <a:pt x="4596" y="2080"/>
                </a:lnTo>
                <a:lnTo>
                  <a:pt x="4596" y="2080"/>
                </a:lnTo>
                <a:lnTo>
                  <a:pt x="4606" y="2106"/>
                </a:lnTo>
                <a:lnTo>
                  <a:pt x="4616" y="2130"/>
                </a:lnTo>
                <a:lnTo>
                  <a:pt x="4624" y="2155"/>
                </a:lnTo>
                <a:lnTo>
                  <a:pt x="4630" y="2178"/>
                </a:lnTo>
                <a:lnTo>
                  <a:pt x="4636" y="2202"/>
                </a:lnTo>
                <a:lnTo>
                  <a:pt x="4641" y="2224"/>
                </a:lnTo>
                <a:lnTo>
                  <a:pt x="4645" y="2246"/>
                </a:lnTo>
                <a:lnTo>
                  <a:pt x="4649" y="2266"/>
                </a:lnTo>
                <a:lnTo>
                  <a:pt x="4651" y="2287"/>
                </a:lnTo>
                <a:lnTo>
                  <a:pt x="4653" y="2306"/>
                </a:lnTo>
                <a:lnTo>
                  <a:pt x="4654" y="2325"/>
                </a:lnTo>
                <a:lnTo>
                  <a:pt x="4655" y="2343"/>
                </a:lnTo>
                <a:lnTo>
                  <a:pt x="4654" y="2377"/>
                </a:lnTo>
                <a:lnTo>
                  <a:pt x="4652" y="2408"/>
                </a:lnTo>
                <a:lnTo>
                  <a:pt x="4648" y="2437"/>
                </a:lnTo>
                <a:lnTo>
                  <a:pt x="4642" y="2464"/>
                </a:lnTo>
                <a:lnTo>
                  <a:pt x="4635" y="2487"/>
                </a:lnTo>
                <a:lnTo>
                  <a:pt x="4628" y="2509"/>
                </a:lnTo>
                <a:lnTo>
                  <a:pt x="4620" y="2527"/>
                </a:lnTo>
                <a:lnTo>
                  <a:pt x="4612" y="2544"/>
                </a:lnTo>
                <a:lnTo>
                  <a:pt x="4603" y="2559"/>
                </a:lnTo>
                <a:lnTo>
                  <a:pt x="4596" y="2570"/>
                </a:lnTo>
                <a:lnTo>
                  <a:pt x="4596" y="2570"/>
                </a:lnTo>
                <a:lnTo>
                  <a:pt x="4582" y="2590"/>
                </a:lnTo>
                <a:lnTo>
                  <a:pt x="4568" y="2611"/>
                </a:lnTo>
                <a:lnTo>
                  <a:pt x="4553" y="2629"/>
                </a:lnTo>
                <a:lnTo>
                  <a:pt x="4538" y="2648"/>
                </a:lnTo>
                <a:lnTo>
                  <a:pt x="4522" y="2665"/>
                </a:lnTo>
                <a:lnTo>
                  <a:pt x="4505" y="2681"/>
                </a:lnTo>
                <a:lnTo>
                  <a:pt x="4487" y="2697"/>
                </a:lnTo>
                <a:lnTo>
                  <a:pt x="4469" y="2711"/>
                </a:lnTo>
                <a:lnTo>
                  <a:pt x="4450" y="2724"/>
                </a:lnTo>
                <a:lnTo>
                  <a:pt x="4430" y="2736"/>
                </a:lnTo>
                <a:lnTo>
                  <a:pt x="4409" y="2747"/>
                </a:lnTo>
                <a:lnTo>
                  <a:pt x="4388" y="2756"/>
                </a:lnTo>
                <a:lnTo>
                  <a:pt x="4364" y="2764"/>
                </a:lnTo>
                <a:lnTo>
                  <a:pt x="4341" y="2771"/>
                </a:lnTo>
                <a:lnTo>
                  <a:pt x="4316" y="2776"/>
                </a:lnTo>
                <a:lnTo>
                  <a:pt x="4290" y="2779"/>
                </a:lnTo>
                <a:lnTo>
                  <a:pt x="4290" y="2779"/>
                </a:lnTo>
                <a:lnTo>
                  <a:pt x="4283" y="2778"/>
                </a:lnTo>
                <a:lnTo>
                  <a:pt x="4275" y="2778"/>
                </a:lnTo>
                <a:lnTo>
                  <a:pt x="4275" y="2778"/>
                </a:lnTo>
                <a:lnTo>
                  <a:pt x="4242" y="2779"/>
                </a:lnTo>
                <a:lnTo>
                  <a:pt x="4213" y="2779"/>
                </a:lnTo>
                <a:lnTo>
                  <a:pt x="4185" y="2778"/>
                </a:lnTo>
                <a:lnTo>
                  <a:pt x="4159" y="2775"/>
                </a:lnTo>
                <a:lnTo>
                  <a:pt x="4159" y="2775"/>
                </a:lnTo>
                <a:lnTo>
                  <a:pt x="4131" y="2770"/>
                </a:lnTo>
                <a:lnTo>
                  <a:pt x="4103" y="2765"/>
                </a:lnTo>
                <a:lnTo>
                  <a:pt x="4077" y="2758"/>
                </a:lnTo>
                <a:lnTo>
                  <a:pt x="4052" y="2751"/>
                </a:lnTo>
                <a:lnTo>
                  <a:pt x="4052" y="2751"/>
                </a:lnTo>
                <a:lnTo>
                  <a:pt x="4009" y="2736"/>
                </a:lnTo>
                <a:lnTo>
                  <a:pt x="3965" y="2717"/>
                </a:lnTo>
                <a:lnTo>
                  <a:pt x="3965" y="2717"/>
                </a:lnTo>
                <a:lnTo>
                  <a:pt x="3925" y="2697"/>
                </a:lnTo>
                <a:lnTo>
                  <a:pt x="3874" y="2669"/>
                </a:lnTo>
                <a:lnTo>
                  <a:pt x="3846" y="2652"/>
                </a:lnTo>
                <a:lnTo>
                  <a:pt x="3815" y="2632"/>
                </a:lnTo>
                <a:lnTo>
                  <a:pt x="3782" y="2612"/>
                </a:lnTo>
                <a:lnTo>
                  <a:pt x="3748" y="2588"/>
                </a:lnTo>
                <a:lnTo>
                  <a:pt x="3712" y="2564"/>
                </a:lnTo>
                <a:lnTo>
                  <a:pt x="3676" y="2536"/>
                </a:lnTo>
                <a:lnTo>
                  <a:pt x="3638" y="2508"/>
                </a:lnTo>
                <a:lnTo>
                  <a:pt x="3601" y="2477"/>
                </a:lnTo>
                <a:lnTo>
                  <a:pt x="3563" y="2444"/>
                </a:lnTo>
                <a:lnTo>
                  <a:pt x="3526" y="2409"/>
                </a:lnTo>
                <a:lnTo>
                  <a:pt x="3488" y="2373"/>
                </a:lnTo>
                <a:lnTo>
                  <a:pt x="3451" y="2335"/>
                </a:lnTo>
                <a:lnTo>
                  <a:pt x="3451" y="2335"/>
                </a:lnTo>
                <a:lnTo>
                  <a:pt x="3394" y="2271"/>
                </a:lnTo>
                <a:lnTo>
                  <a:pt x="3342" y="2212"/>
                </a:lnTo>
                <a:lnTo>
                  <a:pt x="3295" y="2157"/>
                </a:lnTo>
                <a:lnTo>
                  <a:pt x="3253" y="2107"/>
                </a:lnTo>
                <a:lnTo>
                  <a:pt x="3215" y="2060"/>
                </a:lnTo>
                <a:lnTo>
                  <a:pt x="3180" y="2017"/>
                </a:lnTo>
                <a:lnTo>
                  <a:pt x="3120" y="1940"/>
                </a:lnTo>
                <a:lnTo>
                  <a:pt x="3120" y="1940"/>
                </a:lnTo>
                <a:lnTo>
                  <a:pt x="3138" y="1947"/>
                </a:lnTo>
                <a:lnTo>
                  <a:pt x="3156" y="1953"/>
                </a:lnTo>
                <a:lnTo>
                  <a:pt x="3175" y="1958"/>
                </a:lnTo>
                <a:lnTo>
                  <a:pt x="3193" y="1963"/>
                </a:lnTo>
                <a:lnTo>
                  <a:pt x="3211" y="1966"/>
                </a:lnTo>
                <a:lnTo>
                  <a:pt x="3229" y="1968"/>
                </a:lnTo>
                <a:lnTo>
                  <a:pt x="3262" y="1971"/>
                </a:lnTo>
                <a:lnTo>
                  <a:pt x="3289" y="1971"/>
                </a:lnTo>
                <a:lnTo>
                  <a:pt x="3312" y="1970"/>
                </a:lnTo>
                <a:lnTo>
                  <a:pt x="3332" y="1968"/>
                </a:lnTo>
                <a:lnTo>
                  <a:pt x="3332" y="1968"/>
                </a:lnTo>
                <a:lnTo>
                  <a:pt x="3336" y="1918"/>
                </a:lnTo>
                <a:lnTo>
                  <a:pt x="3338" y="1873"/>
                </a:lnTo>
                <a:lnTo>
                  <a:pt x="3340" y="1833"/>
                </a:lnTo>
                <a:lnTo>
                  <a:pt x="3346" y="1698"/>
                </a:lnTo>
                <a:lnTo>
                  <a:pt x="3346" y="1698"/>
                </a:lnTo>
                <a:lnTo>
                  <a:pt x="3349" y="1661"/>
                </a:lnTo>
                <a:lnTo>
                  <a:pt x="3351" y="1626"/>
                </a:lnTo>
                <a:lnTo>
                  <a:pt x="3352" y="1589"/>
                </a:lnTo>
                <a:lnTo>
                  <a:pt x="3352" y="1589"/>
                </a:lnTo>
                <a:lnTo>
                  <a:pt x="3340" y="1588"/>
                </a:lnTo>
                <a:lnTo>
                  <a:pt x="3307" y="1584"/>
                </a:lnTo>
                <a:lnTo>
                  <a:pt x="3285" y="1581"/>
                </a:lnTo>
                <a:lnTo>
                  <a:pt x="3260" y="1576"/>
                </a:lnTo>
                <a:lnTo>
                  <a:pt x="3233" y="1571"/>
                </a:lnTo>
                <a:lnTo>
                  <a:pt x="3206" y="1564"/>
                </a:lnTo>
                <a:lnTo>
                  <a:pt x="3176" y="1555"/>
                </a:lnTo>
                <a:lnTo>
                  <a:pt x="3147" y="1544"/>
                </a:lnTo>
                <a:lnTo>
                  <a:pt x="3120" y="1532"/>
                </a:lnTo>
                <a:lnTo>
                  <a:pt x="3106" y="1526"/>
                </a:lnTo>
                <a:lnTo>
                  <a:pt x="3093" y="1519"/>
                </a:lnTo>
                <a:lnTo>
                  <a:pt x="3081" y="1511"/>
                </a:lnTo>
                <a:lnTo>
                  <a:pt x="3070" y="1502"/>
                </a:lnTo>
                <a:lnTo>
                  <a:pt x="3058" y="1493"/>
                </a:lnTo>
                <a:lnTo>
                  <a:pt x="3049" y="1484"/>
                </a:lnTo>
                <a:lnTo>
                  <a:pt x="3040" y="1474"/>
                </a:lnTo>
                <a:lnTo>
                  <a:pt x="3032" y="1463"/>
                </a:lnTo>
                <a:lnTo>
                  <a:pt x="3025" y="1451"/>
                </a:lnTo>
                <a:lnTo>
                  <a:pt x="3019" y="1439"/>
                </a:lnTo>
                <a:lnTo>
                  <a:pt x="3019" y="1439"/>
                </a:lnTo>
                <a:lnTo>
                  <a:pt x="3030" y="1445"/>
                </a:lnTo>
                <a:lnTo>
                  <a:pt x="3042" y="1450"/>
                </a:lnTo>
                <a:lnTo>
                  <a:pt x="3059" y="1457"/>
                </a:lnTo>
                <a:lnTo>
                  <a:pt x="3081" y="1465"/>
                </a:lnTo>
                <a:lnTo>
                  <a:pt x="3106" y="1472"/>
                </a:lnTo>
                <a:lnTo>
                  <a:pt x="3136" y="1477"/>
                </a:lnTo>
                <a:lnTo>
                  <a:pt x="3152" y="1479"/>
                </a:lnTo>
                <a:lnTo>
                  <a:pt x="3169" y="1480"/>
                </a:lnTo>
                <a:lnTo>
                  <a:pt x="3169" y="1480"/>
                </a:lnTo>
                <a:lnTo>
                  <a:pt x="3201" y="1481"/>
                </a:lnTo>
                <a:lnTo>
                  <a:pt x="3234" y="1481"/>
                </a:lnTo>
                <a:lnTo>
                  <a:pt x="3266" y="1479"/>
                </a:lnTo>
                <a:lnTo>
                  <a:pt x="3295" y="1477"/>
                </a:lnTo>
                <a:lnTo>
                  <a:pt x="3340" y="1471"/>
                </a:lnTo>
                <a:lnTo>
                  <a:pt x="3357" y="1469"/>
                </a:lnTo>
                <a:lnTo>
                  <a:pt x="3357" y="1469"/>
                </a:lnTo>
                <a:lnTo>
                  <a:pt x="3359" y="1463"/>
                </a:lnTo>
                <a:lnTo>
                  <a:pt x="3361" y="1451"/>
                </a:lnTo>
                <a:lnTo>
                  <a:pt x="3364" y="1421"/>
                </a:lnTo>
                <a:lnTo>
                  <a:pt x="3367" y="1381"/>
                </a:lnTo>
                <a:lnTo>
                  <a:pt x="3369" y="1337"/>
                </a:lnTo>
                <a:lnTo>
                  <a:pt x="3373" y="1257"/>
                </a:lnTo>
                <a:lnTo>
                  <a:pt x="3375" y="1222"/>
                </a:lnTo>
                <a:lnTo>
                  <a:pt x="3375" y="1222"/>
                </a:lnTo>
                <a:lnTo>
                  <a:pt x="3376" y="1194"/>
                </a:lnTo>
                <a:lnTo>
                  <a:pt x="3377" y="1154"/>
                </a:lnTo>
                <a:lnTo>
                  <a:pt x="3377" y="1105"/>
                </a:lnTo>
                <a:lnTo>
                  <a:pt x="3377" y="1105"/>
                </a:lnTo>
                <a:lnTo>
                  <a:pt x="3369" y="1107"/>
                </a:lnTo>
                <a:lnTo>
                  <a:pt x="3359" y="1108"/>
                </a:lnTo>
                <a:lnTo>
                  <a:pt x="3338" y="1110"/>
                </a:lnTo>
                <a:lnTo>
                  <a:pt x="3315" y="1109"/>
                </a:lnTo>
                <a:lnTo>
                  <a:pt x="3290" y="1107"/>
                </a:lnTo>
                <a:lnTo>
                  <a:pt x="3264" y="1104"/>
                </a:lnTo>
                <a:lnTo>
                  <a:pt x="3236" y="1100"/>
                </a:lnTo>
                <a:lnTo>
                  <a:pt x="3208" y="1094"/>
                </a:lnTo>
                <a:lnTo>
                  <a:pt x="3178" y="1086"/>
                </a:lnTo>
                <a:lnTo>
                  <a:pt x="3178" y="1086"/>
                </a:lnTo>
                <a:lnTo>
                  <a:pt x="3158" y="1080"/>
                </a:lnTo>
                <a:lnTo>
                  <a:pt x="3135" y="1071"/>
                </a:lnTo>
                <a:lnTo>
                  <a:pt x="3112" y="1059"/>
                </a:lnTo>
                <a:lnTo>
                  <a:pt x="3088" y="1044"/>
                </a:lnTo>
                <a:lnTo>
                  <a:pt x="3064" y="1028"/>
                </a:lnTo>
                <a:lnTo>
                  <a:pt x="3053" y="1019"/>
                </a:lnTo>
                <a:lnTo>
                  <a:pt x="3043" y="1010"/>
                </a:lnTo>
                <a:lnTo>
                  <a:pt x="3034" y="999"/>
                </a:lnTo>
                <a:lnTo>
                  <a:pt x="3025" y="990"/>
                </a:lnTo>
                <a:lnTo>
                  <a:pt x="3017" y="980"/>
                </a:lnTo>
                <a:lnTo>
                  <a:pt x="3010" y="969"/>
                </a:lnTo>
                <a:lnTo>
                  <a:pt x="3010" y="969"/>
                </a:lnTo>
                <a:lnTo>
                  <a:pt x="3022" y="974"/>
                </a:lnTo>
                <a:lnTo>
                  <a:pt x="3035" y="978"/>
                </a:lnTo>
                <a:lnTo>
                  <a:pt x="3052" y="984"/>
                </a:lnTo>
                <a:lnTo>
                  <a:pt x="3075" y="990"/>
                </a:lnTo>
                <a:lnTo>
                  <a:pt x="3101" y="996"/>
                </a:lnTo>
                <a:lnTo>
                  <a:pt x="3132" y="1003"/>
                </a:lnTo>
                <a:lnTo>
                  <a:pt x="3167" y="1008"/>
                </a:lnTo>
                <a:lnTo>
                  <a:pt x="3167" y="1008"/>
                </a:lnTo>
                <a:lnTo>
                  <a:pt x="3187" y="1010"/>
                </a:lnTo>
                <a:lnTo>
                  <a:pt x="3207" y="1011"/>
                </a:lnTo>
                <a:lnTo>
                  <a:pt x="3226" y="1012"/>
                </a:lnTo>
                <a:lnTo>
                  <a:pt x="3245" y="1012"/>
                </a:lnTo>
                <a:lnTo>
                  <a:pt x="3283" y="1010"/>
                </a:lnTo>
                <a:lnTo>
                  <a:pt x="3317" y="1007"/>
                </a:lnTo>
                <a:lnTo>
                  <a:pt x="3346" y="1001"/>
                </a:lnTo>
                <a:lnTo>
                  <a:pt x="3369" y="996"/>
                </a:lnTo>
                <a:lnTo>
                  <a:pt x="3377" y="993"/>
                </a:lnTo>
                <a:lnTo>
                  <a:pt x="3383" y="991"/>
                </a:lnTo>
                <a:lnTo>
                  <a:pt x="3388" y="988"/>
                </a:lnTo>
                <a:lnTo>
                  <a:pt x="3390" y="985"/>
                </a:lnTo>
                <a:lnTo>
                  <a:pt x="3390" y="985"/>
                </a:lnTo>
                <a:lnTo>
                  <a:pt x="3392" y="959"/>
                </a:lnTo>
                <a:lnTo>
                  <a:pt x="3393" y="925"/>
                </a:lnTo>
                <a:lnTo>
                  <a:pt x="3394" y="848"/>
                </a:lnTo>
                <a:lnTo>
                  <a:pt x="3394" y="750"/>
                </a:lnTo>
                <a:lnTo>
                  <a:pt x="3394" y="750"/>
                </a:lnTo>
                <a:lnTo>
                  <a:pt x="3399" y="686"/>
                </a:lnTo>
                <a:lnTo>
                  <a:pt x="3400" y="642"/>
                </a:lnTo>
                <a:lnTo>
                  <a:pt x="3400" y="627"/>
                </a:lnTo>
                <a:lnTo>
                  <a:pt x="3399" y="623"/>
                </a:lnTo>
                <a:lnTo>
                  <a:pt x="3398" y="622"/>
                </a:lnTo>
                <a:lnTo>
                  <a:pt x="3398" y="622"/>
                </a:lnTo>
                <a:lnTo>
                  <a:pt x="3392" y="622"/>
                </a:lnTo>
                <a:lnTo>
                  <a:pt x="3381" y="623"/>
                </a:lnTo>
                <a:lnTo>
                  <a:pt x="3368" y="623"/>
                </a:lnTo>
                <a:lnTo>
                  <a:pt x="3354" y="622"/>
                </a:lnTo>
                <a:lnTo>
                  <a:pt x="3336" y="620"/>
                </a:lnTo>
                <a:lnTo>
                  <a:pt x="3317" y="617"/>
                </a:lnTo>
                <a:lnTo>
                  <a:pt x="3297" y="612"/>
                </a:lnTo>
                <a:lnTo>
                  <a:pt x="3274" y="607"/>
                </a:lnTo>
                <a:lnTo>
                  <a:pt x="3251" y="599"/>
                </a:lnTo>
                <a:lnTo>
                  <a:pt x="3226" y="589"/>
                </a:lnTo>
                <a:lnTo>
                  <a:pt x="3200" y="578"/>
                </a:lnTo>
                <a:lnTo>
                  <a:pt x="3175" y="564"/>
                </a:lnTo>
                <a:lnTo>
                  <a:pt x="3149" y="548"/>
                </a:lnTo>
                <a:lnTo>
                  <a:pt x="3123" y="529"/>
                </a:lnTo>
                <a:lnTo>
                  <a:pt x="3110" y="519"/>
                </a:lnTo>
                <a:lnTo>
                  <a:pt x="3097" y="508"/>
                </a:lnTo>
                <a:lnTo>
                  <a:pt x="3085" y="495"/>
                </a:lnTo>
                <a:lnTo>
                  <a:pt x="3073" y="483"/>
                </a:lnTo>
                <a:lnTo>
                  <a:pt x="3073" y="483"/>
                </a:lnTo>
                <a:lnTo>
                  <a:pt x="3071" y="481"/>
                </a:lnTo>
                <a:lnTo>
                  <a:pt x="3065" y="476"/>
                </a:lnTo>
                <a:lnTo>
                  <a:pt x="3059" y="467"/>
                </a:lnTo>
                <a:lnTo>
                  <a:pt x="3056" y="461"/>
                </a:lnTo>
                <a:lnTo>
                  <a:pt x="3053" y="454"/>
                </a:lnTo>
                <a:lnTo>
                  <a:pt x="3051" y="447"/>
                </a:lnTo>
                <a:lnTo>
                  <a:pt x="3050" y="439"/>
                </a:lnTo>
                <a:lnTo>
                  <a:pt x="3049" y="430"/>
                </a:lnTo>
                <a:lnTo>
                  <a:pt x="3050" y="420"/>
                </a:lnTo>
                <a:lnTo>
                  <a:pt x="3053" y="410"/>
                </a:lnTo>
                <a:lnTo>
                  <a:pt x="3056" y="398"/>
                </a:lnTo>
                <a:lnTo>
                  <a:pt x="3062" y="386"/>
                </a:lnTo>
                <a:lnTo>
                  <a:pt x="3071" y="373"/>
                </a:lnTo>
                <a:lnTo>
                  <a:pt x="3071" y="373"/>
                </a:lnTo>
                <a:lnTo>
                  <a:pt x="2806" y="254"/>
                </a:lnTo>
                <a:lnTo>
                  <a:pt x="2806" y="254"/>
                </a:lnTo>
                <a:lnTo>
                  <a:pt x="2815" y="245"/>
                </a:lnTo>
                <a:lnTo>
                  <a:pt x="2824" y="234"/>
                </a:lnTo>
                <a:lnTo>
                  <a:pt x="2834" y="219"/>
                </a:lnTo>
                <a:lnTo>
                  <a:pt x="2845" y="203"/>
                </a:lnTo>
                <a:lnTo>
                  <a:pt x="2850" y="194"/>
                </a:lnTo>
                <a:lnTo>
                  <a:pt x="2854" y="185"/>
                </a:lnTo>
                <a:lnTo>
                  <a:pt x="2858" y="174"/>
                </a:lnTo>
                <a:lnTo>
                  <a:pt x="2861" y="164"/>
                </a:lnTo>
                <a:lnTo>
                  <a:pt x="2863" y="154"/>
                </a:lnTo>
                <a:lnTo>
                  <a:pt x="2863" y="144"/>
                </a:lnTo>
                <a:lnTo>
                  <a:pt x="2863" y="144"/>
                </a:lnTo>
                <a:lnTo>
                  <a:pt x="2863" y="132"/>
                </a:lnTo>
                <a:lnTo>
                  <a:pt x="2860" y="122"/>
                </a:lnTo>
                <a:lnTo>
                  <a:pt x="2855" y="112"/>
                </a:lnTo>
                <a:lnTo>
                  <a:pt x="2849" y="103"/>
                </a:lnTo>
                <a:lnTo>
                  <a:pt x="2841" y="94"/>
                </a:lnTo>
                <a:lnTo>
                  <a:pt x="2830" y="86"/>
                </a:lnTo>
                <a:lnTo>
                  <a:pt x="2820" y="79"/>
                </a:lnTo>
                <a:lnTo>
                  <a:pt x="2808" y="73"/>
                </a:lnTo>
                <a:lnTo>
                  <a:pt x="2795" y="68"/>
                </a:lnTo>
                <a:lnTo>
                  <a:pt x="2781" y="64"/>
                </a:lnTo>
                <a:lnTo>
                  <a:pt x="2767" y="60"/>
                </a:lnTo>
                <a:lnTo>
                  <a:pt x="2753" y="58"/>
                </a:lnTo>
                <a:lnTo>
                  <a:pt x="2738" y="56"/>
                </a:lnTo>
                <a:lnTo>
                  <a:pt x="2723" y="56"/>
                </a:lnTo>
                <a:lnTo>
                  <a:pt x="2709" y="57"/>
                </a:lnTo>
                <a:lnTo>
                  <a:pt x="2694" y="59"/>
                </a:lnTo>
                <a:lnTo>
                  <a:pt x="2694" y="59"/>
                </a:lnTo>
                <a:lnTo>
                  <a:pt x="2681" y="62"/>
                </a:lnTo>
                <a:lnTo>
                  <a:pt x="2669" y="66"/>
                </a:lnTo>
                <a:lnTo>
                  <a:pt x="2656" y="71"/>
                </a:lnTo>
                <a:lnTo>
                  <a:pt x="2644" y="77"/>
                </a:lnTo>
                <a:lnTo>
                  <a:pt x="2634" y="84"/>
                </a:lnTo>
                <a:lnTo>
                  <a:pt x="2623" y="92"/>
                </a:lnTo>
                <a:lnTo>
                  <a:pt x="2604" y="107"/>
                </a:lnTo>
                <a:lnTo>
                  <a:pt x="2589" y="122"/>
                </a:lnTo>
                <a:lnTo>
                  <a:pt x="2578" y="134"/>
                </a:lnTo>
                <a:lnTo>
                  <a:pt x="2569" y="147"/>
                </a:lnTo>
                <a:lnTo>
                  <a:pt x="2238" y="0"/>
                </a:lnTo>
                <a:lnTo>
                  <a:pt x="1977" y="263"/>
                </a:lnTo>
                <a:lnTo>
                  <a:pt x="1977" y="263"/>
                </a:lnTo>
                <a:lnTo>
                  <a:pt x="1972" y="268"/>
                </a:lnTo>
                <a:lnTo>
                  <a:pt x="1966" y="280"/>
                </a:lnTo>
                <a:lnTo>
                  <a:pt x="1963" y="287"/>
                </a:lnTo>
                <a:lnTo>
                  <a:pt x="1961" y="295"/>
                </a:lnTo>
                <a:lnTo>
                  <a:pt x="1960" y="304"/>
                </a:lnTo>
                <a:lnTo>
                  <a:pt x="1960" y="313"/>
                </a:lnTo>
                <a:lnTo>
                  <a:pt x="1964" y="337"/>
                </a:lnTo>
                <a:lnTo>
                  <a:pt x="1964" y="337"/>
                </a:lnTo>
                <a:lnTo>
                  <a:pt x="1964" y="343"/>
                </a:lnTo>
                <a:lnTo>
                  <a:pt x="1963" y="349"/>
                </a:lnTo>
                <a:lnTo>
                  <a:pt x="1962" y="354"/>
                </a:lnTo>
                <a:lnTo>
                  <a:pt x="1961" y="358"/>
                </a:lnTo>
                <a:lnTo>
                  <a:pt x="1957" y="366"/>
                </a:lnTo>
                <a:lnTo>
                  <a:pt x="1955" y="370"/>
                </a:lnTo>
                <a:lnTo>
                  <a:pt x="1955" y="370"/>
                </a:lnTo>
                <a:lnTo>
                  <a:pt x="1936" y="392"/>
                </a:lnTo>
                <a:lnTo>
                  <a:pt x="1916" y="416"/>
                </a:lnTo>
                <a:lnTo>
                  <a:pt x="1896" y="438"/>
                </a:lnTo>
                <a:lnTo>
                  <a:pt x="1876" y="461"/>
                </a:lnTo>
                <a:lnTo>
                  <a:pt x="1876" y="461"/>
                </a:lnTo>
                <a:lnTo>
                  <a:pt x="1847" y="499"/>
                </a:lnTo>
                <a:lnTo>
                  <a:pt x="1836" y="515"/>
                </a:lnTo>
                <a:lnTo>
                  <a:pt x="1828" y="527"/>
                </a:lnTo>
                <a:lnTo>
                  <a:pt x="1828" y="527"/>
                </a:lnTo>
                <a:lnTo>
                  <a:pt x="1819" y="542"/>
                </a:lnTo>
                <a:lnTo>
                  <a:pt x="1811" y="558"/>
                </a:lnTo>
                <a:lnTo>
                  <a:pt x="1799" y="583"/>
                </a:lnTo>
                <a:lnTo>
                  <a:pt x="1789" y="607"/>
                </a:lnTo>
                <a:lnTo>
                  <a:pt x="1781" y="628"/>
                </a:lnTo>
                <a:lnTo>
                  <a:pt x="1781" y="628"/>
                </a:lnTo>
                <a:lnTo>
                  <a:pt x="1780" y="631"/>
                </a:lnTo>
                <a:lnTo>
                  <a:pt x="1778" y="642"/>
                </a:lnTo>
                <a:lnTo>
                  <a:pt x="1778" y="649"/>
                </a:lnTo>
                <a:lnTo>
                  <a:pt x="1777" y="657"/>
                </a:lnTo>
                <a:lnTo>
                  <a:pt x="1778" y="666"/>
                </a:lnTo>
                <a:lnTo>
                  <a:pt x="1780" y="677"/>
                </a:lnTo>
                <a:lnTo>
                  <a:pt x="1784" y="690"/>
                </a:lnTo>
                <a:lnTo>
                  <a:pt x="1789" y="703"/>
                </a:lnTo>
                <a:lnTo>
                  <a:pt x="1797" y="716"/>
                </a:lnTo>
                <a:lnTo>
                  <a:pt x="1807" y="732"/>
                </a:lnTo>
                <a:lnTo>
                  <a:pt x="1819" y="748"/>
                </a:lnTo>
                <a:lnTo>
                  <a:pt x="1833" y="764"/>
                </a:lnTo>
                <a:lnTo>
                  <a:pt x="1852" y="782"/>
                </a:lnTo>
                <a:lnTo>
                  <a:pt x="1874" y="800"/>
                </a:lnTo>
                <a:lnTo>
                  <a:pt x="1881" y="806"/>
                </a:lnTo>
                <a:lnTo>
                  <a:pt x="1881" y="806"/>
                </a:lnTo>
                <a:lnTo>
                  <a:pt x="1894" y="789"/>
                </a:lnTo>
                <a:lnTo>
                  <a:pt x="1905" y="800"/>
                </a:lnTo>
                <a:lnTo>
                  <a:pt x="1905" y="800"/>
                </a:lnTo>
                <a:lnTo>
                  <a:pt x="1914" y="809"/>
                </a:lnTo>
                <a:lnTo>
                  <a:pt x="1926" y="820"/>
                </a:lnTo>
                <a:lnTo>
                  <a:pt x="1941" y="832"/>
                </a:lnTo>
                <a:lnTo>
                  <a:pt x="1957" y="842"/>
                </a:lnTo>
                <a:lnTo>
                  <a:pt x="1957" y="842"/>
                </a:lnTo>
                <a:lnTo>
                  <a:pt x="1959" y="835"/>
                </a:lnTo>
                <a:lnTo>
                  <a:pt x="1964" y="815"/>
                </a:lnTo>
                <a:lnTo>
                  <a:pt x="1969" y="802"/>
                </a:lnTo>
                <a:lnTo>
                  <a:pt x="1975" y="789"/>
                </a:lnTo>
                <a:lnTo>
                  <a:pt x="1983" y="775"/>
                </a:lnTo>
                <a:lnTo>
                  <a:pt x="1991" y="760"/>
                </a:lnTo>
                <a:lnTo>
                  <a:pt x="1991" y="760"/>
                </a:lnTo>
                <a:lnTo>
                  <a:pt x="2000" y="748"/>
                </a:lnTo>
                <a:lnTo>
                  <a:pt x="2011" y="736"/>
                </a:lnTo>
                <a:lnTo>
                  <a:pt x="2025" y="722"/>
                </a:lnTo>
                <a:lnTo>
                  <a:pt x="2038" y="709"/>
                </a:lnTo>
                <a:lnTo>
                  <a:pt x="2052" y="697"/>
                </a:lnTo>
                <a:lnTo>
                  <a:pt x="2065" y="686"/>
                </a:lnTo>
                <a:lnTo>
                  <a:pt x="2080" y="675"/>
                </a:lnTo>
                <a:lnTo>
                  <a:pt x="2092" y="667"/>
                </a:lnTo>
                <a:lnTo>
                  <a:pt x="2092" y="667"/>
                </a:lnTo>
                <a:lnTo>
                  <a:pt x="2107" y="658"/>
                </a:lnTo>
                <a:lnTo>
                  <a:pt x="2123" y="650"/>
                </a:lnTo>
                <a:lnTo>
                  <a:pt x="2138" y="643"/>
                </a:lnTo>
                <a:lnTo>
                  <a:pt x="2154" y="636"/>
                </a:lnTo>
                <a:lnTo>
                  <a:pt x="2170" y="632"/>
                </a:lnTo>
                <a:lnTo>
                  <a:pt x="2186" y="629"/>
                </a:lnTo>
                <a:lnTo>
                  <a:pt x="2202" y="626"/>
                </a:lnTo>
                <a:lnTo>
                  <a:pt x="2220" y="625"/>
                </a:lnTo>
                <a:lnTo>
                  <a:pt x="2220" y="625"/>
                </a:lnTo>
                <a:lnTo>
                  <a:pt x="2234" y="626"/>
                </a:lnTo>
                <a:lnTo>
                  <a:pt x="2247" y="627"/>
                </a:lnTo>
                <a:lnTo>
                  <a:pt x="2261" y="630"/>
                </a:lnTo>
                <a:lnTo>
                  <a:pt x="2272" y="635"/>
                </a:lnTo>
                <a:lnTo>
                  <a:pt x="2283" y="642"/>
                </a:lnTo>
                <a:lnTo>
                  <a:pt x="2295" y="649"/>
                </a:lnTo>
                <a:lnTo>
                  <a:pt x="2305" y="658"/>
                </a:lnTo>
                <a:lnTo>
                  <a:pt x="2316" y="668"/>
                </a:lnTo>
                <a:lnTo>
                  <a:pt x="2316" y="668"/>
                </a:lnTo>
                <a:lnTo>
                  <a:pt x="2323" y="676"/>
                </a:lnTo>
                <a:lnTo>
                  <a:pt x="2330" y="687"/>
                </a:lnTo>
                <a:lnTo>
                  <a:pt x="2336" y="698"/>
                </a:lnTo>
                <a:lnTo>
                  <a:pt x="2342" y="710"/>
                </a:lnTo>
                <a:lnTo>
                  <a:pt x="2347" y="722"/>
                </a:lnTo>
                <a:lnTo>
                  <a:pt x="2351" y="736"/>
                </a:lnTo>
                <a:lnTo>
                  <a:pt x="2355" y="750"/>
                </a:lnTo>
                <a:lnTo>
                  <a:pt x="2358" y="764"/>
                </a:lnTo>
                <a:lnTo>
                  <a:pt x="2360" y="778"/>
                </a:lnTo>
                <a:lnTo>
                  <a:pt x="2362" y="792"/>
                </a:lnTo>
                <a:lnTo>
                  <a:pt x="2363" y="805"/>
                </a:lnTo>
                <a:lnTo>
                  <a:pt x="2364" y="818"/>
                </a:lnTo>
                <a:lnTo>
                  <a:pt x="2364" y="831"/>
                </a:lnTo>
                <a:lnTo>
                  <a:pt x="2363" y="842"/>
                </a:lnTo>
                <a:lnTo>
                  <a:pt x="2361" y="852"/>
                </a:lnTo>
                <a:lnTo>
                  <a:pt x="2359" y="861"/>
                </a:lnTo>
                <a:lnTo>
                  <a:pt x="2359" y="861"/>
                </a:lnTo>
                <a:lnTo>
                  <a:pt x="2330" y="843"/>
                </a:lnTo>
                <a:lnTo>
                  <a:pt x="2330" y="843"/>
                </a:lnTo>
                <a:lnTo>
                  <a:pt x="2309" y="832"/>
                </a:lnTo>
                <a:lnTo>
                  <a:pt x="2281" y="822"/>
                </a:lnTo>
                <a:lnTo>
                  <a:pt x="2266" y="815"/>
                </a:lnTo>
                <a:lnTo>
                  <a:pt x="2251" y="811"/>
                </a:lnTo>
                <a:lnTo>
                  <a:pt x="2233" y="807"/>
                </a:lnTo>
                <a:lnTo>
                  <a:pt x="2215" y="803"/>
                </a:lnTo>
                <a:lnTo>
                  <a:pt x="2195" y="801"/>
                </a:lnTo>
                <a:lnTo>
                  <a:pt x="2175" y="800"/>
                </a:lnTo>
                <a:lnTo>
                  <a:pt x="2154" y="800"/>
                </a:lnTo>
                <a:lnTo>
                  <a:pt x="2132" y="802"/>
                </a:lnTo>
                <a:lnTo>
                  <a:pt x="2109" y="805"/>
                </a:lnTo>
                <a:lnTo>
                  <a:pt x="2086" y="810"/>
                </a:lnTo>
                <a:lnTo>
                  <a:pt x="2062" y="818"/>
                </a:lnTo>
                <a:lnTo>
                  <a:pt x="2037" y="829"/>
                </a:lnTo>
                <a:lnTo>
                  <a:pt x="2037" y="829"/>
                </a:lnTo>
                <a:lnTo>
                  <a:pt x="1995" y="847"/>
                </a:lnTo>
                <a:lnTo>
                  <a:pt x="1967" y="859"/>
                </a:lnTo>
                <a:lnTo>
                  <a:pt x="1936" y="872"/>
                </a:lnTo>
                <a:lnTo>
                  <a:pt x="1900" y="886"/>
                </a:lnTo>
                <a:lnTo>
                  <a:pt x="1860" y="900"/>
                </a:lnTo>
                <a:lnTo>
                  <a:pt x="1814" y="916"/>
                </a:lnTo>
                <a:lnTo>
                  <a:pt x="1764" y="931"/>
                </a:lnTo>
                <a:lnTo>
                  <a:pt x="1764" y="931"/>
                </a:lnTo>
                <a:lnTo>
                  <a:pt x="1737" y="938"/>
                </a:lnTo>
                <a:lnTo>
                  <a:pt x="1725" y="940"/>
                </a:lnTo>
                <a:lnTo>
                  <a:pt x="1713" y="941"/>
                </a:lnTo>
                <a:lnTo>
                  <a:pt x="1701" y="941"/>
                </a:lnTo>
                <a:lnTo>
                  <a:pt x="1691" y="941"/>
                </a:lnTo>
                <a:lnTo>
                  <a:pt x="1681" y="940"/>
                </a:lnTo>
                <a:lnTo>
                  <a:pt x="1672" y="938"/>
                </a:lnTo>
                <a:lnTo>
                  <a:pt x="1664" y="935"/>
                </a:lnTo>
                <a:lnTo>
                  <a:pt x="1655" y="930"/>
                </a:lnTo>
                <a:lnTo>
                  <a:pt x="1649" y="925"/>
                </a:lnTo>
                <a:lnTo>
                  <a:pt x="1642" y="919"/>
                </a:lnTo>
                <a:lnTo>
                  <a:pt x="1637" y="912"/>
                </a:lnTo>
                <a:lnTo>
                  <a:pt x="1633" y="902"/>
                </a:lnTo>
                <a:lnTo>
                  <a:pt x="1629" y="892"/>
                </a:lnTo>
                <a:lnTo>
                  <a:pt x="1626" y="881"/>
                </a:lnTo>
                <a:lnTo>
                  <a:pt x="1626" y="881"/>
                </a:lnTo>
                <a:lnTo>
                  <a:pt x="1624" y="871"/>
                </a:lnTo>
                <a:lnTo>
                  <a:pt x="1623" y="860"/>
                </a:lnTo>
                <a:lnTo>
                  <a:pt x="1623" y="851"/>
                </a:lnTo>
                <a:lnTo>
                  <a:pt x="1623" y="842"/>
                </a:lnTo>
                <a:lnTo>
                  <a:pt x="1625" y="826"/>
                </a:lnTo>
                <a:lnTo>
                  <a:pt x="1629" y="811"/>
                </a:lnTo>
                <a:lnTo>
                  <a:pt x="1633" y="800"/>
                </a:lnTo>
                <a:lnTo>
                  <a:pt x="1636" y="792"/>
                </a:lnTo>
                <a:lnTo>
                  <a:pt x="1640" y="784"/>
                </a:lnTo>
                <a:lnTo>
                  <a:pt x="1640" y="784"/>
                </a:lnTo>
                <a:lnTo>
                  <a:pt x="1636" y="785"/>
                </a:lnTo>
                <a:lnTo>
                  <a:pt x="1626" y="788"/>
                </a:lnTo>
                <a:lnTo>
                  <a:pt x="1610" y="794"/>
                </a:lnTo>
                <a:lnTo>
                  <a:pt x="1601" y="797"/>
                </a:lnTo>
                <a:lnTo>
                  <a:pt x="1592" y="802"/>
                </a:lnTo>
                <a:lnTo>
                  <a:pt x="1582" y="808"/>
                </a:lnTo>
                <a:lnTo>
                  <a:pt x="1573" y="814"/>
                </a:lnTo>
                <a:lnTo>
                  <a:pt x="1563" y="823"/>
                </a:lnTo>
                <a:lnTo>
                  <a:pt x="1554" y="832"/>
                </a:lnTo>
                <a:lnTo>
                  <a:pt x="1546" y="842"/>
                </a:lnTo>
                <a:lnTo>
                  <a:pt x="1539" y="853"/>
                </a:lnTo>
                <a:lnTo>
                  <a:pt x="1533" y="867"/>
                </a:lnTo>
                <a:lnTo>
                  <a:pt x="1528" y="881"/>
                </a:lnTo>
                <a:lnTo>
                  <a:pt x="1528" y="881"/>
                </a:lnTo>
                <a:lnTo>
                  <a:pt x="1525" y="896"/>
                </a:lnTo>
                <a:lnTo>
                  <a:pt x="1523" y="912"/>
                </a:lnTo>
                <a:lnTo>
                  <a:pt x="1523" y="927"/>
                </a:lnTo>
                <a:lnTo>
                  <a:pt x="1523" y="941"/>
                </a:lnTo>
                <a:lnTo>
                  <a:pt x="1524" y="954"/>
                </a:lnTo>
                <a:lnTo>
                  <a:pt x="1527" y="969"/>
                </a:lnTo>
                <a:lnTo>
                  <a:pt x="1531" y="981"/>
                </a:lnTo>
                <a:lnTo>
                  <a:pt x="1536" y="993"/>
                </a:lnTo>
                <a:lnTo>
                  <a:pt x="1542" y="1006"/>
                </a:lnTo>
                <a:lnTo>
                  <a:pt x="1549" y="1016"/>
                </a:lnTo>
                <a:lnTo>
                  <a:pt x="1557" y="1026"/>
                </a:lnTo>
                <a:lnTo>
                  <a:pt x="1568" y="1034"/>
                </a:lnTo>
                <a:lnTo>
                  <a:pt x="1578" y="1042"/>
                </a:lnTo>
                <a:lnTo>
                  <a:pt x="1590" y="1049"/>
                </a:lnTo>
                <a:lnTo>
                  <a:pt x="1602" y="1055"/>
                </a:lnTo>
                <a:lnTo>
                  <a:pt x="1617" y="1059"/>
                </a:lnTo>
                <a:lnTo>
                  <a:pt x="1617" y="1059"/>
                </a:lnTo>
                <a:lnTo>
                  <a:pt x="1630" y="1062"/>
                </a:lnTo>
                <a:lnTo>
                  <a:pt x="1644" y="1063"/>
                </a:lnTo>
                <a:lnTo>
                  <a:pt x="1660" y="1062"/>
                </a:lnTo>
                <a:lnTo>
                  <a:pt x="1676" y="1060"/>
                </a:lnTo>
                <a:lnTo>
                  <a:pt x="1692" y="1058"/>
                </a:lnTo>
                <a:lnTo>
                  <a:pt x="1710" y="1054"/>
                </a:lnTo>
                <a:lnTo>
                  <a:pt x="1727" y="1049"/>
                </a:lnTo>
                <a:lnTo>
                  <a:pt x="1744" y="1043"/>
                </a:lnTo>
                <a:lnTo>
                  <a:pt x="1779" y="1029"/>
                </a:lnTo>
                <a:lnTo>
                  <a:pt x="1815" y="1014"/>
                </a:lnTo>
                <a:lnTo>
                  <a:pt x="1849" y="997"/>
                </a:lnTo>
                <a:lnTo>
                  <a:pt x="1880" y="981"/>
                </a:lnTo>
                <a:lnTo>
                  <a:pt x="1880" y="981"/>
                </a:lnTo>
                <a:lnTo>
                  <a:pt x="1942" y="949"/>
                </a:lnTo>
                <a:lnTo>
                  <a:pt x="1979" y="931"/>
                </a:lnTo>
                <a:lnTo>
                  <a:pt x="2013" y="915"/>
                </a:lnTo>
                <a:lnTo>
                  <a:pt x="2013" y="915"/>
                </a:lnTo>
                <a:lnTo>
                  <a:pt x="2041" y="903"/>
                </a:lnTo>
                <a:lnTo>
                  <a:pt x="2054" y="899"/>
                </a:lnTo>
                <a:lnTo>
                  <a:pt x="2068" y="895"/>
                </a:lnTo>
                <a:lnTo>
                  <a:pt x="2081" y="892"/>
                </a:lnTo>
                <a:lnTo>
                  <a:pt x="2093" y="890"/>
                </a:lnTo>
                <a:lnTo>
                  <a:pt x="2105" y="888"/>
                </a:lnTo>
                <a:lnTo>
                  <a:pt x="2119" y="888"/>
                </a:lnTo>
                <a:lnTo>
                  <a:pt x="2131" y="888"/>
                </a:lnTo>
                <a:lnTo>
                  <a:pt x="2143" y="889"/>
                </a:lnTo>
                <a:lnTo>
                  <a:pt x="2156" y="891"/>
                </a:lnTo>
                <a:lnTo>
                  <a:pt x="2170" y="893"/>
                </a:lnTo>
                <a:lnTo>
                  <a:pt x="2183" y="897"/>
                </a:lnTo>
                <a:lnTo>
                  <a:pt x="2196" y="901"/>
                </a:lnTo>
                <a:lnTo>
                  <a:pt x="2211" y="907"/>
                </a:lnTo>
                <a:lnTo>
                  <a:pt x="2226" y="914"/>
                </a:lnTo>
                <a:lnTo>
                  <a:pt x="2226" y="914"/>
                </a:lnTo>
                <a:lnTo>
                  <a:pt x="2246" y="924"/>
                </a:lnTo>
                <a:lnTo>
                  <a:pt x="2265" y="934"/>
                </a:lnTo>
                <a:lnTo>
                  <a:pt x="2281" y="945"/>
                </a:lnTo>
                <a:lnTo>
                  <a:pt x="2295" y="954"/>
                </a:lnTo>
                <a:lnTo>
                  <a:pt x="2305" y="964"/>
                </a:lnTo>
                <a:lnTo>
                  <a:pt x="2312" y="971"/>
                </a:lnTo>
                <a:lnTo>
                  <a:pt x="2319" y="977"/>
                </a:lnTo>
                <a:lnTo>
                  <a:pt x="2319" y="977"/>
                </a:lnTo>
                <a:lnTo>
                  <a:pt x="2317" y="980"/>
                </a:lnTo>
                <a:lnTo>
                  <a:pt x="2313" y="987"/>
                </a:lnTo>
                <a:lnTo>
                  <a:pt x="2305" y="998"/>
                </a:lnTo>
                <a:lnTo>
                  <a:pt x="2300" y="1005"/>
                </a:lnTo>
                <a:lnTo>
                  <a:pt x="2293" y="1012"/>
                </a:lnTo>
                <a:lnTo>
                  <a:pt x="2285" y="1018"/>
                </a:lnTo>
                <a:lnTo>
                  <a:pt x="2276" y="1025"/>
                </a:lnTo>
                <a:lnTo>
                  <a:pt x="2267" y="1031"/>
                </a:lnTo>
                <a:lnTo>
                  <a:pt x="2255" y="1036"/>
                </a:lnTo>
                <a:lnTo>
                  <a:pt x="2242" y="1041"/>
                </a:lnTo>
                <a:lnTo>
                  <a:pt x="2228" y="1045"/>
                </a:lnTo>
                <a:lnTo>
                  <a:pt x="2212" y="1049"/>
                </a:lnTo>
                <a:lnTo>
                  <a:pt x="2194" y="1050"/>
                </a:lnTo>
                <a:lnTo>
                  <a:pt x="2194" y="1050"/>
                </a:lnTo>
                <a:lnTo>
                  <a:pt x="2180" y="1051"/>
                </a:lnTo>
                <a:lnTo>
                  <a:pt x="2166" y="1050"/>
                </a:lnTo>
                <a:lnTo>
                  <a:pt x="2152" y="1048"/>
                </a:lnTo>
                <a:lnTo>
                  <a:pt x="2139" y="1044"/>
                </a:lnTo>
                <a:lnTo>
                  <a:pt x="2127" y="1041"/>
                </a:lnTo>
                <a:lnTo>
                  <a:pt x="2115" y="1037"/>
                </a:lnTo>
                <a:lnTo>
                  <a:pt x="2103" y="1033"/>
                </a:lnTo>
                <a:lnTo>
                  <a:pt x="2092" y="1027"/>
                </a:lnTo>
                <a:lnTo>
                  <a:pt x="2082" y="1022"/>
                </a:lnTo>
                <a:lnTo>
                  <a:pt x="2073" y="1016"/>
                </a:lnTo>
                <a:lnTo>
                  <a:pt x="2064" y="1010"/>
                </a:lnTo>
                <a:lnTo>
                  <a:pt x="2056" y="1003"/>
                </a:lnTo>
                <a:lnTo>
                  <a:pt x="2048" y="995"/>
                </a:lnTo>
                <a:lnTo>
                  <a:pt x="2042" y="988"/>
                </a:lnTo>
                <a:lnTo>
                  <a:pt x="2036" y="981"/>
                </a:lnTo>
                <a:lnTo>
                  <a:pt x="2031" y="974"/>
                </a:lnTo>
                <a:lnTo>
                  <a:pt x="2031" y="974"/>
                </a:lnTo>
                <a:lnTo>
                  <a:pt x="2022" y="996"/>
                </a:lnTo>
                <a:lnTo>
                  <a:pt x="2013" y="1014"/>
                </a:lnTo>
                <a:lnTo>
                  <a:pt x="2007" y="1027"/>
                </a:lnTo>
                <a:lnTo>
                  <a:pt x="2007" y="1027"/>
                </a:lnTo>
                <a:lnTo>
                  <a:pt x="2003" y="1035"/>
                </a:lnTo>
                <a:lnTo>
                  <a:pt x="2000" y="1042"/>
                </a:lnTo>
                <a:lnTo>
                  <a:pt x="1998" y="1051"/>
                </a:lnTo>
                <a:lnTo>
                  <a:pt x="1997" y="1057"/>
                </a:lnTo>
                <a:lnTo>
                  <a:pt x="1997" y="1064"/>
                </a:lnTo>
                <a:lnTo>
                  <a:pt x="1997" y="1070"/>
                </a:lnTo>
                <a:lnTo>
                  <a:pt x="1999" y="1082"/>
                </a:lnTo>
                <a:lnTo>
                  <a:pt x="2001" y="1094"/>
                </a:lnTo>
                <a:lnTo>
                  <a:pt x="2003" y="1104"/>
                </a:lnTo>
                <a:lnTo>
                  <a:pt x="2004" y="1115"/>
                </a:lnTo>
                <a:lnTo>
                  <a:pt x="2003" y="1121"/>
                </a:lnTo>
                <a:lnTo>
                  <a:pt x="2001" y="1126"/>
                </a:lnTo>
                <a:lnTo>
                  <a:pt x="2001" y="1126"/>
                </a:lnTo>
                <a:lnTo>
                  <a:pt x="1999" y="1132"/>
                </a:lnTo>
                <a:lnTo>
                  <a:pt x="1995" y="1138"/>
                </a:lnTo>
                <a:lnTo>
                  <a:pt x="1986" y="1151"/>
                </a:lnTo>
                <a:lnTo>
                  <a:pt x="1973" y="1163"/>
                </a:lnTo>
                <a:lnTo>
                  <a:pt x="1960" y="1175"/>
                </a:lnTo>
                <a:lnTo>
                  <a:pt x="1945" y="1187"/>
                </a:lnTo>
                <a:lnTo>
                  <a:pt x="1931" y="1198"/>
                </a:lnTo>
                <a:lnTo>
                  <a:pt x="1904" y="1216"/>
                </a:lnTo>
                <a:lnTo>
                  <a:pt x="1904" y="1216"/>
                </a:lnTo>
                <a:lnTo>
                  <a:pt x="1886" y="1227"/>
                </a:lnTo>
                <a:lnTo>
                  <a:pt x="1864" y="1239"/>
                </a:lnTo>
                <a:lnTo>
                  <a:pt x="1842" y="1249"/>
                </a:lnTo>
                <a:lnTo>
                  <a:pt x="1819" y="1257"/>
                </a:lnTo>
                <a:lnTo>
                  <a:pt x="1798" y="1264"/>
                </a:lnTo>
                <a:lnTo>
                  <a:pt x="1779" y="1270"/>
                </a:lnTo>
                <a:lnTo>
                  <a:pt x="1754" y="1278"/>
                </a:lnTo>
                <a:lnTo>
                  <a:pt x="1754" y="1278"/>
                </a:lnTo>
                <a:lnTo>
                  <a:pt x="1779" y="1336"/>
                </a:lnTo>
                <a:lnTo>
                  <a:pt x="1811" y="1404"/>
                </a:lnTo>
                <a:lnTo>
                  <a:pt x="1811" y="1404"/>
                </a:lnTo>
                <a:lnTo>
                  <a:pt x="1833" y="1449"/>
                </a:lnTo>
                <a:lnTo>
                  <a:pt x="1862" y="1504"/>
                </a:lnTo>
                <a:lnTo>
                  <a:pt x="1877" y="1531"/>
                </a:lnTo>
                <a:lnTo>
                  <a:pt x="1893" y="1557"/>
                </a:lnTo>
                <a:lnTo>
                  <a:pt x="1909" y="1578"/>
                </a:lnTo>
                <a:lnTo>
                  <a:pt x="1916" y="1588"/>
                </a:lnTo>
                <a:lnTo>
                  <a:pt x="1924" y="1597"/>
                </a:lnTo>
                <a:lnTo>
                  <a:pt x="1924" y="1597"/>
                </a:lnTo>
                <a:lnTo>
                  <a:pt x="1940" y="1592"/>
                </a:lnTo>
                <a:lnTo>
                  <a:pt x="1957" y="1587"/>
                </a:lnTo>
                <a:lnTo>
                  <a:pt x="1980" y="1581"/>
                </a:lnTo>
                <a:lnTo>
                  <a:pt x="2004" y="1573"/>
                </a:lnTo>
                <a:lnTo>
                  <a:pt x="2031" y="1563"/>
                </a:lnTo>
                <a:lnTo>
                  <a:pt x="2057" y="1551"/>
                </a:lnTo>
                <a:lnTo>
                  <a:pt x="2071" y="1544"/>
                </a:lnTo>
                <a:lnTo>
                  <a:pt x="2083" y="1537"/>
                </a:lnTo>
                <a:lnTo>
                  <a:pt x="2083" y="1537"/>
                </a:lnTo>
                <a:lnTo>
                  <a:pt x="2105" y="1524"/>
                </a:lnTo>
                <a:lnTo>
                  <a:pt x="2126" y="1510"/>
                </a:lnTo>
                <a:lnTo>
                  <a:pt x="2145" y="1495"/>
                </a:lnTo>
                <a:lnTo>
                  <a:pt x="2162" y="1480"/>
                </a:lnTo>
                <a:lnTo>
                  <a:pt x="2177" y="1466"/>
                </a:lnTo>
                <a:lnTo>
                  <a:pt x="2189" y="1451"/>
                </a:lnTo>
                <a:lnTo>
                  <a:pt x="2199" y="1437"/>
                </a:lnTo>
                <a:lnTo>
                  <a:pt x="2207" y="1424"/>
                </a:lnTo>
                <a:lnTo>
                  <a:pt x="2207" y="1424"/>
                </a:lnTo>
                <a:lnTo>
                  <a:pt x="2190" y="1460"/>
                </a:lnTo>
                <a:lnTo>
                  <a:pt x="2175" y="1493"/>
                </a:lnTo>
                <a:lnTo>
                  <a:pt x="2161" y="1523"/>
                </a:lnTo>
                <a:lnTo>
                  <a:pt x="2146" y="1551"/>
                </a:lnTo>
                <a:lnTo>
                  <a:pt x="2132" y="1576"/>
                </a:lnTo>
                <a:lnTo>
                  <a:pt x="2119" y="1599"/>
                </a:lnTo>
                <a:lnTo>
                  <a:pt x="2105" y="1619"/>
                </a:lnTo>
                <a:lnTo>
                  <a:pt x="2092" y="1637"/>
                </a:lnTo>
                <a:lnTo>
                  <a:pt x="2080" y="1655"/>
                </a:lnTo>
                <a:lnTo>
                  <a:pt x="2068" y="1669"/>
                </a:lnTo>
                <a:lnTo>
                  <a:pt x="2055" y="1682"/>
                </a:lnTo>
                <a:lnTo>
                  <a:pt x="2044" y="1694"/>
                </a:lnTo>
                <a:lnTo>
                  <a:pt x="2033" y="1705"/>
                </a:lnTo>
                <a:lnTo>
                  <a:pt x="2022" y="1714"/>
                </a:lnTo>
                <a:lnTo>
                  <a:pt x="2011" y="1721"/>
                </a:lnTo>
                <a:lnTo>
                  <a:pt x="2000" y="1729"/>
                </a:lnTo>
                <a:lnTo>
                  <a:pt x="2000" y="1729"/>
                </a:lnTo>
                <a:lnTo>
                  <a:pt x="1907" y="1790"/>
                </a:lnTo>
                <a:lnTo>
                  <a:pt x="1797" y="1862"/>
                </a:lnTo>
                <a:lnTo>
                  <a:pt x="1735" y="1901"/>
                </a:lnTo>
                <a:lnTo>
                  <a:pt x="1671" y="1940"/>
                </a:lnTo>
                <a:lnTo>
                  <a:pt x="1602" y="1980"/>
                </a:lnTo>
                <a:lnTo>
                  <a:pt x="1532" y="2020"/>
                </a:lnTo>
                <a:lnTo>
                  <a:pt x="1459" y="2058"/>
                </a:lnTo>
                <a:lnTo>
                  <a:pt x="1422" y="2077"/>
                </a:lnTo>
                <a:lnTo>
                  <a:pt x="1384" y="2094"/>
                </a:lnTo>
                <a:lnTo>
                  <a:pt x="1347" y="2112"/>
                </a:lnTo>
                <a:lnTo>
                  <a:pt x="1308" y="2129"/>
                </a:lnTo>
                <a:lnTo>
                  <a:pt x="1269" y="2146"/>
                </a:lnTo>
                <a:lnTo>
                  <a:pt x="1230" y="2161"/>
                </a:lnTo>
                <a:lnTo>
                  <a:pt x="1190" y="2175"/>
                </a:lnTo>
                <a:lnTo>
                  <a:pt x="1151" y="2189"/>
                </a:lnTo>
                <a:lnTo>
                  <a:pt x="1111" y="2202"/>
                </a:lnTo>
                <a:lnTo>
                  <a:pt x="1072" y="2213"/>
                </a:lnTo>
                <a:lnTo>
                  <a:pt x="1032" y="2223"/>
                </a:lnTo>
                <a:lnTo>
                  <a:pt x="992" y="2231"/>
                </a:lnTo>
                <a:lnTo>
                  <a:pt x="952" y="2240"/>
                </a:lnTo>
                <a:lnTo>
                  <a:pt x="913" y="2246"/>
                </a:lnTo>
                <a:lnTo>
                  <a:pt x="913" y="2246"/>
                </a:lnTo>
                <a:lnTo>
                  <a:pt x="901" y="2246"/>
                </a:lnTo>
                <a:lnTo>
                  <a:pt x="889" y="2245"/>
                </a:lnTo>
                <a:lnTo>
                  <a:pt x="876" y="2242"/>
                </a:lnTo>
                <a:lnTo>
                  <a:pt x="863" y="2239"/>
                </a:lnTo>
                <a:lnTo>
                  <a:pt x="850" y="2236"/>
                </a:lnTo>
                <a:lnTo>
                  <a:pt x="836" y="2230"/>
                </a:lnTo>
                <a:lnTo>
                  <a:pt x="809" y="2218"/>
                </a:lnTo>
                <a:lnTo>
                  <a:pt x="781" y="2204"/>
                </a:lnTo>
                <a:lnTo>
                  <a:pt x="754" y="2188"/>
                </a:lnTo>
                <a:lnTo>
                  <a:pt x="726" y="2170"/>
                </a:lnTo>
                <a:lnTo>
                  <a:pt x="698" y="2151"/>
                </a:lnTo>
                <a:lnTo>
                  <a:pt x="672" y="2130"/>
                </a:lnTo>
                <a:lnTo>
                  <a:pt x="646" y="2110"/>
                </a:lnTo>
                <a:lnTo>
                  <a:pt x="623" y="2089"/>
                </a:lnTo>
                <a:lnTo>
                  <a:pt x="600" y="2069"/>
                </a:lnTo>
                <a:lnTo>
                  <a:pt x="581" y="2049"/>
                </a:lnTo>
                <a:lnTo>
                  <a:pt x="563" y="2032"/>
                </a:lnTo>
                <a:lnTo>
                  <a:pt x="548" y="2017"/>
                </a:lnTo>
                <a:lnTo>
                  <a:pt x="537" y="2003"/>
                </a:lnTo>
                <a:lnTo>
                  <a:pt x="537" y="2003"/>
                </a:lnTo>
                <a:lnTo>
                  <a:pt x="533" y="1999"/>
                </a:lnTo>
                <a:lnTo>
                  <a:pt x="530" y="1995"/>
                </a:lnTo>
                <a:lnTo>
                  <a:pt x="520" y="1990"/>
                </a:lnTo>
                <a:lnTo>
                  <a:pt x="512" y="1988"/>
                </a:lnTo>
                <a:lnTo>
                  <a:pt x="502" y="1987"/>
                </a:lnTo>
                <a:lnTo>
                  <a:pt x="493" y="1987"/>
                </a:lnTo>
                <a:lnTo>
                  <a:pt x="483" y="1989"/>
                </a:lnTo>
                <a:lnTo>
                  <a:pt x="473" y="1992"/>
                </a:lnTo>
                <a:lnTo>
                  <a:pt x="464" y="1996"/>
                </a:lnTo>
                <a:lnTo>
                  <a:pt x="447" y="2004"/>
                </a:lnTo>
                <a:lnTo>
                  <a:pt x="433" y="2014"/>
                </a:lnTo>
                <a:lnTo>
                  <a:pt x="419" y="2024"/>
                </a:lnTo>
                <a:lnTo>
                  <a:pt x="419" y="2024"/>
                </a:lnTo>
                <a:lnTo>
                  <a:pt x="412" y="2023"/>
                </a:lnTo>
                <a:lnTo>
                  <a:pt x="393" y="2021"/>
                </a:lnTo>
                <a:lnTo>
                  <a:pt x="379" y="2021"/>
                </a:lnTo>
                <a:lnTo>
                  <a:pt x="364" y="2021"/>
                </a:lnTo>
                <a:lnTo>
                  <a:pt x="348" y="2022"/>
                </a:lnTo>
                <a:lnTo>
                  <a:pt x="329" y="2024"/>
                </a:lnTo>
                <a:lnTo>
                  <a:pt x="310" y="2027"/>
                </a:lnTo>
                <a:lnTo>
                  <a:pt x="290" y="2032"/>
                </a:lnTo>
                <a:lnTo>
                  <a:pt x="271" y="2038"/>
                </a:lnTo>
                <a:lnTo>
                  <a:pt x="252" y="2047"/>
                </a:lnTo>
                <a:lnTo>
                  <a:pt x="242" y="2053"/>
                </a:lnTo>
                <a:lnTo>
                  <a:pt x="233" y="2058"/>
                </a:lnTo>
                <a:lnTo>
                  <a:pt x="224" y="2064"/>
                </a:lnTo>
                <a:lnTo>
                  <a:pt x="216" y="2071"/>
                </a:lnTo>
                <a:lnTo>
                  <a:pt x="207" y="2079"/>
                </a:lnTo>
                <a:lnTo>
                  <a:pt x="199" y="2087"/>
                </a:lnTo>
                <a:lnTo>
                  <a:pt x="191" y="2097"/>
                </a:lnTo>
                <a:lnTo>
                  <a:pt x="184" y="2106"/>
                </a:lnTo>
                <a:lnTo>
                  <a:pt x="184" y="2106"/>
                </a:lnTo>
                <a:lnTo>
                  <a:pt x="183" y="2109"/>
                </a:lnTo>
                <a:lnTo>
                  <a:pt x="185" y="2111"/>
                </a:lnTo>
                <a:lnTo>
                  <a:pt x="188" y="2112"/>
                </a:lnTo>
                <a:lnTo>
                  <a:pt x="193" y="2112"/>
                </a:lnTo>
                <a:lnTo>
                  <a:pt x="210" y="2110"/>
                </a:lnTo>
                <a:lnTo>
                  <a:pt x="230" y="2108"/>
                </a:lnTo>
                <a:lnTo>
                  <a:pt x="255" y="2106"/>
                </a:lnTo>
                <a:lnTo>
                  <a:pt x="280" y="2105"/>
                </a:lnTo>
                <a:lnTo>
                  <a:pt x="293" y="2106"/>
                </a:lnTo>
                <a:lnTo>
                  <a:pt x="307" y="2107"/>
                </a:lnTo>
                <a:lnTo>
                  <a:pt x="319" y="2109"/>
                </a:lnTo>
                <a:lnTo>
                  <a:pt x="331" y="2112"/>
                </a:lnTo>
                <a:lnTo>
                  <a:pt x="331" y="2112"/>
                </a:lnTo>
                <a:lnTo>
                  <a:pt x="338" y="2115"/>
                </a:lnTo>
                <a:lnTo>
                  <a:pt x="343" y="2118"/>
                </a:lnTo>
                <a:lnTo>
                  <a:pt x="346" y="2121"/>
                </a:lnTo>
                <a:lnTo>
                  <a:pt x="347" y="2124"/>
                </a:lnTo>
                <a:lnTo>
                  <a:pt x="347" y="2127"/>
                </a:lnTo>
                <a:lnTo>
                  <a:pt x="345" y="2131"/>
                </a:lnTo>
                <a:lnTo>
                  <a:pt x="339" y="2139"/>
                </a:lnTo>
                <a:lnTo>
                  <a:pt x="332" y="2149"/>
                </a:lnTo>
                <a:lnTo>
                  <a:pt x="325" y="2160"/>
                </a:lnTo>
                <a:lnTo>
                  <a:pt x="321" y="2166"/>
                </a:lnTo>
                <a:lnTo>
                  <a:pt x="319" y="2172"/>
                </a:lnTo>
                <a:lnTo>
                  <a:pt x="317" y="2178"/>
                </a:lnTo>
                <a:lnTo>
                  <a:pt x="317" y="2185"/>
                </a:lnTo>
                <a:lnTo>
                  <a:pt x="317" y="2185"/>
                </a:lnTo>
                <a:lnTo>
                  <a:pt x="317" y="2191"/>
                </a:lnTo>
                <a:lnTo>
                  <a:pt x="319" y="2197"/>
                </a:lnTo>
                <a:lnTo>
                  <a:pt x="321" y="2202"/>
                </a:lnTo>
                <a:lnTo>
                  <a:pt x="324" y="2207"/>
                </a:lnTo>
                <a:lnTo>
                  <a:pt x="328" y="2212"/>
                </a:lnTo>
                <a:lnTo>
                  <a:pt x="333" y="2217"/>
                </a:lnTo>
                <a:lnTo>
                  <a:pt x="346" y="2227"/>
                </a:lnTo>
                <a:lnTo>
                  <a:pt x="361" y="2237"/>
                </a:lnTo>
                <a:lnTo>
                  <a:pt x="377" y="2246"/>
                </a:lnTo>
                <a:lnTo>
                  <a:pt x="397" y="2255"/>
                </a:lnTo>
                <a:lnTo>
                  <a:pt x="416" y="2263"/>
                </a:lnTo>
                <a:lnTo>
                  <a:pt x="458" y="2279"/>
                </a:lnTo>
                <a:lnTo>
                  <a:pt x="500" y="2293"/>
                </a:lnTo>
                <a:lnTo>
                  <a:pt x="571" y="2314"/>
                </a:lnTo>
                <a:lnTo>
                  <a:pt x="571" y="2314"/>
                </a:lnTo>
                <a:lnTo>
                  <a:pt x="579" y="2318"/>
                </a:lnTo>
                <a:lnTo>
                  <a:pt x="585" y="2322"/>
                </a:lnTo>
                <a:lnTo>
                  <a:pt x="588" y="2328"/>
                </a:lnTo>
                <a:lnTo>
                  <a:pt x="590" y="2333"/>
                </a:lnTo>
                <a:lnTo>
                  <a:pt x="590" y="2337"/>
                </a:lnTo>
                <a:lnTo>
                  <a:pt x="588" y="2341"/>
                </a:lnTo>
                <a:lnTo>
                  <a:pt x="585" y="2343"/>
                </a:lnTo>
                <a:lnTo>
                  <a:pt x="581" y="2344"/>
                </a:lnTo>
                <a:lnTo>
                  <a:pt x="581" y="2344"/>
                </a:lnTo>
                <a:lnTo>
                  <a:pt x="556" y="2343"/>
                </a:lnTo>
                <a:lnTo>
                  <a:pt x="532" y="2340"/>
                </a:lnTo>
                <a:lnTo>
                  <a:pt x="509" y="2337"/>
                </a:lnTo>
                <a:lnTo>
                  <a:pt x="488" y="2332"/>
                </a:lnTo>
                <a:lnTo>
                  <a:pt x="467" y="2327"/>
                </a:lnTo>
                <a:lnTo>
                  <a:pt x="448" y="2320"/>
                </a:lnTo>
                <a:lnTo>
                  <a:pt x="429" y="2314"/>
                </a:lnTo>
                <a:lnTo>
                  <a:pt x="412" y="2308"/>
                </a:lnTo>
                <a:lnTo>
                  <a:pt x="380" y="2295"/>
                </a:lnTo>
                <a:lnTo>
                  <a:pt x="352" y="2283"/>
                </a:lnTo>
                <a:lnTo>
                  <a:pt x="327" y="2271"/>
                </a:lnTo>
                <a:lnTo>
                  <a:pt x="316" y="2267"/>
                </a:lnTo>
                <a:lnTo>
                  <a:pt x="305" y="2263"/>
                </a:lnTo>
                <a:lnTo>
                  <a:pt x="305" y="2263"/>
                </a:lnTo>
                <a:lnTo>
                  <a:pt x="286" y="2258"/>
                </a:lnTo>
                <a:lnTo>
                  <a:pt x="268" y="2254"/>
                </a:lnTo>
                <a:lnTo>
                  <a:pt x="253" y="2251"/>
                </a:lnTo>
                <a:lnTo>
                  <a:pt x="237" y="2249"/>
                </a:lnTo>
                <a:lnTo>
                  <a:pt x="224" y="2248"/>
                </a:lnTo>
                <a:lnTo>
                  <a:pt x="213" y="2249"/>
                </a:lnTo>
                <a:lnTo>
                  <a:pt x="202" y="2250"/>
                </a:lnTo>
                <a:lnTo>
                  <a:pt x="192" y="2252"/>
                </a:lnTo>
                <a:lnTo>
                  <a:pt x="185" y="2256"/>
                </a:lnTo>
                <a:lnTo>
                  <a:pt x="178" y="2260"/>
                </a:lnTo>
                <a:lnTo>
                  <a:pt x="172" y="2265"/>
                </a:lnTo>
                <a:lnTo>
                  <a:pt x="167" y="2271"/>
                </a:lnTo>
                <a:lnTo>
                  <a:pt x="163" y="2277"/>
                </a:lnTo>
                <a:lnTo>
                  <a:pt x="160" y="2286"/>
                </a:lnTo>
                <a:lnTo>
                  <a:pt x="156" y="2294"/>
                </a:lnTo>
                <a:lnTo>
                  <a:pt x="155" y="2303"/>
                </a:lnTo>
                <a:lnTo>
                  <a:pt x="155" y="2303"/>
                </a:lnTo>
                <a:lnTo>
                  <a:pt x="154" y="2306"/>
                </a:lnTo>
                <a:lnTo>
                  <a:pt x="152" y="2309"/>
                </a:lnTo>
                <a:lnTo>
                  <a:pt x="150" y="2312"/>
                </a:lnTo>
                <a:lnTo>
                  <a:pt x="147" y="2314"/>
                </a:lnTo>
                <a:lnTo>
                  <a:pt x="140" y="2318"/>
                </a:lnTo>
                <a:lnTo>
                  <a:pt x="132" y="2323"/>
                </a:lnTo>
                <a:lnTo>
                  <a:pt x="109" y="2333"/>
                </a:lnTo>
                <a:lnTo>
                  <a:pt x="97" y="2339"/>
                </a:lnTo>
                <a:lnTo>
                  <a:pt x="84" y="2347"/>
                </a:lnTo>
                <a:lnTo>
                  <a:pt x="71" y="2357"/>
                </a:lnTo>
                <a:lnTo>
                  <a:pt x="57" y="2371"/>
                </a:lnTo>
                <a:lnTo>
                  <a:pt x="51" y="2378"/>
                </a:lnTo>
                <a:lnTo>
                  <a:pt x="45" y="2386"/>
                </a:lnTo>
                <a:lnTo>
                  <a:pt x="39" y="2396"/>
                </a:lnTo>
                <a:lnTo>
                  <a:pt x="33" y="2406"/>
                </a:lnTo>
                <a:lnTo>
                  <a:pt x="28" y="2418"/>
                </a:lnTo>
                <a:lnTo>
                  <a:pt x="22" y="2430"/>
                </a:lnTo>
                <a:lnTo>
                  <a:pt x="17" y="2444"/>
                </a:lnTo>
                <a:lnTo>
                  <a:pt x="13" y="2458"/>
                </a:lnTo>
                <a:lnTo>
                  <a:pt x="9" y="2475"/>
                </a:lnTo>
                <a:lnTo>
                  <a:pt x="6" y="2492"/>
                </a:lnTo>
                <a:lnTo>
                  <a:pt x="3" y="2512"/>
                </a:lnTo>
                <a:lnTo>
                  <a:pt x="0" y="2532"/>
                </a:lnTo>
                <a:lnTo>
                  <a:pt x="0" y="2532"/>
                </a:lnTo>
                <a:lnTo>
                  <a:pt x="1" y="2533"/>
                </a:lnTo>
                <a:lnTo>
                  <a:pt x="2" y="2534"/>
                </a:lnTo>
                <a:lnTo>
                  <a:pt x="6" y="2532"/>
                </a:lnTo>
                <a:lnTo>
                  <a:pt x="12" y="2527"/>
                </a:lnTo>
                <a:lnTo>
                  <a:pt x="20" y="2519"/>
                </a:lnTo>
                <a:lnTo>
                  <a:pt x="43" y="2496"/>
                </a:lnTo>
                <a:lnTo>
                  <a:pt x="69" y="2472"/>
                </a:lnTo>
                <a:lnTo>
                  <a:pt x="82" y="2459"/>
                </a:lnTo>
                <a:lnTo>
                  <a:pt x="95" y="2448"/>
                </a:lnTo>
                <a:lnTo>
                  <a:pt x="107" y="2439"/>
                </a:lnTo>
                <a:lnTo>
                  <a:pt x="119" y="2432"/>
                </a:lnTo>
                <a:lnTo>
                  <a:pt x="124" y="2429"/>
                </a:lnTo>
                <a:lnTo>
                  <a:pt x="129" y="2428"/>
                </a:lnTo>
                <a:lnTo>
                  <a:pt x="133" y="2427"/>
                </a:lnTo>
                <a:lnTo>
                  <a:pt x="137" y="2427"/>
                </a:lnTo>
                <a:lnTo>
                  <a:pt x="140" y="2429"/>
                </a:lnTo>
                <a:lnTo>
                  <a:pt x="143" y="2431"/>
                </a:lnTo>
                <a:lnTo>
                  <a:pt x="144" y="2435"/>
                </a:lnTo>
                <a:lnTo>
                  <a:pt x="146" y="2439"/>
                </a:lnTo>
                <a:lnTo>
                  <a:pt x="146" y="2439"/>
                </a:lnTo>
                <a:lnTo>
                  <a:pt x="149" y="2455"/>
                </a:lnTo>
                <a:lnTo>
                  <a:pt x="154" y="2470"/>
                </a:lnTo>
                <a:lnTo>
                  <a:pt x="162" y="2483"/>
                </a:lnTo>
                <a:lnTo>
                  <a:pt x="170" y="2493"/>
                </a:lnTo>
                <a:lnTo>
                  <a:pt x="179" y="2503"/>
                </a:lnTo>
                <a:lnTo>
                  <a:pt x="189" y="2511"/>
                </a:lnTo>
                <a:lnTo>
                  <a:pt x="200" y="2518"/>
                </a:lnTo>
                <a:lnTo>
                  <a:pt x="214" y="2523"/>
                </a:lnTo>
                <a:lnTo>
                  <a:pt x="227" y="2527"/>
                </a:lnTo>
                <a:lnTo>
                  <a:pt x="241" y="2529"/>
                </a:lnTo>
                <a:lnTo>
                  <a:pt x="256" y="2531"/>
                </a:lnTo>
                <a:lnTo>
                  <a:pt x="271" y="2532"/>
                </a:lnTo>
                <a:lnTo>
                  <a:pt x="287" y="2533"/>
                </a:lnTo>
                <a:lnTo>
                  <a:pt x="304" y="2532"/>
                </a:lnTo>
                <a:lnTo>
                  <a:pt x="337" y="2530"/>
                </a:lnTo>
                <a:lnTo>
                  <a:pt x="371" y="2526"/>
                </a:lnTo>
                <a:lnTo>
                  <a:pt x="405" y="2521"/>
                </a:lnTo>
                <a:lnTo>
                  <a:pt x="438" y="2516"/>
                </a:lnTo>
                <a:lnTo>
                  <a:pt x="468" y="2512"/>
                </a:lnTo>
                <a:lnTo>
                  <a:pt x="496" y="2510"/>
                </a:lnTo>
                <a:lnTo>
                  <a:pt x="509" y="2509"/>
                </a:lnTo>
                <a:lnTo>
                  <a:pt x="520" y="2509"/>
                </a:lnTo>
                <a:lnTo>
                  <a:pt x="531" y="2510"/>
                </a:lnTo>
                <a:lnTo>
                  <a:pt x="541" y="2512"/>
                </a:lnTo>
                <a:lnTo>
                  <a:pt x="549" y="2515"/>
                </a:lnTo>
                <a:lnTo>
                  <a:pt x="555" y="2519"/>
                </a:lnTo>
                <a:lnTo>
                  <a:pt x="555" y="2519"/>
                </a:lnTo>
                <a:lnTo>
                  <a:pt x="558" y="2522"/>
                </a:lnTo>
                <a:lnTo>
                  <a:pt x="559" y="2524"/>
                </a:lnTo>
                <a:lnTo>
                  <a:pt x="557" y="2527"/>
                </a:lnTo>
                <a:lnTo>
                  <a:pt x="554" y="2529"/>
                </a:lnTo>
                <a:lnTo>
                  <a:pt x="549" y="2532"/>
                </a:lnTo>
                <a:lnTo>
                  <a:pt x="542" y="2534"/>
                </a:lnTo>
                <a:lnTo>
                  <a:pt x="525" y="2538"/>
                </a:lnTo>
                <a:lnTo>
                  <a:pt x="475" y="2547"/>
                </a:lnTo>
                <a:lnTo>
                  <a:pt x="447" y="2553"/>
                </a:lnTo>
                <a:lnTo>
                  <a:pt x="417" y="2559"/>
                </a:lnTo>
                <a:lnTo>
                  <a:pt x="388" y="2566"/>
                </a:lnTo>
                <a:lnTo>
                  <a:pt x="359" y="2574"/>
                </a:lnTo>
                <a:lnTo>
                  <a:pt x="346" y="2578"/>
                </a:lnTo>
                <a:lnTo>
                  <a:pt x="333" y="2583"/>
                </a:lnTo>
                <a:lnTo>
                  <a:pt x="322" y="2588"/>
                </a:lnTo>
                <a:lnTo>
                  <a:pt x="312" y="2594"/>
                </a:lnTo>
                <a:lnTo>
                  <a:pt x="303" y="2601"/>
                </a:lnTo>
                <a:lnTo>
                  <a:pt x="294" y="2607"/>
                </a:lnTo>
                <a:lnTo>
                  <a:pt x="288" y="2614"/>
                </a:lnTo>
                <a:lnTo>
                  <a:pt x="284" y="2622"/>
                </a:lnTo>
                <a:lnTo>
                  <a:pt x="282" y="2630"/>
                </a:lnTo>
                <a:lnTo>
                  <a:pt x="281" y="2638"/>
                </a:lnTo>
                <a:lnTo>
                  <a:pt x="283" y="2649"/>
                </a:lnTo>
                <a:lnTo>
                  <a:pt x="287" y="2659"/>
                </a:lnTo>
                <a:lnTo>
                  <a:pt x="287" y="2659"/>
                </a:lnTo>
                <a:lnTo>
                  <a:pt x="287" y="2660"/>
                </a:lnTo>
                <a:lnTo>
                  <a:pt x="286" y="2663"/>
                </a:lnTo>
                <a:lnTo>
                  <a:pt x="283" y="2669"/>
                </a:lnTo>
                <a:lnTo>
                  <a:pt x="268" y="2686"/>
                </a:lnTo>
                <a:lnTo>
                  <a:pt x="258" y="2699"/>
                </a:lnTo>
                <a:lnTo>
                  <a:pt x="247" y="2712"/>
                </a:lnTo>
                <a:lnTo>
                  <a:pt x="237" y="2727"/>
                </a:lnTo>
                <a:lnTo>
                  <a:pt x="228" y="2744"/>
                </a:lnTo>
                <a:lnTo>
                  <a:pt x="220" y="2761"/>
                </a:lnTo>
                <a:lnTo>
                  <a:pt x="217" y="2770"/>
                </a:lnTo>
                <a:lnTo>
                  <a:pt x="214" y="2781"/>
                </a:lnTo>
                <a:lnTo>
                  <a:pt x="213" y="2790"/>
                </a:lnTo>
                <a:lnTo>
                  <a:pt x="212" y="2801"/>
                </a:lnTo>
                <a:lnTo>
                  <a:pt x="212" y="2811"/>
                </a:lnTo>
                <a:lnTo>
                  <a:pt x="213" y="2821"/>
                </a:lnTo>
                <a:lnTo>
                  <a:pt x="215" y="2833"/>
                </a:lnTo>
                <a:lnTo>
                  <a:pt x="219" y="2844"/>
                </a:lnTo>
                <a:lnTo>
                  <a:pt x="223" y="2856"/>
                </a:lnTo>
                <a:lnTo>
                  <a:pt x="229" y="2867"/>
                </a:lnTo>
                <a:lnTo>
                  <a:pt x="237" y="2880"/>
                </a:lnTo>
                <a:lnTo>
                  <a:pt x="246" y="2892"/>
                </a:lnTo>
                <a:lnTo>
                  <a:pt x="257" y="2904"/>
                </a:lnTo>
                <a:lnTo>
                  <a:pt x="270" y="2917"/>
                </a:lnTo>
                <a:lnTo>
                  <a:pt x="270" y="2917"/>
                </a:lnTo>
                <a:lnTo>
                  <a:pt x="270" y="2910"/>
                </a:lnTo>
                <a:lnTo>
                  <a:pt x="272" y="2893"/>
                </a:lnTo>
                <a:lnTo>
                  <a:pt x="277" y="2868"/>
                </a:lnTo>
                <a:lnTo>
                  <a:pt x="281" y="2855"/>
                </a:lnTo>
                <a:lnTo>
                  <a:pt x="285" y="2841"/>
                </a:lnTo>
                <a:lnTo>
                  <a:pt x="291" y="2828"/>
                </a:lnTo>
                <a:lnTo>
                  <a:pt x="298" y="2814"/>
                </a:lnTo>
                <a:lnTo>
                  <a:pt x="306" y="2801"/>
                </a:lnTo>
                <a:lnTo>
                  <a:pt x="315" y="2791"/>
                </a:lnTo>
                <a:lnTo>
                  <a:pt x="321" y="2786"/>
                </a:lnTo>
                <a:lnTo>
                  <a:pt x="326" y="2782"/>
                </a:lnTo>
                <a:lnTo>
                  <a:pt x="332" y="2777"/>
                </a:lnTo>
                <a:lnTo>
                  <a:pt x="339" y="2774"/>
                </a:lnTo>
                <a:lnTo>
                  <a:pt x="346" y="2772"/>
                </a:lnTo>
                <a:lnTo>
                  <a:pt x="354" y="2770"/>
                </a:lnTo>
                <a:lnTo>
                  <a:pt x="361" y="2770"/>
                </a:lnTo>
                <a:lnTo>
                  <a:pt x="369" y="2770"/>
                </a:lnTo>
                <a:lnTo>
                  <a:pt x="369" y="2770"/>
                </a:lnTo>
                <a:lnTo>
                  <a:pt x="383" y="2771"/>
                </a:lnTo>
                <a:lnTo>
                  <a:pt x="396" y="2774"/>
                </a:lnTo>
                <a:lnTo>
                  <a:pt x="408" y="2778"/>
                </a:lnTo>
                <a:lnTo>
                  <a:pt x="420" y="2783"/>
                </a:lnTo>
                <a:lnTo>
                  <a:pt x="443" y="2793"/>
                </a:lnTo>
                <a:lnTo>
                  <a:pt x="454" y="2797"/>
                </a:lnTo>
                <a:lnTo>
                  <a:pt x="465" y="2801"/>
                </a:lnTo>
                <a:lnTo>
                  <a:pt x="476" y="2804"/>
                </a:lnTo>
                <a:lnTo>
                  <a:pt x="489" y="2806"/>
                </a:lnTo>
                <a:lnTo>
                  <a:pt x="501" y="2807"/>
                </a:lnTo>
                <a:lnTo>
                  <a:pt x="514" y="2805"/>
                </a:lnTo>
                <a:lnTo>
                  <a:pt x="528" y="2802"/>
                </a:lnTo>
                <a:lnTo>
                  <a:pt x="542" y="2796"/>
                </a:lnTo>
                <a:lnTo>
                  <a:pt x="558" y="2788"/>
                </a:lnTo>
                <a:lnTo>
                  <a:pt x="575" y="2775"/>
                </a:lnTo>
                <a:lnTo>
                  <a:pt x="575" y="2775"/>
                </a:lnTo>
                <a:lnTo>
                  <a:pt x="588" y="2766"/>
                </a:lnTo>
                <a:lnTo>
                  <a:pt x="600" y="2755"/>
                </a:lnTo>
                <a:lnTo>
                  <a:pt x="614" y="2743"/>
                </a:lnTo>
                <a:lnTo>
                  <a:pt x="630" y="2730"/>
                </a:lnTo>
                <a:lnTo>
                  <a:pt x="651" y="2718"/>
                </a:lnTo>
                <a:lnTo>
                  <a:pt x="664" y="2711"/>
                </a:lnTo>
                <a:lnTo>
                  <a:pt x="678" y="2705"/>
                </a:lnTo>
                <a:lnTo>
                  <a:pt x="693" y="2698"/>
                </a:lnTo>
                <a:lnTo>
                  <a:pt x="712" y="2692"/>
                </a:lnTo>
                <a:lnTo>
                  <a:pt x="732" y="2684"/>
                </a:lnTo>
                <a:lnTo>
                  <a:pt x="754" y="2677"/>
                </a:lnTo>
                <a:lnTo>
                  <a:pt x="754" y="2677"/>
                </a:lnTo>
                <a:lnTo>
                  <a:pt x="756" y="2677"/>
                </a:lnTo>
                <a:lnTo>
                  <a:pt x="757" y="2678"/>
                </a:lnTo>
                <a:lnTo>
                  <a:pt x="760" y="2683"/>
                </a:lnTo>
                <a:lnTo>
                  <a:pt x="762" y="2692"/>
                </a:lnTo>
                <a:lnTo>
                  <a:pt x="765" y="2701"/>
                </a:lnTo>
                <a:lnTo>
                  <a:pt x="768" y="2713"/>
                </a:lnTo>
                <a:lnTo>
                  <a:pt x="772" y="2725"/>
                </a:lnTo>
                <a:lnTo>
                  <a:pt x="777" y="2738"/>
                </a:lnTo>
                <a:lnTo>
                  <a:pt x="783" y="2750"/>
                </a:lnTo>
                <a:lnTo>
                  <a:pt x="783" y="2750"/>
                </a:lnTo>
                <a:lnTo>
                  <a:pt x="786" y="2753"/>
                </a:lnTo>
                <a:lnTo>
                  <a:pt x="789" y="2755"/>
                </a:lnTo>
                <a:lnTo>
                  <a:pt x="797" y="2760"/>
                </a:lnTo>
                <a:lnTo>
                  <a:pt x="805" y="2763"/>
                </a:lnTo>
                <a:lnTo>
                  <a:pt x="813" y="2767"/>
                </a:lnTo>
                <a:lnTo>
                  <a:pt x="821" y="2770"/>
                </a:lnTo>
                <a:lnTo>
                  <a:pt x="827" y="2773"/>
                </a:lnTo>
                <a:lnTo>
                  <a:pt x="830" y="2775"/>
                </a:lnTo>
                <a:lnTo>
                  <a:pt x="831" y="2777"/>
                </a:lnTo>
                <a:lnTo>
                  <a:pt x="833" y="2781"/>
                </a:lnTo>
                <a:lnTo>
                  <a:pt x="833" y="2784"/>
                </a:lnTo>
                <a:lnTo>
                  <a:pt x="833" y="2784"/>
                </a:lnTo>
                <a:lnTo>
                  <a:pt x="832" y="2794"/>
                </a:lnTo>
                <a:lnTo>
                  <a:pt x="830" y="2805"/>
                </a:lnTo>
                <a:lnTo>
                  <a:pt x="826" y="2815"/>
                </a:lnTo>
                <a:lnTo>
                  <a:pt x="822" y="2824"/>
                </a:lnTo>
                <a:lnTo>
                  <a:pt x="817" y="2834"/>
                </a:lnTo>
                <a:lnTo>
                  <a:pt x="811" y="2843"/>
                </a:lnTo>
                <a:lnTo>
                  <a:pt x="798" y="2859"/>
                </a:lnTo>
                <a:lnTo>
                  <a:pt x="784" y="2873"/>
                </a:lnTo>
                <a:lnTo>
                  <a:pt x="773" y="2884"/>
                </a:lnTo>
                <a:lnTo>
                  <a:pt x="765" y="2890"/>
                </a:lnTo>
                <a:lnTo>
                  <a:pt x="763" y="2893"/>
                </a:lnTo>
                <a:lnTo>
                  <a:pt x="763" y="2893"/>
                </a:lnTo>
                <a:lnTo>
                  <a:pt x="767" y="2896"/>
                </a:lnTo>
                <a:lnTo>
                  <a:pt x="778" y="2899"/>
                </a:lnTo>
                <a:lnTo>
                  <a:pt x="785" y="2900"/>
                </a:lnTo>
                <a:lnTo>
                  <a:pt x="794" y="2901"/>
                </a:lnTo>
                <a:lnTo>
                  <a:pt x="804" y="2901"/>
                </a:lnTo>
                <a:lnTo>
                  <a:pt x="815" y="2899"/>
                </a:lnTo>
                <a:lnTo>
                  <a:pt x="826" y="2896"/>
                </a:lnTo>
                <a:lnTo>
                  <a:pt x="839" y="2891"/>
                </a:lnTo>
                <a:lnTo>
                  <a:pt x="852" y="2884"/>
                </a:lnTo>
                <a:lnTo>
                  <a:pt x="865" y="2874"/>
                </a:lnTo>
                <a:lnTo>
                  <a:pt x="879" y="2860"/>
                </a:lnTo>
                <a:lnTo>
                  <a:pt x="894" y="2844"/>
                </a:lnTo>
                <a:lnTo>
                  <a:pt x="907" y="2824"/>
                </a:lnTo>
                <a:lnTo>
                  <a:pt x="921" y="2801"/>
                </a:lnTo>
                <a:lnTo>
                  <a:pt x="921" y="2801"/>
                </a:lnTo>
                <a:lnTo>
                  <a:pt x="924" y="2797"/>
                </a:lnTo>
                <a:lnTo>
                  <a:pt x="927" y="2793"/>
                </a:lnTo>
                <a:lnTo>
                  <a:pt x="930" y="2791"/>
                </a:lnTo>
                <a:lnTo>
                  <a:pt x="935" y="2789"/>
                </a:lnTo>
                <a:lnTo>
                  <a:pt x="939" y="2788"/>
                </a:lnTo>
                <a:lnTo>
                  <a:pt x="943" y="2788"/>
                </a:lnTo>
                <a:lnTo>
                  <a:pt x="951" y="2788"/>
                </a:lnTo>
                <a:lnTo>
                  <a:pt x="970" y="2790"/>
                </a:lnTo>
                <a:lnTo>
                  <a:pt x="982" y="2790"/>
                </a:lnTo>
                <a:lnTo>
                  <a:pt x="987" y="2789"/>
                </a:lnTo>
                <a:lnTo>
                  <a:pt x="992" y="2788"/>
                </a:lnTo>
                <a:lnTo>
                  <a:pt x="992" y="2788"/>
                </a:lnTo>
                <a:lnTo>
                  <a:pt x="1010" y="2782"/>
                </a:lnTo>
                <a:lnTo>
                  <a:pt x="1017" y="2777"/>
                </a:lnTo>
                <a:lnTo>
                  <a:pt x="1024" y="2773"/>
                </a:lnTo>
                <a:lnTo>
                  <a:pt x="1029" y="2770"/>
                </a:lnTo>
                <a:lnTo>
                  <a:pt x="1033" y="2766"/>
                </a:lnTo>
                <a:lnTo>
                  <a:pt x="1036" y="2762"/>
                </a:lnTo>
                <a:lnTo>
                  <a:pt x="1039" y="2757"/>
                </a:lnTo>
                <a:lnTo>
                  <a:pt x="1041" y="2753"/>
                </a:lnTo>
                <a:lnTo>
                  <a:pt x="1042" y="2748"/>
                </a:lnTo>
                <a:lnTo>
                  <a:pt x="1043" y="2739"/>
                </a:lnTo>
                <a:lnTo>
                  <a:pt x="1042" y="2728"/>
                </a:lnTo>
                <a:lnTo>
                  <a:pt x="1040" y="2718"/>
                </a:lnTo>
                <a:lnTo>
                  <a:pt x="1035" y="2696"/>
                </a:lnTo>
                <a:lnTo>
                  <a:pt x="1034" y="2685"/>
                </a:lnTo>
                <a:lnTo>
                  <a:pt x="1033" y="2673"/>
                </a:lnTo>
                <a:lnTo>
                  <a:pt x="1034" y="2662"/>
                </a:lnTo>
                <a:lnTo>
                  <a:pt x="1036" y="2657"/>
                </a:lnTo>
                <a:lnTo>
                  <a:pt x="1038" y="2651"/>
                </a:lnTo>
                <a:lnTo>
                  <a:pt x="1040" y="2646"/>
                </a:lnTo>
                <a:lnTo>
                  <a:pt x="1044" y="2640"/>
                </a:lnTo>
                <a:lnTo>
                  <a:pt x="1048" y="2634"/>
                </a:lnTo>
                <a:lnTo>
                  <a:pt x="1054" y="2629"/>
                </a:lnTo>
                <a:lnTo>
                  <a:pt x="1054" y="2629"/>
                </a:lnTo>
                <a:lnTo>
                  <a:pt x="1069" y="2616"/>
                </a:lnTo>
                <a:lnTo>
                  <a:pt x="1084" y="2603"/>
                </a:lnTo>
                <a:lnTo>
                  <a:pt x="1099" y="2591"/>
                </a:lnTo>
                <a:lnTo>
                  <a:pt x="1115" y="2579"/>
                </a:lnTo>
                <a:lnTo>
                  <a:pt x="1146" y="2559"/>
                </a:lnTo>
                <a:lnTo>
                  <a:pt x="1178" y="2540"/>
                </a:lnTo>
                <a:lnTo>
                  <a:pt x="1210" y="2524"/>
                </a:lnTo>
                <a:lnTo>
                  <a:pt x="1241" y="2509"/>
                </a:lnTo>
                <a:lnTo>
                  <a:pt x="1273" y="2494"/>
                </a:lnTo>
                <a:lnTo>
                  <a:pt x="1304" y="2482"/>
                </a:lnTo>
                <a:lnTo>
                  <a:pt x="1304" y="2482"/>
                </a:lnTo>
                <a:lnTo>
                  <a:pt x="1303" y="2486"/>
                </a:lnTo>
                <a:lnTo>
                  <a:pt x="1299" y="2498"/>
                </a:lnTo>
                <a:lnTo>
                  <a:pt x="1294" y="2518"/>
                </a:lnTo>
                <a:lnTo>
                  <a:pt x="1291" y="2541"/>
                </a:lnTo>
                <a:lnTo>
                  <a:pt x="1290" y="2556"/>
                </a:lnTo>
                <a:lnTo>
                  <a:pt x="1290" y="2570"/>
                </a:lnTo>
                <a:lnTo>
                  <a:pt x="1291" y="2585"/>
                </a:lnTo>
                <a:lnTo>
                  <a:pt x="1292" y="2602"/>
                </a:lnTo>
                <a:lnTo>
                  <a:pt x="1296" y="2618"/>
                </a:lnTo>
                <a:lnTo>
                  <a:pt x="1301" y="2634"/>
                </a:lnTo>
                <a:lnTo>
                  <a:pt x="1306" y="2652"/>
                </a:lnTo>
                <a:lnTo>
                  <a:pt x="1314" y="2669"/>
                </a:lnTo>
                <a:lnTo>
                  <a:pt x="1640" y="2585"/>
                </a:lnTo>
                <a:lnTo>
                  <a:pt x="1640" y="2585"/>
                </a:lnTo>
                <a:lnTo>
                  <a:pt x="1634" y="2569"/>
                </a:lnTo>
                <a:lnTo>
                  <a:pt x="1631" y="2553"/>
                </a:lnTo>
                <a:lnTo>
                  <a:pt x="1629" y="2535"/>
                </a:lnTo>
                <a:lnTo>
                  <a:pt x="1629" y="2518"/>
                </a:lnTo>
                <a:lnTo>
                  <a:pt x="1631" y="2500"/>
                </a:lnTo>
                <a:lnTo>
                  <a:pt x="1634" y="2483"/>
                </a:lnTo>
                <a:lnTo>
                  <a:pt x="1638" y="2466"/>
                </a:lnTo>
                <a:lnTo>
                  <a:pt x="1644" y="2447"/>
                </a:lnTo>
                <a:lnTo>
                  <a:pt x="1651" y="2430"/>
                </a:lnTo>
                <a:lnTo>
                  <a:pt x="1660" y="2411"/>
                </a:lnTo>
                <a:lnTo>
                  <a:pt x="1669" y="2394"/>
                </a:lnTo>
                <a:lnTo>
                  <a:pt x="1679" y="2377"/>
                </a:lnTo>
                <a:lnTo>
                  <a:pt x="1689" y="2359"/>
                </a:lnTo>
                <a:lnTo>
                  <a:pt x="1701" y="2342"/>
                </a:lnTo>
                <a:lnTo>
                  <a:pt x="1725" y="2310"/>
                </a:lnTo>
                <a:lnTo>
                  <a:pt x="1725" y="2310"/>
                </a:lnTo>
                <a:lnTo>
                  <a:pt x="1726" y="2309"/>
                </a:lnTo>
                <a:lnTo>
                  <a:pt x="1727" y="2309"/>
                </a:lnTo>
                <a:lnTo>
                  <a:pt x="1728" y="2313"/>
                </a:lnTo>
                <a:lnTo>
                  <a:pt x="1725" y="2335"/>
                </a:lnTo>
                <a:lnTo>
                  <a:pt x="1721" y="2368"/>
                </a:lnTo>
                <a:lnTo>
                  <a:pt x="1715" y="2410"/>
                </a:lnTo>
                <a:lnTo>
                  <a:pt x="1713" y="2433"/>
                </a:lnTo>
                <a:lnTo>
                  <a:pt x="1711" y="2456"/>
                </a:lnTo>
                <a:lnTo>
                  <a:pt x="1711" y="2478"/>
                </a:lnTo>
                <a:lnTo>
                  <a:pt x="1711" y="2499"/>
                </a:lnTo>
                <a:lnTo>
                  <a:pt x="1713" y="2519"/>
                </a:lnTo>
                <a:lnTo>
                  <a:pt x="1716" y="2536"/>
                </a:lnTo>
                <a:lnTo>
                  <a:pt x="1719" y="2544"/>
                </a:lnTo>
                <a:lnTo>
                  <a:pt x="1722" y="2551"/>
                </a:lnTo>
                <a:lnTo>
                  <a:pt x="1726" y="2557"/>
                </a:lnTo>
                <a:lnTo>
                  <a:pt x="1730" y="2562"/>
                </a:lnTo>
                <a:lnTo>
                  <a:pt x="2050" y="2479"/>
                </a:lnTo>
                <a:lnTo>
                  <a:pt x="2050" y="2479"/>
                </a:lnTo>
                <a:lnTo>
                  <a:pt x="2046" y="2469"/>
                </a:lnTo>
                <a:lnTo>
                  <a:pt x="2043" y="2457"/>
                </a:lnTo>
                <a:lnTo>
                  <a:pt x="2041" y="2446"/>
                </a:lnTo>
                <a:lnTo>
                  <a:pt x="2039" y="2434"/>
                </a:lnTo>
                <a:lnTo>
                  <a:pt x="2038" y="2422"/>
                </a:lnTo>
                <a:lnTo>
                  <a:pt x="2038" y="2409"/>
                </a:lnTo>
                <a:lnTo>
                  <a:pt x="2039" y="2383"/>
                </a:lnTo>
                <a:lnTo>
                  <a:pt x="2043" y="2356"/>
                </a:lnTo>
                <a:lnTo>
                  <a:pt x="2048" y="2330"/>
                </a:lnTo>
                <a:lnTo>
                  <a:pt x="2055" y="2303"/>
                </a:lnTo>
                <a:lnTo>
                  <a:pt x="2064" y="2279"/>
                </a:lnTo>
                <a:lnTo>
                  <a:pt x="2064" y="2279"/>
                </a:lnTo>
                <a:lnTo>
                  <a:pt x="2072" y="2306"/>
                </a:lnTo>
                <a:lnTo>
                  <a:pt x="2079" y="2335"/>
                </a:lnTo>
                <a:lnTo>
                  <a:pt x="2088" y="2362"/>
                </a:lnTo>
                <a:lnTo>
                  <a:pt x="2098" y="2390"/>
                </a:lnTo>
                <a:lnTo>
                  <a:pt x="2108" y="2417"/>
                </a:lnTo>
                <a:lnTo>
                  <a:pt x="2121" y="2443"/>
                </a:lnTo>
                <a:lnTo>
                  <a:pt x="2135" y="2469"/>
                </a:lnTo>
                <a:lnTo>
                  <a:pt x="2149" y="2494"/>
                </a:lnTo>
                <a:lnTo>
                  <a:pt x="2166" y="2519"/>
                </a:lnTo>
                <a:lnTo>
                  <a:pt x="2183" y="2541"/>
                </a:lnTo>
                <a:lnTo>
                  <a:pt x="2201" y="2563"/>
                </a:lnTo>
                <a:lnTo>
                  <a:pt x="2222" y="2583"/>
                </a:lnTo>
                <a:lnTo>
                  <a:pt x="2244" y="2603"/>
                </a:lnTo>
                <a:lnTo>
                  <a:pt x="2268" y="2619"/>
                </a:lnTo>
                <a:lnTo>
                  <a:pt x="2280" y="2627"/>
                </a:lnTo>
                <a:lnTo>
                  <a:pt x="2292" y="2634"/>
                </a:lnTo>
                <a:lnTo>
                  <a:pt x="2306" y="2641"/>
                </a:lnTo>
                <a:lnTo>
                  <a:pt x="2320" y="2648"/>
                </a:lnTo>
                <a:lnTo>
                  <a:pt x="2320" y="2648"/>
                </a:lnTo>
                <a:lnTo>
                  <a:pt x="2365" y="2667"/>
                </a:lnTo>
                <a:lnTo>
                  <a:pt x="2410" y="2685"/>
                </a:lnTo>
                <a:lnTo>
                  <a:pt x="2454" y="2702"/>
                </a:lnTo>
                <a:lnTo>
                  <a:pt x="2499" y="2718"/>
                </a:lnTo>
                <a:lnTo>
                  <a:pt x="2544" y="2733"/>
                </a:lnTo>
                <a:lnTo>
                  <a:pt x="2589" y="2749"/>
                </a:lnTo>
                <a:lnTo>
                  <a:pt x="2683" y="2778"/>
                </a:lnTo>
                <a:lnTo>
                  <a:pt x="2782" y="2807"/>
                </a:lnTo>
                <a:lnTo>
                  <a:pt x="2889" y="2838"/>
                </a:lnTo>
                <a:lnTo>
                  <a:pt x="3005" y="2872"/>
                </a:lnTo>
                <a:lnTo>
                  <a:pt x="3133" y="2908"/>
                </a:lnTo>
                <a:lnTo>
                  <a:pt x="3133" y="2908"/>
                </a:lnTo>
                <a:lnTo>
                  <a:pt x="3205" y="2931"/>
                </a:lnTo>
                <a:lnTo>
                  <a:pt x="3273" y="2954"/>
                </a:lnTo>
                <a:lnTo>
                  <a:pt x="3305" y="2966"/>
                </a:lnTo>
                <a:lnTo>
                  <a:pt x="3333" y="2977"/>
                </a:lnTo>
                <a:lnTo>
                  <a:pt x="3358" y="2987"/>
                </a:lnTo>
                <a:lnTo>
                  <a:pt x="3377" y="2996"/>
                </a:lnTo>
                <a:lnTo>
                  <a:pt x="3377" y="2996"/>
                </a:lnTo>
                <a:lnTo>
                  <a:pt x="3383" y="2999"/>
                </a:lnTo>
                <a:lnTo>
                  <a:pt x="3389" y="3003"/>
                </a:lnTo>
                <a:lnTo>
                  <a:pt x="3393" y="3006"/>
                </a:lnTo>
                <a:lnTo>
                  <a:pt x="3397" y="3011"/>
                </a:lnTo>
                <a:lnTo>
                  <a:pt x="3399" y="3015"/>
                </a:lnTo>
                <a:lnTo>
                  <a:pt x="3401" y="3020"/>
                </a:lnTo>
                <a:lnTo>
                  <a:pt x="3402" y="3024"/>
                </a:lnTo>
                <a:lnTo>
                  <a:pt x="3402" y="3028"/>
                </a:lnTo>
                <a:lnTo>
                  <a:pt x="3401" y="3037"/>
                </a:lnTo>
                <a:lnTo>
                  <a:pt x="3397" y="3046"/>
                </a:lnTo>
                <a:lnTo>
                  <a:pt x="3392" y="3055"/>
                </a:lnTo>
                <a:lnTo>
                  <a:pt x="3386" y="3064"/>
                </a:lnTo>
                <a:lnTo>
                  <a:pt x="3378" y="3072"/>
                </a:lnTo>
                <a:lnTo>
                  <a:pt x="3371" y="3080"/>
                </a:lnTo>
                <a:lnTo>
                  <a:pt x="3357" y="3092"/>
                </a:lnTo>
                <a:lnTo>
                  <a:pt x="3346" y="3102"/>
                </a:lnTo>
                <a:lnTo>
                  <a:pt x="3341" y="3105"/>
                </a:lnTo>
                <a:lnTo>
                  <a:pt x="3341" y="3105"/>
                </a:lnTo>
                <a:lnTo>
                  <a:pt x="3355" y="3113"/>
                </a:lnTo>
                <a:lnTo>
                  <a:pt x="3371" y="3121"/>
                </a:lnTo>
                <a:lnTo>
                  <a:pt x="3411" y="3139"/>
                </a:lnTo>
                <a:lnTo>
                  <a:pt x="3435" y="3152"/>
                </a:lnTo>
                <a:lnTo>
                  <a:pt x="3461" y="3167"/>
                </a:lnTo>
                <a:lnTo>
                  <a:pt x="3492" y="3186"/>
                </a:lnTo>
                <a:lnTo>
                  <a:pt x="3527" y="3211"/>
                </a:lnTo>
                <a:lnTo>
                  <a:pt x="3527" y="3211"/>
                </a:lnTo>
                <a:lnTo>
                  <a:pt x="3545" y="3226"/>
                </a:lnTo>
                <a:lnTo>
                  <a:pt x="3563" y="3244"/>
                </a:lnTo>
                <a:lnTo>
                  <a:pt x="3580" y="3263"/>
                </a:lnTo>
                <a:lnTo>
                  <a:pt x="3595" y="3284"/>
                </a:lnTo>
                <a:lnTo>
                  <a:pt x="3608" y="3305"/>
                </a:lnTo>
                <a:lnTo>
                  <a:pt x="3622" y="3329"/>
                </a:lnTo>
                <a:lnTo>
                  <a:pt x="3634" y="3352"/>
                </a:lnTo>
                <a:lnTo>
                  <a:pt x="3645" y="3378"/>
                </a:lnTo>
                <a:lnTo>
                  <a:pt x="3655" y="3404"/>
                </a:lnTo>
                <a:lnTo>
                  <a:pt x="3665" y="3432"/>
                </a:lnTo>
                <a:lnTo>
                  <a:pt x="3674" y="3460"/>
                </a:lnTo>
                <a:lnTo>
                  <a:pt x="3682" y="3489"/>
                </a:lnTo>
                <a:lnTo>
                  <a:pt x="3698" y="3549"/>
                </a:lnTo>
                <a:lnTo>
                  <a:pt x="3714" y="3612"/>
                </a:lnTo>
                <a:lnTo>
                  <a:pt x="3714" y="3612"/>
                </a:lnTo>
                <a:lnTo>
                  <a:pt x="3725" y="3662"/>
                </a:lnTo>
                <a:lnTo>
                  <a:pt x="3734" y="3715"/>
                </a:lnTo>
                <a:lnTo>
                  <a:pt x="3742" y="3768"/>
                </a:lnTo>
                <a:lnTo>
                  <a:pt x="3744" y="3795"/>
                </a:lnTo>
                <a:lnTo>
                  <a:pt x="3746" y="3819"/>
                </a:lnTo>
                <a:lnTo>
                  <a:pt x="3748" y="3844"/>
                </a:lnTo>
                <a:lnTo>
                  <a:pt x="3749" y="3867"/>
                </a:lnTo>
                <a:lnTo>
                  <a:pt x="3748" y="3889"/>
                </a:lnTo>
                <a:lnTo>
                  <a:pt x="3745" y="3909"/>
                </a:lnTo>
                <a:lnTo>
                  <a:pt x="3742" y="3928"/>
                </a:lnTo>
                <a:lnTo>
                  <a:pt x="3737" y="3944"/>
                </a:lnTo>
                <a:lnTo>
                  <a:pt x="3731" y="3957"/>
                </a:lnTo>
                <a:lnTo>
                  <a:pt x="3728" y="3963"/>
                </a:lnTo>
                <a:lnTo>
                  <a:pt x="3724" y="3969"/>
                </a:lnTo>
                <a:lnTo>
                  <a:pt x="3724" y="3969"/>
                </a:lnTo>
                <a:lnTo>
                  <a:pt x="3715" y="3979"/>
                </a:lnTo>
                <a:lnTo>
                  <a:pt x="3705" y="3989"/>
                </a:lnTo>
                <a:lnTo>
                  <a:pt x="3691" y="3998"/>
                </a:lnTo>
                <a:lnTo>
                  <a:pt x="3683" y="4003"/>
                </a:lnTo>
                <a:lnTo>
                  <a:pt x="3673" y="4008"/>
                </a:lnTo>
                <a:lnTo>
                  <a:pt x="3663" y="4014"/>
                </a:lnTo>
                <a:lnTo>
                  <a:pt x="3650" y="4019"/>
                </a:lnTo>
                <a:lnTo>
                  <a:pt x="3621" y="4028"/>
                </a:lnTo>
                <a:lnTo>
                  <a:pt x="3582" y="4038"/>
                </a:lnTo>
                <a:lnTo>
                  <a:pt x="3535" y="4048"/>
                </a:lnTo>
                <a:lnTo>
                  <a:pt x="3560" y="4171"/>
                </a:lnTo>
                <a:lnTo>
                  <a:pt x="3560" y="4171"/>
                </a:lnTo>
                <a:lnTo>
                  <a:pt x="3579" y="4172"/>
                </a:lnTo>
                <a:lnTo>
                  <a:pt x="3597" y="4172"/>
                </a:lnTo>
                <a:lnTo>
                  <a:pt x="3615" y="4171"/>
                </a:lnTo>
                <a:lnTo>
                  <a:pt x="3631" y="4169"/>
                </a:lnTo>
                <a:lnTo>
                  <a:pt x="3646" y="4167"/>
                </a:lnTo>
                <a:lnTo>
                  <a:pt x="3662" y="4164"/>
                </a:lnTo>
                <a:lnTo>
                  <a:pt x="3688" y="4157"/>
                </a:lnTo>
                <a:lnTo>
                  <a:pt x="3711" y="4150"/>
                </a:lnTo>
                <a:lnTo>
                  <a:pt x="3728" y="4143"/>
                </a:lnTo>
                <a:lnTo>
                  <a:pt x="3742" y="4137"/>
                </a:lnTo>
                <a:lnTo>
                  <a:pt x="3742" y="4137"/>
                </a:lnTo>
                <a:lnTo>
                  <a:pt x="3736" y="4143"/>
                </a:lnTo>
                <a:lnTo>
                  <a:pt x="3730" y="4151"/>
                </a:lnTo>
                <a:lnTo>
                  <a:pt x="3722" y="4161"/>
                </a:lnTo>
                <a:lnTo>
                  <a:pt x="3722" y="4161"/>
                </a:lnTo>
                <a:lnTo>
                  <a:pt x="3711" y="4177"/>
                </a:lnTo>
                <a:lnTo>
                  <a:pt x="3700" y="4194"/>
                </a:lnTo>
                <a:lnTo>
                  <a:pt x="3692" y="4209"/>
                </a:lnTo>
                <a:lnTo>
                  <a:pt x="3685" y="4224"/>
                </a:lnTo>
                <a:lnTo>
                  <a:pt x="3680" y="4240"/>
                </a:lnTo>
                <a:lnTo>
                  <a:pt x="3675" y="4257"/>
                </a:lnTo>
                <a:lnTo>
                  <a:pt x="3672" y="4274"/>
                </a:lnTo>
                <a:lnTo>
                  <a:pt x="3669" y="4295"/>
                </a:lnTo>
                <a:lnTo>
                  <a:pt x="3799" y="4379"/>
                </a:lnTo>
                <a:lnTo>
                  <a:pt x="3799" y="4379"/>
                </a:lnTo>
                <a:lnTo>
                  <a:pt x="3812" y="4338"/>
                </a:lnTo>
                <a:lnTo>
                  <a:pt x="3826" y="4298"/>
                </a:lnTo>
                <a:lnTo>
                  <a:pt x="3841" y="4262"/>
                </a:lnTo>
                <a:lnTo>
                  <a:pt x="3855" y="4229"/>
                </a:lnTo>
                <a:lnTo>
                  <a:pt x="3870" y="4202"/>
                </a:lnTo>
                <a:lnTo>
                  <a:pt x="3877" y="4189"/>
                </a:lnTo>
                <a:lnTo>
                  <a:pt x="3885" y="4179"/>
                </a:lnTo>
                <a:lnTo>
                  <a:pt x="3892" y="4170"/>
                </a:lnTo>
                <a:lnTo>
                  <a:pt x="3899" y="4163"/>
                </a:lnTo>
                <a:lnTo>
                  <a:pt x="3906" y="4158"/>
                </a:lnTo>
                <a:lnTo>
                  <a:pt x="3913" y="4154"/>
                </a:lnTo>
                <a:lnTo>
                  <a:pt x="3913" y="4154"/>
                </a:lnTo>
                <a:lnTo>
                  <a:pt x="3919" y="4152"/>
                </a:lnTo>
                <a:lnTo>
                  <a:pt x="3926" y="4152"/>
                </a:lnTo>
                <a:lnTo>
                  <a:pt x="3935" y="4152"/>
                </a:lnTo>
                <a:lnTo>
                  <a:pt x="3944" y="4153"/>
                </a:lnTo>
                <a:lnTo>
                  <a:pt x="3954" y="4155"/>
                </a:lnTo>
                <a:lnTo>
                  <a:pt x="3965" y="4157"/>
                </a:lnTo>
                <a:lnTo>
                  <a:pt x="3990" y="4166"/>
                </a:lnTo>
                <a:lnTo>
                  <a:pt x="4017" y="4177"/>
                </a:lnTo>
                <a:lnTo>
                  <a:pt x="4047" y="4192"/>
                </a:lnTo>
                <a:lnTo>
                  <a:pt x="4078" y="4212"/>
                </a:lnTo>
                <a:lnTo>
                  <a:pt x="4110" y="4233"/>
                </a:lnTo>
                <a:lnTo>
                  <a:pt x="4127" y="4246"/>
                </a:lnTo>
                <a:lnTo>
                  <a:pt x="4143" y="4259"/>
                </a:lnTo>
                <a:lnTo>
                  <a:pt x="4160" y="4273"/>
                </a:lnTo>
                <a:lnTo>
                  <a:pt x="4176" y="4288"/>
                </a:lnTo>
                <a:lnTo>
                  <a:pt x="4192" y="4303"/>
                </a:lnTo>
                <a:lnTo>
                  <a:pt x="4208" y="4319"/>
                </a:lnTo>
                <a:lnTo>
                  <a:pt x="4224" y="4337"/>
                </a:lnTo>
                <a:lnTo>
                  <a:pt x="4239" y="4355"/>
                </a:lnTo>
                <a:lnTo>
                  <a:pt x="4254" y="4373"/>
                </a:lnTo>
                <a:lnTo>
                  <a:pt x="4268" y="4393"/>
                </a:lnTo>
                <a:lnTo>
                  <a:pt x="4282" y="4413"/>
                </a:lnTo>
                <a:lnTo>
                  <a:pt x="4296" y="4435"/>
                </a:lnTo>
                <a:lnTo>
                  <a:pt x="4308" y="4456"/>
                </a:lnTo>
                <a:lnTo>
                  <a:pt x="4320" y="4479"/>
                </a:lnTo>
                <a:lnTo>
                  <a:pt x="4331" y="4502"/>
                </a:lnTo>
                <a:lnTo>
                  <a:pt x="4342" y="4527"/>
                </a:lnTo>
                <a:lnTo>
                  <a:pt x="4342" y="4527"/>
                </a:lnTo>
                <a:lnTo>
                  <a:pt x="4347" y="4541"/>
                </a:lnTo>
                <a:lnTo>
                  <a:pt x="4352" y="4558"/>
                </a:lnTo>
                <a:lnTo>
                  <a:pt x="4356" y="4574"/>
                </a:lnTo>
                <a:lnTo>
                  <a:pt x="4360" y="4591"/>
                </a:lnTo>
                <a:lnTo>
                  <a:pt x="4363" y="4610"/>
                </a:lnTo>
                <a:lnTo>
                  <a:pt x="4366" y="4628"/>
                </a:lnTo>
                <a:lnTo>
                  <a:pt x="4370" y="4667"/>
                </a:lnTo>
                <a:lnTo>
                  <a:pt x="4372" y="4706"/>
                </a:lnTo>
                <a:lnTo>
                  <a:pt x="4371" y="4747"/>
                </a:lnTo>
                <a:lnTo>
                  <a:pt x="4370" y="4767"/>
                </a:lnTo>
                <a:lnTo>
                  <a:pt x="4369" y="4787"/>
                </a:lnTo>
                <a:lnTo>
                  <a:pt x="4366" y="4807"/>
                </a:lnTo>
                <a:lnTo>
                  <a:pt x="4363" y="4826"/>
                </a:lnTo>
                <a:lnTo>
                  <a:pt x="4360" y="4846"/>
                </a:lnTo>
                <a:lnTo>
                  <a:pt x="4356" y="4864"/>
                </a:lnTo>
                <a:lnTo>
                  <a:pt x="4351" y="4883"/>
                </a:lnTo>
                <a:lnTo>
                  <a:pt x="4345" y="4900"/>
                </a:lnTo>
                <a:lnTo>
                  <a:pt x="4339" y="4917"/>
                </a:lnTo>
                <a:lnTo>
                  <a:pt x="4332" y="4933"/>
                </a:lnTo>
                <a:lnTo>
                  <a:pt x="4324" y="4948"/>
                </a:lnTo>
                <a:lnTo>
                  <a:pt x="4316" y="4962"/>
                </a:lnTo>
                <a:lnTo>
                  <a:pt x="4307" y="4976"/>
                </a:lnTo>
                <a:lnTo>
                  <a:pt x="4298" y="4988"/>
                </a:lnTo>
                <a:lnTo>
                  <a:pt x="4287" y="4999"/>
                </a:lnTo>
                <a:lnTo>
                  <a:pt x="4276" y="5008"/>
                </a:lnTo>
                <a:lnTo>
                  <a:pt x="4264" y="5017"/>
                </a:lnTo>
                <a:lnTo>
                  <a:pt x="4252" y="5024"/>
                </a:lnTo>
                <a:lnTo>
                  <a:pt x="4238" y="5029"/>
                </a:lnTo>
                <a:lnTo>
                  <a:pt x="4224" y="5032"/>
                </a:lnTo>
                <a:lnTo>
                  <a:pt x="4224" y="5032"/>
                </a:lnTo>
                <a:lnTo>
                  <a:pt x="4216" y="5033"/>
                </a:lnTo>
                <a:lnTo>
                  <a:pt x="4208" y="5033"/>
                </a:lnTo>
                <a:lnTo>
                  <a:pt x="4198" y="5032"/>
                </a:lnTo>
                <a:lnTo>
                  <a:pt x="4188" y="5030"/>
                </a:lnTo>
                <a:lnTo>
                  <a:pt x="4168" y="5025"/>
                </a:lnTo>
                <a:lnTo>
                  <a:pt x="4145" y="5017"/>
                </a:lnTo>
                <a:lnTo>
                  <a:pt x="4123" y="5006"/>
                </a:lnTo>
                <a:lnTo>
                  <a:pt x="4099" y="4995"/>
                </a:lnTo>
                <a:lnTo>
                  <a:pt x="4051" y="4973"/>
                </a:lnTo>
                <a:lnTo>
                  <a:pt x="4028" y="4961"/>
                </a:lnTo>
                <a:lnTo>
                  <a:pt x="4005" y="4952"/>
                </a:lnTo>
                <a:lnTo>
                  <a:pt x="3984" y="4945"/>
                </a:lnTo>
                <a:lnTo>
                  <a:pt x="3964" y="4940"/>
                </a:lnTo>
                <a:lnTo>
                  <a:pt x="3955" y="4939"/>
                </a:lnTo>
                <a:lnTo>
                  <a:pt x="3947" y="4938"/>
                </a:lnTo>
                <a:lnTo>
                  <a:pt x="3939" y="4939"/>
                </a:lnTo>
                <a:lnTo>
                  <a:pt x="3932" y="4940"/>
                </a:lnTo>
                <a:lnTo>
                  <a:pt x="3924" y="4943"/>
                </a:lnTo>
                <a:lnTo>
                  <a:pt x="3919" y="4947"/>
                </a:lnTo>
                <a:lnTo>
                  <a:pt x="3914" y="4952"/>
                </a:lnTo>
                <a:lnTo>
                  <a:pt x="3909" y="4958"/>
                </a:lnTo>
                <a:lnTo>
                  <a:pt x="3909" y="4958"/>
                </a:lnTo>
                <a:lnTo>
                  <a:pt x="3905" y="4965"/>
                </a:lnTo>
                <a:lnTo>
                  <a:pt x="3900" y="4973"/>
                </a:lnTo>
                <a:lnTo>
                  <a:pt x="3893" y="4979"/>
                </a:lnTo>
                <a:lnTo>
                  <a:pt x="3886" y="4985"/>
                </a:lnTo>
                <a:lnTo>
                  <a:pt x="3869" y="4996"/>
                </a:lnTo>
                <a:lnTo>
                  <a:pt x="3851" y="5006"/>
                </a:lnTo>
                <a:lnTo>
                  <a:pt x="3810" y="5028"/>
                </a:lnTo>
                <a:lnTo>
                  <a:pt x="3789" y="5039"/>
                </a:lnTo>
                <a:lnTo>
                  <a:pt x="3770" y="5052"/>
                </a:lnTo>
                <a:lnTo>
                  <a:pt x="3761" y="5058"/>
                </a:lnTo>
                <a:lnTo>
                  <a:pt x="3752" y="5067"/>
                </a:lnTo>
                <a:lnTo>
                  <a:pt x="3743" y="5074"/>
                </a:lnTo>
                <a:lnTo>
                  <a:pt x="3735" y="5083"/>
                </a:lnTo>
                <a:lnTo>
                  <a:pt x="3728" y="5092"/>
                </a:lnTo>
                <a:lnTo>
                  <a:pt x="3722" y="5102"/>
                </a:lnTo>
                <a:lnTo>
                  <a:pt x="3717" y="5113"/>
                </a:lnTo>
                <a:lnTo>
                  <a:pt x="3713" y="5125"/>
                </a:lnTo>
                <a:lnTo>
                  <a:pt x="3710" y="5137"/>
                </a:lnTo>
                <a:lnTo>
                  <a:pt x="3708" y="5151"/>
                </a:lnTo>
                <a:lnTo>
                  <a:pt x="3707" y="5165"/>
                </a:lnTo>
                <a:lnTo>
                  <a:pt x="3707" y="5181"/>
                </a:lnTo>
                <a:lnTo>
                  <a:pt x="3709" y="5198"/>
                </a:lnTo>
                <a:lnTo>
                  <a:pt x="3713" y="5215"/>
                </a:lnTo>
                <a:lnTo>
                  <a:pt x="3718" y="5234"/>
                </a:lnTo>
                <a:lnTo>
                  <a:pt x="3724" y="5255"/>
                </a:lnTo>
                <a:lnTo>
                  <a:pt x="3724" y="5255"/>
                </a:lnTo>
                <a:lnTo>
                  <a:pt x="3741" y="5234"/>
                </a:lnTo>
                <a:lnTo>
                  <a:pt x="3759" y="5213"/>
                </a:lnTo>
                <a:lnTo>
                  <a:pt x="3776" y="5194"/>
                </a:lnTo>
                <a:lnTo>
                  <a:pt x="3794" y="5178"/>
                </a:lnTo>
                <a:lnTo>
                  <a:pt x="3802" y="5171"/>
                </a:lnTo>
                <a:lnTo>
                  <a:pt x="3811" y="5165"/>
                </a:lnTo>
                <a:lnTo>
                  <a:pt x="3819" y="5159"/>
                </a:lnTo>
                <a:lnTo>
                  <a:pt x="3827" y="5155"/>
                </a:lnTo>
                <a:lnTo>
                  <a:pt x="3835" y="5153"/>
                </a:lnTo>
                <a:lnTo>
                  <a:pt x="3843" y="5151"/>
                </a:lnTo>
                <a:lnTo>
                  <a:pt x="3850" y="5151"/>
                </a:lnTo>
                <a:lnTo>
                  <a:pt x="3857" y="5153"/>
                </a:lnTo>
                <a:lnTo>
                  <a:pt x="3857" y="5153"/>
                </a:lnTo>
                <a:lnTo>
                  <a:pt x="3861" y="5155"/>
                </a:lnTo>
                <a:lnTo>
                  <a:pt x="3864" y="5157"/>
                </a:lnTo>
                <a:lnTo>
                  <a:pt x="3870" y="5163"/>
                </a:lnTo>
                <a:lnTo>
                  <a:pt x="3875" y="5171"/>
                </a:lnTo>
                <a:lnTo>
                  <a:pt x="3879" y="5179"/>
                </a:lnTo>
                <a:lnTo>
                  <a:pt x="3888" y="5200"/>
                </a:lnTo>
                <a:lnTo>
                  <a:pt x="3894" y="5210"/>
                </a:lnTo>
                <a:lnTo>
                  <a:pt x="3901" y="5220"/>
                </a:lnTo>
                <a:lnTo>
                  <a:pt x="3901" y="5220"/>
                </a:lnTo>
                <a:lnTo>
                  <a:pt x="3904" y="5223"/>
                </a:lnTo>
                <a:lnTo>
                  <a:pt x="3908" y="5225"/>
                </a:lnTo>
                <a:lnTo>
                  <a:pt x="3913" y="5227"/>
                </a:lnTo>
                <a:lnTo>
                  <a:pt x="3919" y="5228"/>
                </a:lnTo>
                <a:lnTo>
                  <a:pt x="3934" y="5230"/>
                </a:lnTo>
                <a:lnTo>
                  <a:pt x="3950" y="5230"/>
                </a:lnTo>
                <a:lnTo>
                  <a:pt x="3968" y="5229"/>
                </a:lnTo>
                <a:lnTo>
                  <a:pt x="3989" y="5227"/>
                </a:lnTo>
                <a:lnTo>
                  <a:pt x="4032" y="5223"/>
                </a:lnTo>
                <a:lnTo>
                  <a:pt x="4074" y="5219"/>
                </a:lnTo>
                <a:lnTo>
                  <a:pt x="4093" y="5217"/>
                </a:lnTo>
                <a:lnTo>
                  <a:pt x="4110" y="5217"/>
                </a:lnTo>
                <a:lnTo>
                  <a:pt x="4126" y="5217"/>
                </a:lnTo>
                <a:lnTo>
                  <a:pt x="4137" y="5219"/>
                </a:lnTo>
                <a:lnTo>
                  <a:pt x="4142" y="5221"/>
                </a:lnTo>
                <a:lnTo>
                  <a:pt x="4146" y="5223"/>
                </a:lnTo>
                <a:lnTo>
                  <a:pt x="4148" y="5225"/>
                </a:lnTo>
                <a:lnTo>
                  <a:pt x="4150" y="5228"/>
                </a:lnTo>
                <a:lnTo>
                  <a:pt x="4150" y="5228"/>
                </a:lnTo>
                <a:lnTo>
                  <a:pt x="4151" y="5231"/>
                </a:lnTo>
                <a:lnTo>
                  <a:pt x="4150" y="5234"/>
                </a:lnTo>
                <a:lnTo>
                  <a:pt x="4149" y="5236"/>
                </a:lnTo>
                <a:lnTo>
                  <a:pt x="4148" y="5238"/>
                </a:lnTo>
                <a:lnTo>
                  <a:pt x="4143" y="5242"/>
                </a:lnTo>
                <a:lnTo>
                  <a:pt x="4136" y="5243"/>
                </a:lnTo>
                <a:lnTo>
                  <a:pt x="4118" y="5246"/>
                </a:lnTo>
                <a:lnTo>
                  <a:pt x="4100" y="5248"/>
                </a:lnTo>
                <a:lnTo>
                  <a:pt x="4100" y="5248"/>
                </a:lnTo>
                <a:lnTo>
                  <a:pt x="4021" y="5262"/>
                </a:lnTo>
                <a:lnTo>
                  <a:pt x="3981" y="5269"/>
                </a:lnTo>
                <a:lnTo>
                  <a:pt x="3943" y="5277"/>
                </a:lnTo>
                <a:lnTo>
                  <a:pt x="3925" y="5282"/>
                </a:lnTo>
                <a:lnTo>
                  <a:pt x="3909" y="5288"/>
                </a:lnTo>
                <a:lnTo>
                  <a:pt x="3894" y="5294"/>
                </a:lnTo>
                <a:lnTo>
                  <a:pt x="3881" y="5300"/>
                </a:lnTo>
                <a:lnTo>
                  <a:pt x="3869" y="5306"/>
                </a:lnTo>
                <a:lnTo>
                  <a:pt x="3860" y="5314"/>
                </a:lnTo>
                <a:lnTo>
                  <a:pt x="3853" y="5322"/>
                </a:lnTo>
                <a:lnTo>
                  <a:pt x="3850" y="5326"/>
                </a:lnTo>
                <a:lnTo>
                  <a:pt x="3848" y="5331"/>
                </a:lnTo>
                <a:lnTo>
                  <a:pt x="3848" y="5331"/>
                </a:lnTo>
                <a:lnTo>
                  <a:pt x="3846" y="5338"/>
                </a:lnTo>
                <a:lnTo>
                  <a:pt x="3846" y="5342"/>
                </a:lnTo>
                <a:lnTo>
                  <a:pt x="3847" y="5352"/>
                </a:lnTo>
                <a:lnTo>
                  <a:pt x="3847" y="5357"/>
                </a:lnTo>
                <a:lnTo>
                  <a:pt x="3846" y="5363"/>
                </a:lnTo>
                <a:lnTo>
                  <a:pt x="3845" y="5371"/>
                </a:lnTo>
                <a:lnTo>
                  <a:pt x="3842" y="5382"/>
                </a:lnTo>
                <a:lnTo>
                  <a:pt x="3842" y="5382"/>
                </a:lnTo>
                <a:lnTo>
                  <a:pt x="3837" y="5393"/>
                </a:lnTo>
                <a:lnTo>
                  <a:pt x="3831" y="5402"/>
                </a:lnTo>
                <a:lnTo>
                  <a:pt x="3823" y="5410"/>
                </a:lnTo>
                <a:lnTo>
                  <a:pt x="3815" y="5418"/>
                </a:lnTo>
                <a:lnTo>
                  <a:pt x="3796" y="5434"/>
                </a:lnTo>
                <a:lnTo>
                  <a:pt x="3786" y="5442"/>
                </a:lnTo>
                <a:lnTo>
                  <a:pt x="3776" y="5451"/>
                </a:lnTo>
                <a:lnTo>
                  <a:pt x="3767" y="5460"/>
                </a:lnTo>
                <a:lnTo>
                  <a:pt x="3758" y="5472"/>
                </a:lnTo>
                <a:lnTo>
                  <a:pt x="3750" y="5485"/>
                </a:lnTo>
                <a:lnTo>
                  <a:pt x="3742" y="5499"/>
                </a:lnTo>
                <a:lnTo>
                  <a:pt x="3736" y="5517"/>
                </a:lnTo>
                <a:lnTo>
                  <a:pt x="3732" y="5536"/>
                </a:lnTo>
                <a:lnTo>
                  <a:pt x="3730" y="5558"/>
                </a:lnTo>
                <a:lnTo>
                  <a:pt x="3730" y="5584"/>
                </a:lnTo>
                <a:lnTo>
                  <a:pt x="3730" y="5584"/>
                </a:lnTo>
                <a:lnTo>
                  <a:pt x="3732" y="5597"/>
                </a:lnTo>
                <a:lnTo>
                  <a:pt x="3735" y="5610"/>
                </a:lnTo>
                <a:lnTo>
                  <a:pt x="3739" y="5622"/>
                </a:lnTo>
                <a:lnTo>
                  <a:pt x="3744" y="5634"/>
                </a:lnTo>
                <a:lnTo>
                  <a:pt x="3751" y="5644"/>
                </a:lnTo>
                <a:lnTo>
                  <a:pt x="3757" y="5656"/>
                </a:lnTo>
                <a:lnTo>
                  <a:pt x="3763" y="5665"/>
                </a:lnTo>
                <a:lnTo>
                  <a:pt x="3770" y="5674"/>
                </a:lnTo>
                <a:lnTo>
                  <a:pt x="3784" y="5689"/>
                </a:lnTo>
                <a:lnTo>
                  <a:pt x="3797" y="5701"/>
                </a:lnTo>
                <a:lnTo>
                  <a:pt x="3807" y="5708"/>
                </a:lnTo>
                <a:lnTo>
                  <a:pt x="3810" y="5710"/>
                </a:lnTo>
                <a:lnTo>
                  <a:pt x="3813" y="5711"/>
                </a:lnTo>
                <a:lnTo>
                  <a:pt x="3813" y="5711"/>
                </a:lnTo>
                <a:lnTo>
                  <a:pt x="3814" y="5710"/>
                </a:lnTo>
                <a:lnTo>
                  <a:pt x="3815" y="5709"/>
                </a:lnTo>
                <a:lnTo>
                  <a:pt x="3816" y="5704"/>
                </a:lnTo>
                <a:lnTo>
                  <a:pt x="3818" y="5696"/>
                </a:lnTo>
                <a:lnTo>
                  <a:pt x="3818" y="5686"/>
                </a:lnTo>
                <a:lnTo>
                  <a:pt x="3820" y="5662"/>
                </a:lnTo>
                <a:lnTo>
                  <a:pt x="3823" y="5633"/>
                </a:lnTo>
                <a:lnTo>
                  <a:pt x="3825" y="5619"/>
                </a:lnTo>
                <a:lnTo>
                  <a:pt x="3828" y="5603"/>
                </a:lnTo>
                <a:lnTo>
                  <a:pt x="3831" y="5590"/>
                </a:lnTo>
                <a:lnTo>
                  <a:pt x="3836" y="5577"/>
                </a:lnTo>
                <a:lnTo>
                  <a:pt x="3843" y="5566"/>
                </a:lnTo>
                <a:lnTo>
                  <a:pt x="3847" y="5562"/>
                </a:lnTo>
                <a:lnTo>
                  <a:pt x="3851" y="5556"/>
                </a:lnTo>
                <a:lnTo>
                  <a:pt x="3855" y="5553"/>
                </a:lnTo>
                <a:lnTo>
                  <a:pt x="3860" y="5550"/>
                </a:lnTo>
                <a:lnTo>
                  <a:pt x="3865" y="5547"/>
                </a:lnTo>
                <a:lnTo>
                  <a:pt x="3871" y="5546"/>
                </a:lnTo>
                <a:lnTo>
                  <a:pt x="3871" y="5546"/>
                </a:lnTo>
                <a:lnTo>
                  <a:pt x="3877" y="5545"/>
                </a:lnTo>
                <a:lnTo>
                  <a:pt x="3882" y="5546"/>
                </a:lnTo>
                <a:lnTo>
                  <a:pt x="3888" y="5548"/>
                </a:lnTo>
                <a:lnTo>
                  <a:pt x="3892" y="5552"/>
                </a:lnTo>
                <a:lnTo>
                  <a:pt x="3902" y="5561"/>
                </a:lnTo>
                <a:lnTo>
                  <a:pt x="3911" y="5571"/>
                </a:lnTo>
                <a:lnTo>
                  <a:pt x="3921" y="5581"/>
                </a:lnTo>
                <a:lnTo>
                  <a:pt x="3926" y="5586"/>
                </a:lnTo>
                <a:lnTo>
                  <a:pt x="3933" y="5590"/>
                </a:lnTo>
                <a:lnTo>
                  <a:pt x="3940" y="5594"/>
                </a:lnTo>
                <a:lnTo>
                  <a:pt x="3946" y="5597"/>
                </a:lnTo>
                <a:lnTo>
                  <a:pt x="3954" y="5598"/>
                </a:lnTo>
                <a:lnTo>
                  <a:pt x="3962" y="5599"/>
                </a:lnTo>
                <a:lnTo>
                  <a:pt x="3962" y="5599"/>
                </a:lnTo>
                <a:lnTo>
                  <a:pt x="3970" y="5598"/>
                </a:lnTo>
                <a:lnTo>
                  <a:pt x="3979" y="5595"/>
                </a:lnTo>
                <a:lnTo>
                  <a:pt x="3987" y="5592"/>
                </a:lnTo>
                <a:lnTo>
                  <a:pt x="3996" y="5588"/>
                </a:lnTo>
                <a:lnTo>
                  <a:pt x="4005" y="5582"/>
                </a:lnTo>
                <a:lnTo>
                  <a:pt x="4014" y="5576"/>
                </a:lnTo>
                <a:lnTo>
                  <a:pt x="4035" y="5559"/>
                </a:lnTo>
                <a:lnTo>
                  <a:pt x="4055" y="5542"/>
                </a:lnTo>
                <a:lnTo>
                  <a:pt x="4077" y="5522"/>
                </a:lnTo>
                <a:lnTo>
                  <a:pt x="4122" y="5479"/>
                </a:lnTo>
                <a:lnTo>
                  <a:pt x="4144" y="5457"/>
                </a:lnTo>
                <a:lnTo>
                  <a:pt x="4166" y="5437"/>
                </a:lnTo>
                <a:lnTo>
                  <a:pt x="4187" y="5417"/>
                </a:lnTo>
                <a:lnTo>
                  <a:pt x="4208" y="5402"/>
                </a:lnTo>
                <a:lnTo>
                  <a:pt x="4227" y="5389"/>
                </a:lnTo>
                <a:lnTo>
                  <a:pt x="4236" y="5384"/>
                </a:lnTo>
                <a:lnTo>
                  <a:pt x="4245" y="5380"/>
                </a:lnTo>
                <a:lnTo>
                  <a:pt x="4254" y="5376"/>
                </a:lnTo>
                <a:lnTo>
                  <a:pt x="4262" y="5374"/>
                </a:lnTo>
                <a:lnTo>
                  <a:pt x="4270" y="5374"/>
                </a:lnTo>
                <a:lnTo>
                  <a:pt x="4277" y="5375"/>
                </a:lnTo>
                <a:lnTo>
                  <a:pt x="4277" y="5375"/>
                </a:lnTo>
                <a:lnTo>
                  <a:pt x="4278" y="5376"/>
                </a:lnTo>
                <a:lnTo>
                  <a:pt x="4279" y="5379"/>
                </a:lnTo>
                <a:lnTo>
                  <a:pt x="4278" y="5382"/>
                </a:lnTo>
                <a:lnTo>
                  <a:pt x="4277" y="5384"/>
                </a:lnTo>
                <a:lnTo>
                  <a:pt x="4272" y="5391"/>
                </a:lnTo>
                <a:lnTo>
                  <a:pt x="4264" y="5399"/>
                </a:lnTo>
                <a:lnTo>
                  <a:pt x="4241" y="5420"/>
                </a:lnTo>
                <a:lnTo>
                  <a:pt x="4212" y="5447"/>
                </a:lnTo>
                <a:lnTo>
                  <a:pt x="4181" y="5477"/>
                </a:lnTo>
                <a:lnTo>
                  <a:pt x="4167" y="5492"/>
                </a:lnTo>
                <a:lnTo>
                  <a:pt x="4152" y="5508"/>
                </a:lnTo>
                <a:lnTo>
                  <a:pt x="4140" y="5525"/>
                </a:lnTo>
                <a:lnTo>
                  <a:pt x="4129" y="5542"/>
                </a:lnTo>
                <a:lnTo>
                  <a:pt x="4121" y="5558"/>
                </a:lnTo>
                <a:lnTo>
                  <a:pt x="4118" y="5567"/>
                </a:lnTo>
                <a:lnTo>
                  <a:pt x="4116" y="5576"/>
                </a:lnTo>
                <a:lnTo>
                  <a:pt x="4116" y="5576"/>
                </a:lnTo>
                <a:lnTo>
                  <a:pt x="4114" y="5588"/>
                </a:lnTo>
                <a:lnTo>
                  <a:pt x="4114" y="5599"/>
                </a:lnTo>
                <a:lnTo>
                  <a:pt x="4115" y="5611"/>
                </a:lnTo>
                <a:lnTo>
                  <a:pt x="4119" y="5620"/>
                </a:lnTo>
                <a:lnTo>
                  <a:pt x="4123" y="5628"/>
                </a:lnTo>
                <a:lnTo>
                  <a:pt x="4129" y="5636"/>
                </a:lnTo>
                <a:lnTo>
                  <a:pt x="4135" y="5643"/>
                </a:lnTo>
                <a:lnTo>
                  <a:pt x="4142" y="5649"/>
                </a:lnTo>
                <a:lnTo>
                  <a:pt x="4157" y="5663"/>
                </a:lnTo>
                <a:lnTo>
                  <a:pt x="4163" y="5669"/>
                </a:lnTo>
                <a:lnTo>
                  <a:pt x="4169" y="5676"/>
                </a:lnTo>
                <a:lnTo>
                  <a:pt x="4175" y="5683"/>
                </a:lnTo>
                <a:lnTo>
                  <a:pt x="4179" y="5690"/>
                </a:lnTo>
                <a:lnTo>
                  <a:pt x="4182" y="5699"/>
                </a:lnTo>
                <a:lnTo>
                  <a:pt x="4183" y="5708"/>
                </a:lnTo>
                <a:lnTo>
                  <a:pt x="4183" y="5708"/>
                </a:lnTo>
                <a:lnTo>
                  <a:pt x="4184" y="5718"/>
                </a:lnTo>
                <a:lnTo>
                  <a:pt x="4186" y="5729"/>
                </a:lnTo>
                <a:lnTo>
                  <a:pt x="4189" y="5738"/>
                </a:lnTo>
                <a:lnTo>
                  <a:pt x="4193" y="5749"/>
                </a:lnTo>
                <a:lnTo>
                  <a:pt x="4198" y="5758"/>
                </a:lnTo>
                <a:lnTo>
                  <a:pt x="4205" y="5767"/>
                </a:lnTo>
                <a:lnTo>
                  <a:pt x="4212" y="5775"/>
                </a:lnTo>
                <a:lnTo>
                  <a:pt x="4220" y="5783"/>
                </a:lnTo>
                <a:lnTo>
                  <a:pt x="4228" y="5792"/>
                </a:lnTo>
                <a:lnTo>
                  <a:pt x="4237" y="5799"/>
                </a:lnTo>
                <a:lnTo>
                  <a:pt x="4257" y="5812"/>
                </a:lnTo>
                <a:lnTo>
                  <a:pt x="4278" y="5824"/>
                </a:lnTo>
                <a:lnTo>
                  <a:pt x="4300" y="5835"/>
                </a:lnTo>
                <a:lnTo>
                  <a:pt x="4322" y="5844"/>
                </a:lnTo>
                <a:lnTo>
                  <a:pt x="4344" y="5852"/>
                </a:lnTo>
                <a:lnTo>
                  <a:pt x="4364" y="5857"/>
                </a:lnTo>
                <a:lnTo>
                  <a:pt x="4382" y="5862"/>
                </a:lnTo>
                <a:lnTo>
                  <a:pt x="4399" y="5864"/>
                </a:lnTo>
                <a:lnTo>
                  <a:pt x="4412" y="5865"/>
                </a:lnTo>
                <a:lnTo>
                  <a:pt x="4421" y="5865"/>
                </a:lnTo>
                <a:lnTo>
                  <a:pt x="4424" y="5864"/>
                </a:lnTo>
                <a:lnTo>
                  <a:pt x="4426" y="5863"/>
                </a:lnTo>
                <a:lnTo>
                  <a:pt x="4426" y="5863"/>
                </a:lnTo>
                <a:lnTo>
                  <a:pt x="4427" y="5861"/>
                </a:lnTo>
                <a:lnTo>
                  <a:pt x="4427" y="5859"/>
                </a:lnTo>
                <a:lnTo>
                  <a:pt x="4425" y="5853"/>
                </a:lnTo>
                <a:lnTo>
                  <a:pt x="4420" y="5846"/>
                </a:lnTo>
                <a:lnTo>
                  <a:pt x="4412" y="5836"/>
                </a:lnTo>
                <a:lnTo>
                  <a:pt x="4393" y="5813"/>
                </a:lnTo>
                <a:lnTo>
                  <a:pt x="4369" y="5786"/>
                </a:lnTo>
                <a:lnTo>
                  <a:pt x="4358" y="5773"/>
                </a:lnTo>
                <a:lnTo>
                  <a:pt x="4348" y="5759"/>
                </a:lnTo>
                <a:lnTo>
                  <a:pt x="4339" y="5745"/>
                </a:lnTo>
                <a:lnTo>
                  <a:pt x="4330" y="5731"/>
                </a:lnTo>
                <a:lnTo>
                  <a:pt x="4325" y="5718"/>
                </a:lnTo>
                <a:lnTo>
                  <a:pt x="4324" y="5712"/>
                </a:lnTo>
                <a:lnTo>
                  <a:pt x="4323" y="5706"/>
                </a:lnTo>
                <a:lnTo>
                  <a:pt x="4323" y="5700"/>
                </a:lnTo>
                <a:lnTo>
                  <a:pt x="4324" y="5694"/>
                </a:lnTo>
                <a:lnTo>
                  <a:pt x="4326" y="5689"/>
                </a:lnTo>
                <a:lnTo>
                  <a:pt x="4329" y="5684"/>
                </a:lnTo>
                <a:lnTo>
                  <a:pt x="4329" y="5684"/>
                </a:lnTo>
                <a:lnTo>
                  <a:pt x="4333" y="5680"/>
                </a:lnTo>
                <a:lnTo>
                  <a:pt x="4337" y="5677"/>
                </a:lnTo>
                <a:lnTo>
                  <a:pt x="4343" y="5676"/>
                </a:lnTo>
                <a:lnTo>
                  <a:pt x="4347" y="5675"/>
                </a:lnTo>
                <a:lnTo>
                  <a:pt x="4352" y="5675"/>
                </a:lnTo>
                <a:lnTo>
                  <a:pt x="4358" y="5676"/>
                </a:lnTo>
                <a:lnTo>
                  <a:pt x="4370" y="5678"/>
                </a:lnTo>
                <a:lnTo>
                  <a:pt x="4384" y="5681"/>
                </a:lnTo>
                <a:lnTo>
                  <a:pt x="4392" y="5682"/>
                </a:lnTo>
                <a:lnTo>
                  <a:pt x="4399" y="5682"/>
                </a:lnTo>
                <a:lnTo>
                  <a:pt x="4408" y="5682"/>
                </a:lnTo>
                <a:lnTo>
                  <a:pt x="4416" y="5681"/>
                </a:lnTo>
                <a:lnTo>
                  <a:pt x="4425" y="5679"/>
                </a:lnTo>
                <a:lnTo>
                  <a:pt x="4436" y="5675"/>
                </a:lnTo>
                <a:lnTo>
                  <a:pt x="4436" y="5675"/>
                </a:lnTo>
                <a:lnTo>
                  <a:pt x="4437" y="5673"/>
                </a:lnTo>
                <a:lnTo>
                  <a:pt x="4438" y="5670"/>
                </a:lnTo>
                <a:lnTo>
                  <a:pt x="4438" y="5663"/>
                </a:lnTo>
                <a:lnTo>
                  <a:pt x="4436" y="5652"/>
                </a:lnTo>
                <a:lnTo>
                  <a:pt x="4434" y="5637"/>
                </a:lnTo>
                <a:lnTo>
                  <a:pt x="4431" y="5621"/>
                </a:lnTo>
                <a:lnTo>
                  <a:pt x="4428" y="5602"/>
                </a:lnTo>
                <a:lnTo>
                  <a:pt x="4426" y="5581"/>
                </a:lnTo>
                <a:lnTo>
                  <a:pt x="4426" y="5557"/>
                </a:lnTo>
                <a:lnTo>
                  <a:pt x="4428" y="5533"/>
                </a:lnTo>
                <a:lnTo>
                  <a:pt x="4431" y="5520"/>
                </a:lnTo>
                <a:lnTo>
                  <a:pt x="4434" y="5505"/>
                </a:lnTo>
                <a:lnTo>
                  <a:pt x="4437" y="5492"/>
                </a:lnTo>
                <a:lnTo>
                  <a:pt x="4441" y="5477"/>
                </a:lnTo>
                <a:lnTo>
                  <a:pt x="4446" y="5462"/>
                </a:lnTo>
                <a:lnTo>
                  <a:pt x="4453" y="5447"/>
                </a:lnTo>
                <a:lnTo>
                  <a:pt x="4460" y="5432"/>
                </a:lnTo>
                <a:lnTo>
                  <a:pt x="4469" y="5416"/>
                </a:lnTo>
                <a:lnTo>
                  <a:pt x="4479" y="5400"/>
                </a:lnTo>
                <a:lnTo>
                  <a:pt x="4490" y="5384"/>
                </a:lnTo>
                <a:lnTo>
                  <a:pt x="4503" y="5367"/>
                </a:lnTo>
                <a:lnTo>
                  <a:pt x="4516" y="5351"/>
                </a:lnTo>
                <a:lnTo>
                  <a:pt x="4533" y="5334"/>
                </a:lnTo>
                <a:lnTo>
                  <a:pt x="4550" y="5317"/>
                </a:lnTo>
                <a:lnTo>
                  <a:pt x="4550" y="5317"/>
                </a:lnTo>
                <a:lnTo>
                  <a:pt x="4557" y="5328"/>
                </a:lnTo>
                <a:lnTo>
                  <a:pt x="4566" y="5340"/>
                </a:lnTo>
                <a:lnTo>
                  <a:pt x="4578" y="5353"/>
                </a:lnTo>
                <a:lnTo>
                  <a:pt x="4586" y="5360"/>
                </a:lnTo>
                <a:lnTo>
                  <a:pt x="4594" y="5367"/>
                </a:lnTo>
                <a:lnTo>
                  <a:pt x="4603" y="5373"/>
                </a:lnTo>
                <a:lnTo>
                  <a:pt x="4614" y="5381"/>
                </a:lnTo>
                <a:lnTo>
                  <a:pt x="4624" y="5386"/>
                </a:lnTo>
                <a:lnTo>
                  <a:pt x="4636" y="5390"/>
                </a:lnTo>
                <a:lnTo>
                  <a:pt x="4648" y="5394"/>
                </a:lnTo>
                <a:lnTo>
                  <a:pt x="4662" y="5396"/>
                </a:lnTo>
                <a:lnTo>
                  <a:pt x="4662" y="5396"/>
                </a:lnTo>
                <a:lnTo>
                  <a:pt x="4668" y="5397"/>
                </a:lnTo>
                <a:lnTo>
                  <a:pt x="4673" y="5399"/>
                </a:lnTo>
                <a:lnTo>
                  <a:pt x="4677" y="5402"/>
                </a:lnTo>
                <a:lnTo>
                  <a:pt x="4681" y="5405"/>
                </a:lnTo>
                <a:lnTo>
                  <a:pt x="4685" y="5409"/>
                </a:lnTo>
                <a:lnTo>
                  <a:pt x="4688" y="5413"/>
                </a:lnTo>
                <a:lnTo>
                  <a:pt x="4692" y="5425"/>
                </a:lnTo>
                <a:lnTo>
                  <a:pt x="4696" y="5437"/>
                </a:lnTo>
                <a:lnTo>
                  <a:pt x="4698" y="5450"/>
                </a:lnTo>
                <a:lnTo>
                  <a:pt x="4698" y="5463"/>
                </a:lnTo>
                <a:lnTo>
                  <a:pt x="4698" y="5478"/>
                </a:lnTo>
                <a:lnTo>
                  <a:pt x="4696" y="5506"/>
                </a:lnTo>
                <a:lnTo>
                  <a:pt x="4694" y="5531"/>
                </a:lnTo>
                <a:lnTo>
                  <a:pt x="4692" y="5548"/>
                </a:lnTo>
                <a:lnTo>
                  <a:pt x="4692" y="5553"/>
                </a:lnTo>
                <a:lnTo>
                  <a:pt x="4693" y="5554"/>
                </a:lnTo>
                <a:lnTo>
                  <a:pt x="4694" y="5554"/>
                </a:lnTo>
                <a:lnTo>
                  <a:pt x="4694" y="5554"/>
                </a:lnTo>
                <a:lnTo>
                  <a:pt x="4697" y="5553"/>
                </a:lnTo>
                <a:lnTo>
                  <a:pt x="4702" y="5550"/>
                </a:lnTo>
                <a:lnTo>
                  <a:pt x="4708" y="5545"/>
                </a:lnTo>
                <a:lnTo>
                  <a:pt x="4714" y="5538"/>
                </a:lnTo>
                <a:lnTo>
                  <a:pt x="4721" y="5529"/>
                </a:lnTo>
                <a:lnTo>
                  <a:pt x="4729" y="5519"/>
                </a:lnTo>
                <a:lnTo>
                  <a:pt x="4736" y="5505"/>
                </a:lnTo>
                <a:lnTo>
                  <a:pt x="4743" y="5492"/>
                </a:lnTo>
                <a:lnTo>
                  <a:pt x="4751" y="5477"/>
                </a:lnTo>
                <a:lnTo>
                  <a:pt x="4758" y="5459"/>
                </a:lnTo>
                <a:lnTo>
                  <a:pt x="4763" y="5442"/>
                </a:lnTo>
                <a:lnTo>
                  <a:pt x="4768" y="5422"/>
                </a:lnTo>
                <a:lnTo>
                  <a:pt x="4771" y="5402"/>
                </a:lnTo>
                <a:lnTo>
                  <a:pt x="4773" y="5382"/>
                </a:lnTo>
                <a:lnTo>
                  <a:pt x="4772" y="5360"/>
                </a:lnTo>
                <a:lnTo>
                  <a:pt x="4770" y="5338"/>
                </a:lnTo>
                <a:lnTo>
                  <a:pt x="4770" y="5338"/>
                </a:lnTo>
                <a:lnTo>
                  <a:pt x="4778" y="5330"/>
                </a:lnTo>
                <a:lnTo>
                  <a:pt x="4798" y="5313"/>
                </a:lnTo>
                <a:lnTo>
                  <a:pt x="4809" y="5302"/>
                </a:lnTo>
                <a:lnTo>
                  <a:pt x="4819" y="5290"/>
                </a:lnTo>
                <a:lnTo>
                  <a:pt x="4827" y="5276"/>
                </a:lnTo>
                <a:lnTo>
                  <a:pt x="4830" y="5270"/>
                </a:lnTo>
                <a:lnTo>
                  <a:pt x="4832" y="5264"/>
                </a:lnTo>
                <a:lnTo>
                  <a:pt x="4832" y="5264"/>
                </a:lnTo>
                <a:lnTo>
                  <a:pt x="4834" y="5255"/>
                </a:lnTo>
                <a:lnTo>
                  <a:pt x="4835" y="5246"/>
                </a:lnTo>
                <a:lnTo>
                  <a:pt x="4836" y="5237"/>
                </a:lnTo>
                <a:lnTo>
                  <a:pt x="4835" y="5230"/>
                </a:lnTo>
                <a:lnTo>
                  <a:pt x="4834" y="5224"/>
                </a:lnTo>
                <a:lnTo>
                  <a:pt x="4832" y="5218"/>
                </a:lnTo>
                <a:lnTo>
                  <a:pt x="4830" y="5213"/>
                </a:lnTo>
                <a:lnTo>
                  <a:pt x="4827" y="5208"/>
                </a:lnTo>
                <a:lnTo>
                  <a:pt x="4819" y="5199"/>
                </a:lnTo>
                <a:lnTo>
                  <a:pt x="4810" y="5189"/>
                </a:lnTo>
                <a:lnTo>
                  <a:pt x="4800" y="5180"/>
                </a:lnTo>
                <a:lnTo>
                  <a:pt x="4789" y="5169"/>
                </a:lnTo>
                <a:lnTo>
                  <a:pt x="4778" y="5156"/>
                </a:lnTo>
                <a:lnTo>
                  <a:pt x="4772" y="5148"/>
                </a:lnTo>
                <a:lnTo>
                  <a:pt x="4767" y="5139"/>
                </a:lnTo>
                <a:lnTo>
                  <a:pt x="4762" y="5130"/>
                </a:lnTo>
                <a:lnTo>
                  <a:pt x="4757" y="5120"/>
                </a:lnTo>
                <a:lnTo>
                  <a:pt x="4753" y="5108"/>
                </a:lnTo>
                <a:lnTo>
                  <a:pt x="4749" y="5095"/>
                </a:lnTo>
                <a:lnTo>
                  <a:pt x="4744" y="5081"/>
                </a:lnTo>
                <a:lnTo>
                  <a:pt x="4741" y="5065"/>
                </a:lnTo>
                <a:lnTo>
                  <a:pt x="4738" y="5048"/>
                </a:lnTo>
                <a:lnTo>
                  <a:pt x="4736" y="5029"/>
                </a:lnTo>
                <a:lnTo>
                  <a:pt x="4735" y="5008"/>
                </a:lnTo>
                <a:lnTo>
                  <a:pt x="4734" y="4986"/>
                </a:lnTo>
                <a:lnTo>
                  <a:pt x="4734" y="4961"/>
                </a:lnTo>
                <a:lnTo>
                  <a:pt x="4735" y="4935"/>
                </a:lnTo>
                <a:lnTo>
                  <a:pt x="4735" y="4935"/>
                </a:lnTo>
                <a:lnTo>
                  <a:pt x="4735" y="4917"/>
                </a:lnTo>
                <a:lnTo>
                  <a:pt x="4734" y="4911"/>
                </a:lnTo>
                <a:lnTo>
                  <a:pt x="4733" y="4906"/>
                </a:lnTo>
                <a:lnTo>
                  <a:pt x="4731" y="4901"/>
                </a:lnTo>
                <a:lnTo>
                  <a:pt x="4729" y="4897"/>
                </a:lnTo>
                <a:lnTo>
                  <a:pt x="4727" y="4894"/>
                </a:lnTo>
                <a:lnTo>
                  <a:pt x="4724" y="4891"/>
                </a:lnTo>
                <a:lnTo>
                  <a:pt x="4716" y="4885"/>
                </a:lnTo>
                <a:lnTo>
                  <a:pt x="4706" y="4878"/>
                </a:lnTo>
                <a:lnTo>
                  <a:pt x="4693" y="4868"/>
                </a:lnTo>
                <a:lnTo>
                  <a:pt x="4679" y="4856"/>
                </a:lnTo>
                <a:lnTo>
                  <a:pt x="4679" y="4856"/>
                </a:lnTo>
                <a:lnTo>
                  <a:pt x="4671" y="4846"/>
                </a:lnTo>
                <a:lnTo>
                  <a:pt x="4664" y="4836"/>
                </a:lnTo>
                <a:lnTo>
                  <a:pt x="4659" y="4825"/>
                </a:lnTo>
                <a:lnTo>
                  <a:pt x="4655" y="4815"/>
                </a:lnTo>
                <a:lnTo>
                  <a:pt x="4654" y="4807"/>
                </a:lnTo>
                <a:lnTo>
                  <a:pt x="4654" y="4804"/>
                </a:lnTo>
                <a:lnTo>
                  <a:pt x="4654" y="4802"/>
                </a:lnTo>
                <a:lnTo>
                  <a:pt x="4657" y="4800"/>
                </a:lnTo>
                <a:lnTo>
                  <a:pt x="4659" y="4799"/>
                </a:lnTo>
                <a:lnTo>
                  <a:pt x="4661" y="4799"/>
                </a:lnTo>
                <a:lnTo>
                  <a:pt x="4665" y="4800"/>
                </a:lnTo>
                <a:lnTo>
                  <a:pt x="4665" y="4800"/>
                </a:lnTo>
                <a:lnTo>
                  <a:pt x="4679" y="4806"/>
                </a:lnTo>
                <a:lnTo>
                  <a:pt x="4693" y="4810"/>
                </a:lnTo>
                <a:lnTo>
                  <a:pt x="4708" y="4813"/>
                </a:lnTo>
                <a:lnTo>
                  <a:pt x="4723" y="4814"/>
                </a:lnTo>
                <a:lnTo>
                  <a:pt x="4737" y="4815"/>
                </a:lnTo>
                <a:lnTo>
                  <a:pt x="4752" y="4816"/>
                </a:lnTo>
                <a:lnTo>
                  <a:pt x="4765" y="4815"/>
                </a:lnTo>
                <a:lnTo>
                  <a:pt x="4778" y="4814"/>
                </a:lnTo>
                <a:lnTo>
                  <a:pt x="4802" y="4811"/>
                </a:lnTo>
                <a:lnTo>
                  <a:pt x="4819" y="4807"/>
                </a:lnTo>
                <a:lnTo>
                  <a:pt x="4835" y="4803"/>
                </a:lnTo>
                <a:lnTo>
                  <a:pt x="4835" y="4803"/>
                </a:lnTo>
                <a:lnTo>
                  <a:pt x="4844" y="4707"/>
                </a:lnTo>
                <a:lnTo>
                  <a:pt x="4849" y="4632"/>
                </a:lnTo>
                <a:lnTo>
                  <a:pt x="4851" y="4577"/>
                </a:lnTo>
                <a:lnTo>
                  <a:pt x="4851" y="4539"/>
                </a:lnTo>
                <a:lnTo>
                  <a:pt x="4849" y="4514"/>
                </a:lnTo>
                <a:lnTo>
                  <a:pt x="4847" y="4499"/>
                </a:lnTo>
                <a:lnTo>
                  <a:pt x="4845" y="4493"/>
                </a:lnTo>
                <a:lnTo>
                  <a:pt x="4844" y="4491"/>
                </a:lnTo>
                <a:lnTo>
                  <a:pt x="4844" y="4491"/>
                </a:lnTo>
                <a:lnTo>
                  <a:pt x="4825" y="4492"/>
                </a:lnTo>
                <a:lnTo>
                  <a:pt x="4808" y="4491"/>
                </a:lnTo>
                <a:lnTo>
                  <a:pt x="4791" y="4490"/>
                </a:lnTo>
                <a:lnTo>
                  <a:pt x="4776" y="4489"/>
                </a:lnTo>
                <a:lnTo>
                  <a:pt x="4763" y="4487"/>
                </a:lnTo>
                <a:lnTo>
                  <a:pt x="4750" y="4484"/>
                </a:lnTo>
                <a:lnTo>
                  <a:pt x="4737" y="4481"/>
                </a:lnTo>
                <a:lnTo>
                  <a:pt x="4726" y="4477"/>
                </a:lnTo>
                <a:lnTo>
                  <a:pt x="4716" y="4473"/>
                </a:lnTo>
                <a:lnTo>
                  <a:pt x="4707" y="4469"/>
                </a:lnTo>
                <a:lnTo>
                  <a:pt x="4698" y="4463"/>
                </a:lnTo>
                <a:lnTo>
                  <a:pt x="4690" y="4458"/>
                </a:lnTo>
                <a:lnTo>
                  <a:pt x="4683" y="4452"/>
                </a:lnTo>
                <a:lnTo>
                  <a:pt x="4676" y="4447"/>
                </a:lnTo>
                <a:lnTo>
                  <a:pt x="4665" y="4434"/>
                </a:lnTo>
                <a:lnTo>
                  <a:pt x="4665" y="4434"/>
                </a:lnTo>
                <a:lnTo>
                  <a:pt x="4677" y="4437"/>
                </a:lnTo>
                <a:lnTo>
                  <a:pt x="4690" y="4439"/>
                </a:lnTo>
                <a:lnTo>
                  <a:pt x="4717" y="4441"/>
                </a:lnTo>
                <a:lnTo>
                  <a:pt x="4742" y="4441"/>
                </a:lnTo>
                <a:lnTo>
                  <a:pt x="4768" y="4439"/>
                </a:lnTo>
                <a:lnTo>
                  <a:pt x="4790" y="4435"/>
                </a:lnTo>
                <a:lnTo>
                  <a:pt x="4812" y="4429"/>
                </a:lnTo>
                <a:lnTo>
                  <a:pt x="4821" y="4426"/>
                </a:lnTo>
                <a:lnTo>
                  <a:pt x="4829" y="4422"/>
                </a:lnTo>
                <a:lnTo>
                  <a:pt x="4838" y="4416"/>
                </a:lnTo>
                <a:lnTo>
                  <a:pt x="4844" y="4412"/>
                </a:lnTo>
                <a:lnTo>
                  <a:pt x="4844" y="4412"/>
                </a:lnTo>
                <a:lnTo>
                  <a:pt x="4843" y="4364"/>
                </a:lnTo>
                <a:lnTo>
                  <a:pt x="4841" y="4316"/>
                </a:lnTo>
                <a:lnTo>
                  <a:pt x="4838" y="4261"/>
                </a:lnTo>
                <a:lnTo>
                  <a:pt x="4833" y="4206"/>
                </a:lnTo>
                <a:lnTo>
                  <a:pt x="4831" y="4181"/>
                </a:lnTo>
                <a:lnTo>
                  <a:pt x="4828" y="4159"/>
                </a:lnTo>
                <a:lnTo>
                  <a:pt x="4825" y="4140"/>
                </a:lnTo>
                <a:lnTo>
                  <a:pt x="4822" y="4126"/>
                </a:lnTo>
                <a:lnTo>
                  <a:pt x="4820" y="4121"/>
                </a:lnTo>
                <a:lnTo>
                  <a:pt x="4818" y="4118"/>
                </a:lnTo>
                <a:lnTo>
                  <a:pt x="4816" y="4116"/>
                </a:lnTo>
                <a:lnTo>
                  <a:pt x="4814" y="4116"/>
                </a:lnTo>
                <a:lnTo>
                  <a:pt x="4814" y="4116"/>
                </a:lnTo>
                <a:lnTo>
                  <a:pt x="4786" y="4123"/>
                </a:lnTo>
                <a:lnTo>
                  <a:pt x="4760" y="4128"/>
                </a:lnTo>
                <a:lnTo>
                  <a:pt x="4746" y="4129"/>
                </a:lnTo>
                <a:lnTo>
                  <a:pt x="4734" y="4130"/>
                </a:lnTo>
                <a:lnTo>
                  <a:pt x="4722" y="4130"/>
                </a:lnTo>
                <a:lnTo>
                  <a:pt x="4711" y="4129"/>
                </a:lnTo>
                <a:lnTo>
                  <a:pt x="4698" y="4127"/>
                </a:lnTo>
                <a:lnTo>
                  <a:pt x="4687" y="4125"/>
                </a:lnTo>
                <a:lnTo>
                  <a:pt x="4675" y="4122"/>
                </a:lnTo>
                <a:lnTo>
                  <a:pt x="4664" y="4118"/>
                </a:lnTo>
                <a:lnTo>
                  <a:pt x="4652" y="4113"/>
                </a:lnTo>
                <a:lnTo>
                  <a:pt x="4640" y="4108"/>
                </a:lnTo>
                <a:lnTo>
                  <a:pt x="4629" y="4100"/>
                </a:lnTo>
                <a:lnTo>
                  <a:pt x="4618" y="4093"/>
                </a:lnTo>
                <a:lnTo>
                  <a:pt x="4618" y="4093"/>
                </a:lnTo>
                <a:lnTo>
                  <a:pt x="4613" y="4090"/>
                </a:lnTo>
                <a:lnTo>
                  <a:pt x="4608" y="4086"/>
                </a:lnTo>
                <a:lnTo>
                  <a:pt x="4602" y="4078"/>
                </a:lnTo>
                <a:lnTo>
                  <a:pt x="4597" y="4069"/>
                </a:lnTo>
                <a:lnTo>
                  <a:pt x="4594" y="4059"/>
                </a:lnTo>
                <a:lnTo>
                  <a:pt x="4592" y="4047"/>
                </a:lnTo>
                <a:lnTo>
                  <a:pt x="4591" y="4037"/>
                </a:lnTo>
                <a:lnTo>
                  <a:pt x="4590" y="4015"/>
                </a:lnTo>
                <a:lnTo>
                  <a:pt x="4589" y="3993"/>
                </a:lnTo>
                <a:lnTo>
                  <a:pt x="4587" y="3984"/>
                </a:lnTo>
                <a:lnTo>
                  <a:pt x="4585" y="3976"/>
                </a:lnTo>
                <a:lnTo>
                  <a:pt x="4581" y="3969"/>
                </a:lnTo>
                <a:lnTo>
                  <a:pt x="4575" y="3962"/>
                </a:lnTo>
                <a:lnTo>
                  <a:pt x="4571" y="3959"/>
                </a:lnTo>
                <a:lnTo>
                  <a:pt x="4567" y="3957"/>
                </a:lnTo>
                <a:lnTo>
                  <a:pt x="4561" y="3956"/>
                </a:lnTo>
                <a:lnTo>
                  <a:pt x="4556" y="3955"/>
                </a:lnTo>
                <a:lnTo>
                  <a:pt x="4556" y="3955"/>
                </a:lnTo>
                <a:lnTo>
                  <a:pt x="4534" y="3948"/>
                </a:lnTo>
                <a:lnTo>
                  <a:pt x="4511" y="3941"/>
                </a:lnTo>
                <a:lnTo>
                  <a:pt x="4489" y="3933"/>
                </a:lnTo>
                <a:lnTo>
                  <a:pt x="4468" y="3923"/>
                </a:lnTo>
                <a:lnTo>
                  <a:pt x="4448" y="3913"/>
                </a:lnTo>
                <a:lnTo>
                  <a:pt x="4428" y="3902"/>
                </a:lnTo>
                <a:lnTo>
                  <a:pt x="4410" y="3892"/>
                </a:lnTo>
                <a:lnTo>
                  <a:pt x="4394" y="3881"/>
                </a:lnTo>
                <a:lnTo>
                  <a:pt x="4377" y="3869"/>
                </a:lnTo>
                <a:lnTo>
                  <a:pt x="4363" y="3859"/>
                </a:lnTo>
                <a:lnTo>
                  <a:pt x="4337" y="3839"/>
                </a:lnTo>
                <a:lnTo>
                  <a:pt x="4318" y="3820"/>
                </a:lnTo>
                <a:lnTo>
                  <a:pt x="4306" y="3805"/>
                </a:lnTo>
                <a:lnTo>
                  <a:pt x="4306" y="3805"/>
                </a:lnTo>
                <a:lnTo>
                  <a:pt x="4297" y="3793"/>
                </a:lnTo>
                <a:lnTo>
                  <a:pt x="4288" y="3780"/>
                </a:lnTo>
                <a:lnTo>
                  <a:pt x="4282" y="3769"/>
                </a:lnTo>
                <a:lnTo>
                  <a:pt x="4277" y="3758"/>
                </a:lnTo>
                <a:lnTo>
                  <a:pt x="4273" y="3748"/>
                </a:lnTo>
                <a:lnTo>
                  <a:pt x="4270" y="3739"/>
                </a:lnTo>
                <a:lnTo>
                  <a:pt x="4266" y="3722"/>
                </a:lnTo>
                <a:lnTo>
                  <a:pt x="4265" y="3709"/>
                </a:lnTo>
                <a:lnTo>
                  <a:pt x="4265" y="3699"/>
                </a:lnTo>
                <a:lnTo>
                  <a:pt x="4266" y="3690"/>
                </a:lnTo>
                <a:lnTo>
                  <a:pt x="4266" y="3690"/>
                </a:lnTo>
                <a:lnTo>
                  <a:pt x="4284" y="3700"/>
                </a:lnTo>
                <a:lnTo>
                  <a:pt x="4302" y="3706"/>
                </a:lnTo>
                <a:lnTo>
                  <a:pt x="4321" y="3711"/>
                </a:lnTo>
                <a:lnTo>
                  <a:pt x="4340" y="3714"/>
                </a:lnTo>
                <a:lnTo>
                  <a:pt x="4358" y="3716"/>
                </a:lnTo>
                <a:lnTo>
                  <a:pt x="4377" y="3715"/>
                </a:lnTo>
                <a:lnTo>
                  <a:pt x="4396" y="3712"/>
                </a:lnTo>
                <a:lnTo>
                  <a:pt x="4414" y="3708"/>
                </a:lnTo>
                <a:lnTo>
                  <a:pt x="4434" y="3468"/>
                </a:lnTo>
                <a:lnTo>
                  <a:pt x="4434" y="3468"/>
                </a:lnTo>
                <a:lnTo>
                  <a:pt x="4425" y="3467"/>
                </a:lnTo>
                <a:lnTo>
                  <a:pt x="4405" y="3464"/>
                </a:lnTo>
                <a:lnTo>
                  <a:pt x="4392" y="3461"/>
                </a:lnTo>
                <a:lnTo>
                  <a:pt x="4377" y="3457"/>
                </a:lnTo>
                <a:lnTo>
                  <a:pt x="4362" y="3453"/>
                </a:lnTo>
                <a:lnTo>
                  <a:pt x="4348" y="3447"/>
                </a:lnTo>
                <a:lnTo>
                  <a:pt x="4348" y="3447"/>
                </a:lnTo>
                <a:lnTo>
                  <a:pt x="4339" y="3443"/>
                </a:lnTo>
                <a:lnTo>
                  <a:pt x="4331" y="3438"/>
                </a:lnTo>
                <a:lnTo>
                  <a:pt x="4323" y="3432"/>
                </a:lnTo>
                <a:lnTo>
                  <a:pt x="4316" y="3426"/>
                </a:lnTo>
                <a:lnTo>
                  <a:pt x="4302" y="3412"/>
                </a:lnTo>
                <a:lnTo>
                  <a:pt x="4289" y="3399"/>
                </a:lnTo>
                <a:lnTo>
                  <a:pt x="4280" y="3386"/>
                </a:lnTo>
                <a:lnTo>
                  <a:pt x="4273" y="3376"/>
                </a:lnTo>
                <a:lnTo>
                  <a:pt x="4267" y="3366"/>
                </a:lnTo>
                <a:lnTo>
                  <a:pt x="4267" y="3366"/>
                </a:lnTo>
                <a:lnTo>
                  <a:pt x="4274" y="3369"/>
                </a:lnTo>
                <a:lnTo>
                  <a:pt x="4293" y="3377"/>
                </a:lnTo>
                <a:lnTo>
                  <a:pt x="4321" y="3385"/>
                </a:lnTo>
                <a:lnTo>
                  <a:pt x="4339" y="3389"/>
                </a:lnTo>
                <a:lnTo>
                  <a:pt x="4356" y="3392"/>
                </a:lnTo>
                <a:lnTo>
                  <a:pt x="4356" y="3392"/>
                </a:lnTo>
                <a:lnTo>
                  <a:pt x="4375" y="3394"/>
                </a:lnTo>
                <a:lnTo>
                  <a:pt x="4392" y="3395"/>
                </a:lnTo>
                <a:lnTo>
                  <a:pt x="4407" y="3393"/>
                </a:lnTo>
                <a:lnTo>
                  <a:pt x="4419" y="3391"/>
                </a:lnTo>
                <a:lnTo>
                  <a:pt x="4430" y="3389"/>
                </a:lnTo>
                <a:lnTo>
                  <a:pt x="4438" y="3387"/>
                </a:lnTo>
                <a:lnTo>
                  <a:pt x="4444" y="3384"/>
                </a:lnTo>
                <a:lnTo>
                  <a:pt x="4477" y="3113"/>
                </a:lnTo>
                <a:lnTo>
                  <a:pt x="4477" y="3113"/>
                </a:lnTo>
                <a:lnTo>
                  <a:pt x="4451" y="3114"/>
                </a:lnTo>
                <a:lnTo>
                  <a:pt x="4427" y="3113"/>
                </a:lnTo>
                <a:lnTo>
                  <a:pt x="4408" y="3111"/>
                </a:lnTo>
                <a:lnTo>
                  <a:pt x="4392" y="3106"/>
                </a:lnTo>
                <a:lnTo>
                  <a:pt x="4377" y="3100"/>
                </a:lnTo>
                <a:lnTo>
                  <a:pt x="4365" y="3093"/>
                </a:lnTo>
                <a:lnTo>
                  <a:pt x="4356" y="3085"/>
                </a:lnTo>
                <a:lnTo>
                  <a:pt x="4348" y="3077"/>
                </a:lnTo>
                <a:lnTo>
                  <a:pt x="4343" y="3069"/>
                </a:lnTo>
                <a:lnTo>
                  <a:pt x="4337" y="3060"/>
                </a:lnTo>
                <a:lnTo>
                  <a:pt x="4335" y="3051"/>
                </a:lnTo>
                <a:lnTo>
                  <a:pt x="4333" y="3043"/>
                </a:lnTo>
                <a:lnTo>
                  <a:pt x="4332" y="3035"/>
                </a:lnTo>
                <a:lnTo>
                  <a:pt x="4331" y="3029"/>
                </a:lnTo>
                <a:lnTo>
                  <a:pt x="4332" y="3020"/>
                </a:lnTo>
                <a:lnTo>
                  <a:pt x="4332" y="3020"/>
                </a:lnTo>
                <a:lnTo>
                  <a:pt x="4357" y="3015"/>
                </a:lnTo>
                <a:lnTo>
                  <a:pt x="4381" y="3009"/>
                </a:lnTo>
                <a:lnTo>
                  <a:pt x="4405" y="3001"/>
                </a:lnTo>
                <a:lnTo>
                  <a:pt x="4428" y="2994"/>
                </a:lnTo>
                <a:lnTo>
                  <a:pt x="4451" y="2985"/>
                </a:lnTo>
                <a:lnTo>
                  <a:pt x="4473" y="2975"/>
                </a:lnTo>
                <a:lnTo>
                  <a:pt x="4495" y="2964"/>
                </a:lnTo>
                <a:lnTo>
                  <a:pt x="4515" y="2951"/>
                </a:lnTo>
                <a:lnTo>
                  <a:pt x="4536" y="2939"/>
                </a:lnTo>
                <a:lnTo>
                  <a:pt x="4555" y="2926"/>
                </a:lnTo>
                <a:lnTo>
                  <a:pt x="4574" y="2911"/>
                </a:lnTo>
                <a:lnTo>
                  <a:pt x="4592" y="2896"/>
                </a:lnTo>
                <a:lnTo>
                  <a:pt x="4609" y="2881"/>
                </a:lnTo>
                <a:lnTo>
                  <a:pt x="4627" y="2864"/>
                </a:lnTo>
                <a:lnTo>
                  <a:pt x="4642" y="2848"/>
                </a:lnTo>
                <a:lnTo>
                  <a:pt x="4659" y="2831"/>
                </a:lnTo>
                <a:lnTo>
                  <a:pt x="4673" y="2812"/>
                </a:lnTo>
                <a:lnTo>
                  <a:pt x="4688" y="2794"/>
                </a:lnTo>
                <a:lnTo>
                  <a:pt x="4702" y="2775"/>
                </a:lnTo>
                <a:lnTo>
                  <a:pt x="4715" y="2756"/>
                </a:lnTo>
                <a:lnTo>
                  <a:pt x="4727" y="2737"/>
                </a:lnTo>
                <a:lnTo>
                  <a:pt x="4738" y="2717"/>
                </a:lnTo>
                <a:lnTo>
                  <a:pt x="4750" y="2698"/>
                </a:lnTo>
                <a:lnTo>
                  <a:pt x="4760" y="2677"/>
                </a:lnTo>
                <a:lnTo>
                  <a:pt x="4770" y="2657"/>
                </a:lnTo>
                <a:lnTo>
                  <a:pt x="4779" y="2636"/>
                </a:lnTo>
                <a:lnTo>
                  <a:pt x="4787" y="2616"/>
                </a:lnTo>
                <a:lnTo>
                  <a:pt x="4796" y="2595"/>
                </a:lnTo>
                <a:lnTo>
                  <a:pt x="4803" y="2575"/>
                </a:lnTo>
                <a:lnTo>
                  <a:pt x="4809" y="2555"/>
                </a:lnTo>
                <a:lnTo>
                  <a:pt x="4815" y="2534"/>
                </a:lnTo>
                <a:lnTo>
                  <a:pt x="4820" y="2515"/>
                </a:lnTo>
                <a:lnTo>
                  <a:pt x="4820" y="2515"/>
                </a:lnTo>
                <a:lnTo>
                  <a:pt x="4831" y="2521"/>
                </a:lnTo>
                <a:lnTo>
                  <a:pt x="4847" y="2527"/>
                </a:lnTo>
                <a:lnTo>
                  <a:pt x="4864" y="2533"/>
                </a:lnTo>
                <a:lnTo>
                  <a:pt x="4882" y="2538"/>
                </a:lnTo>
                <a:lnTo>
                  <a:pt x="4903" y="2541"/>
                </a:lnTo>
                <a:lnTo>
                  <a:pt x="4913" y="2542"/>
                </a:lnTo>
                <a:lnTo>
                  <a:pt x="4923" y="2543"/>
                </a:lnTo>
                <a:lnTo>
                  <a:pt x="4935" y="2542"/>
                </a:lnTo>
                <a:lnTo>
                  <a:pt x="4945" y="2541"/>
                </a:lnTo>
                <a:lnTo>
                  <a:pt x="4955" y="2539"/>
                </a:lnTo>
                <a:lnTo>
                  <a:pt x="4965" y="2536"/>
                </a:lnTo>
                <a:lnTo>
                  <a:pt x="4965" y="2536"/>
                </a:lnTo>
                <a:lnTo>
                  <a:pt x="4967" y="2508"/>
                </a:lnTo>
                <a:lnTo>
                  <a:pt x="4970" y="2441"/>
                </a:lnTo>
                <a:lnTo>
                  <a:pt x="4972" y="2405"/>
                </a:lnTo>
                <a:lnTo>
                  <a:pt x="4973" y="2371"/>
                </a:lnTo>
                <a:lnTo>
                  <a:pt x="4972" y="2343"/>
                </a:lnTo>
                <a:lnTo>
                  <a:pt x="4972" y="2333"/>
                </a:lnTo>
                <a:lnTo>
                  <a:pt x="4970" y="2327"/>
                </a:lnTo>
                <a:lnTo>
                  <a:pt x="4970" y="2327"/>
                </a:lnTo>
                <a:lnTo>
                  <a:pt x="4955" y="2325"/>
                </a:lnTo>
                <a:lnTo>
                  <a:pt x="4938" y="2322"/>
                </a:lnTo>
                <a:lnTo>
                  <a:pt x="4919" y="2317"/>
                </a:lnTo>
                <a:lnTo>
                  <a:pt x="4911" y="2314"/>
                </a:lnTo>
                <a:lnTo>
                  <a:pt x="4902" y="2311"/>
                </a:lnTo>
                <a:lnTo>
                  <a:pt x="4893" y="2306"/>
                </a:lnTo>
                <a:lnTo>
                  <a:pt x="4885" y="2302"/>
                </a:lnTo>
                <a:lnTo>
                  <a:pt x="4876" y="2296"/>
                </a:lnTo>
                <a:lnTo>
                  <a:pt x="4868" y="2289"/>
                </a:lnTo>
                <a:lnTo>
                  <a:pt x="4861" y="2282"/>
                </a:lnTo>
                <a:lnTo>
                  <a:pt x="4854" y="2273"/>
                </a:lnTo>
                <a:lnTo>
                  <a:pt x="4848" y="2264"/>
                </a:lnTo>
                <a:lnTo>
                  <a:pt x="4842" y="225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6" name="Freeform 37"/>
          <p:cNvSpPr>
            <a:spLocks/>
          </p:cNvSpPr>
          <p:nvPr userDrawn="1"/>
        </p:nvSpPr>
        <p:spPr bwMode="auto">
          <a:xfrm>
            <a:off x="8332788" y="-385340"/>
            <a:ext cx="276225" cy="73025"/>
          </a:xfrm>
          <a:custGeom>
            <a:avLst/>
            <a:gdLst>
              <a:gd name="T0" fmla="*/ 0 w 349"/>
              <a:gd name="T1" fmla="*/ 34 h 91"/>
              <a:gd name="T2" fmla="*/ 0 w 349"/>
              <a:gd name="T3" fmla="*/ 34 h 91"/>
              <a:gd name="T4" fmla="*/ 20 w 349"/>
              <a:gd name="T5" fmla="*/ 49 h 91"/>
              <a:gd name="T6" fmla="*/ 38 w 349"/>
              <a:gd name="T7" fmla="*/ 60 h 91"/>
              <a:gd name="T8" fmla="*/ 38 w 349"/>
              <a:gd name="T9" fmla="*/ 60 h 91"/>
              <a:gd name="T10" fmla="*/ 69 w 349"/>
              <a:gd name="T11" fmla="*/ 71 h 91"/>
              <a:gd name="T12" fmla="*/ 89 w 349"/>
              <a:gd name="T13" fmla="*/ 78 h 91"/>
              <a:gd name="T14" fmla="*/ 111 w 349"/>
              <a:gd name="T15" fmla="*/ 84 h 91"/>
              <a:gd name="T16" fmla="*/ 137 w 349"/>
              <a:gd name="T17" fmla="*/ 87 h 91"/>
              <a:gd name="T18" fmla="*/ 164 w 349"/>
              <a:gd name="T19" fmla="*/ 91 h 91"/>
              <a:gd name="T20" fmla="*/ 194 w 349"/>
              <a:gd name="T21" fmla="*/ 91 h 91"/>
              <a:gd name="T22" fmla="*/ 226 w 349"/>
              <a:gd name="T23" fmla="*/ 89 h 91"/>
              <a:gd name="T24" fmla="*/ 226 w 349"/>
              <a:gd name="T25" fmla="*/ 89 h 91"/>
              <a:gd name="T26" fmla="*/ 256 w 349"/>
              <a:gd name="T27" fmla="*/ 86 h 91"/>
              <a:gd name="T28" fmla="*/ 279 w 349"/>
              <a:gd name="T29" fmla="*/ 80 h 91"/>
              <a:gd name="T30" fmla="*/ 301 w 349"/>
              <a:gd name="T31" fmla="*/ 75 h 91"/>
              <a:gd name="T32" fmla="*/ 318 w 349"/>
              <a:gd name="T33" fmla="*/ 69 h 91"/>
              <a:gd name="T34" fmla="*/ 342 w 349"/>
              <a:gd name="T35" fmla="*/ 56 h 91"/>
              <a:gd name="T36" fmla="*/ 349 w 349"/>
              <a:gd name="T37" fmla="*/ 53 h 91"/>
              <a:gd name="T38" fmla="*/ 349 w 349"/>
              <a:gd name="T39" fmla="*/ 53 h 91"/>
              <a:gd name="T40" fmla="*/ 338 w 349"/>
              <a:gd name="T41" fmla="*/ 49 h 91"/>
              <a:gd name="T42" fmla="*/ 329 w 349"/>
              <a:gd name="T43" fmla="*/ 44 h 91"/>
              <a:gd name="T44" fmla="*/ 314 w 349"/>
              <a:gd name="T45" fmla="*/ 31 h 91"/>
              <a:gd name="T46" fmla="*/ 314 w 349"/>
              <a:gd name="T47" fmla="*/ 31 h 91"/>
              <a:gd name="T48" fmla="*/ 312 w 349"/>
              <a:gd name="T49" fmla="*/ 38 h 91"/>
              <a:gd name="T50" fmla="*/ 312 w 349"/>
              <a:gd name="T51" fmla="*/ 38 h 91"/>
              <a:gd name="T52" fmla="*/ 311 w 349"/>
              <a:gd name="T53" fmla="*/ 51 h 91"/>
              <a:gd name="T54" fmla="*/ 311 w 349"/>
              <a:gd name="T55" fmla="*/ 51 h 91"/>
              <a:gd name="T56" fmla="*/ 303 w 349"/>
              <a:gd name="T57" fmla="*/ 49 h 91"/>
              <a:gd name="T58" fmla="*/ 303 w 349"/>
              <a:gd name="T59" fmla="*/ 49 h 91"/>
              <a:gd name="T60" fmla="*/ 298 w 349"/>
              <a:gd name="T61" fmla="*/ 45 h 91"/>
              <a:gd name="T62" fmla="*/ 292 w 349"/>
              <a:gd name="T63" fmla="*/ 40 h 91"/>
              <a:gd name="T64" fmla="*/ 289 w 349"/>
              <a:gd name="T65" fmla="*/ 33 h 91"/>
              <a:gd name="T66" fmla="*/ 287 w 349"/>
              <a:gd name="T67" fmla="*/ 23 h 91"/>
              <a:gd name="T68" fmla="*/ 287 w 349"/>
              <a:gd name="T69" fmla="*/ 23 h 91"/>
              <a:gd name="T70" fmla="*/ 287 w 349"/>
              <a:gd name="T71" fmla="*/ 22 h 91"/>
              <a:gd name="T72" fmla="*/ 287 w 349"/>
              <a:gd name="T73" fmla="*/ 22 h 91"/>
              <a:gd name="T74" fmla="*/ 272 w 349"/>
              <a:gd name="T75" fmla="*/ 27 h 91"/>
              <a:gd name="T76" fmla="*/ 252 w 349"/>
              <a:gd name="T77" fmla="*/ 33 h 91"/>
              <a:gd name="T78" fmla="*/ 228 w 349"/>
              <a:gd name="T79" fmla="*/ 38 h 91"/>
              <a:gd name="T80" fmla="*/ 205 w 349"/>
              <a:gd name="T81" fmla="*/ 40 h 91"/>
              <a:gd name="T82" fmla="*/ 205 w 349"/>
              <a:gd name="T83" fmla="*/ 40 h 91"/>
              <a:gd name="T84" fmla="*/ 161 w 349"/>
              <a:gd name="T85" fmla="*/ 38 h 91"/>
              <a:gd name="T86" fmla="*/ 139 w 349"/>
              <a:gd name="T87" fmla="*/ 36 h 91"/>
              <a:gd name="T88" fmla="*/ 117 w 349"/>
              <a:gd name="T89" fmla="*/ 33 h 91"/>
              <a:gd name="T90" fmla="*/ 95 w 349"/>
              <a:gd name="T91" fmla="*/ 29 h 91"/>
              <a:gd name="T92" fmla="*/ 73 w 349"/>
              <a:gd name="T93" fmla="*/ 22 h 91"/>
              <a:gd name="T94" fmla="*/ 51 w 349"/>
              <a:gd name="T95" fmla="*/ 14 h 91"/>
              <a:gd name="T96" fmla="*/ 31 w 349"/>
              <a:gd name="T97" fmla="*/ 7 h 91"/>
              <a:gd name="T98" fmla="*/ 31 w 349"/>
              <a:gd name="T99" fmla="*/ 7 h 91"/>
              <a:gd name="T100" fmla="*/ 15 w 349"/>
              <a:gd name="T101" fmla="*/ 0 h 91"/>
              <a:gd name="T102" fmla="*/ 15 w 349"/>
              <a:gd name="T103" fmla="*/ 0 h 91"/>
              <a:gd name="T104" fmla="*/ 15 w 349"/>
              <a:gd name="T105" fmla="*/ 1 h 91"/>
              <a:gd name="T106" fmla="*/ 15 w 349"/>
              <a:gd name="T107" fmla="*/ 5 h 91"/>
              <a:gd name="T108" fmla="*/ 18 w 349"/>
              <a:gd name="T109" fmla="*/ 14 h 91"/>
              <a:gd name="T110" fmla="*/ 25 w 349"/>
              <a:gd name="T111" fmla="*/ 25 h 91"/>
              <a:gd name="T112" fmla="*/ 25 w 349"/>
              <a:gd name="T113" fmla="*/ 25 h 91"/>
              <a:gd name="T114" fmla="*/ 16 w 349"/>
              <a:gd name="T115" fmla="*/ 23 h 91"/>
              <a:gd name="T116" fmla="*/ 7 w 349"/>
              <a:gd name="T117" fmla="*/ 27 h 91"/>
              <a:gd name="T118" fmla="*/ 7 w 349"/>
              <a:gd name="T119" fmla="*/ 27 h 91"/>
              <a:gd name="T120" fmla="*/ 2 w 349"/>
              <a:gd name="T121" fmla="*/ 31 h 91"/>
              <a:gd name="T122" fmla="*/ 0 w 349"/>
              <a:gd name="T12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9" h="91">
                <a:moveTo>
                  <a:pt x="0" y="34"/>
                </a:moveTo>
                <a:lnTo>
                  <a:pt x="0" y="34"/>
                </a:lnTo>
                <a:lnTo>
                  <a:pt x="20" y="49"/>
                </a:lnTo>
                <a:lnTo>
                  <a:pt x="38" y="60"/>
                </a:lnTo>
                <a:lnTo>
                  <a:pt x="38" y="60"/>
                </a:lnTo>
                <a:lnTo>
                  <a:pt x="69" y="71"/>
                </a:lnTo>
                <a:lnTo>
                  <a:pt x="89" y="78"/>
                </a:lnTo>
                <a:lnTo>
                  <a:pt x="111" y="84"/>
                </a:lnTo>
                <a:lnTo>
                  <a:pt x="137" y="87"/>
                </a:lnTo>
                <a:lnTo>
                  <a:pt x="164" y="91"/>
                </a:lnTo>
                <a:lnTo>
                  <a:pt x="194" y="91"/>
                </a:lnTo>
                <a:lnTo>
                  <a:pt x="226" y="89"/>
                </a:lnTo>
                <a:lnTo>
                  <a:pt x="226" y="89"/>
                </a:lnTo>
                <a:lnTo>
                  <a:pt x="256" y="86"/>
                </a:lnTo>
                <a:lnTo>
                  <a:pt x="279" y="80"/>
                </a:lnTo>
                <a:lnTo>
                  <a:pt x="301" y="75"/>
                </a:lnTo>
                <a:lnTo>
                  <a:pt x="318" y="69"/>
                </a:lnTo>
                <a:lnTo>
                  <a:pt x="342" y="56"/>
                </a:lnTo>
                <a:lnTo>
                  <a:pt x="349" y="53"/>
                </a:lnTo>
                <a:lnTo>
                  <a:pt x="349" y="53"/>
                </a:lnTo>
                <a:lnTo>
                  <a:pt x="338" y="49"/>
                </a:lnTo>
                <a:lnTo>
                  <a:pt x="329" y="44"/>
                </a:lnTo>
                <a:lnTo>
                  <a:pt x="314" y="31"/>
                </a:lnTo>
                <a:lnTo>
                  <a:pt x="314" y="31"/>
                </a:lnTo>
                <a:lnTo>
                  <a:pt x="312" y="38"/>
                </a:lnTo>
                <a:lnTo>
                  <a:pt x="312" y="38"/>
                </a:lnTo>
                <a:lnTo>
                  <a:pt x="311" y="51"/>
                </a:lnTo>
                <a:lnTo>
                  <a:pt x="311" y="51"/>
                </a:lnTo>
                <a:lnTo>
                  <a:pt x="303" y="49"/>
                </a:lnTo>
                <a:lnTo>
                  <a:pt x="303" y="49"/>
                </a:lnTo>
                <a:lnTo>
                  <a:pt x="298" y="45"/>
                </a:lnTo>
                <a:lnTo>
                  <a:pt x="292" y="40"/>
                </a:lnTo>
                <a:lnTo>
                  <a:pt x="289" y="33"/>
                </a:lnTo>
                <a:lnTo>
                  <a:pt x="287" y="23"/>
                </a:lnTo>
                <a:lnTo>
                  <a:pt x="287" y="23"/>
                </a:lnTo>
                <a:lnTo>
                  <a:pt x="287" y="22"/>
                </a:lnTo>
                <a:lnTo>
                  <a:pt x="287" y="22"/>
                </a:lnTo>
                <a:lnTo>
                  <a:pt x="272" y="27"/>
                </a:lnTo>
                <a:lnTo>
                  <a:pt x="252" y="33"/>
                </a:lnTo>
                <a:lnTo>
                  <a:pt x="228" y="38"/>
                </a:lnTo>
                <a:lnTo>
                  <a:pt x="205" y="40"/>
                </a:lnTo>
                <a:lnTo>
                  <a:pt x="205" y="40"/>
                </a:lnTo>
                <a:lnTo>
                  <a:pt x="161" y="38"/>
                </a:lnTo>
                <a:lnTo>
                  <a:pt x="139" y="36"/>
                </a:lnTo>
                <a:lnTo>
                  <a:pt x="117" y="33"/>
                </a:lnTo>
                <a:lnTo>
                  <a:pt x="95" y="29"/>
                </a:lnTo>
                <a:lnTo>
                  <a:pt x="73" y="22"/>
                </a:lnTo>
                <a:lnTo>
                  <a:pt x="51" y="14"/>
                </a:lnTo>
                <a:lnTo>
                  <a:pt x="31" y="7"/>
                </a:lnTo>
                <a:lnTo>
                  <a:pt x="31" y="7"/>
                </a:lnTo>
                <a:lnTo>
                  <a:pt x="15" y="0"/>
                </a:lnTo>
                <a:lnTo>
                  <a:pt x="15" y="0"/>
                </a:lnTo>
                <a:lnTo>
                  <a:pt x="15" y="1"/>
                </a:lnTo>
                <a:lnTo>
                  <a:pt x="15" y="5"/>
                </a:lnTo>
                <a:lnTo>
                  <a:pt x="18" y="14"/>
                </a:lnTo>
                <a:lnTo>
                  <a:pt x="25" y="25"/>
                </a:lnTo>
                <a:lnTo>
                  <a:pt x="25" y="25"/>
                </a:lnTo>
                <a:lnTo>
                  <a:pt x="16" y="23"/>
                </a:lnTo>
                <a:lnTo>
                  <a:pt x="7" y="27"/>
                </a:lnTo>
                <a:lnTo>
                  <a:pt x="7" y="27"/>
                </a:lnTo>
                <a:lnTo>
                  <a:pt x="2" y="31"/>
                </a:lnTo>
                <a:lnTo>
                  <a:pt x="0" y="3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7" name="Freeform 38"/>
          <p:cNvSpPr>
            <a:spLocks/>
          </p:cNvSpPr>
          <p:nvPr userDrawn="1"/>
        </p:nvSpPr>
        <p:spPr bwMode="auto">
          <a:xfrm>
            <a:off x="8270875" y="-618703"/>
            <a:ext cx="282575" cy="201613"/>
          </a:xfrm>
          <a:custGeom>
            <a:avLst/>
            <a:gdLst>
              <a:gd name="T0" fmla="*/ 326 w 357"/>
              <a:gd name="T1" fmla="*/ 20 h 253"/>
              <a:gd name="T2" fmla="*/ 320 w 357"/>
              <a:gd name="T3" fmla="*/ 3 h 253"/>
              <a:gd name="T4" fmla="*/ 311 w 357"/>
              <a:gd name="T5" fmla="*/ 0 h 253"/>
              <a:gd name="T6" fmla="*/ 227 w 357"/>
              <a:gd name="T7" fmla="*/ 40 h 253"/>
              <a:gd name="T8" fmla="*/ 207 w 357"/>
              <a:gd name="T9" fmla="*/ 53 h 253"/>
              <a:gd name="T10" fmla="*/ 176 w 357"/>
              <a:gd name="T11" fmla="*/ 53 h 253"/>
              <a:gd name="T12" fmla="*/ 181 w 357"/>
              <a:gd name="T13" fmla="*/ 71 h 253"/>
              <a:gd name="T14" fmla="*/ 172 w 357"/>
              <a:gd name="T15" fmla="*/ 78 h 253"/>
              <a:gd name="T16" fmla="*/ 181 w 357"/>
              <a:gd name="T17" fmla="*/ 93 h 253"/>
              <a:gd name="T18" fmla="*/ 198 w 357"/>
              <a:gd name="T19" fmla="*/ 91 h 253"/>
              <a:gd name="T20" fmla="*/ 189 w 357"/>
              <a:gd name="T21" fmla="*/ 115 h 253"/>
              <a:gd name="T22" fmla="*/ 147 w 357"/>
              <a:gd name="T23" fmla="*/ 146 h 253"/>
              <a:gd name="T24" fmla="*/ 101 w 357"/>
              <a:gd name="T25" fmla="*/ 155 h 253"/>
              <a:gd name="T26" fmla="*/ 79 w 357"/>
              <a:gd name="T27" fmla="*/ 137 h 253"/>
              <a:gd name="T28" fmla="*/ 68 w 357"/>
              <a:gd name="T29" fmla="*/ 126 h 253"/>
              <a:gd name="T30" fmla="*/ 50 w 357"/>
              <a:gd name="T31" fmla="*/ 126 h 253"/>
              <a:gd name="T32" fmla="*/ 28 w 357"/>
              <a:gd name="T33" fmla="*/ 137 h 253"/>
              <a:gd name="T34" fmla="*/ 48 w 357"/>
              <a:gd name="T35" fmla="*/ 140 h 253"/>
              <a:gd name="T36" fmla="*/ 44 w 357"/>
              <a:gd name="T37" fmla="*/ 149 h 253"/>
              <a:gd name="T38" fmla="*/ 75 w 357"/>
              <a:gd name="T39" fmla="*/ 169 h 253"/>
              <a:gd name="T40" fmla="*/ 75 w 357"/>
              <a:gd name="T41" fmla="*/ 171 h 253"/>
              <a:gd name="T42" fmla="*/ 39 w 357"/>
              <a:gd name="T43" fmla="*/ 160 h 253"/>
              <a:gd name="T44" fmla="*/ 28 w 357"/>
              <a:gd name="T45" fmla="*/ 164 h 253"/>
              <a:gd name="T46" fmla="*/ 8 w 357"/>
              <a:gd name="T47" fmla="*/ 171 h 253"/>
              <a:gd name="T48" fmla="*/ 2 w 357"/>
              <a:gd name="T49" fmla="*/ 193 h 253"/>
              <a:gd name="T50" fmla="*/ 17 w 357"/>
              <a:gd name="T51" fmla="*/ 180 h 253"/>
              <a:gd name="T52" fmla="*/ 22 w 357"/>
              <a:gd name="T53" fmla="*/ 188 h 253"/>
              <a:gd name="T54" fmla="*/ 26 w 357"/>
              <a:gd name="T55" fmla="*/ 197 h 253"/>
              <a:gd name="T56" fmla="*/ 66 w 357"/>
              <a:gd name="T57" fmla="*/ 195 h 253"/>
              <a:gd name="T58" fmla="*/ 75 w 357"/>
              <a:gd name="T59" fmla="*/ 197 h 253"/>
              <a:gd name="T60" fmla="*/ 39 w 357"/>
              <a:gd name="T61" fmla="*/ 206 h 253"/>
              <a:gd name="T62" fmla="*/ 37 w 357"/>
              <a:gd name="T63" fmla="*/ 213 h 253"/>
              <a:gd name="T64" fmla="*/ 28 w 357"/>
              <a:gd name="T65" fmla="*/ 233 h 253"/>
              <a:gd name="T66" fmla="*/ 35 w 357"/>
              <a:gd name="T67" fmla="*/ 248 h 253"/>
              <a:gd name="T68" fmla="*/ 41 w 357"/>
              <a:gd name="T69" fmla="*/ 244 h 253"/>
              <a:gd name="T70" fmla="*/ 42 w 357"/>
              <a:gd name="T71" fmla="*/ 235 h 253"/>
              <a:gd name="T72" fmla="*/ 55 w 357"/>
              <a:gd name="T73" fmla="*/ 243 h 253"/>
              <a:gd name="T74" fmla="*/ 72 w 357"/>
              <a:gd name="T75" fmla="*/ 232 h 253"/>
              <a:gd name="T76" fmla="*/ 94 w 357"/>
              <a:gd name="T77" fmla="*/ 213 h 253"/>
              <a:gd name="T78" fmla="*/ 108 w 357"/>
              <a:gd name="T79" fmla="*/ 211 h 253"/>
              <a:gd name="T80" fmla="*/ 110 w 357"/>
              <a:gd name="T81" fmla="*/ 222 h 253"/>
              <a:gd name="T82" fmla="*/ 115 w 357"/>
              <a:gd name="T83" fmla="*/ 233 h 253"/>
              <a:gd name="T84" fmla="*/ 114 w 357"/>
              <a:gd name="T85" fmla="*/ 243 h 253"/>
              <a:gd name="T86" fmla="*/ 136 w 357"/>
              <a:gd name="T87" fmla="*/ 224 h 253"/>
              <a:gd name="T88" fmla="*/ 141 w 357"/>
              <a:gd name="T89" fmla="*/ 219 h 253"/>
              <a:gd name="T90" fmla="*/ 145 w 357"/>
              <a:gd name="T91" fmla="*/ 211 h 253"/>
              <a:gd name="T92" fmla="*/ 147 w 357"/>
              <a:gd name="T93" fmla="*/ 200 h 253"/>
              <a:gd name="T94" fmla="*/ 167 w 357"/>
              <a:gd name="T95" fmla="*/ 193 h 253"/>
              <a:gd name="T96" fmla="*/ 170 w 357"/>
              <a:gd name="T97" fmla="*/ 180 h 253"/>
              <a:gd name="T98" fmla="*/ 181 w 357"/>
              <a:gd name="T99" fmla="*/ 179 h 253"/>
              <a:gd name="T100" fmla="*/ 199 w 357"/>
              <a:gd name="T101" fmla="*/ 197 h 253"/>
              <a:gd name="T102" fmla="*/ 231 w 357"/>
              <a:gd name="T103" fmla="*/ 182 h 253"/>
              <a:gd name="T104" fmla="*/ 227 w 357"/>
              <a:gd name="T105" fmla="*/ 169 h 253"/>
              <a:gd name="T106" fmla="*/ 223 w 357"/>
              <a:gd name="T107" fmla="*/ 155 h 253"/>
              <a:gd name="T108" fmla="*/ 245 w 357"/>
              <a:gd name="T109" fmla="*/ 173 h 253"/>
              <a:gd name="T110" fmla="*/ 276 w 357"/>
              <a:gd name="T111" fmla="*/ 155 h 253"/>
              <a:gd name="T112" fmla="*/ 273 w 357"/>
              <a:gd name="T113" fmla="*/ 149 h 253"/>
              <a:gd name="T114" fmla="*/ 263 w 357"/>
              <a:gd name="T115" fmla="*/ 131 h 253"/>
              <a:gd name="T116" fmla="*/ 262 w 357"/>
              <a:gd name="T117" fmla="*/ 115 h 253"/>
              <a:gd name="T118" fmla="*/ 262 w 357"/>
              <a:gd name="T119" fmla="*/ 98 h 253"/>
              <a:gd name="T120" fmla="*/ 353 w 357"/>
              <a:gd name="T121" fmla="*/ 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253">
                <a:moveTo>
                  <a:pt x="344" y="31"/>
                </a:moveTo>
                <a:lnTo>
                  <a:pt x="344" y="31"/>
                </a:lnTo>
                <a:lnTo>
                  <a:pt x="335" y="23"/>
                </a:lnTo>
                <a:lnTo>
                  <a:pt x="326" y="20"/>
                </a:lnTo>
                <a:lnTo>
                  <a:pt x="309" y="12"/>
                </a:lnTo>
                <a:lnTo>
                  <a:pt x="309" y="12"/>
                </a:lnTo>
                <a:lnTo>
                  <a:pt x="316" y="7"/>
                </a:lnTo>
                <a:lnTo>
                  <a:pt x="320" y="3"/>
                </a:lnTo>
                <a:lnTo>
                  <a:pt x="320" y="1"/>
                </a:lnTo>
                <a:lnTo>
                  <a:pt x="320" y="1"/>
                </a:lnTo>
                <a:lnTo>
                  <a:pt x="315" y="0"/>
                </a:lnTo>
                <a:lnTo>
                  <a:pt x="311" y="0"/>
                </a:lnTo>
                <a:lnTo>
                  <a:pt x="311" y="0"/>
                </a:lnTo>
                <a:lnTo>
                  <a:pt x="280" y="12"/>
                </a:lnTo>
                <a:lnTo>
                  <a:pt x="252" y="25"/>
                </a:lnTo>
                <a:lnTo>
                  <a:pt x="227" y="40"/>
                </a:lnTo>
                <a:lnTo>
                  <a:pt x="209" y="53"/>
                </a:lnTo>
                <a:lnTo>
                  <a:pt x="209" y="53"/>
                </a:lnTo>
                <a:lnTo>
                  <a:pt x="207" y="53"/>
                </a:lnTo>
                <a:lnTo>
                  <a:pt x="207" y="53"/>
                </a:lnTo>
                <a:lnTo>
                  <a:pt x="201" y="56"/>
                </a:lnTo>
                <a:lnTo>
                  <a:pt x="196" y="56"/>
                </a:lnTo>
                <a:lnTo>
                  <a:pt x="185" y="54"/>
                </a:lnTo>
                <a:lnTo>
                  <a:pt x="176" y="53"/>
                </a:lnTo>
                <a:lnTo>
                  <a:pt x="174" y="51"/>
                </a:lnTo>
                <a:lnTo>
                  <a:pt x="170" y="67"/>
                </a:lnTo>
                <a:lnTo>
                  <a:pt x="170" y="67"/>
                </a:lnTo>
                <a:lnTo>
                  <a:pt x="181" y="71"/>
                </a:lnTo>
                <a:lnTo>
                  <a:pt x="189" y="74"/>
                </a:lnTo>
                <a:lnTo>
                  <a:pt x="189" y="74"/>
                </a:lnTo>
                <a:lnTo>
                  <a:pt x="178" y="76"/>
                </a:lnTo>
                <a:lnTo>
                  <a:pt x="172" y="78"/>
                </a:lnTo>
                <a:lnTo>
                  <a:pt x="168" y="82"/>
                </a:lnTo>
                <a:lnTo>
                  <a:pt x="174" y="96"/>
                </a:lnTo>
                <a:lnTo>
                  <a:pt x="174" y="96"/>
                </a:lnTo>
                <a:lnTo>
                  <a:pt x="181" y="93"/>
                </a:lnTo>
                <a:lnTo>
                  <a:pt x="189" y="91"/>
                </a:lnTo>
                <a:lnTo>
                  <a:pt x="198" y="89"/>
                </a:lnTo>
                <a:lnTo>
                  <a:pt x="198" y="89"/>
                </a:lnTo>
                <a:lnTo>
                  <a:pt x="198" y="91"/>
                </a:lnTo>
                <a:lnTo>
                  <a:pt x="198" y="91"/>
                </a:lnTo>
                <a:lnTo>
                  <a:pt x="198" y="98"/>
                </a:lnTo>
                <a:lnTo>
                  <a:pt x="194" y="105"/>
                </a:lnTo>
                <a:lnTo>
                  <a:pt x="189" y="115"/>
                </a:lnTo>
                <a:lnTo>
                  <a:pt x="181" y="122"/>
                </a:lnTo>
                <a:lnTo>
                  <a:pt x="165" y="137"/>
                </a:lnTo>
                <a:lnTo>
                  <a:pt x="156" y="142"/>
                </a:lnTo>
                <a:lnTo>
                  <a:pt x="147" y="146"/>
                </a:lnTo>
                <a:lnTo>
                  <a:pt x="147" y="146"/>
                </a:lnTo>
                <a:lnTo>
                  <a:pt x="128" y="151"/>
                </a:lnTo>
                <a:lnTo>
                  <a:pt x="112" y="155"/>
                </a:lnTo>
                <a:lnTo>
                  <a:pt x="101" y="155"/>
                </a:lnTo>
                <a:lnTo>
                  <a:pt x="95" y="153"/>
                </a:lnTo>
                <a:lnTo>
                  <a:pt x="95" y="153"/>
                </a:lnTo>
                <a:lnTo>
                  <a:pt x="84" y="144"/>
                </a:lnTo>
                <a:lnTo>
                  <a:pt x="79" y="137"/>
                </a:lnTo>
                <a:lnTo>
                  <a:pt x="73" y="129"/>
                </a:lnTo>
                <a:lnTo>
                  <a:pt x="72" y="126"/>
                </a:lnTo>
                <a:lnTo>
                  <a:pt x="68" y="126"/>
                </a:lnTo>
                <a:lnTo>
                  <a:pt x="68" y="126"/>
                </a:lnTo>
                <a:lnTo>
                  <a:pt x="64" y="126"/>
                </a:lnTo>
                <a:lnTo>
                  <a:pt x="61" y="127"/>
                </a:lnTo>
                <a:lnTo>
                  <a:pt x="61" y="127"/>
                </a:lnTo>
                <a:lnTo>
                  <a:pt x="50" y="126"/>
                </a:lnTo>
                <a:lnTo>
                  <a:pt x="41" y="127"/>
                </a:lnTo>
                <a:lnTo>
                  <a:pt x="33" y="131"/>
                </a:lnTo>
                <a:lnTo>
                  <a:pt x="30" y="133"/>
                </a:lnTo>
                <a:lnTo>
                  <a:pt x="28" y="137"/>
                </a:lnTo>
                <a:lnTo>
                  <a:pt x="28" y="137"/>
                </a:lnTo>
                <a:lnTo>
                  <a:pt x="41" y="137"/>
                </a:lnTo>
                <a:lnTo>
                  <a:pt x="48" y="138"/>
                </a:lnTo>
                <a:lnTo>
                  <a:pt x="48" y="140"/>
                </a:lnTo>
                <a:lnTo>
                  <a:pt x="46" y="142"/>
                </a:lnTo>
                <a:lnTo>
                  <a:pt x="46" y="142"/>
                </a:lnTo>
                <a:lnTo>
                  <a:pt x="42" y="146"/>
                </a:lnTo>
                <a:lnTo>
                  <a:pt x="44" y="149"/>
                </a:lnTo>
                <a:lnTo>
                  <a:pt x="46" y="153"/>
                </a:lnTo>
                <a:lnTo>
                  <a:pt x="52" y="157"/>
                </a:lnTo>
                <a:lnTo>
                  <a:pt x="75" y="169"/>
                </a:lnTo>
                <a:lnTo>
                  <a:pt x="75" y="169"/>
                </a:lnTo>
                <a:lnTo>
                  <a:pt x="75" y="169"/>
                </a:lnTo>
                <a:lnTo>
                  <a:pt x="75" y="171"/>
                </a:lnTo>
                <a:lnTo>
                  <a:pt x="75" y="171"/>
                </a:lnTo>
                <a:lnTo>
                  <a:pt x="75" y="171"/>
                </a:lnTo>
                <a:lnTo>
                  <a:pt x="68" y="171"/>
                </a:lnTo>
                <a:lnTo>
                  <a:pt x="59" y="168"/>
                </a:lnTo>
                <a:lnTo>
                  <a:pt x="39" y="160"/>
                </a:lnTo>
                <a:lnTo>
                  <a:pt x="39" y="160"/>
                </a:lnTo>
                <a:lnTo>
                  <a:pt x="35" y="160"/>
                </a:lnTo>
                <a:lnTo>
                  <a:pt x="31" y="160"/>
                </a:lnTo>
                <a:lnTo>
                  <a:pt x="28" y="164"/>
                </a:lnTo>
                <a:lnTo>
                  <a:pt x="28" y="164"/>
                </a:lnTo>
                <a:lnTo>
                  <a:pt x="24" y="164"/>
                </a:lnTo>
                <a:lnTo>
                  <a:pt x="19" y="164"/>
                </a:lnTo>
                <a:lnTo>
                  <a:pt x="11" y="168"/>
                </a:lnTo>
                <a:lnTo>
                  <a:pt x="8" y="171"/>
                </a:lnTo>
                <a:lnTo>
                  <a:pt x="2" y="175"/>
                </a:lnTo>
                <a:lnTo>
                  <a:pt x="0" y="180"/>
                </a:lnTo>
                <a:lnTo>
                  <a:pt x="0" y="186"/>
                </a:lnTo>
                <a:lnTo>
                  <a:pt x="2" y="193"/>
                </a:lnTo>
                <a:lnTo>
                  <a:pt x="2" y="193"/>
                </a:lnTo>
                <a:lnTo>
                  <a:pt x="8" y="186"/>
                </a:lnTo>
                <a:lnTo>
                  <a:pt x="13" y="180"/>
                </a:lnTo>
                <a:lnTo>
                  <a:pt x="17" y="180"/>
                </a:lnTo>
                <a:lnTo>
                  <a:pt x="20" y="180"/>
                </a:lnTo>
                <a:lnTo>
                  <a:pt x="20" y="180"/>
                </a:lnTo>
                <a:lnTo>
                  <a:pt x="22" y="182"/>
                </a:lnTo>
                <a:lnTo>
                  <a:pt x="22" y="188"/>
                </a:lnTo>
                <a:lnTo>
                  <a:pt x="22" y="191"/>
                </a:lnTo>
                <a:lnTo>
                  <a:pt x="24" y="195"/>
                </a:lnTo>
                <a:lnTo>
                  <a:pt x="26" y="197"/>
                </a:lnTo>
                <a:lnTo>
                  <a:pt x="26" y="197"/>
                </a:lnTo>
                <a:lnTo>
                  <a:pt x="30" y="199"/>
                </a:lnTo>
                <a:lnTo>
                  <a:pt x="37" y="199"/>
                </a:lnTo>
                <a:lnTo>
                  <a:pt x="52" y="197"/>
                </a:lnTo>
                <a:lnTo>
                  <a:pt x="66" y="195"/>
                </a:lnTo>
                <a:lnTo>
                  <a:pt x="73" y="195"/>
                </a:lnTo>
                <a:lnTo>
                  <a:pt x="75" y="195"/>
                </a:lnTo>
                <a:lnTo>
                  <a:pt x="75" y="195"/>
                </a:lnTo>
                <a:lnTo>
                  <a:pt x="75" y="197"/>
                </a:lnTo>
                <a:lnTo>
                  <a:pt x="72" y="199"/>
                </a:lnTo>
                <a:lnTo>
                  <a:pt x="59" y="200"/>
                </a:lnTo>
                <a:lnTo>
                  <a:pt x="44" y="202"/>
                </a:lnTo>
                <a:lnTo>
                  <a:pt x="39" y="206"/>
                </a:lnTo>
                <a:lnTo>
                  <a:pt x="37" y="208"/>
                </a:lnTo>
                <a:lnTo>
                  <a:pt x="37" y="208"/>
                </a:lnTo>
                <a:lnTo>
                  <a:pt x="37" y="213"/>
                </a:lnTo>
                <a:lnTo>
                  <a:pt x="37" y="213"/>
                </a:lnTo>
                <a:lnTo>
                  <a:pt x="37" y="215"/>
                </a:lnTo>
                <a:lnTo>
                  <a:pt x="33" y="219"/>
                </a:lnTo>
                <a:lnTo>
                  <a:pt x="30" y="226"/>
                </a:lnTo>
                <a:lnTo>
                  <a:pt x="28" y="233"/>
                </a:lnTo>
                <a:lnTo>
                  <a:pt x="28" y="233"/>
                </a:lnTo>
                <a:lnTo>
                  <a:pt x="28" y="237"/>
                </a:lnTo>
                <a:lnTo>
                  <a:pt x="30" y="243"/>
                </a:lnTo>
                <a:lnTo>
                  <a:pt x="35" y="248"/>
                </a:lnTo>
                <a:lnTo>
                  <a:pt x="41" y="253"/>
                </a:lnTo>
                <a:lnTo>
                  <a:pt x="41" y="253"/>
                </a:lnTo>
                <a:lnTo>
                  <a:pt x="42" y="252"/>
                </a:lnTo>
                <a:lnTo>
                  <a:pt x="41" y="244"/>
                </a:lnTo>
                <a:lnTo>
                  <a:pt x="41" y="239"/>
                </a:lnTo>
                <a:lnTo>
                  <a:pt x="42" y="237"/>
                </a:lnTo>
                <a:lnTo>
                  <a:pt x="42" y="235"/>
                </a:lnTo>
                <a:lnTo>
                  <a:pt x="42" y="235"/>
                </a:lnTo>
                <a:lnTo>
                  <a:pt x="46" y="235"/>
                </a:lnTo>
                <a:lnTo>
                  <a:pt x="48" y="237"/>
                </a:lnTo>
                <a:lnTo>
                  <a:pt x="52" y="241"/>
                </a:lnTo>
                <a:lnTo>
                  <a:pt x="55" y="243"/>
                </a:lnTo>
                <a:lnTo>
                  <a:pt x="55" y="243"/>
                </a:lnTo>
                <a:lnTo>
                  <a:pt x="59" y="241"/>
                </a:lnTo>
                <a:lnTo>
                  <a:pt x="62" y="239"/>
                </a:lnTo>
                <a:lnTo>
                  <a:pt x="72" y="232"/>
                </a:lnTo>
                <a:lnTo>
                  <a:pt x="81" y="222"/>
                </a:lnTo>
                <a:lnTo>
                  <a:pt x="86" y="217"/>
                </a:lnTo>
                <a:lnTo>
                  <a:pt x="94" y="213"/>
                </a:lnTo>
                <a:lnTo>
                  <a:pt x="94" y="213"/>
                </a:lnTo>
                <a:lnTo>
                  <a:pt x="103" y="210"/>
                </a:lnTo>
                <a:lnTo>
                  <a:pt x="106" y="208"/>
                </a:lnTo>
                <a:lnTo>
                  <a:pt x="108" y="210"/>
                </a:lnTo>
                <a:lnTo>
                  <a:pt x="108" y="211"/>
                </a:lnTo>
                <a:lnTo>
                  <a:pt x="108" y="217"/>
                </a:lnTo>
                <a:lnTo>
                  <a:pt x="108" y="221"/>
                </a:lnTo>
                <a:lnTo>
                  <a:pt x="110" y="222"/>
                </a:lnTo>
                <a:lnTo>
                  <a:pt x="110" y="222"/>
                </a:lnTo>
                <a:lnTo>
                  <a:pt x="115" y="224"/>
                </a:lnTo>
                <a:lnTo>
                  <a:pt x="117" y="226"/>
                </a:lnTo>
                <a:lnTo>
                  <a:pt x="117" y="230"/>
                </a:lnTo>
                <a:lnTo>
                  <a:pt x="115" y="233"/>
                </a:lnTo>
                <a:lnTo>
                  <a:pt x="112" y="239"/>
                </a:lnTo>
                <a:lnTo>
                  <a:pt x="108" y="243"/>
                </a:lnTo>
                <a:lnTo>
                  <a:pt x="108" y="243"/>
                </a:lnTo>
                <a:lnTo>
                  <a:pt x="114" y="243"/>
                </a:lnTo>
                <a:lnTo>
                  <a:pt x="121" y="241"/>
                </a:lnTo>
                <a:lnTo>
                  <a:pt x="128" y="233"/>
                </a:lnTo>
                <a:lnTo>
                  <a:pt x="132" y="230"/>
                </a:lnTo>
                <a:lnTo>
                  <a:pt x="136" y="224"/>
                </a:lnTo>
                <a:lnTo>
                  <a:pt x="136" y="224"/>
                </a:lnTo>
                <a:lnTo>
                  <a:pt x="136" y="221"/>
                </a:lnTo>
                <a:lnTo>
                  <a:pt x="137" y="221"/>
                </a:lnTo>
                <a:lnTo>
                  <a:pt x="141" y="219"/>
                </a:lnTo>
                <a:lnTo>
                  <a:pt x="143" y="217"/>
                </a:lnTo>
                <a:lnTo>
                  <a:pt x="143" y="217"/>
                </a:lnTo>
                <a:lnTo>
                  <a:pt x="145" y="215"/>
                </a:lnTo>
                <a:lnTo>
                  <a:pt x="145" y="211"/>
                </a:lnTo>
                <a:lnTo>
                  <a:pt x="145" y="208"/>
                </a:lnTo>
                <a:lnTo>
                  <a:pt x="145" y="204"/>
                </a:lnTo>
                <a:lnTo>
                  <a:pt x="145" y="204"/>
                </a:lnTo>
                <a:lnTo>
                  <a:pt x="147" y="200"/>
                </a:lnTo>
                <a:lnTo>
                  <a:pt x="150" y="199"/>
                </a:lnTo>
                <a:lnTo>
                  <a:pt x="157" y="197"/>
                </a:lnTo>
                <a:lnTo>
                  <a:pt x="165" y="195"/>
                </a:lnTo>
                <a:lnTo>
                  <a:pt x="167" y="193"/>
                </a:lnTo>
                <a:lnTo>
                  <a:pt x="167" y="191"/>
                </a:lnTo>
                <a:lnTo>
                  <a:pt x="167" y="191"/>
                </a:lnTo>
                <a:lnTo>
                  <a:pt x="167" y="186"/>
                </a:lnTo>
                <a:lnTo>
                  <a:pt x="170" y="180"/>
                </a:lnTo>
                <a:lnTo>
                  <a:pt x="176" y="179"/>
                </a:lnTo>
                <a:lnTo>
                  <a:pt x="179" y="177"/>
                </a:lnTo>
                <a:lnTo>
                  <a:pt x="179" y="177"/>
                </a:lnTo>
                <a:lnTo>
                  <a:pt x="181" y="179"/>
                </a:lnTo>
                <a:lnTo>
                  <a:pt x="183" y="184"/>
                </a:lnTo>
                <a:lnTo>
                  <a:pt x="189" y="190"/>
                </a:lnTo>
                <a:lnTo>
                  <a:pt x="194" y="193"/>
                </a:lnTo>
                <a:lnTo>
                  <a:pt x="199" y="197"/>
                </a:lnTo>
                <a:lnTo>
                  <a:pt x="199" y="197"/>
                </a:lnTo>
                <a:lnTo>
                  <a:pt x="221" y="186"/>
                </a:lnTo>
                <a:lnTo>
                  <a:pt x="221" y="186"/>
                </a:lnTo>
                <a:lnTo>
                  <a:pt x="231" y="182"/>
                </a:lnTo>
                <a:lnTo>
                  <a:pt x="234" y="179"/>
                </a:lnTo>
                <a:lnTo>
                  <a:pt x="234" y="179"/>
                </a:lnTo>
                <a:lnTo>
                  <a:pt x="231" y="173"/>
                </a:lnTo>
                <a:lnTo>
                  <a:pt x="227" y="169"/>
                </a:lnTo>
                <a:lnTo>
                  <a:pt x="225" y="164"/>
                </a:lnTo>
                <a:lnTo>
                  <a:pt x="225" y="164"/>
                </a:lnTo>
                <a:lnTo>
                  <a:pt x="223" y="158"/>
                </a:lnTo>
                <a:lnTo>
                  <a:pt x="223" y="155"/>
                </a:lnTo>
                <a:lnTo>
                  <a:pt x="223" y="155"/>
                </a:lnTo>
                <a:lnTo>
                  <a:pt x="229" y="162"/>
                </a:lnTo>
                <a:lnTo>
                  <a:pt x="236" y="168"/>
                </a:lnTo>
                <a:lnTo>
                  <a:pt x="245" y="173"/>
                </a:lnTo>
                <a:lnTo>
                  <a:pt x="245" y="173"/>
                </a:lnTo>
                <a:lnTo>
                  <a:pt x="271" y="157"/>
                </a:lnTo>
                <a:lnTo>
                  <a:pt x="271" y="157"/>
                </a:lnTo>
                <a:lnTo>
                  <a:pt x="276" y="155"/>
                </a:lnTo>
                <a:lnTo>
                  <a:pt x="276" y="155"/>
                </a:lnTo>
                <a:lnTo>
                  <a:pt x="276" y="155"/>
                </a:lnTo>
                <a:lnTo>
                  <a:pt x="276" y="155"/>
                </a:lnTo>
                <a:lnTo>
                  <a:pt x="273" y="149"/>
                </a:lnTo>
                <a:lnTo>
                  <a:pt x="267" y="144"/>
                </a:lnTo>
                <a:lnTo>
                  <a:pt x="262" y="137"/>
                </a:lnTo>
                <a:lnTo>
                  <a:pt x="262" y="133"/>
                </a:lnTo>
                <a:lnTo>
                  <a:pt x="263" y="131"/>
                </a:lnTo>
                <a:lnTo>
                  <a:pt x="263" y="131"/>
                </a:lnTo>
                <a:lnTo>
                  <a:pt x="265" y="129"/>
                </a:lnTo>
                <a:lnTo>
                  <a:pt x="265" y="126"/>
                </a:lnTo>
                <a:lnTo>
                  <a:pt x="262" y="115"/>
                </a:lnTo>
                <a:lnTo>
                  <a:pt x="258" y="105"/>
                </a:lnTo>
                <a:lnTo>
                  <a:pt x="258" y="100"/>
                </a:lnTo>
                <a:lnTo>
                  <a:pt x="262" y="98"/>
                </a:lnTo>
                <a:lnTo>
                  <a:pt x="262" y="98"/>
                </a:lnTo>
                <a:lnTo>
                  <a:pt x="313" y="73"/>
                </a:lnTo>
                <a:lnTo>
                  <a:pt x="357" y="51"/>
                </a:lnTo>
                <a:lnTo>
                  <a:pt x="357" y="51"/>
                </a:lnTo>
                <a:lnTo>
                  <a:pt x="353" y="45"/>
                </a:lnTo>
                <a:lnTo>
                  <a:pt x="349" y="38"/>
                </a:lnTo>
                <a:lnTo>
                  <a:pt x="344" y="3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8" name="Freeform 39"/>
          <p:cNvSpPr>
            <a:spLocks/>
          </p:cNvSpPr>
          <p:nvPr userDrawn="1"/>
        </p:nvSpPr>
        <p:spPr bwMode="auto">
          <a:xfrm>
            <a:off x="8229600" y="-437728"/>
            <a:ext cx="120650" cy="115888"/>
          </a:xfrm>
          <a:custGeom>
            <a:avLst/>
            <a:gdLst>
              <a:gd name="T0" fmla="*/ 0 w 152"/>
              <a:gd name="T1" fmla="*/ 42 h 144"/>
              <a:gd name="T2" fmla="*/ 2 w 152"/>
              <a:gd name="T3" fmla="*/ 51 h 144"/>
              <a:gd name="T4" fmla="*/ 4 w 152"/>
              <a:gd name="T5" fmla="*/ 57 h 144"/>
              <a:gd name="T6" fmla="*/ 15 w 152"/>
              <a:gd name="T7" fmla="*/ 60 h 144"/>
              <a:gd name="T8" fmla="*/ 18 w 152"/>
              <a:gd name="T9" fmla="*/ 58 h 144"/>
              <a:gd name="T10" fmla="*/ 20 w 152"/>
              <a:gd name="T11" fmla="*/ 51 h 144"/>
              <a:gd name="T12" fmla="*/ 22 w 152"/>
              <a:gd name="T13" fmla="*/ 44 h 144"/>
              <a:gd name="T14" fmla="*/ 24 w 152"/>
              <a:gd name="T15" fmla="*/ 42 h 144"/>
              <a:gd name="T16" fmla="*/ 26 w 152"/>
              <a:gd name="T17" fmla="*/ 42 h 144"/>
              <a:gd name="T18" fmla="*/ 28 w 152"/>
              <a:gd name="T19" fmla="*/ 40 h 144"/>
              <a:gd name="T20" fmla="*/ 68 w 152"/>
              <a:gd name="T21" fmla="*/ 60 h 144"/>
              <a:gd name="T22" fmla="*/ 106 w 152"/>
              <a:gd name="T23" fmla="*/ 86 h 144"/>
              <a:gd name="T24" fmla="*/ 112 w 152"/>
              <a:gd name="T25" fmla="*/ 89 h 144"/>
              <a:gd name="T26" fmla="*/ 106 w 152"/>
              <a:gd name="T27" fmla="*/ 100 h 144"/>
              <a:gd name="T28" fmla="*/ 95 w 152"/>
              <a:gd name="T29" fmla="*/ 128 h 144"/>
              <a:gd name="T30" fmla="*/ 93 w 152"/>
              <a:gd name="T31" fmla="*/ 135 h 144"/>
              <a:gd name="T32" fmla="*/ 97 w 152"/>
              <a:gd name="T33" fmla="*/ 142 h 144"/>
              <a:gd name="T34" fmla="*/ 104 w 152"/>
              <a:gd name="T35" fmla="*/ 144 h 144"/>
              <a:gd name="T36" fmla="*/ 110 w 152"/>
              <a:gd name="T37" fmla="*/ 144 h 144"/>
              <a:gd name="T38" fmla="*/ 117 w 152"/>
              <a:gd name="T39" fmla="*/ 139 h 144"/>
              <a:gd name="T40" fmla="*/ 119 w 152"/>
              <a:gd name="T41" fmla="*/ 135 h 144"/>
              <a:gd name="T42" fmla="*/ 119 w 152"/>
              <a:gd name="T43" fmla="*/ 130 h 144"/>
              <a:gd name="T44" fmla="*/ 112 w 152"/>
              <a:gd name="T45" fmla="*/ 122 h 144"/>
              <a:gd name="T46" fmla="*/ 110 w 152"/>
              <a:gd name="T47" fmla="*/ 122 h 144"/>
              <a:gd name="T48" fmla="*/ 115 w 152"/>
              <a:gd name="T49" fmla="*/ 110 h 144"/>
              <a:gd name="T50" fmla="*/ 123 w 152"/>
              <a:gd name="T51" fmla="*/ 93 h 144"/>
              <a:gd name="T52" fmla="*/ 132 w 152"/>
              <a:gd name="T53" fmla="*/ 86 h 144"/>
              <a:gd name="T54" fmla="*/ 141 w 152"/>
              <a:gd name="T55" fmla="*/ 84 h 144"/>
              <a:gd name="T56" fmla="*/ 139 w 152"/>
              <a:gd name="T57" fmla="*/ 80 h 144"/>
              <a:gd name="T58" fmla="*/ 135 w 152"/>
              <a:gd name="T59" fmla="*/ 69 h 144"/>
              <a:gd name="T60" fmla="*/ 137 w 152"/>
              <a:gd name="T61" fmla="*/ 57 h 144"/>
              <a:gd name="T62" fmla="*/ 141 w 152"/>
              <a:gd name="T63" fmla="*/ 49 h 144"/>
              <a:gd name="T64" fmla="*/ 152 w 152"/>
              <a:gd name="T65" fmla="*/ 18 h 144"/>
              <a:gd name="T66" fmla="*/ 152 w 152"/>
              <a:gd name="T67" fmla="*/ 13 h 144"/>
              <a:gd name="T68" fmla="*/ 146 w 152"/>
              <a:gd name="T69" fmla="*/ 5 h 144"/>
              <a:gd name="T70" fmla="*/ 141 w 152"/>
              <a:gd name="T71" fmla="*/ 4 h 144"/>
              <a:gd name="T72" fmla="*/ 132 w 152"/>
              <a:gd name="T73" fmla="*/ 7 h 144"/>
              <a:gd name="T74" fmla="*/ 128 w 152"/>
              <a:gd name="T75" fmla="*/ 15 h 144"/>
              <a:gd name="T76" fmla="*/ 128 w 152"/>
              <a:gd name="T77" fmla="*/ 20 h 144"/>
              <a:gd name="T78" fmla="*/ 134 w 152"/>
              <a:gd name="T79" fmla="*/ 27 h 144"/>
              <a:gd name="T80" fmla="*/ 137 w 152"/>
              <a:gd name="T81" fmla="*/ 29 h 144"/>
              <a:gd name="T82" fmla="*/ 132 w 152"/>
              <a:gd name="T83" fmla="*/ 46 h 144"/>
              <a:gd name="T84" fmla="*/ 124 w 152"/>
              <a:gd name="T85" fmla="*/ 55 h 144"/>
              <a:gd name="T86" fmla="*/ 117 w 152"/>
              <a:gd name="T87" fmla="*/ 51 h 144"/>
              <a:gd name="T88" fmla="*/ 60 w 152"/>
              <a:gd name="T89" fmla="*/ 24 h 144"/>
              <a:gd name="T90" fmla="*/ 40 w 152"/>
              <a:gd name="T91" fmla="*/ 18 h 144"/>
              <a:gd name="T92" fmla="*/ 42 w 152"/>
              <a:gd name="T93" fmla="*/ 13 h 144"/>
              <a:gd name="T94" fmla="*/ 50 w 152"/>
              <a:gd name="T95" fmla="*/ 0 h 144"/>
              <a:gd name="T96" fmla="*/ 46 w 152"/>
              <a:gd name="T97" fmla="*/ 2 h 144"/>
              <a:gd name="T98" fmla="*/ 39 w 152"/>
              <a:gd name="T99" fmla="*/ 5 h 144"/>
              <a:gd name="T100" fmla="*/ 24 w 152"/>
              <a:gd name="T101" fmla="*/ 11 h 144"/>
              <a:gd name="T102" fmla="*/ 18 w 152"/>
              <a:gd name="T103" fmla="*/ 11 h 144"/>
              <a:gd name="T104" fmla="*/ 15 w 152"/>
              <a:gd name="T105" fmla="*/ 11 h 144"/>
              <a:gd name="T106" fmla="*/ 9 w 152"/>
              <a:gd name="T107" fmla="*/ 22 h 144"/>
              <a:gd name="T108" fmla="*/ 6 w 152"/>
              <a:gd name="T109" fmla="*/ 33 h 144"/>
              <a:gd name="T110" fmla="*/ 2 w 152"/>
              <a:gd name="T111"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2" h="144">
                <a:moveTo>
                  <a:pt x="0" y="42"/>
                </a:moveTo>
                <a:lnTo>
                  <a:pt x="0" y="42"/>
                </a:lnTo>
                <a:lnTo>
                  <a:pt x="0" y="47"/>
                </a:lnTo>
                <a:lnTo>
                  <a:pt x="2" y="51"/>
                </a:lnTo>
                <a:lnTo>
                  <a:pt x="4" y="57"/>
                </a:lnTo>
                <a:lnTo>
                  <a:pt x="4" y="57"/>
                </a:lnTo>
                <a:lnTo>
                  <a:pt x="11" y="58"/>
                </a:lnTo>
                <a:lnTo>
                  <a:pt x="15" y="60"/>
                </a:lnTo>
                <a:lnTo>
                  <a:pt x="18" y="58"/>
                </a:lnTo>
                <a:lnTo>
                  <a:pt x="18" y="58"/>
                </a:lnTo>
                <a:lnTo>
                  <a:pt x="20" y="55"/>
                </a:lnTo>
                <a:lnTo>
                  <a:pt x="20" y="51"/>
                </a:lnTo>
                <a:lnTo>
                  <a:pt x="20" y="47"/>
                </a:lnTo>
                <a:lnTo>
                  <a:pt x="22" y="44"/>
                </a:lnTo>
                <a:lnTo>
                  <a:pt x="22" y="44"/>
                </a:lnTo>
                <a:lnTo>
                  <a:pt x="24" y="42"/>
                </a:lnTo>
                <a:lnTo>
                  <a:pt x="26" y="42"/>
                </a:lnTo>
                <a:lnTo>
                  <a:pt x="26" y="42"/>
                </a:lnTo>
                <a:lnTo>
                  <a:pt x="28" y="40"/>
                </a:lnTo>
                <a:lnTo>
                  <a:pt x="28" y="40"/>
                </a:lnTo>
                <a:lnTo>
                  <a:pt x="48" y="49"/>
                </a:lnTo>
                <a:lnTo>
                  <a:pt x="68" y="60"/>
                </a:lnTo>
                <a:lnTo>
                  <a:pt x="106" y="86"/>
                </a:lnTo>
                <a:lnTo>
                  <a:pt x="106" y="86"/>
                </a:lnTo>
                <a:lnTo>
                  <a:pt x="112" y="89"/>
                </a:lnTo>
                <a:lnTo>
                  <a:pt x="112" y="89"/>
                </a:lnTo>
                <a:lnTo>
                  <a:pt x="106" y="100"/>
                </a:lnTo>
                <a:lnTo>
                  <a:pt x="106" y="100"/>
                </a:lnTo>
                <a:lnTo>
                  <a:pt x="97" y="119"/>
                </a:lnTo>
                <a:lnTo>
                  <a:pt x="95" y="128"/>
                </a:lnTo>
                <a:lnTo>
                  <a:pt x="93" y="135"/>
                </a:lnTo>
                <a:lnTo>
                  <a:pt x="93" y="135"/>
                </a:lnTo>
                <a:lnTo>
                  <a:pt x="95" y="139"/>
                </a:lnTo>
                <a:lnTo>
                  <a:pt x="97" y="142"/>
                </a:lnTo>
                <a:lnTo>
                  <a:pt x="101" y="144"/>
                </a:lnTo>
                <a:lnTo>
                  <a:pt x="104" y="144"/>
                </a:lnTo>
                <a:lnTo>
                  <a:pt x="104" y="144"/>
                </a:lnTo>
                <a:lnTo>
                  <a:pt x="110" y="144"/>
                </a:lnTo>
                <a:lnTo>
                  <a:pt x="113" y="142"/>
                </a:lnTo>
                <a:lnTo>
                  <a:pt x="117" y="139"/>
                </a:lnTo>
                <a:lnTo>
                  <a:pt x="119" y="135"/>
                </a:lnTo>
                <a:lnTo>
                  <a:pt x="119" y="135"/>
                </a:lnTo>
                <a:lnTo>
                  <a:pt x="119" y="131"/>
                </a:lnTo>
                <a:lnTo>
                  <a:pt x="119" y="130"/>
                </a:lnTo>
                <a:lnTo>
                  <a:pt x="115" y="124"/>
                </a:lnTo>
                <a:lnTo>
                  <a:pt x="112" y="122"/>
                </a:lnTo>
                <a:lnTo>
                  <a:pt x="110" y="122"/>
                </a:lnTo>
                <a:lnTo>
                  <a:pt x="110" y="122"/>
                </a:lnTo>
                <a:lnTo>
                  <a:pt x="115" y="110"/>
                </a:lnTo>
                <a:lnTo>
                  <a:pt x="115" y="110"/>
                </a:lnTo>
                <a:lnTo>
                  <a:pt x="119" y="100"/>
                </a:lnTo>
                <a:lnTo>
                  <a:pt x="123" y="93"/>
                </a:lnTo>
                <a:lnTo>
                  <a:pt x="128" y="89"/>
                </a:lnTo>
                <a:lnTo>
                  <a:pt x="132" y="86"/>
                </a:lnTo>
                <a:lnTo>
                  <a:pt x="137" y="84"/>
                </a:lnTo>
                <a:lnTo>
                  <a:pt x="141" y="84"/>
                </a:lnTo>
                <a:lnTo>
                  <a:pt x="141" y="84"/>
                </a:lnTo>
                <a:lnTo>
                  <a:pt x="139" y="80"/>
                </a:lnTo>
                <a:lnTo>
                  <a:pt x="135" y="75"/>
                </a:lnTo>
                <a:lnTo>
                  <a:pt x="135" y="69"/>
                </a:lnTo>
                <a:lnTo>
                  <a:pt x="135" y="64"/>
                </a:lnTo>
                <a:lnTo>
                  <a:pt x="137" y="57"/>
                </a:lnTo>
                <a:lnTo>
                  <a:pt x="141" y="49"/>
                </a:lnTo>
                <a:lnTo>
                  <a:pt x="141" y="49"/>
                </a:lnTo>
                <a:lnTo>
                  <a:pt x="148" y="31"/>
                </a:lnTo>
                <a:lnTo>
                  <a:pt x="152" y="18"/>
                </a:lnTo>
                <a:lnTo>
                  <a:pt x="152" y="18"/>
                </a:lnTo>
                <a:lnTo>
                  <a:pt x="152" y="13"/>
                </a:lnTo>
                <a:lnTo>
                  <a:pt x="150" y="9"/>
                </a:lnTo>
                <a:lnTo>
                  <a:pt x="146" y="5"/>
                </a:lnTo>
                <a:lnTo>
                  <a:pt x="141" y="4"/>
                </a:lnTo>
                <a:lnTo>
                  <a:pt x="141" y="4"/>
                </a:lnTo>
                <a:lnTo>
                  <a:pt x="137" y="5"/>
                </a:lnTo>
                <a:lnTo>
                  <a:pt x="132" y="7"/>
                </a:lnTo>
                <a:lnTo>
                  <a:pt x="130" y="11"/>
                </a:lnTo>
                <a:lnTo>
                  <a:pt x="128" y="15"/>
                </a:lnTo>
                <a:lnTo>
                  <a:pt x="128" y="15"/>
                </a:lnTo>
                <a:lnTo>
                  <a:pt x="128" y="20"/>
                </a:lnTo>
                <a:lnTo>
                  <a:pt x="130" y="24"/>
                </a:lnTo>
                <a:lnTo>
                  <a:pt x="134" y="27"/>
                </a:lnTo>
                <a:lnTo>
                  <a:pt x="137" y="29"/>
                </a:lnTo>
                <a:lnTo>
                  <a:pt x="137" y="29"/>
                </a:lnTo>
                <a:lnTo>
                  <a:pt x="137" y="29"/>
                </a:lnTo>
                <a:lnTo>
                  <a:pt x="132" y="46"/>
                </a:lnTo>
                <a:lnTo>
                  <a:pt x="124" y="55"/>
                </a:lnTo>
                <a:lnTo>
                  <a:pt x="124" y="55"/>
                </a:lnTo>
                <a:lnTo>
                  <a:pt x="117" y="51"/>
                </a:lnTo>
                <a:lnTo>
                  <a:pt x="117" y="51"/>
                </a:lnTo>
                <a:lnTo>
                  <a:pt x="81" y="31"/>
                </a:lnTo>
                <a:lnTo>
                  <a:pt x="60" y="24"/>
                </a:lnTo>
                <a:lnTo>
                  <a:pt x="40" y="18"/>
                </a:lnTo>
                <a:lnTo>
                  <a:pt x="40" y="18"/>
                </a:lnTo>
                <a:lnTo>
                  <a:pt x="42" y="13"/>
                </a:lnTo>
                <a:lnTo>
                  <a:pt x="42" y="13"/>
                </a:lnTo>
                <a:lnTo>
                  <a:pt x="48" y="4"/>
                </a:lnTo>
                <a:lnTo>
                  <a:pt x="50" y="0"/>
                </a:lnTo>
                <a:lnTo>
                  <a:pt x="50" y="0"/>
                </a:lnTo>
                <a:lnTo>
                  <a:pt x="46" y="2"/>
                </a:lnTo>
                <a:lnTo>
                  <a:pt x="39" y="5"/>
                </a:lnTo>
                <a:lnTo>
                  <a:pt x="39" y="5"/>
                </a:lnTo>
                <a:lnTo>
                  <a:pt x="29" y="9"/>
                </a:lnTo>
                <a:lnTo>
                  <a:pt x="24" y="11"/>
                </a:lnTo>
                <a:lnTo>
                  <a:pt x="24" y="11"/>
                </a:lnTo>
                <a:lnTo>
                  <a:pt x="18" y="11"/>
                </a:lnTo>
                <a:lnTo>
                  <a:pt x="15" y="11"/>
                </a:lnTo>
                <a:lnTo>
                  <a:pt x="15" y="11"/>
                </a:lnTo>
                <a:lnTo>
                  <a:pt x="13" y="13"/>
                </a:lnTo>
                <a:lnTo>
                  <a:pt x="9" y="22"/>
                </a:lnTo>
                <a:lnTo>
                  <a:pt x="9" y="22"/>
                </a:lnTo>
                <a:lnTo>
                  <a:pt x="6" y="33"/>
                </a:lnTo>
                <a:lnTo>
                  <a:pt x="6" y="33"/>
                </a:lnTo>
                <a:lnTo>
                  <a:pt x="2" y="38"/>
                </a:lnTo>
                <a:lnTo>
                  <a:pt x="0" y="4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9" name="Freeform 40"/>
          <p:cNvSpPr>
            <a:spLocks/>
          </p:cNvSpPr>
          <p:nvPr userDrawn="1"/>
        </p:nvSpPr>
        <p:spPr bwMode="auto">
          <a:xfrm>
            <a:off x="8226425" y="-921915"/>
            <a:ext cx="30163" cy="34925"/>
          </a:xfrm>
          <a:custGeom>
            <a:avLst/>
            <a:gdLst>
              <a:gd name="T0" fmla="*/ 12 w 36"/>
              <a:gd name="T1" fmla="*/ 44 h 44"/>
              <a:gd name="T2" fmla="*/ 12 w 36"/>
              <a:gd name="T3" fmla="*/ 44 h 44"/>
              <a:gd name="T4" fmla="*/ 27 w 36"/>
              <a:gd name="T5" fmla="*/ 42 h 44"/>
              <a:gd name="T6" fmla="*/ 36 w 36"/>
              <a:gd name="T7" fmla="*/ 40 h 44"/>
              <a:gd name="T8" fmla="*/ 36 w 36"/>
              <a:gd name="T9" fmla="*/ 3 h 44"/>
              <a:gd name="T10" fmla="*/ 36 w 36"/>
              <a:gd name="T11" fmla="*/ 3 h 44"/>
              <a:gd name="T12" fmla="*/ 16 w 36"/>
              <a:gd name="T13" fmla="*/ 0 h 44"/>
              <a:gd name="T14" fmla="*/ 16 w 36"/>
              <a:gd name="T15" fmla="*/ 0 h 44"/>
              <a:gd name="T16" fmla="*/ 11 w 36"/>
              <a:gd name="T17" fmla="*/ 0 h 44"/>
              <a:gd name="T18" fmla="*/ 7 w 36"/>
              <a:gd name="T19" fmla="*/ 2 h 44"/>
              <a:gd name="T20" fmla="*/ 3 w 36"/>
              <a:gd name="T21" fmla="*/ 3 h 44"/>
              <a:gd name="T22" fmla="*/ 1 w 36"/>
              <a:gd name="T23" fmla="*/ 7 h 44"/>
              <a:gd name="T24" fmla="*/ 0 w 36"/>
              <a:gd name="T25" fmla="*/ 13 h 44"/>
              <a:gd name="T26" fmla="*/ 0 w 36"/>
              <a:gd name="T27" fmla="*/ 16 h 44"/>
              <a:gd name="T28" fmla="*/ 0 w 36"/>
              <a:gd name="T29" fmla="*/ 27 h 44"/>
              <a:gd name="T30" fmla="*/ 0 w 36"/>
              <a:gd name="T31" fmla="*/ 27 h 44"/>
              <a:gd name="T32" fmla="*/ 1 w 36"/>
              <a:gd name="T33" fmla="*/ 34 h 44"/>
              <a:gd name="T34" fmla="*/ 5 w 36"/>
              <a:gd name="T35" fmla="*/ 40 h 44"/>
              <a:gd name="T36" fmla="*/ 9 w 36"/>
              <a:gd name="T37" fmla="*/ 42 h 44"/>
              <a:gd name="T38" fmla="*/ 12 w 36"/>
              <a:gd name="T3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44">
                <a:moveTo>
                  <a:pt x="12" y="44"/>
                </a:moveTo>
                <a:lnTo>
                  <a:pt x="12" y="44"/>
                </a:lnTo>
                <a:lnTo>
                  <a:pt x="27" y="42"/>
                </a:lnTo>
                <a:lnTo>
                  <a:pt x="36" y="40"/>
                </a:lnTo>
                <a:lnTo>
                  <a:pt x="36" y="3"/>
                </a:lnTo>
                <a:lnTo>
                  <a:pt x="36" y="3"/>
                </a:lnTo>
                <a:lnTo>
                  <a:pt x="16" y="0"/>
                </a:lnTo>
                <a:lnTo>
                  <a:pt x="16" y="0"/>
                </a:lnTo>
                <a:lnTo>
                  <a:pt x="11" y="0"/>
                </a:lnTo>
                <a:lnTo>
                  <a:pt x="7" y="2"/>
                </a:lnTo>
                <a:lnTo>
                  <a:pt x="3" y="3"/>
                </a:lnTo>
                <a:lnTo>
                  <a:pt x="1" y="7"/>
                </a:lnTo>
                <a:lnTo>
                  <a:pt x="0" y="13"/>
                </a:lnTo>
                <a:lnTo>
                  <a:pt x="0" y="16"/>
                </a:lnTo>
                <a:lnTo>
                  <a:pt x="0" y="27"/>
                </a:lnTo>
                <a:lnTo>
                  <a:pt x="0" y="27"/>
                </a:lnTo>
                <a:lnTo>
                  <a:pt x="1" y="34"/>
                </a:lnTo>
                <a:lnTo>
                  <a:pt x="5" y="40"/>
                </a:lnTo>
                <a:lnTo>
                  <a:pt x="9" y="42"/>
                </a:lnTo>
                <a:lnTo>
                  <a:pt x="12" y="4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0" name="Freeform 41"/>
          <p:cNvSpPr>
            <a:spLocks/>
          </p:cNvSpPr>
          <p:nvPr userDrawn="1"/>
        </p:nvSpPr>
        <p:spPr bwMode="auto">
          <a:xfrm>
            <a:off x="8262938" y="-928265"/>
            <a:ext cx="44450" cy="41275"/>
          </a:xfrm>
          <a:custGeom>
            <a:avLst/>
            <a:gdLst>
              <a:gd name="T0" fmla="*/ 55 w 55"/>
              <a:gd name="T1" fmla="*/ 38 h 53"/>
              <a:gd name="T2" fmla="*/ 55 w 55"/>
              <a:gd name="T3" fmla="*/ 27 h 53"/>
              <a:gd name="T4" fmla="*/ 55 w 55"/>
              <a:gd name="T5" fmla="*/ 7 h 53"/>
              <a:gd name="T6" fmla="*/ 55 w 55"/>
              <a:gd name="T7" fmla="*/ 1 h 53"/>
              <a:gd name="T8" fmla="*/ 53 w 55"/>
              <a:gd name="T9" fmla="*/ 0 h 53"/>
              <a:gd name="T10" fmla="*/ 46 w 55"/>
              <a:gd name="T11" fmla="*/ 0 h 53"/>
              <a:gd name="T12" fmla="*/ 40 w 55"/>
              <a:gd name="T13" fmla="*/ 0 h 53"/>
              <a:gd name="T14" fmla="*/ 29 w 55"/>
              <a:gd name="T15" fmla="*/ 0 h 53"/>
              <a:gd name="T16" fmla="*/ 28 w 55"/>
              <a:gd name="T17" fmla="*/ 7 h 53"/>
              <a:gd name="T18" fmla="*/ 26 w 55"/>
              <a:gd name="T19" fmla="*/ 0 h 53"/>
              <a:gd name="T20" fmla="*/ 17 w 55"/>
              <a:gd name="T21" fmla="*/ 0 h 53"/>
              <a:gd name="T22" fmla="*/ 11 w 55"/>
              <a:gd name="T23" fmla="*/ 0 h 53"/>
              <a:gd name="T24" fmla="*/ 4 w 55"/>
              <a:gd name="T25" fmla="*/ 0 h 53"/>
              <a:gd name="T26" fmla="*/ 2 w 55"/>
              <a:gd name="T27" fmla="*/ 1 h 53"/>
              <a:gd name="T28" fmla="*/ 0 w 55"/>
              <a:gd name="T29" fmla="*/ 7 h 53"/>
              <a:gd name="T30" fmla="*/ 0 w 55"/>
              <a:gd name="T31" fmla="*/ 27 h 53"/>
              <a:gd name="T32" fmla="*/ 0 w 55"/>
              <a:gd name="T33" fmla="*/ 49 h 53"/>
              <a:gd name="T34" fmla="*/ 6 w 55"/>
              <a:gd name="T35" fmla="*/ 49 h 53"/>
              <a:gd name="T36" fmla="*/ 9 w 55"/>
              <a:gd name="T37" fmla="*/ 47 h 53"/>
              <a:gd name="T38" fmla="*/ 13 w 55"/>
              <a:gd name="T39" fmla="*/ 40 h 53"/>
              <a:gd name="T40" fmla="*/ 13 w 55"/>
              <a:gd name="T41" fmla="*/ 53 h 53"/>
              <a:gd name="T42" fmla="*/ 17 w 55"/>
              <a:gd name="T43" fmla="*/ 53 h 53"/>
              <a:gd name="T44" fmla="*/ 24 w 55"/>
              <a:gd name="T45" fmla="*/ 49 h 53"/>
              <a:gd name="T46" fmla="*/ 26 w 55"/>
              <a:gd name="T47" fmla="*/ 43 h 53"/>
              <a:gd name="T48" fmla="*/ 28 w 55"/>
              <a:gd name="T49" fmla="*/ 40 h 53"/>
              <a:gd name="T50" fmla="*/ 28 w 55"/>
              <a:gd name="T51" fmla="*/ 53 h 53"/>
              <a:gd name="T52" fmla="*/ 39 w 55"/>
              <a:gd name="T53" fmla="*/ 49 h 53"/>
              <a:gd name="T54" fmla="*/ 42 w 55"/>
              <a:gd name="T55" fmla="*/ 43 h 53"/>
              <a:gd name="T56" fmla="*/ 42 w 55"/>
              <a:gd name="T57" fmla="*/ 40 h 53"/>
              <a:gd name="T58" fmla="*/ 42 w 55"/>
              <a:gd name="T59" fmla="*/ 49 h 53"/>
              <a:gd name="T60" fmla="*/ 46 w 55"/>
              <a:gd name="T61" fmla="*/ 47 h 53"/>
              <a:gd name="T62" fmla="*/ 51 w 55"/>
              <a:gd name="T63" fmla="*/ 45 h 53"/>
              <a:gd name="T64" fmla="*/ 55 w 55"/>
              <a:gd name="T65" fmla="*/ 3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53">
                <a:moveTo>
                  <a:pt x="55" y="38"/>
                </a:moveTo>
                <a:lnTo>
                  <a:pt x="55" y="38"/>
                </a:lnTo>
                <a:lnTo>
                  <a:pt x="55" y="27"/>
                </a:lnTo>
                <a:lnTo>
                  <a:pt x="55" y="27"/>
                </a:lnTo>
                <a:lnTo>
                  <a:pt x="55" y="7"/>
                </a:lnTo>
                <a:lnTo>
                  <a:pt x="55" y="7"/>
                </a:lnTo>
                <a:lnTo>
                  <a:pt x="55" y="3"/>
                </a:lnTo>
                <a:lnTo>
                  <a:pt x="55" y="1"/>
                </a:lnTo>
                <a:lnTo>
                  <a:pt x="53" y="0"/>
                </a:lnTo>
                <a:lnTo>
                  <a:pt x="53" y="0"/>
                </a:lnTo>
                <a:lnTo>
                  <a:pt x="46" y="0"/>
                </a:lnTo>
                <a:lnTo>
                  <a:pt x="46" y="0"/>
                </a:lnTo>
                <a:lnTo>
                  <a:pt x="42" y="7"/>
                </a:lnTo>
                <a:lnTo>
                  <a:pt x="40" y="0"/>
                </a:lnTo>
                <a:lnTo>
                  <a:pt x="40" y="0"/>
                </a:lnTo>
                <a:lnTo>
                  <a:pt x="29" y="0"/>
                </a:lnTo>
                <a:lnTo>
                  <a:pt x="29" y="0"/>
                </a:lnTo>
                <a:lnTo>
                  <a:pt x="28" y="7"/>
                </a:lnTo>
                <a:lnTo>
                  <a:pt x="26" y="0"/>
                </a:lnTo>
                <a:lnTo>
                  <a:pt x="26" y="0"/>
                </a:lnTo>
                <a:lnTo>
                  <a:pt x="17" y="0"/>
                </a:lnTo>
                <a:lnTo>
                  <a:pt x="17" y="0"/>
                </a:lnTo>
                <a:lnTo>
                  <a:pt x="13" y="7"/>
                </a:lnTo>
                <a:lnTo>
                  <a:pt x="11" y="0"/>
                </a:lnTo>
                <a:lnTo>
                  <a:pt x="11" y="0"/>
                </a:lnTo>
                <a:lnTo>
                  <a:pt x="4" y="0"/>
                </a:lnTo>
                <a:lnTo>
                  <a:pt x="4" y="0"/>
                </a:lnTo>
                <a:lnTo>
                  <a:pt x="2" y="1"/>
                </a:lnTo>
                <a:lnTo>
                  <a:pt x="0" y="3"/>
                </a:lnTo>
                <a:lnTo>
                  <a:pt x="0" y="7"/>
                </a:lnTo>
                <a:lnTo>
                  <a:pt x="0" y="7"/>
                </a:lnTo>
                <a:lnTo>
                  <a:pt x="0" y="27"/>
                </a:lnTo>
                <a:lnTo>
                  <a:pt x="0" y="27"/>
                </a:lnTo>
                <a:lnTo>
                  <a:pt x="0" y="49"/>
                </a:lnTo>
                <a:lnTo>
                  <a:pt x="0" y="49"/>
                </a:lnTo>
                <a:lnTo>
                  <a:pt x="6" y="49"/>
                </a:lnTo>
                <a:lnTo>
                  <a:pt x="9" y="47"/>
                </a:lnTo>
                <a:lnTo>
                  <a:pt x="9" y="47"/>
                </a:lnTo>
                <a:lnTo>
                  <a:pt x="11" y="42"/>
                </a:lnTo>
                <a:lnTo>
                  <a:pt x="13" y="40"/>
                </a:lnTo>
                <a:lnTo>
                  <a:pt x="13" y="40"/>
                </a:lnTo>
                <a:lnTo>
                  <a:pt x="13" y="53"/>
                </a:lnTo>
                <a:lnTo>
                  <a:pt x="13" y="53"/>
                </a:lnTo>
                <a:lnTo>
                  <a:pt x="17" y="53"/>
                </a:lnTo>
                <a:lnTo>
                  <a:pt x="20" y="51"/>
                </a:lnTo>
                <a:lnTo>
                  <a:pt x="24" y="49"/>
                </a:lnTo>
                <a:lnTo>
                  <a:pt x="24" y="49"/>
                </a:lnTo>
                <a:lnTo>
                  <a:pt x="26" y="43"/>
                </a:lnTo>
                <a:lnTo>
                  <a:pt x="28" y="40"/>
                </a:lnTo>
                <a:lnTo>
                  <a:pt x="28" y="40"/>
                </a:lnTo>
                <a:lnTo>
                  <a:pt x="28" y="53"/>
                </a:lnTo>
                <a:lnTo>
                  <a:pt x="28" y="53"/>
                </a:lnTo>
                <a:lnTo>
                  <a:pt x="33" y="51"/>
                </a:lnTo>
                <a:lnTo>
                  <a:pt x="39" y="49"/>
                </a:lnTo>
                <a:lnTo>
                  <a:pt x="39" y="49"/>
                </a:lnTo>
                <a:lnTo>
                  <a:pt x="42" y="43"/>
                </a:lnTo>
                <a:lnTo>
                  <a:pt x="42" y="40"/>
                </a:lnTo>
                <a:lnTo>
                  <a:pt x="42" y="40"/>
                </a:lnTo>
                <a:lnTo>
                  <a:pt x="42" y="49"/>
                </a:lnTo>
                <a:lnTo>
                  <a:pt x="42" y="49"/>
                </a:lnTo>
                <a:lnTo>
                  <a:pt x="46" y="47"/>
                </a:lnTo>
                <a:lnTo>
                  <a:pt x="46" y="47"/>
                </a:lnTo>
                <a:lnTo>
                  <a:pt x="51" y="45"/>
                </a:lnTo>
                <a:lnTo>
                  <a:pt x="51" y="45"/>
                </a:lnTo>
                <a:lnTo>
                  <a:pt x="53" y="43"/>
                </a:lnTo>
                <a:lnTo>
                  <a:pt x="55" y="3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1" name="Freeform 42"/>
          <p:cNvSpPr>
            <a:spLocks/>
          </p:cNvSpPr>
          <p:nvPr userDrawn="1"/>
        </p:nvSpPr>
        <p:spPr bwMode="auto">
          <a:xfrm>
            <a:off x="8269288" y="-926678"/>
            <a:ext cx="53975" cy="60325"/>
          </a:xfrm>
          <a:custGeom>
            <a:avLst/>
            <a:gdLst>
              <a:gd name="T0" fmla="*/ 67 w 67"/>
              <a:gd name="T1" fmla="*/ 57 h 77"/>
              <a:gd name="T2" fmla="*/ 67 w 67"/>
              <a:gd name="T3" fmla="*/ 44 h 77"/>
              <a:gd name="T4" fmla="*/ 67 w 67"/>
              <a:gd name="T5" fmla="*/ 44 h 77"/>
              <a:gd name="T6" fmla="*/ 65 w 67"/>
              <a:gd name="T7" fmla="*/ 42 h 77"/>
              <a:gd name="T8" fmla="*/ 63 w 67"/>
              <a:gd name="T9" fmla="*/ 37 h 77"/>
              <a:gd name="T10" fmla="*/ 63 w 67"/>
              <a:gd name="T11" fmla="*/ 30 h 77"/>
              <a:gd name="T12" fmla="*/ 63 w 67"/>
              <a:gd name="T13" fmla="*/ 30 h 77"/>
              <a:gd name="T14" fmla="*/ 63 w 67"/>
              <a:gd name="T15" fmla="*/ 26 h 77"/>
              <a:gd name="T16" fmla="*/ 65 w 67"/>
              <a:gd name="T17" fmla="*/ 21 h 77"/>
              <a:gd name="T18" fmla="*/ 67 w 67"/>
              <a:gd name="T19" fmla="*/ 17 h 77"/>
              <a:gd name="T20" fmla="*/ 67 w 67"/>
              <a:gd name="T21" fmla="*/ 6 h 77"/>
              <a:gd name="T22" fmla="*/ 67 w 67"/>
              <a:gd name="T23" fmla="*/ 6 h 77"/>
              <a:gd name="T24" fmla="*/ 63 w 67"/>
              <a:gd name="T25" fmla="*/ 2 h 77"/>
              <a:gd name="T26" fmla="*/ 60 w 67"/>
              <a:gd name="T27" fmla="*/ 0 h 77"/>
              <a:gd name="T28" fmla="*/ 56 w 67"/>
              <a:gd name="T29" fmla="*/ 0 h 77"/>
              <a:gd name="T30" fmla="*/ 56 w 67"/>
              <a:gd name="T31" fmla="*/ 41 h 77"/>
              <a:gd name="T32" fmla="*/ 56 w 67"/>
              <a:gd name="T33" fmla="*/ 41 h 77"/>
              <a:gd name="T34" fmla="*/ 54 w 67"/>
              <a:gd name="T35" fmla="*/ 46 h 77"/>
              <a:gd name="T36" fmla="*/ 51 w 67"/>
              <a:gd name="T37" fmla="*/ 52 h 77"/>
              <a:gd name="T38" fmla="*/ 45 w 67"/>
              <a:gd name="T39" fmla="*/ 55 h 77"/>
              <a:gd name="T40" fmla="*/ 38 w 67"/>
              <a:gd name="T41" fmla="*/ 57 h 77"/>
              <a:gd name="T42" fmla="*/ 38 w 67"/>
              <a:gd name="T43" fmla="*/ 57 h 77"/>
              <a:gd name="T44" fmla="*/ 23 w 67"/>
              <a:gd name="T45" fmla="*/ 59 h 77"/>
              <a:gd name="T46" fmla="*/ 10 w 67"/>
              <a:gd name="T47" fmla="*/ 61 h 77"/>
              <a:gd name="T48" fmla="*/ 0 w 67"/>
              <a:gd name="T49" fmla="*/ 61 h 77"/>
              <a:gd name="T50" fmla="*/ 0 w 67"/>
              <a:gd name="T51" fmla="*/ 61 h 77"/>
              <a:gd name="T52" fmla="*/ 1 w 67"/>
              <a:gd name="T53" fmla="*/ 70 h 77"/>
              <a:gd name="T54" fmla="*/ 1 w 67"/>
              <a:gd name="T55" fmla="*/ 70 h 77"/>
              <a:gd name="T56" fmla="*/ 5 w 67"/>
              <a:gd name="T57" fmla="*/ 75 h 77"/>
              <a:gd name="T58" fmla="*/ 7 w 67"/>
              <a:gd name="T59" fmla="*/ 77 h 77"/>
              <a:gd name="T60" fmla="*/ 54 w 67"/>
              <a:gd name="T61" fmla="*/ 77 h 77"/>
              <a:gd name="T62" fmla="*/ 67 w 67"/>
              <a:gd name="T63"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77">
                <a:moveTo>
                  <a:pt x="67" y="57"/>
                </a:moveTo>
                <a:lnTo>
                  <a:pt x="67" y="44"/>
                </a:lnTo>
                <a:lnTo>
                  <a:pt x="67" y="44"/>
                </a:lnTo>
                <a:lnTo>
                  <a:pt x="65" y="42"/>
                </a:lnTo>
                <a:lnTo>
                  <a:pt x="63" y="37"/>
                </a:lnTo>
                <a:lnTo>
                  <a:pt x="63" y="30"/>
                </a:lnTo>
                <a:lnTo>
                  <a:pt x="63" y="30"/>
                </a:lnTo>
                <a:lnTo>
                  <a:pt x="63" y="26"/>
                </a:lnTo>
                <a:lnTo>
                  <a:pt x="65" y="21"/>
                </a:lnTo>
                <a:lnTo>
                  <a:pt x="67" y="17"/>
                </a:lnTo>
                <a:lnTo>
                  <a:pt x="67" y="6"/>
                </a:lnTo>
                <a:lnTo>
                  <a:pt x="67" y="6"/>
                </a:lnTo>
                <a:lnTo>
                  <a:pt x="63" y="2"/>
                </a:lnTo>
                <a:lnTo>
                  <a:pt x="60" y="0"/>
                </a:lnTo>
                <a:lnTo>
                  <a:pt x="56" y="0"/>
                </a:lnTo>
                <a:lnTo>
                  <a:pt x="56" y="41"/>
                </a:lnTo>
                <a:lnTo>
                  <a:pt x="56" y="41"/>
                </a:lnTo>
                <a:lnTo>
                  <a:pt x="54" y="46"/>
                </a:lnTo>
                <a:lnTo>
                  <a:pt x="51" y="52"/>
                </a:lnTo>
                <a:lnTo>
                  <a:pt x="45" y="55"/>
                </a:lnTo>
                <a:lnTo>
                  <a:pt x="38" y="57"/>
                </a:lnTo>
                <a:lnTo>
                  <a:pt x="38" y="57"/>
                </a:lnTo>
                <a:lnTo>
                  <a:pt x="23" y="59"/>
                </a:lnTo>
                <a:lnTo>
                  <a:pt x="10" y="61"/>
                </a:lnTo>
                <a:lnTo>
                  <a:pt x="0" y="61"/>
                </a:lnTo>
                <a:lnTo>
                  <a:pt x="0" y="61"/>
                </a:lnTo>
                <a:lnTo>
                  <a:pt x="1" y="70"/>
                </a:lnTo>
                <a:lnTo>
                  <a:pt x="1" y="70"/>
                </a:lnTo>
                <a:lnTo>
                  <a:pt x="5" y="75"/>
                </a:lnTo>
                <a:lnTo>
                  <a:pt x="7" y="77"/>
                </a:lnTo>
                <a:lnTo>
                  <a:pt x="54" y="77"/>
                </a:lnTo>
                <a:lnTo>
                  <a:pt x="67" y="5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2" name="Freeform 43"/>
          <p:cNvSpPr>
            <a:spLocks/>
          </p:cNvSpPr>
          <p:nvPr userDrawn="1"/>
        </p:nvSpPr>
        <p:spPr bwMode="auto">
          <a:xfrm>
            <a:off x="8272463" y="-858415"/>
            <a:ext cx="42863" cy="14288"/>
          </a:xfrm>
          <a:custGeom>
            <a:avLst/>
            <a:gdLst>
              <a:gd name="T0" fmla="*/ 4 w 55"/>
              <a:gd name="T1" fmla="*/ 19 h 19"/>
              <a:gd name="T2" fmla="*/ 51 w 55"/>
              <a:gd name="T3" fmla="*/ 19 h 19"/>
              <a:gd name="T4" fmla="*/ 51 w 55"/>
              <a:gd name="T5" fmla="*/ 19 h 19"/>
              <a:gd name="T6" fmla="*/ 55 w 55"/>
              <a:gd name="T7" fmla="*/ 9 h 19"/>
              <a:gd name="T8" fmla="*/ 53 w 55"/>
              <a:gd name="T9" fmla="*/ 0 h 19"/>
              <a:gd name="T10" fmla="*/ 4 w 55"/>
              <a:gd name="T11" fmla="*/ 0 h 19"/>
              <a:gd name="T12" fmla="*/ 0 w 55"/>
              <a:gd name="T13" fmla="*/ 9 h 19"/>
              <a:gd name="T14" fmla="*/ 4 w 55"/>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19">
                <a:moveTo>
                  <a:pt x="4" y="19"/>
                </a:moveTo>
                <a:lnTo>
                  <a:pt x="51" y="19"/>
                </a:lnTo>
                <a:lnTo>
                  <a:pt x="51" y="19"/>
                </a:lnTo>
                <a:lnTo>
                  <a:pt x="55" y="9"/>
                </a:lnTo>
                <a:lnTo>
                  <a:pt x="53" y="0"/>
                </a:lnTo>
                <a:lnTo>
                  <a:pt x="4" y="0"/>
                </a:lnTo>
                <a:lnTo>
                  <a:pt x="0" y="9"/>
                </a:lnTo>
                <a:lnTo>
                  <a:pt x="4" y="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3" name="Freeform 44"/>
          <p:cNvSpPr>
            <a:spLocks/>
          </p:cNvSpPr>
          <p:nvPr userDrawn="1"/>
        </p:nvSpPr>
        <p:spPr bwMode="auto">
          <a:xfrm>
            <a:off x="8274050" y="-837778"/>
            <a:ext cx="44450" cy="50800"/>
          </a:xfrm>
          <a:custGeom>
            <a:avLst/>
            <a:gdLst>
              <a:gd name="T0" fmla="*/ 47 w 55"/>
              <a:gd name="T1" fmla="*/ 0 h 64"/>
              <a:gd name="T2" fmla="*/ 0 w 55"/>
              <a:gd name="T3" fmla="*/ 0 h 64"/>
              <a:gd name="T4" fmla="*/ 0 w 55"/>
              <a:gd name="T5" fmla="*/ 62 h 64"/>
              <a:gd name="T6" fmla="*/ 42 w 55"/>
              <a:gd name="T7" fmla="*/ 64 h 64"/>
              <a:gd name="T8" fmla="*/ 55 w 55"/>
              <a:gd name="T9" fmla="*/ 53 h 64"/>
              <a:gd name="T10" fmla="*/ 47 w 55"/>
              <a:gd name="T11" fmla="*/ 0 h 64"/>
            </a:gdLst>
            <a:ahLst/>
            <a:cxnLst>
              <a:cxn ang="0">
                <a:pos x="T0" y="T1"/>
              </a:cxn>
              <a:cxn ang="0">
                <a:pos x="T2" y="T3"/>
              </a:cxn>
              <a:cxn ang="0">
                <a:pos x="T4" y="T5"/>
              </a:cxn>
              <a:cxn ang="0">
                <a:pos x="T6" y="T7"/>
              </a:cxn>
              <a:cxn ang="0">
                <a:pos x="T8" y="T9"/>
              </a:cxn>
              <a:cxn ang="0">
                <a:pos x="T10" y="T11"/>
              </a:cxn>
            </a:cxnLst>
            <a:rect l="0" t="0" r="r" b="b"/>
            <a:pathLst>
              <a:path w="55" h="64">
                <a:moveTo>
                  <a:pt x="47" y="0"/>
                </a:moveTo>
                <a:lnTo>
                  <a:pt x="0" y="0"/>
                </a:lnTo>
                <a:lnTo>
                  <a:pt x="0" y="62"/>
                </a:lnTo>
                <a:lnTo>
                  <a:pt x="42" y="64"/>
                </a:lnTo>
                <a:lnTo>
                  <a:pt x="55" y="53"/>
                </a:lnTo>
                <a:lnTo>
                  <a:pt x="4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4" name="Freeform 45"/>
          <p:cNvSpPr>
            <a:spLocks/>
          </p:cNvSpPr>
          <p:nvPr userDrawn="1"/>
        </p:nvSpPr>
        <p:spPr bwMode="auto">
          <a:xfrm>
            <a:off x="8274050" y="-788565"/>
            <a:ext cx="57150" cy="50800"/>
          </a:xfrm>
          <a:custGeom>
            <a:avLst/>
            <a:gdLst>
              <a:gd name="T0" fmla="*/ 73 w 73"/>
              <a:gd name="T1" fmla="*/ 16 h 64"/>
              <a:gd name="T2" fmla="*/ 73 w 73"/>
              <a:gd name="T3" fmla="*/ 16 h 64"/>
              <a:gd name="T4" fmla="*/ 64 w 73"/>
              <a:gd name="T5" fmla="*/ 9 h 64"/>
              <a:gd name="T6" fmla="*/ 64 w 73"/>
              <a:gd name="T7" fmla="*/ 9 h 64"/>
              <a:gd name="T8" fmla="*/ 62 w 73"/>
              <a:gd name="T9" fmla="*/ 0 h 64"/>
              <a:gd name="T10" fmla="*/ 48 w 73"/>
              <a:gd name="T11" fmla="*/ 11 h 64"/>
              <a:gd name="T12" fmla="*/ 0 w 73"/>
              <a:gd name="T13" fmla="*/ 11 h 64"/>
              <a:gd name="T14" fmla="*/ 0 w 73"/>
              <a:gd name="T15" fmla="*/ 11 h 64"/>
              <a:gd name="T16" fmla="*/ 0 w 73"/>
              <a:gd name="T17" fmla="*/ 27 h 64"/>
              <a:gd name="T18" fmla="*/ 0 w 73"/>
              <a:gd name="T19" fmla="*/ 45 h 64"/>
              <a:gd name="T20" fmla="*/ 0 w 73"/>
              <a:gd name="T21" fmla="*/ 45 h 64"/>
              <a:gd name="T22" fmla="*/ 11 w 73"/>
              <a:gd name="T23" fmla="*/ 55 h 64"/>
              <a:gd name="T24" fmla="*/ 24 w 73"/>
              <a:gd name="T25" fmla="*/ 64 h 64"/>
              <a:gd name="T26" fmla="*/ 55 w 73"/>
              <a:gd name="T27" fmla="*/ 25 h 64"/>
              <a:gd name="T28" fmla="*/ 73 w 73"/>
              <a:gd name="T2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4">
                <a:moveTo>
                  <a:pt x="73" y="16"/>
                </a:moveTo>
                <a:lnTo>
                  <a:pt x="73" y="16"/>
                </a:lnTo>
                <a:lnTo>
                  <a:pt x="64" y="9"/>
                </a:lnTo>
                <a:lnTo>
                  <a:pt x="64" y="9"/>
                </a:lnTo>
                <a:lnTo>
                  <a:pt x="62" y="0"/>
                </a:lnTo>
                <a:lnTo>
                  <a:pt x="48" y="11"/>
                </a:lnTo>
                <a:lnTo>
                  <a:pt x="0" y="11"/>
                </a:lnTo>
                <a:lnTo>
                  <a:pt x="0" y="11"/>
                </a:lnTo>
                <a:lnTo>
                  <a:pt x="0" y="27"/>
                </a:lnTo>
                <a:lnTo>
                  <a:pt x="0" y="45"/>
                </a:lnTo>
                <a:lnTo>
                  <a:pt x="0" y="45"/>
                </a:lnTo>
                <a:lnTo>
                  <a:pt x="11" y="55"/>
                </a:lnTo>
                <a:lnTo>
                  <a:pt x="24" y="64"/>
                </a:lnTo>
                <a:lnTo>
                  <a:pt x="55" y="25"/>
                </a:lnTo>
                <a:lnTo>
                  <a:pt x="73"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5" name="Freeform 46"/>
          <p:cNvSpPr>
            <a:spLocks/>
          </p:cNvSpPr>
          <p:nvPr userDrawn="1"/>
        </p:nvSpPr>
        <p:spPr bwMode="auto">
          <a:xfrm>
            <a:off x="8301038" y="-769515"/>
            <a:ext cx="85725" cy="50800"/>
          </a:xfrm>
          <a:custGeom>
            <a:avLst/>
            <a:gdLst>
              <a:gd name="T0" fmla="*/ 27 w 108"/>
              <a:gd name="T1" fmla="*/ 7 h 63"/>
              <a:gd name="T2" fmla="*/ 0 w 108"/>
              <a:gd name="T3" fmla="*/ 43 h 63"/>
              <a:gd name="T4" fmla="*/ 45 w 108"/>
              <a:gd name="T5" fmla="*/ 63 h 63"/>
              <a:gd name="T6" fmla="*/ 45 w 108"/>
              <a:gd name="T7" fmla="*/ 63 h 63"/>
              <a:gd name="T8" fmla="*/ 65 w 108"/>
              <a:gd name="T9" fmla="*/ 51 h 63"/>
              <a:gd name="T10" fmla="*/ 86 w 108"/>
              <a:gd name="T11" fmla="*/ 38 h 63"/>
              <a:gd name="T12" fmla="*/ 108 w 108"/>
              <a:gd name="T13" fmla="*/ 23 h 63"/>
              <a:gd name="T14" fmla="*/ 44 w 108"/>
              <a:gd name="T15" fmla="*/ 0 h 63"/>
              <a:gd name="T16" fmla="*/ 27 w 108"/>
              <a:gd name="T17"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63">
                <a:moveTo>
                  <a:pt x="27" y="7"/>
                </a:moveTo>
                <a:lnTo>
                  <a:pt x="0" y="43"/>
                </a:lnTo>
                <a:lnTo>
                  <a:pt x="45" y="63"/>
                </a:lnTo>
                <a:lnTo>
                  <a:pt x="45" y="63"/>
                </a:lnTo>
                <a:lnTo>
                  <a:pt x="65" y="51"/>
                </a:lnTo>
                <a:lnTo>
                  <a:pt x="86" y="38"/>
                </a:lnTo>
                <a:lnTo>
                  <a:pt x="108" y="23"/>
                </a:lnTo>
                <a:lnTo>
                  <a:pt x="44" y="0"/>
                </a:lnTo>
                <a:lnTo>
                  <a:pt x="27" y="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6" name="Freeform 47"/>
          <p:cNvSpPr>
            <a:spLocks/>
          </p:cNvSpPr>
          <p:nvPr userDrawn="1"/>
        </p:nvSpPr>
        <p:spPr bwMode="auto">
          <a:xfrm>
            <a:off x="8324850" y="-952078"/>
            <a:ext cx="22225" cy="93663"/>
          </a:xfrm>
          <a:custGeom>
            <a:avLst/>
            <a:gdLst>
              <a:gd name="T0" fmla="*/ 22 w 27"/>
              <a:gd name="T1" fmla="*/ 50 h 117"/>
              <a:gd name="T2" fmla="*/ 22 w 27"/>
              <a:gd name="T3" fmla="*/ 50 h 117"/>
              <a:gd name="T4" fmla="*/ 22 w 27"/>
              <a:gd name="T5" fmla="*/ 11 h 117"/>
              <a:gd name="T6" fmla="*/ 22 w 27"/>
              <a:gd name="T7" fmla="*/ 11 h 117"/>
              <a:gd name="T8" fmla="*/ 24 w 27"/>
              <a:gd name="T9" fmla="*/ 8 h 117"/>
              <a:gd name="T10" fmla="*/ 24 w 27"/>
              <a:gd name="T11" fmla="*/ 8 h 117"/>
              <a:gd name="T12" fmla="*/ 24 w 27"/>
              <a:gd name="T13" fmla="*/ 4 h 117"/>
              <a:gd name="T14" fmla="*/ 24 w 27"/>
              <a:gd name="T15" fmla="*/ 0 h 117"/>
              <a:gd name="T16" fmla="*/ 2 w 27"/>
              <a:gd name="T17" fmla="*/ 0 h 117"/>
              <a:gd name="T18" fmla="*/ 2 w 27"/>
              <a:gd name="T19" fmla="*/ 0 h 117"/>
              <a:gd name="T20" fmla="*/ 2 w 27"/>
              <a:gd name="T21" fmla="*/ 6 h 117"/>
              <a:gd name="T22" fmla="*/ 2 w 27"/>
              <a:gd name="T23" fmla="*/ 6 h 117"/>
              <a:gd name="T24" fmla="*/ 2 w 27"/>
              <a:gd name="T25" fmla="*/ 9 h 117"/>
              <a:gd name="T26" fmla="*/ 3 w 27"/>
              <a:gd name="T27" fmla="*/ 11 h 117"/>
              <a:gd name="T28" fmla="*/ 3 w 27"/>
              <a:gd name="T29" fmla="*/ 50 h 117"/>
              <a:gd name="T30" fmla="*/ 3 w 27"/>
              <a:gd name="T31" fmla="*/ 50 h 117"/>
              <a:gd name="T32" fmla="*/ 2 w 27"/>
              <a:gd name="T33" fmla="*/ 52 h 117"/>
              <a:gd name="T34" fmla="*/ 0 w 27"/>
              <a:gd name="T35" fmla="*/ 61 h 117"/>
              <a:gd name="T36" fmla="*/ 0 w 27"/>
              <a:gd name="T37" fmla="*/ 61 h 117"/>
              <a:gd name="T38" fmla="*/ 0 w 27"/>
              <a:gd name="T39" fmla="*/ 66 h 117"/>
              <a:gd name="T40" fmla="*/ 2 w 27"/>
              <a:gd name="T41" fmla="*/ 72 h 117"/>
              <a:gd name="T42" fmla="*/ 5 w 27"/>
              <a:gd name="T43" fmla="*/ 75 h 117"/>
              <a:gd name="T44" fmla="*/ 3 w 27"/>
              <a:gd name="T45" fmla="*/ 106 h 117"/>
              <a:gd name="T46" fmla="*/ 3 w 27"/>
              <a:gd name="T47" fmla="*/ 106 h 117"/>
              <a:gd name="T48" fmla="*/ 3 w 27"/>
              <a:gd name="T49" fmla="*/ 108 h 117"/>
              <a:gd name="T50" fmla="*/ 2 w 27"/>
              <a:gd name="T51" fmla="*/ 112 h 117"/>
              <a:gd name="T52" fmla="*/ 2 w 27"/>
              <a:gd name="T53" fmla="*/ 112 h 117"/>
              <a:gd name="T54" fmla="*/ 2 w 27"/>
              <a:gd name="T55" fmla="*/ 117 h 117"/>
              <a:gd name="T56" fmla="*/ 24 w 27"/>
              <a:gd name="T57" fmla="*/ 117 h 117"/>
              <a:gd name="T58" fmla="*/ 24 w 27"/>
              <a:gd name="T59" fmla="*/ 117 h 117"/>
              <a:gd name="T60" fmla="*/ 24 w 27"/>
              <a:gd name="T61" fmla="*/ 110 h 117"/>
              <a:gd name="T62" fmla="*/ 24 w 27"/>
              <a:gd name="T63" fmla="*/ 110 h 117"/>
              <a:gd name="T64" fmla="*/ 22 w 27"/>
              <a:gd name="T65" fmla="*/ 106 h 117"/>
              <a:gd name="T66" fmla="*/ 22 w 27"/>
              <a:gd name="T67" fmla="*/ 75 h 117"/>
              <a:gd name="T68" fmla="*/ 22 w 27"/>
              <a:gd name="T69" fmla="*/ 75 h 117"/>
              <a:gd name="T70" fmla="*/ 25 w 27"/>
              <a:gd name="T71" fmla="*/ 70 h 117"/>
              <a:gd name="T72" fmla="*/ 25 w 27"/>
              <a:gd name="T73" fmla="*/ 66 h 117"/>
              <a:gd name="T74" fmla="*/ 27 w 27"/>
              <a:gd name="T75" fmla="*/ 62 h 117"/>
              <a:gd name="T76" fmla="*/ 27 w 27"/>
              <a:gd name="T77" fmla="*/ 62 h 117"/>
              <a:gd name="T78" fmla="*/ 24 w 27"/>
              <a:gd name="T79" fmla="*/ 53 h 117"/>
              <a:gd name="T80" fmla="*/ 22 w 27"/>
              <a:gd name="T81" fmla="*/ 5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117">
                <a:moveTo>
                  <a:pt x="22" y="50"/>
                </a:moveTo>
                <a:lnTo>
                  <a:pt x="22" y="50"/>
                </a:lnTo>
                <a:lnTo>
                  <a:pt x="22" y="11"/>
                </a:lnTo>
                <a:lnTo>
                  <a:pt x="22" y="11"/>
                </a:lnTo>
                <a:lnTo>
                  <a:pt x="24" y="8"/>
                </a:lnTo>
                <a:lnTo>
                  <a:pt x="24" y="8"/>
                </a:lnTo>
                <a:lnTo>
                  <a:pt x="24" y="4"/>
                </a:lnTo>
                <a:lnTo>
                  <a:pt x="24" y="0"/>
                </a:lnTo>
                <a:lnTo>
                  <a:pt x="2" y="0"/>
                </a:lnTo>
                <a:lnTo>
                  <a:pt x="2" y="0"/>
                </a:lnTo>
                <a:lnTo>
                  <a:pt x="2" y="6"/>
                </a:lnTo>
                <a:lnTo>
                  <a:pt x="2" y="6"/>
                </a:lnTo>
                <a:lnTo>
                  <a:pt x="2" y="9"/>
                </a:lnTo>
                <a:lnTo>
                  <a:pt x="3" y="11"/>
                </a:lnTo>
                <a:lnTo>
                  <a:pt x="3" y="50"/>
                </a:lnTo>
                <a:lnTo>
                  <a:pt x="3" y="50"/>
                </a:lnTo>
                <a:lnTo>
                  <a:pt x="2" y="52"/>
                </a:lnTo>
                <a:lnTo>
                  <a:pt x="0" y="61"/>
                </a:lnTo>
                <a:lnTo>
                  <a:pt x="0" y="61"/>
                </a:lnTo>
                <a:lnTo>
                  <a:pt x="0" y="66"/>
                </a:lnTo>
                <a:lnTo>
                  <a:pt x="2" y="72"/>
                </a:lnTo>
                <a:lnTo>
                  <a:pt x="5" y="75"/>
                </a:lnTo>
                <a:lnTo>
                  <a:pt x="3" y="106"/>
                </a:lnTo>
                <a:lnTo>
                  <a:pt x="3" y="106"/>
                </a:lnTo>
                <a:lnTo>
                  <a:pt x="3" y="108"/>
                </a:lnTo>
                <a:lnTo>
                  <a:pt x="2" y="112"/>
                </a:lnTo>
                <a:lnTo>
                  <a:pt x="2" y="112"/>
                </a:lnTo>
                <a:lnTo>
                  <a:pt x="2" y="117"/>
                </a:lnTo>
                <a:lnTo>
                  <a:pt x="24" y="117"/>
                </a:lnTo>
                <a:lnTo>
                  <a:pt x="24" y="117"/>
                </a:lnTo>
                <a:lnTo>
                  <a:pt x="24" y="110"/>
                </a:lnTo>
                <a:lnTo>
                  <a:pt x="24" y="110"/>
                </a:lnTo>
                <a:lnTo>
                  <a:pt x="22" y="106"/>
                </a:lnTo>
                <a:lnTo>
                  <a:pt x="22" y="75"/>
                </a:lnTo>
                <a:lnTo>
                  <a:pt x="22" y="75"/>
                </a:lnTo>
                <a:lnTo>
                  <a:pt x="25" y="70"/>
                </a:lnTo>
                <a:lnTo>
                  <a:pt x="25" y="66"/>
                </a:lnTo>
                <a:lnTo>
                  <a:pt x="27" y="62"/>
                </a:lnTo>
                <a:lnTo>
                  <a:pt x="27" y="62"/>
                </a:lnTo>
                <a:lnTo>
                  <a:pt x="24" y="53"/>
                </a:lnTo>
                <a:lnTo>
                  <a:pt x="22" y="5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7" name="Freeform 48"/>
          <p:cNvSpPr>
            <a:spLocks/>
          </p:cNvSpPr>
          <p:nvPr userDrawn="1"/>
        </p:nvSpPr>
        <p:spPr bwMode="auto">
          <a:xfrm>
            <a:off x="8347075" y="-923503"/>
            <a:ext cx="60325" cy="42863"/>
          </a:xfrm>
          <a:custGeom>
            <a:avLst/>
            <a:gdLst>
              <a:gd name="T0" fmla="*/ 42 w 77"/>
              <a:gd name="T1" fmla="*/ 46 h 55"/>
              <a:gd name="T2" fmla="*/ 77 w 77"/>
              <a:gd name="T3" fmla="*/ 9 h 55"/>
              <a:gd name="T4" fmla="*/ 77 w 77"/>
              <a:gd name="T5" fmla="*/ 9 h 55"/>
              <a:gd name="T6" fmla="*/ 26 w 77"/>
              <a:gd name="T7" fmla="*/ 9 h 55"/>
              <a:gd name="T8" fmla="*/ 26 w 77"/>
              <a:gd name="T9" fmla="*/ 9 h 55"/>
              <a:gd name="T10" fmla="*/ 20 w 77"/>
              <a:gd name="T11" fmla="*/ 7 h 55"/>
              <a:gd name="T12" fmla="*/ 15 w 77"/>
              <a:gd name="T13" fmla="*/ 4 h 55"/>
              <a:gd name="T14" fmla="*/ 7 w 77"/>
              <a:gd name="T15" fmla="*/ 0 h 55"/>
              <a:gd name="T16" fmla="*/ 6 w 77"/>
              <a:gd name="T17" fmla="*/ 0 h 55"/>
              <a:gd name="T18" fmla="*/ 6 w 77"/>
              <a:gd name="T19" fmla="*/ 0 h 55"/>
              <a:gd name="T20" fmla="*/ 0 w 77"/>
              <a:gd name="T21" fmla="*/ 11 h 55"/>
              <a:gd name="T22" fmla="*/ 0 w 77"/>
              <a:gd name="T23" fmla="*/ 11 h 55"/>
              <a:gd name="T24" fmla="*/ 4 w 77"/>
              <a:gd name="T25" fmla="*/ 17 h 55"/>
              <a:gd name="T26" fmla="*/ 6 w 77"/>
              <a:gd name="T27" fmla="*/ 20 h 55"/>
              <a:gd name="T28" fmla="*/ 7 w 77"/>
              <a:gd name="T29" fmla="*/ 27 h 55"/>
              <a:gd name="T30" fmla="*/ 7 w 77"/>
              <a:gd name="T31" fmla="*/ 27 h 55"/>
              <a:gd name="T32" fmla="*/ 7 w 77"/>
              <a:gd name="T33" fmla="*/ 33 h 55"/>
              <a:gd name="T34" fmla="*/ 4 w 77"/>
              <a:gd name="T35" fmla="*/ 38 h 55"/>
              <a:gd name="T36" fmla="*/ 0 w 77"/>
              <a:gd name="T37" fmla="*/ 42 h 55"/>
              <a:gd name="T38" fmla="*/ 0 w 77"/>
              <a:gd name="T39" fmla="*/ 42 h 55"/>
              <a:gd name="T40" fmla="*/ 7 w 77"/>
              <a:gd name="T41" fmla="*/ 55 h 55"/>
              <a:gd name="T42" fmla="*/ 7 w 77"/>
              <a:gd name="T43" fmla="*/ 55 h 55"/>
              <a:gd name="T44" fmla="*/ 13 w 77"/>
              <a:gd name="T45" fmla="*/ 51 h 55"/>
              <a:gd name="T46" fmla="*/ 28 w 77"/>
              <a:gd name="T47" fmla="*/ 46 h 55"/>
              <a:gd name="T48" fmla="*/ 28 w 77"/>
              <a:gd name="T49" fmla="*/ 46 h 55"/>
              <a:gd name="T50" fmla="*/ 42 w 77"/>
              <a:gd name="T51" fmla="*/ 4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55">
                <a:moveTo>
                  <a:pt x="42" y="46"/>
                </a:moveTo>
                <a:lnTo>
                  <a:pt x="77" y="9"/>
                </a:lnTo>
                <a:lnTo>
                  <a:pt x="77" y="9"/>
                </a:lnTo>
                <a:lnTo>
                  <a:pt x="26" y="9"/>
                </a:lnTo>
                <a:lnTo>
                  <a:pt x="26" y="9"/>
                </a:lnTo>
                <a:lnTo>
                  <a:pt x="20" y="7"/>
                </a:lnTo>
                <a:lnTo>
                  <a:pt x="15" y="4"/>
                </a:lnTo>
                <a:lnTo>
                  <a:pt x="7" y="0"/>
                </a:lnTo>
                <a:lnTo>
                  <a:pt x="6" y="0"/>
                </a:lnTo>
                <a:lnTo>
                  <a:pt x="6" y="0"/>
                </a:lnTo>
                <a:lnTo>
                  <a:pt x="0" y="11"/>
                </a:lnTo>
                <a:lnTo>
                  <a:pt x="0" y="11"/>
                </a:lnTo>
                <a:lnTo>
                  <a:pt x="4" y="17"/>
                </a:lnTo>
                <a:lnTo>
                  <a:pt x="6" y="20"/>
                </a:lnTo>
                <a:lnTo>
                  <a:pt x="7" y="27"/>
                </a:lnTo>
                <a:lnTo>
                  <a:pt x="7" y="27"/>
                </a:lnTo>
                <a:lnTo>
                  <a:pt x="7" y="33"/>
                </a:lnTo>
                <a:lnTo>
                  <a:pt x="4" y="38"/>
                </a:lnTo>
                <a:lnTo>
                  <a:pt x="0" y="42"/>
                </a:lnTo>
                <a:lnTo>
                  <a:pt x="0" y="42"/>
                </a:lnTo>
                <a:lnTo>
                  <a:pt x="7" y="55"/>
                </a:lnTo>
                <a:lnTo>
                  <a:pt x="7" y="55"/>
                </a:lnTo>
                <a:lnTo>
                  <a:pt x="13" y="51"/>
                </a:lnTo>
                <a:lnTo>
                  <a:pt x="28" y="46"/>
                </a:lnTo>
                <a:lnTo>
                  <a:pt x="28" y="46"/>
                </a:lnTo>
                <a:lnTo>
                  <a:pt x="42" y="4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8" name="Freeform 49"/>
          <p:cNvSpPr>
            <a:spLocks/>
          </p:cNvSpPr>
          <p:nvPr userDrawn="1"/>
        </p:nvSpPr>
        <p:spPr bwMode="auto">
          <a:xfrm>
            <a:off x="8423275" y="-982240"/>
            <a:ext cx="119063" cy="93663"/>
          </a:xfrm>
          <a:custGeom>
            <a:avLst/>
            <a:gdLst>
              <a:gd name="T0" fmla="*/ 152 w 152"/>
              <a:gd name="T1" fmla="*/ 60 h 119"/>
              <a:gd name="T2" fmla="*/ 148 w 152"/>
              <a:gd name="T3" fmla="*/ 58 h 119"/>
              <a:gd name="T4" fmla="*/ 139 w 152"/>
              <a:gd name="T5" fmla="*/ 62 h 119"/>
              <a:gd name="T6" fmla="*/ 135 w 152"/>
              <a:gd name="T7" fmla="*/ 64 h 119"/>
              <a:gd name="T8" fmla="*/ 134 w 152"/>
              <a:gd name="T9" fmla="*/ 75 h 119"/>
              <a:gd name="T10" fmla="*/ 130 w 152"/>
              <a:gd name="T11" fmla="*/ 71 h 119"/>
              <a:gd name="T12" fmla="*/ 121 w 152"/>
              <a:gd name="T13" fmla="*/ 69 h 119"/>
              <a:gd name="T14" fmla="*/ 113 w 152"/>
              <a:gd name="T15" fmla="*/ 71 h 119"/>
              <a:gd name="T16" fmla="*/ 117 w 152"/>
              <a:gd name="T17" fmla="*/ 80 h 119"/>
              <a:gd name="T18" fmla="*/ 113 w 152"/>
              <a:gd name="T19" fmla="*/ 90 h 119"/>
              <a:gd name="T20" fmla="*/ 110 w 152"/>
              <a:gd name="T21" fmla="*/ 90 h 119"/>
              <a:gd name="T22" fmla="*/ 103 w 152"/>
              <a:gd name="T23" fmla="*/ 84 h 119"/>
              <a:gd name="T24" fmla="*/ 103 w 152"/>
              <a:gd name="T25" fmla="*/ 79 h 119"/>
              <a:gd name="T26" fmla="*/ 93 w 152"/>
              <a:gd name="T27" fmla="*/ 82 h 119"/>
              <a:gd name="T28" fmla="*/ 88 w 152"/>
              <a:gd name="T29" fmla="*/ 79 h 119"/>
              <a:gd name="T30" fmla="*/ 90 w 152"/>
              <a:gd name="T31" fmla="*/ 69 h 119"/>
              <a:gd name="T32" fmla="*/ 104 w 152"/>
              <a:gd name="T33" fmla="*/ 66 h 119"/>
              <a:gd name="T34" fmla="*/ 103 w 152"/>
              <a:gd name="T35" fmla="*/ 60 h 119"/>
              <a:gd name="T36" fmla="*/ 97 w 152"/>
              <a:gd name="T37" fmla="*/ 53 h 119"/>
              <a:gd name="T38" fmla="*/ 92 w 152"/>
              <a:gd name="T39" fmla="*/ 51 h 119"/>
              <a:gd name="T40" fmla="*/ 82 w 152"/>
              <a:gd name="T41" fmla="*/ 53 h 119"/>
              <a:gd name="T42" fmla="*/ 86 w 152"/>
              <a:gd name="T43" fmla="*/ 51 h 119"/>
              <a:gd name="T44" fmla="*/ 90 w 152"/>
              <a:gd name="T45" fmla="*/ 44 h 119"/>
              <a:gd name="T46" fmla="*/ 90 w 152"/>
              <a:gd name="T47" fmla="*/ 35 h 119"/>
              <a:gd name="T48" fmla="*/ 84 w 152"/>
              <a:gd name="T49" fmla="*/ 26 h 119"/>
              <a:gd name="T50" fmla="*/ 84 w 152"/>
              <a:gd name="T51" fmla="*/ 26 h 119"/>
              <a:gd name="T52" fmla="*/ 79 w 152"/>
              <a:gd name="T53" fmla="*/ 27 h 119"/>
              <a:gd name="T54" fmla="*/ 68 w 152"/>
              <a:gd name="T55" fmla="*/ 33 h 119"/>
              <a:gd name="T56" fmla="*/ 66 w 152"/>
              <a:gd name="T57" fmla="*/ 38 h 119"/>
              <a:gd name="T58" fmla="*/ 66 w 152"/>
              <a:gd name="T59" fmla="*/ 46 h 119"/>
              <a:gd name="T60" fmla="*/ 62 w 152"/>
              <a:gd name="T61" fmla="*/ 40 h 119"/>
              <a:gd name="T62" fmla="*/ 55 w 152"/>
              <a:gd name="T63" fmla="*/ 35 h 119"/>
              <a:gd name="T64" fmla="*/ 50 w 152"/>
              <a:gd name="T65" fmla="*/ 35 h 119"/>
              <a:gd name="T66" fmla="*/ 42 w 152"/>
              <a:gd name="T67" fmla="*/ 38 h 119"/>
              <a:gd name="T68" fmla="*/ 48 w 152"/>
              <a:gd name="T69" fmla="*/ 46 h 119"/>
              <a:gd name="T70" fmla="*/ 48 w 152"/>
              <a:gd name="T71" fmla="*/ 57 h 119"/>
              <a:gd name="T72" fmla="*/ 42 w 152"/>
              <a:gd name="T73" fmla="*/ 58 h 119"/>
              <a:gd name="T74" fmla="*/ 35 w 152"/>
              <a:gd name="T75" fmla="*/ 53 h 119"/>
              <a:gd name="T76" fmla="*/ 33 w 152"/>
              <a:gd name="T77" fmla="*/ 47 h 119"/>
              <a:gd name="T78" fmla="*/ 26 w 152"/>
              <a:gd name="T79" fmla="*/ 53 h 119"/>
              <a:gd name="T80" fmla="*/ 20 w 152"/>
              <a:gd name="T81" fmla="*/ 51 h 119"/>
              <a:gd name="T82" fmla="*/ 17 w 152"/>
              <a:gd name="T83" fmla="*/ 42 h 119"/>
              <a:gd name="T84" fmla="*/ 31 w 152"/>
              <a:gd name="T85" fmla="*/ 35 h 119"/>
              <a:gd name="T86" fmla="*/ 29 w 152"/>
              <a:gd name="T87" fmla="*/ 33 h 119"/>
              <a:gd name="T88" fmla="*/ 22 w 152"/>
              <a:gd name="T89" fmla="*/ 24 h 119"/>
              <a:gd name="T90" fmla="*/ 15 w 152"/>
              <a:gd name="T91" fmla="*/ 24 h 119"/>
              <a:gd name="T92" fmla="*/ 18 w 152"/>
              <a:gd name="T93" fmla="*/ 18 h 119"/>
              <a:gd name="T94" fmla="*/ 20 w 152"/>
              <a:gd name="T95" fmla="*/ 9 h 119"/>
              <a:gd name="T96" fmla="*/ 18 w 152"/>
              <a:gd name="T97" fmla="*/ 5 h 119"/>
              <a:gd name="T98" fmla="*/ 13 w 152"/>
              <a:gd name="T99" fmla="*/ 0 h 119"/>
              <a:gd name="T100" fmla="*/ 35 w 152"/>
              <a:gd name="T101" fmla="*/ 88 h 119"/>
              <a:gd name="T102" fmla="*/ 46 w 152"/>
              <a:gd name="T103" fmla="*/ 82 h 119"/>
              <a:gd name="T104" fmla="*/ 51 w 152"/>
              <a:gd name="T105" fmla="*/ 79 h 119"/>
              <a:gd name="T106" fmla="*/ 66 w 152"/>
              <a:gd name="T107" fmla="*/ 80 h 119"/>
              <a:gd name="T108" fmla="*/ 71 w 152"/>
              <a:gd name="T109" fmla="*/ 82 h 119"/>
              <a:gd name="T110" fmla="*/ 82 w 152"/>
              <a:gd name="T111" fmla="*/ 90 h 119"/>
              <a:gd name="T112" fmla="*/ 84 w 152"/>
              <a:gd name="T113" fmla="*/ 99 h 119"/>
              <a:gd name="T114" fmla="*/ 84 w 152"/>
              <a:gd name="T115" fmla="*/ 104 h 119"/>
              <a:gd name="T116" fmla="*/ 106 w 152"/>
              <a:gd name="T117"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 h="119">
                <a:moveTo>
                  <a:pt x="106" y="119"/>
                </a:moveTo>
                <a:lnTo>
                  <a:pt x="152" y="60"/>
                </a:lnTo>
                <a:lnTo>
                  <a:pt x="152" y="60"/>
                </a:lnTo>
                <a:lnTo>
                  <a:pt x="148" y="58"/>
                </a:lnTo>
                <a:lnTo>
                  <a:pt x="145" y="60"/>
                </a:lnTo>
                <a:lnTo>
                  <a:pt x="139" y="62"/>
                </a:lnTo>
                <a:lnTo>
                  <a:pt x="139" y="62"/>
                </a:lnTo>
                <a:lnTo>
                  <a:pt x="135" y="64"/>
                </a:lnTo>
                <a:lnTo>
                  <a:pt x="134" y="69"/>
                </a:lnTo>
                <a:lnTo>
                  <a:pt x="134" y="75"/>
                </a:lnTo>
                <a:lnTo>
                  <a:pt x="134" y="75"/>
                </a:lnTo>
                <a:lnTo>
                  <a:pt x="130" y="71"/>
                </a:lnTo>
                <a:lnTo>
                  <a:pt x="128" y="69"/>
                </a:lnTo>
                <a:lnTo>
                  <a:pt x="121" y="69"/>
                </a:lnTo>
                <a:lnTo>
                  <a:pt x="115" y="69"/>
                </a:lnTo>
                <a:lnTo>
                  <a:pt x="113" y="71"/>
                </a:lnTo>
                <a:lnTo>
                  <a:pt x="113" y="71"/>
                </a:lnTo>
                <a:lnTo>
                  <a:pt x="117" y="80"/>
                </a:lnTo>
                <a:lnTo>
                  <a:pt x="117" y="86"/>
                </a:lnTo>
                <a:lnTo>
                  <a:pt x="113" y="90"/>
                </a:lnTo>
                <a:lnTo>
                  <a:pt x="110" y="90"/>
                </a:lnTo>
                <a:lnTo>
                  <a:pt x="110" y="90"/>
                </a:lnTo>
                <a:lnTo>
                  <a:pt x="104" y="88"/>
                </a:lnTo>
                <a:lnTo>
                  <a:pt x="103" y="84"/>
                </a:lnTo>
                <a:lnTo>
                  <a:pt x="103" y="79"/>
                </a:lnTo>
                <a:lnTo>
                  <a:pt x="103" y="79"/>
                </a:lnTo>
                <a:lnTo>
                  <a:pt x="97" y="82"/>
                </a:lnTo>
                <a:lnTo>
                  <a:pt x="93" y="82"/>
                </a:lnTo>
                <a:lnTo>
                  <a:pt x="88" y="79"/>
                </a:lnTo>
                <a:lnTo>
                  <a:pt x="88" y="79"/>
                </a:lnTo>
                <a:lnTo>
                  <a:pt x="86" y="75"/>
                </a:lnTo>
                <a:lnTo>
                  <a:pt x="90" y="69"/>
                </a:lnTo>
                <a:lnTo>
                  <a:pt x="95" y="68"/>
                </a:lnTo>
                <a:lnTo>
                  <a:pt x="104" y="66"/>
                </a:lnTo>
                <a:lnTo>
                  <a:pt x="104" y="66"/>
                </a:lnTo>
                <a:lnTo>
                  <a:pt x="103" y="60"/>
                </a:lnTo>
                <a:lnTo>
                  <a:pt x="101" y="57"/>
                </a:lnTo>
                <a:lnTo>
                  <a:pt x="97" y="53"/>
                </a:lnTo>
                <a:lnTo>
                  <a:pt x="97" y="53"/>
                </a:lnTo>
                <a:lnTo>
                  <a:pt x="92" y="51"/>
                </a:lnTo>
                <a:lnTo>
                  <a:pt x="88" y="51"/>
                </a:lnTo>
                <a:lnTo>
                  <a:pt x="82" y="53"/>
                </a:lnTo>
                <a:lnTo>
                  <a:pt x="82" y="53"/>
                </a:lnTo>
                <a:lnTo>
                  <a:pt x="86" y="51"/>
                </a:lnTo>
                <a:lnTo>
                  <a:pt x="88" y="47"/>
                </a:lnTo>
                <a:lnTo>
                  <a:pt x="90" y="44"/>
                </a:lnTo>
                <a:lnTo>
                  <a:pt x="90" y="44"/>
                </a:lnTo>
                <a:lnTo>
                  <a:pt x="90" y="35"/>
                </a:lnTo>
                <a:lnTo>
                  <a:pt x="88" y="31"/>
                </a:lnTo>
                <a:lnTo>
                  <a:pt x="84" y="26"/>
                </a:lnTo>
                <a:lnTo>
                  <a:pt x="84" y="26"/>
                </a:lnTo>
                <a:lnTo>
                  <a:pt x="84" y="26"/>
                </a:lnTo>
                <a:lnTo>
                  <a:pt x="84" y="26"/>
                </a:lnTo>
                <a:lnTo>
                  <a:pt x="79" y="27"/>
                </a:lnTo>
                <a:lnTo>
                  <a:pt x="73" y="29"/>
                </a:lnTo>
                <a:lnTo>
                  <a:pt x="68" y="33"/>
                </a:lnTo>
                <a:lnTo>
                  <a:pt x="68" y="33"/>
                </a:lnTo>
                <a:lnTo>
                  <a:pt x="66" y="38"/>
                </a:lnTo>
                <a:lnTo>
                  <a:pt x="66" y="42"/>
                </a:lnTo>
                <a:lnTo>
                  <a:pt x="66" y="46"/>
                </a:lnTo>
                <a:lnTo>
                  <a:pt x="66" y="46"/>
                </a:lnTo>
                <a:lnTo>
                  <a:pt x="62" y="40"/>
                </a:lnTo>
                <a:lnTo>
                  <a:pt x="60" y="37"/>
                </a:lnTo>
                <a:lnTo>
                  <a:pt x="55" y="35"/>
                </a:lnTo>
                <a:lnTo>
                  <a:pt x="55" y="35"/>
                </a:lnTo>
                <a:lnTo>
                  <a:pt x="50" y="35"/>
                </a:lnTo>
                <a:lnTo>
                  <a:pt x="46" y="37"/>
                </a:lnTo>
                <a:lnTo>
                  <a:pt x="42" y="38"/>
                </a:lnTo>
                <a:lnTo>
                  <a:pt x="42" y="38"/>
                </a:lnTo>
                <a:lnTo>
                  <a:pt x="48" y="46"/>
                </a:lnTo>
                <a:lnTo>
                  <a:pt x="48" y="53"/>
                </a:lnTo>
                <a:lnTo>
                  <a:pt x="48" y="57"/>
                </a:lnTo>
                <a:lnTo>
                  <a:pt x="42" y="58"/>
                </a:lnTo>
                <a:lnTo>
                  <a:pt x="42" y="58"/>
                </a:lnTo>
                <a:lnTo>
                  <a:pt x="37" y="57"/>
                </a:lnTo>
                <a:lnTo>
                  <a:pt x="35" y="53"/>
                </a:lnTo>
                <a:lnTo>
                  <a:pt x="33" y="47"/>
                </a:lnTo>
                <a:lnTo>
                  <a:pt x="33" y="47"/>
                </a:lnTo>
                <a:lnTo>
                  <a:pt x="29" y="51"/>
                </a:lnTo>
                <a:lnTo>
                  <a:pt x="26" y="53"/>
                </a:lnTo>
                <a:lnTo>
                  <a:pt x="20" y="51"/>
                </a:lnTo>
                <a:lnTo>
                  <a:pt x="20" y="51"/>
                </a:lnTo>
                <a:lnTo>
                  <a:pt x="17" y="47"/>
                </a:lnTo>
                <a:lnTo>
                  <a:pt x="17" y="42"/>
                </a:lnTo>
                <a:lnTo>
                  <a:pt x="22" y="38"/>
                </a:lnTo>
                <a:lnTo>
                  <a:pt x="31" y="35"/>
                </a:lnTo>
                <a:lnTo>
                  <a:pt x="31" y="35"/>
                </a:lnTo>
                <a:lnTo>
                  <a:pt x="29" y="33"/>
                </a:lnTo>
                <a:lnTo>
                  <a:pt x="28" y="27"/>
                </a:lnTo>
                <a:lnTo>
                  <a:pt x="22" y="24"/>
                </a:lnTo>
                <a:lnTo>
                  <a:pt x="18" y="22"/>
                </a:lnTo>
                <a:lnTo>
                  <a:pt x="15" y="24"/>
                </a:lnTo>
                <a:lnTo>
                  <a:pt x="15" y="24"/>
                </a:lnTo>
                <a:lnTo>
                  <a:pt x="18" y="18"/>
                </a:lnTo>
                <a:lnTo>
                  <a:pt x="20" y="15"/>
                </a:lnTo>
                <a:lnTo>
                  <a:pt x="20" y="9"/>
                </a:lnTo>
                <a:lnTo>
                  <a:pt x="20" y="9"/>
                </a:lnTo>
                <a:lnTo>
                  <a:pt x="18" y="5"/>
                </a:lnTo>
                <a:lnTo>
                  <a:pt x="17" y="2"/>
                </a:lnTo>
                <a:lnTo>
                  <a:pt x="13" y="0"/>
                </a:lnTo>
                <a:lnTo>
                  <a:pt x="0" y="73"/>
                </a:lnTo>
                <a:lnTo>
                  <a:pt x="35" y="88"/>
                </a:lnTo>
                <a:lnTo>
                  <a:pt x="35" y="88"/>
                </a:lnTo>
                <a:lnTo>
                  <a:pt x="46" y="82"/>
                </a:lnTo>
                <a:lnTo>
                  <a:pt x="46" y="82"/>
                </a:lnTo>
                <a:lnTo>
                  <a:pt x="51" y="79"/>
                </a:lnTo>
                <a:lnTo>
                  <a:pt x="59" y="79"/>
                </a:lnTo>
                <a:lnTo>
                  <a:pt x="66" y="80"/>
                </a:lnTo>
                <a:lnTo>
                  <a:pt x="71" y="82"/>
                </a:lnTo>
                <a:lnTo>
                  <a:pt x="71" y="82"/>
                </a:lnTo>
                <a:lnTo>
                  <a:pt x="79" y="86"/>
                </a:lnTo>
                <a:lnTo>
                  <a:pt x="82" y="90"/>
                </a:lnTo>
                <a:lnTo>
                  <a:pt x="84" y="95"/>
                </a:lnTo>
                <a:lnTo>
                  <a:pt x="84" y="99"/>
                </a:lnTo>
                <a:lnTo>
                  <a:pt x="84" y="99"/>
                </a:lnTo>
                <a:lnTo>
                  <a:pt x="84" y="104"/>
                </a:lnTo>
                <a:lnTo>
                  <a:pt x="81" y="110"/>
                </a:lnTo>
                <a:lnTo>
                  <a:pt x="106" y="11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99" name="Freeform 50"/>
          <p:cNvSpPr>
            <a:spLocks/>
          </p:cNvSpPr>
          <p:nvPr userDrawn="1"/>
        </p:nvSpPr>
        <p:spPr bwMode="auto">
          <a:xfrm>
            <a:off x="8520113" y="-917153"/>
            <a:ext cx="142875" cy="25400"/>
          </a:xfrm>
          <a:custGeom>
            <a:avLst/>
            <a:gdLst>
              <a:gd name="T0" fmla="*/ 151 w 180"/>
              <a:gd name="T1" fmla="*/ 28 h 31"/>
              <a:gd name="T2" fmla="*/ 180 w 180"/>
              <a:gd name="T3" fmla="*/ 15 h 31"/>
              <a:gd name="T4" fmla="*/ 151 w 180"/>
              <a:gd name="T5" fmla="*/ 2 h 31"/>
              <a:gd name="T6" fmla="*/ 151 w 180"/>
              <a:gd name="T7" fmla="*/ 2 h 31"/>
              <a:gd name="T8" fmla="*/ 102 w 180"/>
              <a:gd name="T9" fmla="*/ 2 h 31"/>
              <a:gd name="T10" fmla="*/ 23 w 180"/>
              <a:gd name="T11" fmla="*/ 0 h 31"/>
              <a:gd name="T12" fmla="*/ 0 w 180"/>
              <a:gd name="T13" fmla="*/ 31 h 31"/>
              <a:gd name="T14" fmla="*/ 0 w 180"/>
              <a:gd name="T15" fmla="*/ 31 h 31"/>
              <a:gd name="T16" fmla="*/ 151 w 180"/>
              <a:gd name="T17"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0" h="31">
                <a:moveTo>
                  <a:pt x="151" y="28"/>
                </a:moveTo>
                <a:lnTo>
                  <a:pt x="180" y="15"/>
                </a:lnTo>
                <a:lnTo>
                  <a:pt x="151" y="2"/>
                </a:lnTo>
                <a:lnTo>
                  <a:pt x="151" y="2"/>
                </a:lnTo>
                <a:lnTo>
                  <a:pt x="102" y="2"/>
                </a:lnTo>
                <a:lnTo>
                  <a:pt x="23" y="0"/>
                </a:lnTo>
                <a:lnTo>
                  <a:pt x="0" y="31"/>
                </a:lnTo>
                <a:lnTo>
                  <a:pt x="0" y="31"/>
                </a:lnTo>
                <a:lnTo>
                  <a:pt x="151" y="2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0" name="Freeform 51"/>
          <p:cNvSpPr>
            <a:spLocks/>
          </p:cNvSpPr>
          <p:nvPr userDrawn="1"/>
        </p:nvSpPr>
        <p:spPr bwMode="auto">
          <a:xfrm>
            <a:off x="8566150" y="-855240"/>
            <a:ext cx="85725" cy="84138"/>
          </a:xfrm>
          <a:custGeom>
            <a:avLst/>
            <a:gdLst>
              <a:gd name="T0" fmla="*/ 55 w 108"/>
              <a:gd name="T1" fmla="*/ 106 h 106"/>
              <a:gd name="T2" fmla="*/ 55 w 108"/>
              <a:gd name="T3" fmla="*/ 106 h 106"/>
              <a:gd name="T4" fmla="*/ 38 w 108"/>
              <a:gd name="T5" fmla="*/ 97 h 106"/>
              <a:gd name="T6" fmla="*/ 26 w 108"/>
              <a:gd name="T7" fmla="*/ 89 h 106"/>
              <a:gd name="T8" fmla="*/ 13 w 108"/>
              <a:gd name="T9" fmla="*/ 80 h 106"/>
              <a:gd name="T10" fmla="*/ 4 w 108"/>
              <a:gd name="T11" fmla="*/ 69 h 106"/>
              <a:gd name="T12" fmla="*/ 4 w 108"/>
              <a:gd name="T13" fmla="*/ 69 h 106"/>
              <a:gd name="T14" fmla="*/ 0 w 108"/>
              <a:gd name="T15" fmla="*/ 62 h 106"/>
              <a:gd name="T16" fmla="*/ 0 w 108"/>
              <a:gd name="T17" fmla="*/ 53 h 106"/>
              <a:gd name="T18" fmla="*/ 0 w 108"/>
              <a:gd name="T19" fmla="*/ 45 h 106"/>
              <a:gd name="T20" fmla="*/ 0 w 108"/>
              <a:gd name="T21" fmla="*/ 36 h 106"/>
              <a:gd name="T22" fmla="*/ 4 w 108"/>
              <a:gd name="T23" fmla="*/ 27 h 106"/>
              <a:gd name="T24" fmla="*/ 7 w 108"/>
              <a:gd name="T25" fmla="*/ 20 h 106"/>
              <a:gd name="T26" fmla="*/ 15 w 108"/>
              <a:gd name="T27" fmla="*/ 13 h 106"/>
              <a:gd name="T28" fmla="*/ 22 w 108"/>
              <a:gd name="T29" fmla="*/ 7 h 106"/>
              <a:gd name="T30" fmla="*/ 22 w 108"/>
              <a:gd name="T31" fmla="*/ 7 h 106"/>
              <a:gd name="T32" fmla="*/ 26 w 108"/>
              <a:gd name="T33" fmla="*/ 11 h 106"/>
              <a:gd name="T34" fmla="*/ 27 w 108"/>
              <a:gd name="T35" fmla="*/ 14 h 106"/>
              <a:gd name="T36" fmla="*/ 27 w 108"/>
              <a:gd name="T37" fmla="*/ 18 h 106"/>
              <a:gd name="T38" fmla="*/ 27 w 108"/>
              <a:gd name="T39" fmla="*/ 18 h 106"/>
              <a:gd name="T40" fmla="*/ 51 w 108"/>
              <a:gd name="T41" fmla="*/ 16 h 106"/>
              <a:gd name="T42" fmla="*/ 51 w 108"/>
              <a:gd name="T43" fmla="*/ 16 h 106"/>
              <a:gd name="T44" fmla="*/ 51 w 108"/>
              <a:gd name="T45" fmla="*/ 9 h 106"/>
              <a:gd name="T46" fmla="*/ 51 w 108"/>
              <a:gd name="T47" fmla="*/ 3 h 106"/>
              <a:gd name="T48" fmla="*/ 49 w 108"/>
              <a:gd name="T49" fmla="*/ 0 h 106"/>
              <a:gd name="T50" fmla="*/ 49 w 108"/>
              <a:gd name="T51" fmla="*/ 0 h 106"/>
              <a:gd name="T52" fmla="*/ 57 w 108"/>
              <a:gd name="T53" fmla="*/ 5 h 106"/>
              <a:gd name="T54" fmla="*/ 59 w 108"/>
              <a:gd name="T55" fmla="*/ 11 h 106"/>
              <a:gd name="T56" fmla="*/ 60 w 108"/>
              <a:gd name="T57" fmla="*/ 16 h 106"/>
              <a:gd name="T58" fmla="*/ 60 w 108"/>
              <a:gd name="T59" fmla="*/ 16 h 106"/>
              <a:gd name="T60" fmla="*/ 82 w 108"/>
              <a:gd name="T61" fmla="*/ 18 h 106"/>
              <a:gd name="T62" fmla="*/ 82 w 108"/>
              <a:gd name="T63" fmla="*/ 18 h 106"/>
              <a:gd name="T64" fmla="*/ 82 w 108"/>
              <a:gd name="T65" fmla="*/ 11 h 106"/>
              <a:gd name="T66" fmla="*/ 79 w 108"/>
              <a:gd name="T67" fmla="*/ 3 h 106"/>
              <a:gd name="T68" fmla="*/ 79 w 108"/>
              <a:gd name="T69" fmla="*/ 3 h 106"/>
              <a:gd name="T70" fmla="*/ 86 w 108"/>
              <a:gd name="T71" fmla="*/ 9 h 106"/>
              <a:gd name="T72" fmla="*/ 93 w 108"/>
              <a:gd name="T73" fmla="*/ 13 h 106"/>
              <a:gd name="T74" fmla="*/ 99 w 108"/>
              <a:gd name="T75" fmla="*/ 20 h 106"/>
              <a:gd name="T76" fmla="*/ 102 w 108"/>
              <a:gd name="T77" fmla="*/ 25 h 106"/>
              <a:gd name="T78" fmla="*/ 106 w 108"/>
              <a:gd name="T79" fmla="*/ 38 h 106"/>
              <a:gd name="T80" fmla="*/ 108 w 108"/>
              <a:gd name="T81" fmla="*/ 49 h 106"/>
              <a:gd name="T82" fmla="*/ 108 w 108"/>
              <a:gd name="T83" fmla="*/ 49 h 106"/>
              <a:gd name="T84" fmla="*/ 106 w 108"/>
              <a:gd name="T85" fmla="*/ 62 h 106"/>
              <a:gd name="T86" fmla="*/ 102 w 108"/>
              <a:gd name="T87" fmla="*/ 73 h 106"/>
              <a:gd name="T88" fmla="*/ 95 w 108"/>
              <a:gd name="T89" fmla="*/ 82 h 106"/>
              <a:gd name="T90" fmla="*/ 86 w 108"/>
              <a:gd name="T91" fmla="*/ 89 h 106"/>
              <a:gd name="T92" fmla="*/ 86 w 108"/>
              <a:gd name="T93" fmla="*/ 89 h 106"/>
              <a:gd name="T94" fmla="*/ 69 w 108"/>
              <a:gd name="T95" fmla="*/ 98 h 106"/>
              <a:gd name="T96" fmla="*/ 55 w 108"/>
              <a:gd name="T9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106">
                <a:moveTo>
                  <a:pt x="55" y="106"/>
                </a:moveTo>
                <a:lnTo>
                  <a:pt x="55" y="106"/>
                </a:lnTo>
                <a:lnTo>
                  <a:pt x="38" y="97"/>
                </a:lnTo>
                <a:lnTo>
                  <a:pt x="26" y="89"/>
                </a:lnTo>
                <a:lnTo>
                  <a:pt x="13" y="80"/>
                </a:lnTo>
                <a:lnTo>
                  <a:pt x="4" y="69"/>
                </a:lnTo>
                <a:lnTo>
                  <a:pt x="4" y="69"/>
                </a:lnTo>
                <a:lnTo>
                  <a:pt x="0" y="62"/>
                </a:lnTo>
                <a:lnTo>
                  <a:pt x="0" y="53"/>
                </a:lnTo>
                <a:lnTo>
                  <a:pt x="0" y="45"/>
                </a:lnTo>
                <a:lnTo>
                  <a:pt x="0" y="36"/>
                </a:lnTo>
                <a:lnTo>
                  <a:pt x="4" y="27"/>
                </a:lnTo>
                <a:lnTo>
                  <a:pt x="7" y="20"/>
                </a:lnTo>
                <a:lnTo>
                  <a:pt x="15" y="13"/>
                </a:lnTo>
                <a:lnTo>
                  <a:pt x="22" y="7"/>
                </a:lnTo>
                <a:lnTo>
                  <a:pt x="22" y="7"/>
                </a:lnTo>
                <a:lnTo>
                  <a:pt x="26" y="11"/>
                </a:lnTo>
                <a:lnTo>
                  <a:pt x="27" y="14"/>
                </a:lnTo>
                <a:lnTo>
                  <a:pt x="27" y="18"/>
                </a:lnTo>
                <a:lnTo>
                  <a:pt x="27" y="18"/>
                </a:lnTo>
                <a:lnTo>
                  <a:pt x="51" y="16"/>
                </a:lnTo>
                <a:lnTo>
                  <a:pt x="51" y="16"/>
                </a:lnTo>
                <a:lnTo>
                  <a:pt x="51" y="9"/>
                </a:lnTo>
                <a:lnTo>
                  <a:pt x="51" y="3"/>
                </a:lnTo>
                <a:lnTo>
                  <a:pt x="49" y="0"/>
                </a:lnTo>
                <a:lnTo>
                  <a:pt x="49" y="0"/>
                </a:lnTo>
                <a:lnTo>
                  <a:pt x="57" y="5"/>
                </a:lnTo>
                <a:lnTo>
                  <a:pt x="59" y="11"/>
                </a:lnTo>
                <a:lnTo>
                  <a:pt x="60" y="16"/>
                </a:lnTo>
                <a:lnTo>
                  <a:pt x="60" y="16"/>
                </a:lnTo>
                <a:lnTo>
                  <a:pt x="82" y="18"/>
                </a:lnTo>
                <a:lnTo>
                  <a:pt x="82" y="18"/>
                </a:lnTo>
                <a:lnTo>
                  <a:pt x="82" y="11"/>
                </a:lnTo>
                <a:lnTo>
                  <a:pt x="79" y="3"/>
                </a:lnTo>
                <a:lnTo>
                  <a:pt x="79" y="3"/>
                </a:lnTo>
                <a:lnTo>
                  <a:pt x="86" y="9"/>
                </a:lnTo>
                <a:lnTo>
                  <a:pt x="93" y="13"/>
                </a:lnTo>
                <a:lnTo>
                  <a:pt x="99" y="20"/>
                </a:lnTo>
                <a:lnTo>
                  <a:pt x="102" y="25"/>
                </a:lnTo>
                <a:lnTo>
                  <a:pt x="106" y="38"/>
                </a:lnTo>
                <a:lnTo>
                  <a:pt x="108" y="49"/>
                </a:lnTo>
                <a:lnTo>
                  <a:pt x="108" y="49"/>
                </a:lnTo>
                <a:lnTo>
                  <a:pt x="106" y="62"/>
                </a:lnTo>
                <a:lnTo>
                  <a:pt x="102" y="73"/>
                </a:lnTo>
                <a:lnTo>
                  <a:pt x="95" y="82"/>
                </a:lnTo>
                <a:lnTo>
                  <a:pt x="86" y="89"/>
                </a:lnTo>
                <a:lnTo>
                  <a:pt x="86" y="89"/>
                </a:lnTo>
                <a:lnTo>
                  <a:pt x="69" y="98"/>
                </a:lnTo>
                <a:lnTo>
                  <a:pt x="55" y="10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1" name="Freeform 52"/>
          <p:cNvSpPr>
            <a:spLocks/>
          </p:cNvSpPr>
          <p:nvPr userDrawn="1"/>
        </p:nvSpPr>
        <p:spPr bwMode="auto">
          <a:xfrm>
            <a:off x="8589963" y="-648865"/>
            <a:ext cx="1588" cy="1588"/>
          </a:xfrm>
          <a:custGeom>
            <a:avLst/>
            <a:gdLst>
              <a:gd name="T0" fmla="*/ 4 w 4"/>
              <a:gd name="T1" fmla="*/ 2 h 2"/>
              <a:gd name="T2" fmla="*/ 4 w 4"/>
              <a:gd name="T3" fmla="*/ 2 h 2"/>
              <a:gd name="T4" fmla="*/ 2 w 4"/>
              <a:gd name="T5" fmla="*/ 0 h 2"/>
              <a:gd name="T6" fmla="*/ 2 w 4"/>
              <a:gd name="T7" fmla="*/ 0 h 2"/>
              <a:gd name="T8" fmla="*/ 0 w 4"/>
              <a:gd name="T9" fmla="*/ 0 h 2"/>
              <a:gd name="T10" fmla="*/ 0 w 4"/>
              <a:gd name="T11" fmla="*/ 0 h 2"/>
              <a:gd name="T12" fmla="*/ 4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4" y="2"/>
                </a:moveTo>
                <a:lnTo>
                  <a:pt x="4" y="2"/>
                </a:lnTo>
                <a:lnTo>
                  <a:pt x="2" y="0"/>
                </a:lnTo>
                <a:lnTo>
                  <a:pt x="2" y="0"/>
                </a:lnTo>
                <a:lnTo>
                  <a:pt x="0" y="0"/>
                </a:lnTo>
                <a:lnTo>
                  <a:pt x="0" y="0"/>
                </a:lnTo>
                <a:lnTo>
                  <a:pt x="4" y="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2" name="Freeform 53"/>
          <p:cNvSpPr>
            <a:spLocks/>
          </p:cNvSpPr>
          <p:nvPr userDrawn="1"/>
        </p:nvSpPr>
        <p:spPr bwMode="auto">
          <a:xfrm>
            <a:off x="8405813" y="-885403"/>
            <a:ext cx="15875" cy="9525"/>
          </a:xfrm>
          <a:custGeom>
            <a:avLst/>
            <a:gdLst>
              <a:gd name="T0" fmla="*/ 20 w 20"/>
              <a:gd name="T1" fmla="*/ 10 h 11"/>
              <a:gd name="T2" fmla="*/ 20 w 20"/>
              <a:gd name="T3" fmla="*/ 10 h 11"/>
              <a:gd name="T4" fmla="*/ 19 w 20"/>
              <a:gd name="T5" fmla="*/ 10 h 11"/>
              <a:gd name="T6" fmla="*/ 11 w 20"/>
              <a:gd name="T7" fmla="*/ 11 h 11"/>
              <a:gd name="T8" fmla="*/ 2 w 20"/>
              <a:gd name="T9" fmla="*/ 11 h 11"/>
              <a:gd name="T10" fmla="*/ 2 w 20"/>
              <a:gd name="T11" fmla="*/ 11 h 11"/>
              <a:gd name="T12" fmla="*/ 0 w 20"/>
              <a:gd name="T13" fmla="*/ 8 h 11"/>
              <a:gd name="T14" fmla="*/ 0 w 20"/>
              <a:gd name="T15" fmla="*/ 0 h 11"/>
              <a:gd name="T16" fmla="*/ 0 w 20"/>
              <a:gd name="T17" fmla="*/ 0 h 11"/>
              <a:gd name="T18" fmla="*/ 4 w 20"/>
              <a:gd name="T19" fmla="*/ 0 h 11"/>
              <a:gd name="T20" fmla="*/ 11 w 20"/>
              <a:gd name="T21" fmla="*/ 2 h 11"/>
              <a:gd name="T22" fmla="*/ 17 w 20"/>
              <a:gd name="T23" fmla="*/ 4 h 11"/>
              <a:gd name="T24" fmla="*/ 20 w 20"/>
              <a:gd name="T25"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11">
                <a:moveTo>
                  <a:pt x="20" y="10"/>
                </a:moveTo>
                <a:lnTo>
                  <a:pt x="20" y="10"/>
                </a:lnTo>
                <a:lnTo>
                  <a:pt x="19" y="10"/>
                </a:lnTo>
                <a:lnTo>
                  <a:pt x="11" y="11"/>
                </a:lnTo>
                <a:lnTo>
                  <a:pt x="2" y="11"/>
                </a:lnTo>
                <a:lnTo>
                  <a:pt x="2" y="11"/>
                </a:lnTo>
                <a:lnTo>
                  <a:pt x="0" y="8"/>
                </a:lnTo>
                <a:lnTo>
                  <a:pt x="0" y="0"/>
                </a:lnTo>
                <a:lnTo>
                  <a:pt x="0" y="0"/>
                </a:lnTo>
                <a:lnTo>
                  <a:pt x="4" y="0"/>
                </a:lnTo>
                <a:lnTo>
                  <a:pt x="11" y="2"/>
                </a:lnTo>
                <a:lnTo>
                  <a:pt x="17" y="4"/>
                </a:lnTo>
                <a:lnTo>
                  <a:pt x="20"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3" name="Freeform 54"/>
          <p:cNvSpPr>
            <a:spLocks/>
          </p:cNvSpPr>
          <p:nvPr userDrawn="1"/>
        </p:nvSpPr>
        <p:spPr bwMode="auto">
          <a:xfrm>
            <a:off x="8197850" y="-917153"/>
            <a:ext cx="492125" cy="579438"/>
          </a:xfrm>
          <a:custGeom>
            <a:avLst/>
            <a:gdLst>
              <a:gd name="T0" fmla="*/ 592 w 619"/>
              <a:gd name="T1" fmla="*/ 245 h 729"/>
              <a:gd name="T2" fmla="*/ 588 w 619"/>
              <a:gd name="T3" fmla="*/ 150 h 729"/>
              <a:gd name="T4" fmla="*/ 513 w 619"/>
              <a:gd name="T5" fmla="*/ 57 h 729"/>
              <a:gd name="T6" fmla="*/ 446 w 619"/>
              <a:gd name="T7" fmla="*/ 150 h 729"/>
              <a:gd name="T8" fmla="*/ 460 w 619"/>
              <a:gd name="T9" fmla="*/ 243 h 729"/>
              <a:gd name="T10" fmla="*/ 490 w 619"/>
              <a:gd name="T11" fmla="*/ 256 h 729"/>
              <a:gd name="T12" fmla="*/ 506 w 619"/>
              <a:gd name="T13" fmla="*/ 240 h 729"/>
              <a:gd name="T14" fmla="*/ 568 w 619"/>
              <a:gd name="T15" fmla="*/ 250 h 729"/>
              <a:gd name="T16" fmla="*/ 533 w 619"/>
              <a:gd name="T17" fmla="*/ 345 h 729"/>
              <a:gd name="T18" fmla="*/ 429 w 619"/>
              <a:gd name="T19" fmla="*/ 291 h 729"/>
              <a:gd name="T20" fmla="*/ 417 w 619"/>
              <a:gd name="T21" fmla="*/ 198 h 729"/>
              <a:gd name="T22" fmla="*/ 418 w 619"/>
              <a:gd name="T23" fmla="*/ 183 h 729"/>
              <a:gd name="T24" fmla="*/ 375 w 619"/>
              <a:gd name="T25" fmla="*/ 121 h 729"/>
              <a:gd name="T26" fmla="*/ 424 w 619"/>
              <a:gd name="T27" fmla="*/ 77 h 729"/>
              <a:gd name="T28" fmla="*/ 353 w 619"/>
              <a:gd name="T29" fmla="*/ 28 h 729"/>
              <a:gd name="T30" fmla="*/ 247 w 619"/>
              <a:gd name="T31" fmla="*/ 33 h 729"/>
              <a:gd name="T32" fmla="*/ 225 w 619"/>
              <a:gd name="T33" fmla="*/ 73 h 729"/>
              <a:gd name="T34" fmla="*/ 243 w 619"/>
              <a:gd name="T35" fmla="*/ 104 h 729"/>
              <a:gd name="T36" fmla="*/ 292 w 619"/>
              <a:gd name="T37" fmla="*/ 88 h 729"/>
              <a:gd name="T38" fmla="*/ 219 w 619"/>
              <a:gd name="T39" fmla="*/ 115 h 729"/>
              <a:gd name="T40" fmla="*/ 190 w 619"/>
              <a:gd name="T41" fmla="*/ 110 h 729"/>
              <a:gd name="T42" fmla="*/ 258 w 619"/>
              <a:gd name="T43" fmla="*/ 112 h 729"/>
              <a:gd name="T44" fmla="*/ 261 w 619"/>
              <a:gd name="T45" fmla="*/ 128 h 729"/>
              <a:gd name="T46" fmla="*/ 238 w 619"/>
              <a:gd name="T47" fmla="*/ 152 h 729"/>
              <a:gd name="T48" fmla="*/ 259 w 619"/>
              <a:gd name="T49" fmla="*/ 192 h 729"/>
              <a:gd name="T50" fmla="*/ 133 w 619"/>
              <a:gd name="T51" fmla="*/ 276 h 729"/>
              <a:gd name="T52" fmla="*/ 53 w 619"/>
              <a:gd name="T53" fmla="*/ 252 h 729"/>
              <a:gd name="T54" fmla="*/ 42 w 619"/>
              <a:gd name="T55" fmla="*/ 267 h 729"/>
              <a:gd name="T56" fmla="*/ 51 w 619"/>
              <a:gd name="T57" fmla="*/ 287 h 729"/>
              <a:gd name="T58" fmla="*/ 2 w 619"/>
              <a:gd name="T59" fmla="*/ 305 h 729"/>
              <a:gd name="T60" fmla="*/ 58 w 619"/>
              <a:gd name="T61" fmla="*/ 313 h 729"/>
              <a:gd name="T62" fmla="*/ 37 w 619"/>
              <a:gd name="T63" fmla="*/ 331 h 729"/>
              <a:gd name="T64" fmla="*/ 53 w 619"/>
              <a:gd name="T65" fmla="*/ 345 h 729"/>
              <a:gd name="T66" fmla="*/ 104 w 619"/>
              <a:gd name="T67" fmla="*/ 345 h 729"/>
              <a:gd name="T68" fmla="*/ 117 w 619"/>
              <a:gd name="T69" fmla="*/ 347 h 729"/>
              <a:gd name="T70" fmla="*/ 163 w 619"/>
              <a:gd name="T71" fmla="*/ 309 h 729"/>
              <a:gd name="T72" fmla="*/ 214 w 619"/>
              <a:gd name="T73" fmla="*/ 300 h 729"/>
              <a:gd name="T74" fmla="*/ 283 w 619"/>
              <a:gd name="T75" fmla="*/ 325 h 729"/>
              <a:gd name="T76" fmla="*/ 417 w 619"/>
              <a:gd name="T77" fmla="*/ 386 h 729"/>
              <a:gd name="T78" fmla="*/ 466 w 619"/>
              <a:gd name="T79" fmla="*/ 492 h 729"/>
              <a:gd name="T80" fmla="*/ 464 w 619"/>
              <a:gd name="T81" fmla="*/ 517 h 729"/>
              <a:gd name="T82" fmla="*/ 512 w 619"/>
              <a:gd name="T83" fmla="*/ 526 h 729"/>
              <a:gd name="T84" fmla="*/ 526 w 619"/>
              <a:gd name="T85" fmla="*/ 627 h 729"/>
              <a:gd name="T86" fmla="*/ 462 w 619"/>
              <a:gd name="T87" fmla="*/ 638 h 729"/>
              <a:gd name="T88" fmla="*/ 491 w 619"/>
              <a:gd name="T89" fmla="*/ 651 h 729"/>
              <a:gd name="T90" fmla="*/ 479 w 619"/>
              <a:gd name="T91" fmla="*/ 663 h 729"/>
              <a:gd name="T92" fmla="*/ 475 w 619"/>
              <a:gd name="T93" fmla="*/ 711 h 729"/>
              <a:gd name="T94" fmla="*/ 502 w 619"/>
              <a:gd name="T95" fmla="*/ 693 h 729"/>
              <a:gd name="T96" fmla="*/ 513 w 619"/>
              <a:gd name="T97" fmla="*/ 700 h 729"/>
              <a:gd name="T98" fmla="*/ 544 w 619"/>
              <a:gd name="T99" fmla="*/ 720 h 729"/>
              <a:gd name="T100" fmla="*/ 554 w 619"/>
              <a:gd name="T101" fmla="*/ 678 h 729"/>
              <a:gd name="T102" fmla="*/ 586 w 619"/>
              <a:gd name="T103" fmla="*/ 689 h 729"/>
              <a:gd name="T104" fmla="*/ 590 w 619"/>
              <a:gd name="T105" fmla="*/ 625 h 729"/>
              <a:gd name="T106" fmla="*/ 603 w 619"/>
              <a:gd name="T107" fmla="*/ 598 h 729"/>
              <a:gd name="T108" fmla="*/ 599 w 619"/>
              <a:gd name="T109" fmla="*/ 552 h 729"/>
              <a:gd name="T110" fmla="*/ 574 w 619"/>
              <a:gd name="T111" fmla="*/ 508 h 729"/>
              <a:gd name="T112" fmla="*/ 532 w 619"/>
              <a:gd name="T113" fmla="*/ 462 h 729"/>
              <a:gd name="T114" fmla="*/ 532 w 619"/>
              <a:gd name="T115" fmla="*/ 419 h 729"/>
              <a:gd name="T116" fmla="*/ 539 w 619"/>
              <a:gd name="T117" fmla="*/ 377 h 729"/>
              <a:gd name="T118" fmla="*/ 618 w 619"/>
              <a:gd name="T119" fmla="*/ 316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9" h="729">
                <a:moveTo>
                  <a:pt x="603" y="280"/>
                </a:moveTo>
                <a:lnTo>
                  <a:pt x="603" y="280"/>
                </a:lnTo>
                <a:lnTo>
                  <a:pt x="612" y="282"/>
                </a:lnTo>
                <a:lnTo>
                  <a:pt x="619" y="280"/>
                </a:lnTo>
                <a:lnTo>
                  <a:pt x="619" y="280"/>
                </a:lnTo>
                <a:lnTo>
                  <a:pt x="618" y="269"/>
                </a:lnTo>
                <a:lnTo>
                  <a:pt x="616" y="252"/>
                </a:lnTo>
                <a:lnTo>
                  <a:pt x="616" y="252"/>
                </a:lnTo>
                <a:lnTo>
                  <a:pt x="610" y="252"/>
                </a:lnTo>
                <a:lnTo>
                  <a:pt x="605" y="252"/>
                </a:lnTo>
                <a:lnTo>
                  <a:pt x="599" y="250"/>
                </a:lnTo>
                <a:lnTo>
                  <a:pt x="592" y="245"/>
                </a:lnTo>
                <a:lnTo>
                  <a:pt x="592" y="245"/>
                </a:lnTo>
                <a:lnTo>
                  <a:pt x="588" y="238"/>
                </a:lnTo>
                <a:lnTo>
                  <a:pt x="588" y="238"/>
                </a:lnTo>
                <a:lnTo>
                  <a:pt x="577" y="223"/>
                </a:lnTo>
                <a:lnTo>
                  <a:pt x="565" y="212"/>
                </a:lnTo>
                <a:lnTo>
                  <a:pt x="552" y="203"/>
                </a:lnTo>
                <a:lnTo>
                  <a:pt x="541" y="196"/>
                </a:lnTo>
                <a:lnTo>
                  <a:pt x="541" y="196"/>
                </a:lnTo>
                <a:lnTo>
                  <a:pt x="559" y="185"/>
                </a:lnTo>
                <a:lnTo>
                  <a:pt x="572" y="174"/>
                </a:lnTo>
                <a:lnTo>
                  <a:pt x="581" y="165"/>
                </a:lnTo>
                <a:lnTo>
                  <a:pt x="585" y="157"/>
                </a:lnTo>
                <a:lnTo>
                  <a:pt x="585" y="157"/>
                </a:lnTo>
                <a:lnTo>
                  <a:pt x="588" y="150"/>
                </a:lnTo>
                <a:lnTo>
                  <a:pt x="592" y="139"/>
                </a:lnTo>
                <a:lnTo>
                  <a:pt x="592" y="128"/>
                </a:lnTo>
                <a:lnTo>
                  <a:pt x="592" y="115"/>
                </a:lnTo>
                <a:lnTo>
                  <a:pt x="588" y="103"/>
                </a:lnTo>
                <a:lnTo>
                  <a:pt x="583" y="90"/>
                </a:lnTo>
                <a:lnTo>
                  <a:pt x="574" y="79"/>
                </a:lnTo>
                <a:lnTo>
                  <a:pt x="566" y="73"/>
                </a:lnTo>
                <a:lnTo>
                  <a:pt x="559" y="68"/>
                </a:lnTo>
                <a:lnTo>
                  <a:pt x="559" y="68"/>
                </a:lnTo>
                <a:lnTo>
                  <a:pt x="548" y="62"/>
                </a:lnTo>
                <a:lnTo>
                  <a:pt x="535" y="59"/>
                </a:lnTo>
                <a:lnTo>
                  <a:pt x="524" y="57"/>
                </a:lnTo>
                <a:lnTo>
                  <a:pt x="513" y="57"/>
                </a:lnTo>
                <a:lnTo>
                  <a:pt x="495" y="60"/>
                </a:lnTo>
                <a:lnTo>
                  <a:pt x="481" y="64"/>
                </a:lnTo>
                <a:lnTo>
                  <a:pt x="481" y="64"/>
                </a:lnTo>
                <a:lnTo>
                  <a:pt x="471" y="70"/>
                </a:lnTo>
                <a:lnTo>
                  <a:pt x="462" y="77"/>
                </a:lnTo>
                <a:lnTo>
                  <a:pt x="455" y="84"/>
                </a:lnTo>
                <a:lnTo>
                  <a:pt x="449" y="93"/>
                </a:lnTo>
                <a:lnTo>
                  <a:pt x="446" y="104"/>
                </a:lnTo>
                <a:lnTo>
                  <a:pt x="442" y="115"/>
                </a:lnTo>
                <a:lnTo>
                  <a:pt x="442" y="126"/>
                </a:lnTo>
                <a:lnTo>
                  <a:pt x="442" y="141"/>
                </a:lnTo>
                <a:lnTo>
                  <a:pt x="442" y="141"/>
                </a:lnTo>
                <a:lnTo>
                  <a:pt x="446" y="150"/>
                </a:lnTo>
                <a:lnTo>
                  <a:pt x="449" y="159"/>
                </a:lnTo>
                <a:lnTo>
                  <a:pt x="455" y="168"/>
                </a:lnTo>
                <a:lnTo>
                  <a:pt x="460" y="174"/>
                </a:lnTo>
                <a:lnTo>
                  <a:pt x="477" y="185"/>
                </a:lnTo>
                <a:lnTo>
                  <a:pt x="495" y="196"/>
                </a:lnTo>
                <a:lnTo>
                  <a:pt x="495" y="196"/>
                </a:lnTo>
                <a:lnTo>
                  <a:pt x="481" y="203"/>
                </a:lnTo>
                <a:lnTo>
                  <a:pt x="470" y="214"/>
                </a:lnTo>
                <a:lnTo>
                  <a:pt x="466" y="219"/>
                </a:lnTo>
                <a:lnTo>
                  <a:pt x="464" y="227"/>
                </a:lnTo>
                <a:lnTo>
                  <a:pt x="462" y="234"/>
                </a:lnTo>
                <a:lnTo>
                  <a:pt x="460" y="243"/>
                </a:lnTo>
                <a:lnTo>
                  <a:pt x="460" y="243"/>
                </a:lnTo>
                <a:lnTo>
                  <a:pt x="462" y="254"/>
                </a:lnTo>
                <a:lnTo>
                  <a:pt x="466" y="267"/>
                </a:lnTo>
                <a:lnTo>
                  <a:pt x="468" y="282"/>
                </a:lnTo>
                <a:lnTo>
                  <a:pt x="468" y="291"/>
                </a:lnTo>
                <a:lnTo>
                  <a:pt x="466" y="300"/>
                </a:lnTo>
                <a:lnTo>
                  <a:pt x="466" y="300"/>
                </a:lnTo>
                <a:lnTo>
                  <a:pt x="468" y="300"/>
                </a:lnTo>
                <a:lnTo>
                  <a:pt x="475" y="298"/>
                </a:lnTo>
                <a:lnTo>
                  <a:pt x="484" y="291"/>
                </a:lnTo>
                <a:lnTo>
                  <a:pt x="484" y="291"/>
                </a:lnTo>
                <a:lnTo>
                  <a:pt x="488" y="280"/>
                </a:lnTo>
                <a:lnTo>
                  <a:pt x="490" y="269"/>
                </a:lnTo>
                <a:lnTo>
                  <a:pt x="490" y="256"/>
                </a:lnTo>
                <a:lnTo>
                  <a:pt x="490" y="256"/>
                </a:lnTo>
                <a:lnTo>
                  <a:pt x="493" y="261"/>
                </a:lnTo>
                <a:lnTo>
                  <a:pt x="495" y="271"/>
                </a:lnTo>
                <a:lnTo>
                  <a:pt x="495" y="278"/>
                </a:lnTo>
                <a:lnTo>
                  <a:pt x="493" y="285"/>
                </a:lnTo>
                <a:lnTo>
                  <a:pt x="493" y="285"/>
                </a:lnTo>
                <a:lnTo>
                  <a:pt x="501" y="282"/>
                </a:lnTo>
                <a:lnTo>
                  <a:pt x="504" y="278"/>
                </a:lnTo>
                <a:lnTo>
                  <a:pt x="508" y="274"/>
                </a:lnTo>
                <a:lnTo>
                  <a:pt x="508" y="274"/>
                </a:lnTo>
                <a:lnTo>
                  <a:pt x="510" y="261"/>
                </a:lnTo>
                <a:lnTo>
                  <a:pt x="510" y="249"/>
                </a:lnTo>
                <a:lnTo>
                  <a:pt x="506" y="240"/>
                </a:lnTo>
                <a:lnTo>
                  <a:pt x="504" y="232"/>
                </a:lnTo>
                <a:lnTo>
                  <a:pt x="504" y="232"/>
                </a:lnTo>
                <a:lnTo>
                  <a:pt x="502" y="225"/>
                </a:lnTo>
                <a:lnTo>
                  <a:pt x="504" y="218"/>
                </a:lnTo>
                <a:lnTo>
                  <a:pt x="510" y="210"/>
                </a:lnTo>
                <a:lnTo>
                  <a:pt x="515" y="207"/>
                </a:lnTo>
                <a:lnTo>
                  <a:pt x="515" y="207"/>
                </a:lnTo>
                <a:lnTo>
                  <a:pt x="533" y="216"/>
                </a:lnTo>
                <a:lnTo>
                  <a:pt x="533" y="216"/>
                </a:lnTo>
                <a:lnTo>
                  <a:pt x="541" y="221"/>
                </a:lnTo>
                <a:lnTo>
                  <a:pt x="552" y="230"/>
                </a:lnTo>
                <a:lnTo>
                  <a:pt x="563" y="243"/>
                </a:lnTo>
                <a:lnTo>
                  <a:pt x="568" y="250"/>
                </a:lnTo>
                <a:lnTo>
                  <a:pt x="572" y="260"/>
                </a:lnTo>
                <a:lnTo>
                  <a:pt x="572" y="260"/>
                </a:lnTo>
                <a:lnTo>
                  <a:pt x="577" y="271"/>
                </a:lnTo>
                <a:lnTo>
                  <a:pt x="579" y="282"/>
                </a:lnTo>
                <a:lnTo>
                  <a:pt x="579" y="291"/>
                </a:lnTo>
                <a:lnTo>
                  <a:pt x="579" y="300"/>
                </a:lnTo>
                <a:lnTo>
                  <a:pt x="576" y="313"/>
                </a:lnTo>
                <a:lnTo>
                  <a:pt x="572" y="320"/>
                </a:lnTo>
                <a:lnTo>
                  <a:pt x="572" y="320"/>
                </a:lnTo>
                <a:lnTo>
                  <a:pt x="565" y="329"/>
                </a:lnTo>
                <a:lnTo>
                  <a:pt x="557" y="338"/>
                </a:lnTo>
                <a:lnTo>
                  <a:pt x="546" y="344"/>
                </a:lnTo>
                <a:lnTo>
                  <a:pt x="533" y="345"/>
                </a:lnTo>
                <a:lnTo>
                  <a:pt x="533" y="345"/>
                </a:lnTo>
                <a:lnTo>
                  <a:pt x="532" y="345"/>
                </a:lnTo>
                <a:lnTo>
                  <a:pt x="532" y="345"/>
                </a:lnTo>
                <a:lnTo>
                  <a:pt x="517" y="345"/>
                </a:lnTo>
                <a:lnTo>
                  <a:pt x="517" y="345"/>
                </a:lnTo>
                <a:lnTo>
                  <a:pt x="504" y="342"/>
                </a:lnTo>
                <a:lnTo>
                  <a:pt x="504" y="342"/>
                </a:lnTo>
                <a:lnTo>
                  <a:pt x="493" y="338"/>
                </a:lnTo>
                <a:lnTo>
                  <a:pt x="493" y="338"/>
                </a:lnTo>
                <a:lnTo>
                  <a:pt x="482" y="333"/>
                </a:lnTo>
                <a:lnTo>
                  <a:pt x="466" y="322"/>
                </a:lnTo>
                <a:lnTo>
                  <a:pt x="448" y="309"/>
                </a:lnTo>
                <a:lnTo>
                  <a:pt x="429" y="291"/>
                </a:lnTo>
                <a:lnTo>
                  <a:pt x="429" y="291"/>
                </a:lnTo>
                <a:lnTo>
                  <a:pt x="406" y="261"/>
                </a:lnTo>
                <a:lnTo>
                  <a:pt x="389" y="241"/>
                </a:lnTo>
                <a:lnTo>
                  <a:pt x="389" y="241"/>
                </a:lnTo>
                <a:lnTo>
                  <a:pt x="398" y="245"/>
                </a:lnTo>
                <a:lnTo>
                  <a:pt x="406" y="245"/>
                </a:lnTo>
                <a:lnTo>
                  <a:pt x="415" y="245"/>
                </a:lnTo>
                <a:lnTo>
                  <a:pt x="415" y="245"/>
                </a:lnTo>
                <a:lnTo>
                  <a:pt x="417" y="229"/>
                </a:lnTo>
                <a:lnTo>
                  <a:pt x="417" y="212"/>
                </a:lnTo>
                <a:lnTo>
                  <a:pt x="417" y="212"/>
                </a:lnTo>
                <a:lnTo>
                  <a:pt x="417" y="198"/>
                </a:lnTo>
                <a:lnTo>
                  <a:pt x="417" y="198"/>
                </a:lnTo>
                <a:lnTo>
                  <a:pt x="411" y="198"/>
                </a:lnTo>
                <a:lnTo>
                  <a:pt x="398" y="194"/>
                </a:lnTo>
                <a:lnTo>
                  <a:pt x="393" y="192"/>
                </a:lnTo>
                <a:lnTo>
                  <a:pt x="386" y="188"/>
                </a:lnTo>
                <a:lnTo>
                  <a:pt x="380" y="185"/>
                </a:lnTo>
                <a:lnTo>
                  <a:pt x="376" y="179"/>
                </a:lnTo>
                <a:lnTo>
                  <a:pt x="376" y="179"/>
                </a:lnTo>
                <a:lnTo>
                  <a:pt x="382" y="181"/>
                </a:lnTo>
                <a:lnTo>
                  <a:pt x="387" y="183"/>
                </a:lnTo>
                <a:lnTo>
                  <a:pt x="395" y="185"/>
                </a:lnTo>
                <a:lnTo>
                  <a:pt x="395" y="185"/>
                </a:lnTo>
                <a:lnTo>
                  <a:pt x="411" y="183"/>
                </a:lnTo>
                <a:lnTo>
                  <a:pt x="418" y="183"/>
                </a:lnTo>
                <a:lnTo>
                  <a:pt x="418" y="183"/>
                </a:lnTo>
                <a:lnTo>
                  <a:pt x="420" y="166"/>
                </a:lnTo>
                <a:lnTo>
                  <a:pt x="420" y="152"/>
                </a:lnTo>
                <a:lnTo>
                  <a:pt x="420" y="152"/>
                </a:lnTo>
                <a:lnTo>
                  <a:pt x="420" y="137"/>
                </a:lnTo>
                <a:lnTo>
                  <a:pt x="420" y="137"/>
                </a:lnTo>
                <a:lnTo>
                  <a:pt x="409" y="137"/>
                </a:lnTo>
                <a:lnTo>
                  <a:pt x="396" y="135"/>
                </a:lnTo>
                <a:lnTo>
                  <a:pt x="396" y="135"/>
                </a:lnTo>
                <a:lnTo>
                  <a:pt x="384" y="130"/>
                </a:lnTo>
                <a:lnTo>
                  <a:pt x="378" y="126"/>
                </a:lnTo>
                <a:lnTo>
                  <a:pt x="375" y="121"/>
                </a:lnTo>
                <a:lnTo>
                  <a:pt x="375" y="121"/>
                </a:lnTo>
                <a:lnTo>
                  <a:pt x="380" y="123"/>
                </a:lnTo>
                <a:lnTo>
                  <a:pt x="395" y="126"/>
                </a:lnTo>
                <a:lnTo>
                  <a:pt x="395" y="126"/>
                </a:lnTo>
                <a:lnTo>
                  <a:pt x="404" y="126"/>
                </a:lnTo>
                <a:lnTo>
                  <a:pt x="413" y="124"/>
                </a:lnTo>
                <a:lnTo>
                  <a:pt x="420" y="124"/>
                </a:lnTo>
                <a:lnTo>
                  <a:pt x="422" y="123"/>
                </a:lnTo>
                <a:lnTo>
                  <a:pt x="422" y="123"/>
                </a:lnTo>
                <a:lnTo>
                  <a:pt x="422" y="93"/>
                </a:lnTo>
                <a:lnTo>
                  <a:pt x="422" y="93"/>
                </a:lnTo>
                <a:lnTo>
                  <a:pt x="424" y="86"/>
                </a:lnTo>
                <a:lnTo>
                  <a:pt x="424" y="77"/>
                </a:lnTo>
                <a:lnTo>
                  <a:pt x="424" y="77"/>
                </a:lnTo>
                <a:lnTo>
                  <a:pt x="418" y="77"/>
                </a:lnTo>
                <a:lnTo>
                  <a:pt x="407" y="75"/>
                </a:lnTo>
                <a:lnTo>
                  <a:pt x="395" y="70"/>
                </a:lnTo>
                <a:lnTo>
                  <a:pt x="389" y="66"/>
                </a:lnTo>
                <a:lnTo>
                  <a:pt x="382" y="60"/>
                </a:lnTo>
                <a:lnTo>
                  <a:pt x="382" y="60"/>
                </a:lnTo>
                <a:lnTo>
                  <a:pt x="380" y="57"/>
                </a:lnTo>
                <a:lnTo>
                  <a:pt x="380" y="53"/>
                </a:lnTo>
                <a:lnTo>
                  <a:pt x="382" y="46"/>
                </a:lnTo>
                <a:lnTo>
                  <a:pt x="382" y="46"/>
                </a:lnTo>
                <a:lnTo>
                  <a:pt x="349" y="31"/>
                </a:lnTo>
                <a:lnTo>
                  <a:pt x="349" y="31"/>
                </a:lnTo>
                <a:lnTo>
                  <a:pt x="353" y="28"/>
                </a:lnTo>
                <a:lnTo>
                  <a:pt x="356" y="22"/>
                </a:lnTo>
                <a:lnTo>
                  <a:pt x="356" y="18"/>
                </a:lnTo>
                <a:lnTo>
                  <a:pt x="356" y="18"/>
                </a:lnTo>
                <a:lnTo>
                  <a:pt x="354" y="13"/>
                </a:lnTo>
                <a:lnTo>
                  <a:pt x="349" y="9"/>
                </a:lnTo>
                <a:lnTo>
                  <a:pt x="343" y="8"/>
                </a:lnTo>
                <a:lnTo>
                  <a:pt x="336" y="8"/>
                </a:lnTo>
                <a:lnTo>
                  <a:pt x="336" y="8"/>
                </a:lnTo>
                <a:lnTo>
                  <a:pt x="329" y="9"/>
                </a:lnTo>
                <a:lnTo>
                  <a:pt x="325" y="13"/>
                </a:lnTo>
                <a:lnTo>
                  <a:pt x="320" y="18"/>
                </a:lnTo>
                <a:lnTo>
                  <a:pt x="280" y="0"/>
                </a:lnTo>
                <a:lnTo>
                  <a:pt x="247" y="33"/>
                </a:lnTo>
                <a:lnTo>
                  <a:pt x="247" y="33"/>
                </a:lnTo>
                <a:lnTo>
                  <a:pt x="245" y="35"/>
                </a:lnTo>
                <a:lnTo>
                  <a:pt x="245" y="39"/>
                </a:lnTo>
                <a:lnTo>
                  <a:pt x="245" y="42"/>
                </a:lnTo>
                <a:lnTo>
                  <a:pt x="245" y="42"/>
                </a:lnTo>
                <a:lnTo>
                  <a:pt x="245" y="44"/>
                </a:lnTo>
                <a:lnTo>
                  <a:pt x="243" y="46"/>
                </a:lnTo>
                <a:lnTo>
                  <a:pt x="243" y="46"/>
                </a:lnTo>
                <a:lnTo>
                  <a:pt x="234" y="57"/>
                </a:lnTo>
                <a:lnTo>
                  <a:pt x="234" y="57"/>
                </a:lnTo>
                <a:lnTo>
                  <a:pt x="228" y="66"/>
                </a:lnTo>
                <a:lnTo>
                  <a:pt x="228" y="66"/>
                </a:lnTo>
                <a:lnTo>
                  <a:pt x="225" y="73"/>
                </a:lnTo>
                <a:lnTo>
                  <a:pt x="223" y="79"/>
                </a:lnTo>
                <a:lnTo>
                  <a:pt x="223" y="79"/>
                </a:lnTo>
                <a:lnTo>
                  <a:pt x="221" y="81"/>
                </a:lnTo>
                <a:lnTo>
                  <a:pt x="221" y="84"/>
                </a:lnTo>
                <a:lnTo>
                  <a:pt x="225" y="92"/>
                </a:lnTo>
                <a:lnTo>
                  <a:pt x="234" y="99"/>
                </a:lnTo>
                <a:lnTo>
                  <a:pt x="234" y="101"/>
                </a:lnTo>
                <a:lnTo>
                  <a:pt x="234" y="101"/>
                </a:lnTo>
                <a:lnTo>
                  <a:pt x="236" y="99"/>
                </a:lnTo>
                <a:lnTo>
                  <a:pt x="238" y="99"/>
                </a:lnTo>
                <a:lnTo>
                  <a:pt x="238" y="99"/>
                </a:lnTo>
                <a:lnTo>
                  <a:pt x="243" y="104"/>
                </a:lnTo>
                <a:lnTo>
                  <a:pt x="243" y="104"/>
                </a:lnTo>
                <a:lnTo>
                  <a:pt x="245" y="101"/>
                </a:lnTo>
                <a:lnTo>
                  <a:pt x="248" y="95"/>
                </a:lnTo>
                <a:lnTo>
                  <a:pt x="248" y="95"/>
                </a:lnTo>
                <a:lnTo>
                  <a:pt x="254" y="88"/>
                </a:lnTo>
                <a:lnTo>
                  <a:pt x="261" y="82"/>
                </a:lnTo>
                <a:lnTo>
                  <a:pt x="261" y="82"/>
                </a:lnTo>
                <a:lnTo>
                  <a:pt x="269" y="79"/>
                </a:lnTo>
                <a:lnTo>
                  <a:pt x="276" y="79"/>
                </a:lnTo>
                <a:lnTo>
                  <a:pt x="276" y="79"/>
                </a:lnTo>
                <a:lnTo>
                  <a:pt x="283" y="79"/>
                </a:lnTo>
                <a:lnTo>
                  <a:pt x="289" y="82"/>
                </a:lnTo>
                <a:lnTo>
                  <a:pt x="289" y="82"/>
                </a:lnTo>
                <a:lnTo>
                  <a:pt x="292" y="88"/>
                </a:lnTo>
                <a:lnTo>
                  <a:pt x="294" y="95"/>
                </a:lnTo>
                <a:lnTo>
                  <a:pt x="294" y="103"/>
                </a:lnTo>
                <a:lnTo>
                  <a:pt x="294" y="108"/>
                </a:lnTo>
                <a:lnTo>
                  <a:pt x="294" y="108"/>
                </a:lnTo>
                <a:lnTo>
                  <a:pt x="290" y="104"/>
                </a:lnTo>
                <a:lnTo>
                  <a:pt x="290" y="104"/>
                </a:lnTo>
                <a:lnTo>
                  <a:pt x="285" y="103"/>
                </a:lnTo>
                <a:lnTo>
                  <a:pt x="276" y="101"/>
                </a:lnTo>
                <a:lnTo>
                  <a:pt x="265" y="101"/>
                </a:lnTo>
                <a:lnTo>
                  <a:pt x="254" y="103"/>
                </a:lnTo>
                <a:lnTo>
                  <a:pt x="254" y="103"/>
                </a:lnTo>
                <a:lnTo>
                  <a:pt x="241" y="108"/>
                </a:lnTo>
                <a:lnTo>
                  <a:pt x="219" y="115"/>
                </a:lnTo>
                <a:lnTo>
                  <a:pt x="219" y="115"/>
                </a:lnTo>
                <a:lnTo>
                  <a:pt x="214" y="117"/>
                </a:lnTo>
                <a:lnTo>
                  <a:pt x="208" y="117"/>
                </a:lnTo>
                <a:lnTo>
                  <a:pt x="205" y="113"/>
                </a:lnTo>
                <a:lnTo>
                  <a:pt x="203" y="110"/>
                </a:lnTo>
                <a:lnTo>
                  <a:pt x="203" y="110"/>
                </a:lnTo>
                <a:lnTo>
                  <a:pt x="203" y="104"/>
                </a:lnTo>
                <a:lnTo>
                  <a:pt x="203" y="101"/>
                </a:lnTo>
                <a:lnTo>
                  <a:pt x="205" y="97"/>
                </a:lnTo>
                <a:lnTo>
                  <a:pt x="205" y="97"/>
                </a:lnTo>
                <a:lnTo>
                  <a:pt x="199" y="101"/>
                </a:lnTo>
                <a:lnTo>
                  <a:pt x="194" y="104"/>
                </a:lnTo>
                <a:lnTo>
                  <a:pt x="190" y="110"/>
                </a:lnTo>
                <a:lnTo>
                  <a:pt x="190" y="110"/>
                </a:lnTo>
                <a:lnTo>
                  <a:pt x="190" y="117"/>
                </a:lnTo>
                <a:lnTo>
                  <a:pt x="192" y="124"/>
                </a:lnTo>
                <a:lnTo>
                  <a:pt x="195" y="128"/>
                </a:lnTo>
                <a:lnTo>
                  <a:pt x="201" y="132"/>
                </a:lnTo>
                <a:lnTo>
                  <a:pt x="201" y="132"/>
                </a:lnTo>
                <a:lnTo>
                  <a:pt x="208" y="132"/>
                </a:lnTo>
                <a:lnTo>
                  <a:pt x="217" y="130"/>
                </a:lnTo>
                <a:lnTo>
                  <a:pt x="234" y="123"/>
                </a:lnTo>
                <a:lnTo>
                  <a:pt x="234" y="123"/>
                </a:lnTo>
                <a:lnTo>
                  <a:pt x="250" y="113"/>
                </a:lnTo>
                <a:lnTo>
                  <a:pt x="250" y="113"/>
                </a:lnTo>
                <a:lnTo>
                  <a:pt x="258" y="112"/>
                </a:lnTo>
                <a:lnTo>
                  <a:pt x="263" y="110"/>
                </a:lnTo>
                <a:lnTo>
                  <a:pt x="270" y="112"/>
                </a:lnTo>
                <a:lnTo>
                  <a:pt x="278" y="113"/>
                </a:lnTo>
                <a:lnTo>
                  <a:pt x="278" y="113"/>
                </a:lnTo>
                <a:lnTo>
                  <a:pt x="285" y="119"/>
                </a:lnTo>
                <a:lnTo>
                  <a:pt x="289" y="121"/>
                </a:lnTo>
                <a:lnTo>
                  <a:pt x="289" y="121"/>
                </a:lnTo>
                <a:lnTo>
                  <a:pt x="285" y="126"/>
                </a:lnTo>
                <a:lnTo>
                  <a:pt x="281" y="130"/>
                </a:lnTo>
                <a:lnTo>
                  <a:pt x="274" y="130"/>
                </a:lnTo>
                <a:lnTo>
                  <a:pt x="274" y="130"/>
                </a:lnTo>
                <a:lnTo>
                  <a:pt x="267" y="130"/>
                </a:lnTo>
                <a:lnTo>
                  <a:pt x="261" y="128"/>
                </a:lnTo>
                <a:lnTo>
                  <a:pt x="256" y="124"/>
                </a:lnTo>
                <a:lnTo>
                  <a:pt x="254" y="121"/>
                </a:lnTo>
                <a:lnTo>
                  <a:pt x="254" y="121"/>
                </a:lnTo>
                <a:lnTo>
                  <a:pt x="250" y="128"/>
                </a:lnTo>
                <a:lnTo>
                  <a:pt x="250" y="128"/>
                </a:lnTo>
                <a:lnTo>
                  <a:pt x="248" y="132"/>
                </a:lnTo>
                <a:lnTo>
                  <a:pt x="248" y="135"/>
                </a:lnTo>
                <a:lnTo>
                  <a:pt x="250" y="137"/>
                </a:lnTo>
                <a:lnTo>
                  <a:pt x="248" y="141"/>
                </a:lnTo>
                <a:lnTo>
                  <a:pt x="248" y="141"/>
                </a:lnTo>
                <a:lnTo>
                  <a:pt x="247" y="143"/>
                </a:lnTo>
                <a:lnTo>
                  <a:pt x="245" y="146"/>
                </a:lnTo>
                <a:lnTo>
                  <a:pt x="238" y="152"/>
                </a:lnTo>
                <a:lnTo>
                  <a:pt x="238" y="152"/>
                </a:lnTo>
                <a:lnTo>
                  <a:pt x="227" y="157"/>
                </a:lnTo>
                <a:lnTo>
                  <a:pt x="219" y="159"/>
                </a:lnTo>
                <a:lnTo>
                  <a:pt x="219" y="159"/>
                </a:lnTo>
                <a:lnTo>
                  <a:pt x="227" y="176"/>
                </a:lnTo>
                <a:lnTo>
                  <a:pt x="227" y="176"/>
                </a:lnTo>
                <a:lnTo>
                  <a:pt x="232" y="187"/>
                </a:lnTo>
                <a:lnTo>
                  <a:pt x="236" y="194"/>
                </a:lnTo>
                <a:lnTo>
                  <a:pt x="239" y="199"/>
                </a:lnTo>
                <a:lnTo>
                  <a:pt x="239" y="199"/>
                </a:lnTo>
                <a:lnTo>
                  <a:pt x="247" y="198"/>
                </a:lnTo>
                <a:lnTo>
                  <a:pt x="259" y="192"/>
                </a:lnTo>
                <a:lnTo>
                  <a:pt x="259" y="192"/>
                </a:lnTo>
                <a:lnTo>
                  <a:pt x="269" y="185"/>
                </a:lnTo>
                <a:lnTo>
                  <a:pt x="274" y="177"/>
                </a:lnTo>
                <a:lnTo>
                  <a:pt x="274" y="177"/>
                </a:lnTo>
                <a:lnTo>
                  <a:pt x="267" y="194"/>
                </a:lnTo>
                <a:lnTo>
                  <a:pt x="261" y="203"/>
                </a:lnTo>
                <a:lnTo>
                  <a:pt x="254" y="210"/>
                </a:lnTo>
                <a:lnTo>
                  <a:pt x="248" y="216"/>
                </a:lnTo>
                <a:lnTo>
                  <a:pt x="248" y="216"/>
                </a:lnTo>
                <a:lnTo>
                  <a:pt x="225" y="232"/>
                </a:lnTo>
                <a:lnTo>
                  <a:pt x="192" y="250"/>
                </a:lnTo>
                <a:lnTo>
                  <a:pt x="172" y="261"/>
                </a:lnTo>
                <a:lnTo>
                  <a:pt x="153" y="269"/>
                </a:lnTo>
                <a:lnTo>
                  <a:pt x="133" y="276"/>
                </a:lnTo>
                <a:lnTo>
                  <a:pt x="113" y="280"/>
                </a:lnTo>
                <a:lnTo>
                  <a:pt x="113" y="280"/>
                </a:lnTo>
                <a:lnTo>
                  <a:pt x="108" y="278"/>
                </a:lnTo>
                <a:lnTo>
                  <a:pt x="100" y="276"/>
                </a:lnTo>
                <a:lnTo>
                  <a:pt x="88" y="267"/>
                </a:lnTo>
                <a:lnTo>
                  <a:pt x="75" y="258"/>
                </a:lnTo>
                <a:lnTo>
                  <a:pt x="68" y="249"/>
                </a:lnTo>
                <a:lnTo>
                  <a:pt x="68" y="249"/>
                </a:lnTo>
                <a:lnTo>
                  <a:pt x="66" y="249"/>
                </a:lnTo>
                <a:lnTo>
                  <a:pt x="62" y="247"/>
                </a:lnTo>
                <a:lnTo>
                  <a:pt x="58" y="249"/>
                </a:lnTo>
                <a:lnTo>
                  <a:pt x="53" y="252"/>
                </a:lnTo>
                <a:lnTo>
                  <a:pt x="53" y="252"/>
                </a:lnTo>
                <a:lnTo>
                  <a:pt x="49" y="252"/>
                </a:lnTo>
                <a:lnTo>
                  <a:pt x="42" y="252"/>
                </a:lnTo>
                <a:lnTo>
                  <a:pt x="31" y="254"/>
                </a:lnTo>
                <a:lnTo>
                  <a:pt x="27" y="258"/>
                </a:lnTo>
                <a:lnTo>
                  <a:pt x="24" y="261"/>
                </a:lnTo>
                <a:lnTo>
                  <a:pt x="24" y="261"/>
                </a:lnTo>
                <a:lnTo>
                  <a:pt x="24" y="263"/>
                </a:lnTo>
                <a:lnTo>
                  <a:pt x="29" y="263"/>
                </a:lnTo>
                <a:lnTo>
                  <a:pt x="35" y="261"/>
                </a:lnTo>
                <a:lnTo>
                  <a:pt x="42" y="263"/>
                </a:lnTo>
                <a:lnTo>
                  <a:pt x="42" y="263"/>
                </a:lnTo>
                <a:lnTo>
                  <a:pt x="44" y="265"/>
                </a:lnTo>
                <a:lnTo>
                  <a:pt x="42" y="267"/>
                </a:lnTo>
                <a:lnTo>
                  <a:pt x="40" y="269"/>
                </a:lnTo>
                <a:lnTo>
                  <a:pt x="40" y="272"/>
                </a:lnTo>
                <a:lnTo>
                  <a:pt x="40" y="272"/>
                </a:lnTo>
                <a:lnTo>
                  <a:pt x="40" y="274"/>
                </a:lnTo>
                <a:lnTo>
                  <a:pt x="44" y="278"/>
                </a:lnTo>
                <a:lnTo>
                  <a:pt x="53" y="282"/>
                </a:lnTo>
                <a:lnTo>
                  <a:pt x="71" y="289"/>
                </a:lnTo>
                <a:lnTo>
                  <a:pt x="71" y="289"/>
                </a:lnTo>
                <a:lnTo>
                  <a:pt x="73" y="291"/>
                </a:lnTo>
                <a:lnTo>
                  <a:pt x="73" y="293"/>
                </a:lnTo>
                <a:lnTo>
                  <a:pt x="73" y="293"/>
                </a:lnTo>
                <a:lnTo>
                  <a:pt x="60" y="291"/>
                </a:lnTo>
                <a:lnTo>
                  <a:pt x="51" y="287"/>
                </a:lnTo>
                <a:lnTo>
                  <a:pt x="38" y="282"/>
                </a:lnTo>
                <a:lnTo>
                  <a:pt x="38" y="282"/>
                </a:lnTo>
                <a:lnTo>
                  <a:pt x="29" y="280"/>
                </a:lnTo>
                <a:lnTo>
                  <a:pt x="24" y="280"/>
                </a:lnTo>
                <a:lnTo>
                  <a:pt x="22" y="283"/>
                </a:lnTo>
                <a:lnTo>
                  <a:pt x="20" y="287"/>
                </a:lnTo>
                <a:lnTo>
                  <a:pt x="20" y="287"/>
                </a:lnTo>
                <a:lnTo>
                  <a:pt x="18" y="289"/>
                </a:lnTo>
                <a:lnTo>
                  <a:pt x="16" y="289"/>
                </a:lnTo>
                <a:lnTo>
                  <a:pt x="11" y="293"/>
                </a:lnTo>
                <a:lnTo>
                  <a:pt x="7" y="294"/>
                </a:lnTo>
                <a:lnTo>
                  <a:pt x="4" y="300"/>
                </a:lnTo>
                <a:lnTo>
                  <a:pt x="2" y="305"/>
                </a:lnTo>
                <a:lnTo>
                  <a:pt x="0" y="314"/>
                </a:lnTo>
                <a:lnTo>
                  <a:pt x="0" y="314"/>
                </a:lnTo>
                <a:lnTo>
                  <a:pt x="4" y="313"/>
                </a:lnTo>
                <a:lnTo>
                  <a:pt x="9" y="307"/>
                </a:lnTo>
                <a:lnTo>
                  <a:pt x="15" y="303"/>
                </a:lnTo>
                <a:lnTo>
                  <a:pt x="18" y="302"/>
                </a:lnTo>
                <a:lnTo>
                  <a:pt x="18" y="303"/>
                </a:lnTo>
                <a:lnTo>
                  <a:pt x="18" y="303"/>
                </a:lnTo>
                <a:lnTo>
                  <a:pt x="22" y="311"/>
                </a:lnTo>
                <a:lnTo>
                  <a:pt x="27" y="314"/>
                </a:lnTo>
                <a:lnTo>
                  <a:pt x="35" y="314"/>
                </a:lnTo>
                <a:lnTo>
                  <a:pt x="42" y="314"/>
                </a:lnTo>
                <a:lnTo>
                  <a:pt x="58" y="313"/>
                </a:lnTo>
                <a:lnTo>
                  <a:pt x="66" y="313"/>
                </a:lnTo>
                <a:lnTo>
                  <a:pt x="69" y="313"/>
                </a:lnTo>
                <a:lnTo>
                  <a:pt x="69" y="313"/>
                </a:lnTo>
                <a:lnTo>
                  <a:pt x="69" y="314"/>
                </a:lnTo>
                <a:lnTo>
                  <a:pt x="69" y="314"/>
                </a:lnTo>
                <a:lnTo>
                  <a:pt x="66" y="316"/>
                </a:lnTo>
                <a:lnTo>
                  <a:pt x="53" y="318"/>
                </a:lnTo>
                <a:lnTo>
                  <a:pt x="46" y="320"/>
                </a:lnTo>
                <a:lnTo>
                  <a:pt x="38" y="324"/>
                </a:lnTo>
                <a:lnTo>
                  <a:pt x="37" y="325"/>
                </a:lnTo>
                <a:lnTo>
                  <a:pt x="35" y="329"/>
                </a:lnTo>
                <a:lnTo>
                  <a:pt x="37" y="331"/>
                </a:lnTo>
                <a:lnTo>
                  <a:pt x="37" y="331"/>
                </a:lnTo>
                <a:lnTo>
                  <a:pt x="33" y="335"/>
                </a:lnTo>
                <a:lnTo>
                  <a:pt x="29" y="342"/>
                </a:lnTo>
                <a:lnTo>
                  <a:pt x="27" y="345"/>
                </a:lnTo>
                <a:lnTo>
                  <a:pt x="27" y="351"/>
                </a:lnTo>
                <a:lnTo>
                  <a:pt x="29" y="356"/>
                </a:lnTo>
                <a:lnTo>
                  <a:pt x="35" y="364"/>
                </a:lnTo>
                <a:lnTo>
                  <a:pt x="35" y="364"/>
                </a:lnTo>
                <a:lnTo>
                  <a:pt x="37" y="353"/>
                </a:lnTo>
                <a:lnTo>
                  <a:pt x="40" y="347"/>
                </a:lnTo>
                <a:lnTo>
                  <a:pt x="42" y="345"/>
                </a:lnTo>
                <a:lnTo>
                  <a:pt x="46" y="345"/>
                </a:lnTo>
                <a:lnTo>
                  <a:pt x="46" y="345"/>
                </a:lnTo>
                <a:lnTo>
                  <a:pt x="53" y="345"/>
                </a:lnTo>
                <a:lnTo>
                  <a:pt x="58" y="349"/>
                </a:lnTo>
                <a:lnTo>
                  <a:pt x="64" y="349"/>
                </a:lnTo>
                <a:lnTo>
                  <a:pt x="71" y="345"/>
                </a:lnTo>
                <a:lnTo>
                  <a:pt x="71" y="345"/>
                </a:lnTo>
                <a:lnTo>
                  <a:pt x="79" y="340"/>
                </a:lnTo>
                <a:lnTo>
                  <a:pt x="84" y="336"/>
                </a:lnTo>
                <a:lnTo>
                  <a:pt x="95" y="333"/>
                </a:lnTo>
                <a:lnTo>
                  <a:pt x="95" y="333"/>
                </a:lnTo>
                <a:lnTo>
                  <a:pt x="95" y="336"/>
                </a:lnTo>
                <a:lnTo>
                  <a:pt x="99" y="342"/>
                </a:lnTo>
                <a:lnTo>
                  <a:pt x="99" y="342"/>
                </a:lnTo>
                <a:lnTo>
                  <a:pt x="102" y="344"/>
                </a:lnTo>
                <a:lnTo>
                  <a:pt x="104" y="345"/>
                </a:lnTo>
                <a:lnTo>
                  <a:pt x="104" y="345"/>
                </a:lnTo>
                <a:lnTo>
                  <a:pt x="104" y="345"/>
                </a:lnTo>
                <a:lnTo>
                  <a:pt x="102" y="351"/>
                </a:lnTo>
                <a:lnTo>
                  <a:pt x="99" y="356"/>
                </a:lnTo>
                <a:lnTo>
                  <a:pt x="95" y="360"/>
                </a:lnTo>
                <a:lnTo>
                  <a:pt x="95" y="360"/>
                </a:lnTo>
                <a:lnTo>
                  <a:pt x="97" y="360"/>
                </a:lnTo>
                <a:lnTo>
                  <a:pt x="102" y="360"/>
                </a:lnTo>
                <a:lnTo>
                  <a:pt x="108" y="358"/>
                </a:lnTo>
                <a:lnTo>
                  <a:pt x="111" y="355"/>
                </a:lnTo>
                <a:lnTo>
                  <a:pt x="115" y="349"/>
                </a:lnTo>
                <a:lnTo>
                  <a:pt x="115" y="349"/>
                </a:lnTo>
                <a:lnTo>
                  <a:pt x="117" y="347"/>
                </a:lnTo>
                <a:lnTo>
                  <a:pt x="119" y="347"/>
                </a:lnTo>
                <a:lnTo>
                  <a:pt x="124" y="347"/>
                </a:lnTo>
                <a:lnTo>
                  <a:pt x="124" y="347"/>
                </a:lnTo>
                <a:lnTo>
                  <a:pt x="128" y="345"/>
                </a:lnTo>
                <a:lnTo>
                  <a:pt x="130" y="344"/>
                </a:lnTo>
                <a:lnTo>
                  <a:pt x="130" y="338"/>
                </a:lnTo>
                <a:lnTo>
                  <a:pt x="130" y="333"/>
                </a:lnTo>
                <a:lnTo>
                  <a:pt x="130" y="329"/>
                </a:lnTo>
                <a:lnTo>
                  <a:pt x="132" y="327"/>
                </a:lnTo>
                <a:lnTo>
                  <a:pt x="132" y="327"/>
                </a:lnTo>
                <a:lnTo>
                  <a:pt x="139" y="322"/>
                </a:lnTo>
                <a:lnTo>
                  <a:pt x="146" y="316"/>
                </a:lnTo>
                <a:lnTo>
                  <a:pt x="163" y="309"/>
                </a:lnTo>
                <a:lnTo>
                  <a:pt x="163" y="309"/>
                </a:lnTo>
                <a:lnTo>
                  <a:pt x="161" y="316"/>
                </a:lnTo>
                <a:lnTo>
                  <a:pt x="161" y="324"/>
                </a:lnTo>
                <a:lnTo>
                  <a:pt x="164" y="333"/>
                </a:lnTo>
                <a:lnTo>
                  <a:pt x="205" y="322"/>
                </a:lnTo>
                <a:lnTo>
                  <a:pt x="205" y="322"/>
                </a:lnTo>
                <a:lnTo>
                  <a:pt x="203" y="313"/>
                </a:lnTo>
                <a:lnTo>
                  <a:pt x="205" y="305"/>
                </a:lnTo>
                <a:lnTo>
                  <a:pt x="210" y="296"/>
                </a:lnTo>
                <a:lnTo>
                  <a:pt x="216" y="287"/>
                </a:lnTo>
                <a:lnTo>
                  <a:pt x="216" y="287"/>
                </a:lnTo>
                <a:lnTo>
                  <a:pt x="216" y="291"/>
                </a:lnTo>
                <a:lnTo>
                  <a:pt x="214" y="300"/>
                </a:lnTo>
                <a:lnTo>
                  <a:pt x="214" y="311"/>
                </a:lnTo>
                <a:lnTo>
                  <a:pt x="214" y="316"/>
                </a:lnTo>
                <a:lnTo>
                  <a:pt x="216" y="318"/>
                </a:lnTo>
                <a:lnTo>
                  <a:pt x="256" y="309"/>
                </a:lnTo>
                <a:lnTo>
                  <a:pt x="256" y="309"/>
                </a:lnTo>
                <a:lnTo>
                  <a:pt x="254" y="303"/>
                </a:lnTo>
                <a:lnTo>
                  <a:pt x="254" y="296"/>
                </a:lnTo>
                <a:lnTo>
                  <a:pt x="258" y="283"/>
                </a:lnTo>
                <a:lnTo>
                  <a:pt x="258" y="283"/>
                </a:lnTo>
                <a:lnTo>
                  <a:pt x="261" y="298"/>
                </a:lnTo>
                <a:lnTo>
                  <a:pt x="269" y="311"/>
                </a:lnTo>
                <a:lnTo>
                  <a:pt x="278" y="322"/>
                </a:lnTo>
                <a:lnTo>
                  <a:pt x="283" y="325"/>
                </a:lnTo>
                <a:lnTo>
                  <a:pt x="289" y="329"/>
                </a:lnTo>
                <a:lnTo>
                  <a:pt x="289" y="329"/>
                </a:lnTo>
                <a:lnTo>
                  <a:pt x="311" y="338"/>
                </a:lnTo>
                <a:lnTo>
                  <a:pt x="334" y="345"/>
                </a:lnTo>
                <a:lnTo>
                  <a:pt x="391" y="362"/>
                </a:lnTo>
                <a:lnTo>
                  <a:pt x="391" y="362"/>
                </a:lnTo>
                <a:lnTo>
                  <a:pt x="407" y="367"/>
                </a:lnTo>
                <a:lnTo>
                  <a:pt x="420" y="373"/>
                </a:lnTo>
                <a:lnTo>
                  <a:pt x="420" y="373"/>
                </a:lnTo>
                <a:lnTo>
                  <a:pt x="424" y="375"/>
                </a:lnTo>
                <a:lnTo>
                  <a:pt x="424" y="377"/>
                </a:lnTo>
                <a:lnTo>
                  <a:pt x="422" y="382"/>
                </a:lnTo>
                <a:lnTo>
                  <a:pt x="417" y="386"/>
                </a:lnTo>
                <a:lnTo>
                  <a:pt x="417" y="386"/>
                </a:lnTo>
                <a:lnTo>
                  <a:pt x="424" y="391"/>
                </a:lnTo>
                <a:lnTo>
                  <a:pt x="438" y="400"/>
                </a:lnTo>
                <a:lnTo>
                  <a:pt x="438" y="400"/>
                </a:lnTo>
                <a:lnTo>
                  <a:pt x="448" y="409"/>
                </a:lnTo>
                <a:lnTo>
                  <a:pt x="453" y="420"/>
                </a:lnTo>
                <a:lnTo>
                  <a:pt x="459" y="435"/>
                </a:lnTo>
                <a:lnTo>
                  <a:pt x="462" y="450"/>
                </a:lnTo>
                <a:lnTo>
                  <a:pt x="462" y="450"/>
                </a:lnTo>
                <a:lnTo>
                  <a:pt x="466" y="462"/>
                </a:lnTo>
                <a:lnTo>
                  <a:pt x="466" y="475"/>
                </a:lnTo>
                <a:lnTo>
                  <a:pt x="466" y="486"/>
                </a:lnTo>
                <a:lnTo>
                  <a:pt x="466" y="492"/>
                </a:lnTo>
                <a:lnTo>
                  <a:pt x="464" y="493"/>
                </a:lnTo>
                <a:lnTo>
                  <a:pt x="464" y="493"/>
                </a:lnTo>
                <a:lnTo>
                  <a:pt x="460" y="497"/>
                </a:lnTo>
                <a:lnTo>
                  <a:pt x="457" y="499"/>
                </a:lnTo>
                <a:lnTo>
                  <a:pt x="451" y="501"/>
                </a:lnTo>
                <a:lnTo>
                  <a:pt x="440" y="504"/>
                </a:lnTo>
                <a:lnTo>
                  <a:pt x="444" y="519"/>
                </a:lnTo>
                <a:lnTo>
                  <a:pt x="444" y="519"/>
                </a:lnTo>
                <a:lnTo>
                  <a:pt x="451" y="519"/>
                </a:lnTo>
                <a:lnTo>
                  <a:pt x="459" y="517"/>
                </a:lnTo>
                <a:lnTo>
                  <a:pt x="466" y="515"/>
                </a:lnTo>
                <a:lnTo>
                  <a:pt x="466" y="515"/>
                </a:lnTo>
                <a:lnTo>
                  <a:pt x="464" y="517"/>
                </a:lnTo>
                <a:lnTo>
                  <a:pt x="464" y="517"/>
                </a:lnTo>
                <a:lnTo>
                  <a:pt x="459" y="526"/>
                </a:lnTo>
                <a:lnTo>
                  <a:pt x="457" y="534"/>
                </a:lnTo>
                <a:lnTo>
                  <a:pt x="473" y="545"/>
                </a:lnTo>
                <a:lnTo>
                  <a:pt x="473" y="545"/>
                </a:lnTo>
                <a:lnTo>
                  <a:pt x="481" y="526"/>
                </a:lnTo>
                <a:lnTo>
                  <a:pt x="484" y="521"/>
                </a:lnTo>
                <a:lnTo>
                  <a:pt x="488" y="517"/>
                </a:lnTo>
                <a:lnTo>
                  <a:pt x="488" y="517"/>
                </a:lnTo>
                <a:lnTo>
                  <a:pt x="491" y="517"/>
                </a:lnTo>
                <a:lnTo>
                  <a:pt x="497" y="519"/>
                </a:lnTo>
                <a:lnTo>
                  <a:pt x="504" y="523"/>
                </a:lnTo>
                <a:lnTo>
                  <a:pt x="512" y="526"/>
                </a:lnTo>
                <a:lnTo>
                  <a:pt x="521" y="534"/>
                </a:lnTo>
                <a:lnTo>
                  <a:pt x="528" y="543"/>
                </a:lnTo>
                <a:lnTo>
                  <a:pt x="535" y="552"/>
                </a:lnTo>
                <a:lnTo>
                  <a:pt x="541" y="563"/>
                </a:lnTo>
                <a:lnTo>
                  <a:pt x="541" y="563"/>
                </a:lnTo>
                <a:lnTo>
                  <a:pt x="543" y="572"/>
                </a:lnTo>
                <a:lnTo>
                  <a:pt x="544" y="581"/>
                </a:lnTo>
                <a:lnTo>
                  <a:pt x="544" y="590"/>
                </a:lnTo>
                <a:lnTo>
                  <a:pt x="543" y="601"/>
                </a:lnTo>
                <a:lnTo>
                  <a:pt x="541" y="610"/>
                </a:lnTo>
                <a:lnTo>
                  <a:pt x="537" y="618"/>
                </a:lnTo>
                <a:lnTo>
                  <a:pt x="532" y="623"/>
                </a:lnTo>
                <a:lnTo>
                  <a:pt x="526" y="627"/>
                </a:lnTo>
                <a:lnTo>
                  <a:pt x="526" y="627"/>
                </a:lnTo>
                <a:lnTo>
                  <a:pt x="521" y="627"/>
                </a:lnTo>
                <a:lnTo>
                  <a:pt x="517" y="625"/>
                </a:lnTo>
                <a:lnTo>
                  <a:pt x="504" y="620"/>
                </a:lnTo>
                <a:lnTo>
                  <a:pt x="493" y="614"/>
                </a:lnTo>
                <a:lnTo>
                  <a:pt x="490" y="614"/>
                </a:lnTo>
                <a:lnTo>
                  <a:pt x="486" y="618"/>
                </a:lnTo>
                <a:lnTo>
                  <a:pt x="486" y="618"/>
                </a:lnTo>
                <a:lnTo>
                  <a:pt x="484" y="620"/>
                </a:lnTo>
                <a:lnTo>
                  <a:pt x="479" y="623"/>
                </a:lnTo>
                <a:lnTo>
                  <a:pt x="470" y="629"/>
                </a:lnTo>
                <a:lnTo>
                  <a:pt x="466" y="632"/>
                </a:lnTo>
                <a:lnTo>
                  <a:pt x="462" y="638"/>
                </a:lnTo>
                <a:lnTo>
                  <a:pt x="462" y="645"/>
                </a:lnTo>
                <a:lnTo>
                  <a:pt x="464" y="654"/>
                </a:lnTo>
                <a:lnTo>
                  <a:pt x="464" y="654"/>
                </a:lnTo>
                <a:lnTo>
                  <a:pt x="473" y="645"/>
                </a:lnTo>
                <a:lnTo>
                  <a:pt x="477" y="641"/>
                </a:lnTo>
                <a:lnTo>
                  <a:pt x="481" y="641"/>
                </a:lnTo>
                <a:lnTo>
                  <a:pt x="481" y="641"/>
                </a:lnTo>
                <a:lnTo>
                  <a:pt x="482" y="643"/>
                </a:lnTo>
                <a:lnTo>
                  <a:pt x="482" y="645"/>
                </a:lnTo>
                <a:lnTo>
                  <a:pt x="486" y="649"/>
                </a:lnTo>
                <a:lnTo>
                  <a:pt x="486" y="649"/>
                </a:lnTo>
                <a:lnTo>
                  <a:pt x="488" y="651"/>
                </a:lnTo>
                <a:lnTo>
                  <a:pt x="491" y="651"/>
                </a:lnTo>
                <a:lnTo>
                  <a:pt x="502" y="651"/>
                </a:lnTo>
                <a:lnTo>
                  <a:pt x="512" y="649"/>
                </a:lnTo>
                <a:lnTo>
                  <a:pt x="515" y="649"/>
                </a:lnTo>
                <a:lnTo>
                  <a:pt x="517" y="651"/>
                </a:lnTo>
                <a:lnTo>
                  <a:pt x="517" y="651"/>
                </a:lnTo>
                <a:lnTo>
                  <a:pt x="517" y="652"/>
                </a:lnTo>
                <a:lnTo>
                  <a:pt x="515" y="652"/>
                </a:lnTo>
                <a:lnTo>
                  <a:pt x="510" y="652"/>
                </a:lnTo>
                <a:lnTo>
                  <a:pt x="510" y="652"/>
                </a:lnTo>
                <a:lnTo>
                  <a:pt x="491" y="656"/>
                </a:lnTo>
                <a:lnTo>
                  <a:pt x="484" y="660"/>
                </a:lnTo>
                <a:lnTo>
                  <a:pt x="479" y="663"/>
                </a:lnTo>
                <a:lnTo>
                  <a:pt x="479" y="663"/>
                </a:lnTo>
                <a:lnTo>
                  <a:pt x="479" y="665"/>
                </a:lnTo>
                <a:lnTo>
                  <a:pt x="479" y="669"/>
                </a:lnTo>
                <a:lnTo>
                  <a:pt x="479" y="669"/>
                </a:lnTo>
                <a:lnTo>
                  <a:pt x="475" y="674"/>
                </a:lnTo>
                <a:lnTo>
                  <a:pt x="470" y="678"/>
                </a:lnTo>
                <a:lnTo>
                  <a:pt x="466" y="683"/>
                </a:lnTo>
                <a:lnTo>
                  <a:pt x="464" y="689"/>
                </a:lnTo>
                <a:lnTo>
                  <a:pt x="464" y="694"/>
                </a:lnTo>
                <a:lnTo>
                  <a:pt x="464" y="694"/>
                </a:lnTo>
                <a:lnTo>
                  <a:pt x="466" y="702"/>
                </a:lnTo>
                <a:lnTo>
                  <a:pt x="470" y="705"/>
                </a:lnTo>
                <a:lnTo>
                  <a:pt x="475" y="711"/>
                </a:lnTo>
                <a:lnTo>
                  <a:pt x="475" y="711"/>
                </a:lnTo>
                <a:lnTo>
                  <a:pt x="475" y="707"/>
                </a:lnTo>
                <a:lnTo>
                  <a:pt x="477" y="702"/>
                </a:lnTo>
                <a:lnTo>
                  <a:pt x="479" y="694"/>
                </a:lnTo>
                <a:lnTo>
                  <a:pt x="479" y="691"/>
                </a:lnTo>
                <a:lnTo>
                  <a:pt x="482" y="691"/>
                </a:lnTo>
                <a:lnTo>
                  <a:pt x="482" y="691"/>
                </a:lnTo>
                <a:lnTo>
                  <a:pt x="484" y="691"/>
                </a:lnTo>
                <a:lnTo>
                  <a:pt x="488" y="693"/>
                </a:lnTo>
                <a:lnTo>
                  <a:pt x="490" y="696"/>
                </a:lnTo>
                <a:lnTo>
                  <a:pt x="493" y="696"/>
                </a:lnTo>
                <a:lnTo>
                  <a:pt x="493" y="696"/>
                </a:lnTo>
                <a:lnTo>
                  <a:pt x="497" y="696"/>
                </a:lnTo>
                <a:lnTo>
                  <a:pt x="502" y="693"/>
                </a:lnTo>
                <a:lnTo>
                  <a:pt x="513" y="682"/>
                </a:lnTo>
                <a:lnTo>
                  <a:pt x="524" y="672"/>
                </a:lnTo>
                <a:lnTo>
                  <a:pt x="528" y="669"/>
                </a:lnTo>
                <a:lnTo>
                  <a:pt x="532" y="669"/>
                </a:lnTo>
                <a:lnTo>
                  <a:pt x="532" y="669"/>
                </a:lnTo>
                <a:lnTo>
                  <a:pt x="533" y="671"/>
                </a:lnTo>
                <a:lnTo>
                  <a:pt x="532" y="672"/>
                </a:lnTo>
                <a:lnTo>
                  <a:pt x="524" y="678"/>
                </a:lnTo>
                <a:lnTo>
                  <a:pt x="517" y="685"/>
                </a:lnTo>
                <a:lnTo>
                  <a:pt x="513" y="689"/>
                </a:lnTo>
                <a:lnTo>
                  <a:pt x="512" y="694"/>
                </a:lnTo>
                <a:lnTo>
                  <a:pt x="512" y="694"/>
                </a:lnTo>
                <a:lnTo>
                  <a:pt x="513" y="700"/>
                </a:lnTo>
                <a:lnTo>
                  <a:pt x="515" y="704"/>
                </a:lnTo>
                <a:lnTo>
                  <a:pt x="519" y="707"/>
                </a:lnTo>
                <a:lnTo>
                  <a:pt x="521" y="711"/>
                </a:lnTo>
                <a:lnTo>
                  <a:pt x="521" y="711"/>
                </a:lnTo>
                <a:lnTo>
                  <a:pt x="523" y="715"/>
                </a:lnTo>
                <a:lnTo>
                  <a:pt x="526" y="720"/>
                </a:lnTo>
                <a:lnTo>
                  <a:pt x="530" y="724"/>
                </a:lnTo>
                <a:lnTo>
                  <a:pt x="535" y="725"/>
                </a:lnTo>
                <a:lnTo>
                  <a:pt x="546" y="729"/>
                </a:lnTo>
                <a:lnTo>
                  <a:pt x="552" y="729"/>
                </a:lnTo>
                <a:lnTo>
                  <a:pt x="552" y="729"/>
                </a:lnTo>
                <a:lnTo>
                  <a:pt x="550" y="725"/>
                </a:lnTo>
                <a:lnTo>
                  <a:pt x="544" y="720"/>
                </a:lnTo>
                <a:lnTo>
                  <a:pt x="539" y="713"/>
                </a:lnTo>
                <a:lnTo>
                  <a:pt x="539" y="711"/>
                </a:lnTo>
                <a:lnTo>
                  <a:pt x="539" y="707"/>
                </a:lnTo>
                <a:lnTo>
                  <a:pt x="539" y="707"/>
                </a:lnTo>
                <a:lnTo>
                  <a:pt x="541" y="705"/>
                </a:lnTo>
                <a:lnTo>
                  <a:pt x="544" y="707"/>
                </a:lnTo>
                <a:lnTo>
                  <a:pt x="548" y="707"/>
                </a:lnTo>
                <a:lnTo>
                  <a:pt x="552" y="705"/>
                </a:lnTo>
                <a:lnTo>
                  <a:pt x="552" y="705"/>
                </a:lnTo>
                <a:lnTo>
                  <a:pt x="552" y="702"/>
                </a:lnTo>
                <a:lnTo>
                  <a:pt x="552" y="691"/>
                </a:lnTo>
                <a:lnTo>
                  <a:pt x="552" y="685"/>
                </a:lnTo>
                <a:lnTo>
                  <a:pt x="554" y="678"/>
                </a:lnTo>
                <a:lnTo>
                  <a:pt x="559" y="671"/>
                </a:lnTo>
                <a:lnTo>
                  <a:pt x="566" y="662"/>
                </a:lnTo>
                <a:lnTo>
                  <a:pt x="566" y="662"/>
                </a:lnTo>
                <a:lnTo>
                  <a:pt x="570" y="667"/>
                </a:lnTo>
                <a:lnTo>
                  <a:pt x="574" y="669"/>
                </a:lnTo>
                <a:lnTo>
                  <a:pt x="581" y="671"/>
                </a:lnTo>
                <a:lnTo>
                  <a:pt x="581" y="671"/>
                </a:lnTo>
                <a:lnTo>
                  <a:pt x="583" y="672"/>
                </a:lnTo>
                <a:lnTo>
                  <a:pt x="585" y="674"/>
                </a:lnTo>
                <a:lnTo>
                  <a:pt x="585" y="682"/>
                </a:lnTo>
                <a:lnTo>
                  <a:pt x="585" y="691"/>
                </a:lnTo>
                <a:lnTo>
                  <a:pt x="585" y="691"/>
                </a:lnTo>
                <a:lnTo>
                  <a:pt x="586" y="689"/>
                </a:lnTo>
                <a:lnTo>
                  <a:pt x="590" y="683"/>
                </a:lnTo>
                <a:lnTo>
                  <a:pt x="594" y="674"/>
                </a:lnTo>
                <a:lnTo>
                  <a:pt x="594" y="663"/>
                </a:lnTo>
                <a:lnTo>
                  <a:pt x="594" y="663"/>
                </a:lnTo>
                <a:lnTo>
                  <a:pt x="597" y="662"/>
                </a:lnTo>
                <a:lnTo>
                  <a:pt x="601" y="654"/>
                </a:lnTo>
                <a:lnTo>
                  <a:pt x="601" y="654"/>
                </a:lnTo>
                <a:lnTo>
                  <a:pt x="603" y="651"/>
                </a:lnTo>
                <a:lnTo>
                  <a:pt x="601" y="649"/>
                </a:lnTo>
                <a:lnTo>
                  <a:pt x="596" y="643"/>
                </a:lnTo>
                <a:lnTo>
                  <a:pt x="594" y="640"/>
                </a:lnTo>
                <a:lnTo>
                  <a:pt x="592" y="634"/>
                </a:lnTo>
                <a:lnTo>
                  <a:pt x="590" y="625"/>
                </a:lnTo>
                <a:lnTo>
                  <a:pt x="590" y="614"/>
                </a:lnTo>
                <a:lnTo>
                  <a:pt x="590" y="614"/>
                </a:lnTo>
                <a:lnTo>
                  <a:pt x="590" y="610"/>
                </a:lnTo>
                <a:lnTo>
                  <a:pt x="588" y="609"/>
                </a:lnTo>
                <a:lnTo>
                  <a:pt x="583" y="605"/>
                </a:lnTo>
                <a:lnTo>
                  <a:pt x="583" y="605"/>
                </a:lnTo>
                <a:lnTo>
                  <a:pt x="579" y="599"/>
                </a:lnTo>
                <a:lnTo>
                  <a:pt x="579" y="598"/>
                </a:lnTo>
                <a:lnTo>
                  <a:pt x="581" y="598"/>
                </a:lnTo>
                <a:lnTo>
                  <a:pt x="581" y="598"/>
                </a:lnTo>
                <a:lnTo>
                  <a:pt x="588" y="599"/>
                </a:lnTo>
                <a:lnTo>
                  <a:pt x="596" y="599"/>
                </a:lnTo>
                <a:lnTo>
                  <a:pt x="603" y="598"/>
                </a:lnTo>
                <a:lnTo>
                  <a:pt x="603" y="598"/>
                </a:lnTo>
                <a:lnTo>
                  <a:pt x="603" y="576"/>
                </a:lnTo>
                <a:lnTo>
                  <a:pt x="605" y="565"/>
                </a:lnTo>
                <a:lnTo>
                  <a:pt x="603" y="559"/>
                </a:lnTo>
                <a:lnTo>
                  <a:pt x="603" y="559"/>
                </a:lnTo>
                <a:lnTo>
                  <a:pt x="596" y="559"/>
                </a:lnTo>
                <a:lnTo>
                  <a:pt x="588" y="557"/>
                </a:lnTo>
                <a:lnTo>
                  <a:pt x="585" y="556"/>
                </a:lnTo>
                <a:lnTo>
                  <a:pt x="581" y="552"/>
                </a:lnTo>
                <a:lnTo>
                  <a:pt x="581" y="552"/>
                </a:lnTo>
                <a:lnTo>
                  <a:pt x="586" y="552"/>
                </a:lnTo>
                <a:lnTo>
                  <a:pt x="594" y="552"/>
                </a:lnTo>
                <a:lnTo>
                  <a:pt x="599" y="552"/>
                </a:lnTo>
                <a:lnTo>
                  <a:pt x="603" y="548"/>
                </a:lnTo>
                <a:lnTo>
                  <a:pt x="603" y="548"/>
                </a:lnTo>
                <a:lnTo>
                  <a:pt x="603" y="530"/>
                </a:lnTo>
                <a:lnTo>
                  <a:pt x="601" y="517"/>
                </a:lnTo>
                <a:lnTo>
                  <a:pt x="601" y="514"/>
                </a:lnTo>
                <a:lnTo>
                  <a:pt x="599" y="512"/>
                </a:lnTo>
                <a:lnTo>
                  <a:pt x="599" y="512"/>
                </a:lnTo>
                <a:lnTo>
                  <a:pt x="592" y="514"/>
                </a:lnTo>
                <a:lnTo>
                  <a:pt x="586" y="514"/>
                </a:lnTo>
                <a:lnTo>
                  <a:pt x="581" y="512"/>
                </a:lnTo>
                <a:lnTo>
                  <a:pt x="576" y="510"/>
                </a:lnTo>
                <a:lnTo>
                  <a:pt x="576" y="510"/>
                </a:lnTo>
                <a:lnTo>
                  <a:pt x="574" y="508"/>
                </a:lnTo>
                <a:lnTo>
                  <a:pt x="572" y="504"/>
                </a:lnTo>
                <a:lnTo>
                  <a:pt x="572" y="499"/>
                </a:lnTo>
                <a:lnTo>
                  <a:pt x="570" y="495"/>
                </a:lnTo>
                <a:lnTo>
                  <a:pt x="570" y="493"/>
                </a:lnTo>
                <a:lnTo>
                  <a:pt x="568" y="492"/>
                </a:lnTo>
                <a:lnTo>
                  <a:pt x="568" y="492"/>
                </a:lnTo>
                <a:lnTo>
                  <a:pt x="557" y="488"/>
                </a:lnTo>
                <a:lnTo>
                  <a:pt x="546" y="482"/>
                </a:lnTo>
                <a:lnTo>
                  <a:pt x="541" y="477"/>
                </a:lnTo>
                <a:lnTo>
                  <a:pt x="535" y="473"/>
                </a:lnTo>
                <a:lnTo>
                  <a:pt x="535" y="473"/>
                </a:lnTo>
                <a:lnTo>
                  <a:pt x="532" y="468"/>
                </a:lnTo>
                <a:lnTo>
                  <a:pt x="532" y="462"/>
                </a:lnTo>
                <a:lnTo>
                  <a:pt x="532" y="459"/>
                </a:lnTo>
                <a:lnTo>
                  <a:pt x="532" y="459"/>
                </a:lnTo>
                <a:lnTo>
                  <a:pt x="541" y="462"/>
                </a:lnTo>
                <a:lnTo>
                  <a:pt x="544" y="462"/>
                </a:lnTo>
                <a:lnTo>
                  <a:pt x="550" y="461"/>
                </a:lnTo>
                <a:lnTo>
                  <a:pt x="552" y="431"/>
                </a:lnTo>
                <a:lnTo>
                  <a:pt x="552" y="431"/>
                </a:lnTo>
                <a:lnTo>
                  <a:pt x="548" y="431"/>
                </a:lnTo>
                <a:lnTo>
                  <a:pt x="541" y="430"/>
                </a:lnTo>
                <a:lnTo>
                  <a:pt x="541" y="430"/>
                </a:lnTo>
                <a:lnTo>
                  <a:pt x="537" y="426"/>
                </a:lnTo>
                <a:lnTo>
                  <a:pt x="533" y="422"/>
                </a:lnTo>
                <a:lnTo>
                  <a:pt x="532" y="419"/>
                </a:lnTo>
                <a:lnTo>
                  <a:pt x="532" y="419"/>
                </a:lnTo>
                <a:lnTo>
                  <a:pt x="535" y="420"/>
                </a:lnTo>
                <a:lnTo>
                  <a:pt x="543" y="422"/>
                </a:lnTo>
                <a:lnTo>
                  <a:pt x="543" y="422"/>
                </a:lnTo>
                <a:lnTo>
                  <a:pt x="550" y="422"/>
                </a:lnTo>
                <a:lnTo>
                  <a:pt x="554" y="420"/>
                </a:lnTo>
                <a:lnTo>
                  <a:pt x="557" y="387"/>
                </a:lnTo>
                <a:lnTo>
                  <a:pt x="557" y="387"/>
                </a:lnTo>
                <a:lnTo>
                  <a:pt x="552" y="387"/>
                </a:lnTo>
                <a:lnTo>
                  <a:pt x="546" y="386"/>
                </a:lnTo>
                <a:lnTo>
                  <a:pt x="541" y="384"/>
                </a:lnTo>
                <a:lnTo>
                  <a:pt x="539" y="378"/>
                </a:lnTo>
                <a:lnTo>
                  <a:pt x="539" y="377"/>
                </a:lnTo>
                <a:lnTo>
                  <a:pt x="539" y="377"/>
                </a:lnTo>
                <a:lnTo>
                  <a:pt x="552" y="373"/>
                </a:lnTo>
                <a:lnTo>
                  <a:pt x="563" y="367"/>
                </a:lnTo>
                <a:lnTo>
                  <a:pt x="572" y="360"/>
                </a:lnTo>
                <a:lnTo>
                  <a:pt x="579" y="353"/>
                </a:lnTo>
                <a:lnTo>
                  <a:pt x="586" y="344"/>
                </a:lnTo>
                <a:lnTo>
                  <a:pt x="592" y="333"/>
                </a:lnTo>
                <a:lnTo>
                  <a:pt x="597" y="324"/>
                </a:lnTo>
                <a:lnTo>
                  <a:pt x="599" y="313"/>
                </a:lnTo>
                <a:lnTo>
                  <a:pt x="599" y="313"/>
                </a:lnTo>
                <a:lnTo>
                  <a:pt x="608" y="316"/>
                </a:lnTo>
                <a:lnTo>
                  <a:pt x="614" y="316"/>
                </a:lnTo>
                <a:lnTo>
                  <a:pt x="618" y="316"/>
                </a:lnTo>
                <a:lnTo>
                  <a:pt x="618" y="316"/>
                </a:lnTo>
                <a:lnTo>
                  <a:pt x="619" y="303"/>
                </a:lnTo>
                <a:lnTo>
                  <a:pt x="619" y="289"/>
                </a:lnTo>
                <a:lnTo>
                  <a:pt x="619" y="289"/>
                </a:lnTo>
                <a:lnTo>
                  <a:pt x="610" y="287"/>
                </a:lnTo>
                <a:lnTo>
                  <a:pt x="607" y="285"/>
                </a:lnTo>
                <a:lnTo>
                  <a:pt x="603" y="28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nvGrpSpPr>
          <p:cNvPr id="71" name="Group 4"/>
          <p:cNvGrpSpPr>
            <a:grpSpLocks noChangeAspect="1"/>
          </p:cNvGrpSpPr>
          <p:nvPr userDrawn="1"/>
        </p:nvGrpSpPr>
        <p:grpSpPr bwMode="auto">
          <a:xfrm>
            <a:off x="5712948" y="3506788"/>
            <a:ext cx="3178175" cy="1325562"/>
            <a:chOff x="3612" y="2209"/>
            <a:chExt cx="2002" cy="835"/>
          </a:xfrm>
        </p:grpSpPr>
        <p:sp>
          <p:nvSpPr>
            <p:cNvPr id="72" name="AutoShape 3"/>
            <p:cNvSpPr>
              <a:spLocks noChangeAspect="1" noChangeArrowheads="1" noTextEdit="1"/>
            </p:cNvSpPr>
            <p:nvPr userDrawn="1"/>
          </p:nvSpPr>
          <p:spPr bwMode="auto">
            <a:xfrm>
              <a:off x="3612" y="2209"/>
              <a:ext cx="2002" cy="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3" name="Freeform 5"/>
            <p:cNvSpPr>
              <a:spLocks/>
            </p:cNvSpPr>
            <p:nvPr userDrawn="1"/>
          </p:nvSpPr>
          <p:spPr bwMode="auto">
            <a:xfrm>
              <a:off x="3612" y="2819"/>
              <a:ext cx="89" cy="79"/>
            </a:xfrm>
            <a:custGeom>
              <a:avLst/>
              <a:gdLst>
                <a:gd name="T0" fmla="*/ 73 w 89"/>
                <a:gd name="T1" fmla="*/ 15 h 79"/>
                <a:gd name="T2" fmla="*/ 46 w 89"/>
                <a:gd name="T3" fmla="*/ 79 h 79"/>
                <a:gd name="T4" fmla="*/ 43 w 89"/>
                <a:gd name="T5" fmla="*/ 79 h 79"/>
                <a:gd name="T6" fmla="*/ 16 w 89"/>
                <a:gd name="T7" fmla="*/ 15 h 79"/>
                <a:gd name="T8" fmla="*/ 16 w 89"/>
                <a:gd name="T9" fmla="*/ 15 h 79"/>
                <a:gd name="T10" fmla="*/ 13 w 89"/>
                <a:gd name="T11" fmla="*/ 10 h 79"/>
                <a:gd name="T12" fmla="*/ 11 w 89"/>
                <a:gd name="T13" fmla="*/ 7 h 79"/>
                <a:gd name="T14" fmla="*/ 6 w 89"/>
                <a:gd name="T15" fmla="*/ 5 h 79"/>
                <a:gd name="T16" fmla="*/ 0 w 89"/>
                <a:gd name="T17" fmla="*/ 5 h 79"/>
                <a:gd name="T18" fmla="*/ 0 w 89"/>
                <a:gd name="T19" fmla="*/ 0 h 79"/>
                <a:gd name="T20" fmla="*/ 42 w 89"/>
                <a:gd name="T21" fmla="*/ 0 h 79"/>
                <a:gd name="T22" fmla="*/ 42 w 89"/>
                <a:gd name="T23" fmla="*/ 5 h 79"/>
                <a:gd name="T24" fmla="*/ 42 w 89"/>
                <a:gd name="T25" fmla="*/ 5 h 79"/>
                <a:gd name="T26" fmla="*/ 35 w 89"/>
                <a:gd name="T27" fmla="*/ 5 h 79"/>
                <a:gd name="T28" fmla="*/ 32 w 89"/>
                <a:gd name="T29" fmla="*/ 7 h 79"/>
                <a:gd name="T30" fmla="*/ 31 w 89"/>
                <a:gd name="T31" fmla="*/ 8 h 79"/>
                <a:gd name="T32" fmla="*/ 31 w 89"/>
                <a:gd name="T33" fmla="*/ 10 h 79"/>
                <a:gd name="T34" fmla="*/ 32 w 89"/>
                <a:gd name="T35" fmla="*/ 14 h 79"/>
                <a:gd name="T36" fmla="*/ 51 w 89"/>
                <a:gd name="T37" fmla="*/ 55 h 79"/>
                <a:gd name="T38" fmla="*/ 68 w 89"/>
                <a:gd name="T39" fmla="*/ 14 h 79"/>
                <a:gd name="T40" fmla="*/ 68 w 89"/>
                <a:gd name="T41" fmla="*/ 14 h 79"/>
                <a:gd name="T42" fmla="*/ 69 w 89"/>
                <a:gd name="T43" fmla="*/ 10 h 79"/>
                <a:gd name="T44" fmla="*/ 69 w 89"/>
                <a:gd name="T45" fmla="*/ 8 h 79"/>
                <a:gd name="T46" fmla="*/ 68 w 89"/>
                <a:gd name="T47" fmla="*/ 7 h 79"/>
                <a:gd name="T48" fmla="*/ 65 w 89"/>
                <a:gd name="T49" fmla="*/ 5 h 79"/>
                <a:gd name="T50" fmla="*/ 58 w 89"/>
                <a:gd name="T51" fmla="*/ 5 h 79"/>
                <a:gd name="T52" fmla="*/ 58 w 89"/>
                <a:gd name="T53" fmla="*/ 0 h 79"/>
                <a:gd name="T54" fmla="*/ 89 w 89"/>
                <a:gd name="T55" fmla="*/ 0 h 79"/>
                <a:gd name="T56" fmla="*/ 89 w 89"/>
                <a:gd name="T57" fmla="*/ 5 h 79"/>
                <a:gd name="T58" fmla="*/ 89 w 89"/>
                <a:gd name="T59" fmla="*/ 5 h 79"/>
                <a:gd name="T60" fmla="*/ 84 w 89"/>
                <a:gd name="T61" fmla="*/ 5 h 79"/>
                <a:gd name="T62" fmla="*/ 80 w 89"/>
                <a:gd name="T63" fmla="*/ 7 h 79"/>
                <a:gd name="T64" fmla="*/ 76 w 89"/>
                <a:gd name="T65" fmla="*/ 10 h 79"/>
                <a:gd name="T66" fmla="*/ 73 w 89"/>
                <a:gd name="T67" fmla="*/ 15 h 79"/>
                <a:gd name="T68" fmla="*/ 73 w 89"/>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9" h="79">
                  <a:moveTo>
                    <a:pt x="73" y="15"/>
                  </a:moveTo>
                  <a:lnTo>
                    <a:pt x="46" y="79"/>
                  </a:lnTo>
                  <a:lnTo>
                    <a:pt x="43" y="79"/>
                  </a:lnTo>
                  <a:lnTo>
                    <a:pt x="16" y="15"/>
                  </a:lnTo>
                  <a:lnTo>
                    <a:pt x="16" y="15"/>
                  </a:lnTo>
                  <a:lnTo>
                    <a:pt x="13" y="10"/>
                  </a:lnTo>
                  <a:lnTo>
                    <a:pt x="11" y="7"/>
                  </a:lnTo>
                  <a:lnTo>
                    <a:pt x="6" y="5"/>
                  </a:lnTo>
                  <a:lnTo>
                    <a:pt x="0" y="5"/>
                  </a:lnTo>
                  <a:lnTo>
                    <a:pt x="0" y="0"/>
                  </a:lnTo>
                  <a:lnTo>
                    <a:pt x="42" y="0"/>
                  </a:lnTo>
                  <a:lnTo>
                    <a:pt x="42" y="5"/>
                  </a:lnTo>
                  <a:lnTo>
                    <a:pt x="42" y="5"/>
                  </a:lnTo>
                  <a:lnTo>
                    <a:pt x="35" y="5"/>
                  </a:lnTo>
                  <a:lnTo>
                    <a:pt x="32" y="7"/>
                  </a:lnTo>
                  <a:lnTo>
                    <a:pt x="31" y="8"/>
                  </a:lnTo>
                  <a:lnTo>
                    <a:pt x="31" y="10"/>
                  </a:lnTo>
                  <a:lnTo>
                    <a:pt x="32" y="14"/>
                  </a:lnTo>
                  <a:lnTo>
                    <a:pt x="51" y="55"/>
                  </a:lnTo>
                  <a:lnTo>
                    <a:pt x="68" y="14"/>
                  </a:lnTo>
                  <a:lnTo>
                    <a:pt x="68" y="14"/>
                  </a:lnTo>
                  <a:lnTo>
                    <a:pt x="69" y="10"/>
                  </a:lnTo>
                  <a:lnTo>
                    <a:pt x="69" y="8"/>
                  </a:lnTo>
                  <a:lnTo>
                    <a:pt x="68" y="7"/>
                  </a:lnTo>
                  <a:lnTo>
                    <a:pt x="65" y="5"/>
                  </a:lnTo>
                  <a:lnTo>
                    <a:pt x="58" y="5"/>
                  </a:lnTo>
                  <a:lnTo>
                    <a:pt x="58" y="0"/>
                  </a:lnTo>
                  <a:lnTo>
                    <a:pt x="89" y="0"/>
                  </a:lnTo>
                  <a:lnTo>
                    <a:pt x="89" y="5"/>
                  </a:lnTo>
                  <a:lnTo>
                    <a:pt x="89" y="5"/>
                  </a:lnTo>
                  <a:lnTo>
                    <a:pt x="84" y="5"/>
                  </a:lnTo>
                  <a:lnTo>
                    <a:pt x="80" y="7"/>
                  </a:lnTo>
                  <a:lnTo>
                    <a:pt x="76" y="10"/>
                  </a:lnTo>
                  <a:lnTo>
                    <a:pt x="73" y="15"/>
                  </a:lnTo>
                  <a:lnTo>
                    <a:pt x="73"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4" name="Freeform 6"/>
            <p:cNvSpPr>
              <a:spLocks noEditPoints="1"/>
            </p:cNvSpPr>
            <p:nvPr userDrawn="1"/>
          </p:nvSpPr>
          <p:spPr bwMode="auto">
            <a:xfrm>
              <a:off x="3692" y="2817"/>
              <a:ext cx="89" cy="79"/>
            </a:xfrm>
            <a:custGeom>
              <a:avLst/>
              <a:gdLst>
                <a:gd name="T0" fmla="*/ 21 w 89"/>
                <a:gd name="T1" fmla="*/ 65 h 79"/>
                <a:gd name="T2" fmla="*/ 21 w 89"/>
                <a:gd name="T3" fmla="*/ 65 h 79"/>
                <a:gd name="T4" fmla="*/ 20 w 89"/>
                <a:gd name="T5" fmla="*/ 69 h 79"/>
                <a:gd name="T6" fmla="*/ 20 w 89"/>
                <a:gd name="T7" fmla="*/ 71 h 79"/>
                <a:gd name="T8" fmla="*/ 20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2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5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7 w 89"/>
                <a:gd name="T57" fmla="*/ 72 h 79"/>
                <a:gd name="T58" fmla="*/ 58 w 89"/>
                <a:gd name="T59" fmla="*/ 71 h 79"/>
                <a:gd name="T60" fmla="*/ 58 w 89"/>
                <a:gd name="T61" fmla="*/ 69 h 79"/>
                <a:gd name="T62" fmla="*/ 57 w 89"/>
                <a:gd name="T63" fmla="*/ 65 h 79"/>
                <a:gd name="T64" fmla="*/ 51 w 89"/>
                <a:gd name="T65" fmla="*/ 53 h 79"/>
                <a:gd name="T66" fmla="*/ 26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0" y="72"/>
                  </a:lnTo>
                  <a:lnTo>
                    <a:pt x="24" y="74"/>
                  </a:lnTo>
                  <a:lnTo>
                    <a:pt x="31" y="74"/>
                  </a:lnTo>
                  <a:lnTo>
                    <a:pt x="31" y="79"/>
                  </a:lnTo>
                  <a:lnTo>
                    <a:pt x="0" y="79"/>
                  </a:lnTo>
                  <a:lnTo>
                    <a:pt x="0" y="74"/>
                  </a:lnTo>
                  <a:lnTo>
                    <a:pt x="0" y="74"/>
                  </a:lnTo>
                  <a:lnTo>
                    <a:pt x="5" y="74"/>
                  </a:lnTo>
                  <a:lnTo>
                    <a:pt x="9" y="72"/>
                  </a:lnTo>
                  <a:lnTo>
                    <a:pt x="12" y="69"/>
                  </a:lnTo>
                  <a:lnTo>
                    <a:pt x="16" y="64"/>
                  </a:lnTo>
                  <a:lnTo>
                    <a:pt x="43" y="0"/>
                  </a:lnTo>
                  <a:lnTo>
                    <a:pt x="46" y="0"/>
                  </a:lnTo>
                  <a:lnTo>
                    <a:pt x="73" y="64"/>
                  </a:lnTo>
                  <a:lnTo>
                    <a:pt x="73" y="64"/>
                  </a:lnTo>
                  <a:lnTo>
                    <a:pt x="75" y="69"/>
                  </a:lnTo>
                  <a:lnTo>
                    <a:pt x="78" y="72"/>
                  </a:lnTo>
                  <a:lnTo>
                    <a:pt x="82" y="74"/>
                  </a:lnTo>
                  <a:lnTo>
                    <a:pt x="89" y="74"/>
                  </a:lnTo>
                  <a:lnTo>
                    <a:pt x="89" y="79"/>
                  </a:lnTo>
                  <a:lnTo>
                    <a:pt x="47" y="79"/>
                  </a:lnTo>
                  <a:lnTo>
                    <a:pt x="47" y="74"/>
                  </a:lnTo>
                  <a:lnTo>
                    <a:pt x="47" y="74"/>
                  </a:lnTo>
                  <a:lnTo>
                    <a:pt x="53" y="74"/>
                  </a:lnTo>
                  <a:lnTo>
                    <a:pt x="57" y="72"/>
                  </a:lnTo>
                  <a:lnTo>
                    <a:pt x="58" y="71"/>
                  </a:lnTo>
                  <a:lnTo>
                    <a:pt x="58" y="69"/>
                  </a:lnTo>
                  <a:lnTo>
                    <a:pt x="57" y="65"/>
                  </a:lnTo>
                  <a:lnTo>
                    <a:pt x="51" y="53"/>
                  </a:lnTo>
                  <a:lnTo>
                    <a:pt x="26"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5" name="Freeform 7"/>
            <p:cNvSpPr>
              <a:spLocks/>
            </p:cNvSpPr>
            <p:nvPr userDrawn="1"/>
          </p:nvSpPr>
          <p:spPr bwMode="auto">
            <a:xfrm>
              <a:off x="3789" y="2819"/>
              <a:ext cx="75" cy="77"/>
            </a:xfrm>
            <a:custGeom>
              <a:avLst/>
              <a:gdLst>
                <a:gd name="T0" fmla="*/ 0 w 75"/>
                <a:gd name="T1" fmla="*/ 5 h 77"/>
                <a:gd name="T2" fmla="*/ 0 w 75"/>
                <a:gd name="T3" fmla="*/ 0 h 77"/>
                <a:gd name="T4" fmla="*/ 40 w 75"/>
                <a:gd name="T5" fmla="*/ 0 h 77"/>
                <a:gd name="T6" fmla="*/ 40 w 75"/>
                <a:gd name="T7" fmla="*/ 5 h 77"/>
                <a:gd name="T8" fmla="*/ 40 w 75"/>
                <a:gd name="T9" fmla="*/ 5 h 77"/>
                <a:gd name="T10" fmla="*/ 35 w 75"/>
                <a:gd name="T11" fmla="*/ 5 h 77"/>
                <a:gd name="T12" fmla="*/ 33 w 75"/>
                <a:gd name="T13" fmla="*/ 6 h 77"/>
                <a:gd name="T14" fmla="*/ 31 w 75"/>
                <a:gd name="T15" fmla="*/ 7 h 77"/>
                <a:gd name="T16" fmla="*/ 29 w 75"/>
                <a:gd name="T17" fmla="*/ 11 h 77"/>
                <a:gd name="T18" fmla="*/ 28 w 75"/>
                <a:gd name="T19" fmla="*/ 19 h 77"/>
                <a:gd name="T20" fmla="*/ 28 w 75"/>
                <a:gd name="T21" fmla="*/ 56 h 77"/>
                <a:gd name="T22" fmla="*/ 28 w 75"/>
                <a:gd name="T23" fmla="*/ 56 h 77"/>
                <a:gd name="T24" fmla="*/ 29 w 75"/>
                <a:gd name="T25" fmla="*/ 64 h 77"/>
                <a:gd name="T26" fmla="*/ 31 w 75"/>
                <a:gd name="T27" fmla="*/ 68 h 77"/>
                <a:gd name="T28" fmla="*/ 33 w 75"/>
                <a:gd name="T29" fmla="*/ 69 h 77"/>
                <a:gd name="T30" fmla="*/ 35 w 75"/>
                <a:gd name="T31" fmla="*/ 70 h 77"/>
                <a:gd name="T32" fmla="*/ 40 w 75"/>
                <a:gd name="T33" fmla="*/ 70 h 77"/>
                <a:gd name="T34" fmla="*/ 55 w 75"/>
                <a:gd name="T35" fmla="*/ 70 h 77"/>
                <a:gd name="T36" fmla="*/ 55 w 75"/>
                <a:gd name="T37" fmla="*/ 70 h 77"/>
                <a:gd name="T38" fmla="*/ 62 w 75"/>
                <a:gd name="T39" fmla="*/ 70 h 77"/>
                <a:gd name="T40" fmla="*/ 66 w 75"/>
                <a:gd name="T41" fmla="*/ 68 h 77"/>
                <a:gd name="T42" fmla="*/ 68 w 75"/>
                <a:gd name="T43" fmla="*/ 66 h 77"/>
                <a:gd name="T44" fmla="*/ 70 w 75"/>
                <a:gd name="T45" fmla="*/ 62 h 77"/>
                <a:gd name="T46" fmla="*/ 70 w 75"/>
                <a:gd name="T47" fmla="*/ 58 h 77"/>
                <a:gd name="T48" fmla="*/ 75 w 75"/>
                <a:gd name="T49" fmla="*/ 58 h 77"/>
                <a:gd name="T50" fmla="*/ 74 w 75"/>
                <a:gd name="T51" fmla="*/ 77 h 77"/>
                <a:gd name="T52" fmla="*/ 0 w 75"/>
                <a:gd name="T53" fmla="*/ 77 h 77"/>
                <a:gd name="T54" fmla="*/ 0 w 75"/>
                <a:gd name="T55" fmla="*/ 72 h 77"/>
                <a:gd name="T56" fmla="*/ 0 w 75"/>
                <a:gd name="T57" fmla="*/ 72 h 77"/>
                <a:gd name="T58" fmla="*/ 7 w 75"/>
                <a:gd name="T59" fmla="*/ 72 h 77"/>
                <a:gd name="T60" fmla="*/ 9 w 75"/>
                <a:gd name="T61" fmla="*/ 71 h 77"/>
                <a:gd name="T62" fmla="*/ 11 w 75"/>
                <a:gd name="T63" fmla="*/ 70 h 77"/>
                <a:gd name="T64" fmla="*/ 12 w 75"/>
                <a:gd name="T65" fmla="*/ 66 h 77"/>
                <a:gd name="T66" fmla="*/ 12 w 75"/>
                <a:gd name="T67" fmla="*/ 58 h 77"/>
                <a:gd name="T68" fmla="*/ 12 w 75"/>
                <a:gd name="T69" fmla="*/ 19 h 77"/>
                <a:gd name="T70" fmla="*/ 12 w 75"/>
                <a:gd name="T71" fmla="*/ 19 h 77"/>
                <a:gd name="T72" fmla="*/ 12 w 75"/>
                <a:gd name="T73" fmla="*/ 11 h 77"/>
                <a:gd name="T74" fmla="*/ 11 w 75"/>
                <a:gd name="T75" fmla="*/ 7 h 77"/>
                <a:gd name="T76" fmla="*/ 9 w 75"/>
                <a:gd name="T77" fmla="*/ 6 h 77"/>
                <a:gd name="T78" fmla="*/ 7 w 75"/>
                <a:gd name="T79" fmla="*/ 5 h 77"/>
                <a:gd name="T80" fmla="*/ 0 w 75"/>
                <a:gd name="T81" fmla="*/ 5 h 77"/>
                <a:gd name="T82" fmla="*/ 0 w 75"/>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5" h="77">
                  <a:moveTo>
                    <a:pt x="0" y="5"/>
                  </a:moveTo>
                  <a:lnTo>
                    <a:pt x="0" y="0"/>
                  </a:lnTo>
                  <a:lnTo>
                    <a:pt x="40" y="0"/>
                  </a:lnTo>
                  <a:lnTo>
                    <a:pt x="40" y="5"/>
                  </a:lnTo>
                  <a:lnTo>
                    <a:pt x="40" y="5"/>
                  </a:lnTo>
                  <a:lnTo>
                    <a:pt x="35" y="5"/>
                  </a:lnTo>
                  <a:lnTo>
                    <a:pt x="33" y="6"/>
                  </a:lnTo>
                  <a:lnTo>
                    <a:pt x="31" y="7"/>
                  </a:lnTo>
                  <a:lnTo>
                    <a:pt x="29" y="11"/>
                  </a:lnTo>
                  <a:lnTo>
                    <a:pt x="28" y="19"/>
                  </a:lnTo>
                  <a:lnTo>
                    <a:pt x="28" y="56"/>
                  </a:lnTo>
                  <a:lnTo>
                    <a:pt x="28" y="56"/>
                  </a:lnTo>
                  <a:lnTo>
                    <a:pt x="29" y="64"/>
                  </a:lnTo>
                  <a:lnTo>
                    <a:pt x="31" y="68"/>
                  </a:lnTo>
                  <a:lnTo>
                    <a:pt x="33" y="69"/>
                  </a:lnTo>
                  <a:lnTo>
                    <a:pt x="35" y="70"/>
                  </a:lnTo>
                  <a:lnTo>
                    <a:pt x="40" y="70"/>
                  </a:lnTo>
                  <a:lnTo>
                    <a:pt x="55" y="70"/>
                  </a:lnTo>
                  <a:lnTo>
                    <a:pt x="55" y="70"/>
                  </a:lnTo>
                  <a:lnTo>
                    <a:pt x="62" y="70"/>
                  </a:lnTo>
                  <a:lnTo>
                    <a:pt x="66" y="68"/>
                  </a:lnTo>
                  <a:lnTo>
                    <a:pt x="68" y="66"/>
                  </a:lnTo>
                  <a:lnTo>
                    <a:pt x="70" y="62"/>
                  </a:lnTo>
                  <a:lnTo>
                    <a:pt x="70" y="58"/>
                  </a:lnTo>
                  <a:lnTo>
                    <a:pt x="75" y="58"/>
                  </a:lnTo>
                  <a:lnTo>
                    <a:pt x="74" y="77"/>
                  </a:lnTo>
                  <a:lnTo>
                    <a:pt x="0" y="77"/>
                  </a:lnTo>
                  <a:lnTo>
                    <a:pt x="0" y="72"/>
                  </a:lnTo>
                  <a:lnTo>
                    <a:pt x="0" y="72"/>
                  </a:lnTo>
                  <a:lnTo>
                    <a:pt x="7" y="72"/>
                  </a:lnTo>
                  <a:lnTo>
                    <a:pt x="9" y="71"/>
                  </a:lnTo>
                  <a:lnTo>
                    <a:pt x="11" y="70"/>
                  </a:lnTo>
                  <a:lnTo>
                    <a:pt x="12" y="66"/>
                  </a:lnTo>
                  <a:lnTo>
                    <a:pt x="12" y="58"/>
                  </a:lnTo>
                  <a:lnTo>
                    <a:pt x="12" y="19"/>
                  </a:lnTo>
                  <a:lnTo>
                    <a:pt x="12" y="19"/>
                  </a:lnTo>
                  <a:lnTo>
                    <a:pt x="12" y="11"/>
                  </a:lnTo>
                  <a:lnTo>
                    <a:pt x="11"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6" name="Freeform 8"/>
            <p:cNvSpPr>
              <a:spLocks/>
            </p:cNvSpPr>
            <p:nvPr userDrawn="1"/>
          </p:nvSpPr>
          <p:spPr bwMode="auto">
            <a:xfrm>
              <a:off x="3864" y="2819"/>
              <a:ext cx="79" cy="77"/>
            </a:xfrm>
            <a:custGeom>
              <a:avLst/>
              <a:gdLst>
                <a:gd name="T0" fmla="*/ 79 w 79"/>
                <a:gd name="T1" fmla="*/ 19 h 77"/>
                <a:gd name="T2" fmla="*/ 75 w 79"/>
                <a:gd name="T3" fmla="*/ 19 h 77"/>
                <a:gd name="T4" fmla="*/ 75 w 79"/>
                <a:gd name="T5" fmla="*/ 15 h 77"/>
                <a:gd name="T6" fmla="*/ 75 w 79"/>
                <a:gd name="T7" fmla="*/ 15 h 77"/>
                <a:gd name="T8" fmla="*/ 73 w 79"/>
                <a:gd name="T9" fmla="*/ 11 h 77"/>
                <a:gd name="T10" fmla="*/ 71 w 79"/>
                <a:gd name="T11" fmla="*/ 9 h 77"/>
                <a:gd name="T12" fmla="*/ 66 w 79"/>
                <a:gd name="T13" fmla="*/ 7 h 77"/>
                <a:gd name="T14" fmla="*/ 60 w 79"/>
                <a:gd name="T15" fmla="*/ 7 h 77"/>
                <a:gd name="T16" fmla="*/ 47 w 79"/>
                <a:gd name="T17" fmla="*/ 7 h 77"/>
                <a:gd name="T18" fmla="*/ 47 w 79"/>
                <a:gd name="T19" fmla="*/ 58 h 77"/>
                <a:gd name="T20" fmla="*/ 47 w 79"/>
                <a:gd name="T21" fmla="*/ 58 h 77"/>
                <a:gd name="T22" fmla="*/ 48 w 79"/>
                <a:gd name="T23" fmla="*/ 66 h 77"/>
                <a:gd name="T24" fmla="*/ 49 w 79"/>
                <a:gd name="T25" fmla="*/ 70 h 77"/>
                <a:gd name="T26" fmla="*/ 51 w 79"/>
                <a:gd name="T27" fmla="*/ 71 h 77"/>
                <a:gd name="T28" fmla="*/ 53 w 79"/>
                <a:gd name="T29" fmla="*/ 72 h 77"/>
                <a:gd name="T30" fmla="*/ 59 w 79"/>
                <a:gd name="T31" fmla="*/ 72 h 77"/>
                <a:gd name="T32" fmla="*/ 59 w 79"/>
                <a:gd name="T33" fmla="*/ 77 h 77"/>
                <a:gd name="T34" fmla="*/ 19 w 79"/>
                <a:gd name="T35" fmla="*/ 77 h 77"/>
                <a:gd name="T36" fmla="*/ 19 w 79"/>
                <a:gd name="T37" fmla="*/ 72 h 77"/>
                <a:gd name="T38" fmla="*/ 19 w 79"/>
                <a:gd name="T39" fmla="*/ 72 h 77"/>
                <a:gd name="T40" fmla="*/ 25 w 79"/>
                <a:gd name="T41" fmla="*/ 72 h 77"/>
                <a:gd name="T42" fmla="*/ 28 w 79"/>
                <a:gd name="T43" fmla="*/ 71 h 77"/>
                <a:gd name="T44" fmla="*/ 30 w 79"/>
                <a:gd name="T45" fmla="*/ 70 h 77"/>
                <a:gd name="T46" fmla="*/ 31 w 79"/>
                <a:gd name="T47" fmla="*/ 66 h 77"/>
                <a:gd name="T48" fmla="*/ 32 w 79"/>
                <a:gd name="T49" fmla="*/ 58 h 77"/>
                <a:gd name="T50" fmla="*/ 32 w 79"/>
                <a:gd name="T51" fmla="*/ 7 h 77"/>
                <a:gd name="T52" fmla="*/ 19 w 79"/>
                <a:gd name="T53" fmla="*/ 7 h 77"/>
                <a:gd name="T54" fmla="*/ 19 w 79"/>
                <a:gd name="T55" fmla="*/ 7 h 77"/>
                <a:gd name="T56" fmla="*/ 11 w 79"/>
                <a:gd name="T57" fmla="*/ 7 h 77"/>
                <a:gd name="T58" fmla="*/ 8 w 79"/>
                <a:gd name="T59" fmla="*/ 9 h 77"/>
                <a:gd name="T60" fmla="*/ 6 w 79"/>
                <a:gd name="T61" fmla="*/ 11 h 77"/>
                <a:gd name="T62" fmla="*/ 4 w 79"/>
                <a:gd name="T63" fmla="*/ 15 h 77"/>
                <a:gd name="T64" fmla="*/ 4 w 79"/>
                <a:gd name="T65" fmla="*/ 19 h 77"/>
                <a:gd name="T66" fmla="*/ 0 w 79"/>
                <a:gd name="T67" fmla="*/ 19 h 77"/>
                <a:gd name="T68" fmla="*/ 1 w 79"/>
                <a:gd name="T69" fmla="*/ 0 h 77"/>
                <a:gd name="T70" fmla="*/ 78 w 79"/>
                <a:gd name="T71" fmla="*/ 0 h 77"/>
                <a:gd name="T72" fmla="*/ 79 w 79"/>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77">
                  <a:moveTo>
                    <a:pt x="79" y="19"/>
                  </a:moveTo>
                  <a:lnTo>
                    <a:pt x="75" y="19"/>
                  </a:lnTo>
                  <a:lnTo>
                    <a:pt x="75" y="15"/>
                  </a:lnTo>
                  <a:lnTo>
                    <a:pt x="75" y="15"/>
                  </a:lnTo>
                  <a:lnTo>
                    <a:pt x="73" y="11"/>
                  </a:lnTo>
                  <a:lnTo>
                    <a:pt x="71" y="9"/>
                  </a:lnTo>
                  <a:lnTo>
                    <a:pt x="66" y="7"/>
                  </a:lnTo>
                  <a:lnTo>
                    <a:pt x="60" y="7"/>
                  </a:lnTo>
                  <a:lnTo>
                    <a:pt x="47" y="7"/>
                  </a:lnTo>
                  <a:lnTo>
                    <a:pt x="47" y="58"/>
                  </a:lnTo>
                  <a:lnTo>
                    <a:pt x="47" y="58"/>
                  </a:lnTo>
                  <a:lnTo>
                    <a:pt x="48" y="66"/>
                  </a:lnTo>
                  <a:lnTo>
                    <a:pt x="49" y="70"/>
                  </a:lnTo>
                  <a:lnTo>
                    <a:pt x="51" y="71"/>
                  </a:lnTo>
                  <a:lnTo>
                    <a:pt x="53" y="72"/>
                  </a:lnTo>
                  <a:lnTo>
                    <a:pt x="59" y="72"/>
                  </a:lnTo>
                  <a:lnTo>
                    <a:pt x="59" y="77"/>
                  </a:lnTo>
                  <a:lnTo>
                    <a:pt x="19" y="77"/>
                  </a:lnTo>
                  <a:lnTo>
                    <a:pt x="19" y="72"/>
                  </a:lnTo>
                  <a:lnTo>
                    <a:pt x="19" y="72"/>
                  </a:lnTo>
                  <a:lnTo>
                    <a:pt x="25" y="72"/>
                  </a:lnTo>
                  <a:lnTo>
                    <a:pt x="28" y="71"/>
                  </a:lnTo>
                  <a:lnTo>
                    <a:pt x="30" y="70"/>
                  </a:lnTo>
                  <a:lnTo>
                    <a:pt x="31" y="66"/>
                  </a:lnTo>
                  <a:lnTo>
                    <a:pt x="32" y="58"/>
                  </a:lnTo>
                  <a:lnTo>
                    <a:pt x="32" y="7"/>
                  </a:lnTo>
                  <a:lnTo>
                    <a:pt x="19" y="7"/>
                  </a:lnTo>
                  <a:lnTo>
                    <a:pt x="19" y="7"/>
                  </a:lnTo>
                  <a:lnTo>
                    <a:pt x="11" y="7"/>
                  </a:lnTo>
                  <a:lnTo>
                    <a:pt x="8" y="9"/>
                  </a:lnTo>
                  <a:lnTo>
                    <a:pt x="6" y="11"/>
                  </a:lnTo>
                  <a:lnTo>
                    <a:pt x="4" y="15"/>
                  </a:lnTo>
                  <a:lnTo>
                    <a:pt x="4" y="19"/>
                  </a:lnTo>
                  <a:lnTo>
                    <a:pt x="0" y="19"/>
                  </a:lnTo>
                  <a:lnTo>
                    <a:pt x="1" y="0"/>
                  </a:lnTo>
                  <a:lnTo>
                    <a:pt x="78" y="0"/>
                  </a:lnTo>
                  <a:lnTo>
                    <a:pt x="79"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7" name="Freeform 9"/>
            <p:cNvSpPr>
              <a:spLocks/>
            </p:cNvSpPr>
            <p:nvPr userDrawn="1"/>
          </p:nvSpPr>
          <p:spPr bwMode="auto">
            <a:xfrm>
              <a:off x="3958"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1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1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1" y="6"/>
                  </a:lnTo>
                  <a:lnTo>
                    <a:pt x="30" y="7"/>
                  </a:lnTo>
                  <a:lnTo>
                    <a:pt x="28" y="11"/>
                  </a:lnTo>
                  <a:lnTo>
                    <a:pt x="28" y="19"/>
                  </a:lnTo>
                  <a:lnTo>
                    <a:pt x="28" y="58"/>
                  </a:lnTo>
                  <a:lnTo>
                    <a:pt x="28" y="58"/>
                  </a:lnTo>
                  <a:lnTo>
                    <a:pt x="28" y="66"/>
                  </a:lnTo>
                  <a:lnTo>
                    <a:pt x="30" y="70"/>
                  </a:lnTo>
                  <a:lnTo>
                    <a:pt x="31"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8" name="Freeform 10"/>
            <p:cNvSpPr>
              <a:spLocks noEditPoints="1"/>
            </p:cNvSpPr>
            <p:nvPr userDrawn="1"/>
          </p:nvSpPr>
          <p:spPr bwMode="auto">
            <a:xfrm>
              <a:off x="4017" y="2817"/>
              <a:ext cx="85" cy="81"/>
            </a:xfrm>
            <a:custGeom>
              <a:avLst/>
              <a:gdLst>
                <a:gd name="T0" fmla="*/ 43 w 85"/>
                <a:gd name="T1" fmla="*/ 81 h 81"/>
                <a:gd name="T2" fmla="*/ 26 w 85"/>
                <a:gd name="T3" fmla="*/ 78 h 81"/>
                <a:gd name="T4" fmla="*/ 13 w 85"/>
                <a:gd name="T5" fmla="*/ 69 h 81"/>
                <a:gd name="T6" fmla="*/ 4 w 85"/>
                <a:gd name="T7" fmla="*/ 56 h 81"/>
                <a:gd name="T8" fmla="*/ 0 w 85"/>
                <a:gd name="T9" fmla="*/ 40 h 81"/>
                <a:gd name="T10" fmla="*/ 1 w 85"/>
                <a:gd name="T11" fmla="*/ 32 h 81"/>
                <a:gd name="T12" fmla="*/ 8 w 85"/>
                <a:gd name="T13" fmla="*/ 19 h 81"/>
                <a:gd name="T14" fmla="*/ 20 w 85"/>
                <a:gd name="T15" fmla="*/ 8 h 81"/>
                <a:gd name="T16" fmla="*/ 35 w 85"/>
                <a:gd name="T17" fmla="*/ 1 h 81"/>
                <a:gd name="T18" fmla="*/ 43 w 85"/>
                <a:gd name="T19" fmla="*/ 0 h 81"/>
                <a:gd name="T20" fmla="*/ 59 w 85"/>
                <a:gd name="T21" fmla="*/ 3 h 81"/>
                <a:gd name="T22" fmla="*/ 72 w 85"/>
                <a:gd name="T23" fmla="*/ 12 h 81"/>
                <a:gd name="T24" fmla="*/ 82 w 85"/>
                <a:gd name="T25" fmla="*/ 25 h 81"/>
                <a:gd name="T26" fmla="*/ 85 w 85"/>
                <a:gd name="T27" fmla="*/ 40 h 81"/>
                <a:gd name="T28" fmla="*/ 84 w 85"/>
                <a:gd name="T29" fmla="*/ 49 h 81"/>
                <a:gd name="T30" fmla="*/ 78 w 85"/>
                <a:gd name="T31" fmla="*/ 63 h 81"/>
                <a:gd name="T32" fmla="*/ 66 w 85"/>
                <a:gd name="T33" fmla="*/ 73 h 81"/>
                <a:gd name="T34" fmla="*/ 51 w 85"/>
                <a:gd name="T35" fmla="*/ 80 h 81"/>
                <a:gd name="T36" fmla="*/ 43 w 85"/>
                <a:gd name="T37" fmla="*/ 81 h 81"/>
                <a:gd name="T38" fmla="*/ 43 w 85"/>
                <a:gd name="T39" fmla="*/ 7 h 81"/>
                <a:gd name="T40" fmla="*/ 32 w 85"/>
                <a:gd name="T41" fmla="*/ 10 h 81"/>
                <a:gd name="T42" fmla="*/ 24 w 85"/>
                <a:gd name="T43" fmla="*/ 17 h 81"/>
                <a:gd name="T44" fmla="*/ 20 w 85"/>
                <a:gd name="T45" fmla="*/ 29 h 81"/>
                <a:gd name="T46" fmla="*/ 18 w 85"/>
                <a:gd name="T47" fmla="*/ 40 h 81"/>
                <a:gd name="T48" fmla="*/ 19 w 85"/>
                <a:gd name="T49" fmla="*/ 46 h 81"/>
                <a:gd name="T50" fmla="*/ 21 w 85"/>
                <a:gd name="T51" fmla="*/ 58 h 81"/>
                <a:gd name="T52" fmla="*/ 27 w 85"/>
                <a:gd name="T53" fmla="*/ 68 h 81"/>
                <a:gd name="T54" fmla="*/ 37 w 85"/>
                <a:gd name="T55" fmla="*/ 73 h 81"/>
                <a:gd name="T56" fmla="*/ 43 w 85"/>
                <a:gd name="T57" fmla="*/ 74 h 81"/>
                <a:gd name="T58" fmla="*/ 54 w 85"/>
                <a:gd name="T59" fmla="*/ 71 h 81"/>
                <a:gd name="T60" fmla="*/ 63 w 85"/>
                <a:gd name="T61" fmla="*/ 64 h 81"/>
                <a:gd name="T62" fmla="*/ 67 w 85"/>
                <a:gd name="T63" fmla="*/ 52 h 81"/>
                <a:gd name="T64" fmla="*/ 68 w 85"/>
                <a:gd name="T65" fmla="*/ 40 h 81"/>
                <a:gd name="T66" fmla="*/ 68 w 85"/>
                <a:gd name="T67" fmla="*/ 35 h 81"/>
                <a:gd name="T68" fmla="*/ 65 w 85"/>
                <a:gd name="T69" fmla="*/ 23 h 81"/>
                <a:gd name="T70" fmla="*/ 58 w 85"/>
                <a:gd name="T71" fmla="*/ 13 h 81"/>
                <a:gd name="T72" fmla="*/ 49 w 85"/>
                <a:gd name="T73" fmla="*/ 8 h 81"/>
                <a:gd name="T74" fmla="*/ 43 w 85"/>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81">
                  <a:moveTo>
                    <a:pt x="43" y="81"/>
                  </a:moveTo>
                  <a:lnTo>
                    <a:pt x="43" y="81"/>
                  </a:lnTo>
                  <a:lnTo>
                    <a:pt x="35" y="80"/>
                  </a:lnTo>
                  <a:lnTo>
                    <a:pt x="26" y="78"/>
                  </a:lnTo>
                  <a:lnTo>
                    <a:pt x="20" y="73"/>
                  </a:lnTo>
                  <a:lnTo>
                    <a:pt x="13" y="69"/>
                  </a:lnTo>
                  <a:lnTo>
                    <a:pt x="8" y="63"/>
                  </a:lnTo>
                  <a:lnTo>
                    <a:pt x="4" y="56"/>
                  </a:lnTo>
                  <a:lnTo>
                    <a:pt x="1" y="49"/>
                  </a:lnTo>
                  <a:lnTo>
                    <a:pt x="0" y="40"/>
                  </a:lnTo>
                  <a:lnTo>
                    <a:pt x="0" y="40"/>
                  </a:lnTo>
                  <a:lnTo>
                    <a:pt x="1" y="32"/>
                  </a:lnTo>
                  <a:lnTo>
                    <a:pt x="4" y="25"/>
                  </a:lnTo>
                  <a:lnTo>
                    <a:pt x="8" y="19"/>
                  </a:lnTo>
                  <a:lnTo>
                    <a:pt x="13" y="12"/>
                  </a:lnTo>
                  <a:lnTo>
                    <a:pt x="20" y="8"/>
                  </a:lnTo>
                  <a:lnTo>
                    <a:pt x="26" y="3"/>
                  </a:lnTo>
                  <a:lnTo>
                    <a:pt x="35" y="1"/>
                  </a:lnTo>
                  <a:lnTo>
                    <a:pt x="43" y="0"/>
                  </a:lnTo>
                  <a:lnTo>
                    <a:pt x="43" y="0"/>
                  </a:lnTo>
                  <a:lnTo>
                    <a:pt x="51" y="1"/>
                  </a:lnTo>
                  <a:lnTo>
                    <a:pt x="59" y="3"/>
                  </a:lnTo>
                  <a:lnTo>
                    <a:pt x="66" y="8"/>
                  </a:lnTo>
                  <a:lnTo>
                    <a:pt x="72" y="12"/>
                  </a:lnTo>
                  <a:lnTo>
                    <a:pt x="78" y="19"/>
                  </a:lnTo>
                  <a:lnTo>
                    <a:pt x="82" y="25"/>
                  </a:lnTo>
                  <a:lnTo>
                    <a:pt x="84" y="32"/>
                  </a:lnTo>
                  <a:lnTo>
                    <a:pt x="85" y="40"/>
                  </a:lnTo>
                  <a:lnTo>
                    <a:pt x="85" y="40"/>
                  </a:lnTo>
                  <a:lnTo>
                    <a:pt x="84" y="49"/>
                  </a:lnTo>
                  <a:lnTo>
                    <a:pt x="82" y="56"/>
                  </a:lnTo>
                  <a:lnTo>
                    <a:pt x="78" y="63"/>
                  </a:lnTo>
                  <a:lnTo>
                    <a:pt x="72" y="69"/>
                  </a:lnTo>
                  <a:lnTo>
                    <a:pt x="66" y="73"/>
                  </a:lnTo>
                  <a:lnTo>
                    <a:pt x="59" y="78"/>
                  </a:lnTo>
                  <a:lnTo>
                    <a:pt x="51" y="80"/>
                  </a:lnTo>
                  <a:lnTo>
                    <a:pt x="43" y="81"/>
                  </a:lnTo>
                  <a:lnTo>
                    <a:pt x="43" y="81"/>
                  </a:lnTo>
                  <a:close/>
                  <a:moveTo>
                    <a:pt x="43" y="7"/>
                  </a:moveTo>
                  <a:lnTo>
                    <a:pt x="43" y="7"/>
                  </a:lnTo>
                  <a:lnTo>
                    <a:pt x="37" y="8"/>
                  </a:lnTo>
                  <a:lnTo>
                    <a:pt x="32" y="10"/>
                  </a:lnTo>
                  <a:lnTo>
                    <a:pt x="27" y="13"/>
                  </a:lnTo>
                  <a:lnTo>
                    <a:pt x="24" y="17"/>
                  </a:lnTo>
                  <a:lnTo>
                    <a:pt x="21" y="23"/>
                  </a:lnTo>
                  <a:lnTo>
                    <a:pt x="20" y="29"/>
                  </a:lnTo>
                  <a:lnTo>
                    <a:pt x="19" y="35"/>
                  </a:lnTo>
                  <a:lnTo>
                    <a:pt x="18" y="40"/>
                  </a:lnTo>
                  <a:lnTo>
                    <a:pt x="18" y="40"/>
                  </a:lnTo>
                  <a:lnTo>
                    <a:pt x="19" y="46"/>
                  </a:lnTo>
                  <a:lnTo>
                    <a:pt x="20" y="52"/>
                  </a:lnTo>
                  <a:lnTo>
                    <a:pt x="21" y="58"/>
                  </a:lnTo>
                  <a:lnTo>
                    <a:pt x="24" y="64"/>
                  </a:lnTo>
                  <a:lnTo>
                    <a:pt x="27" y="68"/>
                  </a:lnTo>
                  <a:lnTo>
                    <a:pt x="32" y="71"/>
                  </a:lnTo>
                  <a:lnTo>
                    <a:pt x="37" y="73"/>
                  </a:lnTo>
                  <a:lnTo>
                    <a:pt x="43" y="74"/>
                  </a:lnTo>
                  <a:lnTo>
                    <a:pt x="43" y="74"/>
                  </a:lnTo>
                  <a:lnTo>
                    <a:pt x="49" y="73"/>
                  </a:lnTo>
                  <a:lnTo>
                    <a:pt x="54" y="71"/>
                  </a:lnTo>
                  <a:lnTo>
                    <a:pt x="58" y="68"/>
                  </a:lnTo>
                  <a:lnTo>
                    <a:pt x="63" y="64"/>
                  </a:lnTo>
                  <a:lnTo>
                    <a:pt x="65" y="58"/>
                  </a:lnTo>
                  <a:lnTo>
                    <a:pt x="67" y="52"/>
                  </a:lnTo>
                  <a:lnTo>
                    <a:pt x="68" y="46"/>
                  </a:lnTo>
                  <a:lnTo>
                    <a:pt x="68" y="40"/>
                  </a:lnTo>
                  <a:lnTo>
                    <a:pt x="68" y="40"/>
                  </a:lnTo>
                  <a:lnTo>
                    <a:pt x="68" y="35"/>
                  </a:lnTo>
                  <a:lnTo>
                    <a:pt x="67" y="29"/>
                  </a:lnTo>
                  <a:lnTo>
                    <a:pt x="65" y="23"/>
                  </a:lnTo>
                  <a:lnTo>
                    <a:pt x="63" y="17"/>
                  </a:lnTo>
                  <a:lnTo>
                    <a:pt x="58" y="13"/>
                  </a:lnTo>
                  <a:lnTo>
                    <a:pt x="54" y="10"/>
                  </a:lnTo>
                  <a:lnTo>
                    <a:pt x="49" y="8"/>
                  </a:lnTo>
                  <a:lnTo>
                    <a:pt x="43" y="7"/>
                  </a:lnTo>
                  <a:lnTo>
                    <a:pt x="43"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79" name="Freeform 11"/>
            <p:cNvSpPr>
              <a:spLocks/>
            </p:cNvSpPr>
            <p:nvPr userDrawn="1"/>
          </p:nvSpPr>
          <p:spPr bwMode="auto">
            <a:xfrm>
              <a:off x="4122" y="2819"/>
              <a:ext cx="85" cy="79"/>
            </a:xfrm>
            <a:custGeom>
              <a:avLst/>
              <a:gdLst>
                <a:gd name="T0" fmla="*/ 67 w 85"/>
                <a:gd name="T1" fmla="*/ 19 h 79"/>
                <a:gd name="T2" fmla="*/ 67 w 85"/>
                <a:gd name="T3" fmla="*/ 19 h 79"/>
                <a:gd name="T4" fmla="*/ 66 w 85"/>
                <a:gd name="T5" fmla="*/ 11 h 79"/>
                <a:gd name="T6" fmla="*/ 65 w 85"/>
                <a:gd name="T7" fmla="*/ 7 h 79"/>
                <a:gd name="T8" fmla="*/ 63 w 85"/>
                <a:gd name="T9" fmla="*/ 6 h 79"/>
                <a:gd name="T10" fmla="*/ 61 w 85"/>
                <a:gd name="T11" fmla="*/ 5 h 79"/>
                <a:gd name="T12" fmla="*/ 56 w 85"/>
                <a:gd name="T13" fmla="*/ 5 h 79"/>
                <a:gd name="T14" fmla="*/ 56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70 w 85"/>
                <a:gd name="T35" fmla="*/ 79 h 79"/>
                <a:gd name="T36" fmla="*/ 18 w 85"/>
                <a:gd name="T37" fmla="*/ 17 h 79"/>
                <a:gd name="T38" fmla="*/ 18 w 85"/>
                <a:gd name="T39" fmla="*/ 58 h 79"/>
                <a:gd name="T40" fmla="*/ 18 w 85"/>
                <a:gd name="T41" fmla="*/ 58 h 79"/>
                <a:gd name="T42" fmla="*/ 18 w 85"/>
                <a:gd name="T43" fmla="*/ 66 h 79"/>
                <a:gd name="T44" fmla="*/ 20 w 85"/>
                <a:gd name="T45" fmla="*/ 70 h 79"/>
                <a:gd name="T46" fmla="*/ 21 w 85"/>
                <a:gd name="T47" fmla="*/ 71 h 79"/>
                <a:gd name="T48" fmla="*/ 23 w 85"/>
                <a:gd name="T49" fmla="*/ 72 h 79"/>
                <a:gd name="T50" fmla="*/ 30 w 85"/>
                <a:gd name="T51" fmla="*/ 72 h 79"/>
                <a:gd name="T52" fmla="*/ 30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5 w 85"/>
                <a:gd name="T87" fmla="*/ 0 h 79"/>
                <a:gd name="T88" fmla="*/ 67 w 85"/>
                <a:gd name="T89" fmla="*/ 51 h 79"/>
                <a:gd name="T90" fmla="*/ 67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7" y="19"/>
                  </a:moveTo>
                  <a:lnTo>
                    <a:pt x="67" y="19"/>
                  </a:lnTo>
                  <a:lnTo>
                    <a:pt x="66" y="11"/>
                  </a:lnTo>
                  <a:lnTo>
                    <a:pt x="65" y="7"/>
                  </a:lnTo>
                  <a:lnTo>
                    <a:pt x="63" y="6"/>
                  </a:lnTo>
                  <a:lnTo>
                    <a:pt x="61" y="5"/>
                  </a:lnTo>
                  <a:lnTo>
                    <a:pt x="56" y="5"/>
                  </a:lnTo>
                  <a:lnTo>
                    <a:pt x="56" y="0"/>
                  </a:lnTo>
                  <a:lnTo>
                    <a:pt x="85" y="0"/>
                  </a:lnTo>
                  <a:lnTo>
                    <a:pt x="85" y="5"/>
                  </a:lnTo>
                  <a:lnTo>
                    <a:pt x="85" y="5"/>
                  </a:lnTo>
                  <a:lnTo>
                    <a:pt x="78" y="5"/>
                  </a:lnTo>
                  <a:lnTo>
                    <a:pt x="76" y="6"/>
                  </a:lnTo>
                  <a:lnTo>
                    <a:pt x="75" y="7"/>
                  </a:lnTo>
                  <a:lnTo>
                    <a:pt x="73"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0" name="Freeform 12"/>
            <p:cNvSpPr>
              <a:spLocks/>
            </p:cNvSpPr>
            <p:nvPr userDrawn="1"/>
          </p:nvSpPr>
          <p:spPr bwMode="auto">
            <a:xfrm>
              <a:off x="4226" y="2819"/>
              <a:ext cx="70" cy="77"/>
            </a:xfrm>
            <a:custGeom>
              <a:avLst/>
              <a:gdLst>
                <a:gd name="T0" fmla="*/ 0 w 70"/>
                <a:gd name="T1" fmla="*/ 72 h 77"/>
                <a:gd name="T2" fmla="*/ 0 w 70"/>
                <a:gd name="T3" fmla="*/ 72 h 77"/>
                <a:gd name="T4" fmla="*/ 6 w 70"/>
                <a:gd name="T5" fmla="*/ 72 h 77"/>
                <a:gd name="T6" fmla="*/ 9 w 70"/>
                <a:gd name="T7" fmla="*/ 71 h 77"/>
                <a:gd name="T8" fmla="*/ 10 w 70"/>
                <a:gd name="T9" fmla="*/ 70 h 77"/>
                <a:gd name="T10" fmla="*/ 12 w 70"/>
                <a:gd name="T11" fmla="*/ 66 h 77"/>
                <a:gd name="T12" fmla="*/ 12 w 70"/>
                <a:gd name="T13" fmla="*/ 58 h 77"/>
                <a:gd name="T14" fmla="*/ 12 w 70"/>
                <a:gd name="T15" fmla="*/ 19 h 77"/>
                <a:gd name="T16" fmla="*/ 12 w 70"/>
                <a:gd name="T17" fmla="*/ 19 h 77"/>
                <a:gd name="T18" fmla="*/ 12 w 70"/>
                <a:gd name="T19" fmla="*/ 11 h 77"/>
                <a:gd name="T20" fmla="*/ 10 w 70"/>
                <a:gd name="T21" fmla="*/ 7 h 77"/>
                <a:gd name="T22" fmla="*/ 9 w 70"/>
                <a:gd name="T23" fmla="*/ 6 h 77"/>
                <a:gd name="T24" fmla="*/ 6 w 70"/>
                <a:gd name="T25" fmla="*/ 5 h 77"/>
                <a:gd name="T26" fmla="*/ 0 w 70"/>
                <a:gd name="T27" fmla="*/ 5 h 77"/>
                <a:gd name="T28" fmla="*/ 0 w 70"/>
                <a:gd name="T29" fmla="*/ 0 h 77"/>
                <a:gd name="T30" fmla="*/ 64 w 70"/>
                <a:gd name="T31" fmla="*/ 0 h 77"/>
                <a:gd name="T32" fmla="*/ 66 w 70"/>
                <a:gd name="T33" fmla="*/ 19 h 77"/>
                <a:gd name="T34" fmla="*/ 62 w 70"/>
                <a:gd name="T35" fmla="*/ 19 h 77"/>
                <a:gd name="T36" fmla="*/ 61 w 70"/>
                <a:gd name="T37" fmla="*/ 15 h 77"/>
                <a:gd name="T38" fmla="*/ 61 w 70"/>
                <a:gd name="T39" fmla="*/ 15 h 77"/>
                <a:gd name="T40" fmla="*/ 60 w 70"/>
                <a:gd name="T41" fmla="*/ 11 h 77"/>
                <a:gd name="T42" fmla="*/ 58 w 70"/>
                <a:gd name="T43" fmla="*/ 9 h 77"/>
                <a:gd name="T44" fmla="*/ 54 w 70"/>
                <a:gd name="T45" fmla="*/ 7 h 77"/>
                <a:gd name="T46" fmla="*/ 47 w 70"/>
                <a:gd name="T47" fmla="*/ 7 h 77"/>
                <a:gd name="T48" fmla="*/ 28 w 70"/>
                <a:gd name="T49" fmla="*/ 7 h 77"/>
                <a:gd name="T50" fmla="*/ 28 w 70"/>
                <a:gd name="T51" fmla="*/ 34 h 77"/>
                <a:gd name="T52" fmla="*/ 34 w 70"/>
                <a:gd name="T53" fmla="*/ 34 h 77"/>
                <a:gd name="T54" fmla="*/ 34 w 70"/>
                <a:gd name="T55" fmla="*/ 34 h 77"/>
                <a:gd name="T56" fmla="*/ 42 w 70"/>
                <a:gd name="T57" fmla="*/ 33 h 77"/>
                <a:gd name="T58" fmla="*/ 46 w 70"/>
                <a:gd name="T59" fmla="*/ 32 h 77"/>
                <a:gd name="T60" fmla="*/ 48 w 70"/>
                <a:gd name="T61" fmla="*/ 29 h 77"/>
                <a:gd name="T62" fmla="*/ 48 w 70"/>
                <a:gd name="T63" fmla="*/ 27 h 77"/>
                <a:gd name="T64" fmla="*/ 49 w 70"/>
                <a:gd name="T65" fmla="*/ 22 h 77"/>
                <a:gd name="T66" fmla="*/ 53 w 70"/>
                <a:gd name="T67" fmla="*/ 22 h 77"/>
                <a:gd name="T68" fmla="*/ 53 w 70"/>
                <a:gd name="T69" fmla="*/ 51 h 77"/>
                <a:gd name="T70" fmla="*/ 49 w 70"/>
                <a:gd name="T71" fmla="*/ 51 h 77"/>
                <a:gd name="T72" fmla="*/ 49 w 70"/>
                <a:gd name="T73" fmla="*/ 51 h 77"/>
                <a:gd name="T74" fmla="*/ 48 w 70"/>
                <a:gd name="T75" fmla="*/ 44 h 77"/>
                <a:gd name="T76" fmla="*/ 48 w 70"/>
                <a:gd name="T77" fmla="*/ 42 h 77"/>
                <a:gd name="T78" fmla="*/ 46 w 70"/>
                <a:gd name="T79" fmla="*/ 41 h 77"/>
                <a:gd name="T80" fmla="*/ 42 w 70"/>
                <a:gd name="T81" fmla="*/ 39 h 77"/>
                <a:gd name="T82" fmla="*/ 34 w 70"/>
                <a:gd name="T83" fmla="*/ 39 h 77"/>
                <a:gd name="T84" fmla="*/ 28 w 70"/>
                <a:gd name="T85" fmla="*/ 39 h 77"/>
                <a:gd name="T86" fmla="*/ 28 w 70"/>
                <a:gd name="T87" fmla="*/ 56 h 77"/>
                <a:gd name="T88" fmla="*/ 28 w 70"/>
                <a:gd name="T89" fmla="*/ 56 h 77"/>
                <a:gd name="T90" fmla="*/ 28 w 70"/>
                <a:gd name="T91" fmla="*/ 64 h 77"/>
                <a:gd name="T92" fmla="*/ 30 w 70"/>
                <a:gd name="T93" fmla="*/ 68 h 77"/>
                <a:gd name="T94" fmla="*/ 31 w 70"/>
                <a:gd name="T95" fmla="*/ 69 h 77"/>
                <a:gd name="T96" fmla="*/ 33 w 70"/>
                <a:gd name="T97" fmla="*/ 70 h 77"/>
                <a:gd name="T98" fmla="*/ 40 w 70"/>
                <a:gd name="T99" fmla="*/ 70 h 77"/>
                <a:gd name="T100" fmla="*/ 52 w 70"/>
                <a:gd name="T101" fmla="*/ 70 h 77"/>
                <a:gd name="T102" fmla="*/ 52 w 70"/>
                <a:gd name="T103" fmla="*/ 70 h 77"/>
                <a:gd name="T104" fmla="*/ 58 w 70"/>
                <a:gd name="T105" fmla="*/ 70 h 77"/>
                <a:gd name="T106" fmla="*/ 62 w 70"/>
                <a:gd name="T107" fmla="*/ 68 h 77"/>
                <a:gd name="T108" fmla="*/ 64 w 70"/>
                <a:gd name="T109" fmla="*/ 66 h 77"/>
                <a:gd name="T110" fmla="*/ 66 w 70"/>
                <a:gd name="T111" fmla="*/ 62 h 77"/>
                <a:gd name="T112" fmla="*/ 67 w 70"/>
                <a:gd name="T113" fmla="*/ 58 h 77"/>
                <a:gd name="T114" fmla="*/ 70 w 70"/>
                <a:gd name="T115" fmla="*/ 58 h 77"/>
                <a:gd name="T116" fmla="*/ 69 w 70"/>
                <a:gd name="T117" fmla="*/ 77 h 77"/>
                <a:gd name="T118" fmla="*/ 0 w 70"/>
                <a:gd name="T119" fmla="*/ 77 h 77"/>
                <a:gd name="T120" fmla="*/ 0 w 70"/>
                <a:gd name="T121"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0" h="77">
                  <a:moveTo>
                    <a:pt x="0" y="72"/>
                  </a:moveTo>
                  <a:lnTo>
                    <a:pt x="0" y="72"/>
                  </a:lnTo>
                  <a:lnTo>
                    <a:pt x="6" y="72"/>
                  </a:lnTo>
                  <a:lnTo>
                    <a:pt x="9" y="71"/>
                  </a:lnTo>
                  <a:lnTo>
                    <a:pt x="10" y="70"/>
                  </a:lnTo>
                  <a:lnTo>
                    <a:pt x="12" y="66"/>
                  </a:lnTo>
                  <a:lnTo>
                    <a:pt x="12" y="58"/>
                  </a:lnTo>
                  <a:lnTo>
                    <a:pt x="12" y="19"/>
                  </a:lnTo>
                  <a:lnTo>
                    <a:pt x="12" y="19"/>
                  </a:lnTo>
                  <a:lnTo>
                    <a:pt x="12" y="11"/>
                  </a:lnTo>
                  <a:lnTo>
                    <a:pt x="10" y="7"/>
                  </a:lnTo>
                  <a:lnTo>
                    <a:pt x="9" y="6"/>
                  </a:lnTo>
                  <a:lnTo>
                    <a:pt x="6" y="5"/>
                  </a:lnTo>
                  <a:lnTo>
                    <a:pt x="0" y="5"/>
                  </a:lnTo>
                  <a:lnTo>
                    <a:pt x="0" y="0"/>
                  </a:lnTo>
                  <a:lnTo>
                    <a:pt x="64" y="0"/>
                  </a:lnTo>
                  <a:lnTo>
                    <a:pt x="66" y="19"/>
                  </a:lnTo>
                  <a:lnTo>
                    <a:pt x="62" y="19"/>
                  </a:lnTo>
                  <a:lnTo>
                    <a:pt x="61" y="15"/>
                  </a:lnTo>
                  <a:lnTo>
                    <a:pt x="61" y="15"/>
                  </a:lnTo>
                  <a:lnTo>
                    <a:pt x="60" y="11"/>
                  </a:lnTo>
                  <a:lnTo>
                    <a:pt x="58" y="9"/>
                  </a:lnTo>
                  <a:lnTo>
                    <a:pt x="54" y="7"/>
                  </a:lnTo>
                  <a:lnTo>
                    <a:pt x="47" y="7"/>
                  </a:lnTo>
                  <a:lnTo>
                    <a:pt x="28" y="7"/>
                  </a:lnTo>
                  <a:lnTo>
                    <a:pt x="28" y="34"/>
                  </a:lnTo>
                  <a:lnTo>
                    <a:pt x="34" y="34"/>
                  </a:lnTo>
                  <a:lnTo>
                    <a:pt x="34" y="34"/>
                  </a:lnTo>
                  <a:lnTo>
                    <a:pt x="42" y="33"/>
                  </a:lnTo>
                  <a:lnTo>
                    <a:pt x="46" y="32"/>
                  </a:lnTo>
                  <a:lnTo>
                    <a:pt x="48" y="29"/>
                  </a:lnTo>
                  <a:lnTo>
                    <a:pt x="48" y="27"/>
                  </a:lnTo>
                  <a:lnTo>
                    <a:pt x="49" y="22"/>
                  </a:lnTo>
                  <a:lnTo>
                    <a:pt x="53" y="22"/>
                  </a:lnTo>
                  <a:lnTo>
                    <a:pt x="53" y="51"/>
                  </a:lnTo>
                  <a:lnTo>
                    <a:pt x="49" y="51"/>
                  </a:lnTo>
                  <a:lnTo>
                    <a:pt x="49" y="51"/>
                  </a:lnTo>
                  <a:lnTo>
                    <a:pt x="48" y="44"/>
                  </a:lnTo>
                  <a:lnTo>
                    <a:pt x="48" y="42"/>
                  </a:lnTo>
                  <a:lnTo>
                    <a:pt x="46" y="41"/>
                  </a:lnTo>
                  <a:lnTo>
                    <a:pt x="42" y="39"/>
                  </a:lnTo>
                  <a:lnTo>
                    <a:pt x="34" y="39"/>
                  </a:lnTo>
                  <a:lnTo>
                    <a:pt x="28" y="39"/>
                  </a:lnTo>
                  <a:lnTo>
                    <a:pt x="28" y="56"/>
                  </a:lnTo>
                  <a:lnTo>
                    <a:pt x="28" y="56"/>
                  </a:lnTo>
                  <a:lnTo>
                    <a:pt x="28" y="64"/>
                  </a:lnTo>
                  <a:lnTo>
                    <a:pt x="30" y="68"/>
                  </a:lnTo>
                  <a:lnTo>
                    <a:pt x="31" y="69"/>
                  </a:lnTo>
                  <a:lnTo>
                    <a:pt x="33" y="70"/>
                  </a:lnTo>
                  <a:lnTo>
                    <a:pt x="40" y="70"/>
                  </a:lnTo>
                  <a:lnTo>
                    <a:pt x="52" y="70"/>
                  </a:lnTo>
                  <a:lnTo>
                    <a:pt x="52" y="70"/>
                  </a:lnTo>
                  <a:lnTo>
                    <a:pt x="58" y="70"/>
                  </a:lnTo>
                  <a:lnTo>
                    <a:pt x="62" y="68"/>
                  </a:lnTo>
                  <a:lnTo>
                    <a:pt x="64" y="66"/>
                  </a:lnTo>
                  <a:lnTo>
                    <a:pt x="66" y="62"/>
                  </a:lnTo>
                  <a:lnTo>
                    <a:pt x="67" y="58"/>
                  </a:lnTo>
                  <a:lnTo>
                    <a:pt x="70" y="58"/>
                  </a:lnTo>
                  <a:lnTo>
                    <a:pt x="69" y="77"/>
                  </a:lnTo>
                  <a:lnTo>
                    <a:pt x="0" y="77"/>
                  </a:lnTo>
                  <a:lnTo>
                    <a:pt x="0" y="72"/>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1" name="Freeform 13"/>
            <p:cNvSpPr>
              <a:spLocks/>
            </p:cNvSpPr>
            <p:nvPr userDrawn="1"/>
          </p:nvSpPr>
          <p:spPr bwMode="auto">
            <a:xfrm>
              <a:off x="4315" y="2819"/>
              <a:ext cx="85" cy="79"/>
            </a:xfrm>
            <a:custGeom>
              <a:avLst/>
              <a:gdLst>
                <a:gd name="T0" fmla="*/ 54 w 85"/>
                <a:gd name="T1" fmla="*/ 0 h 79"/>
                <a:gd name="T2" fmla="*/ 85 w 85"/>
                <a:gd name="T3" fmla="*/ 5 h 79"/>
                <a:gd name="T4" fmla="*/ 79 w 85"/>
                <a:gd name="T5" fmla="*/ 5 h 79"/>
                <a:gd name="T6" fmla="*/ 75 w 85"/>
                <a:gd name="T7" fmla="*/ 7 h 79"/>
                <a:gd name="T8" fmla="*/ 73 w 85"/>
                <a:gd name="T9" fmla="*/ 19 h 79"/>
                <a:gd name="T10" fmla="*/ 73 w 85"/>
                <a:gd name="T11" fmla="*/ 49 h 79"/>
                <a:gd name="T12" fmla="*/ 71 w 85"/>
                <a:gd name="T13" fmla="*/ 62 h 79"/>
                <a:gd name="T14" fmla="*/ 65 w 85"/>
                <a:gd name="T15" fmla="*/ 71 h 79"/>
                <a:gd name="T16" fmla="*/ 55 w 85"/>
                <a:gd name="T17" fmla="*/ 77 h 79"/>
                <a:gd name="T18" fmla="*/ 43 w 85"/>
                <a:gd name="T19" fmla="*/ 79 h 79"/>
                <a:gd name="T20" fmla="*/ 37 w 85"/>
                <a:gd name="T21" fmla="*/ 78 h 79"/>
                <a:gd name="T22" fmla="*/ 26 w 85"/>
                <a:gd name="T23" fmla="*/ 75 h 79"/>
                <a:gd name="T24" fmla="*/ 17 w 85"/>
                <a:gd name="T25" fmla="*/ 67 h 79"/>
                <a:gd name="T26" fmla="*/ 13 w 85"/>
                <a:gd name="T27" fmla="*/ 55 h 79"/>
                <a:gd name="T28" fmla="*/ 12 w 85"/>
                <a:gd name="T29" fmla="*/ 19 h 79"/>
                <a:gd name="T30" fmla="*/ 12 w 85"/>
                <a:gd name="T31" fmla="*/ 11 h 79"/>
                <a:gd name="T32" fmla="*/ 9 w 85"/>
                <a:gd name="T33" fmla="*/ 6 h 79"/>
                <a:gd name="T34" fmla="*/ 0 w 85"/>
                <a:gd name="T35" fmla="*/ 5 h 79"/>
                <a:gd name="T36" fmla="*/ 40 w 85"/>
                <a:gd name="T37" fmla="*/ 0 h 79"/>
                <a:gd name="T38" fmla="*/ 40 w 85"/>
                <a:gd name="T39" fmla="*/ 5 h 79"/>
                <a:gd name="T40" fmla="*/ 32 w 85"/>
                <a:gd name="T41" fmla="*/ 6 h 79"/>
                <a:gd name="T42" fmla="*/ 29 w 85"/>
                <a:gd name="T43" fmla="*/ 11 h 79"/>
                <a:gd name="T44" fmla="*/ 28 w 85"/>
                <a:gd name="T45" fmla="*/ 47 h 79"/>
                <a:gd name="T46" fmla="*/ 29 w 85"/>
                <a:gd name="T47" fmla="*/ 53 h 79"/>
                <a:gd name="T48" fmla="*/ 31 w 85"/>
                <a:gd name="T49" fmla="*/ 62 h 79"/>
                <a:gd name="T50" fmla="*/ 37 w 85"/>
                <a:gd name="T51" fmla="*/ 67 h 79"/>
                <a:gd name="T52" fmla="*/ 44 w 85"/>
                <a:gd name="T53" fmla="*/ 70 h 79"/>
                <a:gd name="T54" fmla="*/ 47 w 85"/>
                <a:gd name="T55" fmla="*/ 70 h 79"/>
                <a:gd name="T56" fmla="*/ 55 w 85"/>
                <a:gd name="T57" fmla="*/ 69 h 79"/>
                <a:gd name="T58" fmla="*/ 61 w 85"/>
                <a:gd name="T59" fmla="*/ 65 h 79"/>
                <a:gd name="T60" fmla="*/ 65 w 85"/>
                <a:gd name="T61" fmla="*/ 57 h 79"/>
                <a:gd name="T62" fmla="*/ 67 w 85"/>
                <a:gd name="T63" fmla="*/ 47 h 79"/>
                <a:gd name="T64" fmla="*/ 67 w 85"/>
                <a:gd name="T65" fmla="*/ 19 h 79"/>
                <a:gd name="T66" fmla="*/ 65 w 85"/>
                <a:gd name="T67" fmla="*/ 7 h 79"/>
                <a:gd name="T68" fmla="*/ 60 w 85"/>
                <a:gd name="T69" fmla="*/ 5 h 79"/>
                <a:gd name="T70" fmla="*/ 54 w 85"/>
                <a:gd name="T71" fmla="*/ 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5" h="79">
                  <a:moveTo>
                    <a:pt x="54" y="5"/>
                  </a:moveTo>
                  <a:lnTo>
                    <a:pt x="54" y="0"/>
                  </a:lnTo>
                  <a:lnTo>
                    <a:pt x="85" y="0"/>
                  </a:lnTo>
                  <a:lnTo>
                    <a:pt x="85" y="5"/>
                  </a:lnTo>
                  <a:lnTo>
                    <a:pt x="85" y="5"/>
                  </a:lnTo>
                  <a:lnTo>
                    <a:pt x="79" y="5"/>
                  </a:lnTo>
                  <a:lnTo>
                    <a:pt x="77" y="6"/>
                  </a:lnTo>
                  <a:lnTo>
                    <a:pt x="75" y="7"/>
                  </a:lnTo>
                  <a:lnTo>
                    <a:pt x="73" y="11"/>
                  </a:lnTo>
                  <a:lnTo>
                    <a:pt x="73" y="19"/>
                  </a:lnTo>
                  <a:lnTo>
                    <a:pt x="73" y="49"/>
                  </a:lnTo>
                  <a:lnTo>
                    <a:pt x="73" y="49"/>
                  </a:lnTo>
                  <a:lnTo>
                    <a:pt x="72" y="55"/>
                  </a:lnTo>
                  <a:lnTo>
                    <a:pt x="71" y="62"/>
                  </a:lnTo>
                  <a:lnTo>
                    <a:pt x="68" y="67"/>
                  </a:lnTo>
                  <a:lnTo>
                    <a:pt x="65" y="71"/>
                  </a:lnTo>
                  <a:lnTo>
                    <a:pt x="59" y="75"/>
                  </a:lnTo>
                  <a:lnTo>
                    <a:pt x="55" y="77"/>
                  </a:lnTo>
                  <a:lnTo>
                    <a:pt x="49" y="78"/>
                  </a:lnTo>
                  <a:lnTo>
                    <a:pt x="43" y="79"/>
                  </a:lnTo>
                  <a:lnTo>
                    <a:pt x="43" y="79"/>
                  </a:lnTo>
                  <a:lnTo>
                    <a:pt x="37" y="78"/>
                  </a:lnTo>
                  <a:lnTo>
                    <a:pt x="31" y="77"/>
                  </a:lnTo>
                  <a:lnTo>
                    <a:pt x="26" y="75"/>
                  </a:lnTo>
                  <a:lnTo>
                    <a:pt x="22" y="71"/>
                  </a:lnTo>
                  <a:lnTo>
                    <a:pt x="17" y="67"/>
                  </a:lnTo>
                  <a:lnTo>
                    <a:pt x="15" y="62"/>
                  </a:lnTo>
                  <a:lnTo>
                    <a:pt x="13" y="55"/>
                  </a:lnTo>
                  <a:lnTo>
                    <a:pt x="12" y="49"/>
                  </a:lnTo>
                  <a:lnTo>
                    <a:pt x="12" y="19"/>
                  </a:lnTo>
                  <a:lnTo>
                    <a:pt x="12" y="19"/>
                  </a:lnTo>
                  <a:lnTo>
                    <a:pt x="12" y="11"/>
                  </a:lnTo>
                  <a:lnTo>
                    <a:pt x="10" y="7"/>
                  </a:lnTo>
                  <a:lnTo>
                    <a:pt x="9" y="6"/>
                  </a:lnTo>
                  <a:lnTo>
                    <a:pt x="7" y="5"/>
                  </a:lnTo>
                  <a:lnTo>
                    <a:pt x="0" y="5"/>
                  </a:lnTo>
                  <a:lnTo>
                    <a:pt x="0" y="0"/>
                  </a:lnTo>
                  <a:lnTo>
                    <a:pt x="40" y="0"/>
                  </a:lnTo>
                  <a:lnTo>
                    <a:pt x="40" y="5"/>
                  </a:lnTo>
                  <a:lnTo>
                    <a:pt x="40" y="5"/>
                  </a:lnTo>
                  <a:lnTo>
                    <a:pt x="35" y="5"/>
                  </a:lnTo>
                  <a:lnTo>
                    <a:pt x="32" y="6"/>
                  </a:lnTo>
                  <a:lnTo>
                    <a:pt x="30" y="7"/>
                  </a:lnTo>
                  <a:lnTo>
                    <a:pt x="29" y="11"/>
                  </a:lnTo>
                  <a:lnTo>
                    <a:pt x="28" y="19"/>
                  </a:lnTo>
                  <a:lnTo>
                    <a:pt x="28" y="47"/>
                  </a:lnTo>
                  <a:lnTo>
                    <a:pt x="28" y="47"/>
                  </a:lnTo>
                  <a:lnTo>
                    <a:pt x="29" y="53"/>
                  </a:lnTo>
                  <a:lnTo>
                    <a:pt x="30" y="57"/>
                  </a:lnTo>
                  <a:lnTo>
                    <a:pt x="31" y="62"/>
                  </a:lnTo>
                  <a:lnTo>
                    <a:pt x="34" y="65"/>
                  </a:lnTo>
                  <a:lnTo>
                    <a:pt x="37" y="67"/>
                  </a:lnTo>
                  <a:lnTo>
                    <a:pt x="40" y="69"/>
                  </a:lnTo>
                  <a:lnTo>
                    <a:pt x="44" y="70"/>
                  </a:lnTo>
                  <a:lnTo>
                    <a:pt x="47" y="70"/>
                  </a:lnTo>
                  <a:lnTo>
                    <a:pt x="47" y="70"/>
                  </a:lnTo>
                  <a:lnTo>
                    <a:pt x="52" y="70"/>
                  </a:lnTo>
                  <a:lnTo>
                    <a:pt x="55" y="69"/>
                  </a:lnTo>
                  <a:lnTo>
                    <a:pt x="58" y="67"/>
                  </a:lnTo>
                  <a:lnTo>
                    <a:pt x="61" y="65"/>
                  </a:lnTo>
                  <a:lnTo>
                    <a:pt x="64" y="62"/>
                  </a:lnTo>
                  <a:lnTo>
                    <a:pt x="65" y="57"/>
                  </a:lnTo>
                  <a:lnTo>
                    <a:pt x="66" y="53"/>
                  </a:lnTo>
                  <a:lnTo>
                    <a:pt x="67" y="47"/>
                  </a:lnTo>
                  <a:lnTo>
                    <a:pt x="67" y="19"/>
                  </a:lnTo>
                  <a:lnTo>
                    <a:pt x="67" y="19"/>
                  </a:lnTo>
                  <a:lnTo>
                    <a:pt x="66" y="11"/>
                  </a:lnTo>
                  <a:lnTo>
                    <a:pt x="65" y="7"/>
                  </a:lnTo>
                  <a:lnTo>
                    <a:pt x="63" y="6"/>
                  </a:lnTo>
                  <a:lnTo>
                    <a:pt x="60" y="5"/>
                  </a:lnTo>
                  <a:lnTo>
                    <a:pt x="54" y="5"/>
                  </a:lnTo>
                  <a:lnTo>
                    <a:pt x="54"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2" name="Freeform 14"/>
            <p:cNvSpPr>
              <a:spLocks/>
            </p:cNvSpPr>
            <p:nvPr userDrawn="1"/>
          </p:nvSpPr>
          <p:spPr bwMode="auto">
            <a:xfrm>
              <a:off x="4405" y="2819"/>
              <a:ext cx="90" cy="79"/>
            </a:xfrm>
            <a:custGeom>
              <a:avLst/>
              <a:gdLst>
                <a:gd name="T0" fmla="*/ 74 w 90"/>
                <a:gd name="T1" fmla="*/ 15 h 79"/>
                <a:gd name="T2" fmla="*/ 47 w 90"/>
                <a:gd name="T3" fmla="*/ 79 h 79"/>
                <a:gd name="T4" fmla="*/ 43 w 90"/>
                <a:gd name="T5" fmla="*/ 79 h 79"/>
                <a:gd name="T6" fmla="*/ 17 w 90"/>
                <a:gd name="T7" fmla="*/ 15 h 79"/>
                <a:gd name="T8" fmla="*/ 17 w 90"/>
                <a:gd name="T9" fmla="*/ 15 h 79"/>
                <a:gd name="T10" fmla="*/ 13 w 90"/>
                <a:gd name="T11" fmla="*/ 10 h 79"/>
                <a:gd name="T12" fmla="*/ 11 w 90"/>
                <a:gd name="T13" fmla="*/ 7 h 79"/>
                <a:gd name="T14" fmla="*/ 7 w 90"/>
                <a:gd name="T15" fmla="*/ 5 h 79"/>
                <a:gd name="T16" fmla="*/ 0 w 90"/>
                <a:gd name="T17" fmla="*/ 5 h 79"/>
                <a:gd name="T18" fmla="*/ 0 w 90"/>
                <a:gd name="T19" fmla="*/ 0 h 79"/>
                <a:gd name="T20" fmla="*/ 42 w 90"/>
                <a:gd name="T21" fmla="*/ 0 h 79"/>
                <a:gd name="T22" fmla="*/ 42 w 90"/>
                <a:gd name="T23" fmla="*/ 5 h 79"/>
                <a:gd name="T24" fmla="*/ 42 w 90"/>
                <a:gd name="T25" fmla="*/ 5 h 79"/>
                <a:gd name="T26" fmla="*/ 36 w 90"/>
                <a:gd name="T27" fmla="*/ 5 h 79"/>
                <a:gd name="T28" fmla="*/ 33 w 90"/>
                <a:gd name="T29" fmla="*/ 7 h 79"/>
                <a:gd name="T30" fmla="*/ 32 w 90"/>
                <a:gd name="T31" fmla="*/ 8 h 79"/>
                <a:gd name="T32" fmla="*/ 32 w 90"/>
                <a:gd name="T33" fmla="*/ 10 h 79"/>
                <a:gd name="T34" fmla="*/ 33 w 90"/>
                <a:gd name="T35" fmla="*/ 14 h 79"/>
                <a:gd name="T36" fmla="*/ 50 w 90"/>
                <a:gd name="T37" fmla="*/ 55 h 79"/>
                <a:gd name="T38" fmla="*/ 68 w 90"/>
                <a:gd name="T39" fmla="*/ 14 h 79"/>
                <a:gd name="T40" fmla="*/ 68 w 90"/>
                <a:gd name="T41" fmla="*/ 14 h 79"/>
                <a:gd name="T42" fmla="*/ 69 w 90"/>
                <a:gd name="T43" fmla="*/ 10 h 79"/>
                <a:gd name="T44" fmla="*/ 69 w 90"/>
                <a:gd name="T45" fmla="*/ 8 h 79"/>
                <a:gd name="T46" fmla="*/ 68 w 90"/>
                <a:gd name="T47" fmla="*/ 7 h 79"/>
                <a:gd name="T48" fmla="*/ 65 w 90"/>
                <a:gd name="T49" fmla="*/ 5 h 79"/>
                <a:gd name="T50" fmla="*/ 59 w 90"/>
                <a:gd name="T51" fmla="*/ 5 h 79"/>
                <a:gd name="T52" fmla="*/ 59 w 90"/>
                <a:gd name="T53" fmla="*/ 0 h 79"/>
                <a:gd name="T54" fmla="*/ 90 w 90"/>
                <a:gd name="T55" fmla="*/ 0 h 79"/>
                <a:gd name="T56" fmla="*/ 90 w 90"/>
                <a:gd name="T57" fmla="*/ 5 h 79"/>
                <a:gd name="T58" fmla="*/ 90 w 90"/>
                <a:gd name="T59" fmla="*/ 5 h 79"/>
                <a:gd name="T60" fmla="*/ 84 w 90"/>
                <a:gd name="T61" fmla="*/ 5 h 79"/>
                <a:gd name="T62" fmla="*/ 80 w 90"/>
                <a:gd name="T63" fmla="*/ 7 h 79"/>
                <a:gd name="T64" fmla="*/ 77 w 90"/>
                <a:gd name="T65" fmla="*/ 10 h 79"/>
                <a:gd name="T66" fmla="*/ 74 w 90"/>
                <a:gd name="T67" fmla="*/ 15 h 79"/>
                <a:gd name="T68" fmla="*/ 74 w 90"/>
                <a:gd name="T69" fmla="*/ 1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9">
                  <a:moveTo>
                    <a:pt x="74" y="15"/>
                  </a:moveTo>
                  <a:lnTo>
                    <a:pt x="47" y="79"/>
                  </a:lnTo>
                  <a:lnTo>
                    <a:pt x="43" y="79"/>
                  </a:lnTo>
                  <a:lnTo>
                    <a:pt x="17" y="15"/>
                  </a:lnTo>
                  <a:lnTo>
                    <a:pt x="17" y="15"/>
                  </a:lnTo>
                  <a:lnTo>
                    <a:pt x="13" y="10"/>
                  </a:lnTo>
                  <a:lnTo>
                    <a:pt x="11" y="7"/>
                  </a:lnTo>
                  <a:lnTo>
                    <a:pt x="7" y="5"/>
                  </a:lnTo>
                  <a:lnTo>
                    <a:pt x="0" y="5"/>
                  </a:lnTo>
                  <a:lnTo>
                    <a:pt x="0" y="0"/>
                  </a:lnTo>
                  <a:lnTo>
                    <a:pt x="42" y="0"/>
                  </a:lnTo>
                  <a:lnTo>
                    <a:pt x="42" y="5"/>
                  </a:lnTo>
                  <a:lnTo>
                    <a:pt x="42" y="5"/>
                  </a:lnTo>
                  <a:lnTo>
                    <a:pt x="36" y="5"/>
                  </a:lnTo>
                  <a:lnTo>
                    <a:pt x="33" y="7"/>
                  </a:lnTo>
                  <a:lnTo>
                    <a:pt x="32" y="8"/>
                  </a:lnTo>
                  <a:lnTo>
                    <a:pt x="32" y="10"/>
                  </a:lnTo>
                  <a:lnTo>
                    <a:pt x="33" y="14"/>
                  </a:lnTo>
                  <a:lnTo>
                    <a:pt x="50" y="55"/>
                  </a:lnTo>
                  <a:lnTo>
                    <a:pt x="68" y="14"/>
                  </a:lnTo>
                  <a:lnTo>
                    <a:pt x="68" y="14"/>
                  </a:lnTo>
                  <a:lnTo>
                    <a:pt x="69" y="10"/>
                  </a:lnTo>
                  <a:lnTo>
                    <a:pt x="69" y="8"/>
                  </a:lnTo>
                  <a:lnTo>
                    <a:pt x="68" y="7"/>
                  </a:lnTo>
                  <a:lnTo>
                    <a:pt x="65" y="5"/>
                  </a:lnTo>
                  <a:lnTo>
                    <a:pt x="59" y="5"/>
                  </a:lnTo>
                  <a:lnTo>
                    <a:pt x="59" y="0"/>
                  </a:lnTo>
                  <a:lnTo>
                    <a:pt x="90" y="0"/>
                  </a:lnTo>
                  <a:lnTo>
                    <a:pt x="90" y="5"/>
                  </a:lnTo>
                  <a:lnTo>
                    <a:pt x="90" y="5"/>
                  </a:lnTo>
                  <a:lnTo>
                    <a:pt x="84" y="5"/>
                  </a:lnTo>
                  <a:lnTo>
                    <a:pt x="80" y="7"/>
                  </a:lnTo>
                  <a:lnTo>
                    <a:pt x="77" y="10"/>
                  </a:lnTo>
                  <a:lnTo>
                    <a:pt x="74" y="15"/>
                  </a:lnTo>
                  <a:lnTo>
                    <a:pt x="74"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3" name="Freeform 15"/>
            <p:cNvSpPr>
              <a:spLocks noEditPoints="1"/>
            </p:cNvSpPr>
            <p:nvPr userDrawn="1"/>
          </p:nvSpPr>
          <p:spPr bwMode="auto">
            <a:xfrm>
              <a:off x="4502" y="2817"/>
              <a:ext cx="84" cy="81"/>
            </a:xfrm>
            <a:custGeom>
              <a:avLst/>
              <a:gdLst>
                <a:gd name="T0" fmla="*/ 42 w 84"/>
                <a:gd name="T1" fmla="*/ 81 h 81"/>
                <a:gd name="T2" fmla="*/ 26 w 84"/>
                <a:gd name="T3" fmla="*/ 78 h 81"/>
                <a:gd name="T4" fmla="*/ 12 w 84"/>
                <a:gd name="T5" fmla="*/ 69 h 81"/>
                <a:gd name="T6" fmla="*/ 3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6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2" y="69"/>
                  </a:lnTo>
                  <a:lnTo>
                    <a:pt x="8" y="63"/>
                  </a:lnTo>
                  <a:lnTo>
                    <a:pt x="3" y="56"/>
                  </a:lnTo>
                  <a:lnTo>
                    <a:pt x="1" y="49"/>
                  </a:lnTo>
                  <a:lnTo>
                    <a:pt x="0" y="40"/>
                  </a:lnTo>
                  <a:lnTo>
                    <a:pt x="0" y="40"/>
                  </a:lnTo>
                  <a:lnTo>
                    <a:pt x="1" y="32"/>
                  </a:lnTo>
                  <a:lnTo>
                    <a:pt x="3" y="25"/>
                  </a:lnTo>
                  <a:lnTo>
                    <a:pt x="8" y="19"/>
                  </a:lnTo>
                  <a:lnTo>
                    <a:pt x="12"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6" y="13"/>
                  </a:lnTo>
                  <a:lnTo>
                    <a:pt x="23" y="17"/>
                  </a:lnTo>
                  <a:lnTo>
                    <a:pt x="21" y="23"/>
                  </a:lnTo>
                  <a:lnTo>
                    <a:pt x="19" y="29"/>
                  </a:lnTo>
                  <a:lnTo>
                    <a:pt x="17" y="35"/>
                  </a:lnTo>
                  <a:lnTo>
                    <a:pt x="17" y="40"/>
                  </a:lnTo>
                  <a:lnTo>
                    <a:pt x="17" y="40"/>
                  </a:lnTo>
                  <a:lnTo>
                    <a:pt x="17" y="46"/>
                  </a:lnTo>
                  <a:lnTo>
                    <a:pt x="19" y="52"/>
                  </a:lnTo>
                  <a:lnTo>
                    <a:pt x="21" y="58"/>
                  </a:lnTo>
                  <a:lnTo>
                    <a:pt x="23" y="64"/>
                  </a:lnTo>
                  <a:lnTo>
                    <a:pt x="26"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4" name="Freeform 16"/>
            <p:cNvSpPr>
              <a:spLocks/>
            </p:cNvSpPr>
            <p:nvPr userDrawn="1"/>
          </p:nvSpPr>
          <p:spPr bwMode="auto">
            <a:xfrm>
              <a:off x="4611" y="2817"/>
              <a:ext cx="51" cy="81"/>
            </a:xfrm>
            <a:custGeom>
              <a:avLst/>
              <a:gdLst>
                <a:gd name="T0" fmla="*/ 0 w 51"/>
                <a:gd name="T1" fmla="*/ 81 h 81"/>
                <a:gd name="T2" fmla="*/ 3 w 51"/>
                <a:gd name="T3" fmla="*/ 53 h 81"/>
                <a:gd name="T4" fmla="*/ 5 w 51"/>
                <a:gd name="T5" fmla="*/ 57 h 81"/>
                <a:gd name="T6" fmla="*/ 10 w 51"/>
                <a:gd name="T7" fmla="*/ 66 h 81"/>
                <a:gd name="T8" fmla="*/ 16 w 51"/>
                <a:gd name="T9" fmla="*/ 71 h 81"/>
                <a:gd name="T10" fmla="*/ 22 w 51"/>
                <a:gd name="T11" fmla="*/ 74 h 81"/>
                <a:gd name="T12" fmla="*/ 27 w 51"/>
                <a:gd name="T13" fmla="*/ 74 h 81"/>
                <a:gd name="T14" fmla="*/ 35 w 51"/>
                <a:gd name="T15" fmla="*/ 72 h 81"/>
                <a:gd name="T16" fmla="*/ 40 w 51"/>
                <a:gd name="T17" fmla="*/ 63 h 81"/>
                <a:gd name="T18" fmla="*/ 39 w 51"/>
                <a:gd name="T19" fmla="*/ 59 h 81"/>
                <a:gd name="T20" fmla="*/ 34 w 51"/>
                <a:gd name="T21" fmla="*/ 52 h 81"/>
                <a:gd name="T22" fmla="*/ 18 w 51"/>
                <a:gd name="T23" fmla="*/ 43 h 81"/>
                <a:gd name="T24" fmla="*/ 11 w 51"/>
                <a:gd name="T25" fmla="*/ 39 h 81"/>
                <a:gd name="T26" fmla="*/ 3 w 51"/>
                <a:gd name="T27" fmla="*/ 31 h 81"/>
                <a:gd name="T28" fmla="*/ 1 w 51"/>
                <a:gd name="T29" fmla="*/ 24 h 81"/>
                <a:gd name="T30" fmla="*/ 1 w 51"/>
                <a:gd name="T31" fmla="*/ 20 h 81"/>
                <a:gd name="T32" fmla="*/ 3 w 51"/>
                <a:gd name="T33" fmla="*/ 12 h 81"/>
                <a:gd name="T34" fmla="*/ 7 w 51"/>
                <a:gd name="T35" fmla="*/ 6 h 81"/>
                <a:gd name="T36" fmla="*/ 14 w 51"/>
                <a:gd name="T37" fmla="*/ 2 h 81"/>
                <a:gd name="T38" fmla="*/ 22 w 51"/>
                <a:gd name="T39" fmla="*/ 0 h 81"/>
                <a:gd name="T40" fmla="*/ 28 w 51"/>
                <a:gd name="T41" fmla="*/ 1 h 81"/>
                <a:gd name="T42" fmla="*/ 39 w 51"/>
                <a:gd name="T43" fmla="*/ 6 h 81"/>
                <a:gd name="T44" fmla="*/ 41 w 51"/>
                <a:gd name="T45" fmla="*/ 3 h 81"/>
                <a:gd name="T46" fmla="*/ 45 w 51"/>
                <a:gd name="T47" fmla="*/ 0 h 81"/>
                <a:gd name="T48" fmla="*/ 42 w 51"/>
                <a:gd name="T49" fmla="*/ 28 h 81"/>
                <a:gd name="T50" fmla="*/ 41 w 51"/>
                <a:gd name="T51" fmla="*/ 20 h 81"/>
                <a:gd name="T52" fmla="*/ 35 w 51"/>
                <a:gd name="T53" fmla="*/ 10 h 81"/>
                <a:gd name="T54" fmla="*/ 28 w 51"/>
                <a:gd name="T55" fmla="*/ 7 h 81"/>
                <a:gd name="T56" fmla="*/ 24 w 51"/>
                <a:gd name="T57" fmla="*/ 6 h 81"/>
                <a:gd name="T58" fmla="*/ 17 w 51"/>
                <a:gd name="T59" fmla="*/ 9 h 81"/>
                <a:gd name="T60" fmla="*/ 14 w 51"/>
                <a:gd name="T61" fmla="*/ 16 h 81"/>
                <a:gd name="T62" fmla="*/ 14 w 51"/>
                <a:gd name="T63" fmla="*/ 20 h 81"/>
                <a:gd name="T64" fmla="*/ 19 w 51"/>
                <a:gd name="T65" fmla="*/ 26 h 81"/>
                <a:gd name="T66" fmla="*/ 35 w 51"/>
                <a:gd name="T67" fmla="*/ 36 h 81"/>
                <a:gd name="T68" fmla="*/ 42 w 51"/>
                <a:gd name="T69" fmla="*/ 39 h 81"/>
                <a:gd name="T70" fmla="*/ 50 w 51"/>
                <a:gd name="T71" fmla="*/ 51 h 81"/>
                <a:gd name="T72" fmla="*/ 51 w 51"/>
                <a:gd name="T73" fmla="*/ 57 h 81"/>
                <a:gd name="T74" fmla="*/ 51 w 51"/>
                <a:gd name="T75" fmla="*/ 63 h 81"/>
                <a:gd name="T76" fmla="*/ 47 w 51"/>
                <a:gd name="T77" fmla="*/ 71 h 81"/>
                <a:gd name="T78" fmla="*/ 41 w 51"/>
                <a:gd name="T79" fmla="*/ 77 h 81"/>
                <a:gd name="T80" fmla="*/ 32 w 51"/>
                <a:gd name="T81" fmla="*/ 80 h 81"/>
                <a:gd name="T82" fmla="*/ 27 w 51"/>
                <a:gd name="T83" fmla="*/ 81 h 81"/>
                <a:gd name="T84" fmla="*/ 15 w 51"/>
                <a:gd name="T85" fmla="*/ 78 h 81"/>
                <a:gd name="T86" fmla="*/ 7 w 51"/>
                <a:gd name="T87" fmla="*/ 74 h 81"/>
                <a:gd name="T88" fmla="*/ 3 w 51"/>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1" h="81">
                  <a:moveTo>
                    <a:pt x="3" y="81"/>
                  </a:moveTo>
                  <a:lnTo>
                    <a:pt x="0" y="81"/>
                  </a:lnTo>
                  <a:lnTo>
                    <a:pt x="0" y="53"/>
                  </a:lnTo>
                  <a:lnTo>
                    <a:pt x="3" y="53"/>
                  </a:lnTo>
                  <a:lnTo>
                    <a:pt x="3" y="53"/>
                  </a:lnTo>
                  <a:lnTo>
                    <a:pt x="5" y="57"/>
                  </a:lnTo>
                  <a:lnTo>
                    <a:pt x="6" y="62"/>
                  </a:lnTo>
                  <a:lnTo>
                    <a:pt x="10" y="66"/>
                  </a:lnTo>
                  <a:lnTo>
                    <a:pt x="12" y="69"/>
                  </a:lnTo>
                  <a:lnTo>
                    <a:pt x="16" y="71"/>
                  </a:lnTo>
                  <a:lnTo>
                    <a:pt x="19" y="73"/>
                  </a:lnTo>
                  <a:lnTo>
                    <a:pt x="22" y="74"/>
                  </a:lnTo>
                  <a:lnTo>
                    <a:pt x="27" y="74"/>
                  </a:lnTo>
                  <a:lnTo>
                    <a:pt x="27" y="74"/>
                  </a:lnTo>
                  <a:lnTo>
                    <a:pt x="32" y="74"/>
                  </a:lnTo>
                  <a:lnTo>
                    <a:pt x="35"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3" y="12"/>
                  </a:lnTo>
                  <a:lnTo>
                    <a:pt x="4" y="9"/>
                  </a:lnTo>
                  <a:lnTo>
                    <a:pt x="7" y="6"/>
                  </a:lnTo>
                  <a:lnTo>
                    <a:pt x="11" y="3"/>
                  </a:lnTo>
                  <a:lnTo>
                    <a:pt x="14" y="2"/>
                  </a:lnTo>
                  <a:lnTo>
                    <a:pt x="18" y="1"/>
                  </a:lnTo>
                  <a:lnTo>
                    <a:pt x="22" y="0"/>
                  </a:lnTo>
                  <a:lnTo>
                    <a:pt x="22" y="0"/>
                  </a:lnTo>
                  <a:lnTo>
                    <a:pt x="28" y="1"/>
                  </a:lnTo>
                  <a:lnTo>
                    <a:pt x="32" y="2"/>
                  </a:lnTo>
                  <a:lnTo>
                    <a:pt x="39" y="6"/>
                  </a:lnTo>
                  <a:lnTo>
                    <a:pt x="39" y="6"/>
                  </a:lnTo>
                  <a:lnTo>
                    <a:pt x="41" y="3"/>
                  </a:lnTo>
                  <a:lnTo>
                    <a:pt x="42" y="0"/>
                  </a:lnTo>
                  <a:lnTo>
                    <a:pt x="45" y="0"/>
                  </a:lnTo>
                  <a:lnTo>
                    <a:pt x="45" y="28"/>
                  </a:lnTo>
                  <a:lnTo>
                    <a:pt x="42" y="28"/>
                  </a:lnTo>
                  <a:lnTo>
                    <a:pt x="42" y="28"/>
                  </a:lnTo>
                  <a:lnTo>
                    <a:pt x="41" y="20"/>
                  </a:lnTo>
                  <a:lnTo>
                    <a:pt x="37" y="13"/>
                  </a:lnTo>
                  <a:lnTo>
                    <a:pt x="35" y="10"/>
                  </a:lnTo>
                  <a:lnTo>
                    <a:pt x="32" y="8"/>
                  </a:lnTo>
                  <a:lnTo>
                    <a:pt x="28" y="7"/>
                  </a:lnTo>
                  <a:lnTo>
                    <a:pt x="24" y="6"/>
                  </a:lnTo>
                  <a:lnTo>
                    <a:pt x="24" y="6"/>
                  </a:lnTo>
                  <a:lnTo>
                    <a:pt x="20" y="7"/>
                  </a:lnTo>
                  <a:lnTo>
                    <a:pt x="17" y="9"/>
                  </a:lnTo>
                  <a:lnTo>
                    <a:pt x="14" y="12"/>
                  </a:lnTo>
                  <a:lnTo>
                    <a:pt x="14" y="16"/>
                  </a:lnTo>
                  <a:lnTo>
                    <a:pt x="14" y="16"/>
                  </a:lnTo>
                  <a:lnTo>
                    <a:pt x="14" y="20"/>
                  </a:lnTo>
                  <a:lnTo>
                    <a:pt x="16" y="23"/>
                  </a:lnTo>
                  <a:lnTo>
                    <a:pt x="19" y="26"/>
                  </a:lnTo>
                  <a:lnTo>
                    <a:pt x="24" y="29"/>
                  </a:lnTo>
                  <a:lnTo>
                    <a:pt x="35" y="36"/>
                  </a:lnTo>
                  <a:lnTo>
                    <a:pt x="35" y="36"/>
                  </a:lnTo>
                  <a:lnTo>
                    <a:pt x="42" y="39"/>
                  </a:lnTo>
                  <a:lnTo>
                    <a:pt x="47" y="44"/>
                  </a:lnTo>
                  <a:lnTo>
                    <a:pt x="50" y="51"/>
                  </a:lnTo>
                  <a:lnTo>
                    <a:pt x="51" y="54"/>
                  </a:lnTo>
                  <a:lnTo>
                    <a:pt x="51" y="57"/>
                  </a:lnTo>
                  <a:lnTo>
                    <a:pt x="51" y="57"/>
                  </a:lnTo>
                  <a:lnTo>
                    <a:pt x="51" y="63"/>
                  </a:lnTo>
                  <a:lnTo>
                    <a:pt x="49" y="67"/>
                  </a:lnTo>
                  <a:lnTo>
                    <a:pt x="47" y="71"/>
                  </a:lnTo>
                  <a:lnTo>
                    <a:pt x="44" y="74"/>
                  </a:lnTo>
                  <a:lnTo>
                    <a:pt x="41" y="77"/>
                  </a:lnTo>
                  <a:lnTo>
                    <a:pt x="36" y="79"/>
                  </a:lnTo>
                  <a:lnTo>
                    <a:pt x="32" y="80"/>
                  </a:lnTo>
                  <a:lnTo>
                    <a:pt x="27" y="81"/>
                  </a:lnTo>
                  <a:lnTo>
                    <a:pt x="27" y="81"/>
                  </a:lnTo>
                  <a:lnTo>
                    <a:pt x="20" y="80"/>
                  </a:lnTo>
                  <a:lnTo>
                    <a:pt x="15" y="78"/>
                  </a:lnTo>
                  <a:lnTo>
                    <a:pt x="7" y="74"/>
                  </a:lnTo>
                  <a:lnTo>
                    <a:pt x="7"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85" name="Freeform 17"/>
            <p:cNvSpPr>
              <a:spLocks/>
            </p:cNvSpPr>
            <p:nvPr userDrawn="1"/>
          </p:nvSpPr>
          <p:spPr bwMode="auto">
            <a:xfrm>
              <a:off x="4680" y="2819"/>
              <a:ext cx="78" cy="77"/>
            </a:xfrm>
            <a:custGeom>
              <a:avLst/>
              <a:gdLst>
                <a:gd name="T0" fmla="*/ 78 w 78"/>
                <a:gd name="T1" fmla="*/ 19 h 77"/>
                <a:gd name="T2" fmla="*/ 75 w 78"/>
                <a:gd name="T3" fmla="*/ 19 h 77"/>
                <a:gd name="T4" fmla="*/ 74 w 78"/>
                <a:gd name="T5" fmla="*/ 15 h 77"/>
                <a:gd name="T6" fmla="*/ 74 w 78"/>
                <a:gd name="T7" fmla="*/ 15 h 77"/>
                <a:gd name="T8" fmla="*/ 73 w 78"/>
                <a:gd name="T9" fmla="*/ 11 h 77"/>
                <a:gd name="T10" fmla="*/ 71 w 78"/>
                <a:gd name="T11" fmla="*/ 9 h 77"/>
                <a:gd name="T12" fmla="*/ 66 w 78"/>
                <a:gd name="T13" fmla="*/ 7 h 77"/>
                <a:gd name="T14" fmla="*/ 59 w 78"/>
                <a:gd name="T15" fmla="*/ 7 h 77"/>
                <a:gd name="T16" fmla="*/ 47 w 78"/>
                <a:gd name="T17" fmla="*/ 7 h 77"/>
                <a:gd name="T18" fmla="*/ 47 w 78"/>
                <a:gd name="T19" fmla="*/ 58 h 77"/>
                <a:gd name="T20" fmla="*/ 47 w 78"/>
                <a:gd name="T21" fmla="*/ 58 h 77"/>
                <a:gd name="T22" fmla="*/ 47 w 78"/>
                <a:gd name="T23" fmla="*/ 66 h 77"/>
                <a:gd name="T24" fmla="*/ 49 w 78"/>
                <a:gd name="T25" fmla="*/ 70 h 77"/>
                <a:gd name="T26" fmla="*/ 50 w 78"/>
                <a:gd name="T27" fmla="*/ 71 h 77"/>
                <a:gd name="T28" fmla="*/ 52 w 78"/>
                <a:gd name="T29" fmla="*/ 72 h 77"/>
                <a:gd name="T30" fmla="*/ 59 w 78"/>
                <a:gd name="T31" fmla="*/ 72 h 77"/>
                <a:gd name="T32" fmla="*/ 59 w 78"/>
                <a:gd name="T33" fmla="*/ 77 h 77"/>
                <a:gd name="T34" fmla="*/ 19 w 78"/>
                <a:gd name="T35" fmla="*/ 77 h 77"/>
                <a:gd name="T36" fmla="*/ 19 w 78"/>
                <a:gd name="T37" fmla="*/ 72 h 77"/>
                <a:gd name="T38" fmla="*/ 19 w 78"/>
                <a:gd name="T39" fmla="*/ 72 h 77"/>
                <a:gd name="T40" fmla="*/ 25 w 78"/>
                <a:gd name="T41" fmla="*/ 72 h 77"/>
                <a:gd name="T42" fmla="*/ 28 w 78"/>
                <a:gd name="T43" fmla="*/ 71 h 77"/>
                <a:gd name="T44" fmla="*/ 29 w 78"/>
                <a:gd name="T45" fmla="*/ 70 h 77"/>
                <a:gd name="T46" fmla="*/ 31 w 78"/>
                <a:gd name="T47" fmla="*/ 66 h 77"/>
                <a:gd name="T48" fmla="*/ 31 w 78"/>
                <a:gd name="T49" fmla="*/ 58 h 77"/>
                <a:gd name="T50" fmla="*/ 31 w 78"/>
                <a:gd name="T51" fmla="*/ 7 h 77"/>
                <a:gd name="T52" fmla="*/ 18 w 78"/>
                <a:gd name="T53" fmla="*/ 7 h 77"/>
                <a:gd name="T54" fmla="*/ 18 w 78"/>
                <a:gd name="T55" fmla="*/ 7 h 77"/>
                <a:gd name="T56" fmla="*/ 11 w 78"/>
                <a:gd name="T57" fmla="*/ 7 h 77"/>
                <a:gd name="T58" fmla="*/ 7 w 78"/>
                <a:gd name="T59" fmla="*/ 9 h 77"/>
                <a:gd name="T60" fmla="*/ 5 w 78"/>
                <a:gd name="T61" fmla="*/ 11 h 77"/>
                <a:gd name="T62" fmla="*/ 4 w 78"/>
                <a:gd name="T63" fmla="*/ 15 h 77"/>
                <a:gd name="T64" fmla="*/ 3 w 78"/>
                <a:gd name="T65" fmla="*/ 19 h 77"/>
                <a:gd name="T66" fmla="*/ 0 w 78"/>
                <a:gd name="T67" fmla="*/ 19 h 77"/>
                <a:gd name="T68" fmla="*/ 1 w 78"/>
                <a:gd name="T69" fmla="*/ 0 h 77"/>
                <a:gd name="T70" fmla="*/ 77 w 78"/>
                <a:gd name="T71" fmla="*/ 0 h 77"/>
                <a:gd name="T72" fmla="*/ 78 w 78"/>
                <a:gd name="T73"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7">
                  <a:moveTo>
                    <a:pt x="78" y="19"/>
                  </a:moveTo>
                  <a:lnTo>
                    <a:pt x="75" y="19"/>
                  </a:lnTo>
                  <a:lnTo>
                    <a:pt x="74" y="15"/>
                  </a:lnTo>
                  <a:lnTo>
                    <a:pt x="74" y="15"/>
                  </a:lnTo>
                  <a:lnTo>
                    <a:pt x="73" y="11"/>
                  </a:lnTo>
                  <a:lnTo>
                    <a:pt x="71" y="9"/>
                  </a:lnTo>
                  <a:lnTo>
                    <a:pt x="66" y="7"/>
                  </a:lnTo>
                  <a:lnTo>
                    <a:pt x="59" y="7"/>
                  </a:lnTo>
                  <a:lnTo>
                    <a:pt x="47" y="7"/>
                  </a:lnTo>
                  <a:lnTo>
                    <a:pt x="47" y="58"/>
                  </a:lnTo>
                  <a:lnTo>
                    <a:pt x="47" y="58"/>
                  </a:lnTo>
                  <a:lnTo>
                    <a:pt x="47" y="66"/>
                  </a:lnTo>
                  <a:lnTo>
                    <a:pt x="49" y="70"/>
                  </a:lnTo>
                  <a:lnTo>
                    <a:pt x="50" y="71"/>
                  </a:lnTo>
                  <a:lnTo>
                    <a:pt x="52" y="72"/>
                  </a:lnTo>
                  <a:lnTo>
                    <a:pt x="59" y="72"/>
                  </a:lnTo>
                  <a:lnTo>
                    <a:pt x="59" y="77"/>
                  </a:lnTo>
                  <a:lnTo>
                    <a:pt x="19" y="77"/>
                  </a:lnTo>
                  <a:lnTo>
                    <a:pt x="19" y="72"/>
                  </a:lnTo>
                  <a:lnTo>
                    <a:pt x="19" y="72"/>
                  </a:lnTo>
                  <a:lnTo>
                    <a:pt x="25" y="72"/>
                  </a:lnTo>
                  <a:lnTo>
                    <a:pt x="28" y="71"/>
                  </a:lnTo>
                  <a:lnTo>
                    <a:pt x="29" y="70"/>
                  </a:lnTo>
                  <a:lnTo>
                    <a:pt x="31" y="66"/>
                  </a:lnTo>
                  <a:lnTo>
                    <a:pt x="31" y="58"/>
                  </a:lnTo>
                  <a:lnTo>
                    <a:pt x="31" y="7"/>
                  </a:lnTo>
                  <a:lnTo>
                    <a:pt x="18" y="7"/>
                  </a:lnTo>
                  <a:lnTo>
                    <a:pt x="18" y="7"/>
                  </a:lnTo>
                  <a:lnTo>
                    <a:pt x="11" y="7"/>
                  </a:lnTo>
                  <a:lnTo>
                    <a:pt x="7" y="9"/>
                  </a:lnTo>
                  <a:lnTo>
                    <a:pt x="5" y="11"/>
                  </a:lnTo>
                  <a:lnTo>
                    <a:pt x="4" y="15"/>
                  </a:lnTo>
                  <a:lnTo>
                    <a:pt x="3" y="19"/>
                  </a:lnTo>
                  <a:lnTo>
                    <a:pt x="0" y="19"/>
                  </a:lnTo>
                  <a:lnTo>
                    <a:pt x="1" y="0"/>
                  </a:lnTo>
                  <a:lnTo>
                    <a:pt x="77" y="0"/>
                  </a:lnTo>
                  <a:lnTo>
                    <a:pt x="78"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4" name="Freeform 18"/>
            <p:cNvSpPr>
              <a:spLocks noEditPoints="1"/>
            </p:cNvSpPr>
            <p:nvPr userDrawn="1"/>
          </p:nvSpPr>
          <p:spPr bwMode="auto">
            <a:xfrm>
              <a:off x="4774" y="2817"/>
              <a:ext cx="84" cy="81"/>
            </a:xfrm>
            <a:custGeom>
              <a:avLst/>
              <a:gdLst>
                <a:gd name="T0" fmla="*/ 42 w 84"/>
                <a:gd name="T1" fmla="*/ 81 h 81"/>
                <a:gd name="T2" fmla="*/ 26 w 84"/>
                <a:gd name="T3" fmla="*/ 78 h 81"/>
                <a:gd name="T4" fmla="*/ 13 w 84"/>
                <a:gd name="T5" fmla="*/ 69 h 81"/>
                <a:gd name="T6" fmla="*/ 4 w 84"/>
                <a:gd name="T7" fmla="*/ 56 h 81"/>
                <a:gd name="T8" fmla="*/ 0 w 84"/>
                <a:gd name="T9" fmla="*/ 40 h 81"/>
                <a:gd name="T10" fmla="*/ 1 w 84"/>
                <a:gd name="T11" fmla="*/ 32 h 81"/>
                <a:gd name="T12" fmla="*/ 8 w 84"/>
                <a:gd name="T13" fmla="*/ 19 h 81"/>
                <a:gd name="T14" fmla="*/ 19 w 84"/>
                <a:gd name="T15" fmla="*/ 8 h 81"/>
                <a:gd name="T16" fmla="*/ 34 w 84"/>
                <a:gd name="T17" fmla="*/ 1 h 81"/>
                <a:gd name="T18" fmla="*/ 42 w 84"/>
                <a:gd name="T19" fmla="*/ 0 h 81"/>
                <a:gd name="T20" fmla="*/ 58 w 84"/>
                <a:gd name="T21" fmla="*/ 3 h 81"/>
                <a:gd name="T22" fmla="*/ 72 w 84"/>
                <a:gd name="T23" fmla="*/ 12 h 81"/>
                <a:gd name="T24" fmla="*/ 81 w 84"/>
                <a:gd name="T25" fmla="*/ 25 h 81"/>
                <a:gd name="T26" fmla="*/ 84 w 84"/>
                <a:gd name="T27" fmla="*/ 40 h 81"/>
                <a:gd name="T28" fmla="*/ 84 w 84"/>
                <a:gd name="T29" fmla="*/ 49 h 81"/>
                <a:gd name="T30" fmla="*/ 78 w 84"/>
                <a:gd name="T31" fmla="*/ 63 h 81"/>
                <a:gd name="T32" fmla="*/ 66 w 84"/>
                <a:gd name="T33" fmla="*/ 73 h 81"/>
                <a:gd name="T34" fmla="*/ 51 w 84"/>
                <a:gd name="T35" fmla="*/ 80 h 81"/>
                <a:gd name="T36" fmla="*/ 42 w 84"/>
                <a:gd name="T37" fmla="*/ 81 h 81"/>
                <a:gd name="T38" fmla="*/ 42 w 84"/>
                <a:gd name="T39" fmla="*/ 7 h 81"/>
                <a:gd name="T40" fmla="*/ 31 w 84"/>
                <a:gd name="T41" fmla="*/ 10 h 81"/>
                <a:gd name="T42" fmla="*/ 23 w 84"/>
                <a:gd name="T43" fmla="*/ 17 h 81"/>
                <a:gd name="T44" fmla="*/ 19 w 84"/>
                <a:gd name="T45" fmla="*/ 29 h 81"/>
                <a:gd name="T46" fmla="*/ 17 w 84"/>
                <a:gd name="T47" fmla="*/ 40 h 81"/>
                <a:gd name="T48" fmla="*/ 17 w 84"/>
                <a:gd name="T49" fmla="*/ 46 h 81"/>
                <a:gd name="T50" fmla="*/ 21 w 84"/>
                <a:gd name="T51" fmla="*/ 58 h 81"/>
                <a:gd name="T52" fmla="*/ 27 w 84"/>
                <a:gd name="T53" fmla="*/ 68 h 81"/>
                <a:gd name="T54" fmla="*/ 36 w 84"/>
                <a:gd name="T55" fmla="*/ 73 h 81"/>
                <a:gd name="T56" fmla="*/ 42 w 84"/>
                <a:gd name="T57" fmla="*/ 74 h 81"/>
                <a:gd name="T58" fmla="*/ 54 w 84"/>
                <a:gd name="T59" fmla="*/ 71 h 81"/>
                <a:gd name="T60" fmla="*/ 62 w 84"/>
                <a:gd name="T61" fmla="*/ 64 h 81"/>
                <a:gd name="T62" fmla="*/ 66 w 84"/>
                <a:gd name="T63" fmla="*/ 52 h 81"/>
                <a:gd name="T64" fmla="*/ 68 w 84"/>
                <a:gd name="T65" fmla="*/ 40 h 81"/>
                <a:gd name="T66" fmla="*/ 67 w 84"/>
                <a:gd name="T67" fmla="*/ 35 h 81"/>
                <a:gd name="T68" fmla="*/ 65 w 84"/>
                <a:gd name="T69" fmla="*/ 23 h 81"/>
                <a:gd name="T70" fmla="*/ 58 w 84"/>
                <a:gd name="T71" fmla="*/ 13 h 81"/>
                <a:gd name="T72" fmla="*/ 49 w 84"/>
                <a:gd name="T73" fmla="*/ 8 h 81"/>
                <a:gd name="T74" fmla="*/ 42 w 84"/>
                <a:gd name="T75"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81">
                  <a:moveTo>
                    <a:pt x="42" y="81"/>
                  </a:moveTo>
                  <a:lnTo>
                    <a:pt x="42" y="81"/>
                  </a:lnTo>
                  <a:lnTo>
                    <a:pt x="34" y="80"/>
                  </a:lnTo>
                  <a:lnTo>
                    <a:pt x="26" y="78"/>
                  </a:lnTo>
                  <a:lnTo>
                    <a:pt x="19" y="73"/>
                  </a:lnTo>
                  <a:lnTo>
                    <a:pt x="13" y="69"/>
                  </a:lnTo>
                  <a:lnTo>
                    <a:pt x="8" y="63"/>
                  </a:lnTo>
                  <a:lnTo>
                    <a:pt x="4" y="56"/>
                  </a:lnTo>
                  <a:lnTo>
                    <a:pt x="1" y="49"/>
                  </a:lnTo>
                  <a:lnTo>
                    <a:pt x="0" y="40"/>
                  </a:lnTo>
                  <a:lnTo>
                    <a:pt x="0" y="40"/>
                  </a:lnTo>
                  <a:lnTo>
                    <a:pt x="1" y="32"/>
                  </a:lnTo>
                  <a:lnTo>
                    <a:pt x="4" y="25"/>
                  </a:lnTo>
                  <a:lnTo>
                    <a:pt x="8" y="19"/>
                  </a:lnTo>
                  <a:lnTo>
                    <a:pt x="13" y="12"/>
                  </a:lnTo>
                  <a:lnTo>
                    <a:pt x="19" y="8"/>
                  </a:lnTo>
                  <a:lnTo>
                    <a:pt x="26" y="3"/>
                  </a:lnTo>
                  <a:lnTo>
                    <a:pt x="34" y="1"/>
                  </a:lnTo>
                  <a:lnTo>
                    <a:pt x="42" y="0"/>
                  </a:lnTo>
                  <a:lnTo>
                    <a:pt x="42" y="0"/>
                  </a:lnTo>
                  <a:lnTo>
                    <a:pt x="51" y="1"/>
                  </a:lnTo>
                  <a:lnTo>
                    <a:pt x="58" y="3"/>
                  </a:lnTo>
                  <a:lnTo>
                    <a:pt x="66" y="8"/>
                  </a:lnTo>
                  <a:lnTo>
                    <a:pt x="72" y="12"/>
                  </a:lnTo>
                  <a:lnTo>
                    <a:pt x="78" y="19"/>
                  </a:lnTo>
                  <a:lnTo>
                    <a:pt x="81" y="25"/>
                  </a:lnTo>
                  <a:lnTo>
                    <a:pt x="84" y="32"/>
                  </a:lnTo>
                  <a:lnTo>
                    <a:pt x="84" y="40"/>
                  </a:lnTo>
                  <a:lnTo>
                    <a:pt x="84" y="40"/>
                  </a:lnTo>
                  <a:lnTo>
                    <a:pt x="84" y="49"/>
                  </a:lnTo>
                  <a:lnTo>
                    <a:pt x="81" y="56"/>
                  </a:lnTo>
                  <a:lnTo>
                    <a:pt x="78" y="63"/>
                  </a:lnTo>
                  <a:lnTo>
                    <a:pt x="72" y="69"/>
                  </a:lnTo>
                  <a:lnTo>
                    <a:pt x="66" y="73"/>
                  </a:lnTo>
                  <a:lnTo>
                    <a:pt x="58" y="78"/>
                  </a:lnTo>
                  <a:lnTo>
                    <a:pt x="51" y="80"/>
                  </a:lnTo>
                  <a:lnTo>
                    <a:pt x="42" y="81"/>
                  </a:lnTo>
                  <a:lnTo>
                    <a:pt x="42" y="81"/>
                  </a:lnTo>
                  <a:close/>
                  <a:moveTo>
                    <a:pt x="42" y="7"/>
                  </a:moveTo>
                  <a:lnTo>
                    <a:pt x="42" y="7"/>
                  </a:lnTo>
                  <a:lnTo>
                    <a:pt x="36" y="8"/>
                  </a:lnTo>
                  <a:lnTo>
                    <a:pt x="31" y="10"/>
                  </a:lnTo>
                  <a:lnTo>
                    <a:pt x="27" y="13"/>
                  </a:lnTo>
                  <a:lnTo>
                    <a:pt x="23" y="17"/>
                  </a:lnTo>
                  <a:lnTo>
                    <a:pt x="21" y="23"/>
                  </a:lnTo>
                  <a:lnTo>
                    <a:pt x="19" y="29"/>
                  </a:lnTo>
                  <a:lnTo>
                    <a:pt x="17" y="35"/>
                  </a:lnTo>
                  <a:lnTo>
                    <a:pt x="17" y="40"/>
                  </a:lnTo>
                  <a:lnTo>
                    <a:pt x="17" y="40"/>
                  </a:lnTo>
                  <a:lnTo>
                    <a:pt x="17" y="46"/>
                  </a:lnTo>
                  <a:lnTo>
                    <a:pt x="19" y="52"/>
                  </a:lnTo>
                  <a:lnTo>
                    <a:pt x="21" y="58"/>
                  </a:lnTo>
                  <a:lnTo>
                    <a:pt x="23" y="64"/>
                  </a:lnTo>
                  <a:lnTo>
                    <a:pt x="27" y="68"/>
                  </a:lnTo>
                  <a:lnTo>
                    <a:pt x="31" y="71"/>
                  </a:lnTo>
                  <a:lnTo>
                    <a:pt x="36" y="73"/>
                  </a:lnTo>
                  <a:lnTo>
                    <a:pt x="42" y="74"/>
                  </a:lnTo>
                  <a:lnTo>
                    <a:pt x="42" y="74"/>
                  </a:lnTo>
                  <a:lnTo>
                    <a:pt x="49" y="73"/>
                  </a:lnTo>
                  <a:lnTo>
                    <a:pt x="54" y="71"/>
                  </a:lnTo>
                  <a:lnTo>
                    <a:pt x="58" y="68"/>
                  </a:lnTo>
                  <a:lnTo>
                    <a:pt x="62" y="64"/>
                  </a:lnTo>
                  <a:lnTo>
                    <a:pt x="65" y="58"/>
                  </a:lnTo>
                  <a:lnTo>
                    <a:pt x="66" y="52"/>
                  </a:lnTo>
                  <a:lnTo>
                    <a:pt x="67" y="46"/>
                  </a:lnTo>
                  <a:lnTo>
                    <a:pt x="68" y="40"/>
                  </a:lnTo>
                  <a:lnTo>
                    <a:pt x="68" y="40"/>
                  </a:lnTo>
                  <a:lnTo>
                    <a:pt x="67" y="35"/>
                  </a:lnTo>
                  <a:lnTo>
                    <a:pt x="66" y="29"/>
                  </a:lnTo>
                  <a:lnTo>
                    <a:pt x="65" y="23"/>
                  </a:lnTo>
                  <a:lnTo>
                    <a:pt x="62" y="17"/>
                  </a:lnTo>
                  <a:lnTo>
                    <a:pt x="58" y="13"/>
                  </a:lnTo>
                  <a:lnTo>
                    <a:pt x="54" y="10"/>
                  </a:lnTo>
                  <a:lnTo>
                    <a:pt x="49" y="8"/>
                  </a:lnTo>
                  <a:lnTo>
                    <a:pt x="42" y="7"/>
                  </a:lnTo>
                  <a:lnTo>
                    <a:pt x="42" y="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5" name="Freeform 19"/>
            <p:cNvSpPr>
              <a:spLocks/>
            </p:cNvSpPr>
            <p:nvPr userDrawn="1"/>
          </p:nvSpPr>
          <p:spPr bwMode="auto">
            <a:xfrm>
              <a:off x="4879" y="2819"/>
              <a:ext cx="85" cy="79"/>
            </a:xfrm>
            <a:custGeom>
              <a:avLst/>
              <a:gdLst>
                <a:gd name="T0" fmla="*/ 66 w 85"/>
                <a:gd name="T1" fmla="*/ 19 h 79"/>
                <a:gd name="T2" fmla="*/ 66 w 85"/>
                <a:gd name="T3" fmla="*/ 19 h 79"/>
                <a:gd name="T4" fmla="*/ 66 w 85"/>
                <a:gd name="T5" fmla="*/ 11 h 79"/>
                <a:gd name="T6" fmla="*/ 64 w 85"/>
                <a:gd name="T7" fmla="*/ 7 h 79"/>
                <a:gd name="T8" fmla="*/ 63 w 85"/>
                <a:gd name="T9" fmla="*/ 6 h 79"/>
                <a:gd name="T10" fmla="*/ 61 w 85"/>
                <a:gd name="T11" fmla="*/ 5 h 79"/>
                <a:gd name="T12" fmla="*/ 54 w 85"/>
                <a:gd name="T13" fmla="*/ 5 h 79"/>
                <a:gd name="T14" fmla="*/ 54 w 85"/>
                <a:gd name="T15" fmla="*/ 0 h 79"/>
                <a:gd name="T16" fmla="*/ 85 w 85"/>
                <a:gd name="T17" fmla="*/ 0 h 79"/>
                <a:gd name="T18" fmla="*/ 85 w 85"/>
                <a:gd name="T19" fmla="*/ 5 h 79"/>
                <a:gd name="T20" fmla="*/ 85 w 85"/>
                <a:gd name="T21" fmla="*/ 5 h 79"/>
                <a:gd name="T22" fmla="*/ 78 w 85"/>
                <a:gd name="T23" fmla="*/ 5 h 79"/>
                <a:gd name="T24" fmla="*/ 76 w 85"/>
                <a:gd name="T25" fmla="*/ 6 h 79"/>
                <a:gd name="T26" fmla="*/ 75 w 85"/>
                <a:gd name="T27" fmla="*/ 7 h 79"/>
                <a:gd name="T28" fmla="*/ 73 w 85"/>
                <a:gd name="T29" fmla="*/ 11 h 79"/>
                <a:gd name="T30" fmla="*/ 73 w 85"/>
                <a:gd name="T31" fmla="*/ 19 h 79"/>
                <a:gd name="T32" fmla="*/ 73 w 85"/>
                <a:gd name="T33" fmla="*/ 79 h 79"/>
                <a:gd name="T34" fmla="*/ 69 w 85"/>
                <a:gd name="T35" fmla="*/ 79 h 79"/>
                <a:gd name="T36" fmla="*/ 17 w 85"/>
                <a:gd name="T37" fmla="*/ 17 h 79"/>
                <a:gd name="T38" fmla="*/ 17 w 85"/>
                <a:gd name="T39" fmla="*/ 58 h 79"/>
                <a:gd name="T40" fmla="*/ 17 w 85"/>
                <a:gd name="T41" fmla="*/ 58 h 79"/>
                <a:gd name="T42" fmla="*/ 18 w 85"/>
                <a:gd name="T43" fmla="*/ 66 h 79"/>
                <a:gd name="T44" fmla="*/ 19 w 85"/>
                <a:gd name="T45" fmla="*/ 70 h 79"/>
                <a:gd name="T46" fmla="*/ 21 w 85"/>
                <a:gd name="T47" fmla="*/ 71 h 79"/>
                <a:gd name="T48" fmla="*/ 23 w 85"/>
                <a:gd name="T49" fmla="*/ 72 h 79"/>
                <a:gd name="T50" fmla="*/ 29 w 85"/>
                <a:gd name="T51" fmla="*/ 72 h 79"/>
                <a:gd name="T52" fmla="*/ 29 w 85"/>
                <a:gd name="T53" fmla="*/ 77 h 79"/>
                <a:gd name="T54" fmla="*/ 0 w 85"/>
                <a:gd name="T55" fmla="*/ 77 h 79"/>
                <a:gd name="T56" fmla="*/ 0 w 85"/>
                <a:gd name="T57" fmla="*/ 72 h 79"/>
                <a:gd name="T58" fmla="*/ 0 w 85"/>
                <a:gd name="T59" fmla="*/ 72 h 79"/>
                <a:gd name="T60" fmla="*/ 6 w 85"/>
                <a:gd name="T61" fmla="*/ 72 h 79"/>
                <a:gd name="T62" fmla="*/ 8 w 85"/>
                <a:gd name="T63" fmla="*/ 71 h 79"/>
                <a:gd name="T64" fmla="*/ 9 w 85"/>
                <a:gd name="T65" fmla="*/ 70 h 79"/>
                <a:gd name="T66" fmla="*/ 11 w 85"/>
                <a:gd name="T67" fmla="*/ 66 h 79"/>
                <a:gd name="T68" fmla="*/ 11 w 85"/>
                <a:gd name="T69" fmla="*/ 58 h 79"/>
                <a:gd name="T70" fmla="*/ 11 w 85"/>
                <a:gd name="T71" fmla="*/ 19 h 79"/>
                <a:gd name="T72" fmla="*/ 11 w 85"/>
                <a:gd name="T73" fmla="*/ 19 h 79"/>
                <a:gd name="T74" fmla="*/ 11 w 85"/>
                <a:gd name="T75" fmla="*/ 11 h 79"/>
                <a:gd name="T76" fmla="*/ 9 w 85"/>
                <a:gd name="T77" fmla="*/ 7 h 79"/>
                <a:gd name="T78" fmla="*/ 8 w 85"/>
                <a:gd name="T79" fmla="*/ 6 h 79"/>
                <a:gd name="T80" fmla="*/ 6 w 85"/>
                <a:gd name="T81" fmla="*/ 5 h 79"/>
                <a:gd name="T82" fmla="*/ 0 w 85"/>
                <a:gd name="T83" fmla="*/ 5 h 79"/>
                <a:gd name="T84" fmla="*/ 0 w 85"/>
                <a:gd name="T85" fmla="*/ 0 h 79"/>
                <a:gd name="T86" fmla="*/ 24 w 85"/>
                <a:gd name="T87" fmla="*/ 0 h 79"/>
                <a:gd name="T88" fmla="*/ 66 w 85"/>
                <a:gd name="T89" fmla="*/ 51 h 79"/>
                <a:gd name="T90" fmla="*/ 66 w 85"/>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5" h="79">
                  <a:moveTo>
                    <a:pt x="66" y="19"/>
                  </a:moveTo>
                  <a:lnTo>
                    <a:pt x="66" y="19"/>
                  </a:lnTo>
                  <a:lnTo>
                    <a:pt x="66" y="11"/>
                  </a:lnTo>
                  <a:lnTo>
                    <a:pt x="64" y="7"/>
                  </a:lnTo>
                  <a:lnTo>
                    <a:pt x="63" y="6"/>
                  </a:lnTo>
                  <a:lnTo>
                    <a:pt x="61" y="5"/>
                  </a:lnTo>
                  <a:lnTo>
                    <a:pt x="54" y="5"/>
                  </a:lnTo>
                  <a:lnTo>
                    <a:pt x="54" y="0"/>
                  </a:lnTo>
                  <a:lnTo>
                    <a:pt x="85" y="0"/>
                  </a:lnTo>
                  <a:lnTo>
                    <a:pt x="85" y="5"/>
                  </a:lnTo>
                  <a:lnTo>
                    <a:pt x="85" y="5"/>
                  </a:lnTo>
                  <a:lnTo>
                    <a:pt x="78" y="5"/>
                  </a:lnTo>
                  <a:lnTo>
                    <a:pt x="76" y="6"/>
                  </a:lnTo>
                  <a:lnTo>
                    <a:pt x="75" y="7"/>
                  </a:lnTo>
                  <a:lnTo>
                    <a:pt x="73" y="11"/>
                  </a:lnTo>
                  <a:lnTo>
                    <a:pt x="73" y="19"/>
                  </a:lnTo>
                  <a:lnTo>
                    <a:pt x="73" y="79"/>
                  </a:lnTo>
                  <a:lnTo>
                    <a:pt x="69" y="79"/>
                  </a:lnTo>
                  <a:lnTo>
                    <a:pt x="17" y="17"/>
                  </a:lnTo>
                  <a:lnTo>
                    <a:pt x="17" y="58"/>
                  </a:lnTo>
                  <a:lnTo>
                    <a:pt x="17" y="58"/>
                  </a:lnTo>
                  <a:lnTo>
                    <a:pt x="18" y="66"/>
                  </a:lnTo>
                  <a:lnTo>
                    <a:pt x="19" y="70"/>
                  </a:lnTo>
                  <a:lnTo>
                    <a:pt x="21" y="71"/>
                  </a:lnTo>
                  <a:lnTo>
                    <a:pt x="23" y="72"/>
                  </a:lnTo>
                  <a:lnTo>
                    <a:pt x="29" y="72"/>
                  </a:lnTo>
                  <a:lnTo>
                    <a:pt x="29" y="77"/>
                  </a:lnTo>
                  <a:lnTo>
                    <a:pt x="0" y="77"/>
                  </a:lnTo>
                  <a:lnTo>
                    <a:pt x="0" y="72"/>
                  </a:lnTo>
                  <a:lnTo>
                    <a:pt x="0" y="72"/>
                  </a:lnTo>
                  <a:lnTo>
                    <a:pt x="6" y="72"/>
                  </a:lnTo>
                  <a:lnTo>
                    <a:pt x="8" y="71"/>
                  </a:lnTo>
                  <a:lnTo>
                    <a:pt x="9" y="70"/>
                  </a:lnTo>
                  <a:lnTo>
                    <a:pt x="11" y="66"/>
                  </a:lnTo>
                  <a:lnTo>
                    <a:pt x="11" y="58"/>
                  </a:lnTo>
                  <a:lnTo>
                    <a:pt x="11" y="19"/>
                  </a:lnTo>
                  <a:lnTo>
                    <a:pt x="11" y="19"/>
                  </a:lnTo>
                  <a:lnTo>
                    <a:pt x="11" y="11"/>
                  </a:lnTo>
                  <a:lnTo>
                    <a:pt x="9" y="7"/>
                  </a:lnTo>
                  <a:lnTo>
                    <a:pt x="8" y="6"/>
                  </a:lnTo>
                  <a:lnTo>
                    <a:pt x="6" y="5"/>
                  </a:lnTo>
                  <a:lnTo>
                    <a:pt x="0" y="5"/>
                  </a:lnTo>
                  <a:lnTo>
                    <a:pt x="0" y="0"/>
                  </a:lnTo>
                  <a:lnTo>
                    <a:pt x="24" y="0"/>
                  </a:lnTo>
                  <a:lnTo>
                    <a:pt x="66" y="51"/>
                  </a:lnTo>
                  <a:lnTo>
                    <a:pt x="66"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6" name="Freeform 20"/>
            <p:cNvSpPr>
              <a:spLocks/>
            </p:cNvSpPr>
            <p:nvPr userDrawn="1"/>
          </p:nvSpPr>
          <p:spPr bwMode="auto">
            <a:xfrm>
              <a:off x="5010" y="2819"/>
              <a:ext cx="95" cy="77"/>
            </a:xfrm>
            <a:custGeom>
              <a:avLst/>
              <a:gdLst>
                <a:gd name="T0" fmla="*/ 78 w 95"/>
                <a:gd name="T1" fmla="*/ 65 h 77"/>
                <a:gd name="T2" fmla="*/ 87 w 95"/>
                <a:gd name="T3" fmla="*/ 70 h 77"/>
                <a:gd name="T4" fmla="*/ 95 w 95"/>
                <a:gd name="T5" fmla="*/ 72 h 77"/>
                <a:gd name="T6" fmla="*/ 54 w 95"/>
                <a:gd name="T7" fmla="*/ 77 h 77"/>
                <a:gd name="T8" fmla="*/ 54 w 95"/>
                <a:gd name="T9" fmla="*/ 72 h 77"/>
                <a:gd name="T10" fmla="*/ 60 w 95"/>
                <a:gd name="T11" fmla="*/ 71 h 77"/>
                <a:gd name="T12" fmla="*/ 58 w 95"/>
                <a:gd name="T13" fmla="*/ 65 h 77"/>
                <a:gd name="T14" fmla="*/ 28 w 95"/>
                <a:gd name="T15" fmla="*/ 42 h 77"/>
                <a:gd name="T16" fmla="*/ 28 w 95"/>
                <a:gd name="T17" fmla="*/ 58 h 77"/>
                <a:gd name="T18" fmla="*/ 30 w 95"/>
                <a:gd name="T19" fmla="*/ 70 h 77"/>
                <a:gd name="T20" fmla="*/ 33 w 95"/>
                <a:gd name="T21" fmla="*/ 72 h 77"/>
                <a:gd name="T22" fmla="*/ 40 w 95"/>
                <a:gd name="T23" fmla="*/ 77 h 77"/>
                <a:gd name="T24" fmla="*/ 0 w 95"/>
                <a:gd name="T25" fmla="*/ 72 h 77"/>
                <a:gd name="T26" fmla="*/ 6 w 95"/>
                <a:gd name="T27" fmla="*/ 72 h 77"/>
                <a:gd name="T28" fmla="*/ 9 w 95"/>
                <a:gd name="T29" fmla="*/ 70 h 77"/>
                <a:gd name="T30" fmla="*/ 12 w 95"/>
                <a:gd name="T31" fmla="*/ 58 h 77"/>
                <a:gd name="T32" fmla="*/ 12 w 95"/>
                <a:gd name="T33" fmla="*/ 19 h 77"/>
                <a:gd name="T34" fmla="*/ 9 w 95"/>
                <a:gd name="T35" fmla="*/ 7 h 77"/>
                <a:gd name="T36" fmla="*/ 6 w 95"/>
                <a:gd name="T37" fmla="*/ 5 h 77"/>
                <a:gd name="T38" fmla="*/ 0 w 95"/>
                <a:gd name="T39" fmla="*/ 0 h 77"/>
                <a:gd name="T40" fmla="*/ 40 w 95"/>
                <a:gd name="T41" fmla="*/ 5 h 77"/>
                <a:gd name="T42" fmla="*/ 33 w 95"/>
                <a:gd name="T43" fmla="*/ 5 h 77"/>
                <a:gd name="T44" fmla="*/ 30 w 95"/>
                <a:gd name="T45" fmla="*/ 7 h 77"/>
                <a:gd name="T46" fmla="*/ 28 w 95"/>
                <a:gd name="T47" fmla="*/ 19 h 77"/>
                <a:gd name="T48" fmla="*/ 54 w 95"/>
                <a:gd name="T49" fmla="*/ 14 h 77"/>
                <a:gd name="T50" fmla="*/ 57 w 95"/>
                <a:gd name="T51" fmla="*/ 12 h 77"/>
                <a:gd name="T52" fmla="*/ 60 w 95"/>
                <a:gd name="T53" fmla="*/ 7 h 77"/>
                <a:gd name="T54" fmla="*/ 58 w 95"/>
                <a:gd name="T55" fmla="*/ 5 h 77"/>
                <a:gd name="T56" fmla="*/ 55 w 95"/>
                <a:gd name="T57" fmla="*/ 0 h 77"/>
                <a:gd name="T58" fmla="*/ 85 w 95"/>
                <a:gd name="T59" fmla="*/ 5 h 77"/>
                <a:gd name="T60" fmla="*/ 78 w 95"/>
                <a:gd name="T61" fmla="*/ 5 h 77"/>
                <a:gd name="T62" fmla="*/ 67 w 95"/>
                <a:gd name="T63" fmla="*/ 10 h 77"/>
                <a:gd name="T64" fmla="*/ 44 w 95"/>
                <a:gd name="T65" fmla="*/ 2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5" h="77">
                  <a:moveTo>
                    <a:pt x="78" y="65"/>
                  </a:moveTo>
                  <a:lnTo>
                    <a:pt x="78" y="65"/>
                  </a:lnTo>
                  <a:lnTo>
                    <a:pt x="83" y="68"/>
                  </a:lnTo>
                  <a:lnTo>
                    <a:pt x="87" y="70"/>
                  </a:lnTo>
                  <a:lnTo>
                    <a:pt x="91" y="72"/>
                  </a:lnTo>
                  <a:lnTo>
                    <a:pt x="95" y="72"/>
                  </a:lnTo>
                  <a:lnTo>
                    <a:pt x="95" y="77"/>
                  </a:lnTo>
                  <a:lnTo>
                    <a:pt x="54" y="77"/>
                  </a:lnTo>
                  <a:lnTo>
                    <a:pt x="54" y="72"/>
                  </a:lnTo>
                  <a:lnTo>
                    <a:pt x="54" y="72"/>
                  </a:lnTo>
                  <a:lnTo>
                    <a:pt x="57" y="72"/>
                  </a:lnTo>
                  <a:lnTo>
                    <a:pt x="60" y="71"/>
                  </a:lnTo>
                  <a:lnTo>
                    <a:pt x="60" y="69"/>
                  </a:lnTo>
                  <a:lnTo>
                    <a:pt x="58" y="65"/>
                  </a:lnTo>
                  <a:lnTo>
                    <a:pt x="33" y="38"/>
                  </a:lnTo>
                  <a:lnTo>
                    <a:pt x="28" y="42"/>
                  </a:lnTo>
                  <a:lnTo>
                    <a:pt x="28" y="58"/>
                  </a:lnTo>
                  <a:lnTo>
                    <a:pt x="28" y="58"/>
                  </a:lnTo>
                  <a:lnTo>
                    <a:pt x="28" y="66"/>
                  </a:lnTo>
                  <a:lnTo>
                    <a:pt x="30" y="70"/>
                  </a:lnTo>
                  <a:lnTo>
                    <a:pt x="31" y="71"/>
                  </a:lnTo>
                  <a:lnTo>
                    <a:pt x="33" y="72"/>
                  </a:lnTo>
                  <a:lnTo>
                    <a:pt x="40" y="72"/>
                  </a:lnTo>
                  <a:lnTo>
                    <a:pt x="40" y="77"/>
                  </a:lnTo>
                  <a:lnTo>
                    <a:pt x="0" y="77"/>
                  </a:lnTo>
                  <a:lnTo>
                    <a:pt x="0" y="72"/>
                  </a:lnTo>
                  <a:lnTo>
                    <a:pt x="0" y="72"/>
                  </a:lnTo>
                  <a:lnTo>
                    <a:pt x="6" y="72"/>
                  </a:lnTo>
                  <a:lnTo>
                    <a:pt x="8" y="71"/>
                  </a:lnTo>
                  <a:lnTo>
                    <a:pt x="9" y="70"/>
                  </a:lnTo>
                  <a:lnTo>
                    <a:pt x="12" y="66"/>
                  </a:lnTo>
                  <a:lnTo>
                    <a:pt x="12" y="58"/>
                  </a:lnTo>
                  <a:lnTo>
                    <a:pt x="12" y="19"/>
                  </a:lnTo>
                  <a:lnTo>
                    <a:pt x="12" y="19"/>
                  </a:lnTo>
                  <a:lnTo>
                    <a:pt x="12" y="11"/>
                  </a:lnTo>
                  <a:lnTo>
                    <a:pt x="9" y="7"/>
                  </a:lnTo>
                  <a:lnTo>
                    <a:pt x="8" y="6"/>
                  </a:lnTo>
                  <a:lnTo>
                    <a:pt x="6" y="5"/>
                  </a:lnTo>
                  <a:lnTo>
                    <a:pt x="0" y="5"/>
                  </a:lnTo>
                  <a:lnTo>
                    <a:pt x="0" y="0"/>
                  </a:lnTo>
                  <a:lnTo>
                    <a:pt x="40" y="0"/>
                  </a:lnTo>
                  <a:lnTo>
                    <a:pt x="40" y="5"/>
                  </a:lnTo>
                  <a:lnTo>
                    <a:pt x="40" y="5"/>
                  </a:lnTo>
                  <a:lnTo>
                    <a:pt x="33" y="5"/>
                  </a:lnTo>
                  <a:lnTo>
                    <a:pt x="31" y="6"/>
                  </a:lnTo>
                  <a:lnTo>
                    <a:pt x="30" y="7"/>
                  </a:lnTo>
                  <a:lnTo>
                    <a:pt x="28" y="11"/>
                  </a:lnTo>
                  <a:lnTo>
                    <a:pt x="28" y="19"/>
                  </a:lnTo>
                  <a:lnTo>
                    <a:pt x="28" y="36"/>
                  </a:lnTo>
                  <a:lnTo>
                    <a:pt x="54" y="14"/>
                  </a:lnTo>
                  <a:lnTo>
                    <a:pt x="54" y="14"/>
                  </a:lnTo>
                  <a:lnTo>
                    <a:pt x="57" y="12"/>
                  </a:lnTo>
                  <a:lnTo>
                    <a:pt x="59" y="9"/>
                  </a:lnTo>
                  <a:lnTo>
                    <a:pt x="60" y="7"/>
                  </a:lnTo>
                  <a:lnTo>
                    <a:pt x="59" y="6"/>
                  </a:lnTo>
                  <a:lnTo>
                    <a:pt x="58" y="5"/>
                  </a:lnTo>
                  <a:lnTo>
                    <a:pt x="55" y="5"/>
                  </a:lnTo>
                  <a:lnTo>
                    <a:pt x="55" y="0"/>
                  </a:lnTo>
                  <a:lnTo>
                    <a:pt x="85" y="0"/>
                  </a:lnTo>
                  <a:lnTo>
                    <a:pt x="85" y="5"/>
                  </a:lnTo>
                  <a:lnTo>
                    <a:pt x="85" y="5"/>
                  </a:lnTo>
                  <a:lnTo>
                    <a:pt x="78" y="5"/>
                  </a:lnTo>
                  <a:lnTo>
                    <a:pt x="72" y="7"/>
                  </a:lnTo>
                  <a:lnTo>
                    <a:pt x="67" y="10"/>
                  </a:lnTo>
                  <a:lnTo>
                    <a:pt x="61" y="14"/>
                  </a:lnTo>
                  <a:lnTo>
                    <a:pt x="44" y="29"/>
                  </a:lnTo>
                  <a:lnTo>
                    <a:pt x="78" y="6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7" name="Freeform 21"/>
            <p:cNvSpPr>
              <a:spLocks noEditPoints="1"/>
            </p:cNvSpPr>
            <p:nvPr userDrawn="1"/>
          </p:nvSpPr>
          <p:spPr bwMode="auto">
            <a:xfrm>
              <a:off x="5109"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2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3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9 w 89"/>
                <a:gd name="T71" fmla="*/ 24 h 79"/>
                <a:gd name="T72" fmla="*/ 29 w 89"/>
                <a:gd name="T73" fmla="*/ 48 h 79"/>
                <a:gd name="T74" fmla="*/ 49 w 89"/>
                <a:gd name="T75" fmla="*/ 48 h 79"/>
                <a:gd name="T76" fmla="*/ 39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2" y="74"/>
                  </a:lnTo>
                  <a:lnTo>
                    <a:pt x="89" y="74"/>
                  </a:lnTo>
                  <a:lnTo>
                    <a:pt x="89" y="79"/>
                  </a:lnTo>
                  <a:lnTo>
                    <a:pt x="47" y="79"/>
                  </a:lnTo>
                  <a:lnTo>
                    <a:pt x="47" y="74"/>
                  </a:lnTo>
                  <a:lnTo>
                    <a:pt x="47" y="74"/>
                  </a:lnTo>
                  <a:lnTo>
                    <a:pt x="53" y="74"/>
                  </a:lnTo>
                  <a:lnTo>
                    <a:pt x="58" y="72"/>
                  </a:lnTo>
                  <a:lnTo>
                    <a:pt x="58" y="71"/>
                  </a:lnTo>
                  <a:lnTo>
                    <a:pt x="58" y="69"/>
                  </a:lnTo>
                  <a:lnTo>
                    <a:pt x="57" y="65"/>
                  </a:lnTo>
                  <a:lnTo>
                    <a:pt x="51" y="53"/>
                  </a:lnTo>
                  <a:lnTo>
                    <a:pt x="27" y="53"/>
                  </a:lnTo>
                  <a:lnTo>
                    <a:pt x="21" y="65"/>
                  </a:lnTo>
                  <a:close/>
                  <a:moveTo>
                    <a:pt x="39" y="24"/>
                  </a:moveTo>
                  <a:lnTo>
                    <a:pt x="29" y="48"/>
                  </a:lnTo>
                  <a:lnTo>
                    <a:pt x="49" y="48"/>
                  </a:lnTo>
                  <a:lnTo>
                    <a:pt x="39"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8" name="Freeform 22"/>
            <p:cNvSpPr>
              <a:spLocks/>
            </p:cNvSpPr>
            <p:nvPr userDrawn="1"/>
          </p:nvSpPr>
          <p:spPr bwMode="auto">
            <a:xfrm>
              <a:off x="5207" y="2819"/>
              <a:ext cx="86" cy="79"/>
            </a:xfrm>
            <a:custGeom>
              <a:avLst/>
              <a:gdLst>
                <a:gd name="T0" fmla="*/ 67 w 86"/>
                <a:gd name="T1" fmla="*/ 19 h 79"/>
                <a:gd name="T2" fmla="*/ 67 w 86"/>
                <a:gd name="T3" fmla="*/ 19 h 79"/>
                <a:gd name="T4" fmla="*/ 67 w 86"/>
                <a:gd name="T5" fmla="*/ 11 h 79"/>
                <a:gd name="T6" fmla="*/ 65 w 86"/>
                <a:gd name="T7" fmla="*/ 7 h 79"/>
                <a:gd name="T8" fmla="*/ 64 w 86"/>
                <a:gd name="T9" fmla="*/ 6 h 79"/>
                <a:gd name="T10" fmla="*/ 62 w 86"/>
                <a:gd name="T11" fmla="*/ 5 h 79"/>
                <a:gd name="T12" fmla="*/ 55 w 86"/>
                <a:gd name="T13" fmla="*/ 5 h 79"/>
                <a:gd name="T14" fmla="*/ 55 w 86"/>
                <a:gd name="T15" fmla="*/ 0 h 79"/>
                <a:gd name="T16" fmla="*/ 86 w 86"/>
                <a:gd name="T17" fmla="*/ 0 h 79"/>
                <a:gd name="T18" fmla="*/ 86 w 86"/>
                <a:gd name="T19" fmla="*/ 5 h 79"/>
                <a:gd name="T20" fmla="*/ 86 w 86"/>
                <a:gd name="T21" fmla="*/ 5 h 79"/>
                <a:gd name="T22" fmla="*/ 79 w 86"/>
                <a:gd name="T23" fmla="*/ 5 h 79"/>
                <a:gd name="T24" fmla="*/ 77 w 86"/>
                <a:gd name="T25" fmla="*/ 6 h 79"/>
                <a:gd name="T26" fmla="*/ 75 w 86"/>
                <a:gd name="T27" fmla="*/ 7 h 79"/>
                <a:gd name="T28" fmla="*/ 74 w 86"/>
                <a:gd name="T29" fmla="*/ 11 h 79"/>
                <a:gd name="T30" fmla="*/ 73 w 86"/>
                <a:gd name="T31" fmla="*/ 19 h 79"/>
                <a:gd name="T32" fmla="*/ 73 w 86"/>
                <a:gd name="T33" fmla="*/ 79 h 79"/>
                <a:gd name="T34" fmla="*/ 70 w 86"/>
                <a:gd name="T35" fmla="*/ 79 h 79"/>
                <a:gd name="T36" fmla="*/ 18 w 86"/>
                <a:gd name="T37" fmla="*/ 17 h 79"/>
                <a:gd name="T38" fmla="*/ 18 w 86"/>
                <a:gd name="T39" fmla="*/ 58 h 79"/>
                <a:gd name="T40" fmla="*/ 18 w 86"/>
                <a:gd name="T41" fmla="*/ 58 h 79"/>
                <a:gd name="T42" fmla="*/ 18 w 86"/>
                <a:gd name="T43" fmla="*/ 66 h 79"/>
                <a:gd name="T44" fmla="*/ 20 w 86"/>
                <a:gd name="T45" fmla="*/ 70 h 79"/>
                <a:gd name="T46" fmla="*/ 21 w 86"/>
                <a:gd name="T47" fmla="*/ 71 h 79"/>
                <a:gd name="T48" fmla="*/ 23 w 86"/>
                <a:gd name="T49" fmla="*/ 72 h 79"/>
                <a:gd name="T50" fmla="*/ 30 w 86"/>
                <a:gd name="T51" fmla="*/ 72 h 79"/>
                <a:gd name="T52" fmla="*/ 30 w 86"/>
                <a:gd name="T53" fmla="*/ 77 h 79"/>
                <a:gd name="T54" fmla="*/ 0 w 86"/>
                <a:gd name="T55" fmla="*/ 77 h 79"/>
                <a:gd name="T56" fmla="*/ 0 w 86"/>
                <a:gd name="T57" fmla="*/ 72 h 79"/>
                <a:gd name="T58" fmla="*/ 0 w 86"/>
                <a:gd name="T59" fmla="*/ 72 h 79"/>
                <a:gd name="T60" fmla="*/ 6 w 86"/>
                <a:gd name="T61" fmla="*/ 72 h 79"/>
                <a:gd name="T62" fmla="*/ 8 w 86"/>
                <a:gd name="T63" fmla="*/ 71 h 79"/>
                <a:gd name="T64" fmla="*/ 10 w 86"/>
                <a:gd name="T65" fmla="*/ 70 h 79"/>
                <a:gd name="T66" fmla="*/ 11 w 86"/>
                <a:gd name="T67" fmla="*/ 66 h 79"/>
                <a:gd name="T68" fmla="*/ 12 w 86"/>
                <a:gd name="T69" fmla="*/ 58 h 79"/>
                <a:gd name="T70" fmla="*/ 12 w 86"/>
                <a:gd name="T71" fmla="*/ 19 h 79"/>
                <a:gd name="T72" fmla="*/ 12 w 86"/>
                <a:gd name="T73" fmla="*/ 19 h 79"/>
                <a:gd name="T74" fmla="*/ 11 w 86"/>
                <a:gd name="T75" fmla="*/ 11 h 79"/>
                <a:gd name="T76" fmla="*/ 10 w 86"/>
                <a:gd name="T77" fmla="*/ 7 h 79"/>
                <a:gd name="T78" fmla="*/ 8 w 86"/>
                <a:gd name="T79" fmla="*/ 6 h 79"/>
                <a:gd name="T80" fmla="*/ 6 w 86"/>
                <a:gd name="T81" fmla="*/ 5 h 79"/>
                <a:gd name="T82" fmla="*/ 0 w 86"/>
                <a:gd name="T83" fmla="*/ 5 h 79"/>
                <a:gd name="T84" fmla="*/ 0 w 86"/>
                <a:gd name="T85" fmla="*/ 0 h 79"/>
                <a:gd name="T86" fmla="*/ 25 w 86"/>
                <a:gd name="T87" fmla="*/ 0 h 79"/>
                <a:gd name="T88" fmla="*/ 67 w 86"/>
                <a:gd name="T89" fmla="*/ 51 h 79"/>
                <a:gd name="T90" fmla="*/ 67 w 86"/>
                <a:gd name="T91"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79">
                  <a:moveTo>
                    <a:pt x="67" y="19"/>
                  </a:moveTo>
                  <a:lnTo>
                    <a:pt x="67" y="19"/>
                  </a:lnTo>
                  <a:lnTo>
                    <a:pt x="67" y="11"/>
                  </a:lnTo>
                  <a:lnTo>
                    <a:pt x="65" y="7"/>
                  </a:lnTo>
                  <a:lnTo>
                    <a:pt x="64" y="6"/>
                  </a:lnTo>
                  <a:lnTo>
                    <a:pt x="62" y="5"/>
                  </a:lnTo>
                  <a:lnTo>
                    <a:pt x="55" y="5"/>
                  </a:lnTo>
                  <a:lnTo>
                    <a:pt x="55" y="0"/>
                  </a:lnTo>
                  <a:lnTo>
                    <a:pt x="86" y="0"/>
                  </a:lnTo>
                  <a:lnTo>
                    <a:pt x="86" y="5"/>
                  </a:lnTo>
                  <a:lnTo>
                    <a:pt x="86" y="5"/>
                  </a:lnTo>
                  <a:lnTo>
                    <a:pt x="79" y="5"/>
                  </a:lnTo>
                  <a:lnTo>
                    <a:pt x="77" y="6"/>
                  </a:lnTo>
                  <a:lnTo>
                    <a:pt x="75" y="7"/>
                  </a:lnTo>
                  <a:lnTo>
                    <a:pt x="74" y="11"/>
                  </a:lnTo>
                  <a:lnTo>
                    <a:pt x="73" y="19"/>
                  </a:lnTo>
                  <a:lnTo>
                    <a:pt x="73" y="79"/>
                  </a:lnTo>
                  <a:lnTo>
                    <a:pt x="70" y="79"/>
                  </a:lnTo>
                  <a:lnTo>
                    <a:pt x="18" y="17"/>
                  </a:lnTo>
                  <a:lnTo>
                    <a:pt x="18" y="58"/>
                  </a:lnTo>
                  <a:lnTo>
                    <a:pt x="18" y="58"/>
                  </a:lnTo>
                  <a:lnTo>
                    <a:pt x="18" y="66"/>
                  </a:lnTo>
                  <a:lnTo>
                    <a:pt x="20" y="70"/>
                  </a:lnTo>
                  <a:lnTo>
                    <a:pt x="21" y="71"/>
                  </a:lnTo>
                  <a:lnTo>
                    <a:pt x="23" y="72"/>
                  </a:lnTo>
                  <a:lnTo>
                    <a:pt x="30" y="72"/>
                  </a:lnTo>
                  <a:lnTo>
                    <a:pt x="30" y="77"/>
                  </a:lnTo>
                  <a:lnTo>
                    <a:pt x="0" y="77"/>
                  </a:lnTo>
                  <a:lnTo>
                    <a:pt x="0" y="72"/>
                  </a:lnTo>
                  <a:lnTo>
                    <a:pt x="0" y="72"/>
                  </a:lnTo>
                  <a:lnTo>
                    <a:pt x="6" y="72"/>
                  </a:lnTo>
                  <a:lnTo>
                    <a:pt x="8" y="71"/>
                  </a:lnTo>
                  <a:lnTo>
                    <a:pt x="10" y="70"/>
                  </a:lnTo>
                  <a:lnTo>
                    <a:pt x="11" y="66"/>
                  </a:lnTo>
                  <a:lnTo>
                    <a:pt x="12" y="58"/>
                  </a:lnTo>
                  <a:lnTo>
                    <a:pt x="12" y="19"/>
                  </a:lnTo>
                  <a:lnTo>
                    <a:pt x="12" y="19"/>
                  </a:lnTo>
                  <a:lnTo>
                    <a:pt x="11" y="11"/>
                  </a:lnTo>
                  <a:lnTo>
                    <a:pt x="10" y="7"/>
                  </a:lnTo>
                  <a:lnTo>
                    <a:pt x="8" y="6"/>
                  </a:lnTo>
                  <a:lnTo>
                    <a:pt x="6" y="5"/>
                  </a:lnTo>
                  <a:lnTo>
                    <a:pt x="0" y="5"/>
                  </a:lnTo>
                  <a:lnTo>
                    <a:pt x="0" y="0"/>
                  </a:lnTo>
                  <a:lnTo>
                    <a:pt x="25" y="0"/>
                  </a:lnTo>
                  <a:lnTo>
                    <a:pt x="67" y="51"/>
                  </a:lnTo>
                  <a:lnTo>
                    <a:pt x="67" y="19"/>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09" name="Freeform 23"/>
            <p:cNvSpPr>
              <a:spLocks/>
            </p:cNvSpPr>
            <p:nvPr userDrawn="1"/>
          </p:nvSpPr>
          <p:spPr bwMode="auto">
            <a:xfrm>
              <a:off x="5314" y="2817"/>
              <a:ext cx="52" cy="81"/>
            </a:xfrm>
            <a:custGeom>
              <a:avLst/>
              <a:gdLst>
                <a:gd name="T0" fmla="*/ 0 w 52"/>
                <a:gd name="T1" fmla="*/ 81 h 81"/>
                <a:gd name="T2" fmla="*/ 3 w 52"/>
                <a:gd name="T3" fmla="*/ 53 h 81"/>
                <a:gd name="T4" fmla="*/ 4 w 52"/>
                <a:gd name="T5" fmla="*/ 57 h 81"/>
                <a:gd name="T6" fmla="*/ 10 w 52"/>
                <a:gd name="T7" fmla="*/ 66 h 81"/>
                <a:gd name="T8" fmla="*/ 15 w 52"/>
                <a:gd name="T9" fmla="*/ 71 h 81"/>
                <a:gd name="T10" fmla="*/ 23 w 52"/>
                <a:gd name="T11" fmla="*/ 74 h 81"/>
                <a:gd name="T12" fmla="*/ 27 w 52"/>
                <a:gd name="T13" fmla="*/ 74 h 81"/>
                <a:gd name="T14" fmla="*/ 36 w 52"/>
                <a:gd name="T15" fmla="*/ 72 h 81"/>
                <a:gd name="T16" fmla="*/ 40 w 52"/>
                <a:gd name="T17" fmla="*/ 63 h 81"/>
                <a:gd name="T18" fmla="*/ 39 w 52"/>
                <a:gd name="T19" fmla="*/ 59 h 81"/>
                <a:gd name="T20" fmla="*/ 34 w 52"/>
                <a:gd name="T21" fmla="*/ 52 h 81"/>
                <a:gd name="T22" fmla="*/ 18 w 52"/>
                <a:gd name="T23" fmla="*/ 43 h 81"/>
                <a:gd name="T24" fmla="*/ 11 w 52"/>
                <a:gd name="T25" fmla="*/ 39 h 81"/>
                <a:gd name="T26" fmla="*/ 3 w 52"/>
                <a:gd name="T27" fmla="*/ 31 h 81"/>
                <a:gd name="T28" fmla="*/ 1 w 52"/>
                <a:gd name="T29" fmla="*/ 24 h 81"/>
                <a:gd name="T30" fmla="*/ 1 w 52"/>
                <a:gd name="T31" fmla="*/ 20 h 81"/>
                <a:gd name="T32" fmla="*/ 2 w 52"/>
                <a:gd name="T33" fmla="*/ 12 h 81"/>
                <a:gd name="T34" fmla="*/ 8 w 52"/>
                <a:gd name="T35" fmla="*/ 6 h 81"/>
                <a:gd name="T36" fmla="*/ 14 w 52"/>
                <a:gd name="T37" fmla="*/ 2 h 81"/>
                <a:gd name="T38" fmla="*/ 23 w 52"/>
                <a:gd name="T39" fmla="*/ 0 h 81"/>
                <a:gd name="T40" fmla="*/ 28 w 52"/>
                <a:gd name="T41" fmla="*/ 1 h 81"/>
                <a:gd name="T42" fmla="*/ 39 w 52"/>
                <a:gd name="T43" fmla="*/ 6 h 81"/>
                <a:gd name="T44" fmla="*/ 41 w 52"/>
                <a:gd name="T45" fmla="*/ 3 h 81"/>
                <a:gd name="T46" fmla="*/ 45 w 52"/>
                <a:gd name="T47" fmla="*/ 0 h 81"/>
                <a:gd name="T48" fmla="*/ 42 w 52"/>
                <a:gd name="T49" fmla="*/ 28 h 81"/>
                <a:gd name="T50" fmla="*/ 41 w 52"/>
                <a:gd name="T51" fmla="*/ 20 h 81"/>
                <a:gd name="T52" fmla="*/ 34 w 52"/>
                <a:gd name="T53" fmla="*/ 10 h 81"/>
                <a:gd name="T54" fmla="*/ 28 w 52"/>
                <a:gd name="T55" fmla="*/ 7 h 81"/>
                <a:gd name="T56" fmla="*/ 24 w 52"/>
                <a:gd name="T57" fmla="*/ 6 h 81"/>
                <a:gd name="T58" fmla="*/ 16 w 52"/>
                <a:gd name="T59" fmla="*/ 9 h 81"/>
                <a:gd name="T60" fmla="*/ 13 w 52"/>
                <a:gd name="T61" fmla="*/ 16 h 81"/>
                <a:gd name="T62" fmla="*/ 14 w 52"/>
                <a:gd name="T63" fmla="*/ 20 h 81"/>
                <a:gd name="T64" fmla="*/ 19 w 52"/>
                <a:gd name="T65" fmla="*/ 26 h 81"/>
                <a:gd name="T66" fmla="*/ 36 w 52"/>
                <a:gd name="T67" fmla="*/ 36 h 81"/>
                <a:gd name="T68" fmla="*/ 42 w 52"/>
                <a:gd name="T69" fmla="*/ 39 h 81"/>
                <a:gd name="T70" fmla="*/ 51 w 52"/>
                <a:gd name="T71" fmla="*/ 51 h 81"/>
                <a:gd name="T72" fmla="*/ 52 w 52"/>
                <a:gd name="T73" fmla="*/ 57 h 81"/>
                <a:gd name="T74" fmla="*/ 52 w 52"/>
                <a:gd name="T75" fmla="*/ 63 h 81"/>
                <a:gd name="T76" fmla="*/ 47 w 52"/>
                <a:gd name="T77" fmla="*/ 71 h 81"/>
                <a:gd name="T78" fmla="*/ 41 w 52"/>
                <a:gd name="T79" fmla="*/ 77 h 81"/>
                <a:gd name="T80" fmla="*/ 31 w 52"/>
                <a:gd name="T81" fmla="*/ 80 h 81"/>
                <a:gd name="T82" fmla="*/ 27 w 52"/>
                <a:gd name="T83" fmla="*/ 81 h 81"/>
                <a:gd name="T84" fmla="*/ 15 w 52"/>
                <a:gd name="T85" fmla="*/ 78 h 81"/>
                <a:gd name="T86" fmla="*/ 8 w 52"/>
                <a:gd name="T87" fmla="*/ 74 h 81"/>
                <a:gd name="T88" fmla="*/ 3 w 52"/>
                <a:gd name="T8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81">
                  <a:moveTo>
                    <a:pt x="3" y="81"/>
                  </a:moveTo>
                  <a:lnTo>
                    <a:pt x="0" y="81"/>
                  </a:lnTo>
                  <a:lnTo>
                    <a:pt x="0" y="53"/>
                  </a:lnTo>
                  <a:lnTo>
                    <a:pt x="3" y="53"/>
                  </a:lnTo>
                  <a:lnTo>
                    <a:pt x="3" y="53"/>
                  </a:lnTo>
                  <a:lnTo>
                    <a:pt x="4" y="57"/>
                  </a:lnTo>
                  <a:lnTo>
                    <a:pt x="6" y="62"/>
                  </a:lnTo>
                  <a:lnTo>
                    <a:pt x="10" y="66"/>
                  </a:lnTo>
                  <a:lnTo>
                    <a:pt x="12" y="69"/>
                  </a:lnTo>
                  <a:lnTo>
                    <a:pt x="15" y="71"/>
                  </a:lnTo>
                  <a:lnTo>
                    <a:pt x="19" y="73"/>
                  </a:lnTo>
                  <a:lnTo>
                    <a:pt x="23" y="74"/>
                  </a:lnTo>
                  <a:lnTo>
                    <a:pt x="27" y="74"/>
                  </a:lnTo>
                  <a:lnTo>
                    <a:pt x="27" y="74"/>
                  </a:lnTo>
                  <a:lnTo>
                    <a:pt x="32" y="74"/>
                  </a:lnTo>
                  <a:lnTo>
                    <a:pt x="36" y="72"/>
                  </a:lnTo>
                  <a:lnTo>
                    <a:pt x="39" y="68"/>
                  </a:lnTo>
                  <a:lnTo>
                    <a:pt x="40" y="63"/>
                  </a:lnTo>
                  <a:lnTo>
                    <a:pt x="40" y="63"/>
                  </a:lnTo>
                  <a:lnTo>
                    <a:pt x="39" y="59"/>
                  </a:lnTo>
                  <a:lnTo>
                    <a:pt x="37" y="55"/>
                  </a:lnTo>
                  <a:lnTo>
                    <a:pt x="34" y="52"/>
                  </a:lnTo>
                  <a:lnTo>
                    <a:pt x="30" y="50"/>
                  </a:lnTo>
                  <a:lnTo>
                    <a:pt x="18" y="43"/>
                  </a:lnTo>
                  <a:lnTo>
                    <a:pt x="18" y="43"/>
                  </a:lnTo>
                  <a:lnTo>
                    <a:pt x="11" y="39"/>
                  </a:lnTo>
                  <a:lnTo>
                    <a:pt x="5" y="34"/>
                  </a:lnTo>
                  <a:lnTo>
                    <a:pt x="3" y="31"/>
                  </a:lnTo>
                  <a:lnTo>
                    <a:pt x="2" y="28"/>
                  </a:lnTo>
                  <a:lnTo>
                    <a:pt x="1" y="24"/>
                  </a:lnTo>
                  <a:lnTo>
                    <a:pt x="1" y="20"/>
                  </a:lnTo>
                  <a:lnTo>
                    <a:pt x="1" y="20"/>
                  </a:lnTo>
                  <a:lnTo>
                    <a:pt x="1" y="15"/>
                  </a:lnTo>
                  <a:lnTo>
                    <a:pt x="2" y="12"/>
                  </a:lnTo>
                  <a:lnTo>
                    <a:pt x="4" y="9"/>
                  </a:lnTo>
                  <a:lnTo>
                    <a:pt x="8" y="6"/>
                  </a:lnTo>
                  <a:lnTo>
                    <a:pt x="11" y="3"/>
                  </a:lnTo>
                  <a:lnTo>
                    <a:pt x="14" y="2"/>
                  </a:lnTo>
                  <a:lnTo>
                    <a:pt x="18" y="1"/>
                  </a:lnTo>
                  <a:lnTo>
                    <a:pt x="23" y="0"/>
                  </a:lnTo>
                  <a:lnTo>
                    <a:pt x="23" y="0"/>
                  </a:lnTo>
                  <a:lnTo>
                    <a:pt x="28" y="1"/>
                  </a:lnTo>
                  <a:lnTo>
                    <a:pt x="32" y="2"/>
                  </a:lnTo>
                  <a:lnTo>
                    <a:pt x="39" y="6"/>
                  </a:lnTo>
                  <a:lnTo>
                    <a:pt x="39" y="6"/>
                  </a:lnTo>
                  <a:lnTo>
                    <a:pt x="41" y="3"/>
                  </a:lnTo>
                  <a:lnTo>
                    <a:pt x="42" y="0"/>
                  </a:lnTo>
                  <a:lnTo>
                    <a:pt x="45" y="0"/>
                  </a:lnTo>
                  <a:lnTo>
                    <a:pt x="45" y="28"/>
                  </a:lnTo>
                  <a:lnTo>
                    <a:pt x="42" y="28"/>
                  </a:lnTo>
                  <a:lnTo>
                    <a:pt x="42" y="28"/>
                  </a:lnTo>
                  <a:lnTo>
                    <a:pt x="41" y="20"/>
                  </a:lnTo>
                  <a:lnTo>
                    <a:pt x="38" y="13"/>
                  </a:lnTo>
                  <a:lnTo>
                    <a:pt x="34" y="10"/>
                  </a:lnTo>
                  <a:lnTo>
                    <a:pt x="32" y="8"/>
                  </a:lnTo>
                  <a:lnTo>
                    <a:pt x="28" y="7"/>
                  </a:lnTo>
                  <a:lnTo>
                    <a:pt x="24" y="6"/>
                  </a:lnTo>
                  <a:lnTo>
                    <a:pt x="24" y="6"/>
                  </a:lnTo>
                  <a:lnTo>
                    <a:pt x="19" y="7"/>
                  </a:lnTo>
                  <a:lnTo>
                    <a:pt x="16" y="9"/>
                  </a:lnTo>
                  <a:lnTo>
                    <a:pt x="14" y="12"/>
                  </a:lnTo>
                  <a:lnTo>
                    <a:pt x="13" y="16"/>
                  </a:lnTo>
                  <a:lnTo>
                    <a:pt x="13" y="16"/>
                  </a:lnTo>
                  <a:lnTo>
                    <a:pt x="14" y="20"/>
                  </a:lnTo>
                  <a:lnTo>
                    <a:pt x="16" y="23"/>
                  </a:lnTo>
                  <a:lnTo>
                    <a:pt x="19" y="26"/>
                  </a:lnTo>
                  <a:lnTo>
                    <a:pt x="24" y="29"/>
                  </a:lnTo>
                  <a:lnTo>
                    <a:pt x="36" y="36"/>
                  </a:lnTo>
                  <a:lnTo>
                    <a:pt x="36" y="36"/>
                  </a:lnTo>
                  <a:lnTo>
                    <a:pt x="42" y="39"/>
                  </a:lnTo>
                  <a:lnTo>
                    <a:pt x="47" y="44"/>
                  </a:lnTo>
                  <a:lnTo>
                    <a:pt x="51" y="51"/>
                  </a:lnTo>
                  <a:lnTo>
                    <a:pt x="52" y="54"/>
                  </a:lnTo>
                  <a:lnTo>
                    <a:pt x="52" y="57"/>
                  </a:lnTo>
                  <a:lnTo>
                    <a:pt x="52" y="57"/>
                  </a:lnTo>
                  <a:lnTo>
                    <a:pt x="52" y="63"/>
                  </a:lnTo>
                  <a:lnTo>
                    <a:pt x="49" y="67"/>
                  </a:lnTo>
                  <a:lnTo>
                    <a:pt x="47" y="71"/>
                  </a:lnTo>
                  <a:lnTo>
                    <a:pt x="44" y="74"/>
                  </a:lnTo>
                  <a:lnTo>
                    <a:pt x="41" y="77"/>
                  </a:lnTo>
                  <a:lnTo>
                    <a:pt x="37" y="79"/>
                  </a:lnTo>
                  <a:lnTo>
                    <a:pt x="31" y="80"/>
                  </a:lnTo>
                  <a:lnTo>
                    <a:pt x="27" y="81"/>
                  </a:lnTo>
                  <a:lnTo>
                    <a:pt x="27" y="81"/>
                  </a:lnTo>
                  <a:lnTo>
                    <a:pt x="20" y="80"/>
                  </a:lnTo>
                  <a:lnTo>
                    <a:pt x="15" y="78"/>
                  </a:lnTo>
                  <a:lnTo>
                    <a:pt x="8" y="74"/>
                  </a:lnTo>
                  <a:lnTo>
                    <a:pt x="8" y="74"/>
                  </a:lnTo>
                  <a:lnTo>
                    <a:pt x="5" y="77"/>
                  </a:lnTo>
                  <a:lnTo>
                    <a:pt x="3" y="81"/>
                  </a:lnTo>
                  <a:lnTo>
                    <a:pt x="3" y="8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0" name="Freeform 24"/>
            <p:cNvSpPr>
              <a:spLocks/>
            </p:cNvSpPr>
            <p:nvPr userDrawn="1"/>
          </p:nvSpPr>
          <p:spPr bwMode="auto">
            <a:xfrm>
              <a:off x="5386" y="2819"/>
              <a:ext cx="73" cy="77"/>
            </a:xfrm>
            <a:custGeom>
              <a:avLst/>
              <a:gdLst>
                <a:gd name="T0" fmla="*/ 0 w 73"/>
                <a:gd name="T1" fmla="*/ 5 h 77"/>
                <a:gd name="T2" fmla="*/ 0 w 73"/>
                <a:gd name="T3" fmla="*/ 0 h 77"/>
                <a:gd name="T4" fmla="*/ 40 w 73"/>
                <a:gd name="T5" fmla="*/ 0 h 77"/>
                <a:gd name="T6" fmla="*/ 40 w 73"/>
                <a:gd name="T7" fmla="*/ 5 h 77"/>
                <a:gd name="T8" fmla="*/ 40 w 73"/>
                <a:gd name="T9" fmla="*/ 5 h 77"/>
                <a:gd name="T10" fmla="*/ 33 w 73"/>
                <a:gd name="T11" fmla="*/ 5 h 77"/>
                <a:gd name="T12" fmla="*/ 31 w 73"/>
                <a:gd name="T13" fmla="*/ 6 h 77"/>
                <a:gd name="T14" fmla="*/ 30 w 73"/>
                <a:gd name="T15" fmla="*/ 7 h 77"/>
                <a:gd name="T16" fmla="*/ 28 w 73"/>
                <a:gd name="T17" fmla="*/ 11 h 77"/>
                <a:gd name="T18" fmla="*/ 28 w 73"/>
                <a:gd name="T19" fmla="*/ 19 h 77"/>
                <a:gd name="T20" fmla="*/ 28 w 73"/>
                <a:gd name="T21" fmla="*/ 56 h 77"/>
                <a:gd name="T22" fmla="*/ 28 w 73"/>
                <a:gd name="T23" fmla="*/ 56 h 77"/>
                <a:gd name="T24" fmla="*/ 28 w 73"/>
                <a:gd name="T25" fmla="*/ 64 h 77"/>
                <a:gd name="T26" fmla="*/ 30 w 73"/>
                <a:gd name="T27" fmla="*/ 68 h 77"/>
                <a:gd name="T28" fmla="*/ 31 w 73"/>
                <a:gd name="T29" fmla="*/ 69 h 77"/>
                <a:gd name="T30" fmla="*/ 33 w 73"/>
                <a:gd name="T31" fmla="*/ 70 h 77"/>
                <a:gd name="T32" fmla="*/ 40 w 73"/>
                <a:gd name="T33" fmla="*/ 70 h 77"/>
                <a:gd name="T34" fmla="*/ 55 w 73"/>
                <a:gd name="T35" fmla="*/ 70 h 77"/>
                <a:gd name="T36" fmla="*/ 55 w 73"/>
                <a:gd name="T37" fmla="*/ 70 h 77"/>
                <a:gd name="T38" fmla="*/ 61 w 73"/>
                <a:gd name="T39" fmla="*/ 70 h 77"/>
                <a:gd name="T40" fmla="*/ 66 w 73"/>
                <a:gd name="T41" fmla="*/ 68 h 77"/>
                <a:gd name="T42" fmla="*/ 68 w 73"/>
                <a:gd name="T43" fmla="*/ 66 h 77"/>
                <a:gd name="T44" fmla="*/ 69 w 73"/>
                <a:gd name="T45" fmla="*/ 62 h 77"/>
                <a:gd name="T46" fmla="*/ 70 w 73"/>
                <a:gd name="T47" fmla="*/ 58 h 77"/>
                <a:gd name="T48" fmla="*/ 73 w 73"/>
                <a:gd name="T49" fmla="*/ 58 h 77"/>
                <a:gd name="T50" fmla="*/ 72 w 73"/>
                <a:gd name="T51" fmla="*/ 77 h 77"/>
                <a:gd name="T52" fmla="*/ 0 w 73"/>
                <a:gd name="T53" fmla="*/ 77 h 77"/>
                <a:gd name="T54" fmla="*/ 0 w 73"/>
                <a:gd name="T55" fmla="*/ 72 h 77"/>
                <a:gd name="T56" fmla="*/ 0 w 73"/>
                <a:gd name="T57" fmla="*/ 72 h 77"/>
                <a:gd name="T58" fmla="*/ 7 w 73"/>
                <a:gd name="T59" fmla="*/ 72 h 77"/>
                <a:gd name="T60" fmla="*/ 9 w 73"/>
                <a:gd name="T61" fmla="*/ 71 h 77"/>
                <a:gd name="T62" fmla="*/ 10 w 73"/>
                <a:gd name="T63" fmla="*/ 70 h 77"/>
                <a:gd name="T64" fmla="*/ 12 w 73"/>
                <a:gd name="T65" fmla="*/ 66 h 77"/>
                <a:gd name="T66" fmla="*/ 12 w 73"/>
                <a:gd name="T67" fmla="*/ 58 h 77"/>
                <a:gd name="T68" fmla="*/ 12 w 73"/>
                <a:gd name="T69" fmla="*/ 19 h 77"/>
                <a:gd name="T70" fmla="*/ 12 w 73"/>
                <a:gd name="T71" fmla="*/ 19 h 77"/>
                <a:gd name="T72" fmla="*/ 12 w 73"/>
                <a:gd name="T73" fmla="*/ 11 h 77"/>
                <a:gd name="T74" fmla="*/ 10 w 73"/>
                <a:gd name="T75" fmla="*/ 7 h 77"/>
                <a:gd name="T76" fmla="*/ 9 w 73"/>
                <a:gd name="T77" fmla="*/ 6 h 77"/>
                <a:gd name="T78" fmla="*/ 7 w 73"/>
                <a:gd name="T79" fmla="*/ 5 h 77"/>
                <a:gd name="T80" fmla="*/ 0 w 73"/>
                <a:gd name="T81" fmla="*/ 5 h 77"/>
                <a:gd name="T82" fmla="*/ 0 w 73"/>
                <a:gd name="T83" fmla="*/ 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77">
                  <a:moveTo>
                    <a:pt x="0" y="5"/>
                  </a:moveTo>
                  <a:lnTo>
                    <a:pt x="0" y="0"/>
                  </a:lnTo>
                  <a:lnTo>
                    <a:pt x="40" y="0"/>
                  </a:lnTo>
                  <a:lnTo>
                    <a:pt x="40" y="5"/>
                  </a:lnTo>
                  <a:lnTo>
                    <a:pt x="40" y="5"/>
                  </a:lnTo>
                  <a:lnTo>
                    <a:pt x="33" y="5"/>
                  </a:lnTo>
                  <a:lnTo>
                    <a:pt x="31" y="6"/>
                  </a:lnTo>
                  <a:lnTo>
                    <a:pt x="30" y="7"/>
                  </a:lnTo>
                  <a:lnTo>
                    <a:pt x="28" y="11"/>
                  </a:lnTo>
                  <a:lnTo>
                    <a:pt x="28" y="19"/>
                  </a:lnTo>
                  <a:lnTo>
                    <a:pt x="28" y="56"/>
                  </a:lnTo>
                  <a:lnTo>
                    <a:pt x="28" y="56"/>
                  </a:lnTo>
                  <a:lnTo>
                    <a:pt x="28" y="64"/>
                  </a:lnTo>
                  <a:lnTo>
                    <a:pt x="30" y="68"/>
                  </a:lnTo>
                  <a:lnTo>
                    <a:pt x="31" y="69"/>
                  </a:lnTo>
                  <a:lnTo>
                    <a:pt x="33" y="70"/>
                  </a:lnTo>
                  <a:lnTo>
                    <a:pt x="40" y="70"/>
                  </a:lnTo>
                  <a:lnTo>
                    <a:pt x="55" y="70"/>
                  </a:lnTo>
                  <a:lnTo>
                    <a:pt x="55" y="70"/>
                  </a:lnTo>
                  <a:lnTo>
                    <a:pt x="61" y="70"/>
                  </a:lnTo>
                  <a:lnTo>
                    <a:pt x="66" y="68"/>
                  </a:lnTo>
                  <a:lnTo>
                    <a:pt x="68" y="66"/>
                  </a:lnTo>
                  <a:lnTo>
                    <a:pt x="69" y="62"/>
                  </a:lnTo>
                  <a:lnTo>
                    <a:pt x="70" y="58"/>
                  </a:lnTo>
                  <a:lnTo>
                    <a:pt x="73" y="58"/>
                  </a:lnTo>
                  <a:lnTo>
                    <a:pt x="72" y="77"/>
                  </a:lnTo>
                  <a:lnTo>
                    <a:pt x="0" y="77"/>
                  </a:ln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1" name="Freeform 25"/>
            <p:cNvSpPr>
              <a:spLocks/>
            </p:cNvSpPr>
            <p:nvPr userDrawn="1"/>
          </p:nvSpPr>
          <p:spPr bwMode="auto">
            <a:xfrm>
              <a:off x="5475" y="2819"/>
              <a:ext cx="40" cy="77"/>
            </a:xfrm>
            <a:custGeom>
              <a:avLst/>
              <a:gdLst>
                <a:gd name="T0" fmla="*/ 0 w 40"/>
                <a:gd name="T1" fmla="*/ 77 h 77"/>
                <a:gd name="T2" fmla="*/ 0 w 40"/>
                <a:gd name="T3" fmla="*/ 72 h 77"/>
                <a:gd name="T4" fmla="*/ 0 w 40"/>
                <a:gd name="T5" fmla="*/ 72 h 77"/>
                <a:gd name="T6" fmla="*/ 7 w 40"/>
                <a:gd name="T7" fmla="*/ 72 h 77"/>
                <a:gd name="T8" fmla="*/ 9 w 40"/>
                <a:gd name="T9" fmla="*/ 71 h 77"/>
                <a:gd name="T10" fmla="*/ 10 w 40"/>
                <a:gd name="T11" fmla="*/ 70 h 77"/>
                <a:gd name="T12" fmla="*/ 12 w 40"/>
                <a:gd name="T13" fmla="*/ 66 h 77"/>
                <a:gd name="T14" fmla="*/ 12 w 40"/>
                <a:gd name="T15" fmla="*/ 58 h 77"/>
                <a:gd name="T16" fmla="*/ 12 w 40"/>
                <a:gd name="T17" fmla="*/ 19 h 77"/>
                <a:gd name="T18" fmla="*/ 12 w 40"/>
                <a:gd name="T19" fmla="*/ 19 h 77"/>
                <a:gd name="T20" fmla="*/ 12 w 40"/>
                <a:gd name="T21" fmla="*/ 11 h 77"/>
                <a:gd name="T22" fmla="*/ 10 w 40"/>
                <a:gd name="T23" fmla="*/ 7 h 77"/>
                <a:gd name="T24" fmla="*/ 9 w 40"/>
                <a:gd name="T25" fmla="*/ 6 h 77"/>
                <a:gd name="T26" fmla="*/ 7 w 40"/>
                <a:gd name="T27" fmla="*/ 5 h 77"/>
                <a:gd name="T28" fmla="*/ 0 w 40"/>
                <a:gd name="T29" fmla="*/ 5 h 77"/>
                <a:gd name="T30" fmla="*/ 0 w 40"/>
                <a:gd name="T31" fmla="*/ 0 h 77"/>
                <a:gd name="T32" fmla="*/ 40 w 40"/>
                <a:gd name="T33" fmla="*/ 0 h 77"/>
                <a:gd name="T34" fmla="*/ 40 w 40"/>
                <a:gd name="T35" fmla="*/ 5 h 77"/>
                <a:gd name="T36" fmla="*/ 40 w 40"/>
                <a:gd name="T37" fmla="*/ 5 h 77"/>
                <a:gd name="T38" fmla="*/ 34 w 40"/>
                <a:gd name="T39" fmla="*/ 5 h 77"/>
                <a:gd name="T40" fmla="*/ 33 w 40"/>
                <a:gd name="T41" fmla="*/ 6 h 77"/>
                <a:gd name="T42" fmla="*/ 30 w 40"/>
                <a:gd name="T43" fmla="*/ 7 h 77"/>
                <a:gd name="T44" fmla="*/ 28 w 40"/>
                <a:gd name="T45" fmla="*/ 11 h 77"/>
                <a:gd name="T46" fmla="*/ 28 w 40"/>
                <a:gd name="T47" fmla="*/ 19 h 77"/>
                <a:gd name="T48" fmla="*/ 28 w 40"/>
                <a:gd name="T49" fmla="*/ 58 h 77"/>
                <a:gd name="T50" fmla="*/ 28 w 40"/>
                <a:gd name="T51" fmla="*/ 58 h 77"/>
                <a:gd name="T52" fmla="*/ 28 w 40"/>
                <a:gd name="T53" fmla="*/ 66 h 77"/>
                <a:gd name="T54" fmla="*/ 30 w 40"/>
                <a:gd name="T55" fmla="*/ 70 h 77"/>
                <a:gd name="T56" fmla="*/ 33 w 40"/>
                <a:gd name="T57" fmla="*/ 71 h 77"/>
                <a:gd name="T58" fmla="*/ 34 w 40"/>
                <a:gd name="T59" fmla="*/ 72 h 77"/>
                <a:gd name="T60" fmla="*/ 40 w 40"/>
                <a:gd name="T61" fmla="*/ 72 h 77"/>
                <a:gd name="T62" fmla="*/ 40 w 40"/>
                <a:gd name="T63" fmla="*/ 77 h 77"/>
                <a:gd name="T64" fmla="*/ 0 w 40"/>
                <a:gd name="T65"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77">
                  <a:moveTo>
                    <a:pt x="0" y="77"/>
                  </a:moveTo>
                  <a:lnTo>
                    <a:pt x="0" y="72"/>
                  </a:lnTo>
                  <a:lnTo>
                    <a:pt x="0" y="72"/>
                  </a:lnTo>
                  <a:lnTo>
                    <a:pt x="7" y="72"/>
                  </a:lnTo>
                  <a:lnTo>
                    <a:pt x="9" y="71"/>
                  </a:lnTo>
                  <a:lnTo>
                    <a:pt x="10" y="70"/>
                  </a:lnTo>
                  <a:lnTo>
                    <a:pt x="12" y="66"/>
                  </a:lnTo>
                  <a:lnTo>
                    <a:pt x="12" y="58"/>
                  </a:lnTo>
                  <a:lnTo>
                    <a:pt x="12" y="19"/>
                  </a:lnTo>
                  <a:lnTo>
                    <a:pt x="12" y="19"/>
                  </a:lnTo>
                  <a:lnTo>
                    <a:pt x="12" y="11"/>
                  </a:lnTo>
                  <a:lnTo>
                    <a:pt x="10" y="7"/>
                  </a:lnTo>
                  <a:lnTo>
                    <a:pt x="9" y="6"/>
                  </a:lnTo>
                  <a:lnTo>
                    <a:pt x="7" y="5"/>
                  </a:lnTo>
                  <a:lnTo>
                    <a:pt x="0" y="5"/>
                  </a:lnTo>
                  <a:lnTo>
                    <a:pt x="0" y="0"/>
                  </a:lnTo>
                  <a:lnTo>
                    <a:pt x="40" y="0"/>
                  </a:lnTo>
                  <a:lnTo>
                    <a:pt x="40" y="5"/>
                  </a:lnTo>
                  <a:lnTo>
                    <a:pt x="40" y="5"/>
                  </a:lnTo>
                  <a:lnTo>
                    <a:pt x="34" y="5"/>
                  </a:lnTo>
                  <a:lnTo>
                    <a:pt x="33" y="6"/>
                  </a:lnTo>
                  <a:lnTo>
                    <a:pt x="30" y="7"/>
                  </a:lnTo>
                  <a:lnTo>
                    <a:pt x="28" y="11"/>
                  </a:lnTo>
                  <a:lnTo>
                    <a:pt x="28" y="19"/>
                  </a:lnTo>
                  <a:lnTo>
                    <a:pt x="28" y="58"/>
                  </a:lnTo>
                  <a:lnTo>
                    <a:pt x="28" y="58"/>
                  </a:lnTo>
                  <a:lnTo>
                    <a:pt x="28" y="66"/>
                  </a:lnTo>
                  <a:lnTo>
                    <a:pt x="30" y="70"/>
                  </a:lnTo>
                  <a:lnTo>
                    <a:pt x="33" y="71"/>
                  </a:lnTo>
                  <a:lnTo>
                    <a:pt x="34" y="72"/>
                  </a:lnTo>
                  <a:lnTo>
                    <a:pt x="40" y="72"/>
                  </a:lnTo>
                  <a:lnTo>
                    <a:pt x="40" y="77"/>
                  </a:lnTo>
                  <a:lnTo>
                    <a:pt x="0" y="77"/>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2" name="Freeform 26"/>
            <p:cNvSpPr>
              <a:spLocks noEditPoints="1"/>
            </p:cNvSpPr>
            <p:nvPr userDrawn="1"/>
          </p:nvSpPr>
          <p:spPr bwMode="auto">
            <a:xfrm>
              <a:off x="5525" y="2817"/>
              <a:ext cx="89" cy="79"/>
            </a:xfrm>
            <a:custGeom>
              <a:avLst/>
              <a:gdLst>
                <a:gd name="T0" fmla="*/ 21 w 89"/>
                <a:gd name="T1" fmla="*/ 65 h 79"/>
                <a:gd name="T2" fmla="*/ 21 w 89"/>
                <a:gd name="T3" fmla="*/ 65 h 79"/>
                <a:gd name="T4" fmla="*/ 20 w 89"/>
                <a:gd name="T5" fmla="*/ 69 h 79"/>
                <a:gd name="T6" fmla="*/ 20 w 89"/>
                <a:gd name="T7" fmla="*/ 71 h 79"/>
                <a:gd name="T8" fmla="*/ 21 w 89"/>
                <a:gd name="T9" fmla="*/ 72 h 79"/>
                <a:gd name="T10" fmla="*/ 24 w 89"/>
                <a:gd name="T11" fmla="*/ 74 h 79"/>
                <a:gd name="T12" fmla="*/ 31 w 89"/>
                <a:gd name="T13" fmla="*/ 74 h 79"/>
                <a:gd name="T14" fmla="*/ 31 w 89"/>
                <a:gd name="T15" fmla="*/ 79 h 79"/>
                <a:gd name="T16" fmla="*/ 0 w 89"/>
                <a:gd name="T17" fmla="*/ 79 h 79"/>
                <a:gd name="T18" fmla="*/ 0 w 89"/>
                <a:gd name="T19" fmla="*/ 74 h 79"/>
                <a:gd name="T20" fmla="*/ 0 w 89"/>
                <a:gd name="T21" fmla="*/ 74 h 79"/>
                <a:gd name="T22" fmla="*/ 5 w 89"/>
                <a:gd name="T23" fmla="*/ 74 h 79"/>
                <a:gd name="T24" fmla="*/ 9 w 89"/>
                <a:gd name="T25" fmla="*/ 72 h 79"/>
                <a:gd name="T26" fmla="*/ 13 w 89"/>
                <a:gd name="T27" fmla="*/ 69 h 79"/>
                <a:gd name="T28" fmla="*/ 16 w 89"/>
                <a:gd name="T29" fmla="*/ 64 h 79"/>
                <a:gd name="T30" fmla="*/ 43 w 89"/>
                <a:gd name="T31" fmla="*/ 0 h 79"/>
                <a:gd name="T32" fmla="*/ 46 w 89"/>
                <a:gd name="T33" fmla="*/ 0 h 79"/>
                <a:gd name="T34" fmla="*/ 73 w 89"/>
                <a:gd name="T35" fmla="*/ 64 h 79"/>
                <a:gd name="T36" fmla="*/ 73 w 89"/>
                <a:gd name="T37" fmla="*/ 64 h 79"/>
                <a:gd name="T38" fmla="*/ 76 w 89"/>
                <a:gd name="T39" fmla="*/ 69 h 79"/>
                <a:gd name="T40" fmla="*/ 78 w 89"/>
                <a:gd name="T41" fmla="*/ 72 h 79"/>
                <a:gd name="T42" fmla="*/ 83 w 89"/>
                <a:gd name="T43" fmla="*/ 74 h 79"/>
                <a:gd name="T44" fmla="*/ 89 w 89"/>
                <a:gd name="T45" fmla="*/ 74 h 79"/>
                <a:gd name="T46" fmla="*/ 89 w 89"/>
                <a:gd name="T47" fmla="*/ 79 h 79"/>
                <a:gd name="T48" fmla="*/ 47 w 89"/>
                <a:gd name="T49" fmla="*/ 79 h 79"/>
                <a:gd name="T50" fmla="*/ 47 w 89"/>
                <a:gd name="T51" fmla="*/ 74 h 79"/>
                <a:gd name="T52" fmla="*/ 47 w 89"/>
                <a:gd name="T53" fmla="*/ 74 h 79"/>
                <a:gd name="T54" fmla="*/ 54 w 89"/>
                <a:gd name="T55" fmla="*/ 74 h 79"/>
                <a:gd name="T56" fmla="*/ 58 w 89"/>
                <a:gd name="T57" fmla="*/ 72 h 79"/>
                <a:gd name="T58" fmla="*/ 58 w 89"/>
                <a:gd name="T59" fmla="*/ 71 h 79"/>
                <a:gd name="T60" fmla="*/ 58 w 89"/>
                <a:gd name="T61" fmla="*/ 69 h 79"/>
                <a:gd name="T62" fmla="*/ 57 w 89"/>
                <a:gd name="T63" fmla="*/ 65 h 79"/>
                <a:gd name="T64" fmla="*/ 51 w 89"/>
                <a:gd name="T65" fmla="*/ 53 h 79"/>
                <a:gd name="T66" fmla="*/ 27 w 89"/>
                <a:gd name="T67" fmla="*/ 53 h 79"/>
                <a:gd name="T68" fmla="*/ 21 w 89"/>
                <a:gd name="T69" fmla="*/ 65 h 79"/>
                <a:gd name="T70" fmla="*/ 38 w 89"/>
                <a:gd name="T71" fmla="*/ 24 h 79"/>
                <a:gd name="T72" fmla="*/ 29 w 89"/>
                <a:gd name="T73" fmla="*/ 48 h 79"/>
                <a:gd name="T74" fmla="*/ 49 w 89"/>
                <a:gd name="T75" fmla="*/ 48 h 79"/>
                <a:gd name="T76" fmla="*/ 38 w 89"/>
                <a:gd name="T77" fmla="*/ 2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9" h="79">
                  <a:moveTo>
                    <a:pt x="21" y="65"/>
                  </a:moveTo>
                  <a:lnTo>
                    <a:pt x="21" y="65"/>
                  </a:lnTo>
                  <a:lnTo>
                    <a:pt x="20" y="69"/>
                  </a:lnTo>
                  <a:lnTo>
                    <a:pt x="20" y="71"/>
                  </a:lnTo>
                  <a:lnTo>
                    <a:pt x="21" y="72"/>
                  </a:lnTo>
                  <a:lnTo>
                    <a:pt x="24" y="74"/>
                  </a:lnTo>
                  <a:lnTo>
                    <a:pt x="31" y="74"/>
                  </a:lnTo>
                  <a:lnTo>
                    <a:pt x="31" y="79"/>
                  </a:lnTo>
                  <a:lnTo>
                    <a:pt x="0" y="79"/>
                  </a:lnTo>
                  <a:lnTo>
                    <a:pt x="0" y="74"/>
                  </a:lnTo>
                  <a:lnTo>
                    <a:pt x="0" y="74"/>
                  </a:lnTo>
                  <a:lnTo>
                    <a:pt x="5" y="74"/>
                  </a:lnTo>
                  <a:lnTo>
                    <a:pt x="9" y="72"/>
                  </a:lnTo>
                  <a:lnTo>
                    <a:pt x="13" y="69"/>
                  </a:lnTo>
                  <a:lnTo>
                    <a:pt x="16" y="64"/>
                  </a:lnTo>
                  <a:lnTo>
                    <a:pt x="43" y="0"/>
                  </a:lnTo>
                  <a:lnTo>
                    <a:pt x="46" y="0"/>
                  </a:lnTo>
                  <a:lnTo>
                    <a:pt x="73" y="64"/>
                  </a:lnTo>
                  <a:lnTo>
                    <a:pt x="73" y="64"/>
                  </a:lnTo>
                  <a:lnTo>
                    <a:pt x="76" y="69"/>
                  </a:lnTo>
                  <a:lnTo>
                    <a:pt x="78" y="72"/>
                  </a:lnTo>
                  <a:lnTo>
                    <a:pt x="83" y="74"/>
                  </a:lnTo>
                  <a:lnTo>
                    <a:pt x="89" y="74"/>
                  </a:lnTo>
                  <a:lnTo>
                    <a:pt x="89" y="79"/>
                  </a:lnTo>
                  <a:lnTo>
                    <a:pt x="47" y="79"/>
                  </a:lnTo>
                  <a:lnTo>
                    <a:pt x="47" y="74"/>
                  </a:lnTo>
                  <a:lnTo>
                    <a:pt x="47" y="74"/>
                  </a:lnTo>
                  <a:lnTo>
                    <a:pt x="54" y="74"/>
                  </a:lnTo>
                  <a:lnTo>
                    <a:pt x="58" y="72"/>
                  </a:lnTo>
                  <a:lnTo>
                    <a:pt x="58" y="71"/>
                  </a:lnTo>
                  <a:lnTo>
                    <a:pt x="58" y="69"/>
                  </a:lnTo>
                  <a:lnTo>
                    <a:pt x="57" y="65"/>
                  </a:lnTo>
                  <a:lnTo>
                    <a:pt x="51" y="53"/>
                  </a:lnTo>
                  <a:lnTo>
                    <a:pt x="27" y="53"/>
                  </a:lnTo>
                  <a:lnTo>
                    <a:pt x="21" y="65"/>
                  </a:lnTo>
                  <a:close/>
                  <a:moveTo>
                    <a:pt x="38" y="24"/>
                  </a:moveTo>
                  <a:lnTo>
                    <a:pt x="29" y="48"/>
                  </a:lnTo>
                  <a:lnTo>
                    <a:pt x="49" y="48"/>
                  </a:lnTo>
                  <a:lnTo>
                    <a:pt x="38" y="2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3" name="Freeform 27"/>
            <p:cNvSpPr>
              <a:spLocks/>
            </p:cNvSpPr>
            <p:nvPr userDrawn="1"/>
          </p:nvSpPr>
          <p:spPr bwMode="auto">
            <a:xfrm>
              <a:off x="3901" y="2963"/>
              <a:ext cx="50" cy="81"/>
            </a:xfrm>
            <a:custGeom>
              <a:avLst/>
              <a:gdLst>
                <a:gd name="T0" fmla="*/ 2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7 w 50"/>
                <a:gd name="T19" fmla="*/ 47 h 81"/>
                <a:gd name="T20" fmla="*/ 15 w 50"/>
                <a:gd name="T21" fmla="*/ 40 h 81"/>
                <a:gd name="T22" fmla="*/ 6 w 50"/>
                <a:gd name="T23" fmla="*/ 33 h 81"/>
                <a:gd name="T24" fmla="*/ 1 w 50"/>
                <a:gd name="T25" fmla="*/ 20 h 81"/>
                <a:gd name="T26" fmla="*/ 1 w 50"/>
                <a:gd name="T27" fmla="*/ 15 h 81"/>
                <a:gd name="T28" fmla="*/ 5 w 50"/>
                <a:gd name="T29" fmla="*/ 9 h 81"/>
                <a:gd name="T30" fmla="*/ 10 w 50"/>
                <a:gd name="T31" fmla="*/ 4 h 81"/>
                <a:gd name="T32" fmla="*/ 17 w 50"/>
                <a:gd name="T33" fmla="*/ 1 h 81"/>
                <a:gd name="T34" fmla="*/ 22 w 50"/>
                <a:gd name="T35" fmla="*/ 0 h 81"/>
                <a:gd name="T36" fmla="*/ 31 w 50"/>
                <a:gd name="T37" fmla="*/ 3 h 81"/>
                <a:gd name="T38" fmla="*/ 38 w 50"/>
                <a:gd name="T39" fmla="*/ 6 h 81"/>
                <a:gd name="T40" fmla="*/ 41 w 50"/>
                <a:gd name="T41" fmla="*/ 0 h 81"/>
                <a:gd name="T42" fmla="*/ 43 w 50"/>
                <a:gd name="T43" fmla="*/ 28 h 81"/>
                <a:gd name="T44" fmla="*/ 41 w 50"/>
                <a:gd name="T45" fmla="*/ 28 h 81"/>
                <a:gd name="T46" fmla="*/ 38 w 50"/>
                <a:gd name="T47" fmla="*/ 17 h 81"/>
                <a:gd name="T48" fmla="*/ 34 w 50"/>
                <a:gd name="T49" fmla="*/ 10 h 81"/>
                <a:gd name="T50" fmla="*/ 27 w 50"/>
                <a:gd name="T51" fmla="*/ 7 h 81"/>
                <a:gd name="T52" fmla="*/ 22 w 50"/>
                <a:gd name="T53" fmla="*/ 6 h 81"/>
                <a:gd name="T54" fmla="*/ 13 w 50"/>
                <a:gd name="T55" fmla="*/ 9 h 81"/>
                <a:gd name="T56" fmla="*/ 10 w 50"/>
                <a:gd name="T57" fmla="*/ 17 h 81"/>
                <a:gd name="T58" fmla="*/ 10 w 50"/>
                <a:gd name="T59" fmla="*/ 22 h 81"/>
                <a:gd name="T60" fmla="*/ 17 w 50"/>
                <a:gd name="T61" fmla="*/ 28 h 81"/>
                <a:gd name="T62" fmla="*/ 37 w 50"/>
                <a:gd name="T63" fmla="*/ 39 h 81"/>
                <a:gd name="T64" fmla="*/ 43 w 50"/>
                <a:gd name="T65" fmla="*/ 43 h 81"/>
                <a:gd name="T66" fmla="*/ 50 w 50"/>
                <a:gd name="T67" fmla="*/ 53 h 81"/>
                <a:gd name="T68" fmla="*/ 50 w 50"/>
                <a:gd name="T69" fmla="*/ 58 h 81"/>
                <a:gd name="T70" fmla="*/ 49 w 50"/>
                <a:gd name="T71" fmla="*/ 67 h 81"/>
                <a:gd name="T72" fmla="*/ 43 w 50"/>
                <a:gd name="T73" fmla="*/ 75 h 81"/>
                <a:gd name="T74" fmla="*/ 36 w 50"/>
                <a:gd name="T75" fmla="*/ 79 h 81"/>
                <a:gd name="T76" fmla="*/ 26 w 50"/>
                <a:gd name="T77" fmla="*/ 81 h 81"/>
                <a:gd name="T78" fmla="*/ 20 w 50"/>
                <a:gd name="T79" fmla="*/ 80 h 81"/>
                <a:gd name="T80" fmla="*/ 7 w 50"/>
                <a:gd name="T81" fmla="*/ 75 h 81"/>
                <a:gd name="T82" fmla="*/ 5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2" y="53"/>
                  </a:lnTo>
                  <a:lnTo>
                    <a:pt x="2" y="53"/>
                  </a:lnTo>
                  <a:lnTo>
                    <a:pt x="3" y="56"/>
                  </a:lnTo>
                  <a:lnTo>
                    <a:pt x="5" y="61"/>
                  </a:lnTo>
                  <a:lnTo>
                    <a:pt x="6" y="65"/>
                  </a:lnTo>
                  <a:lnTo>
                    <a:pt x="9" y="68"/>
                  </a:lnTo>
                  <a:lnTo>
                    <a:pt x="13" y="72"/>
                  </a:lnTo>
                  <a:lnTo>
                    <a:pt x="19" y="75"/>
                  </a:lnTo>
                  <a:lnTo>
                    <a:pt x="26" y="76"/>
                  </a:lnTo>
                  <a:lnTo>
                    <a:pt x="26" y="76"/>
                  </a:lnTo>
                  <a:lnTo>
                    <a:pt x="32" y="75"/>
                  </a:lnTo>
                  <a:lnTo>
                    <a:pt x="37" y="71"/>
                  </a:lnTo>
                  <a:lnTo>
                    <a:pt x="41" y="67"/>
                  </a:lnTo>
                  <a:lnTo>
                    <a:pt x="42" y="62"/>
                  </a:lnTo>
                  <a:lnTo>
                    <a:pt x="42" y="62"/>
                  </a:lnTo>
                  <a:lnTo>
                    <a:pt x="41" y="57"/>
                  </a:lnTo>
                  <a:lnTo>
                    <a:pt x="38" y="54"/>
                  </a:lnTo>
                  <a:lnTo>
                    <a:pt x="34" y="50"/>
                  </a:lnTo>
                  <a:lnTo>
                    <a:pt x="27" y="47"/>
                  </a:lnTo>
                  <a:lnTo>
                    <a:pt x="15" y="40"/>
                  </a:lnTo>
                  <a:lnTo>
                    <a:pt x="15" y="40"/>
                  </a:lnTo>
                  <a:lnTo>
                    <a:pt x="10" y="37"/>
                  </a:lnTo>
                  <a:lnTo>
                    <a:pt x="6" y="33"/>
                  </a:lnTo>
                  <a:lnTo>
                    <a:pt x="2" y="26"/>
                  </a:lnTo>
                  <a:lnTo>
                    <a:pt x="1" y="20"/>
                  </a:lnTo>
                  <a:lnTo>
                    <a:pt x="1" y="20"/>
                  </a:lnTo>
                  <a:lnTo>
                    <a:pt x="1" y="15"/>
                  </a:lnTo>
                  <a:lnTo>
                    <a:pt x="2" y="12"/>
                  </a:lnTo>
                  <a:lnTo>
                    <a:pt x="5" y="9"/>
                  </a:lnTo>
                  <a:lnTo>
                    <a:pt x="7" y="6"/>
                  </a:lnTo>
                  <a:lnTo>
                    <a:pt x="10" y="4"/>
                  </a:lnTo>
                  <a:lnTo>
                    <a:pt x="13" y="3"/>
                  </a:lnTo>
                  <a:lnTo>
                    <a:pt x="17" y="1"/>
                  </a:lnTo>
                  <a:lnTo>
                    <a:pt x="22" y="0"/>
                  </a:lnTo>
                  <a:lnTo>
                    <a:pt x="22" y="0"/>
                  </a:lnTo>
                  <a:lnTo>
                    <a:pt x="27" y="1"/>
                  </a:lnTo>
                  <a:lnTo>
                    <a:pt x="31" y="3"/>
                  </a:lnTo>
                  <a:lnTo>
                    <a:pt x="38" y="6"/>
                  </a:lnTo>
                  <a:lnTo>
                    <a:pt x="38" y="6"/>
                  </a:lnTo>
                  <a:lnTo>
                    <a:pt x="40" y="4"/>
                  </a:lnTo>
                  <a:lnTo>
                    <a:pt x="41" y="0"/>
                  </a:lnTo>
                  <a:lnTo>
                    <a:pt x="43" y="0"/>
                  </a:lnTo>
                  <a:lnTo>
                    <a:pt x="43" y="28"/>
                  </a:lnTo>
                  <a:lnTo>
                    <a:pt x="41" y="28"/>
                  </a:lnTo>
                  <a:lnTo>
                    <a:pt x="41" y="28"/>
                  </a:lnTo>
                  <a:lnTo>
                    <a:pt x="40" y="20"/>
                  </a:lnTo>
                  <a:lnTo>
                    <a:pt x="38" y="17"/>
                  </a:lnTo>
                  <a:lnTo>
                    <a:pt x="37" y="13"/>
                  </a:lnTo>
                  <a:lnTo>
                    <a:pt x="34" y="10"/>
                  </a:lnTo>
                  <a:lnTo>
                    <a:pt x="30" y="8"/>
                  </a:lnTo>
                  <a:lnTo>
                    <a:pt x="27" y="7"/>
                  </a:lnTo>
                  <a:lnTo>
                    <a:pt x="22" y="6"/>
                  </a:lnTo>
                  <a:lnTo>
                    <a:pt x="22" y="6"/>
                  </a:lnTo>
                  <a:lnTo>
                    <a:pt x="16" y="7"/>
                  </a:lnTo>
                  <a:lnTo>
                    <a:pt x="13" y="9"/>
                  </a:lnTo>
                  <a:lnTo>
                    <a:pt x="10" y="12"/>
                  </a:lnTo>
                  <a:lnTo>
                    <a:pt x="10" y="17"/>
                  </a:lnTo>
                  <a:lnTo>
                    <a:pt x="10" y="17"/>
                  </a:lnTo>
                  <a:lnTo>
                    <a:pt x="10" y="22"/>
                  </a:lnTo>
                  <a:lnTo>
                    <a:pt x="13" y="25"/>
                  </a:lnTo>
                  <a:lnTo>
                    <a:pt x="17" y="28"/>
                  </a:lnTo>
                  <a:lnTo>
                    <a:pt x="25" y="33"/>
                  </a:lnTo>
                  <a:lnTo>
                    <a:pt x="37" y="39"/>
                  </a:lnTo>
                  <a:lnTo>
                    <a:pt x="37" y="39"/>
                  </a:lnTo>
                  <a:lnTo>
                    <a:pt x="43" y="43"/>
                  </a:lnTo>
                  <a:lnTo>
                    <a:pt x="48" y="48"/>
                  </a:lnTo>
                  <a:lnTo>
                    <a:pt x="50" y="53"/>
                  </a:lnTo>
                  <a:lnTo>
                    <a:pt x="50" y="58"/>
                  </a:lnTo>
                  <a:lnTo>
                    <a:pt x="50" y="58"/>
                  </a:lnTo>
                  <a:lnTo>
                    <a:pt x="50" y="63"/>
                  </a:lnTo>
                  <a:lnTo>
                    <a:pt x="49" y="67"/>
                  </a:lnTo>
                  <a:lnTo>
                    <a:pt x="45" y="71"/>
                  </a:lnTo>
                  <a:lnTo>
                    <a:pt x="43" y="75"/>
                  </a:lnTo>
                  <a:lnTo>
                    <a:pt x="39" y="77"/>
                  </a:lnTo>
                  <a:lnTo>
                    <a:pt x="36" y="79"/>
                  </a:lnTo>
                  <a:lnTo>
                    <a:pt x="30" y="80"/>
                  </a:lnTo>
                  <a:lnTo>
                    <a:pt x="26" y="81"/>
                  </a:lnTo>
                  <a:lnTo>
                    <a:pt x="26" y="81"/>
                  </a:lnTo>
                  <a:lnTo>
                    <a:pt x="20" y="80"/>
                  </a:lnTo>
                  <a:lnTo>
                    <a:pt x="14" y="78"/>
                  </a:lnTo>
                  <a:lnTo>
                    <a:pt x="7" y="75"/>
                  </a:lnTo>
                  <a:lnTo>
                    <a:pt x="7" y="75"/>
                  </a:lnTo>
                  <a:lnTo>
                    <a:pt x="5"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4" name="Freeform 28"/>
            <p:cNvSpPr>
              <a:spLocks/>
            </p:cNvSpPr>
            <p:nvPr userDrawn="1"/>
          </p:nvSpPr>
          <p:spPr bwMode="auto">
            <a:xfrm>
              <a:off x="3967" y="2966"/>
              <a:ext cx="78" cy="76"/>
            </a:xfrm>
            <a:custGeom>
              <a:avLst/>
              <a:gdLst>
                <a:gd name="T0" fmla="*/ 21 w 78"/>
                <a:gd name="T1" fmla="*/ 73 h 76"/>
                <a:gd name="T2" fmla="*/ 21 w 78"/>
                <a:gd name="T3" fmla="*/ 73 h 76"/>
                <a:gd name="T4" fmla="*/ 28 w 78"/>
                <a:gd name="T5" fmla="*/ 73 h 76"/>
                <a:gd name="T6" fmla="*/ 30 w 78"/>
                <a:gd name="T7" fmla="*/ 72 h 76"/>
                <a:gd name="T8" fmla="*/ 32 w 78"/>
                <a:gd name="T9" fmla="*/ 70 h 76"/>
                <a:gd name="T10" fmla="*/ 33 w 78"/>
                <a:gd name="T11" fmla="*/ 66 h 76"/>
                <a:gd name="T12" fmla="*/ 34 w 78"/>
                <a:gd name="T13" fmla="*/ 59 h 76"/>
                <a:gd name="T14" fmla="*/ 34 w 78"/>
                <a:gd name="T15" fmla="*/ 5 h 76"/>
                <a:gd name="T16" fmla="*/ 17 w 78"/>
                <a:gd name="T17" fmla="*/ 5 h 76"/>
                <a:gd name="T18" fmla="*/ 17 w 78"/>
                <a:gd name="T19" fmla="*/ 5 h 76"/>
                <a:gd name="T20" fmla="*/ 11 w 78"/>
                <a:gd name="T21" fmla="*/ 5 h 76"/>
                <a:gd name="T22" fmla="*/ 6 w 78"/>
                <a:gd name="T23" fmla="*/ 7 h 76"/>
                <a:gd name="T24" fmla="*/ 4 w 78"/>
                <a:gd name="T25" fmla="*/ 10 h 76"/>
                <a:gd name="T26" fmla="*/ 3 w 78"/>
                <a:gd name="T27" fmla="*/ 15 h 76"/>
                <a:gd name="T28" fmla="*/ 2 w 78"/>
                <a:gd name="T29" fmla="*/ 17 h 76"/>
                <a:gd name="T30" fmla="*/ 0 w 78"/>
                <a:gd name="T31" fmla="*/ 17 h 76"/>
                <a:gd name="T32" fmla="*/ 1 w 78"/>
                <a:gd name="T33" fmla="*/ 0 h 76"/>
                <a:gd name="T34" fmla="*/ 77 w 78"/>
                <a:gd name="T35" fmla="*/ 0 h 76"/>
                <a:gd name="T36" fmla="*/ 78 w 78"/>
                <a:gd name="T37" fmla="*/ 17 h 76"/>
                <a:gd name="T38" fmla="*/ 75 w 78"/>
                <a:gd name="T39" fmla="*/ 17 h 76"/>
                <a:gd name="T40" fmla="*/ 75 w 78"/>
                <a:gd name="T41" fmla="*/ 15 h 76"/>
                <a:gd name="T42" fmla="*/ 75 w 78"/>
                <a:gd name="T43" fmla="*/ 15 h 76"/>
                <a:gd name="T44" fmla="*/ 74 w 78"/>
                <a:gd name="T45" fmla="*/ 10 h 76"/>
                <a:gd name="T46" fmla="*/ 72 w 78"/>
                <a:gd name="T47" fmla="*/ 7 h 76"/>
                <a:gd name="T48" fmla="*/ 68 w 78"/>
                <a:gd name="T49" fmla="*/ 5 h 76"/>
                <a:gd name="T50" fmla="*/ 60 w 78"/>
                <a:gd name="T51" fmla="*/ 5 h 76"/>
                <a:gd name="T52" fmla="*/ 44 w 78"/>
                <a:gd name="T53" fmla="*/ 5 h 76"/>
                <a:gd name="T54" fmla="*/ 44 w 78"/>
                <a:gd name="T55" fmla="*/ 59 h 76"/>
                <a:gd name="T56" fmla="*/ 44 w 78"/>
                <a:gd name="T57" fmla="*/ 59 h 76"/>
                <a:gd name="T58" fmla="*/ 44 w 78"/>
                <a:gd name="T59" fmla="*/ 66 h 76"/>
                <a:gd name="T60" fmla="*/ 46 w 78"/>
                <a:gd name="T61" fmla="*/ 70 h 76"/>
                <a:gd name="T62" fmla="*/ 47 w 78"/>
                <a:gd name="T63" fmla="*/ 72 h 76"/>
                <a:gd name="T64" fmla="*/ 49 w 78"/>
                <a:gd name="T65" fmla="*/ 73 h 76"/>
                <a:gd name="T66" fmla="*/ 56 w 78"/>
                <a:gd name="T67" fmla="*/ 73 h 76"/>
                <a:gd name="T68" fmla="*/ 56 w 78"/>
                <a:gd name="T69" fmla="*/ 76 h 76"/>
                <a:gd name="T70" fmla="*/ 21 w 78"/>
                <a:gd name="T71" fmla="*/ 76 h 76"/>
                <a:gd name="T72" fmla="*/ 21 w 78"/>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 h="76">
                  <a:moveTo>
                    <a:pt x="21" y="73"/>
                  </a:moveTo>
                  <a:lnTo>
                    <a:pt x="21" y="73"/>
                  </a:lnTo>
                  <a:lnTo>
                    <a:pt x="28" y="73"/>
                  </a:lnTo>
                  <a:lnTo>
                    <a:pt x="30" y="72"/>
                  </a:lnTo>
                  <a:lnTo>
                    <a:pt x="32" y="70"/>
                  </a:lnTo>
                  <a:lnTo>
                    <a:pt x="33" y="66"/>
                  </a:lnTo>
                  <a:lnTo>
                    <a:pt x="34" y="59"/>
                  </a:lnTo>
                  <a:lnTo>
                    <a:pt x="34" y="5"/>
                  </a:lnTo>
                  <a:lnTo>
                    <a:pt x="17" y="5"/>
                  </a:lnTo>
                  <a:lnTo>
                    <a:pt x="17" y="5"/>
                  </a:lnTo>
                  <a:lnTo>
                    <a:pt x="11" y="5"/>
                  </a:lnTo>
                  <a:lnTo>
                    <a:pt x="6" y="7"/>
                  </a:lnTo>
                  <a:lnTo>
                    <a:pt x="4" y="10"/>
                  </a:lnTo>
                  <a:lnTo>
                    <a:pt x="3" y="15"/>
                  </a:lnTo>
                  <a:lnTo>
                    <a:pt x="2" y="17"/>
                  </a:lnTo>
                  <a:lnTo>
                    <a:pt x="0" y="17"/>
                  </a:lnTo>
                  <a:lnTo>
                    <a:pt x="1" y="0"/>
                  </a:lnTo>
                  <a:lnTo>
                    <a:pt x="77" y="0"/>
                  </a:lnTo>
                  <a:lnTo>
                    <a:pt x="78" y="17"/>
                  </a:lnTo>
                  <a:lnTo>
                    <a:pt x="75" y="17"/>
                  </a:lnTo>
                  <a:lnTo>
                    <a:pt x="75" y="15"/>
                  </a:lnTo>
                  <a:lnTo>
                    <a:pt x="75" y="15"/>
                  </a:lnTo>
                  <a:lnTo>
                    <a:pt x="74" y="10"/>
                  </a:lnTo>
                  <a:lnTo>
                    <a:pt x="72" y="7"/>
                  </a:lnTo>
                  <a:lnTo>
                    <a:pt x="68" y="5"/>
                  </a:lnTo>
                  <a:lnTo>
                    <a:pt x="60" y="5"/>
                  </a:lnTo>
                  <a:lnTo>
                    <a:pt x="44" y="5"/>
                  </a:lnTo>
                  <a:lnTo>
                    <a:pt x="44" y="59"/>
                  </a:lnTo>
                  <a:lnTo>
                    <a:pt x="44" y="59"/>
                  </a:lnTo>
                  <a:lnTo>
                    <a:pt x="44" y="66"/>
                  </a:lnTo>
                  <a:lnTo>
                    <a:pt x="46" y="70"/>
                  </a:lnTo>
                  <a:lnTo>
                    <a:pt x="47" y="72"/>
                  </a:lnTo>
                  <a:lnTo>
                    <a:pt x="49" y="73"/>
                  </a:lnTo>
                  <a:lnTo>
                    <a:pt x="56" y="73"/>
                  </a:lnTo>
                  <a:lnTo>
                    <a:pt x="56" y="76"/>
                  </a:lnTo>
                  <a:lnTo>
                    <a:pt x="21" y="76"/>
                  </a:lnTo>
                  <a:lnTo>
                    <a:pt x="21"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5" name="Freeform 29"/>
            <p:cNvSpPr>
              <a:spLocks noEditPoints="1"/>
            </p:cNvSpPr>
            <p:nvPr userDrawn="1"/>
          </p:nvSpPr>
          <p:spPr bwMode="auto">
            <a:xfrm>
              <a:off x="4044" y="2963"/>
              <a:ext cx="87" cy="79"/>
            </a:xfrm>
            <a:custGeom>
              <a:avLst/>
              <a:gdLst>
                <a:gd name="T0" fmla="*/ 0 w 87"/>
                <a:gd name="T1" fmla="*/ 76 h 79"/>
                <a:gd name="T2" fmla="*/ 0 w 87"/>
                <a:gd name="T3" fmla="*/ 76 h 79"/>
                <a:gd name="T4" fmla="*/ 6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8 w 87"/>
                <a:gd name="T23" fmla="*/ 73 h 79"/>
                <a:gd name="T24" fmla="*/ 81 w 87"/>
                <a:gd name="T25" fmla="*/ 76 h 79"/>
                <a:gd name="T26" fmla="*/ 87 w 87"/>
                <a:gd name="T27" fmla="*/ 76 h 79"/>
                <a:gd name="T28" fmla="*/ 87 w 87"/>
                <a:gd name="T29" fmla="*/ 79 h 79"/>
                <a:gd name="T30" fmla="*/ 52 w 87"/>
                <a:gd name="T31" fmla="*/ 79 h 79"/>
                <a:gd name="T32" fmla="*/ 52 w 87"/>
                <a:gd name="T33" fmla="*/ 76 h 79"/>
                <a:gd name="T34" fmla="*/ 52 w 87"/>
                <a:gd name="T35" fmla="*/ 76 h 79"/>
                <a:gd name="T36" fmla="*/ 58 w 87"/>
                <a:gd name="T37" fmla="*/ 76 h 79"/>
                <a:gd name="T38" fmla="*/ 63 w 87"/>
                <a:gd name="T39" fmla="*/ 73 h 79"/>
                <a:gd name="T40" fmla="*/ 63 w 87"/>
                <a:gd name="T41" fmla="*/ 72 h 79"/>
                <a:gd name="T42" fmla="*/ 64 w 87"/>
                <a:gd name="T43" fmla="*/ 71 h 79"/>
                <a:gd name="T44" fmla="*/ 63 w 87"/>
                <a:gd name="T45" fmla="*/ 66 h 79"/>
                <a:gd name="T46" fmla="*/ 56 w 87"/>
                <a:gd name="T47" fmla="*/ 52 h 79"/>
                <a:gd name="T48" fmla="*/ 25 w 87"/>
                <a:gd name="T49" fmla="*/ 52 h 79"/>
                <a:gd name="T50" fmla="*/ 20 w 87"/>
                <a:gd name="T51" fmla="*/ 66 h 79"/>
                <a:gd name="T52" fmla="*/ 20 w 87"/>
                <a:gd name="T53" fmla="*/ 66 h 79"/>
                <a:gd name="T54" fmla="*/ 19 w 87"/>
                <a:gd name="T55" fmla="*/ 70 h 79"/>
                <a:gd name="T56" fmla="*/ 19 w 87"/>
                <a:gd name="T57" fmla="*/ 72 h 79"/>
                <a:gd name="T58" fmla="*/ 20 w 87"/>
                <a:gd name="T59" fmla="*/ 73 h 79"/>
                <a:gd name="T60" fmla="*/ 23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6" y="76"/>
                  </a:lnTo>
                  <a:lnTo>
                    <a:pt x="10" y="73"/>
                  </a:lnTo>
                  <a:lnTo>
                    <a:pt x="12" y="70"/>
                  </a:lnTo>
                  <a:lnTo>
                    <a:pt x="15" y="65"/>
                  </a:lnTo>
                  <a:lnTo>
                    <a:pt x="42" y="0"/>
                  </a:lnTo>
                  <a:lnTo>
                    <a:pt x="44" y="0"/>
                  </a:lnTo>
                  <a:lnTo>
                    <a:pt x="72" y="65"/>
                  </a:lnTo>
                  <a:lnTo>
                    <a:pt x="72" y="65"/>
                  </a:lnTo>
                  <a:lnTo>
                    <a:pt x="74" y="70"/>
                  </a:lnTo>
                  <a:lnTo>
                    <a:pt x="78" y="73"/>
                  </a:lnTo>
                  <a:lnTo>
                    <a:pt x="81" y="76"/>
                  </a:lnTo>
                  <a:lnTo>
                    <a:pt x="87" y="76"/>
                  </a:lnTo>
                  <a:lnTo>
                    <a:pt x="87" y="79"/>
                  </a:lnTo>
                  <a:lnTo>
                    <a:pt x="52" y="79"/>
                  </a:lnTo>
                  <a:lnTo>
                    <a:pt x="52" y="76"/>
                  </a:lnTo>
                  <a:lnTo>
                    <a:pt x="52" y="76"/>
                  </a:lnTo>
                  <a:lnTo>
                    <a:pt x="58" y="76"/>
                  </a:lnTo>
                  <a:lnTo>
                    <a:pt x="63" y="73"/>
                  </a:lnTo>
                  <a:lnTo>
                    <a:pt x="63" y="72"/>
                  </a:lnTo>
                  <a:lnTo>
                    <a:pt x="64" y="71"/>
                  </a:lnTo>
                  <a:lnTo>
                    <a:pt x="63" y="66"/>
                  </a:lnTo>
                  <a:lnTo>
                    <a:pt x="56" y="52"/>
                  </a:lnTo>
                  <a:lnTo>
                    <a:pt x="25" y="52"/>
                  </a:lnTo>
                  <a:lnTo>
                    <a:pt x="20" y="66"/>
                  </a:lnTo>
                  <a:lnTo>
                    <a:pt x="20" y="66"/>
                  </a:lnTo>
                  <a:lnTo>
                    <a:pt x="19" y="70"/>
                  </a:lnTo>
                  <a:lnTo>
                    <a:pt x="19" y="72"/>
                  </a:lnTo>
                  <a:lnTo>
                    <a:pt x="20" y="73"/>
                  </a:lnTo>
                  <a:lnTo>
                    <a:pt x="23"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6" name="Freeform 30"/>
            <p:cNvSpPr>
              <a:spLocks/>
            </p:cNvSpPr>
            <p:nvPr userDrawn="1"/>
          </p:nvSpPr>
          <p:spPr bwMode="auto">
            <a:xfrm>
              <a:off x="4130" y="2966"/>
              <a:ext cx="80" cy="76"/>
            </a:xfrm>
            <a:custGeom>
              <a:avLst/>
              <a:gdLst>
                <a:gd name="T0" fmla="*/ 23 w 80"/>
                <a:gd name="T1" fmla="*/ 73 h 76"/>
                <a:gd name="T2" fmla="*/ 23 w 80"/>
                <a:gd name="T3" fmla="*/ 73 h 76"/>
                <a:gd name="T4" fmla="*/ 29 w 80"/>
                <a:gd name="T5" fmla="*/ 73 h 76"/>
                <a:gd name="T6" fmla="*/ 31 w 80"/>
                <a:gd name="T7" fmla="*/ 72 h 76"/>
                <a:gd name="T8" fmla="*/ 32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2 w 80"/>
                <a:gd name="T21" fmla="*/ 5 h 76"/>
                <a:gd name="T22" fmla="*/ 8 w 80"/>
                <a:gd name="T23" fmla="*/ 7 h 76"/>
                <a:gd name="T24" fmla="*/ 6 w 80"/>
                <a:gd name="T25" fmla="*/ 10 h 76"/>
                <a:gd name="T26" fmla="*/ 3 w 80"/>
                <a:gd name="T27" fmla="*/ 15 h 76"/>
                <a:gd name="T28" fmla="*/ 3 w 80"/>
                <a:gd name="T29" fmla="*/ 17 h 76"/>
                <a:gd name="T30" fmla="*/ 0 w 80"/>
                <a:gd name="T31" fmla="*/ 17 h 76"/>
                <a:gd name="T32" fmla="*/ 1 w 80"/>
                <a:gd name="T33" fmla="*/ 0 h 76"/>
                <a:gd name="T34" fmla="*/ 79 w 80"/>
                <a:gd name="T35" fmla="*/ 0 h 76"/>
                <a:gd name="T36" fmla="*/ 80 w 80"/>
                <a:gd name="T37" fmla="*/ 17 h 76"/>
                <a:gd name="T38" fmla="*/ 77 w 80"/>
                <a:gd name="T39" fmla="*/ 17 h 76"/>
                <a:gd name="T40" fmla="*/ 77 w 80"/>
                <a:gd name="T41" fmla="*/ 15 h 76"/>
                <a:gd name="T42" fmla="*/ 77 w 80"/>
                <a:gd name="T43" fmla="*/ 15 h 76"/>
                <a:gd name="T44" fmla="*/ 74 w 80"/>
                <a:gd name="T45" fmla="*/ 10 h 76"/>
                <a:gd name="T46" fmla="*/ 72 w 80"/>
                <a:gd name="T47" fmla="*/ 7 h 76"/>
                <a:gd name="T48" fmla="*/ 68 w 80"/>
                <a:gd name="T49" fmla="*/ 5 h 76"/>
                <a:gd name="T50" fmla="*/ 62 w 80"/>
                <a:gd name="T51" fmla="*/ 5 h 76"/>
                <a:gd name="T52" fmla="*/ 45 w 80"/>
                <a:gd name="T53" fmla="*/ 5 h 76"/>
                <a:gd name="T54" fmla="*/ 45 w 80"/>
                <a:gd name="T55" fmla="*/ 59 h 76"/>
                <a:gd name="T56" fmla="*/ 45 w 80"/>
                <a:gd name="T57" fmla="*/ 59 h 76"/>
                <a:gd name="T58" fmla="*/ 45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29" y="73"/>
                  </a:lnTo>
                  <a:lnTo>
                    <a:pt x="31" y="72"/>
                  </a:lnTo>
                  <a:lnTo>
                    <a:pt x="32" y="70"/>
                  </a:lnTo>
                  <a:lnTo>
                    <a:pt x="35" y="66"/>
                  </a:lnTo>
                  <a:lnTo>
                    <a:pt x="35" y="59"/>
                  </a:lnTo>
                  <a:lnTo>
                    <a:pt x="35" y="5"/>
                  </a:lnTo>
                  <a:lnTo>
                    <a:pt x="19" y="5"/>
                  </a:lnTo>
                  <a:lnTo>
                    <a:pt x="19" y="5"/>
                  </a:lnTo>
                  <a:lnTo>
                    <a:pt x="12" y="5"/>
                  </a:lnTo>
                  <a:lnTo>
                    <a:pt x="8" y="7"/>
                  </a:lnTo>
                  <a:lnTo>
                    <a:pt x="6" y="10"/>
                  </a:lnTo>
                  <a:lnTo>
                    <a:pt x="3" y="15"/>
                  </a:lnTo>
                  <a:lnTo>
                    <a:pt x="3" y="17"/>
                  </a:lnTo>
                  <a:lnTo>
                    <a:pt x="0" y="17"/>
                  </a:lnTo>
                  <a:lnTo>
                    <a:pt x="1" y="0"/>
                  </a:lnTo>
                  <a:lnTo>
                    <a:pt x="79" y="0"/>
                  </a:lnTo>
                  <a:lnTo>
                    <a:pt x="80" y="17"/>
                  </a:lnTo>
                  <a:lnTo>
                    <a:pt x="77" y="17"/>
                  </a:lnTo>
                  <a:lnTo>
                    <a:pt x="77" y="15"/>
                  </a:lnTo>
                  <a:lnTo>
                    <a:pt x="77" y="15"/>
                  </a:lnTo>
                  <a:lnTo>
                    <a:pt x="74" y="10"/>
                  </a:lnTo>
                  <a:lnTo>
                    <a:pt x="72" y="7"/>
                  </a:lnTo>
                  <a:lnTo>
                    <a:pt x="68" y="5"/>
                  </a:lnTo>
                  <a:lnTo>
                    <a:pt x="62" y="5"/>
                  </a:lnTo>
                  <a:lnTo>
                    <a:pt x="45" y="5"/>
                  </a:lnTo>
                  <a:lnTo>
                    <a:pt x="45" y="59"/>
                  </a:lnTo>
                  <a:lnTo>
                    <a:pt x="45" y="59"/>
                  </a:lnTo>
                  <a:lnTo>
                    <a:pt x="45"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7" name="Freeform 31"/>
            <p:cNvSpPr>
              <a:spLocks/>
            </p:cNvSpPr>
            <p:nvPr userDrawn="1"/>
          </p:nvSpPr>
          <p:spPr bwMode="auto">
            <a:xfrm>
              <a:off x="4227" y="2963"/>
              <a:ext cx="49" cy="81"/>
            </a:xfrm>
            <a:custGeom>
              <a:avLst/>
              <a:gdLst>
                <a:gd name="T0" fmla="*/ 2 w 49"/>
                <a:gd name="T1" fmla="*/ 53 h 81"/>
                <a:gd name="T2" fmla="*/ 2 w 49"/>
                <a:gd name="T3" fmla="*/ 56 h 81"/>
                <a:gd name="T4" fmla="*/ 5 w 49"/>
                <a:gd name="T5" fmla="*/ 65 h 81"/>
                <a:gd name="T6" fmla="*/ 12 w 49"/>
                <a:gd name="T7" fmla="*/ 72 h 81"/>
                <a:gd name="T8" fmla="*/ 26 w 49"/>
                <a:gd name="T9" fmla="*/ 76 h 81"/>
                <a:gd name="T10" fmla="*/ 31 w 49"/>
                <a:gd name="T11" fmla="*/ 75 h 81"/>
                <a:gd name="T12" fmla="*/ 40 w 49"/>
                <a:gd name="T13" fmla="*/ 67 h 81"/>
                <a:gd name="T14" fmla="*/ 41 w 49"/>
                <a:gd name="T15" fmla="*/ 62 h 81"/>
                <a:gd name="T16" fmla="*/ 38 w 49"/>
                <a:gd name="T17" fmla="*/ 54 h 81"/>
                <a:gd name="T18" fmla="*/ 27 w 49"/>
                <a:gd name="T19" fmla="*/ 47 h 81"/>
                <a:gd name="T20" fmla="*/ 15 w 49"/>
                <a:gd name="T21" fmla="*/ 40 h 81"/>
                <a:gd name="T22" fmla="*/ 4 w 49"/>
                <a:gd name="T23" fmla="*/ 33 h 81"/>
                <a:gd name="T24" fmla="*/ 0 w 49"/>
                <a:gd name="T25" fmla="*/ 20 h 81"/>
                <a:gd name="T26" fmla="*/ 1 w 49"/>
                <a:gd name="T27" fmla="*/ 15 h 81"/>
                <a:gd name="T28" fmla="*/ 4 w 49"/>
                <a:gd name="T29" fmla="*/ 9 h 81"/>
                <a:gd name="T30" fmla="*/ 10 w 49"/>
                <a:gd name="T31" fmla="*/ 4 h 81"/>
                <a:gd name="T32" fmla="*/ 17 w 49"/>
                <a:gd name="T33" fmla="*/ 1 h 81"/>
                <a:gd name="T34" fmla="*/ 22 w 49"/>
                <a:gd name="T35" fmla="*/ 0 h 81"/>
                <a:gd name="T36" fmla="*/ 30 w 49"/>
                <a:gd name="T37" fmla="*/ 3 h 81"/>
                <a:gd name="T38" fmla="*/ 37 w 49"/>
                <a:gd name="T39" fmla="*/ 6 h 81"/>
                <a:gd name="T40" fmla="*/ 41 w 49"/>
                <a:gd name="T41" fmla="*/ 0 h 81"/>
                <a:gd name="T42" fmla="*/ 43 w 49"/>
                <a:gd name="T43" fmla="*/ 28 h 81"/>
                <a:gd name="T44" fmla="*/ 41 w 49"/>
                <a:gd name="T45" fmla="*/ 28 h 81"/>
                <a:gd name="T46" fmla="*/ 38 w 49"/>
                <a:gd name="T47" fmla="*/ 17 h 81"/>
                <a:gd name="T48" fmla="*/ 33 w 49"/>
                <a:gd name="T49" fmla="*/ 10 h 81"/>
                <a:gd name="T50" fmla="*/ 26 w 49"/>
                <a:gd name="T51" fmla="*/ 7 h 81"/>
                <a:gd name="T52" fmla="*/ 22 w 49"/>
                <a:gd name="T53" fmla="*/ 6 h 81"/>
                <a:gd name="T54" fmla="*/ 12 w 49"/>
                <a:gd name="T55" fmla="*/ 9 h 81"/>
                <a:gd name="T56" fmla="*/ 9 w 49"/>
                <a:gd name="T57" fmla="*/ 17 h 81"/>
                <a:gd name="T58" fmla="*/ 10 w 49"/>
                <a:gd name="T59" fmla="*/ 22 h 81"/>
                <a:gd name="T60" fmla="*/ 17 w 49"/>
                <a:gd name="T61" fmla="*/ 28 h 81"/>
                <a:gd name="T62" fmla="*/ 37 w 49"/>
                <a:gd name="T63" fmla="*/ 39 h 81"/>
                <a:gd name="T64" fmla="*/ 42 w 49"/>
                <a:gd name="T65" fmla="*/ 43 h 81"/>
                <a:gd name="T66" fmla="*/ 48 w 49"/>
                <a:gd name="T67" fmla="*/ 53 h 81"/>
                <a:gd name="T68" fmla="*/ 49 w 49"/>
                <a:gd name="T69" fmla="*/ 58 h 81"/>
                <a:gd name="T70" fmla="*/ 47 w 49"/>
                <a:gd name="T71" fmla="*/ 67 h 81"/>
                <a:gd name="T72" fmla="*/ 42 w 49"/>
                <a:gd name="T73" fmla="*/ 75 h 81"/>
                <a:gd name="T74" fmla="*/ 34 w 49"/>
                <a:gd name="T75" fmla="*/ 79 h 81"/>
                <a:gd name="T76" fmla="*/ 26 w 49"/>
                <a:gd name="T77" fmla="*/ 81 h 81"/>
                <a:gd name="T78" fmla="*/ 19 w 49"/>
                <a:gd name="T79" fmla="*/ 80 h 81"/>
                <a:gd name="T80" fmla="*/ 5 w 49"/>
                <a:gd name="T81" fmla="*/ 75 h 81"/>
                <a:gd name="T82" fmla="*/ 3 w 49"/>
                <a:gd name="T83" fmla="*/ 78 h 81"/>
                <a:gd name="T84" fmla="*/ 0 w 49"/>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1">
                  <a:moveTo>
                    <a:pt x="0" y="53"/>
                  </a:moveTo>
                  <a:lnTo>
                    <a:pt x="2" y="53"/>
                  </a:lnTo>
                  <a:lnTo>
                    <a:pt x="2" y="53"/>
                  </a:lnTo>
                  <a:lnTo>
                    <a:pt x="2" y="56"/>
                  </a:lnTo>
                  <a:lnTo>
                    <a:pt x="3" y="61"/>
                  </a:lnTo>
                  <a:lnTo>
                    <a:pt x="5" y="65"/>
                  </a:lnTo>
                  <a:lnTo>
                    <a:pt x="8" y="68"/>
                  </a:lnTo>
                  <a:lnTo>
                    <a:pt x="12" y="72"/>
                  </a:lnTo>
                  <a:lnTo>
                    <a:pt x="18" y="75"/>
                  </a:lnTo>
                  <a:lnTo>
                    <a:pt x="26" y="76"/>
                  </a:lnTo>
                  <a:lnTo>
                    <a:pt x="26" y="76"/>
                  </a:lnTo>
                  <a:lnTo>
                    <a:pt x="31" y="75"/>
                  </a:lnTo>
                  <a:lnTo>
                    <a:pt x="37" y="71"/>
                  </a:lnTo>
                  <a:lnTo>
                    <a:pt x="40" y="67"/>
                  </a:lnTo>
                  <a:lnTo>
                    <a:pt x="41" y="62"/>
                  </a:lnTo>
                  <a:lnTo>
                    <a:pt x="41" y="62"/>
                  </a:lnTo>
                  <a:lnTo>
                    <a:pt x="40" y="57"/>
                  </a:lnTo>
                  <a:lnTo>
                    <a:pt x="38" y="54"/>
                  </a:lnTo>
                  <a:lnTo>
                    <a:pt x="32" y="50"/>
                  </a:lnTo>
                  <a:lnTo>
                    <a:pt x="27" y="47"/>
                  </a:lnTo>
                  <a:lnTo>
                    <a:pt x="15" y="40"/>
                  </a:lnTo>
                  <a:lnTo>
                    <a:pt x="15" y="40"/>
                  </a:lnTo>
                  <a:lnTo>
                    <a:pt x="10" y="37"/>
                  </a:lnTo>
                  <a:lnTo>
                    <a:pt x="4" y="33"/>
                  </a:lnTo>
                  <a:lnTo>
                    <a:pt x="2" y="26"/>
                  </a:lnTo>
                  <a:lnTo>
                    <a:pt x="0" y="20"/>
                  </a:lnTo>
                  <a:lnTo>
                    <a:pt x="0" y="20"/>
                  </a:lnTo>
                  <a:lnTo>
                    <a:pt x="1" y="15"/>
                  </a:lnTo>
                  <a:lnTo>
                    <a:pt x="2" y="12"/>
                  </a:lnTo>
                  <a:lnTo>
                    <a:pt x="4" y="9"/>
                  </a:lnTo>
                  <a:lnTo>
                    <a:pt x="6" y="6"/>
                  </a:lnTo>
                  <a:lnTo>
                    <a:pt x="10" y="4"/>
                  </a:lnTo>
                  <a:lnTo>
                    <a:pt x="13" y="3"/>
                  </a:lnTo>
                  <a:lnTo>
                    <a:pt x="17" y="1"/>
                  </a:lnTo>
                  <a:lnTo>
                    <a:pt x="22" y="0"/>
                  </a:lnTo>
                  <a:lnTo>
                    <a:pt x="22" y="0"/>
                  </a:lnTo>
                  <a:lnTo>
                    <a:pt x="27" y="1"/>
                  </a:lnTo>
                  <a:lnTo>
                    <a:pt x="30" y="3"/>
                  </a:lnTo>
                  <a:lnTo>
                    <a:pt x="37" y="6"/>
                  </a:lnTo>
                  <a:lnTo>
                    <a:pt x="37" y="6"/>
                  </a:lnTo>
                  <a:lnTo>
                    <a:pt x="39" y="4"/>
                  </a:lnTo>
                  <a:lnTo>
                    <a:pt x="41" y="0"/>
                  </a:lnTo>
                  <a:lnTo>
                    <a:pt x="43" y="0"/>
                  </a:lnTo>
                  <a:lnTo>
                    <a:pt x="43" y="28"/>
                  </a:lnTo>
                  <a:lnTo>
                    <a:pt x="41" y="28"/>
                  </a:lnTo>
                  <a:lnTo>
                    <a:pt x="41" y="28"/>
                  </a:lnTo>
                  <a:lnTo>
                    <a:pt x="39" y="20"/>
                  </a:lnTo>
                  <a:lnTo>
                    <a:pt x="38" y="17"/>
                  </a:lnTo>
                  <a:lnTo>
                    <a:pt x="35" y="13"/>
                  </a:lnTo>
                  <a:lnTo>
                    <a:pt x="33" y="10"/>
                  </a:lnTo>
                  <a:lnTo>
                    <a:pt x="30" y="8"/>
                  </a:lnTo>
                  <a:lnTo>
                    <a:pt x="26" y="7"/>
                  </a:lnTo>
                  <a:lnTo>
                    <a:pt x="22" y="6"/>
                  </a:lnTo>
                  <a:lnTo>
                    <a:pt x="22" y="6"/>
                  </a:lnTo>
                  <a:lnTo>
                    <a:pt x="16" y="7"/>
                  </a:lnTo>
                  <a:lnTo>
                    <a:pt x="12" y="9"/>
                  </a:lnTo>
                  <a:lnTo>
                    <a:pt x="10" y="12"/>
                  </a:lnTo>
                  <a:lnTo>
                    <a:pt x="9" y="17"/>
                  </a:lnTo>
                  <a:lnTo>
                    <a:pt x="9" y="17"/>
                  </a:lnTo>
                  <a:lnTo>
                    <a:pt x="10" y="22"/>
                  </a:lnTo>
                  <a:lnTo>
                    <a:pt x="13" y="25"/>
                  </a:lnTo>
                  <a:lnTo>
                    <a:pt x="17" y="28"/>
                  </a:lnTo>
                  <a:lnTo>
                    <a:pt x="25" y="33"/>
                  </a:lnTo>
                  <a:lnTo>
                    <a:pt x="37" y="39"/>
                  </a:lnTo>
                  <a:lnTo>
                    <a:pt x="37" y="39"/>
                  </a:lnTo>
                  <a:lnTo>
                    <a:pt x="42" y="43"/>
                  </a:lnTo>
                  <a:lnTo>
                    <a:pt x="46" y="48"/>
                  </a:lnTo>
                  <a:lnTo>
                    <a:pt x="48" y="53"/>
                  </a:lnTo>
                  <a:lnTo>
                    <a:pt x="49" y="58"/>
                  </a:lnTo>
                  <a:lnTo>
                    <a:pt x="49" y="58"/>
                  </a:lnTo>
                  <a:lnTo>
                    <a:pt x="49" y="63"/>
                  </a:lnTo>
                  <a:lnTo>
                    <a:pt x="47" y="67"/>
                  </a:lnTo>
                  <a:lnTo>
                    <a:pt x="45" y="71"/>
                  </a:lnTo>
                  <a:lnTo>
                    <a:pt x="42" y="75"/>
                  </a:lnTo>
                  <a:lnTo>
                    <a:pt x="39" y="77"/>
                  </a:lnTo>
                  <a:lnTo>
                    <a:pt x="34" y="79"/>
                  </a:lnTo>
                  <a:lnTo>
                    <a:pt x="30" y="80"/>
                  </a:lnTo>
                  <a:lnTo>
                    <a:pt x="26" y="81"/>
                  </a:lnTo>
                  <a:lnTo>
                    <a:pt x="26" y="81"/>
                  </a:lnTo>
                  <a:lnTo>
                    <a:pt x="19" y="80"/>
                  </a:lnTo>
                  <a:lnTo>
                    <a:pt x="14" y="78"/>
                  </a:lnTo>
                  <a:lnTo>
                    <a:pt x="5" y="75"/>
                  </a:lnTo>
                  <a:lnTo>
                    <a:pt x="5" y="75"/>
                  </a:lnTo>
                  <a:lnTo>
                    <a:pt x="3" y="78"/>
                  </a:lnTo>
                  <a:lnTo>
                    <a:pt x="2"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8" name="Freeform 32"/>
            <p:cNvSpPr>
              <a:spLocks noEditPoints="1"/>
            </p:cNvSpPr>
            <p:nvPr userDrawn="1"/>
          </p:nvSpPr>
          <p:spPr bwMode="auto">
            <a:xfrm>
              <a:off x="4298" y="2966"/>
              <a:ext cx="74" cy="76"/>
            </a:xfrm>
            <a:custGeom>
              <a:avLst/>
              <a:gdLst>
                <a:gd name="T0" fmla="*/ 0 w 74"/>
                <a:gd name="T1" fmla="*/ 73 h 76"/>
                <a:gd name="T2" fmla="*/ 9 w 74"/>
                <a:gd name="T3" fmla="*/ 72 h 76"/>
                <a:gd name="T4" fmla="*/ 12 w 74"/>
                <a:gd name="T5" fmla="*/ 66 h 76"/>
                <a:gd name="T6" fmla="*/ 12 w 74"/>
                <a:gd name="T7" fmla="*/ 17 h 76"/>
                <a:gd name="T8" fmla="*/ 12 w 74"/>
                <a:gd name="T9" fmla="*/ 9 h 76"/>
                <a:gd name="T10" fmla="*/ 9 w 74"/>
                <a:gd name="T11" fmla="*/ 4 h 76"/>
                <a:gd name="T12" fmla="*/ 0 w 74"/>
                <a:gd name="T13" fmla="*/ 3 h 76"/>
                <a:gd name="T14" fmla="*/ 33 w 74"/>
                <a:gd name="T15" fmla="*/ 0 h 76"/>
                <a:gd name="T16" fmla="*/ 40 w 74"/>
                <a:gd name="T17" fmla="*/ 1 h 76"/>
                <a:gd name="T18" fmla="*/ 49 w 74"/>
                <a:gd name="T19" fmla="*/ 4 h 76"/>
                <a:gd name="T20" fmla="*/ 56 w 74"/>
                <a:gd name="T21" fmla="*/ 9 h 76"/>
                <a:gd name="T22" fmla="*/ 60 w 74"/>
                <a:gd name="T23" fmla="*/ 17 h 76"/>
                <a:gd name="T24" fmla="*/ 60 w 74"/>
                <a:gd name="T25" fmla="*/ 21 h 76"/>
                <a:gd name="T26" fmla="*/ 59 w 74"/>
                <a:gd name="T27" fmla="*/ 29 h 76"/>
                <a:gd name="T28" fmla="*/ 55 w 74"/>
                <a:gd name="T29" fmla="*/ 35 h 76"/>
                <a:gd name="T30" fmla="*/ 47 w 74"/>
                <a:gd name="T31" fmla="*/ 40 h 76"/>
                <a:gd name="T32" fmla="*/ 38 w 74"/>
                <a:gd name="T33" fmla="*/ 43 h 76"/>
                <a:gd name="T34" fmla="*/ 51 w 74"/>
                <a:gd name="T35" fmla="*/ 57 h 76"/>
                <a:gd name="T36" fmla="*/ 62 w 74"/>
                <a:gd name="T37" fmla="*/ 68 h 76"/>
                <a:gd name="T38" fmla="*/ 74 w 74"/>
                <a:gd name="T39" fmla="*/ 73 h 76"/>
                <a:gd name="T40" fmla="*/ 53 w 74"/>
                <a:gd name="T41" fmla="*/ 76 h 76"/>
                <a:gd name="T42" fmla="*/ 21 w 74"/>
                <a:gd name="T43" fmla="*/ 43 h 76"/>
                <a:gd name="T44" fmla="*/ 21 w 74"/>
                <a:gd name="T45" fmla="*/ 59 h 76"/>
                <a:gd name="T46" fmla="*/ 24 w 74"/>
                <a:gd name="T47" fmla="*/ 70 h 76"/>
                <a:gd name="T48" fmla="*/ 28 w 74"/>
                <a:gd name="T49" fmla="*/ 73 h 76"/>
                <a:gd name="T50" fmla="*/ 34 w 74"/>
                <a:gd name="T51" fmla="*/ 76 h 76"/>
                <a:gd name="T52" fmla="*/ 0 w 74"/>
                <a:gd name="T53" fmla="*/ 73 h 76"/>
                <a:gd name="T54" fmla="*/ 33 w 74"/>
                <a:gd name="T55" fmla="*/ 38 h 76"/>
                <a:gd name="T56" fmla="*/ 40 w 74"/>
                <a:gd name="T57" fmla="*/ 36 h 76"/>
                <a:gd name="T58" fmla="*/ 45 w 74"/>
                <a:gd name="T59" fmla="*/ 33 h 76"/>
                <a:gd name="T60" fmla="*/ 49 w 74"/>
                <a:gd name="T61" fmla="*/ 21 h 76"/>
                <a:gd name="T62" fmla="*/ 48 w 74"/>
                <a:gd name="T63" fmla="*/ 15 h 76"/>
                <a:gd name="T64" fmla="*/ 43 w 74"/>
                <a:gd name="T65" fmla="*/ 7 h 76"/>
                <a:gd name="T66" fmla="*/ 37 w 74"/>
                <a:gd name="T67" fmla="*/ 5 h 76"/>
                <a:gd name="T68" fmla="*/ 21 w 74"/>
                <a:gd name="T69" fmla="*/ 5 h 76"/>
                <a:gd name="T70" fmla="*/ 33 w 74"/>
                <a:gd name="T71"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76">
                  <a:moveTo>
                    <a:pt x="0" y="73"/>
                  </a:moveTo>
                  <a:lnTo>
                    <a:pt x="0" y="73"/>
                  </a:lnTo>
                  <a:lnTo>
                    <a:pt x="6" y="73"/>
                  </a:lnTo>
                  <a:lnTo>
                    <a:pt x="9" y="72"/>
                  </a:lnTo>
                  <a:lnTo>
                    <a:pt x="10" y="70"/>
                  </a:lnTo>
                  <a:lnTo>
                    <a:pt x="12" y="66"/>
                  </a:lnTo>
                  <a:lnTo>
                    <a:pt x="12" y="59"/>
                  </a:lnTo>
                  <a:lnTo>
                    <a:pt x="12" y="17"/>
                  </a:lnTo>
                  <a:lnTo>
                    <a:pt x="12" y="17"/>
                  </a:lnTo>
                  <a:lnTo>
                    <a:pt x="12" y="9"/>
                  </a:lnTo>
                  <a:lnTo>
                    <a:pt x="10" y="5"/>
                  </a:lnTo>
                  <a:lnTo>
                    <a:pt x="9" y="4"/>
                  </a:lnTo>
                  <a:lnTo>
                    <a:pt x="6" y="3"/>
                  </a:lnTo>
                  <a:lnTo>
                    <a:pt x="0" y="3"/>
                  </a:lnTo>
                  <a:lnTo>
                    <a:pt x="0" y="0"/>
                  </a:lnTo>
                  <a:lnTo>
                    <a:pt x="33" y="0"/>
                  </a:lnTo>
                  <a:lnTo>
                    <a:pt x="33" y="0"/>
                  </a:lnTo>
                  <a:lnTo>
                    <a:pt x="40" y="1"/>
                  </a:lnTo>
                  <a:lnTo>
                    <a:pt x="45" y="2"/>
                  </a:lnTo>
                  <a:lnTo>
                    <a:pt x="49" y="4"/>
                  </a:lnTo>
                  <a:lnTo>
                    <a:pt x="54" y="6"/>
                  </a:lnTo>
                  <a:lnTo>
                    <a:pt x="56" y="9"/>
                  </a:lnTo>
                  <a:lnTo>
                    <a:pt x="58" y="12"/>
                  </a:lnTo>
                  <a:lnTo>
                    <a:pt x="60" y="17"/>
                  </a:lnTo>
                  <a:lnTo>
                    <a:pt x="60" y="21"/>
                  </a:lnTo>
                  <a:lnTo>
                    <a:pt x="60" y="21"/>
                  </a:lnTo>
                  <a:lnTo>
                    <a:pt x="60" y="25"/>
                  </a:lnTo>
                  <a:lnTo>
                    <a:pt x="59" y="29"/>
                  </a:lnTo>
                  <a:lnTo>
                    <a:pt x="57" y="33"/>
                  </a:lnTo>
                  <a:lnTo>
                    <a:pt x="55" y="35"/>
                  </a:lnTo>
                  <a:lnTo>
                    <a:pt x="52" y="38"/>
                  </a:lnTo>
                  <a:lnTo>
                    <a:pt x="47" y="40"/>
                  </a:lnTo>
                  <a:lnTo>
                    <a:pt x="43" y="41"/>
                  </a:lnTo>
                  <a:lnTo>
                    <a:pt x="38" y="43"/>
                  </a:lnTo>
                  <a:lnTo>
                    <a:pt x="51" y="57"/>
                  </a:lnTo>
                  <a:lnTo>
                    <a:pt x="51" y="57"/>
                  </a:lnTo>
                  <a:lnTo>
                    <a:pt x="56" y="63"/>
                  </a:lnTo>
                  <a:lnTo>
                    <a:pt x="62" y="68"/>
                  </a:lnTo>
                  <a:lnTo>
                    <a:pt x="68" y="72"/>
                  </a:lnTo>
                  <a:lnTo>
                    <a:pt x="74" y="73"/>
                  </a:lnTo>
                  <a:lnTo>
                    <a:pt x="74" y="76"/>
                  </a:lnTo>
                  <a:lnTo>
                    <a:pt x="53" y="76"/>
                  </a:lnTo>
                  <a:lnTo>
                    <a:pt x="28" y="43"/>
                  </a:lnTo>
                  <a:lnTo>
                    <a:pt x="21" y="43"/>
                  </a:lnTo>
                  <a:lnTo>
                    <a:pt x="21" y="59"/>
                  </a:lnTo>
                  <a:lnTo>
                    <a:pt x="21" y="59"/>
                  </a:lnTo>
                  <a:lnTo>
                    <a:pt x="23" y="66"/>
                  </a:lnTo>
                  <a:lnTo>
                    <a:pt x="24" y="70"/>
                  </a:lnTo>
                  <a:lnTo>
                    <a:pt x="26" y="72"/>
                  </a:lnTo>
                  <a:lnTo>
                    <a:pt x="28" y="73"/>
                  </a:lnTo>
                  <a:lnTo>
                    <a:pt x="34" y="73"/>
                  </a:lnTo>
                  <a:lnTo>
                    <a:pt x="34" y="76"/>
                  </a:lnTo>
                  <a:lnTo>
                    <a:pt x="0" y="76"/>
                  </a:lnTo>
                  <a:lnTo>
                    <a:pt x="0" y="73"/>
                  </a:lnTo>
                  <a:close/>
                  <a:moveTo>
                    <a:pt x="33" y="38"/>
                  </a:moveTo>
                  <a:lnTo>
                    <a:pt x="33" y="38"/>
                  </a:lnTo>
                  <a:lnTo>
                    <a:pt x="37" y="37"/>
                  </a:lnTo>
                  <a:lnTo>
                    <a:pt x="40" y="36"/>
                  </a:lnTo>
                  <a:lnTo>
                    <a:pt x="43" y="35"/>
                  </a:lnTo>
                  <a:lnTo>
                    <a:pt x="45" y="33"/>
                  </a:lnTo>
                  <a:lnTo>
                    <a:pt x="48" y="27"/>
                  </a:lnTo>
                  <a:lnTo>
                    <a:pt x="49" y="21"/>
                  </a:lnTo>
                  <a:lnTo>
                    <a:pt x="49" y="21"/>
                  </a:lnTo>
                  <a:lnTo>
                    <a:pt x="48" y="15"/>
                  </a:lnTo>
                  <a:lnTo>
                    <a:pt x="45" y="9"/>
                  </a:lnTo>
                  <a:lnTo>
                    <a:pt x="43" y="7"/>
                  </a:lnTo>
                  <a:lnTo>
                    <a:pt x="40" y="6"/>
                  </a:lnTo>
                  <a:lnTo>
                    <a:pt x="37" y="5"/>
                  </a:lnTo>
                  <a:lnTo>
                    <a:pt x="33" y="5"/>
                  </a:lnTo>
                  <a:lnTo>
                    <a:pt x="21" y="5"/>
                  </a:lnTo>
                  <a:lnTo>
                    <a:pt x="21" y="38"/>
                  </a:lnTo>
                  <a:lnTo>
                    <a:pt x="33" y="3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19" name="Freeform 33"/>
            <p:cNvSpPr>
              <a:spLocks noEditPoints="1"/>
            </p:cNvSpPr>
            <p:nvPr userDrawn="1"/>
          </p:nvSpPr>
          <p:spPr bwMode="auto">
            <a:xfrm>
              <a:off x="4376" y="2935"/>
              <a:ext cx="88" cy="107"/>
            </a:xfrm>
            <a:custGeom>
              <a:avLst/>
              <a:gdLst>
                <a:gd name="T0" fmla="*/ 0 w 88"/>
                <a:gd name="T1" fmla="*/ 104 h 107"/>
                <a:gd name="T2" fmla="*/ 10 w 88"/>
                <a:gd name="T3" fmla="*/ 101 h 107"/>
                <a:gd name="T4" fmla="*/ 16 w 88"/>
                <a:gd name="T5" fmla="*/ 93 h 107"/>
                <a:gd name="T6" fmla="*/ 45 w 88"/>
                <a:gd name="T7" fmla="*/ 28 h 107"/>
                <a:gd name="T8" fmla="*/ 72 w 88"/>
                <a:gd name="T9" fmla="*/ 93 h 107"/>
                <a:gd name="T10" fmla="*/ 78 w 88"/>
                <a:gd name="T11" fmla="*/ 101 h 107"/>
                <a:gd name="T12" fmla="*/ 88 w 88"/>
                <a:gd name="T13" fmla="*/ 104 h 107"/>
                <a:gd name="T14" fmla="*/ 52 w 88"/>
                <a:gd name="T15" fmla="*/ 107 h 107"/>
                <a:gd name="T16" fmla="*/ 52 w 88"/>
                <a:gd name="T17" fmla="*/ 104 h 107"/>
                <a:gd name="T18" fmla="*/ 63 w 88"/>
                <a:gd name="T19" fmla="*/ 101 h 107"/>
                <a:gd name="T20" fmla="*/ 64 w 88"/>
                <a:gd name="T21" fmla="*/ 99 h 107"/>
                <a:gd name="T22" fmla="*/ 56 w 88"/>
                <a:gd name="T23" fmla="*/ 80 h 107"/>
                <a:gd name="T24" fmla="*/ 20 w 88"/>
                <a:gd name="T25" fmla="*/ 94 h 107"/>
                <a:gd name="T26" fmla="*/ 19 w 88"/>
                <a:gd name="T27" fmla="*/ 98 h 107"/>
                <a:gd name="T28" fmla="*/ 20 w 88"/>
                <a:gd name="T29" fmla="*/ 101 h 107"/>
                <a:gd name="T30" fmla="*/ 29 w 88"/>
                <a:gd name="T31" fmla="*/ 104 h 107"/>
                <a:gd name="T32" fmla="*/ 0 w 88"/>
                <a:gd name="T33" fmla="*/ 107 h 107"/>
                <a:gd name="T34" fmla="*/ 54 w 88"/>
                <a:gd name="T35" fmla="*/ 76 h 107"/>
                <a:gd name="T36" fmla="*/ 27 w 88"/>
                <a:gd name="T37" fmla="*/ 76 h 107"/>
                <a:gd name="T38" fmla="*/ 33 w 88"/>
                <a:gd name="T39" fmla="*/ 11 h 107"/>
                <a:gd name="T40" fmla="*/ 34 w 88"/>
                <a:gd name="T41" fmla="*/ 7 h 107"/>
                <a:gd name="T42" fmla="*/ 39 w 88"/>
                <a:gd name="T43" fmla="*/ 2 h 107"/>
                <a:gd name="T44" fmla="*/ 43 w 88"/>
                <a:gd name="T45" fmla="*/ 0 h 107"/>
                <a:gd name="T46" fmla="*/ 51 w 88"/>
                <a:gd name="T47" fmla="*/ 4 h 107"/>
                <a:gd name="T48" fmla="*/ 54 w 88"/>
                <a:gd name="T49" fmla="*/ 11 h 107"/>
                <a:gd name="T50" fmla="*/ 53 w 88"/>
                <a:gd name="T51" fmla="*/ 16 h 107"/>
                <a:gd name="T52" fmla="*/ 48 w 88"/>
                <a:gd name="T53" fmla="*/ 21 h 107"/>
                <a:gd name="T54" fmla="*/ 43 w 88"/>
                <a:gd name="T55" fmla="*/ 21 h 107"/>
                <a:gd name="T56" fmla="*/ 36 w 88"/>
                <a:gd name="T57" fmla="*/ 19 h 107"/>
                <a:gd name="T58" fmla="*/ 33 w 88"/>
                <a:gd name="T59" fmla="*/ 11 h 107"/>
                <a:gd name="T60" fmla="*/ 49 w 88"/>
                <a:gd name="T61" fmla="*/ 11 h 107"/>
                <a:gd name="T62" fmla="*/ 49 w 88"/>
                <a:gd name="T63" fmla="*/ 9 h 107"/>
                <a:gd name="T64" fmla="*/ 46 w 88"/>
                <a:gd name="T65" fmla="*/ 6 h 107"/>
                <a:gd name="T66" fmla="*/ 43 w 88"/>
                <a:gd name="T67" fmla="*/ 5 h 107"/>
                <a:gd name="T68" fmla="*/ 39 w 88"/>
                <a:gd name="T69" fmla="*/ 7 h 107"/>
                <a:gd name="T70" fmla="*/ 37 w 88"/>
                <a:gd name="T71" fmla="*/ 11 h 107"/>
                <a:gd name="T72" fmla="*/ 38 w 88"/>
                <a:gd name="T73" fmla="*/ 13 h 107"/>
                <a:gd name="T74" fmla="*/ 41 w 88"/>
                <a:gd name="T75" fmla="*/ 17 h 107"/>
                <a:gd name="T76" fmla="*/ 43 w 88"/>
                <a:gd name="T77" fmla="*/ 17 h 107"/>
                <a:gd name="T78" fmla="*/ 48 w 88"/>
                <a:gd name="T79" fmla="*/ 16 h 107"/>
                <a:gd name="T80" fmla="*/ 49 w 88"/>
                <a:gd name="T81" fmla="*/ 1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 h="107">
                  <a:moveTo>
                    <a:pt x="0" y="104"/>
                  </a:moveTo>
                  <a:lnTo>
                    <a:pt x="0" y="104"/>
                  </a:lnTo>
                  <a:lnTo>
                    <a:pt x="6" y="104"/>
                  </a:lnTo>
                  <a:lnTo>
                    <a:pt x="10" y="101"/>
                  </a:lnTo>
                  <a:lnTo>
                    <a:pt x="12" y="98"/>
                  </a:lnTo>
                  <a:lnTo>
                    <a:pt x="16" y="93"/>
                  </a:lnTo>
                  <a:lnTo>
                    <a:pt x="42" y="28"/>
                  </a:lnTo>
                  <a:lnTo>
                    <a:pt x="45" y="28"/>
                  </a:lnTo>
                  <a:lnTo>
                    <a:pt x="72" y="93"/>
                  </a:lnTo>
                  <a:lnTo>
                    <a:pt x="72" y="93"/>
                  </a:lnTo>
                  <a:lnTo>
                    <a:pt x="75" y="98"/>
                  </a:lnTo>
                  <a:lnTo>
                    <a:pt x="78" y="101"/>
                  </a:lnTo>
                  <a:lnTo>
                    <a:pt x="81" y="104"/>
                  </a:lnTo>
                  <a:lnTo>
                    <a:pt x="88" y="104"/>
                  </a:lnTo>
                  <a:lnTo>
                    <a:pt x="88" y="107"/>
                  </a:lnTo>
                  <a:lnTo>
                    <a:pt x="52" y="107"/>
                  </a:lnTo>
                  <a:lnTo>
                    <a:pt x="52" y="104"/>
                  </a:lnTo>
                  <a:lnTo>
                    <a:pt x="52" y="104"/>
                  </a:lnTo>
                  <a:lnTo>
                    <a:pt x="59" y="104"/>
                  </a:lnTo>
                  <a:lnTo>
                    <a:pt x="63" y="101"/>
                  </a:lnTo>
                  <a:lnTo>
                    <a:pt x="63" y="100"/>
                  </a:lnTo>
                  <a:lnTo>
                    <a:pt x="64" y="99"/>
                  </a:lnTo>
                  <a:lnTo>
                    <a:pt x="63" y="94"/>
                  </a:lnTo>
                  <a:lnTo>
                    <a:pt x="56" y="80"/>
                  </a:lnTo>
                  <a:lnTo>
                    <a:pt x="25" y="80"/>
                  </a:lnTo>
                  <a:lnTo>
                    <a:pt x="20" y="94"/>
                  </a:lnTo>
                  <a:lnTo>
                    <a:pt x="20" y="94"/>
                  </a:lnTo>
                  <a:lnTo>
                    <a:pt x="19" y="98"/>
                  </a:lnTo>
                  <a:lnTo>
                    <a:pt x="19" y="100"/>
                  </a:lnTo>
                  <a:lnTo>
                    <a:pt x="20" y="101"/>
                  </a:lnTo>
                  <a:lnTo>
                    <a:pt x="23" y="104"/>
                  </a:lnTo>
                  <a:lnTo>
                    <a:pt x="29" y="104"/>
                  </a:lnTo>
                  <a:lnTo>
                    <a:pt x="29" y="107"/>
                  </a:lnTo>
                  <a:lnTo>
                    <a:pt x="0" y="107"/>
                  </a:lnTo>
                  <a:lnTo>
                    <a:pt x="0" y="104"/>
                  </a:lnTo>
                  <a:close/>
                  <a:moveTo>
                    <a:pt x="54" y="76"/>
                  </a:moveTo>
                  <a:lnTo>
                    <a:pt x="41" y="46"/>
                  </a:lnTo>
                  <a:lnTo>
                    <a:pt x="27" y="76"/>
                  </a:lnTo>
                  <a:lnTo>
                    <a:pt x="54" y="76"/>
                  </a:lnTo>
                  <a:close/>
                  <a:moveTo>
                    <a:pt x="33" y="11"/>
                  </a:moveTo>
                  <a:lnTo>
                    <a:pt x="33" y="11"/>
                  </a:lnTo>
                  <a:lnTo>
                    <a:pt x="34" y="7"/>
                  </a:lnTo>
                  <a:lnTo>
                    <a:pt x="36" y="4"/>
                  </a:lnTo>
                  <a:lnTo>
                    <a:pt x="39" y="2"/>
                  </a:lnTo>
                  <a:lnTo>
                    <a:pt x="43" y="0"/>
                  </a:lnTo>
                  <a:lnTo>
                    <a:pt x="43" y="0"/>
                  </a:lnTo>
                  <a:lnTo>
                    <a:pt x="48" y="2"/>
                  </a:lnTo>
                  <a:lnTo>
                    <a:pt x="51" y="4"/>
                  </a:lnTo>
                  <a:lnTo>
                    <a:pt x="53" y="7"/>
                  </a:lnTo>
                  <a:lnTo>
                    <a:pt x="54" y="11"/>
                  </a:lnTo>
                  <a:lnTo>
                    <a:pt x="54" y="11"/>
                  </a:lnTo>
                  <a:lnTo>
                    <a:pt x="53" y="16"/>
                  </a:lnTo>
                  <a:lnTo>
                    <a:pt x="51" y="19"/>
                  </a:lnTo>
                  <a:lnTo>
                    <a:pt x="48" y="21"/>
                  </a:lnTo>
                  <a:lnTo>
                    <a:pt x="43" y="21"/>
                  </a:lnTo>
                  <a:lnTo>
                    <a:pt x="43" y="21"/>
                  </a:lnTo>
                  <a:lnTo>
                    <a:pt x="39" y="21"/>
                  </a:lnTo>
                  <a:lnTo>
                    <a:pt x="36" y="19"/>
                  </a:lnTo>
                  <a:lnTo>
                    <a:pt x="34" y="16"/>
                  </a:lnTo>
                  <a:lnTo>
                    <a:pt x="33" y="11"/>
                  </a:lnTo>
                  <a:lnTo>
                    <a:pt x="33" y="11"/>
                  </a:lnTo>
                  <a:close/>
                  <a:moveTo>
                    <a:pt x="49" y="11"/>
                  </a:moveTo>
                  <a:lnTo>
                    <a:pt x="49" y="11"/>
                  </a:lnTo>
                  <a:lnTo>
                    <a:pt x="49" y="9"/>
                  </a:lnTo>
                  <a:lnTo>
                    <a:pt x="48" y="7"/>
                  </a:lnTo>
                  <a:lnTo>
                    <a:pt x="46" y="6"/>
                  </a:lnTo>
                  <a:lnTo>
                    <a:pt x="43" y="5"/>
                  </a:lnTo>
                  <a:lnTo>
                    <a:pt x="43" y="5"/>
                  </a:lnTo>
                  <a:lnTo>
                    <a:pt x="41" y="6"/>
                  </a:lnTo>
                  <a:lnTo>
                    <a:pt x="39" y="7"/>
                  </a:lnTo>
                  <a:lnTo>
                    <a:pt x="38" y="9"/>
                  </a:lnTo>
                  <a:lnTo>
                    <a:pt x="37" y="11"/>
                  </a:lnTo>
                  <a:lnTo>
                    <a:pt x="37" y="11"/>
                  </a:lnTo>
                  <a:lnTo>
                    <a:pt x="38" y="13"/>
                  </a:lnTo>
                  <a:lnTo>
                    <a:pt x="39" y="16"/>
                  </a:lnTo>
                  <a:lnTo>
                    <a:pt x="41" y="17"/>
                  </a:lnTo>
                  <a:lnTo>
                    <a:pt x="43" y="17"/>
                  </a:lnTo>
                  <a:lnTo>
                    <a:pt x="43" y="17"/>
                  </a:lnTo>
                  <a:lnTo>
                    <a:pt x="46" y="17"/>
                  </a:lnTo>
                  <a:lnTo>
                    <a:pt x="48" y="16"/>
                  </a:lnTo>
                  <a:lnTo>
                    <a:pt x="49" y="13"/>
                  </a:lnTo>
                  <a:lnTo>
                    <a:pt x="49" y="11"/>
                  </a:lnTo>
                  <a:lnTo>
                    <a:pt x="49" y="1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0" name="Freeform 34"/>
            <p:cNvSpPr>
              <a:spLocks noEditPoints="1"/>
            </p:cNvSpPr>
            <p:nvPr userDrawn="1"/>
          </p:nvSpPr>
          <p:spPr bwMode="auto">
            <a:xfrm>
              <a:off x="4473" y="2966"/>
              <a:ext cx="77" cy="76"/>
            </a:xfrm>
            <a:custGeom>
              <a:avLst/>
              <a:gdLst>
                <a:gd name="T0" fmla="*/ 0 w 77"/>
                <a:gd name="T1" fmla="*/ 73 h 76"/>
                <a:gd name="T2" fmla="*/ 9 w 77"/>
                <a:gd name="T3" fmla="*/ 72 h 76"/>
                <a:gd name="T4" fmla="*/ 12 w 77"/>
                <a:gd name="T5" fmla="*/ 66 h 76"/>
                <a:gd name="T6" fmla="*/ 12 w 77"/>
                <a:gd name="T7" fmla="*/ 17 h 76"/>
                <a:gd name="T8" fmla="*/ 12 w 77"/>
                <a:gd name="T9" fmla="*/ 9 h 76"/>
                <a:gd name="T10" fmla="*/ 9 w 77"/>
                <a:gd name="T11" fmla="*/ 4 h 76"/>
                <a:gd name="T12" fmla="*/ 0 w 77"/>
                <a:gd name="T13" fmla="*/ 3 h 76"/>
                <a:gd name="T14" fmla="*/ 35 w 77"/>
                <a:gd name="T15" fmla="*/ 0 h 76"/>
                <a:gd name="T16" fmla="*/ 44 w 77"/>
                <a:gd name="T17" fmla="*/ 1 h 76"/>
                <a:gd name="T18" fmla="*/ 60 w 77"/>
                <a:gd name="T19" fmla="*/ 6 h 76"/>
                <a:gd name="T20" fmla="*/ 71 w 77"/>
                <a:gd name="T21" fmla="*/ 17 h 76"/>
                <a:gd name="T22" fmla="*/ 75 w 77"/>
                <a:gd name="T23" fmla="*/ 30 h 76"/>
                <a:gd name="T24" fmla="*/ 77 w 77"/>
                <a:gd name="T25" fmla="*/ 38 h 76"/>
                <a:gd name="T26" fmla="*/ 74 w 77"/>
                <a:gd name="T27" fmla="*/ 52 h 76"/>
                <a:gd name="T28" fmla="*/ 66 w 77"/>
                <a:gd name="T29" fmla="*/ 64 h 76"/>
                <a:gd name="T30" fmla="*/ 53 w 77"/>
                <a:gd name="T31" fmla="*/ 73 h 76"/>
                <a:gd name="T32" fmla="*/ 35 w 77"/>
                <a:gd name="T33" fmla="*/ 76 h 76"/>
                <a:gd name="T34" fmla="*/ 0 w 77"/>
                <a:gd name="T35" fmla="*/ 73 h 76"/>
                <a:gd name="T36" fmla="*/ 35 w 77"/>
                <a:gd name="T37" fmla="*/ 70 h 76"/>
                <a:gd name="T38" fmla="*/ 50 w 77"/>
                <a:gd name="T39" fmla="*/ 68 h 76"/>
                <a:gd name="T40" fmla="*/ 58 w 77"/>
                <a:gd name="T41" fmla="*/ 60 h 76"/>
                <a:gd name="T42" fmla="*/ 63 w 77"/>
                <a:gd name="T43" fmla="*/ 49 h 76"/>
                <a:gd name="T44" fmla="*/ 65 w 77"/>
                <a:gd name="T45" fmla="*/ 38 h 76"/>
                <a:gd name="T46" fmla="*/ 64 w 77"/>
                <a:gd name="T47" fmla="*/ 32 h 76"/>
                <a:gd name="T48" fmla="*/ 62 w 77"/>
                <a:gd name="T49" fmla="*/ 21 h 76"/>
                <a:gd name="T50" fmla="*/ 55 w 77"/>
                <a:gd name="T51" fmla="*/ 11 h 76"/>
                <a:gd name="T52" fmla="*/ 42 w 77"/>
                <a:gd name="T53" fmla="*/ 5 h 76"/>
                <a:gd name="T54" fmla="*/ 22 w 77"/>
                <a:gd name="T55" fmla="*/ 5 h 76"/>
                <a:gd name="T56" fmla="*/ 22 w 77"/>
                <a:gd name="T57" fmla="*/ 57 h 76"/>
                <a:gd name="T58" fmla="*/ 24 w 77"/>
                <a:gd name="T59" fmla="*/ 68 h 76"/>
                <a:gd name="T60" fmla="*/ 27 w 77"/>
                <a:gd name="T61" fmla="*/ 70 h 76"/>
                <a:gd name="T62" fmla="*/ 35 w 77"/>
                <a:gd name="T63"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0"/>
                  </a:lnTo>
                  <a:lnTo>
                    <a:pt x="44" y="1"/>
                  </a:lnTo>
                  <a:lnTo>
                    <a:pt x="53" y="3"/>
                  </a:lnTo>
                  <a:lnTo>
                    <a:pt x="60" y="6"/>
                  </a:lnTo>
                  <a:lnTo>
                    <a:pt x="66" y="11"/>
                  </a:lnTo>
                  <a:lnTo>
                    <a:pt x="71" y="17"/>
                  </a:lnTo>
                  <a:lnTo>
                    <a:pt x="74" y="23"/>
                  </a:lnTo>
                  <a:lnTo>
                    <a:pt x="75" y="30"/>
                  </a:lnTo>
                  <a:lnTo>
                    <a:pt x="77" y="38"/>
                  </a:lnTo>
                  <a:lnTo>
                    <a:pt x="77" y="38"/>
                  </a:lnTo>
                  <a:lnTo>
                    <a:pt x="75" y="46"/>
                  </a:lnTo>
                  <a:lnTo>
                    <a:pt x="74" y="52"/>
                  </a:lnTo>
                  <a:lnTo>
                    <a:pt x="71" y="59"/>
                  </a:lnTo>
                  <a:lnTo>
                    <a:pt x="66" y="64"/>
                  </a:lnTo>
                  <a:lnTo>
                    <a:pt x="60" y="69"/>
                  </a:lnTo>
                  <a:lnTo>
                    <a:pt x="53" y="73"/>
                  </a:lnTo>
                  <a:lnTo>
                    <a:pt x="44" y="75"/>
                  </a:lnTo>
                  <a:lnTo>
                    <a:pt x="35" y="76"/>
                  </a:lnTo>
                  <a:lnTo>
                    <a:pt x="0" y="76"/>
                  </a:lnTo>
                  <a:lnTo>
                    <a:pt x="0" y="73"/>
                  </a:lnTo>
                  <a:close/>
                  <a:moveTo>
                    <a:pt x="35" y="70"/>
                  </a:moveTo>
                  <a:lnTo>
                    <a:pt x="35" y="70"/>
                  </a:lnTo>
                  <a:lnTo>
                    <a:pt x="42" y="70"/>
                  </a:lnTo>
                  <a:lnTo>
                    <a:pt x="50" y="68"/>
                  </a:lnTo>
                  <a:lnTo>
                    <a:pt x="55" y="64"/>
                  </a:lnTo>
                  <a:lnTo>
                    <a:pt x="58" y="60"/>
                  </a:lnTo>
                  <a:lnTo>
                    <a:pt x="62" y="54"/>
                  </a:lnTo>
                  <a:lnTo>
                    <a:pt x="63" y="49"/>
                  </a:lnTo>
                  <a:lnTo>
                    <a:pt x="64" y="44"/>
                  </a:lnTo>
                  <a:lnTo>
                    <a:pt x="65" y="38"/>
                  </a:lnTo>
                  <a:lnTo>
                    <a:pt x="65" y="38"/>
                  </a:lnTo>
                  <a:lnTo>
                    <a:pt x="64" y="32"/>
                  </a:lnTo>
                  <a:lnTo>
                    <a:pt x="63" y="26"/>
                  </a:lnTo>
                  <a:lnTo>
                    <a:pt x="62" y="21"/>
                  </a:lnTo>
                  <a:lnTo>
                    <a:pt x="58" y="16"/>
                  </a:lnTo>
                  <a:lnTo>
                    <a:pt x="55" y="11"/>
                  </a:lnTo>
                  <a:lnTo>
                    <a:pt x="50" y="8"/>
                  </a:lnTo>
                  <a:lnTo>
                    <a:pt x="42" y="5"/>
                  </a:lnTo>
                  <a:lnTo>
                    <a:pt x="35" y="5"/>
                  </a:lnTo>
                  <a:lnTo>
                    <a:pt x="22" y="5"/>
                  </a:lnTo>
                  <a:lnTo>
                    <a:pt x="22" y="57"/>
                  </a:lnTo>
                  <a:lnTo>
                    <a:pt x="22" y="57"/>
                  </a:lnTo>
                  <a:lnTo>
                    <a:pt x="23" y="64"/>
                  </a:lnTo>
                  <a:lnTo>
                    <a:pt x="24" y="68"/>
                  </a:lnTo>
                  <a:lnTo>
                    <a:pt x="26" y="69"/>
                  </a:lnTo>
                  <a:lnTo>
                    <a:pt x="27" y="70"/>
                  </a:lnTo>
                  <a:lnTo>
                    <a:pt x="34" y="70"/>
                  </a:lnTo>
                  <a:lnTo>
                    <a:pt x="35" y="70"/>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1" name="Freeform 35"/>
            <p:cNvSpPr>
              <a:spLocks/>
            </p:cNvSpPr>
            <p:nvPr userDrawn="1"/>
          </p:nvSpPr>
          <p:spPr bwMode="auto">
            <a:xfrm>
              <a:off x="4569" y="2966"/>
              <a:ext cx="63" cy="76"/>
            </a:xfrm>
            <a:custGeom>
              <a:avLst/>
              <a:gdLst>
                <a:gd name="T0" fmla="*/ 0 w 63"/>
                <a:gd name="T1" fmla="*/ 73 h 76"/>
                <a:gd name="T2" fmla="*/ 0 w 63"/>
                <a:gd name="T3" fmla="*/ 73 h 76"/>
                <a:gd name="T4" fmla="*/ 6 w 63"/>
                <a:gd name="T5" fmla="*/ 73 h 76"/>
                <a:gd name="T6" fmla="*/ 9 w 63"/>
                <a:gd name="T7" fmla="*/ 72 h 76"/>
                <a:gd name="T8" fmla="*/ 11 w 63"/>
                <a:gd name="T9" fmla="*/ 70 h 76"/>
                <a:gd name="T10" fmla="*/ 12 w 63"/>
                <a:gd name="T11" fmla="*/ 66 h 76"/>
                <a:gd name="T12" fmla="*/ 13 w 63"/>
                <a:gd name="T13" fmla="*/ 59 h 76"/>
                <a:gd name="T14" fmla="*/ 13 w 63"/>
                <a:gd name="T15" fmla="*/ 17 h 76"/>
                <a:gd name="T16" fmla="*/ 13 w 63"/>
                <a:gd name="T17" fmla="*/ 17 h 76"/>
                <a:gd name="T18" fmla="*/ 12 w 63"/>
                <a:gd name="T19" fmla="*/ 9 h 76"/>
                <a:gd name="T20" fmla="*/ 11 w 63"/>
                <a:gd name="T21" fmla="*/ 5 h 76"/>
                <a:gd name="T22" fmla="*/ 9 w 63"/>
                <a:gd name="T23" fmla="*/ 4 h 76"/>
                <a:gd name="T24" fmla="*/ 6 w 63"/>
                <a:gd name="T25" fmla="*/ 3 h 76"/>
                <a:gd name="T26" fmla="*/ 0 w 63"/>
                <a:gd name="T27" fmla="*/ 3 h 76"/>
                <a:gd name="T28" fmla="*/ 0 w 63"/>
                <a:gd name="T29" fmla="*/ 0 h 76"/>
                <a:gd name="T30" fmla="*/ 58 w 63"/>
                <a:gd name="T31" fmla="*/ 0 h 76"/>
                <a:gd name="T32" fmla="*/ 59 w 63"/>
                <a:gd name="T33" fmla="*/ 17 h 76"/>
                <a:gd name="T34" fmla="*/ 57 w 63"/>
                <a:gd name="T35" fmla="*/ 17 h 76"/>
                <a:gd name="T36" fmla="*/ 56 w 63"/>
                <a:gd name="T37" fmla="*/ 14 h 76"/>
                <a:gd name="T38" fmla="*/ 56 w 63"/>
                <a:gd name="T39" fmla="*/ 14 h 76"/>
                <a:gd name="T40" fmla="*/ 55 w 63"/>
                <a:gd name="T41" fmla="*/ 10 h 76"/>
                <a:gd name="T42" fmla="*/ 53 w 63"/>
                <a:gd name="T43" fmla="*/ 7 h 76"/>
                <a:gd name="T44" fmla="*/ 48 w 63"/>
                <a:gd name="T45" fmla="*/ 5 h 76"/>
                <a:gd name="T46" fmla="*/ 41 w 63"/>
                <a:gd name="T47" fmla="*/ 5 h 76"/>
                <a:gd name="T48" fmla="*/ 22 w 63"/>
                <a:gd name="T49" fmla="*/ 5 h 76"/>
                <a:gd name="T50" fmla="*/ 22 w 63"/>
                <a:gd name="T51" fmla="*/ 33 h 76"/>
                <a:gd name="T52" fmla="*/ 29 w 63"/>
                <a:gd name="T53" fmla="*/ 33 h 76"/>
                <a:gd name="T54" fmla="*/ 29 w 63"/>
                <a:gd name="T55" fmla="*/ 33 h 76"/>
                <a:gd name="T56" fmla="*/ 36 w 63"/>
                <a:gd name="T57" fmla="*/ 33 h 76"/>
                <a:gd name="T58" fmla="*/ 41 w 63"/>
                <a:gd name="T59" fmla="*/ 31 h 76"/>
                <a:gd name="T60" fmla="*/ 42 w 63"/>
                <a:gd name="T61" fmla="*/ 30 h 76"/>
                <a:gd name="T62" fmla="*/ 43 w 63"/>
                <a:gd name="T63" fmla="*/ 27 h 76"/>
                <a:gd name="T64" fmla="*/ 43 w 63"/>
                <a:gd name="T65" fmla="*/ 21 h 76"/>
                <a:gd name="T66" fmla="*/ 46 w 63"/>
                <a:gd name="T67" fmla="*/ 21 h 76"/>
                <a:gd name="T68" fmla="*/ 46 w 63"/>
                <a:gd name="T69" fmla="*/ 50 h 76"/>
                <a:gd name="T70" fmla="*/ 43 w 63"/>
                <a:gd name="T71" fmla="*/ 50 h 76"/>
                <a:gd name="T72" fmla="*/ 43 w 63"/>
                <a:gd name="T73" fmla="*/ 50 h 76"/>
                <a:gd name="T74" fmla="*/ 43 w 63"/>
                <a:gd name="T75" fmla="*/ 44 h 76"/>
                <a:gd name="T76" fmla="*/ 42 w 63"/>
                <a:gd name="T77" fmla="*/ 41 h 76"/>
                <a:gd name="T78" fmla="*/ 41 w 63"/>
                <a:gd name="T79" fmla="*/ 40 h 76"/>
                <a:gd name="T80" fmla="*/ 36 w 63"/>
                <a:gd name="T81" fmla="*/ 38 h 76"/>
                <a:gd name="T82" fmla="*/ 29 w 63"/>
                <a:gd name="T83" fmla="*/ 38 h 76"/>
                <a:gd name="T84" fmla="*/ 22 w 63"/>
                <a:gd name="T85" fmla="*/ 38 h 76"/>
                <a:gd name="T86" fmla="*/ 22 w 63"/>
                <a:gd name="T87" fmla="*/ 57 h 76"/>
                <a:gd name="T88" fmla="*/ 22 w 63"/>
                <a:gd name="T89" fmla="*/ 57 h 76"/>
                <a:gd name="T90" fmla="*/ 22 w 63"/>
                <a:gd name="T91" fmla="*/ 64 h 76"/>
                <a:gd name="T92" fmla="*/ 25 w 63"/>
                <a:gd name="T93" fmla="*/ 68 h 76"/>
                <a:gd name="T94" fmla="*/ 26 w 63"/>
                <a:gd name="T95" fmla="*/ 69 h 76"/>
                <a:gd name="T96" fmla="*/ 28 w 63"/>
                <a:gd name="T97" fmla="*/ 70 h 76"/>
                <a:gd name="T98" fmla="*/ 34 w 63"/>
                <a:gd name="T99" fmla="*/ 70 h 76"/>
                <a:gd name="T100" fmla="*/ 45 w 63"/>
                <a:gd name="T101" fmla="*/ 70 h 76"/>
                <a:gd name="T102" fmla="*/ 45 w 63"/>
                <a:gd name="T103" fmla="*/ 70 h 76"/>
                <a:gd name="T104" fmla="*/ 53 w 63"/>
                <a:gd name="T105" fmla="*/ 70 h 76"/>
                <a:gd name="T106" fmla="*/ 57 w 63"/>
                <a:gd name="T107" fmla="*/ 68 h 76"/>
                <a:gd name="T108" fmla="*/ 59 w 63"/>
                <a:gd name="T109" fmla="*/ 66 h 76"/>
                <a:gd name="T110" fmla="*/ 60 w 63"/>
                <a:gd name="T111" fmla="*/ 62 h 76"/>
                <a:gd name="T112" fmla="*/ 60 w 63"/>
                <a:gd name="T113" fmla="*/ 59 h 76"/>
                <a:gd name="T114" fmla="*/ 63 w 63"/>
                <a:gd name="T115" fmla="*/ 59 h 76"/>
                <a:gd name="T116" fmla="*/ 62 w 63"/>
                <a:gd name="T117" fmla="*/ 76 h 76"/>
                <a:gd name="T118" fmla="*/ 0 w 63"/>
                <a:gd name="T119" fmla="*/ 76 h 76"/>
                <a:gd name="T120" fmla="*/ 0 w 63"/>
                <a:gd name="T12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76">
                  <a:moveTo>
                    <a:pt x="0" y="73"/>
                  </a:moveTo>
                  <a:lnTo>
                    <a:pt x="0" y="73"/>
                  </a:lnTo>
                  <a:lnTo>
                    <a:pt x="6" y="73"/>
                  </a:lnTo>
                  <a:lnTo>
                    <a:pt x="9" y="72"/>
                  </a:lnTo>
                  <a:lnTo>
                    <a:pt x="11" y="70"/>
                  </a:lnTo>
                  <a:lnTo>
                    <a:pt x="12" y="66"/>
                  </a:lnTo>
                  <a:lnTo>
                    <a:pt x="13" y="59"/>
                  </a:lnTo>
                  <a:lnTo>
                    <a:pt x="13" y="17"/>
                  </a:lnTo>
                  <a:lnTo>
                    <a:pt x="13" y="17"/>
                  </a:lnTo>
                  <a:lnTo>
                    <a:pt x="12" y="9"/>
                  </a:lnTo>
                  <a:lnTo>
                    <a:pt x="11" y="5"/>
                  </a:lnTo>
                  <a:lnTo>
                    <a:pt x="9" y="4"/>
                  </a:lnTo>
                  <a:lnTo>
                    <a:pt x="6" y="3"/>
                  </a:lnTo>
                  <a:lnTo>
                    <a:pt x="0" y="3"/>
                  </a:lnTo>
                  <a:lnTo>
                    <a:pt x="0" y="0"/>
                  </a:lnTo>
                  <a:lnTo>
                    <a:pt x="58" y="0"/>
                  </a:lnTo>
                  <a:lnTo>
                    <a:pt x="59" y="17"/>
                  </a:lnTo>
                  <a:lnTo>
                    <a:pt x="57" y="17"/>
                  </a:lnTo>
                  <a:lnTo>
                    <a:pt x="56" y="14"/>
                  </a:lnTo>
                  <a:lnTo>
                    <a:pt x="56" y="14"/>
                  </a:lnTo>
                  <a:lnTo>
                    <a:pt x="55" y="10"/>
                  </a:lnTo>
                  <a:lnTo>
                    <a:pt x="53" y="7"/>
                  </a:lnTo>
                  <a:lnTo>
                    <a:pt x="48" y="5"/>
                  </a:lnTo>
                  <a:lnTo>
                    <a:pt x="41" y="5"/>
                  </a:lnTo>
                  <a:lnTo>
                    <a:pt x="22" y="5"/>
                  </a:lnTo>
                  <a:lnTo>
                    <a:pt x="22" y="33"/>
                  </a:lnTo>
                  <a:lnTo>
                    <a:pt x="29" y="33"/>
                  </a:lnTo>
                  <a:lnTo>
                    <a:pt x="29" y="33"/>
                  </a:lnTo>
                  <a:lnTo>
                    <a:pt x="36" y="33"/>
                  </a:lnTo>
                  <a:lnTo>
                    <a:pt x="41" y="31"/>
                  </a:lnTo>
                  <a:lnTo>
                    <a:pt x="42" y="30"/>
                  </a:lnTo>
                  <a:lnTo>
                    <a:pt x="43" y="27"/>
                  </a:lnTo>
                  <a:lnTo>
                    <a:pt x="43" y="21"/>
                  </a:lnTo>
                  <a:lnTo>
                    <a:pt x="46" y="21"/>
                  </a:lnTo>
                  <a:lnTo>
                    <a:pt x="46" y="50"/>
                  </a:lnTo>
                  <a:lnTo>
                    <a:pt x="43" y="50"/>
                  </a:lnTo>
                  <a:lnTo>
                    <a:pt x="43" y="50"/>
                  </a:lnTo>
                  <a:lnTo>
                    <a:pt x="43" y="44"/>
                  </a:lnTo>
                  <a:lnTo>
                    <a:pt x="42" y="41"/>
                  </a:lnTo>
                  <a:lnTo>
                    <a:pt x="41" y="40"/>
                  </a:lnTo>
                  <a:lnTo>
                    <a:pt x="36" y="38"/>
                  </a:lnTo>
                  <a:lnTo>
                    <a:pt x="29" y="38"/>
                  </a:lnTo>
                  <a:lnTo>
                    <a:pt x="22" y="38"/>
                  </a:lnTo>
                  <a:lnTo>
                    <a:pt x="22" y="57"/>
                  </a:lnTo>
                  <a:lnTo>
                    <a:pt x="22" y="57"/>
                  </a:lnTo>
                  <a:lnTo>
                    <a:pt x="22" y="64"/>
                  </a:lnTo>
                  <a:lnTo>
                    <a:pt x="25" y="68"/>
                  </a:lnTo>
                  <a:lnTo>
                    <a:pt x="26" y="69"/>
                  </a:lnTo>
                  <a:lnTo>
                    <a:pt x="28" y="70"/>
                  </a:lnTo>
                  <a:lnTo>
                    <a:pt x="34" y="70"/>
                  </a:lnTo>
                  <a:lnTo>
                    <a:pt x="45" y="70"/>
                  </a:lnTo>
                  <a:lnTo>
                    <a:pt x="45" y="70"/>
                  </a:lnTo>
                  <a:lnTo>
                    <a:pt x="53" y="70"/>
                  </a:lnTo>
                  <a:lnTo>
                    <a:pt x="57" y="68"/>
                  </a:lnTo>
                  <a:lnTo>
                    <a:pt x="59" y="66"/>
                  </a:lnTo>
                  <a:lnTo>
                    <a:pt x="60" y="62"/>
                  </a:lnTo>
                  <a:lnTo>
                    <a:pt x="60" y="59"/>
                  </a:lnTo>
                  <a:lnTo>
                    <a:pt x="63" y="59"/>
                  </a:lnTo>
                  <a:lnTo>
                    <a:pt x="62"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2" name="Freeform 36"/>
            <p:cNvSpPr>
              <a:spLocks/>
            </p:cNvSpPr>
            <p:nvPr userDrawn="1"/>
          </p:nvSpPr>
          <p:spPr bwMode="auto">
            <a:xfrm>
              <a:off x="4648" y="2966"/>
              <a:ext cx="80" cy="76"/>
            </a:xfrm>
            <a:custGeom>
              <a:avLst/>
              <a:gdLst>
                <a:gd name="T0" fmla="*/ 23 w 80"/>
                <a:gd name="T1" fmla="*/ 73 h 76"/>
                <a:gd name="T2" fmla="*/ 23 w 80"/>
                <a:gd name="T3" fmla="*/ 73 h 76"/>
                <a:gd name="T4" fmla="*/ 30 w 80"/>
                <a:gd name="T5" fmla="*/ 73 h 76"/>
                <a:gd name="T6" fmla="*/ 32 w 80"/>
                <a:gd name="T7" fmla="*/ 72 h 76"/>
                <a:gd name="T8" fmla="*/ 33 w 80"/>
                <a:gd name="T9" fmla="*/ 70 h 76"/>
                <a:gd name="T10" fmla="*/ 35 w 80"/>
                <a:gd name="T11" fmla="*/ 66 h 76"/>
                <a:gd name="T12" fmla="*/ 35 w 80"/>
                <a:gd name="T13" fmla="*/ 59 h 76"/>
                <a:gd name="T14" fmla="*/ 35 w 80"/>
                <a:gd name="T15" fmla="*/ 5 h 76"/>
                <a:gd name="T16" fmla="*/ 19 w 80"/>
                <a:gd name="T17" fmla="*/ 5 h 76"/>
                <a:gd name="T18" fmla="*/ 19 w 80"/>
                <a:gd name="T19" fmla="*/ 5 h 76"/>
                <a:gd name="T20" fmla="*/ 11 w 80"/>
                <a:gd name="T21" fmla="*/ 5 h 76"/>
                <a:gd name="T22" fmla="*/ 8 w 80"/>
                <a:gd name="T23" fmla="*/ 7 h 76"/>
                <a:gd name="T24" fmla="*/ 6 w 80"/>
                <a:gd name="T25" fmla="*/ 10 h 76"/>
                <a:gd name="T26" fmla="*/ 4 w 80"/>
                <a:gd name="T27" fmla="*/ 15 h 76"/>
                <a:gd name="T28" fmla="*/ 4 w 80"/>
                <a:gd name="T29" fmla="*/ 17 h 76"/>
                <a:gd name="T30" fmla="*/ 0 w 80"/>
                <a:gd name="T31" fmla="*/ 17 h 76"/>
                <a:gd name="T32" fmla="*/ 2 w 80"/>
                <a:gd name="T33" fmla="*/ 0 h 76"/>
                <a:gd name="T34" fmla="*/ 78 w 80"/>
                <a:gd name="T35" fmla="*/ 0 h 76"/>
                <a:gd name="T36" fmla="*/ 80 w 80"/>
                <a:gd name="T37" fmla="*/ 17 h 76"/>
                <a:gd name="T38" fmla="*/ 77 w 80"/>
                <a:gd name="T39" fmla="*/ 17 h 76"/>
                <a:gd name="T40" fmla="*/ 76 w 80"/>
                <a:gd name="T41" fmla="*/ 15 h 76"/>
                <a:gd name="T42" fmla="*/ 76 w 80"/>
                <a:gd name="T43" fmla="*/ 15 h 76"/>
                <a:gd name="T44" fmla="*/ 75 w 80"/>
                <a:gd name="T45" fmla="*/ 10 h 76"/>
                <a:gd name="T46" fmla="*/ 73 w 80"/>
                <a:gd name="T47" fmla="*/ 7 h 76"/>
                <a:gd name="T48" fmla="*/ 68 w 80"/>
                <a:gd name="T49" fmla="*/ 5 h 76"/>
                <a:gd name="T50" fmla="*/ 62 w 80"/>
                <a:gd name="T51" fmla="*/ 5 h 76"/>
                <a:gd name="T52" fmla="*/ 46 w 80"/>
                <a:gd name="T53" fmla="*/ 5 h 76"/>
                <a:gd name="T54" fmla="*/ 46 w 80"/>
                <a:gd name="T55" fmla="*/ 59 h 76"/>
                <a:gd name="T56" fmla="*/ 46 w 80"/>
                <a:gd name="T57" fmla="*/ 59 h 76"/>
                <a:gd name="T58" fmla="*/ 46 w 80"/>
                <a:gd name="T59" fmla="*/ 66 h 76"/>
                <a:gd name="T60" fmla="*/ 48 w 80"/>
                <a:gd name="T61" fmla="*/ 70 h 76"/>
                <a:gd name="T62" fmla="*/ 49 w 80"/>
                <a:gd name="T63" fmla="*/ 72 h 76"/>
                <a:gd name="T64" fmla="*/ 51 w 80"/>
                <a:gd name="T65" fmla="*/ 73 h 76"/>
                <a:gd name="T66" fmla="*/ 57 w 80"/>
                <a:gd name="T67" fmla="*/ 73 h 76"/>
                <a:gd name="T68" fmla="*/ 57 w 80"/>
                <a:gd name="T69" fmla="*/ 76 h 76"/>
                <a:gd name="T70" fmla="*/ 23 w 80"/>
                <a:gd name="T71" fmla="*/ 76 h 76"/>
                <a:gd name="T72" fmla="*/ 23 w 80"/>
                <a:gd name="T73"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76">
                  <a:moveTo>
                    <a:pt x="23" y="73"/>
                  </a:moveTo>
                  <a:lnTo>
                    <a:pt x="23" y="73"/>
                  </a:lnTo>
                  <a:lnTo>
                    <a:pt x="30" y="73"/>
                  </a:lnTo>
                  <a:lnTo>
                    <a:pt x="32" y="72"/>
                  </a:lnTo>
                  <a:lnTo>
                    <a:pt x="33" y="70"/>
                  </a:lnTo>
                  <a:lnTo>
                    <a:pt x="35" y="66"/>
                  </a:lnTo>
                  <a:lnTo>
                    <a:pt x="35" y="59"/>
                  </a:lnTo>
                  <a:lnTo>
                    <a:pt x="35" y="5"/>
                  </a:lnTo>
                  <a:lnTo>
                    <a:pt x="19" y="5"/>
                  </a:lnTo>
                  <a:lnTo>
                    <a:pt x="19" y="5"/>
                  </a:lnTo>
                  <a:lnTo>
                    <a:pt x="11" y="5"/>
                  </a:lnTo>
                  <a:lnTo>
                    <a:pt x="8" y="7"/>
                  </a:lnTo>
                  <a:lnTo>
                    <a:pt x="6" y="10"/>
                  </a:lnTo>
                  <a:lnTo>
                    <a:pt x="4" y="15"/>
                  </a:lnTo>
                  <a:lnTo>
                    <a:pt x="4" y="17"/>
                  </a:lnTo>
                  <a:lnTo>
                    <a:pt x="0" y="17"/>
                  </a:lnTo>
                  <a:lnTo>
                    <a:pt x="2" y="0"/>
                  </a:lnTo>
                  <a:lnTo>
                    <a:pt x="78" y="0"/>
                  </a:lnTo>
                  <a:lnTo>
                    <a:pt x="80" y="17"/>
                  </a:lnTo>
                  <a:lnTo>
                    <a:pt x="77" y="17"/>
                  </a:lnTo>
                  <a:lnTo>
                    <a:pt x="76" y="15"/>
                  </a:lnTo>
                  <a:lnTo>
                    <a:pt x="76" y="15"/>
                  </a:lnTo>
                  <a:lnTo>
                    <a:pt x="75" y="10"/>
                  </a:lnTo>
                  <a:lnTo>
                    <a:pt x="73" y="7"/>
                  </a:lnTo>
                  <a:lnTo>
                    <a:pt x="68" y="5"/>
                  </a:lnTo>
                  <a:lnTo>
                    <a:pt x="62" y="5"/>
                  </a:lnTo>
                  <a:lnTo>
                    <a:pt x="46" y="5"/>
                  </a:lnTo>
                  <a:lnTo>
                    <a:pt x="46" y="59"/>
                  </a:lnTo>
                  <a:lnTo>
                    <a:pt x="46" y="59"/>
                  </a:lnTo>
                  <a:lnTo>
                    <a:pt x="46" y="66"/>
                  </a:lnTo>
                  <a:lnTo>
                    <a:pt x="48" y="70"/>
                  </a:lnTo>
                  <a:lnTo>
                    <a:pt x="49" y="72"/>
                  </a:lnTo>
                  <a:lnTo>
                    <a:pt x="51" y="73"/>
                  </a:lnTo>
                  <a:lnTo>
                    <a:pt x="57" y="73"/>
                  </a:lnTo>
                  <a:lnTo>
                    <a:pt x="57" y="76"/>
                  </a:lnTo>
                  <a:lnTo>
                    <a:pt x="23" y="76"/>
                  </a:lnTo>
                  <a:lnTo>
                    <a:pt x="23"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3" name="Freeform 37"/>
            <p:cNvSpPr>
              <a:spLocks/>
            </p:cNvSpPr>
            <p:nvPr userDrawn="1"/>
          </p:nvSpPr>
          <p:spPr bwMode="auto">
            <a:xfrm>
              <a:off x="4744" y="2963"/>
              <a:ext cx="51" cy="81"/>
            </a:xfrm>
            <a:custGeom>
              <a:avLst/>
              <a:gdLst>
                <a:gd name="T0" fmla="*/ 3 w 51"/>
                <a:gd name="T1" fmla="*/ 53 h 81"/>
                <a:gd name="T2" fmla="*/ 3 w 51"/>
                <a:gd name="T3" fmla="*/ 56 h 81"/>
                <a:gd name="T4" fmla="*/ 7 w 51"/>
                <a:gd name="T5" fmla="*/ 65 h 81"/>
                <a:gd name="T6" fmla="*/ 13 w 51"/>
                <a:gd name="T7" fmla="*/ 72 h 81"/>
                <a:gd name="T8" fmla="*/ 26 w 51"/>
                <a:gd name="T9" fmla="*/ 76 h 81"/>
                <a:gd name="T10" fmla="*/ 32 w 51"/>
                <a:gd name="T11" fmla="*/ 75 h 81"/>
                <a:gd name="T12" fmla="*/ 41 w 51"/>
                <a:gd name="T13" fmla="*/ 67 h 81"/>
                <a:gd name="T14" fmla="*/ 42 w 51"/>
                <a:gd name="T15" fmla="*/ 62 h 81"/>
                <a:gd name="T16" fmla="*/ 38 w 51"/>
                <a:gd name="T17" fmla="*/ 54 h 81"/>
                <a:gd name="T18" fmla="*/ 28 w 51"/>
                <a:gd name="T19" fmla="*/ 47 h 81"/>
                <a:gd name="T20" fmla="*/ 15 w 51"/>
                <a:gd name="T21" fmla="*/ 40 h 81"/>
                <a:gd name="T22" fmla="*/ 6 w 51"/>
                <a:gd name="T23" fmla="*/ 33 h 81"/>
                <a:gd name="T24" fmla="*/ 1 w 51"/>
                <a:gd name="T25" fmla="*/ 20 h 81"/>
                <a:gd name="T26" fmla="*/ 2 w 51"/>
                <a:gd name="T27" fmla="*/ 15 h 81"/>
                <a:gd name="T28" fmla="*/ 4 w 51"/>
                <a:gd name="T29" fmla="*/ 9 h 81"/>
                <a:gd name="T30" fmla="*/ 11 w 51"/>
                <a:gd name="T31" fmla="*/ 4 h 81"/>
                <a:gd name="T32" fmla="*/ 18 w 51"/>
                <a:gd name="T33" fmla="*/ 1 h 81"/>
                <a:gd name="T34" fmla="*/ 23 w 51"/>
                <a:gd name="T35" fmla="*/ 0 h 81"/>
                <a:gd name="T36" fmla="*/ 31 w 51"/>
                <a:gd name="T37" fmla="*/ 3 h 81"/>
                <a:gd name="T38" fmla="*/ 38 w 51"/>
                <a:gd name="T39" fmla="*/ 6 h 81"/>
                <a:gd name="T40" fmla="*/ 42 w 51"/>
                <a:gd name="T41" fmla="*/ 0 h 81"/>
                <a:gd name="T42" fmla="*/ 44 w 51"/>
                <a:gd name="T43" fmla="*/ 28 h 81"/>
                <a:gd name="T44" fmla="*/ 41 w 51"/>
                <a:gd name="T45" fmla="*/ 28 h 81"/>
                <a:gd name="T46" fmla="*/ 39 w 51"/>
                <a:gd name="T47" fmla="*/ 17 h 81"/>
                <a:gd name="T48" fmla="*/ 35 w 51"/>
                <a:gd name="T49" fmla="*/ 10 h 81"/>
                <a:gd name="T50" fmla="*/ 27 w 51"/>
                <a:gd name="T51" fmla="*/ 7 h 81"/>
                <a:gd name="T52" fmla="*/ 22 w 51"/>
                <a:gd name="T53" fmla="*/ 6 h 81"/>
                <a:gd name="T54" fmla="*/ 13 w 51"/>
                <a:gd name="T55" fmla="*/ 9 h 81"/>
                <a:gd name="T56" fmla="*/ 10 w 51"/>
                <a:gd name="T57" fmla="*/ 17 h 81"/>
                <a:gd name="T58" fmla="*/ 11 w 51"/>
                <a:gd name="T59" fmla="*/ 22 h 81"/>
                <a:gd name="T60" fmla="*/ 18 w 51"/>
                <a:gd name="T61" fmla="*/ 28 h 81"/>
                <a:gd name="T62" fmla="*/ 38 w 51"/>
                <a:gd name="T63" fmla="*/ 39 h 81"/>
                <a:gd name="T64" fmla="*/ 43 w 51"/>
                <a:gd name="T65" fmla="*/ 43 h 81"/>
                <a:gd name="T66" fmla="*/ 50 w 51"/>
                <a:gd name="T67" fmla="*/ 53 h 81"/>
                <a:gd name="T68" fmla="*/ 51 w 51"/>
                <a:gd name="T69" fmla="*/ 58 h 81"/>
                <a:gd name="T70" fmla="*/ 49 w 51"/>
                <a:gd name="T71" fmla="*/ 67 h 81"/>
                <a:gd name="T72" fmla="*/ 43 w 51"/>
                <a:gd name="T73" fmla="*/ 75 h 81"/>
                <a:gd name="T74" fmla="*/ 36 w 51"/>
                <a:gd name="T75" fmla="*/ 79 h 81"/>
                <a:gd name="T76" fmla="*/ 26 w 51"/>
                <a:gd name="T77" fmla="*/ 81 h 81"/>
                <a:gd name="T78" fmla="*/ 20 w 51"/>
                <a:gd name="T79" fmla="*/ 80 h 81"/>
                <a:gd name="T80" fmla="*/ 7 w 51"/>
                <a:gd name="T81" fmla="*/ 75 h 81"/>
                <a:gd name="T82" fmla="*/ 4 w 51"/>
                <a:gd name="T83" fmla="*/ 78 h 81"/>
                <a:gd name="T84" fmla="*/ 0 w 51"/>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81">
                  <a:moveTo>
                    <a:pt x="0" y="53"/>
                  </a:moveTo>
                  <a:lnTo>
                    <a:pt x="3" y="53"/>
                  </a:lnTo>
                  <a:lnTo>
                    <a:pt x="3" y="53"/>
                  </a:lnTo>
                  <a:lnTo>
                    <a:pt x="3" y="56"/>
                  </a:lnTo>
                  <a:lnTo>
                    <a:pt x="4" y="61"/>
                  </a:lnTo>
                  <a:lnTo>
                    <a:pt x="7"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4" y="50"/>
                  </a:lnTo>
                  <a:lnTo>
                    <a:pt x="28" y="47"/>
                  </a:lnTo>
                  <a:lnTo>
                    <a:pt x="15" y="40"/>
                  </a:lnTo>
                  <a:lnTo>
                    <a:pt x="15" y="40"/>
                  </a:lnTo>
                  <a:lnTo>
                    <a:pt x="10" y="37"/>
                  </a:lnTo>
                  <a:lnTo>
                    <a:pt x="6" y="33"/>
                  </a:lnTo>
                  <a:lnTo>
                    <a:pt x="2" y="26"/>
                  </a:lnTo>
                  <a:lnTo>
                    <a:pt x="1" y="20"/>
                  </a:lnTo>
                  <a:lnTo>
                    <a:pt x="1" y="20"/>
                  </a:lnTo>
                  <a:lnTo>
                    <a:pt x="2" y="15"/>
                  </a:lnTo>
                  <a:lnTo>
                    <a:pt x="3" y="12"/>
                  </a:lnTo>
                  <a:lnTo>
                    <a:pt x="4" y="9"/>
                  </a:lnTo>
                  <a:lnTo>
                    <a:pt x="8" y="6"/>
                  </a:lnTo>
                  <a:lnTo>
                    <a:pt x="11" y="4"/>
                  </a:lnTo>
                  <a:lnTo>
                    <a:pt x="14" y="3"/>
                  </a:lnTo>
                  <a:lnTo>
                    <a:pt x="18" y="1"/>
                  </a:lnTo>
                  <a:lnTo>
                    <a:pt x="23" y="0"/>
                  </a:lnTo>
                  <a:lnTo>
                    <a:pt x="23" y="0"/>
                  </a:lnTo>
                  <a:lnTo>
                    <a:pt x="27" y="1"/>
                  </a:lnTo>
                  <a:lnTo>
                    <a:pt x="31" y="3"/>
                  </a:lnTo>
                  <a:lnTo>
                    <a:pt x="38" y="6"/>
                  </a:lnTo>
                  <a:lnTo>
                    <a:pt x="38" y="6"/>
                  </a:lnTo>
                  <a:lnTo>
                    <a:pt x="40" y="4"/>
                  </a:lnTo>
                  <a:lnTo>
                    <a:pt x="42" y="0"/>
                  </a:lnTo>
                  <a:lnTo>
                    <a:pt x="44" y="0"/>
                  </a:lnTo>
                  <a:lnTo>
                    <a:pt x="44" y="28"/>
                  </a:lnTo>
                  <a:lnTo>
                    <a:pt x="41" y="28"/>
                  </a:lnTo>
                  <a:lnTo>
                    <a:pt x="41" y="28"/>
                  </a:lnTo>
                  <a:lnTo>
                    <a:pt x="40" y="20"/>
                  </a:lnTo>
                  <a:lnTo>
                    <a:pt x="39" y="17"/>
                  </a:lnTo>
                  <a:lnTo>
                    <a:pt x="37" y="13"/>
                  </a:lnTo>
                  <a:lnTo>
                    <a:pt x="35" y="10"/>
                  </a:lnTo>
                  <a:lnTo>
                    <a:pt x="31" y="8"/>
                  </a:lnTo>
                  <a:lnTo>
                    <a:pt x="27" y="7"/>
                  </a:lnTo>
                  <a:lnTo>
                    <a:pt x="22" y="6"/>
                  </a:lnTo>
                  <a:lnTo>
                    <a:pt x="22" y="6"/>
                  </a:lnTo>
                  <a:lnTo>
                    <a:pt x="17" y="7"/>
                  </a:lnTo>
                  <a:lnTo>
                    <a:pt x="13" y="9"/>
                  </a:lnTo>
                  <a:lnTo>
                    <a:pt x="11" y="12"/>
                  </a:lnTo>
                  <a:lnTo>
                    <a:pt x="10" y="17"/>
                  </a:lnTo>
                  <a:lnTo>
                    <a:pt x="10" y="17"/>
                  </a:lnTo>
                  <a:lnTo>
                    <a:pt x="11" y="22"/>
                  </a:lnTo>
                  <a:lnTo>
                    <a:pt x="13" y="25"/>
                  </a:lnTo>
                  <a:lnTo>
                    <a:pt x="18" y="28"/>
                  </a:lnTo>
                  <a:lnTo>
                    <a:pt x="25" y="33"/>
                  </a:lnTo>
                  <a:lnTo>
                    <a:pt x="38" y="39"/>
                  </a:lnTo>
                  <a:lnTo>
                    <a:pt x="38" y="39"/>
                  </a:lnTo>
                  <a:lnTo>
                    <a:pt x="43" y="43"/>
                  </a:lnTo>
                  <a:lnTo>
                    <a:pt x="47" y="48"/>
                  </a:lnTo>
                  <a:lnTo>
                    <a:pt x="50" y="53"/>
                  </a:lnTo>
                  <a:lnTo>
                    <a:pt x="51" y="58"/>
                  </a:lnTo>
                  <a:lnTo>
                    <a:pt x="51" y="58"/>
                  </a:lnTo>
                  <a:lnTo>
                    <a:pt x="50" y="63"/>
                  </a:lnTo>
                  <a:lnTo>
                    <a:pt x="49" y="67"/>
                  </a:lnTo>
                  <a:lnTo>
                    <a:pt x="46" y="71"/>
                  </a:lnTo>
                  <a:lnTo>
                    <a:pt x="43" y="75"/>
                  </a:lnTo>
                  <a:lnTo>
                    <a:pt x="40" y="77"/>
                  </a:lnTo>
                  <a:lnTo>
                    <a:pt x="36" y="79"/>
                  </a:lnTo>
                  <a:lnTo>
                    <a:pt x="31" y="80"/>
                  </a:lnTo>
                  <a:lnTo>
                    <a:pt x="26" y="81"/>
                  </a:lnTo>
                  <a:lnTo>
                    <a:pt x="26" y="81"/>
                  </a:lnTo>
                  <a:lnTo>
                    <a:pt x="20" y="80"/>
                  </a:lnTo>
                  <a:lnTo>
                    <a:pt x="14" y="78"/>
                  </a:lnTo>
                  <a:lnTo>
                    <a:pt x="7" y="75"/>
                  </a:lnTo>
                  <a:lnTo>
                    <a:pt x="7"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4" name="Freeform 38"/>
            <p:cNvSpPr>
              <a:spLocks/>
            </p:cNvSpPr>
            <p:nvPr userDrawn="1"/>
          </p:nvSpPr>
          <p:spPr bwMode="auto">
            <a:xfrm>
              <a:off x="4847" y="2966"/>
              <a:ext cx="89" cy="76"/>
            </a:xfrm>
            <a:custGeom>
              <a:avLst/>
              <a:gdLst>
                <a:gd name="T0" fmla="*/ 0 w 89"/>
                <a:gd name="T1" fmla="*/ 73 h 76"/>
                <a:gd name="T2" fmla="*/ 9 w 89"/>
                <a:gd name="T3" fmla="*/ 72 h 76"/>
                <a:gd name="T4" fmla="*/ 12 w 89"/>
                <a:gd name="T5" fmla="*/ 66 h 76"/>
                <a:gd name="T6" fmla="*/ 12 w 89"/>
                <a:gd name="T7" fmla="*/ 17 h 76"/>
                <a:gd name="T8" fmla="*/ 12 w 89"/>
                <a:gd name="T9" fmla="*/ 9 h 76"/>
                <a:gd name="T10" fmla="*/ 9 w 89"/>
                <a:gd name="T11" fmla="*/ 4 h 76"/>
                <a:gd name="T12" fmla="*/ 0 w 89"/>
                <a:gd name="T13" fmla="*/ 3 h 76"/>
                <a:gd name="T14" fmla="*/ 35 w 89"/>
                <a:gd name="T15" fmla="*/ 0 h 76"/>
                <a:gd name="T16" fmla="*/ 35 w 89"/>
                <a:gd name="T17" fmla="*/ 3 h 76"/>
                <a:gd name="T18" fmla="*/ 26 w 89"/>
                <a:gd name="T19" fmla="*/ 4 h 76"/>
                <a:gd name="T20" fmla="*/ 23 w 89"/>
                <a:gd name="T21" fmla="*/ 9 h 76"/>
                <a:gd name="T22" fmla="*/ 22 w 89"/>
                <a:gd name="T23" fmla="*/ 35 h 76"/>
                <a:gd name="T24" fmla="*/ 49 w 89"/>
                <a:gd name="T25" fmla="*/ 12 h 76"/>
                <a:gd name="T26" fmla="*/ 54 w 89"/>
                <a:gd name="T27" fmla="*/ 5 h 76"/>
                <a:gd name="T28" fmla="*/ 53 w 89"/>
                <a:gd name="T29" fmla="*/ 3 h 76"/>
                <a:gd name="T30" fmla="*/ 49 w 89"/>
                <a:gd name="T31" fmla="*/ 0 h 76"/>
                <a:gd name="T32" fmla="*/ 78 w 89"/>
                <a:gd name="T33" fmla="*/ 3 h 76"/>
                <a:gd name="T34" fmla="*/ 71 w 89"/>
                <a:gd name="T35" fmla="*/ 3 h 76"/>
                <a:gd name="T36" fmla="*/ 61 w 89"/>
                <a:gd name="T37" fmla="*/ 8 h 76"/>
                <a:gd name="T38" fmla="*/ 33 w 89"/>
                <a:gd name="T39" fmla="*/ 32 h 76"/>
                <a:gd name="T40" fmla="*/ 72 w 89"/>
                <a:gd name="T41" fmla="*/ 66 h 76"/>
                <a:gd name="T42" fmla="*/ 81 w 89"/>
                <a:gd name="T43" fmla="*/ 70 h 76"/>
                <a:gd name="T44" fmla="*/ 89 w 89"/>
                <a:gd name="T45" fmla="*/ 73 h 76"/>
                <a:gd name="T46" fmla="*/ 53 w 89"/>
                <a:gd name="T47" fmla="*/ 76 h 76"/>
                <a:gd name="T48" fmla="*/ 53 w 89"/>
                <a:gd name="T49" fmla="*/ 73 h 76"/>
                <a:gd name="T50" fmla="*/ 61 w 89"/>
                <a:gd name="T51" fmla="*/ 70 h 76"/>
                <a:gd name="T52" fmla="*/ 57 w 89"/>
                <a:gd name="T53" fmla="*/ 66 h 76"/>
                <a:gd name="T54" fmla="*/ 22 w 89"/>
                <a:gd name="T55" fmla="*/ 40 h 76"/>
                <a:gd name="T56" fmla="*/ 22 w 89"/>
                <a:gd name="T57" fmla="*/ 59 h 76"/>
                <a:gd name="T58" fmla="*/ 24 w 89"/>
                <a:gd name="T59" fmla="*/ 70 h 76"/>
                <a:gd name="T60" fmla="*/ 28 w 89"/>
                <a:gd name="T61" fmla="*/ 73 h 76"/>
                <a:gd name="T62" fmla="*/ 35 w 89"/>
                <a:gd name="T63" fmla="*/ 76 h 76"/>
                <a:gd name="T64" fmla="*/ 0 w 89"/>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76">
                  <a:moveTo>
                    <a:pt x="0" y="73"/>
                  </a:moveTo>
                  <a:lnTo>
                    <a:pt x="0" y="73"/>
                  </a:lnTo>
                  <a:lnTo>
                    <a:pt x="7" y="73"/>
                  </a:lnTo>
                  <a:lnTo>
                    <a:pt x="9" y="72"/>
                  </a:lnTo>
                  <a:lnTo>
                    <a:pt x="10" y="70"/>
                  </a:lnTo>
                  <a:lnTo>
                    <a:pt x="12" y="66"/>
                  </a:lnTo>
                  <a:lnTo>
                    <a:pt x="12" y="59"/>
                  </a:lnTo>
                  <a:lnTo>
                    <a:pt x="12" y="17"/>
                  </a:lnTo>
                  <a:lnTo>
                    <a:pt x="12" y="17"/>
                  </a:lnTo>
                  <a:lnTo>
                    <a:pt x="12" y="9"/>
                  </a:lnTo>
                  <a:lnTo>
                    <a:pt x="10" y="5"/>
                  </a:lnTo>
                  <a:lnTo>
                    <a:pt x="9" y="4"/>
                  </a:lnTo>
                  <a:lnTo>
                    <a:pt x="7" y="3"/>
                  </a:lnTo>
                  <a:lnTo>
                    <a:pt x="0" y="3"/>
                  </a:lnTo>
                  <a:lnTo>
                    <a:pt x="0" y="0"/>
                  </a:lnTo>
                  <a:lnTo>
                    <a:pt x="35" y="0"/>
                  </a:lnTo>
                  <a:lnTo>
                    <a:pt x="35" y="3"/>
                  </a:lnTo>
                  <a:lnTo>
                    <a:pt x="35" y="3"/>
                  </a:lnTo>
                  <a:lnTo>
                    <a:pt x="28" y="3"/>
                  </a:lnTo>
                  <a:lnTo>
                    <a:pt x="26" y="4"/>
                  </a:lnTo>
                  <a:lnTo>
                    <a:pt x="24" y="5"/>
                  </a:lnTo>
                  <a:lnTo>
                    <a:pt x="23" y="9"/>
                  </a:lnTo>
                  <a:lnTo>
                    <a:pt x="22" y="17"/>
                  </a:lnTo>
                  <a:lnTo>
                    <a:pt x="22" y="35"/>
                  </a:lnTo>
                  <a:lnTo>
                    <a:pt x="49" y="12"/>
                  </a:lnTo>
                  <a:lnTo>
                    <a:pt x="49" y="12"/>
                  </a:lnTo>
                  <a:lnTo>
                    <a:pt x="53" y="8"/>
                  </a:lnTo>
                  <a:lnTo>
                    <a:pt x="54" y="5"/>
                  </a:lnTo>
                  <a:lnTo>
                    <a:pt x="54" y="4"/>
                  </a:lnTo>
                  <a:lnTo>
                    <a:pt x="53" y="3"/>
                  </a:lnTo>
                  <a:lnTo>
                    <a:pt x="49" y="3"/>
                  </a:lnTo>
                  <a:lnTo>
                    <a:pt x="49" y="0"/>
                  </a:lnTo>
                  <a:lnTo>
                    <a:pt x="78" y="0"/>
                  </a:lnTo>
                  <a:lnTo>
                    <a:pt x="78" y="3"/>
                  </a:lnTo>
                  <a:lnTo>
                    <a:pt x="78" y="3"/>
                  </a:lnTo>
                  <a:lnTo>
                    <a:pt x="71" y="3"/>
                  </a:lnTo>
                  <a:lnTo>
                    <a:pt x="66" y="5"/>
                  </a:lnTo>
                  <a:lnTo>
                    <a:pt x="61" y="8"/>
                  </a:lnTo>
                  <a:lnTo>
                    <a:pt x="55" y="12"/>
                  </a:lnTo>
                  <a:lnTo>
                    <a:pt x="33" y="32"/>
                  </a:lnTo>
                  <a:lnTo>
                    <a:pt x="72" y="66"/>
                  </a:lnTo>
                  <a:lnTo>
                    <a:pt x="72" y="66"/>
                  </a:lnTo>
                  <a:lnTo>
                    <a:pt x="76" y="68"/>
                  </a:lnTo>
                  <a:lnTo>
                    <a:pt x="81" y="70"/>
                  </a:lnTo>
                  <a:lnTo>
                    <a:pt x="85" y="73"/>
                  </a:lnTo>
                  <a:lnTo>
                    <a:pt x="89" y="73"/>
                  </a:lnTo>
                  <a:lnTo>
                    <a:pt x="89" y="76"/>
                  </a:lnTo>
                  <a:lnTo>
                    <a:pt x="53" y="76"/>
                  </a:lnTo>
                  <a:lnTo>
                    <a:pt x="53" y="73"/>
                  </a:lnTo>
                  <a:lnTo>
                    <a:pt x="53" y="73"/>
                  </a:lnTo>
                  <a:lnTo>
                    <a:pt x="57" y="73"/>
                  </a:lnTo>
                  <a:lnTo>
                    <a:pt x="61" y="70"/>
                  </a:lnTo>
                  <a:lnTo>
                    <a:pt x="61" y="68"/>
                  </a:lnTo>
                  <a:lnTo>
                    <a:pt x="57" y="66"/>
                  </a:lnTo>
                  <a:lnTo>
                    <a:pt x="26" y="38"/>
                  </a:lnTo>
                  <a:lnTo>
                    <a:pt x="22" y="40"/>
                  </a:lnTo>
                  <a:lnTo>
                    <a:pt x="22" y="59"/>
                  </a:lnTo>
                  <a:lnTo>
                    <a:pt x="22" y="59"/>
                  </a:lnTo>
                  <a:lnTo>
                    <a:pt x="23" y="66"/>
                  </a:lnTo>
                  <a:lnTo>
                    <a:pt x="24" y="70"/>
                  </a:lnTo>
                  <a:lnTo>
                    <a:pt x="26" y="72"/>
                  </a:lnTo>
                  <a:lnTo>
                    <a:pt x="28" y="73"/>
                  </a:lnTo>
                  <a:lnTo>
                    <a:pt x="35" y="73"/>
                  </a:lnTo>
                  <a:lnTo>
                    <a:pt x="35"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5" name="Freeform 39"/>
            <p:cNvSpPr>
              <a:spLocks noEditPoints="1"/>
            </p:cNvSpPr>
            <p:nvPr userDrawn="1"/>
          </p:nvSpPr>
          <p:spPr bwMode="auto">
            <a:xfrm>
              <a:off x="4940" y="2963"/>
              <a:ext cx="87" cy="79"/>
            </a:xfrm>
            <a:custGeom>
              <a:avLst/>
              <a:gdLst>
                <a:gd name="T0" fmla="*/ 0 w 87"/>
                <a:gd name="T1" fmla="*/ 76 h 79"/>
                <a:gd name="T2" fmla="*/ 0 w 87"/>
                <a:gd name="T3" fmla="*/ 76 h 79"/>
                <a:gd name="T4" fmla="*/ 5 w 87"/>
                <a:gd name="T5" fmla="*/ 76 h 79"/>
                <a:gd name="T6" fmla="*/ 10 w 87"/>
                <a:gd name="T7" fmla="*/ 73 h 79"/>
                <a:gd name="T8" fmla="*/ 12 w 87"/>
                <a:gd name="T9" fmla="*/ 70 h 79"/>
                <a:gd name="T10" fmla="*/ 15 w 87"/>
                <a:gd name="T11" fmla="*/ 65 h 79"/>
                <a:gd name="T12" fmla="*/ 42 w 87"/>
                <a:gd name="T13" fmla="*/ 0 h 79"/>
                <a:gd name="T14" fmla="*/ 44 w 87"/>
                <a:gd name="T15" fmla="*/ 0 h 79"/>
                <a:gd name="T16" fmla="*/ 72 w 87"/>
                <a:gd name="T17" fmla="*/ 65 h 79"/>
                <a:gd name="T18" fmla="*/ 72 w 87"/>
                <a:gd name="T19" fmla="*/ 65 h 79"/>
                <a:gd name="T20" fmla="*/ 74 w 87"/>
                <a:gd name="T21" fmla="*/ 70 h 79"/>
                <a:gd name="T22" fmla="*/ 77 w 87"/>
                <a:gd name="T23" fmla="*/ 73 h 79"/>
                <a:gd name="T24" fmla="*/ 80 w 87"/>
                <a:gd name="T25" fmla="*/ 76 h 79"/>
                <a:gd name="T26" fmla="*/ 87 w 87"/>
                <a:gd name="T27" fmla="*/ 76 h 79"/>
                <a:gd name="T28" fmla="*/ 87 w 87"/>
                <a:gd name="T29" fmla="*/ 79 h 79"/>
                <a:gd name="T30" fmla="*/ 51 w 87"/>
                <a:gd name="T31" fmla="*/ 79 h 79"/>
                <a:gd name="T32" fmla="*/ 51 w 87"/>
                <a:gd name="T33" fmla="*/ 76 h 79"/>
                <a:gd name="T34" fmla="*/ 51 w 87"/>
                <a:gd name="T35" fmla="*/ 76 h 79"/>
                <a:gd name="T36" fmla="*/ 58 w 87"/>
                <a:gd name="T37" fmla="*/ 76 h 79"/>
                <a:gd name="T38" fmla="*/ 62 w 87"/>
                <a:gd name="T39" fmla="*/ 73 h 79"/>
                <a:gd name="T40" fmla="*/ 62 w 87"/>
                <a:gd name="T41" fmla="*/ 72 h 79"/>
                <a:gd name="T42" fmla="*/ 63 w 87"/>
                <a:gd name="T43" fmla="*/ 71 h 79"/>
                <a:gd name="T44" fmla="*/ 62 w 87"/>
                <a:gd name="T45" fmla="*/ 66 h 79"/>
                <a:gd name="T46" fmla="*/ 56 w 87"/>
                <a:gd name="T47" fmla="*/ 52 h 79"/>
                <a:gd name="T48" fmla="*/ 26 w 87"/>
                <a:gd name="T49" fmla="*/ 52 h 79"/>
                <a:gd name="T50" fmla="*/ 19 w 87"/>
                <a:gd name="T51" fmla="*/ 66 h 79"/>
                <a:gd name="T52" fmla="*/ 19 w 87"/>
                <a:gd name="T53" fmla="*/ 66 h 79"/>
                <a:gd name="T54" fmla="*/ 18 w 87"/>
                <a:gd name="T55" fmla="*/ 70 h 79"/>
                <a:gd name="T56" fmla="*/ 18 w 87"/>
                <a:gd name="T57" fmla="*/ 72 h 79"/>
                <a:gd name="T58" fmla="*/ 19 w 87"/>
                <a:gd name="T59" fmla="*/ 73 h 79"/>
                <a:gd name="T60" fmla="*/ 22 w 87"/>
                <a:gd name="T61" fmla="*/ 76 h 79"/>
                <a:gd name="T62" fmla="*/ 29 w 87"/>
                <a:gd name="T63" fmla="*/ 76 h 79"/>
                <a:gd name="T64" fmla="*/ 29 w 87"/>
                <a:gd name="T65" fmla="*/ 79 h 79"/>
                <a:gd name="T66" fmla="*/ 0 w 87"/>
                <a:gd name="T67" fmla="*/ 79 h 79"/>
                <a:gd name="T68" fmla="*/ 0 w 87"/>
                <a:gd name="T69" fmla="*/ 76 h 79"/>
                <a:gd name="T70" fmla="*/ 54 w 87"/>
                <a:gd name="T71" fmla="*/ 48 h 79"/>
                <a:gd name="T72" fmla="*/ 41 w 87"/>
                <a:gd name="T73" fmla="*/ 18 h 79"/>
                <a:gd name="T74" fmla="*/ 27 w 87"/>
                <a:gd name="T75" fmla="*/ 48 h 79"/>
                <a:gd name="T76" fmla="*/ 54 w 87"/>
                <a:gd name="T77" fmla="*/ 4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7" h="79">
                  <a:moveTo>
                    <a:pt x="0" y="76"/>
                  </a:moveTo>
                  <a:lnTo>
                    <a:pt x="0" y="76"/>
                  </a:lnTo>
                  <a:lnTo>
                    <a:pt x="5" y="76"/>
                  </a:lnTo>
                  <a:lnTo>
                    <a:pt x="10" y="73"/>
                  </a:lnTo>
                  <a:lnTo>
                    <a:pt x="12" y="70"/>
                  </a:lnTo>
                  <a:lnTo>
                    <a:pt x="15" y="65"/>
                  </a:lnTo>
                  <a:lnTo>
                    <a:pt x="42" y="0"/>
                  </a:lnTo>
                  <a:lnTo>
                    <a:pt x="44" y="0"/>
                  </a:lnTo>
                  <a:lnTo>
                    <a:pt x="72" y="65"/>
                  </a:lnTo>
                  <a:lnTo>
                    <a:pt x="72" y="65"/>
                  </a:lnTo>
                  <a:lnTo>
                    <a:pt x="74" y="70"/>
                  </a:lnTo>
                  <a:lnTo>
                    <a:pt x="77" y="73"/>
                  </a:lnTo>
                  <a:lnTo>
                    <a:pt x="80" y="76"/>
                  </a:lnTo>
                  <a:lnTo>
                    <a:pt x="87" y="76"/>
                  </a:lnTo>
                  <a:lnTo>
                    <a:pt x="87" y="79"/>
                  </a:lnTo>
                  <a:lnTo>
                    <a:pt x="51" y="79"/>
                  </a:lnTo>
                  <a:lnTo>
                    <a:pt x="51" y="76"/>
                  </a:lnTo>
                  <a:lnTo>
                    <a:pt x="51" y="76"/>
                  </a:lnTo>
                  <a:lnTo>
                    <a:pt x="58" y="76"/>
                  </a:lnTo>
                  <a:lnTo>
                    <a:pt x="62" y="73"/>
                  </a:lnTo>
                  <a:lnTo>
                    <a:pt x="62" y="72"/>
                  </a:lnTo>
                  <a:lnTo>
                    <a:pt x="63" y="71"/>
                  </a:lnTo>
                  <a:lnTo>
                    <a:pt x="62" y="66"/>
                  </a:lnTo>
                  <a:lnTo>
                    <a:pt x="56" y="52"/>
                  </a:lnTo>
                  <a:lnTo>
                    <a:pt x="26" y="52"/>
                  </a:lnTo>
                  <a:lnTo>
                    <a:pt x="19" y="66"/>
                  </a:lnTo>
                  <a:lnTo>
                    <a:pt x="19" y="66"/>
                  </a:lnTo>
                  <a:lnTo>
                    <a:pt x="18" y="70"/>
                  </a:lnTo>
                  <a:lnTo>
                    <a:pt x="18" y="72"/>
                  </a:lnTo>
                  <a:lnTo>
                    <a:pt x="19" y="73"/>
                  </a:lnTo>
                  <a:lnTo>
                    <a:pt x="22" y="76"/>
                  </a:lnTo>
                  <a:lnTo>
                    <a:pt x="29" y="76"/>
                  </a:lnTo>
                  <a:lnTo>
                    <a:pt x="29" y="79"/>
                  </a:lnTo>
                  <a:lnTo>
                    <a:pt x="0" y="79"/>
                  </a:lnTo>
                  <a:lnTo>
                    <a:pt x="0" y="76"/>
                  </a:lnTo>
                  <a:close/>
                  <a:moveTo>
                    <a:pt x="54" y="48"/>
                  </a:moveTo>
                  <a:lnTo>
                    <a:pt x="41" y="18"/>
                  </a:lnTo>
                  <a:lnTo>
                    <a:pt x="27" y="48"/>
                  </a:lnTo>
                  <a:lnTo>
                    <a:pt x="54" y="48"/>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6" name="Freeform 40"/>
            <p:cNvSpPr>
              <a:spLocks/>
            </p:cNvSpPr>
            <p:nvPr userDrawn="1"/>
          </p:nvSpPr>
          <p:spPr bwMode="auto">
            <a:xfrm>
              <a:off x="5037" y="2966"/>
              <a:ext cx="82" cy="78"/>
            </a:xfrm>
            <a:custGeom>
              <a:avLst/>
              <a:gdLst>
                <a:gd name="T0" fmla="*/ 16 w 82"/>
                <a:gd name="T1" fmla="*/ 15 h 78"/>
                <a:gd name="T2" fmla="*/ 16 w 82"/>
                <a:gd name="T3" fmla="*/ 59 h 78"/>
                <a:gd name="T4" fmla="*/ 16 w 82"/>
                <a:gd name="T5" fmla="*/ 59 h 78"/>
                <a:gd name="T6" fmla="*/ 17 w 82"/>
                <a:gd name="T7" fmla="*/ 66 h 78"/>
                <a:gd name="T8" fmla="*/ 18 w 82"/>
                <a:gd name="T9" fmla="*/ 70 h 78"/>
                <a:gd name="T10" fmla="*/ 20 w 82"/>
                <a:gd name="T11" fmla="*/ 72 h 78"/>
                <a:gd name="T12" fmla="*/ 22 w 82"/>
                <a:gd name="T13" fmla="*/ 73 h 78"/>
                <a:gd name="T14" fmla="*/ 29 w 82"/>
                <a:gd name="T15" fmla="*/ 73 h 78"/>
                <a:gd name="T16" fmla="*/ 29 w 82"/>
                <a:gd name="T17" fmla="*/ 76 h 78"/>
                <a:gd name="T18" fmla="*/ 0 w 82"/>
                <a:gd name="T19" fmla="*/ 76 h 78"/>
                <a:gd name="T20" fmla="*/ 0 w 82"/>
                <a:gd name="T21" fmla="*/ 73 h 78"/>
                <a:gd name="T22" fmla="*/ 0 w 82"/>
                <a:gd name="T23" fmla="*/ 73 h 78"/>
                <a:gd name="T24" fmla="*/ 6 w 82"/>
                <a:gd name="T25" fmla="*/ 73 h 78"/>
                <a:gd name="T26" fmla="*/ 8 w 82"/>
                <a:gd name="T27" fmla="*/ 72 h 78"/>
                <a:gd name="T28" fmla="*/ 9 w 82"/>
                <a:gd name="T29" fmla="*/ 70 h 78"/>
                <a:gd name="T30" fmla="*/ 11 w 82"/>
                <a:gd name="T31" fmla="*/ 66 h 78"/>
                <a:gd name="T32" fmla="*/ 11 w 82"/>
                <a:gd name="T33" fmla="*/ 59 h 78"/>
                <a:gd name="T34" fmla="*/ 11 w 82"/>
                <a:gd name="T35" fmla="*/ 17 h 78"/>
                <a:gd name="T36" fmla="*/ 11 w 82"/>
                <a:gd name="T37" fmla="*/ 17 h 78"/>
                <a:gd name="T38" fmla="*/ 11 w 82"/>
                <a:gd name="T39" fmla="*/ 9 h 78"/>
                <a:gd name="T40" fmla="*/ 9 w 82"/>
                <a:gd name="T41" fmla="*/ 5 h 78"/>
                <a:gd name="T42" fmla="*/ 8 w 82"/>
                <a:gd name="T43" fmla="*/ 4 h 78"/>
                <a:gd name="T44" fmla="*/ 6 w 82"/>
                <a:gd name="T45" fmla="*/ 3 h 78"/>
                <a:gd name="T46" fmla="*/ 0 w 82"/>
                <a:gd name="T47" fmla="*/ 3 h 78"/>
                <a:gd name="T48" fmla="*/ 0 w 82"/>
                <a:gd name="T49" fmla="*/ 0 h 78"/>
                <a:gd name="T50" fmla="*/ 17 w 82"/>
                <a:gd name="T51" fmla="*/ 0 h 78"/>
                <a:gd name="T52" fmla="*/ 65 w 82"/>
                <a:gd name="T53" fmla="*/ 60 h 78"/>
                <a:gd name="T54" fmla="*/ 65 w 82"/>
                <a:gd name="T55" fmla="*/ 17 h 78"/>
                <a:gd name="T56" fmla="*/ 65 w 82"/>
                <a:gd name="T57" fmla="*/ 17 h 78"/>
                <a:gd name="T58" fmla="*/ 65 w 82"/>
                <a:gd name="T59" fmla="*/ 9 h 78"/>
                <a:gd name="T60" fmla="*/ 64 w 82"/>
                <a:gd name="T61" fmla="*/ 5 h 78"/>
                <a:gd name="T62" fmla="*/ 62 w 82"/>
                <a:gd name="T63" fmla="*/ 4 h 78"/>
                <a:gd name="T64" fmla="*/ 60 w 82"/>
                <a:gd name="T65" fmla="*/ 3 h 78"/>
                <a:gd name="T66" fmla="*/ 53 w 82"/>
                <a:gd name="T67" fmla="*/ 3 h 78"/>
                <a:gd name="T68" fmla="*/ 53 w 82"/>
                <a:gd name="T69" fmla="*/ 0 h 78"/>
                <a:gd name="T70" fmla="*/ 82 w 82"/>
                <a:gd name="T71" fmla="*/ 0 h 78"/>
                <a:gd name="T72" fmla="*/ 82 w 82"/>
                <a:gd name="T73" fmla="*/ 3 h 78"/>
                <a:gd name="T74" fmla="*/ 82 w 82"/>
                <a:gd name="T75" fmla="*/ 3 h 78"/>
                <a:gd name="T76" fmla="*/ 76 w 82"/>
                <a:gd name="T77" fmla="*/ 3 h 78"/>
                <a:gd name="T78" fmla="*/ 74 w 82"/>
                <a:gd name="T79" fmla="*/ 4 h 78"/>
                <a:gd name="T80" fmla="*/ 73 w 82"/>
                <a:gd name="T81" fmla="*/ 5 h 78"/>
                <a:gd name="T82" fmla="*/ 71 w 82"/>
                <a:gd name="T83" fmla="*/ 9 h 78"/>
                <a:gd name="T84" fmla="*/ 71 w 82"/>
                <a:gd name="T85" fmla="*/ 17 h 78"/>
                <a:gd name="T86" fmla="*/ 71 w 82"/>
                <a:gd name="T87" fmla="*/ 78 h 78"/>
                <a:gd name="T88" fmla="*/ 67 w 82"/>
                <a:gd name="T89" fmla="*/ 78 h 78"/>
                <a:gd name="T90" fmla="*/ 16 w 82"/>
                <a:gd name="T91" fmla="*/ 1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78">
                  <a:moveTo>
                    <a:pt x="16" y="15"/>
                  </a:moveTo>
                  <a:lnTo>
                    <a:pt x="16" y="59"/>
                  </a:lnTo>
                  <a:lnTo>
                    <a:pt x="16" y="59"/>
                  </a:lnTo>
                  <a:lnTo>
                    <a:pt x="17" y="66"/>
                  </a:lnTo>
                  <a:lnTo>
                    <a:pt x="18" y="70"/>
                  </a:lnTo>
                  <a:lnTo>
                    <a:pt x="20" y="72"/>
                  </a:lnTo>
                  <a:lnTo>
                    <a:pt x="22" y="73"/>
                  </a:lnTo>
                  <a:lnTo>
                    <a:pt x="29" y="73"/>
                  </a:lnTo>
                  <a:lnTo>
                    <a:pt x="29" y="76"/>
                  </a:lnTo>
                  <a:lnTo>
                    <a:pt x="0" y="76"/>
                  </a:lnTo>
                  <a:lnTo>
                    <a:pt x="0" y="73"/>
                  </a:ln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17" y="0"/>
                  </a:lnTo>
                  <a:lnTo>
                    <a:pt x="65" y="60"/>
                  </a:lnTo>
                  <a:lnTo>
                    <a:pt x="65" y="17"/>
                  </a:lnTo>
                  <a:lnTo>
                    <a:pt x="65" y="17"/>
                  </a:lnTo>
                  <a:lnTo>
                    <a:pt x="65" y="9"/>
                  </a:lnTo>
                  <a:lnTo>
                    <a:pt x="64" y="5"/>
                  </a:lnTo>
                  <a:lnTo>
                    <a:pt x="62" y="4"/>
                  </a:lnTo>
                  <a:lnTo>
                    <a:pt x="60" y="3"/>
                  </a:lnTo>
                  <a:lnTo>
                    <a:pt x="53" y="3"/>
                  </a:lnTo>
                  <a:lnTo>
                    <a:pt x="53" y="0"/>
                  </a:lnTo>
                  <a:lnTo>
                    <a:pt x="82" y="0"/>
                  </a:lnTo>
                  <a:lnTo>
                    <a:pt x="82" y="3"/>
                  </a:lnTo>
                  <a:lnTo>
                    <a:pt x="82" y="3"/>
                  </a:lnTo>
                  <a:lnTo>
                    <a:pt x="76" y="3"/>
                  </a:lnTo>
                  <a:lnTo>
                    <a:pt x="74" y="4"/>
                  </a:lnTo>
                  <a:lnTo>
                    <a:pt x="73" y="5"/>
                  </a:lnTo>
                  <a:lnTo>
                    <a:pt x="71" y="9"/>
                  </a:lnTo>
                  <a:lnTo>
                    <a:pt x="71" y="17"/>
                  </a:lnTo>
                  <a:lnTo>
                    <a:pt x="71" y="78"/>
                  </a:lnTo>
                  <a:lnTo>
                    <a:pt x="67" y="78"/>
                  </a:lnTo>
                  <a:lnTo>
                    <a:pt x="16" y="15"/>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7" name="Freeform 41"/>
            <p:cNvSpPr>
              <a:spLocks/>
            </p:cNvSpPr>
            <p:nvPr userDrawn="1"/>
          </p:nvSpPr>
          <p:spPr bwMode="auto">
            <a:xfrm>
              <a:off x="5141" y="2963"/>
              <a:ext cx="50" cy="81"/>
            </a:xfrm>
            <a:custGeom>
              <a:avLst/>
              <a:gdLst>
                <a:gd name="T0" fmla="*/ 3 w 50"/>
                <a:gd name="T1" fmla="*/ 53 h 81"/>
                <a:gd name="T2" fmla="*/ 3 w 50"/>
                <a:gd name="T3" fmla="*/ 56 h 81"/>
                <a:gd name="T4" fmla="*/ 6 w 50"/>
                <a:gd name="T5" fmla="*/ 65 h 81"/>
                <a:gd name="T6" fmla="*/ 13 w 50"/>
                <a:gd name="T7" fmla="*/ 72 h 81"/>
                <a:gd name="T8" fmla="*/ 26 w 50"/>
                <a:gd name="T9" fmla="*/ 76 h 81"/>
                <a:gd name="T10" fmla="*/ 32 w 50"/>
                <a:gd name="T11" fmla="*/ 75 h 81"/>
                <a:gd name="T12" fmla="*/ 41 w 50"/>
                <a:gd name="T13" fmla="*/ 67 h 81"/>
                <a:gd name="T14" fmla="*/ 42 w 50"/>
                <a:gd name="T15" fmla="*/ 62 h 81"/>
                <a:gd name="T16" fmla="*/ 38 w 50"/>
                <a:gd name="T17" fmla="*/ 54 h 81"/>
                <a:gd name="T18" fmla="*/ 28 w 50"/>
                <a:gd name="T19" fmla="*/ 47 h 81"/>
                <a:gd name="T20" fmla="*/ 15 w 50"/>
                <a:gd name="T21" fmla="*/ 40 h 81"/>
                <a:gd name="T22" fmla="*/ 5 w 50"/>
                <a:gd name="T23" fmla="*/ 33 h 81"/>
                <a:gd name="T24" fmla="*/ 1 w 50"/>
                <a:gd name="T25" fmla="*/ 20 h 81"/>
                <a:gd name="T26" fmla="*/ 2 w 50"/>
                <a:gd name="T27" fmla="*/ 15 h 81"/>
                <a:gd name="T28" fmla="*/ 4 w 50"/>
                <a:gd name="T29" fmla="*/ 9 h 81"/>
                <a:gd name="T30" fmla="*/ 11 w 50"/>
                <a:gd name="T31" fmla="*/ 4 h 81"/>
                <a:gd name="T32" fmla="*/ 18 w 50"/>
                <a:gd name="T33" fmla="*/ 1 h 81"/>
                <a:gd name="T34" fmla="*/ 22 w 50"/>
                <a:gd name="T35" fmla="*/ 0 h 81"/>
                <a:gd name="T36" fmla="*/ 31 w 50"/>
                <a:gd name="T37" fmla="*/ 3 h 81"/>
                <a:gd name="T38" fmla="*/ 38 w 50"/>
                <a:gd name="T39" fmla="*/ 6 h 81"/>
                <a:gd name="T40" fmla="*/ 41 w 50"/>
                <a:gd name="T41" fmla="*/ 0 h 81"/>
                <a:gd name="T42" fmla="*/ 44 w 50"/>
                <a:gd name="T43" fmla="*/ 28 h 81"/>
                <a:gd name="T44" fmla="*/ 41 w 50"/>
                <a:gd name="T45" fmla="*/ 28 h 81"/>
                <a:gd name="T46" fmla="*/ 39 w 50"/>
                <a:gd name="T47" fmla="*/ 17 h 81"/>
                <a:gd name="T48" fmla="*/ 34 w 50"/>
                <a:gd name="T49" fmla="*/ 10 h 81"/>
                <a:gd name="T50" fmla="*/ 27 w 50"/>
                <a:gd name="T51" fmla="*/ 7 h 81"/>
                <a:gd name="T52" fmla="*/ 21 w 50"/>
                <a:gd name="T53" fmla="*/ 6 h 81"/>
                <a:gd name="T54" fmla="*/ 13 w 50"/>
                <a:gd name="T55" fmla="*/ 9 h 81"/>
                <a:gd name="T56" fmla="*/ 10 w 50"/>
                <a:gd name="T57" fmla="*/ 17 h 81"/>
                <a:gd name="T58" fmla="*/ 11 w 50"/>
                <a:gd name="T59" fmla="*/ 22 h 81"/>
                <a:gd name="T60" fmla="*/ 18 w 50"/>
                <a:gd name="T61" fmla="*/ 28 h 81"/>
                <a:gd name="T62" fmla="*/ 36 w 50"/>
                <a:gd name="T63" fmla="*/ 39 h 81"/>
                <a:gd name="T64" fmla="*/ 43 w 50"/>
                <a:gd name="T65" fmla="*/ 43 h 81"/>
                <a:gd name="T66" fmla="*/ 49 w 50"/>
                <a:gd name="T67" fmla="*/ 53 h 81"/>
                <a:gd name="T68" fmla="*/ 50 w 50"/>
                <a:gd name="T69" fmla="*/ 58 h 81"/>
                <a:gd name="T70" fmla="*/ 48 w 50"/>
                <a:gd name="T71" fmla="*/ 67 h 81"/>
                <a:gd name="T72" fmla="*/ 43 w 50"/>
                <a:gd name="T73" fmla="*/ 75 h 81"/>
                <a:gd name="T74" fmla="*/ 35 w 50"/>
                <a:gd name="T75" fmla="*/ 79 h 81"/>
                <a:gd name="T76" fmla="*/ 26 w 50"/>
                <a:gd name="T77" fmla="*/ 81 h 81"/>
                <a:gd name="T78" fmla="*/ 19 w 50"/>
                <a:gd name="T79" fmla="*/ 80 h 81"/>
                <a:gd name="T80" fmla="*/ 6 w 50"/>
                <a:gd name="T81" fmla="*/ 75 h 81"/>
                <a:gd name="T82" fmla="*/ 4 w 50"/>
                <a:gd name="T83" fmla="*/ 78 h 81"/>
                <a:gd name="T84" fmla="*/ 0 w 50"/>
                <a:gd name="T8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0" h="81">
                  <a:moveTo>
                    <a:pt x="0" y="53"/>
                  </a:moveTo>
                  <a:lnTo>
                    <a:pt x="3" y="53"/>
                  </a:lnTo>
                  <a:lnTo>
                    <a:pt x="3" y="53"/>
                  </a:lnTo>
                  <a:lnTo>
                    <a:pt x="3" y="56"/>
                  </a:lnTo>
                  <a:lnTo>
                    <a:pt x="4" y="61"/>
                  </a:lnTo>
                  <a:lnTo>
                    <a:pt x="6" y="65"/>
                  </a:lnTo>
                  <a:lnTo>
                    <a:pt x="9" y="68"/>
                  </a:lnTo>
                  <a:lnTo>
                    <a:pt x="13" y="72"/>
                  </a:lnTo>
                  <a:lnTo>
                    <a:pt x="18" y="75"/>
                  </a:lnTo>
                  <a:lnTo>
                    <a:pt x="26" y="76"/>
                  </a:lnTo>
                  <a:lnTo>
                    <a:pt x="26" y="76"/>
                  </a:lnTo>
                  <a:lnTo>
                    <a:pt x="32" y="75"/>
                  </a:lnTo>
                  <a:lnTo>
                    <a:pt x="38" y="71"/>
                  </a:lnTo>
                  <a:lnTo>
                    <a:pt x="41" y="67"/>
                  </a:lnTo>
                  <a:lnTo>
                    <a:pt x="42" y="62"/>
                  </a:lnTo>
                  <a:lnTo>
                    <a:pt x="42" y="62"/>
                  </a:lnTo>
                  <a:lnTo>
                    <a:pt x="41" y="57"/>
                  </a:lnTo>
                  <a:lnTo>
                    <a:pt x="38" y="54"/>
                  </a:lnTo>
                  <a:lnTo>
                    <a:pt x="33" y="50"/>
                  </a:lnTo>
                  <a:lnTo>
                    <a:pt x="28" y="47"/>
                  </a:lnTo>
                  <a:lnTo>
                    <a:pt x="15" y="40"/>
                  </a:lnTo>
                  <a:lnTo>
                    <a:pt x="15" y="40"/>
                  </a:lnTo>
                  <a:lnTo>
                    <a:pt x="10" y="37"/>
                  </a:lnTo>
                  <a:lnTo>
                    <a:pt x="5" y="33"/>
                  </a:lnTo>
                  <a:lnTo>
                    <a:pt x="2" y="26"/>
                  </a:lnTo>
                  <a:lnTo>
                    <a:pt x="1" y="20"/>
                  </a:lnTo>
                  <a:lnTo>
                    <a:pt x="1" y="20"/>
                  </a:lnTo>
                  <a:lnTo>
                    <a:pt x="2" y="15"/>
                  </a:lnTo>
                  <a:lnTo>
                    <a:pt x="3" y="12"/>
                  </a:lnTo>
                  <a:lnTo>
                    <a:pt x="4" y="9"/>
                  </a:lnTo>
                  <a:lnTo>
                    <a:pt x="7" y="6"/>
                  </a:lnTo>
                  <a:lnTo>
                    <a:pt x="11" y="4"/>
                  </a:lnTo>
                  <a:lnTo>
                    <a:pt x="14" y="3"/>
                  </a:lnTo>
                  <a:lnTo>
                    <a:pt x="18" y="1"/>
                  </a:lnTo>
                  <a:lnTo>
                    <a:pt x="22" y="0"/>
                  </a:lnTo>
                  <a:lnTo>
                    <a:pt x="22" y="0"/>
                  </a:lnTo>
                  <a:lnTo>
                    <a:pt x="27" y="1"/>
                  </a:lnTo>
                  <a:lnTo>
                    <a:pt x="31" y="3"/>
                  </a:lnTo>
                  <a:lnTo>
                    <a:pt x="38" y="6"/>
                  </a:lnTo>
                  <a:lnTo>
                    <a:pt x="38" y="6"/>
                  </a:lnTo>
                  <a:lnTo>
                    <a:pt x="40" y="4"/>
                  </a:lnTo>
                  <a:lnTo>
                    <a:pt x="41" y="0"/>
                  </a:lnTo>
                  <a:lnTo>
                    <a:pt x="44" y="0"/>
                  </a:lnTo>
                  <a:lnTo>
                    <a:pt x="44" y="28"/>
                  </a:lnTo>
                  <a:lnTo>
                    <a:pt x="41" y="28"/>
                  </a:lnTo>
                  <a:lnTo>
                    <a:pt x="41" y="28"/>
                  </a:lnTo>
                  <a:lnTo>
                    <a:pt x="40" y="20"/>
                  </a:lnTo>
                  <a:lnTo>
                    <a:pt x="39" y="17"/>
                  </a:lnTo>
                  <a:lnTo>
                    <a:pt x="36" y="13"/>
                  </a:lnTo>
                  <a:lnTo>
                    <a:pt x="34" y="10"/>
                  </a:lnTo>
                  <a:lnTo>
                    <a:pt x="31" y="8"/>
                  </a:lnTo>
                  <a:lnTo>
                    <a:pt x="27" y="7"/>
                  </a:lnTo>
                  <a:lnTo>
                    <a:pt x="21" y="6"/>
                  </a:lnTo>
                  <a:lnTo>
                    <a:pt x="21" y="6"/>
                  </a:lnTo>
                  <a:lnTo>
                    <a:pt x="17" y="7"/>
                  </a:lnTo>
                  <a:lnTo>
                    <a:pt x="13" y="9"/>
                  </a:lnTo>
                  <a:lnTo>
                    <a:pt x="11" y="12"/>
                  </a:lnTo>
                  <a:lnTo>
                    <a:pt x="10" y="17"/>
                  </a:lnTo>
                  <a:lnTo>
                    <a:pt x="10" y="17"/>
                  </a:lnTo>
                  <a:lnTo>
                    <a:pt x="11" y="22"/>
                  </a:lnTo>
                  <a:lnTo>
                    <a:pt x="13" y="25"/>
                  </a:lnTo>
                  <a:lnTo>
                    <a:pt x="18" y="28"/>
                  </a:lnTo>
                  <a:lnTo>
                    <a:pt x="25" y="33"/>
                  </a:lnTo>
                  <a:lnTo>
                    <a:pt x="36" y="39"/>
                  </a:lnTo>
                  <a:lnTo>
                    <a:pt x="36" y="39"/>
                  </a:lnTo>
                  <a:lnTo>
                    <a:pt x="43" y="43"/>
                  </a:lnTo>
                  <a:lnTo>
                    <a:pt x="47" y="48"/>
                  </a:lnTo>
                  <a:lnTo>
                    <a:pt x="49" y="53"/>
                  </a:lnTo>
                  <a:lnTo>
                    <a:pt x="50" y="58"/>
                  </a:lnTo>
                  <a:lnTo>
                    <a:pt x="50" y="58"/>
                  </a:lnTo>
                  <a:lnTo>
                    <a:pt x="49" y="63"/>
                  </a:lnTo>
                  <a:lnTo>
                    <a:pt x="48" y="67"/>
                  </a:lnTo>
                  <a:lnTo>
                    <a:pt x="46" y="71"/>
                  </a:lnTo>
                  <a:lnTo>
                    <a:pt x="43" y="75"/>
                  </a:lnTo>
                  <a:lnTo>
                    <a:pt x="40" y="77"/>
                  </a:lnTo>
                  <a:lnTo>
                    <a:pt x="35" y="79"/>
                  </a:lnTo>
                  <a:lnTo>
                    <a:pt x="31" y="80"/>
                  </a:lnTo>
                  <a:lnTo>
                    <a:pt x="26" y="81"/>
                  </a:lnTo>
                  <a:lnTo>
                    <a:pt x="26" y="81"/>
                  </a:lnTo>
                  <a:lnTo>
                    <a:pt x="19" y="80"/>
                  </a:lnTo>
                  <a:lnTo>
                    <a:pt x="14" y="78"/>
                  </a:lnTo>
                  <a:lnTo>
                    <a:pt x="6" y="75"/>
                  </a:lnTo>
                  <a:lnTo>
                    <a:pt x="6" y="75"/>
                  </a:lnTo>
                  <a:lnTo>
                    <a:pt x="4" y="78"/>
                  </a:lnTo>
                  <a:lnTo>
                    <a:pt x="3" y="81"/>
                  </a:lnTo>
                  <a:lnTo>
                    <a:pt x="0" y="81"/>
                  </a:lnTo>
                  <a:lnTo>
                    <a:pt x="0" y="5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8" name="Freeform 42"/>
            <p:cNvSpPr>
              <a:spLocks/>
            </p:cNvSpPr>
            <p:nvPr userDrawn="1"/>
          </p:nvSpPr>
          <p:spPr bwMode="auto">
            <a:xfrm>
              <a:off x="5213" y="2966"/>
              <a:ext cx="67" cy="76"/>
            </a:xfrm>
            <a:custGeom>
              <a:avLst/>
              <a:gdLst>
                <a:gd name="T0" fmla="*/ 0 w 67"/>
                <a:gd name="T1" fmla="*/ 73 h 76"/>
                <a:gd name="T2" fmla="*/ 0 w 67"/>
                <a:gd name="T3" fmla="*/ 73 h 76"/>
                <a:gd name="T4" fmla="*/ 5 w 67"/>
                <a:gd name="T5" fmla="*/ 73 h 76"/>
                <a:gd name="T6" fmla="*/ 7 w 67"/>
                <a:gd name="T7" fmla="*/ 72 h 76"/>
                <a:gd name="T8" fmla="*/ 10 w 67"/>
                <a:gd name="T9" fmla="*/ 70 h 76"/>
                <a:gd name="T10" fmla="*/ 11 w 67"/>
                <a:gd name="T11" fmla="*/ 66 h 76"/>
                <a:gd name="T12" fmla="*/ 12 w 67"/>
                <a:gd name="T13" fmla="*/ 59 h 76"/>
                <a:gd name="T14" fmla="*/ 12 w 67"/>
                <a:gd name="T15" fmla="*/ 17 h 76"/>
                <a:gd name="T16" fmla="*/ 12 w 67"/>
                <a:gd name="T17" fmla="*/ 17 h 76"/>
                <a:gd name="T18" fmla="*/ 11 w 67"/>
                <a:gd name="T19" fmla="*/ 9 h 76"/>
                <a:gd name="T20" fmla="*/ 10 w 67"/>
                <a:gd name="T21" fmla="*/ 5 h 76"/>
                <a:gd name="T22" fmla="*/ 7 w 67"/>
                <a:gd name="T23" fmla="*/ 4 h 76"/>
                <a:gd name="T24" fmla="*/ 5 w 67"/>
                <a:gd name="T25" fmla="*/ 3 h 76"/>
                <a:gd name="T26" fmla="*/ 0 w 67"/>
                <a:gd name="T27" fmla="*/ 3 h 76"/>
                <a:gd name="T28" fmla="*/ 0 w 67"/>
                <a:gd name="T29" fmla="*/ 0 h 76"/>
                <a:gd name="T30" fmla="*/ 33 w 67"/>
                <a:gd name="T31" fmla="*/ 0 h 76"/>
                <a:gd name="T32" fmla="*/ 33 w 67"/>
                <a:gd name="T33" fmla="*/ 3 h 76"/>
                <a:gd name="T34" fmla="*/ 33 w 67"/>
                <a:gd name="T35" fmla="*/ 3 h 76"/>
                <a:gd name="T36" fmla="*/ 27 w 67"/>
                <a:gd name="T37" fmla="*/ 3 h 76"/>
                <a:gd name="T38" fmla="*/ 25 w 67"/>
                <a:gd name="T39" fmla="*/ 4 h 76"/>
                <a:gd name="T40" fmla="*/ 24 w 67"/>
                <a:gd name="T41" fmla="*/ 5 h 76"/>
                <a:gd name="T42" fmla="*/ 21 w 67"/>
                <a:gd name="T43" fmla="*/ 9 h 76"/>
                <a:gd name="T44" fmla="*/ 21 w 67"/>
                <a:gd name="T45" fmla="*/ 17 h 76"/>
                <a:gd name="T46" fmla="*/ 21 w 67"/>
                <a:gd name="T47" fmla="*/ 57 h 76"/>
                <a:gd name="T48" fmla="*/ 21 w 67"/>
                <a:gd name="T49" fmla="*/ 57 h 76"/>
                <a:gd name="T50" fmla="*/ 21 w 67"/>
                <a:gd name="T51" fmla="*/ 64 h 76"/>
                <a:gd name="T52" fmla="*/ 24 w 67"/>
                <a:gd name="T53" fmla="*/ 68 h 76"/>
                <a:gd name="T54" fmla="*/ 25 w 67"/>
                <a:gd name="T55" fmla="*/ 69 h 76"/>
                <a:gd name="T56" fmla="*/ 27 w 67"/>
                <a:gd name="T57" fmla="*/ 70 h 76"/>
                <a:gd name="T58" fmla="*/ 33 w 67"/>
                <a:gd name="T59" fmla="*/ 70 h 76"/>
                <a:gd name="T60" fmla="*/ 48 w 67"/>
                <a:gd name="T61" fmla="*/ 70 h 76"/>
                <a:gd name="T62" fmla="*/ 48 w 67"/>
                <a:gd name="T63" fmla="*/ 70 h 76"/>
                <a:gd name="T64" fmla="*/ 56 w 67"/>
                <a:gd name="T65" fmla="*/ 70 h 76"/>
                <a:gd name="T66" fmla="*/ 60 w 67"/>
                <a:gd name="T67" fmla="*/ 68 h 76"/>
                <a:gd name="T68" fmla="*/ 62 w 67"/>
                <a:gd name="T69" fmla="*/ 66 h 76"/>
                <a:gd name="T70" fmla="*/ 63 w 67"/>
                <a:gd name="T71" fmla="*/ 62 h 76"/>
                <a:gd name="T72" fmla="*/ 63 w 67"/>
                <a:gd name="T73" fmla="*/ 59 h 76"/>
                <a:gd name="T74" fmla="*/ 67 w 67"/>
                <a:gd name="T75" fmla="*/ 59 h 76"/>
                <a:gd name="T76" fmla="*/ 66 w 67"/>
                <a:gd name="T77" fmla="*/ 76 h 76"/>
                <a:gd name="T78" fmla="*/ 0 w 67"/>
                <a:gd name="T79" fmla="*/ 76 h 76"/>
                <a:gd name="T80" fmla="*/ 0 w 67"/>
                <a:gd name="T8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76">
                  <a:moveTo>
                    <a:pt x="0" y="73"/>
                  </a:moveTo>
                  <a:lnTo>
                    <a:pt x="0" y="73"/>
                  </a:lnTo>
                  <a:lnTo>
                    <a:pt x="5" y="73"/>
                  </a:lnTo>
                  <a:lnTo>
                    <a:pt x="7" y="72"/>
                  </a:lnTo>
                  <a:lnTo>
                    <a:pt x="10" y="70"/>
                  </a:lnTo>
                  <a:lnTo>
                    <a:pt x="11" y="66"/>
                  </a:lnTo>
                  <a:lnTo>
                    <a:pt x="12" y="59"/>
                  </a:lnTo>
                  <a:lnTo>
                    <a:pt x="12" y="17"/>
                  </a:lnTo>
                  <a:lnTo>
                    <a:pt x="12" y="17"/>
                  </a:lnTo>
                  <a:lnTo>
                    <a:pt x="11" y="9"/>
                  </a:lnTo>
                  <a:lnTo>
                    <a:pt x="10" y="5"/>
                  </a:lnTo>
                  <a:lnTo>
                    <a:pt x="7" y="4"/>
                  </a:lnTo>
                  <a:lnTo>
                    <a:pt x="5" y="3"/>
                  </a:lnTo>
                  <a:lnTo>
                    <a:pt x="0" y="3"/>
                  </a:lnTo>
                  <a:lnTo>
                    <a:pt x="0" y="0"/>
                  </a:lnTo>
                  <a:lnTo>
                    <a:pt x="33" y="0"/>
                  </a:lnTo>
                  <a:lnTo>
                    <a:pt x="33" y="3"/>
                  </a:lnTo>
                  <a:lnTo>
                    <a:pt x="33" y="3"/>
                  </a:lnTo>
                  <a:lnTo>
                    <a:pt x="27" y="3"/>
                  </a:lnTo>
                  <a:lnTo>
                    <a:pt x="25" y="4"/>
                  </a:lnTo>
                  <a:lnTo>
                    <a:pt x="24" y="5"/>
                  </a:lnTo>
                  <a:lnTo>
                    <a:pt x="21" y="9"/>
                  </a:lnTo>
                  <a:lnTo>
                    <a:pt x="21" y="17"/>
                  </a:lnTo>
                  <a:lnTo>
                    <a:pt x="21" y="57"/>
                  </a:lnTo>
                  <a:lnTo>
                    <a:pt x="21" y="57"/>
                  </a:lnTo>
                  <a:lnTo>
                    <a:pt x="21" y="64"/>
                  </a:lnTo>
                  <a:lnTo>
                    <a:pt x="24" y="68"/>
                  </a:lnTo>
                  <a:lnTo>
                    <a:pt x="25" y="69"/>
                  </a:lnTo>
                  <a:lnTo>
                    <a:pt x="27" y="70"/>
                  </a:lnTo>
                  <a:lnTo>
                    <a:pt x="33" y="70"/>
                  </a:lnTo>
                  <a:lnTo>
                    <a:pt x="48" y="70"/>
                  </a:lnTo>
                  <a:lnTo>
                    <a:pt x="48" y="70"/>
                  </a:lnTo>
                  <a:lnTo>
                    <a:pt x="56" y="70"/>
                  </a:lnTo>
                  <a:lnTo>
                    <a:pt x="60" y="68"/>
                  </a:lnTo>
                  <a:lnTo>
                    <a:pt x="62" y="66"/>
                  </a:lnTo>
                  <a:lnTo>
                    <a:pt x="63" y="62"/>
                  </a:lnTo>
                  <a:lnTo>
                    <a:pt x="63" y="59"/>
                  </a:lnTo>
                  <a:lnTo>
                    <a:pt x="67" y="59"/>
                  </a:lnTo>
                  <a:lnTo>
                    <a:pt x="66"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29" name="Freeform 43"/>
            <p:cNvSpPr>
              <a:spLocks/>
            </p:cNvSpPr>
            <p:nvPr userDrawn="1"/>
          </p:nvSpPr>
          <p:spPr bwMode="auto">
            <a:xfrm>
              <a:off x="5295" y="2966"/>
              <a:ext cx="34" cy="76"/>
            </a:xfrm>
            <a:custGeom>
              <a:avLst/>
              <a:gdLst>
                <a:gd name="T0" fmla="*/ 0 w 34"/>
                <a:gd name="T1" fmla="*/ 73 h 76"/>
                <a:gd name="T2" fmla="*/ 0 w 34"/>
                <a:gd name="T3" fmla="*/ 73 h 76"/>
                <a:gd name="T4" fmla="*/ 6 w 34"/>
                <a:gd name="T5" fmla="*/ 73 h 76"/>
                <a:gd name="T6" fmla="*/ 8 w 34"/>
                <a:gd name="T7" fmla="*/ 72 h 76"/>
                <a:gd name="T8" fmla="*/ 9 w 34"/>
                <a:gd name="T9" fmla="*/ 70 h 76"/>
                <a:gd name="T10" fmla="*/ 11 w 34"/>
                <a:gd name="T11" fmla="*/ 66 h 76"/>
                <a:gd name="T12" fmla="*/ 11 w 34"/>
                <a:gd name="T13" fmla="*/ 59 h 76"/>
                <a:gd name="T14" fmla="*/ 11 w 34"/>
                <a:gd name="T15" fmla="*/ 17 h 76"/>
                <a:gd name="T16" fmla="*/ 11 w 34"/>
                <a:gd name="T17" fmla="*/ 17 h 76"/>
                <a:gd name="T18" fmla="*/ 11 w 34"/>
                <a:gd name="T19" fmla="*/ 9 h 76"/>
                <a:gd name="T20" fmla="*/ 9 w 34"/>
                <a:gd name="T21" fmla="*/ 5 h 76"/>
                <a:gd name="T22" fmla="*/ 8 w 34"/>
                <a:gd name="T23" fmla="*/ 4 h 76"/>
                <a:gd name="T24" fmla="*/ 6 w 34"/>
                <a:gd name="T25" fmla="*/ 3 h 76"/>
                <a:gd name="T26" fmla="*/ 0 w 34"/>
                <a:gd name="T27" fmla="*/ 3 h 76"/>
                <a:gd name="T28" fmla="*/ 0 w 34"/>
                <a:gd name="T29" fmla="*/ 0 h 76"/>
                <a:gd name="T30" fmla="*/ 34 w 34"/>
                <a:gd name="T31" fmla="*/ 0 h 76"/>
                <a:gd name="T32" fmla="*/ 34 w 34"/>
                <a:gd name="T33" fmla="*/ 3 h 76"/>
                <a:gd name="T34" fmla="*/ 34 w 34"/>
                <a:gd name="T35" fmla="*/ 3 h 76"/>
                <a:gd name="T36" fmla="*/ 28 w 34"/>
                <a:gd name="T37" fmla="*/ 3 h 76"/>
                <a:gd name="T38" fmla="*/ 25 w 34"/>
                <a:gd name="T39" fmla="*/ 4 h 76"/>
                <a:gd name="T40" fmla="*/ 23 w 34"/>
                <a:gd name="T41" fmla="*/ 5 h 76"/>
                <a:gd name="T42" fmla="*/ 22 w 34"/>
                <a:gd name="T43" fmla="*/ 9 h 76"/>
                <a:gd name="T44" fmla="*/ 21 w 34"/>
                <a:gd name="T45" fmla="*/ 17 h 76"/>
                <a:gd name="T46" fmla="*/ 21 w 34"/>
                <a:gd name="T47" fmla="*/ 59 h 76"/>
                <a:gd name="T48" fmla="*/ 21 w 34"/>
                <a:gd name="T49" fmla="*/ 59 h 76"/>
                <a:gd name="T50" fmla="*/ 22 w 34"/>
                <a:gd name="T51" fmla="*/ 66 h 76"/>
                <a:gd name="T52" fmla="*/ 23 w 34"/>
                <a:gd name="T53" fmla="*/ 70 h 76"/>
                <a:gd name="T54" fmla="*/ 25 w 34"/>
                <a:gd name="T55" fmla="*/ 72 h 76"/>
                <a:gd name="T56" fmla="*/ 28 w 34"/>
                <a:gd name="T57" fmla="*/ 73 h 76"/>
                <a:gd name="T58" fmla="*/ 34 w 34"/>
                <a:gd name="T59" fmla="*/ 73 h 76"/>
                <a:gd name="T60" fmla="*/ 34 w 34"/>
                <a:gd name="T61" fmla="*/ 76 h 76"/>
                <a:gd name="T62" fmla="*/ 0 w 34"/>
                <a:gd name="T63" fmla="*/ 76 h 76"/>
                <a:gd name="T64" fmla="*/ 0 w 34"/>
                <a:gd name="T65"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 h="76">
                  <a:moveTo>
                    <a:pt x="0" y="73"/>
                  </a:moveTo>
                  <a:lnTo>
                    <a:pt x="0" y="73"/>
                  </a:lnTo>
                  <a:lnTo>
                    <a:pt x="6" y="73"/>
                  </a:lnTo>
                  <a:lnTo>
                    <a:pt x="8" y="72"/>
                  </a:lnTo>
                  <a:lnTo>
                    <a:pt x="9" y="70"/>
                  </a:lnTo>
                  <a:lnTo>
                    <a:pt x="11" y="66"/>
                  </a:lnTo>
                  <a:lnTo>
                    <a:pt x="11" y="59"/>
                  </a:lnTo>
                  <a:lnTo>
                    <a:pt x="11" y="17"/>
                  </a:lnTo>
                  <a:lnTo>
                    <a:pt x="11" y="17"/>
                  </a:lnTo>
                  <a:lnTo>
                    <a:pt x="11" y="9"/>
                  </a:lnTo>
                  <a:lnTo>
                    <a:pt x="9" y="5"/>
                  </a:lnTo>
                  <a:lnTo>
                    <a:pt x="8" y="4"/>
                  </a:lnTo>
                  <a:lnTo>
                    <a:pt x="6" y="3"/>
                  </a:lnTo>
                  <a:lnTo>
                    <a:pt x="0" y="3"/>
                  </a:lnTo>
                  <a:lnTo>
                    <a:pt x="0" y="0"/>
                  </a:lnTo>
                  <a:lnTo>
                    <a:pt x="34" y="0"/>
                  </a:lnTo>
                  <a:lnTo>
                    <a:pt x="34" y="3"/>
                  </a:lnTo>
                  <a:lnTo>
                    <a:pt x="34" y="3"/>
                  </a:lnTo>
                  <a:lnTo>
                    <a:pt x="28" y="3"/>
                  </a:lnTo>
                  <a:lnTo>
                    <a:pt x="25" y="4"/>
                  </a:lnTo>
                  <a:lnTo>
                    <a:pt x="23" y="5"/>
                  </a:lnTo>
                  <a:lnTo>
                    <a:pt x="22" y="9"/>
                  </a:lnTo>
                  <a:lnTo>
                    <a:pt x="21" y="17"/>
                  </a:lnTo>
                  <a:lnTo>
                    <a:pt x="21" y="59"/>
                  </a:lnTo>
                  <a:lnTo>
                    <a:pt x="21" y="59"/>
                  </a:lnTo>
                  <a:lnTo>
                    <a:pt x="22" y="66"/>
                  </a:lnTo>
                  <a:lnTo>
                    <a:pt x="23" y="70"/>
                  </a:lnTo>
                  <a:lnTo>
                    <a:pt x="25" y="72"/>
                  </a:lnTo>
                  <a:lnTo>
                    <a:pt x="28" y="73"/>
                  </a:lnTo>
                  <a:lnTo>
                    <a:pt x="34" y="73"/>
                  </a:lnTo>
                  <a:lnTo>
                    <a:pt x="34" y="76"/>
                  </a:lnTo>
                  <a:lnTo>
                    <a:pt x="0" y="76"/>
                  </a:lnTo>
                  <a:lnTo>
                    <a:pt x="0" y="7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0" name="Freeform 44"/>
            <p:cNvSpPr>
              <a:spLocks noEditPoints="1"/>
            </p:cNvSpPr>
            <p:nvPr userDrawn="1"/>
          </p:nvSpPr>
          <p:spPr bwMode="auto">
            <a:xfrm>
              <a:off x="4419" y="2209"/>
              <a:ext cx="365" cy="496"/>
            </a:xfrm>
            <a:custGeom>
              <a:avLst/>
              <a:gdLst>
                <a:gd name="T0" fmla="*/ 284 w 365"/>
                <a:gd name="T1" fmla="*/ 465 h 496"/>
                <a:gd name="T2" fmla="*/ 109 w 365"/>
                <a:gd name="T3" fmla="*/ 443 h 496"/>
                <a:gd name="T4" fmla="*/ 188 w 365"/>
                <a:gd name="T5" fmla="*/ 293 h 496"/>
                <a:gd name="T6" fmla="*/ 169 w 365"/>
                <a:gd name="T7" fmla="*/ 328 h 496"/>
                <a:gd name="T8" fmla="*/ 70 w 365"/>
                <a:gd name="T9" fmla="*/ 351 h 496"/>
                <a:gd name="T10" fmla="*/ 64 w 365"/>
                <a:gd name="T11" fmla="*/ 368 h 496"/>
                <a:gd name="T12" fmla="*/ 98 w 365"/>
                <a:gd name="T13" fmla="*/ 386 h 496"/>
                <a:gd name="T14" fmla="*/ 82 w 365"/>
                <a:gd name="T15" fmla="*/ 409 h 496"/>
                <a:gd name="T16" fmla="*/ 121 w 365"/>
                <a:gd name="T17" fmla="*/ 413 h 496"/>
                <a:gd name="T18" fmla="*/ 160 w 365"/>
                <a:gd name="T19" fmla="*/ 374 h 496"/>
                <a:gd name="T20" fmla="*/ 217 w 365"/>
                <a:gd name="T21" fmla="*/ 361 h 496"/>
                <a:gd name="T22" fmla="*/ 25 w 365"/>
                <a:gd name="T23" fmla="*/ 434 h 496"/>
                <a:gd name="T24" fmla="*/ 79 w 365"/>
                <a:gd name="T25" fmla="*/ 479 h 496"/>
                <a:gd name="T26" fmla="*/ 106 w 365"/>
                <a:gd name="T27" fmla="*/ 454 h 496"/>
                <a:gd name="T28" fmla="*/ 105 w 365"/>
                <a:gd name="T29" fmla="*/ 421 h 496"/>
                <a:gd name="T30" fmla="*/ 29 w 365"/>
                <a:gd name="T31" fmla="*/ 417 h 496"/>
                <a:gd name="T32" fmla="*/ 81 w 365"/>
                <a:gd name="T33" fmla="*/ 62 h 496"/>
                <a:gd name="T34" fmla="*/ 51 w 365"/>
                <a:gd name="T35" fmla="*/ 40 h 496"/>
                <a:gd name="T36" fmla="*/ 68 w 365"/>
                <a:gd name="T37" fmla="*/ 71 h 496"/>
                <a:gd name="T38" fmla="*/ 91 w 365"/>
                <a:gd name="T39" fmla="*/ 42 h 496"/>
                <a:gd name="T40" fmla="*/ 55 w 365"/>
                <a:gd name="T41" fmla="*/ 97 h 496"/>
                <a:gd name="T42" fmla="*/ 103 w 365"/>
                <a:gd name="T43" fmla="*/ 196 h 496"/>
                <a:gd name="T44" fmla="*/ 96 w 365"/>
                <a:gd name="T45" fmla="*/ 64 h 496"/>
                <a:gd name="T46" fmla="*/ 123 w 365"/>
                <a:gd name="T47" fmla="*/ 47 h 496"/>
                <a:gd name="T48" fmla="*/ 249 w 365"/>
                <a:gd name="T49" fmla="*/ 37 h 496"/>
                <a:gd name="T50" fmla="*/ 219 w 365"/>
                <a:gd name="T51" fmla="*/ 41 h 496"/>
                <a:gd name="T52" fmla="*/ 206 w 365"/>
                <a:gd name="T53" fmla="*/ 23 h 496"/>
                <a:gd name="T54" fmla="*/ 177 w 365"/>
                <a:gd name="T55" fmla="*/ 25 h 496"/>
                <a:gd name="T56" fmla="*/ 209 w 365"/>
                <a:gd name="T57" fmla="*/ 48 h 496"/>
                <a:gd name="T58" fmla="*/ 272 w 365"/>
                <a:gd name="T59" fmla="*/ 127 h 496"/>
                <a:gd name="T60" fmla="*/ 320 w 365"/>
                <a:gd name="T61" fmla="*/ 97 h 496"/>
                <a:gd name="T62" fmla="*/ 155 w 365"/>
                <a:gd name="T63" fmla="*/ 80 h 496"/>
                <a:gd name="T64" fmla="*/ 325 w 365"/>
                <a:gd name="T65" fmla="*/ 168 h 496"/>
                <a:gd name="T66" fmla="*/ 272 w 365"/>
                <a:gd name="T67" fmla="*/ 93 h 496"/>
                <a:gd name="T68" fmla="*/ 275 w 365"/>
                <a:gd name="T69" fmla="*/ 225 h 496"/>
                <a:gd name="T70" fmla="*/ 300 w 365"/>
                <a:gd name="T71" fmla="*/ 172 h 496"/>
                <a:gd name="T72" fmla="*/ 305 w 365"/>
                <a:gd name="T73" fmla="*/ 251 h 496"/>
                <a:gd name="T74" fmla="*/ 224 w 365"/>
                <a:gd name="T75" fmla="*/ 157 h 496"/>
                <a:gd name="T76" fmla="*/ 243 w 365"/>
                <a:gd name="T77" fmla="*/ 123 h 496"/>
                <a:gd name="T78" fmla="*/ 206 w 365"/>
                <a:gd name="T79" fmla="*/ 54 h 496"/>
                <a:gd name="T80" fmla="*/ 133 w 365"/>
                <a:gd name="T81" fmla="*/ 102 h 496"/>
                <a:gd name="T82" fmla="*/ 171 w 365"/>
                <a:gd name="T83" fmla="*/ 110 h 496"/>
                <a:gd name="T84" fmla="*/ 119 w 365"/>
                <a:gd name="T85" fmla="*/ 126 h 496"/>
                <a:gd name="T86" fmla="*/ 148 w 365"/>
                <a:gd name="T87" fmla="*/ 124 h 496"/>
                <a:gd name="T88" fmla="*/ 154 w 365"/>
                <a:gd name="T89" fmla="*/ 169 h 496"/>
                <a:gd name="T90" fmla="*/ 14 w 365"/>
                <a:gd name="T91" fmla="*/ 202 h 496"/>
                <a:gd name="T92" fmla="*/ 12 w 365"/>
                <a:gd name="T93" fmla="*/ 215 h 496"/>
                <a:gd name="T94" fmla="*/ 41 w 365"/>
                <a:gd name="T95" fmla="*/ 233 h 496"/>
                <a:gd name="T96" fmla="*/ 47 w 365"/>
                <a:gd name="T97" fmla="*/ 248 h 496"/>
                <a:gd name="T98" fmla="*/ 77 w 365"/>
                <a:gd name="T99" fmla="*/ 250 h 496"/>
                <a:gd name="T100" fmla="*/ 151 w 365"/>
                <a:gd name="T101" fmla="*/ 230 h 496"/>
                <a:gd name="T102" fmla="*/ 264 w 365"/>
                <a:gd name="T103" fmla="*/ 289 h 496"/>
                <a:gd name="T104" fmla="*/ 279 w 365"/>
                <a:gd name="T105" fmla="*/ 369 h 496"/>
                <a:gd name="T106" fmla="*/ 291 w 365"/>
                <a:gd name="T107" fmla="*/ 409 h 496"/>
                <a:gd name="T108" fmla="*/ 305 w 365"/>
                <a:gd name="T109" fmla="*/ 431 h 496"/>
                <a:gd name="T110" fmla="*/ 284 w 365"/>
                <a:gd name="T111" fmla="*/ 455 h 496"/>
                <a:gd name="T112" fmla="*/ 308 w 365"/>
                <a:gd name="T113" fmla="*/ 470 h 496"/>
                <a:gd name="T114" fmla="*/ 338 w 365"/>
                <a:gd name="T115" fmla="*/ 442 h 496"/>
                <a:gd name="T116" fmla="*/ 343 w 365"/>
                <a:gd name="T117" fmla="*/ 404 h 496"/>
                <a:gd name="T118" fmla="*/ 353 w 365"/>
                <a:gd name="T119" fmla="*/ 350 h 496"/>
                <a:gd name="T120" fmla="*/ 324 w 365"/>
                <a:gd name="T121" fmla="*/ 320 h 496"/>
                <a:gd name="T122" fmla="*/ 341 w 365"/>
                <a:gd name="T123" fmla="*/ 25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5" h="496">
                  <a:moveTo>
                    <a:pt x="99" y="463"/>
                  </a:moveTo>
                  <a:lnTo>
                    <a:pt x="99" y="463"/>
                  </a:lnTo>
                  <a:lnTo>
                    <a:pt x="112" y="472"/>
                  </a:lnTo>
                  <a:lnTo>
                    <a:pt x="123" y="478"/>
                  </a:lnTo>
                  <a:lnTo>
                    <a:pt x="123" y="478"/>
                  </a:lnTo>
                  <a:lnTo>
                    <a:pt x="141" y="486"/>
                  </a:lnTo>
                  <a:lnTo>
                    <a:pt x="153" y="489"/>
                  </a:lnTo>
                  <a:lnTo>
                    <a:pt x="166" y="492"/>
                  </a:lnTo>
                  <a:lnTo>
                    <a:pt x="181" y="494"/>
                  </a:lnTo>
                  <a:lnTo>
                    <a:pt x="197" y="496"/>
                  </a:lnTo>
                  <a:lnTo>
                    <a:pt x="214" y="496"/>
                  </a:lnTo>
                  <a:lnTo>
                    <a:pt x="233" y="496"/>
                  </a:lnTo>
                  <a:lnTo>
                    <a:pt x="233" y="496"/>
                  </a:lnTo>
                  <a:lnTo>
                    <a:pt x="250" y="493"/>
                  </a:lnTo>
                  <a:lnTo>
                    <a:pt x="265" y="491"/>
                  </a:lnTo>
                  <a:lnTo>
                    <a:pt x="278" y="487"/>
                  </a:lnTo>
                  <a:lnTo>
                    <a:pt x="288" y="484"/>
                  </a:lnTo>
                  <a:lnTo>
                    <a:pt x="302" y="477"/>
                  </a:lnTo>
                  <a:lnTo>
                    <a:pt x="306" y="474"/>
                  </a:lnTo>
                  <a:lnTo>
                    <a:pt x="306" y="474"/>
                  </a:lnTo>
                  <a:lnTo>
                    <a:pt x="299" y="472"/>
                  </a:lnTo>
                  <a:lnTo>
                    <a:pt x="294" y="469"/>
                  </a:lnTo>
                  <a:lnTo>
                    <a:pt x="285" y="461"/>
                  </a:lnTo>
                  <a:lnTo>
                    <a:pt x="285" y="461"/>
                  </a:lnTo>
                  <a:lnTo>
                    <a:pt x="284" y="465"/>
                  </a:lnTo>
                  <a:lnTo>
                    <a:pt x="284" y="465"/>
                  </a:lnTo>
                  <a:lnTo>
                    <a:pt x="283" y="473"/>
                  </a:lnTo>
                  <a:lnTo>
                    <a:pt x="283" y="473"/>
                  </a:lnTo>
                  <a:lnTo>
                    <a:pt x="279" y="472"/>
                  </a:lnTo>
                  <a:lnTo>
                    <a:pt x="279" y="472"/>
                  </a:lnTo>
                  <a:lnTo>
                    <a:pt x="276" y="470"/>
                  </a:lnTo>
                  <a:lnTo>
                    <a:pt x="272" y="466"/>
                  </a:lnTo>
                  <a:lnTo>
                    <a:pt x="270" y="462"/>
                  </a:lnTo>
                  <a:lnTo>
                    <a:pt x="269" y="457"/>
                  </a:lnTo>
                  <a:lnTo>
                    <a:pt x="269" y="457"/>
                  </a:lnTo>
                  <a:lnTo>
                    <a:pt x="269" y="456"/>
                  </a:lnTo>
                  <a:lnTo>
                    <a:pt x="269" y="456"/>
                  </a:lnTo>
                  <a:lnTo>
                    <a:pt x="260" y="459"/>
                  </a:lnTo>
                  <a:lnTo>
                    <a:pt x="249" y="462"/>
                  </a:lnTo>
                  <a:lnTo>
                    <a:pt x="235" y="465"/>
                  </a:lnTo>
                  <a:lnTo>
                    <a:pt x="221" y="466"/>
                  </a:lnTo>
                  <a:lnTo>
                    <a:pt x="221" y="466"/>
                  </a:lnTo>
                  <a:lnTo>
                    <a:pt x="195" y="465"/>
                  </a:lnTo>
                  <a:lnTo>
                    <a:pt x="182" y="464"/>
                  </a:lnTo>
                  <a:lnTo>
                    <a:pt x="169" y="462"/>
                  </a:lnTo>
                  <a:lnTo>
                    <a:pt x="156" y="460"/>
                  </a:lnTo>
                  <a:lnTo>
                    <a:pt x="143" y="456"/>
                  </a:lnTo>
                  <a:lnTo>
                    <a:pt x="131" y="452"/>
                  </a:lnTo>
                  <a:lnTo>
                    <a:pt x="119" y="447"/>
                  </a:lnTo>
                  <a:lnTo>
                    <a:pt x="119" y="447"/>
                  </a:lnTo>
                  <a:lnTo>
                    <a:pt x="109" y="443"/>
                  </a:lnTo>
                  <a:lnTo>
                    <a:pt x="109" y="443"/>
                  </a:lnTo>
                  <a:lnTo>
                    <a:pt x="109" y="444"/>
                  </a:lnTo>
                  <a:lnTo>
                    <a:pt x="109" y="446"/>
                  </a:lnTo>
                  <a:lnTo>
                    <a:pt x="110" y="451"/>
                  </a:lnTo>
                  <a:lnTo>
                    <a:pt x="116" y="458"/>
                  </a:lnTo>
                  <a:lnTo>
                    <a:pt x="116" y="458"/>
                  </a:lnTo>
                  <a:lnTo>
                    <a:pt x="110" y="457"/>
                  </a:lnTo>
                  <a:lnTo>
                    <a:pt x="105" y="459"/>
                  </a:lnTo>
                  <a:lnTo>
                    <a:pt x="105" y="459"/>
                  </a:lnTo>
                  <a:lnTo>
                    <a:pt x="102" y="461"/>
                  </a:lnTo>
                  <a:lnTo>
                    <a:pt x="99" y="463"/>
                  </a:lnTo>
                  <a:close/>
                  <a:moveTo>
                    <a:pt x="256" y="288"/>
                  </a:moveTo>
                  <a:lnTo>
                    <a:pt x="256" y="288"/>
                  </a:lnTo>
                  <a:lnTo>
                    <a:pt x="251" y="285"/>
                  </a:lnTo>
                  <a:lnTo>
                    <a:pt x="246" y="282"/>
                  </a:lnTo>
                  <a:lnTo>
                    <a:pt x="236" y="277"/>
                  </a:lnTo>
                  <a:lnTo>
                    <a:pt x="236" y="277"/>
                  </a:lnTo>
                  <a:lnTo>
                    <a:pt x="240" y="274"/>
                  </a:lnTo>
                  <a:lnTo>
                    <a:pt x="242" y="272"/>
                  </a:lnTo>
                  <a:lnTo>
                    <a:pt x="242" y="271"/>
                  </a:lnTo>
                  <a:lnTo>
                    <a:pt x="242" y="271"/>
                  </a:lnTo>
                  <a:lnTo>
                    <a:pt x="239" y="270"/>
                  </a:lnTo>
                  <a:lnTo>
                    <a:pt x="237" y="270"/>
                  </a:lnTo>
                  <a:lnTo>
                    <a:pt x="237" y="270"/>
                  </a:lnTo>
                  <a:lnTo>
                    <a:pt x="219" y="277"/>
                  </a:lnTo>
                  <a:lnTo>
                    <a:pt x="203" y="285"/>
                  </a:lnTo>
                  <a:lnTo>
                    <a:pt x="188" y="293"/>
                  </a:lnTo>
                  <a:lnTo>
                    <a:pt x="176" y="301"/>
                  </a:lnTo>
                  <a:lnTo>
                    <a:pt x="176" y="301"/>
                  </a:lnTo>
                  <a:lnTo>
                    <a:pt x="176" y="301"/>
                  </a:lnTo>
                  <a:lnTo>
                    <a:pt x="176" y="301"/>
                  </a:lnTo>
                  <a:lnTo>
                    <a:pt x="172" y="303"/>
                  </a:lnTo>
                  <a:lnTo>
                    <a:pt x="169" y="303"/>
                  </a:lnTo>
                  <a:lnTo>
                    <a:pt x="163" y="303"/>
                  </a:lnTo>
                  <a:lnTo>
                    <a:pt x="157" y="301"/>
                  </a:lnTo>
                  <a:lnTo>
                    <a:pt x="155" y="300"/>
                  </a:lnTo>
                  <a:lnTo>
                    <a:pt x="154" y="309"/>
                  </a:lnTo>
                  <a:lnTo>
                    <a:pt x="154" y="309"/>
                  </a:lnTo>
                  <a:lnTo>
                    <a:pt x="161" y="313"/>
                  </a:lnTo>
                  <a:lnTo>
                    <a:pt x="164" y="314"/>
                  </a:lnTo>
                  <a:lnTo>
                    <a:pt x="164" y="314"/>
                  </a:lnTo>
                  <a:lnTo>
                    <a:pt x="159" y="315"/>
                  </a:lnTo>
                  <a:lnTo>
                    <a:pt x="155" y="317"/>
                  </a:lnTo>
                  <a:lnTo>
                    <a:pt x="153" y="318"/>
                  </a:lnTo>
                  <a:lnTo>
                    <a:pt x="156" y="327"/>
                  </a:lnTo>
                  <a:lnTo>
                    <a:pt x="156" y="327"/>
                  </a:lnTo>
                  <a:lnTo>
                    <a:pt x="161" y="325"/>
                  </a:lnTo>
                  <a:lnTo>
                    <a:pt x="164" y="323"/>
                  </a:lnTo>
                  <a:lnTo>
                    <a:pt x="170" y="322"/>
                  </a:lnTo>
                  <a:lnTo>
                    <a:pt x="170" y="322"/>
                  </a:lnTo>
                  <a:lnTo>
                    <a:pt x="170" y="323"/>
                  </a:lnTo>
                  <a:lnTo>
                    <a:pt x="170" y="323"/>
                  </a:lnTo>
                  <a:lnTo>
                    <a:pt x="169" y="328"/>
                  </a:lnTo>
                  <a:lnTo>
                    <a:pt x="168" y="332"/>
                  </a:lnTo>
                  <a:lnTo>
                    <a:pt x="165" y="337"/>
                  </a:lnTo>
                  <a:lnTo>
                    <a:pt x="161" y="342"/>
                  </a:lnTo>
                  <a:lnTo>
                    <a:pt x="151" y="350"/>
                  </a:lnTo>
                  <a:lnTo>
                    <a:pt x="146" y="354"/>
                  </a:lnTo>
                  <a:lnTo>
                    <a:pt x="139" y="356"/>
                  </a:lnTo>
                  <a:lnTo>
                    <a:pt x="139" y="356"/>
                  </a:lnTo>
                  <a:lnTo>
                    <a:pt x="128" y="360"/>
                  </a:lnTo>
                  <a:lnTo>
                    <a:pt x="120" y="361"/>
                  </a:lnTo>
                  <a:lnTo>
                    <a:pt x="113" y="361"/>
                  </a:lnTo>
                  <a:lnTo>
                    <a:pt x="110" y="360"/>
                  </a:lnTo>
                  <a:lnTo>
                    <a:pt x="110" y="360"/>
                  </a:lnTo>
                  <a:lnTo>
                    <a:pt x="104" y="356"/>
                  </a:lnTo>
                  <a:lnTo>
                    <a:pt x="100" y="350"/>
                  </a:lnTo>
                  <a:lnTo>
                    <a:pt x="97" y="346"/>
                  </a:lnTo>
                  <a:lnTo>
                    <a:pt x="96" y="344"/>
                  </a:lnTo>
                  <a:lnTo>
                    <a:pt x="94" y="344"/>
                  </a:lnTo>
                  <a:lnTo>
                    <a:pt x="94" y="344"/>
                  </a:lnTo>
                  <a:lnTo>
                    <a:pt x="92" y="344"/>
                  </a:lnTo>
                  <a:lnTo>
                    <a:pt x="90" y="345"/>
                  </a:lnTo>
                  <a:lnTo>
                    <a:pt x="90" y="345"/>
                  </a:lnTo>
                  <a:lnTo>
                    <a:pt x="83" y="344"/>
                  </a:lnTo>
                  <a:lnTo>
                    <a:pt x="78" y="345"/>
                  </a:lnTo>
                  <a:lnTo>
                    <a:pt x="73" y="347"/>
                  </a:lnTo>
                  <a:lnTo>
                    <a:pt x="71" y="348"/>
                  </a:lnTo>
                  <a:lnTo>
                    <a:pt x="70" y="351"/>
                  </a:lnTo>
                  <a:lnTo>
                    <a:pt x="70" y="351"/>
                  </a:lnTo>
                  <a:lnTo>
                    <a:pt x="78" y="350"/>
                  </a:lnTo>
                  <a:lnTo>
                    <a:pt x="82" y="351"/>
                  </a:lnTo>
                  <a:lnTo>
                    <a:pt x="82" y="352"/>
                  </a:lnTo>
                  <a:lnTo>
                    <a:pt x="81" y="354"/>
                  </a:lnTo>
                  <a:lnTo>
                    <a:pt x="81" y="354"/>
                  </a:lnTo>
                  <a:lnTo>
                    <a:pt x="79" y="356"/>
                  </a:lnTo>
                  <a:lnTo>
                    <a:pt x="79" y="358"/>
                  </a:lnTo>
                  <a:lnTo>
                    <a:pt x="81" y="360"/>
                  </a:lnTo>
                  <a:lnTo>
                    <a:pt x="84" y="362"/>
                  </a:lnTo>
                  <a:lnTo>
                    <a:pt x="98" y="370"/>
                  </a:lnTo>
                  <a:lnTo>
                    <a:pt x="98" y="370"/>
                  </a:lnTo>
                  <a:lnTo>
                    <a:pt x="98" y="371"/>
                  </a:lnTo>
                  <a:lnTo>
                    <a:pt x="98" y="371"/>
                  </a:lnTo>
                  <a:lnTo>
                    <a:pt x="97" y="371"/>
                  </a:lnTo>
                  <a:lnTo>
                    <a:pt x="97" y="371"/>
                  </a:lnTo>
                  <a:lnTo>
                    <a:pt x="94" y="371"/>
                  </a:lnTo>
                  <a:lnTo>
                    <a:pt x="89" y="369"/>
                  </a:lnTo>
                  <a:lnTo>
                    <a:pt x="77" y="364"/>
                  </a:lnTo>
                  <a:lnTo>
                    <a:pt x="77" y="364"/>
                  </a:lnTo>
                  <a:lnTo>
                    <a:pt x="74" y="364"/>
                  </a:lnTo>
                  <a:lnTo>
                    <a:pt x="73" y="364"/>
                  </a:lnTo>
                  <a:lnTo>
                    <a:pt x="70" y="366"/>
                  </a:lnTo>
                  <a:lnTo>
                    <a:pt x="70" y="366"/>
                  </a:lnTo>
                  <a:lnTo>
                    <a:pt x="67" y="366"/>
                  </a:lnTo>
                  <a:lnTo>
                    <a:pt x="64" y="368"/>
                  </a:lnTo>
                  <a:lnTo>
                    <a:pt x="61" y="369"/>
                  </a:lnTo>
                  <a:lnTo>
                    <a:pt x="59" y="371"/>
                  </a:lnTo>
                  <a:lnTo>
                    <a:pt x="55" y="373"/>
                  </a:lnTo>
                  <a:lnTo>
                    <a:pt x="54" y="376"/>
                  </a:lnTo>
                  <a:lnTo>
                    <a:pt x="54" y="379"/>
                  </a:lnTo>
                  <a:lnTo>
                    <a:pt x="55" y="384"/>
                  </a:lnTo>
                  <a:lnTo>
                    <a:pt x="55" y="384"/>
                  </a:lnTo>
                  <a:lnTo>
                    <a:pt x="59" y="379"/>
                  </a:lnTo>
                  <a:lnTo>
                    <a:pt x="62" y="376"/>
                  </a:lnTo>
                  <a:lnTo>
                    <a:pt x="64" y="376"/>
                  </a:lnTo>
                  <a:lnTo>
                    <a:pt x="66" y="376"/>
                  </a:lnTo>
                  <a:lnTo>
                    <a:pt x="66" y="376"/>
                  </a:lnTo>
                  <a:lnTo>
                    <a:pt x="67" y="377"/>
                  </a:lnTo>
                  <a:lnTo>
                    <a:pt x="66" y="380"/>
                  </a:lnTo>
                  <a:lnTo>
                    <a:pt x="67" y="383"/>
                  </a:lnTo>
                  <a:lnTo>
                    <a:pt x="67" y="385"/>
                  </a:lnTo>
                  <a:lnTo>
                    <a:pt x="69" y="386"/>
                  </a:lnTo>
                  <a:lnTo>
                    <a:pt x="69" y="386"/>
                  </a:lnTo>
                  <a:lnTo>
                    <a:pt x="71" y="387"/>
                  </a:lnTo>
                  <a:lnTo>
                    <a:pt x="76" y="387"/>
                  </a:lnTo>
                  <a:lnTo>
                    <a:pt x="84" y="386"/>
                  </a:lnTo>
                  <a:lnTo>
                    <a:pt x="93" y="385"/>
                  </a:lnTo>
                  <a:lnTo>
                    <a:pt x="96" y="385"/>
                  </a:lnTo>
                  <a:lnTo>
                    <a:pt x="98" y="386"/>
                  </a:lnTo>
                  <a:lnTo>
                    <a:pt x="98" y="386"/>
                  </a:lnTo>
                  <a:lnTo>
                    <a:pt x="98" y="386"/>
                  </a:lnTo>
                  <a:lnTo>
                    <a:pt x="96" y="387"/>
                  </a:lnTo>
                  <a:lnTo>
                    <a:pt x="89" y="388"/>
                  </a:lnTo>
                  <a:lnTo>
                    <a:pt x="80" y="389"/>
                  </a:lnTo>
                  <a:lnTo>
                    <a:pt x="77" y="391"/>
                  </a:lnTo>
                  <a:lnTo>
                    <a:pt x="76" y="392"/>
                  </a:lnTo>
                  <a:lnTo>
                    <a:pt x="76" y="392"/>
                  </a:lnTo>
                  <a:lnTo>
                    <a:pt x="76" y="395"/>
                  </a:lnTo>
                  <a:lnTo>
                    <a:pt x="76" y="395"/>
                  </a:lnTo>
                  <a:lnTo>
                    <a:pt x="76" y="397"/>
                  </a:lnTo>
                  <a:lnTo>
                    <a:pt x="74" y="400"/>
                  </a:lnTo>
                  <a:lnTo>
                    <a:pt x="71" y="403"/>
                  </a:lnTo>
                  <a:lnTo>
                    <a:pt x="70" y="407"/>
                  </a:lnTo>
                  <a:lnTo>
                    <a:pt x="70" y="407"/>
                  </a:lnTo>
                  <a:lnTo>
                    <a:pt x="70" y="409"/>
                  </a:lnTo>
                  <a:lnTo>
                    <a:pt x="71" y="413"/>
                  </a:lnTo>
                  <a:lnTo>
                    <a:pt x="74" y="416"/>
                  </a:lnTo>
                  <a:lnTo>
                    <a:pt x="78" y="419"/>
                  </a:lnTo>
                  <a:lnTo>
                    <a:pt x="78" y="419"/>
                  </a:lnTo>
                  <a:lnTo>
                    <a:pt x="78" y="418"/>
                  </a:lnTo>
                  <a:lnTo>
                    <a:pt x="78" y="415"/>
                  </a:lnTo>
                  <a:lnTo>
                    <a:pt x="78" y="411"/>
                  </a:lnTo>
                  <a:lnTo>
                    <a:pt x="78" y="409"/>
                  </a:lnTo>
                  <a:lnTo>
                    <a:pt x="79" y="408"/>
                  </a:lnTo>
                  <a:lnTo>
                    <a:pt x="79" y="408"/>
                  </a:lnTo>
                  <a:lnTo>
                    <a:pt x="81" y="408"/>
                  </a:lnTo>
                  <a:lnTo>
                    <a:pt x="82" y="409"/>
                  </a:lnTo>
                  <a:lnTo>
                    <a:pt x="84" y="412"/>
                  </a:lnTo>
                  <a:lnTo>
                    <a:pt x="86" y="413"/>
                  </a:lnTo>
                  <a:lnTo>
                    <a:pt x="86" y="413"/>
                  </a:lnTo>
                  <a:lnTo>
                    <a:pt x="89" y="413"/>
                  </a:lnTo>
                  <a:lnTo>
                    <a:pt x="91" y="411"/>
                  </a:lnTo>
                  <a:lnTo>
                    <a:pt x="95" y="406"/>
                  </a:lnTo>
                  <a:lnTo>
                    <a:pt x="102" y="401"/>
                  </a:lnTo>
                  <a:lnTo>
                    <a:pt x="105" y="398"/>
                  </a:lnTo>
                  <a:lnTo>
                    <a:pt x="109" y="395"/>
                  </a:lnTo>
                  <a:lnTo>
                    <a:pt x="109" y="395"/>
                  </a:lnTo>
                  <a:lnTo>
                    <a:pt x="113" y="393"/>
                  </a:lnTo>
                  <a:lnTo>
                    <a:pt x="117" y="392"/>
                  </a:lnTo>
                  <a:lnTo>
                    <a:pt x="118" y="393"/>
                  </a:lnTo>
                  <a:lnTo>
                    <a:pt x="118" y="394"/>
                  </a:lnTo>
                  <a:lnTo>
                    <a:pt x="117" y="398"/>
                  </a:lnTo>
                  <a:lnTo>
                    <a:pt x="118" y="400"/>
                  </a:lnTo>
                  <a:lnTo>
                    <a:pt x="119" y="401"/>
                  </a:lnTo>
                  <a:lnTo>
                    <a:pt x="119" y="401"/>
                  </a:lnTo>
                  <a:lnTo>
                    <a:pt x="122" y="402"/>
                  </a:lnTo>
                  <a:lnTo>
                    <a:pt x="123" y="404"/>
                  </a:lnTo>
                  <a:lnTo>
                    <a:pt x="123" y="405"/>
                  </a:lnTo>
                  <a:lnTo>
                    <a:pt x="122" y="407"/>
                  </a:lnTo>
                  <a:lnTo>
                    <a:pt x="119" y="411"/>
                  </a:lnTo>
                  <a:lnTo>
                    <a:pt x="118" y="413"/>
                  </a:lnTo>
                  <a:lnTo>
                    <a:pt x="118" y="413"/>
                  </a:lnTo>
                  <a:lnTo>
                    <a:pt x="121" y="413"/>
                  </a:lnTo>
                  <a:lnTo>
                    <a:pt x="125" y="412"/>
                  </a:lnTo>
                  <a:lnTo>
                    <a:pt x="129" y="407"/>
                  </a:lnTo>
                  <a:lnTo>
                    <a:pt x="132" y="405"/>
                  </a:lnTo>
                  <a:lnTo>
                    <a:pt x="133" y="402"/>
                  </a:lnTo>
                  <a:lnTo>
                    <a:pt x="133" y="402"/>
                  </a:lnTo>
                  <a:lnTo>
                    <a:pt x="134" y="401"/>
                  </a:lnTo>
                  <a:lnTo>
                    <a:pt x="135" y="400"/>
                  </a:lnTo>
                  <a:lnTo>
                    <a:pt x="137" y="399"/>
                  </a:lnTo>
                  <a:lnTo>
                    <a:pt x="138" y="398"/>
                  </a:lnTo>
                  <a:lnTo>
                    <a:pt x="138" y="398"/>
                  </a:lnTo>
                  <a:lnTo>
                    <a:pt x="139" y="397"/>
                  </a:lnTo>
                  <a:lnTo>
                    <a:pt x="139" y="394"/>
                  </a:lnTo>
                  <a:lnTo>
                    <a:pt x="139" y="392"/>
                  </a:lnTo>
                  <a:lnTo>
                    <a:pt x="139" y="390"/>
                  </a:lnTo>
                  <a:lnTo>
                    <a:pt x="139" y="390"/>
                  </a:lnTo>
                  <a:lnTo>
                    <a:pt x="140" y="389"/>
                  </a:lnTo>
                  <a:lnTo>
                    <a:pt x="142" y="388"/>
                  </a:lnTo>
                  <a:lnTo>
                    <a:pt x="147" y="386"/>
                  </a:lnTo>
                  <a:lnTo>
                    <a:pt x="151" y="385"/>
                  </a:lnTo>
                  <a:lnTo>
                    <a:pt x="152" y="384"/>
                  </a:lnTo>
                  <a:lnTo>
                    <a:pt x="152" y="383"/>
                  </a:lnTo>
                  <a:lnTo>
                    <a:pt x="152" y="383"/>
                  </a:lnTo>
                  <a:lnTo>
                    <a:pt x="152" y="379"/>
                  </a:lnTo>
                  <a:lnTo>
                    <a:pt x="154" y="376"/>
                  </a:lnTo>
                  <a:lnTo>
                    <a:pt x="156" y="375"/>
                  </a:lnTo>
                  <a:lnTo>
                    <a:pt x="160" y="374"/>
                  </a:lnTo>
                  <a:lnTo>
                    <a:pt x="160" y="374"/>
                  </a:lnTo>
                  <a:lnTo>
                    <a:pt x="161" y="375"/>
                  </a:lnTo>
                  <a:lnTo>
                    <a:pt x="162" y="378"/>
                  </a:lnTo>
                  <a:lnTo>
                    <a:pt x="165" y="381"/>
                  </a:lnTo>
                  <a:lnTo>
                    <a:pt x="168" y="384"/>
                  </a:lnTo>
                  <a:lnTo>
                    <a:pt x="171" y="386"/>
                  </a:lnTo>
                  <a:lnTo>
                    <a:pt x="171" y="386"/>
                  </a:lnTo>
                  <a:lnTo>
                    <a:pt x="184" y="379"/>
                  </a:lnTo>
                  <a:lnTo>
                    <a:pt x="184" y="379"/>
                  </a:lnTo>
                  <a:lnTo>
                    <a:pt x="189" y="377"/>
                  </a:lnTo>
                  <a:lnTo>
                    <a:pt x="192" y="375"/>
                  </a:lnTo>
                  <a:lnTo>
                    <a:pt x="192" y="375"/>
                  </a:lnTo>
                  <a:lnTo>
                    <a:pt x="190" y="372"/>
                  </a:lnTo>
                  <a:lnTo>
                    <a:pt x="188" y="370"/>
                  </a:lnTo>
                  <a:lnTo>
                    <a:pt x="185" y="366"/>
                  </a:lnTo>
                  <a:lnTo>
                    <a:pt x="185" y="366"/>
                  </a:lnTo>
                  <a:lnTo>
                    <a:pt x="185" y="363"/>
                  </a:lnTo>
                  <a:lnTo>
                    <a:pt x="185" y="362"/>
                  </a:lnTo>
                  <a:lnTo>
                    <a:pt x="185" y="362"/>
                  </a:lnTo>
                  <a:lnTo>
                    <a:pt x="189" y="365"/>
                  </a:lnTo>
                  <a:lnTo>
                    <a:pt x="193" y="369"/>
                  </a:lnTo>
                  <a:lnTo>
                    <a:pt x="198" y="372"/>
                  </a:lnTo>
                  <a:lnTo>
                    <a:pt x="198" y="372"/>
                  </a:lnTo>
                  <a:lnTo>
                    <a:pt x="213" y="362"/>
                  </a:lnTo>
                  <a:lnTo>
                    <a:pt x="213" y="362"/>
                  </a:lnTo>
                  <a:lnTo>
                    <a:pt x="217" y="361"/>
                  </a:lnTo>
                  <a:lnTo>
                    <a:pt x="217" y="361"/>
                  </a:lnTo>
                  <a:lnTo>
                    <a:pt x="217" y="361"/>
                  </a:lnTo>
                  <a:lnTo>
                    <a:pt x="217" y="361"/>
                  </a:lnTo>
                  <a:lnTo>
                    <a:pt x="214" y="359"/>
                  </a:lnTo>
                  <a:lnTo>
                    <a:pt x="211" y="355"/>
                  </a:lnTo>
                  <a:lnTo>
                    <a:pt x="208" y="350"/>
                  </a:lnTo>
                  <a:lnTo>
                    <a:pt x="208" y="348"/>
                  </a:lnTo>
                  <a:lnTo>
                    <a:pt x="209" y="347"/>
                  </a:lnTo>
                  <a:lnTo>
                    <a:pt x="209" y="347"/>
                  </a:lnTo>
                  <a:lnTo>
                    <a:pt x="210" y="346"/>
                  </a:lnTo>
                  <a:lnTo>
                    <a:pt x="210" y="344"/>
                  </a:lnTo>
                  <a:lnTo>
                    <a:pt x="208" y="337"/>
                  </a:lnTo>
                  <a:lnTo>
                    <a:pt x="206" y="332"/>
                  </a:lnTo>
                  <a:lnTo>
                    <a:pt x="206" y="330"/>
                  </a:lnTo>
                  <a:lnTo>
                    <a:pt x="208" y="328"/>
                  </a:lnTo>
                  <a:lnTo>
                    <a:pt x="208" y="328"/>
                  </a:lnTo>
                  <a:lnTo>
                    <a:pt x="238" y="313"/>
                  </a:lnTo>
                  <a:lnTo>
                    <a:pt x="264" y="301"/>
                  </a:lnTo>
                  <a:lnTo>
                    <a:pt x="264" y="301"/>
                  </a:lnTo>
                  <a:lnTo>
                    <a:pt x="262" y="297"/>
                  </a:lnTo>
                  <a:lnTo>
                    <a:pt x="260" y="292"/>
                  </a:lnTo>
                  <a:lnTo>
                    <a:pt x="256" y="288"/>
                  </a:lnTo>
                  <a:close/>
                  <a:moveTo>
                    <a:pt x="24" y="430"/>
                  </a:moveTo>
                  <a:lnTo>
                    <a:pt x="24" y="430"/>
                  </a:lnTo>
                  <a:lnTo>
                    <a:pt x="24" y="432"/>
                  </a:lnTo>
                  <a:lnTo>
                    <a:pt x="25" y="434"/>
                  </a:lnTo>
                  <a:lnTo>
                    <a:pt x="26" y="437"/>
                  </a:lnTo>
                  <a:lnTo>
                    <a:pt x="26" y="437"/>
                  </a:lnTo>
                  <a:lnTo>
                    <a:pt x="31" y="440"/>
                  </a:lnTo>
                  <a:lnTo>
                    <a:pt x="33" y="440"/>
                  </a:lnTo>
                  <a:lnTo>
                    <a:pt x="35" y="438"/>
                  </a:lnTo>
                  <a:lnTo>
                    <a:pt x="35" y="438"/>
                  </a:lnTo>
                  <a:lnTo>
                    <a:pt x="36" y="436"/>
                  </a:lnTo>
                  <a:lnTo>
                    <a:pt x="36" y="434"/>
                  </a:lnTo>
                  <a:lnTo>
                    <a:pt x="36" y="432"/>
                  </a:lnTo>
                  <a:lnTo>
                    <a:pt x="37" y="430"/>
                  </a:lnTo>
                  <a:lnTo>
                    <a:pt x="37" y="430"/>
                  </a:lnTo>
                  <a:lnTo>
                    <a:pt x="38" y="429"/>
                  </a:lnTo>
                  <a:lnTo>
                    <a:pt x="38" y="429"/>
                  </a:lnTo>
                  <a:lnTo>
                    <a:pt x="38" y="429"/>
                  </a:lnTo>
                  <a:lnTo>
                    <a:pt x="40" y="428"/>
                  </a:lnTo>
                  <a:lnTo>
                    <a:pt x="40" y="428"/>
                  </a:lnTo>
                  <a:lnTo>
                    <a:pt x="52" y="433"/>
                  </a:lnTo>
                  <a:lnTo>
                    <a:pt x="64" y="440"/>
                  </a:lnTo>
                  <a:lnTo>
                    <a:pt x="86" y="455"/>
                  </a:lnTo>
                  <a:lnTo>
                    <a:pt x="86" y="455"/>
                  </a:lnTo>
                  <a:lnTo>
                    <a:pt x="90" y="457"/>
                  </a:lnTo>
                  <a:lnTo>
                    <a:pt x="90" y="457"/>
                  </a:lnTo>
                  <a:lnTo>
                    <a:pt x="86" y="463"/>
                  </a:lnTo>
                  <a:lnTo>
                    <a:pt x="86" y="463"/>
                  </a:lnTo>
                  <a:lnTo>
                    <a:pt x="81" y="474"/>
                  </a:lnTo>
                  <a:lnTo>
                    <a:pt x="79" y="479"/>
                  </a:lnTo>
                  <a:lnTo>
                    <a:pt x="79" y="484"/>
                  </a:lnTo>
                  <a:lnTo>
                    <a:pt x="79" y="484"/>
                  </a:lnTo>
                  <a:lnTo>
                    <a:pt x="80" y="486"/>
                  </a:lnTo>
                  <a:lnTo>
                    <a:pt x="81" y="488"/>
                  </a:lnTo>
                  <a:lnTo>
                    <a:pt x="83" y="489"/>
                  </a:lnTo>
                  <a:lnTo>
                    <a:pt x="85" y="490"/>
                  </a:lnTo>
                  <a:lnTo>
                    <a:pt x="85" y="490"/>
                  </a:lnTo>
                  <a:lnTo>
                    <a:pt x="89" y="489"/>
                  </a:lnTo>
                  <a:lnTo>
                    <a:pt x="91" y="488"/>
                  </a:lnTo>
                  <a:lnTo>
                    <a:pt x="93" y="486"/>
                  </a:lnTo>
                  <a:lnTo>
                    <a:pt x="94" y="484"/>
                  </a:lnTo>
                  <a:lnTo>
                    <a:pt x="94" y="484"/>
                  </a:lnTo>
                  <a:lnTo>
                    <a:pt x="94" y="481"/>
                  </a:lnTo>
                  <a:lnTo>
                    <a:pt x="93" y="480"/>
                  </a:lnTo>
                  <a:lnTo>
                    <a:pt x="92" y="477"/>
                  </a:lnTo>
                  <a:lnTo>
                    <a:pt x="90" y="477"/>
                  </a:lnTo>
                  <a:lnTo>
                    <a:pt x="89" y="476"/>
                  </a:lnTo>
                  <a:lnTo>
                    <a:pt x="89" y="476"/>
                  </a:lnTo>
                  <a:lnTo>
                    <a:pt x="92" y="469"/>
                  </a:lnTo>
                  <a:lnTo>
                    <a:pt x="92" y="469"/>
                  </a:lnTo>
                  <a:lnTo>
                    <a:pt x="94" y="463"/>
                  </a:lnTo>
                  <a:lnTo>
                    <a:pt x="96" y="459"/>
                  </a:lnTo>
                  <a:lnTo>
                    <a:pt x="99" y="457"/>
                  </a:lnTo>
                  <a:lnTo>
                    <a:pt x="102" y="455"/>
                  </a:lnTo>
                  <a:lnTo>
                    <a:pt x="105" y="454"/>
                  </a:lnTo>
                  <a:lnTo>
                    <a:pt x="106" y="454"/>
                  </a:lnTo>
                  <a:lnTo>
                    <a:pt x="106" y="454"/>
                  </a:lnTo>
                  <a:lnTo>
                    <a:pt x="106" y="452"/>
                  </a:lnTo>
                  <a:lnTo>
                    <a:pt x="104" y="448"/>
                  </a:lnTo>
                  <a:lnTo>
                    <a:pt x="104" y="446"/>
                  </a:lnTo>
                  <a:lnTo>
                    <a:pt x="104" y="442"/>
                  </a:lnTo>
                  <a:lnTo>
                    <a:pt x="105" y="437"/>
                  </a:lnTo>
                  <a:lnTo>
                    <a:pt x="107" y="433"/>
                  </a:lnTo>
                  <a:lnTo>
                    <a:pt x="107" y="433"/>
                  </a:lnTo>
                  <a:lnTo>
                    <a:pt x="111" y="423"/>
                  </a:lnTo>
                  <a:lnTo>
                    <a:pt x="113" y="415"/>
                  </a:lnTo>
                  <a:lnTo>
                    <a:pt x="113" y="415"/>
                  </a:lnTo>
                  <a:lnTo>
                    <a:pt x="113" y="412"/>
                  </a:lnTo>
                  <a:lnTo>
                    <a:pt x="112" y="409"/>
                  </a:lnTo>
                  <a:lnTo>
                    <a:pt x="110" y="407"/>
                  </a:lnTo>
                  <a:lnTo>
                    <a:pt x="107" y="406"/>
                  </a:lnTo>
                  <a:lnTo>
                    <a:pt x="107" y="406"/>
                  </a:lnTo>
                  <a:lnTo>
                    <a:pt x="105" y="407"/>
                  </a:lnTo>
                  <a:lnTo>
                    <a:pt x="102" y="408"/>
                  </a:lnTo>
                  <a:lnTo>
                    <a:pt x="100" y="411"/>
                  </a:lnTo>
                  <a:lnTo>
                    <a:pt x="99" y="413"/>
                  </a:lnTo>
                  <a:lnTo>
                    <a:pt x="99" y="413"/>
                  </a:lnTo>
                  <a:lnTo>
                    <a:pt x="99" y="416"/>
                  </a:lnTo>
                  <a:lnTo>
                    <a:pt x="99" y="418"/>
                  </a:lnTo>
                  <a:lnTo>
                    <a:pt x="102" y="420"/>
                  </a:lnTo>
                  <a:lnTo>
                    <a:pt x="105" y="421"/>
                  </a:lnTo>
                  <a:lnTo>
                    <a:pt x="105" y="421"/>
                  </a:lnTo>
                  <a:lnTo>
                    <a:pt x="105" y="421"/>
                  </a:lnTo>
                  <a:lnTo>
                    <a:pt x="102" y="431"/>
                  </a:lnTo>
                  <a:lnTo>
                    <a:pt x="97" y="436"/>
                  </a:lnTo>
                  <a:lnTo>
                    <a:pt x="97" y="436"/>
                  </a:lnTo>
                  <a:lnTo>
                    <a:pt x="93" y="434"/>
                  </a:lnTo>
                  <a:lnTo>
                    <a:pt x="93" y="434"/>
                  </a:lnTo>
                  <a:lnTo>
                    <a:pt x="71" y="422"/>
                  </a:lnTo>
                  <a:lnTo>
                    <a:pt x="60" y="418"/>
                  </a:lnTo>
                  <a:lnTo>
                    <a:pt x="48" y="415"/>
                  </a:lnTo>
                  <a:lnTo>
                    <a:pt x="48" y="415"/>
                  </a:lnTo>
                  <a:lnTo>
                    <a:pt x="49" y="412"/>
                  </a:lnTo>
                  <a:lnTo>
                    <a:pt x="49" y="412"/>
                  </a:lnTo>
                  <a:lnTo>
                    <a:pt x="52" y="406"/>
                  </a:lnTo>
                  <a:lnTo>
                    <a:pt x="52" y="404"/>
                  </a:lnTo>
                  <a:lnTo>
                    <a:pt x="52" y="404"/>
                  </a:lnTo>
                  <a:lnTo>
                    <a:pt x="51" y="405"/>
                  </a:lnTo>
                  <a:lnTo>
                    <a:pt x="47" y="407"/>
                  </a:lnTo>
                  <a:lnTo>
                    <a:pt x="47" y="407"/>
                  </a:lnTo>
                  <a:lnTo>
                    <a:pt x="41" y="409"/>
                  </a:lnTo>
                  <a:lnTo>
                    <a:pt x="37" y="411"/>
                  </a:lnTo>
                  <a:lnTo>
                    <a:pt x="37" y="411"/>
                  </a:lnTo>
                  <a:lnTo>
                    <a:pt x="35" y="411"/>
                  </a:lnTo>
                  <a:lnTo>
                    <a:pt x="33" y="411"/>
                  </a:lnTo>
                  <a:lnTo>
                    <a:pt x="33" y="411"/>
                  </a:lnTo>
                  <a:lnTo>
                    <a:pt x="32" y="412"/>
                  </a:lnTo>
                  <a:lnTo>
                    <a:pt x="29" y="417"/>
                  </a:lnTo>
                  <a:lnTo>
                    <a:pt x="29" y="417"/>
                  </a:lnTo>
                  <a:lnTo>
                    <a:pt x="27" y="423"/>
                  </a:lnTo>
                  <a:lnTo>
                    <a:pt x="27" y="423"/>
                  </a:lnTo>
                  <a:lnTo>
                    <a:pt x="25" y="427"/>
                  </a:lnTo>
                  <a:lnTo>
                    <a:pt x="24" y="430"/>
                  </a:lnTo>
                  <a:close/>
                  <a:moveTo>
                    <a:pt x="29" y="71"/>
                  </a:moveTo>
                  <a:lnTo>
                    <a:pt x="29" y="71"/>
                  </a:lnTo>
                  <a:lnTo>
                    <a:pt x="38" y="70"/>
                  </a:lnTo>
                  <a:lnTo>
                    <a:pt x="43" y="69"/>
                  </a:lnTo>
                  <a:lnTo>
                    <a:pt x="42" y="47"/>
                  </a:lnTo>
                  <a:lnTo>
                    <a:pt x="42" y="47"/>
                  </a:lnTo>
                  <a:lnTo>
                    <a:pt x="32" y="45"/>
                  </a:lnTo>
                  <a:lnTo>
                    <a:pt x="32" y="45"/>
                  </a:lnTo>
                  <a:lnTo>
                    <a:pt x="28" y="45"/>
                  </a:lnTo>
                  <a:lnTo>
                    <a:pt x="26" y="46"/>
                  </a:lnTo>
                  <a:lnTo>
                    <a:pt x="24" y="47"/>
                  </a:lnTo>
                  <a:lnTo>
                    <a:pt x="23" y="49"/>
                  </a:lnTo>
                  <a:lnTo>
                    <a:pt x="22" y="53"/>
                  </a:lnTo>
                  <a:lnTo>
                    <a:pt x="22" y="55"/>
                  </a:lnTo>
                  <a:lnTo>
                    <a:pt x="22" y="61"/>
                  </a:lnTo>
                  <a:lnTo>
                    <a:pt x="22" y="61"/>
                  </a:lnTo>
                  <a:lnTo>
                    <a:pt x="23" y="66"/>
                  </a:lnTo>
                  <a:lnTo>
                    <a:pt x="25" y="69"/>
                  </a:lnTo>
                  <a:lnTo>
                    <a:pt x="26" y="70"/>
                  </a:lnTo>
                  <a:lnTo>
                    <a:pt x="29" y="71"/>
                  </a:lnTo>
                  <a:close/>
                  <a:moveTo>
                    <a:pt x="81" y="62"/>
                  </a:moveTo>
                  <a:lnTo>
                    <a:pt x="81" y="62"/>
                  </a:lnTo>
                  <a:lnTo>
                    <a:pt x="81" y="56"/>
                  </a:lnTo>
                  <a:lnTo>
                    <a:pt x="81" y="56"/>
                  </a:lnTo>
                  <a:lnTo>
                    <a:pt x="81" y="44"/>
                  </a:lnTo>
                  <a:lnTo>
                    <a:pt x="81" y="44"/>
                  </a:lnTo>
                  <a:lnTo>
                    <a:pt x="81" y="42"/>
                  </a:lnTo>
                  <a:lnTo>
                    <a:pt x="81" y="41"/>
                  </a:lnTo>
                  <a:lnTo>
                    <a:pt x="80" y="40"/>
                  </a:lnTo>
                  <a:lnTo>
                    <a:pt x="80" y="40"/>
                  </a:lnTo>
                  <a:lnTo>
                    <a:pt x="76" y="40"/>
                  </a:lnTo>
                  <a:lnTo>
                    <a:pt x="76" y="40"/>
                  </a:lnTo>
                  <a:lnTo>
                    <a:pt x="74" y="44"/>
                  </a:lnTo>
                  <a:lnTo>
                    <a:pt x="73" y="40"/>
                  </a:lnTo>
                  <a:lnTo>
                    <a:pt x="73" y="40"/>
                  </a:lnTo>
                  <a:lnTo>
                    <a:pt x="66" y="40"/>
                  </a:lnTo>
                  <a:lnTo>
                    <a:pt x="66" y="40"/>
                  </a:lnTo>
                  <a:lnTo>
                    <a:pt x="65" y="44"/>
                  </a:lnTo>
                  <a:lnTo>
                    <a:pt x="63" y="40"/>
                  </a:lnTo>
                  <a:lnTo>
                    <a:pt x="63" y="40"/>
                  </a:lnTo>
                  <a:lnTo>
                    <a:pt x="57" y="40"/>
                  </a:lnTo>
                  <a:lnTo>
                    <a:pt x="57" y="40"/>
                  </a:lnTo>
                  <a:lnTo>
                    <a:pt x="56" y="44"/>
                  </a:lnTo>
                  <a:lnTo>
                    <a:pt x="54" y="40"/>
                  </a:lnTo>
                  <a:lnTo>
                    <a:pt x="54" y="40"/>
                  </a:lnTo>
                  <a:lnTo>
                    <a:pt x="51" y="40"/>
                  </a:lnTo>
                  <a:lnTo>
                    <a:pt x="51" y="40"/>
                  </a:lnTo>
                  <a:lnTo>
                    <a:pt x="50" y="41"/>
                  </a:lnTo>
                  <a:lnTo>
                    <a:pt x="49" y="42"/>
                  </a:lnTo>
                  <a:lnTo>
                    <a:pt x="49" y="44"/>
                  </a:lnTo>
                  <a:lnTo>
                    <a:pt x="49" y="44"/>
                  </a:lnTo>
                  <a:lnTo>
                    <a:pt x="49" y="56"/>
                  </a:lnTo>
                  <a:lnTo>
                    <a:pt x="49" y="56"/>
                  </a:lnTo>
                  <a:lnTo>
                    <a:pt x="49" y="69"/>
                  </a:lnTo>
                  <a:lnTo>
                    <a:pt x="49" y="69"/>
                  </a:lnTo>
                  <a:lnTo>
                    <a:pt x="52" y="69"/>
                  </a:lnTo>
                  <a:lnTo>
                    <a:pt x="54" y="68"/>
                  </a:lnTo>
                  <a:lnTo>
                    <a:pt x="54" y="68"/>
                  </a:lnTo>
                  <a:lnTo>
                    <a:pt x="55" y="64"/>
                  </a:lnTo>
                  <a:lnTo>
                    <a:pt x="56" y="63"/>
                  </a:lnTo>
                  <a:lnTo>
                    <a:pt x="56" y="63"/>
                  </a:lnTo>
                  <a:lnTo>
                    <a:pt x="56" y="71"/>
                  </a:lnTo>
                  <a:lnTo>
                    <a:pt x="56" y="71"/>
                  </a:lnTo>
                  <a:lnTo>
                    <a:pt x="59" y="71"/>
                  </a:lnTo>
                  <a:lnTo>
                    <a:pt x="61" y="71"/>
                  </a:lnTo>
                  <a:lnTo>
                    <a:pt x="62" y="69"/>
                  </a:lnTo>
                  <a:lnTo>
                    <a:pt x="62" y="69"/>
                  </a:lnTo>
                  <a:lnTo>
                    <a:pt x="64" y="66"/>
                  </a:lnTo>
                  <a:lnTo>
                    <a:pt x="65" y="63"/>
                  </a:lnTo>
                  <a:lnTo>
                    <a:pt x="65" y="63"/>
                  </a:lnTo>
                  <a:lnTo>
                    <a:pt x="65" y="71"/>
                  </a:lnTo>
                  <a:lnTo>
                    <a:pt x="65" y="71"/>
                  </a:lnTo>
                  <a:lnTo>
                    <a:pt x="68" y="71"/>
                  </a:lnTo>
                  <a:lnTo>
                    <a:pt x="71" y="69"/>
                  </a:lnTo>
                  <a:lnTo>
                    <a:pt x="71" y="69"/>
                  </a:lnTo>
                  <a:lnTo>
                    <a:pt x="73" y="66"/>
                  </a:lnTo>
                  <a:lnTo>
                    <a:pt x="74" y="63"/>
                  </a:lnTo>
                  <a:lnTo>
                    <a:pt x="74" y="63"/>
                  </a:lnTo>
                  <a:lnTo>
                    <a:pt x="74" y="69"/>
                  </a:lnTo>
                  <a:lnTo>
                    <a:pt x="74" y="69"/>
                  </a:lnTo>
                  <a:lnTo>
                    <a:pt x="76" y="68"/>
                  </a:lnTo>
                  <a:lnTo>
                    <a:pt x="76" y="68"/>
                  </a:lnTo>
                  <a:lnTo>
                    <a:pt x="79" y="67"/>
                  </a:lnTo>
                  <a:lnTo>
                    <a:pt x="79" y="67"/>
                  </a:lnTo>
                  <a:lnTo>
                    <a:pt x="80" y="66"/>
                  </a:lnTo>
                  <a:lnTo>
                    <a:pt x="81" y="62"/>
                  </a:lnTo>
                  <a:close/>
                  <a:moveTo>
                    <a:pt x="93" y="74"/>
                  </a:moveTo>
                  <a:lnTo>
                    <a:pt x="93" y="67"/>
                  </a:lnTo>
                  <a:lnTo>
                    <a:pt x="93" y="67"/>
                  </a:lnTo>
                  <a:lnTo>
                    <a:pt x="92" y="66"/>
                  </a:lnTo>
                  <a:lnTo>
                    <a:pt x="91" y="62"/>
                  </a:lnTo>
                  <a:lnTo>
                    <a:pt x="91" y="59"/>
                  </a:lnTo>
                  <a:lnTo>
                    <a:pt x="91" y="59"/>
                  </a:lnTo>
                  <a:lnTo>
                    <a:pt x="91" y="56"/>
                  </a:lnTo>
                  <a:lnTo>
                    <a:pt x="92" y="53"/>
                  </a:lnTo>
                  <a:lnTo>
                    <a:pt x="93" y="51"/>
                  </a:lnTo>
                  <a:lnTo>
                    <a:pt x="93" y="44"/>
                  </a:lnTo>
                  <a:lnTo>
                    <a:pt x="93" y="44"/>
                  </a:lnTo>
                  <a:lnTo>
                    <a:pt x="91" y="42"/>
                  </a:lnTo>
                  <a:lnTo>
                    <a:pt x="89" y="41"/>
                  </a:lnTo>
                  <a:lnTo>
                    <a:pt x="86" y="41"/>
                  </a:lnTo>
                  <a:lnTo>
                    <a:pt x="86" y="64"/>
                  </a:lnTo>
                  <a:lnTo>
                    <a:pt x="86" y="64"/>
                  </a:lnTo>
                  <a:lnTo>
                    <a:pt x="85" y="68"/>
                  </a:lnTo>
                  <a:lnTo>
                    <a:pt x="83" y="71"/>
                  </a:lnTo>
                  <a:lnTo>
                    <a:pt x="80" y="73"/>
                  </a:lnTo>
                  <a:lnTo>
                    <a:pt x="76" y="74"/>
                  </a:lnTo>
                  <a:lnTo>
                    <a:pt x="76" y="74"/>
                  </a:lnTo>
                  <a:lnTo>
                    <a:pt x="67" y="76"/>
                  </a:lnTo>
                  <a:lnTo>
                    <a:pt x="60" y="76"/>
                  </a:lnTo>
                  <a:lnTo>
                    <a:pt x="53" y="76"/>
                  </a:lnTo>
                  <a:lnTo>
                    <a:pt x="53" y="76"/>
                  </a:lnTo>
                  <a:lnTo>
                    <a:pt x="54" y="83"/>
                  </a:lnTo>
                  <a:lnTo>
                    <a:pt x="54" y="83"/>
                  </a:lnTo>
                  <a:lnTo>
                    <a:pt x="56" y="85"/>
                  </a:lnTo>
                  <a:lnTo>
                    <a:pt x="57" y="86"/>
                  </a:lnTo>
                  <a:lnTo>
                    <a:pt x="85" y="86"/>
                  </a:lnTo>
                  <a:lnTo>
                    <a:pt x="93" y="74"/>
                  </a:lnTo>
                  <a:close/>
                  <a:moveTo>
                    <a:pt x="57" y="102"/>
                  </a:moveTo>
                  <a:lnTo>
                    <a:pt x="85" y="102"/>
                  </a:lnTo>
                  <a:lnTo>
                    <a:pt x="85" y="102"/>
                  </a:lnTo>
                  <a:lnTo>
                    <a:pt x="88" y="97"/>
                  </a:lnTo>
                  <a:lnTo>
                    <a:pt x="86" y="91"/>
                  </a:lnTo>
                  <a:lnTo>
                    <a:pt x="57" y="91"/>
                  </a:lnTo>
                  <a:lnTo>
                    <a:pt x="55" y="97"/>
                  </a:lnTo>
                  <a:lnTo>
                    <a:pt x="57" y="102"/>
                  </a:lnTo>
                  <a:close/>
                  <a:moveTo>
                    <a:pt x="85" y="107"/>
                  </a:moveTo>
                  <a:lnTo>
                    <a:pt x="57" y="107"/>
                  </a:lnTo>
                  <a:lnTo>
                    <a:pt x="57" y="145"/>
                  </a:lnTo>
                  <a:lnTo>
                    <a:pt x="82" y="145"/>
                  </a:lnTo>
                  <a:lnTo>
                    <a:pt x="90" y="139"/>
                  </a:lnTo>
                  <a:lnTo>
                    <a:pt x="85" y="107"/>
                  </a:lnTo>
                  <a:close/>
                  <a:moveTo>
                    <a:pt x="98" y="154"/>
                  </a:moveTo>
                  <a:lnTo>
                    <a:pt x="98" y="154"/>
                  </a:lnTo>
                  <a:lnTo>
                    <a:pt x="94" y="149"/>
                  </a:lnTo>
                  <a:lnTo>
                    <a:pt x="94" y="149"/>
                  </a:lnTo>
                  <a:lnTo>
                    <a:pt x="93" y="144"/>
                  </a:lnTo>
                  <a:lnTo>
                    <a:pt x="84" y="150"/>
                  </a:lnTo>
                  <a:lnTo>
                    <a:pt x="56" y="150"/>
                  </a:lnTo>
                  <a:lnTo>
                    <a:pt x="56" y="150"/>
                  </a:lnTo>
                  <a:lnTo>
                    <a:pt x="56" y="161"/>
                  </a:lnTo>
                  <a:lnTo>
                    <a:pt x="56" y="171"/>
                  </a:lnTo>
                  <a:lnTo>
                    <a:pt x="56" y="171"/>
                  </a:lnTo>
                  <a:lnTo>
                    <a:pt x="63" y="176"/>
                  </a:lnTo>
                  <a:lnTo>
                    <a:pt x="70" y="182"/>
                  </a:lnTo>
                  <a:lnTo>
                    <a:pt x="89" y="159"/>
                  </a:lnTo>
                  <a:lnTo>
                    <a:pt x="98" y="154"/>
                  </a:lnTo>
                  <a:close/>
                  <a:moveTo>
                    <a:pt x="93" y="162"/>
                  </a:moveTo>
                  <a:lnTo>
                    <a:pt x="76" y="184"/>
                  </a:lnTo>
                  <a:lnTo>
                    <a:pt x="103" y="196"/>
                  </a:lnTo>
                  <a:lnTo>
                    <a:pt x="103" y="196"/>
                  </a:lnTo>
                  <a:lnTo>
                    <a:pt x="116" y="188"/>
                  </a:lnTo>
                  <a:lnTo>
                    <a:pt x="127" y="181"/>
                  </a:lnTo>
                  <a:lnTo>
                    <a:pt x="140" y="172"/>
                  </a:lnTo>
                  <a:lnTo>
                    <a:pt x="103" y="158"/>
                  </a:lnTo>
                  <a:lnTo>
                    <a:pt x="93" y="162"/>
                  </a:lnTo>
                  <a:close/>
                  <a:moveTo>
                    <a:pt x="108" y="52"/>
                  </a:moveTo>
                  <a:lnTo>
                    <a:pt x="108" y="52"/>
                  </a:lnTo>
                  <a:lnTo>
                    <a:pt x="108" y="29"/>
                  </a:lnTo>
                  <a:lnTo>
                    <a:pt x="108" y="29"/>
                  </a:lnTo>
                  <a:lnTo>
                    <a:pt x="109" y="27"/>
                  </a:lnTo>
                  <a:lnTo>
                    <a:pt x="109" y="27"/>
                  </a:lnTo>
                  <a:lnTo>
                    <a:pt x="109" y="25"/>
                  </a:lnTo>
                  <a:lnTo>
                    <a:pt x="109" y="23"/>
                  </a:lnTo>
                  <a:lnTo>
                    <a:pt x="95" y="23"/>
                  </a:lnTo>
                  <a:lnTo>
                    <a:pt x="95" y="23"/>
                  </a:lnTo>
                  <a:lnTo>
                    <a:pt x="95" y="26"/>
                  </a:lnTo>
                  <a:lnTo>
                    <a:pt x="95" y="26"/>
                  </a:lnTo>
                  <a:lnTo>
                    <a:pt x="96" y="28"/>
                  </a:lnTo>
                  <a:lnTo>
                    <a:pt x="97" y="29"/>
                  </a:lnTo>
                  <a:lnTo>
                    <a:pt x="97" y="52"/>
                  </a:lnTo>
                  <a:lnTo>
                    <a:pt x="97" y="52"/>
                  </a:lnTo>
                  <a:lnTo>
                    <a:pt x="96" y="53"/>
                  </a:lnTo>
                  <a:lnTo>
                    <a:pt x="95" y="59"/>
                  </a:lnTo>
                  <a:lnTo>
                    <a:pt x="95" y="59"/>
                  </a:lnTo>
                  <a:lnTo>
                    <a:pt x="95" y="61"/>
                  </a:lnTo>
                  <a:lnTo>
                    <a:pt x="96" y="64"/>
                  </a:lnTo>
                  <a:lnTo>
                    <a:pt x="97" y="67"/>
                  </a:lnTo>
                  <a:lnTo>
                    <a:pt x="97" y="85"/>
                  </a:lnTo>
                  <a:lnTo>
                    <a:pt x="97" y="85"/>
                  </a:lnTo>
                  <a:lnTo>
                    <a:pt x="97" y="86"/>
                  </a:lnTo>
                  <a:lnTo>
                    <a:pt x="96" y="88"/>
                  </a:lnTo>
                  <a:lnTo>
                    <a:pt x="96" y="88"/>
                  </a:lnTo>
                  <a:lnTo>
                    <a:pt x="96" y="91"/>
                  </a:lnTo>
                  <a:lnTo>
                    <a:pt x="109" y="91"/>
                  </a:lnTo>
                  <a:lnTo>
                    <a:pt x="109" y="91"/>
                  </a:lnTo>
                  <a:lnTo>
                    <a:pt x="109" y="87"/>
                  </a:lnTo>
                  <a:lnTo>
                    <a:pt x="109" y="87"/>
                  </a:lnTo>
                  <a:lnTo>
                    <a:pt x="108" y="85"/>
                  </a:lnTo>
                  <a:lnTo>
                    <a:pt x="107" y="67"/>
                  </a:lnTo>
                  <a:lnTo>
                    <a:pt x="107" y="67"/>
                  </a:lnTo>
                  <a:lnTo>
                    <a:pt x="109" y="63"/>
                  </a:lnTo>
                  <a:lnTo>
                    <a:pt x="110" y="61"/>
                  </a:lnTo>
                  <a:lnTo>
                    <a:pt x="110" y="59"/>
                  </a:lnTo>
                  <a:lnTo>
                    <a:pt x="110" y="59"/>
                  </a:lnTo>
                  <a:lnTo>
                    <a:pt x="109" y="55"/>
                  </a:lnTo>
                  <a:lnTo>
                    <a:pt x="108" y="52"/>
                  </a:lnTo>
                  <a:close/>
                  <a:moveTo>
                    <a:pt x="136" y="70"/>
                  </a:moveTo>
                  <a:lnTo>
                    <a:pt x="156" y="48"/>
                  </a:lnTo>
                  <a:lnTo>
                    <a:pt x="156" y="48"/>
                  </a:lnTo>
                  <a:lnTo>
                    <a:pt x="126" y="48"/>
                  </a:lnTo>
                  <a:lnTo>
                    <a:pt x="126" y="48"/>
                  </a:lnTo>
                  <a:lnTo>
                    <a:pt x="123" y="47"/>
                  </a:lnTo>
                  <a:lnTo>
                    <a:pt x="120" y="45"/>
                  </a:lnTo>
                  <a:lnTo>
                    <a:pt x="116" y="44"/>
                  </a:lnTo>
                  <a:lnTo>
                    <a:pt x="114" y="43"/>
                  </a:lnTo>
                  <a:lnTo>
                    <a:pt x="114" y="43"/>
                  </a:lnTo>
                  <a:lnTo>
                    <a:pt x="111" y="49"/>
                  </a:lnTo>
                  <a:lnTo>
                    <a:pt x="111" y="49"/>
                  </a:lnTo>
                  <a:lnTo>
                    <a:pt x="113" y="53"/>
                  </a:lnTo>
                  <a:lnTo>
                    <a:pt x="114" y="56"/>
                  </a:lnTo>
                  <a:lnTo>
                    <a:pt x="116" y="59"/>
                  </a:lnTo>
                  <a:lnTo>
                    <a:pt x="116" y="59"/>
                  </a:lnTo>
                  <a:lnTo>
                    <a:pt x="114" y="62"/>
                  </a:lnTo>
                  <a:lnTo>
                    <a:pt x="113" y="66"/>
                  </a:lnTo>
                  <a:lnTo>
                    <a:pt x="111" y="69"/>
                  </a:lnTo>
                  <a:lnTo>
                    <a:pt x="111" y="69"/>
                  </a:lnTo>
                  <a:lnTo>
                    <a:pt x="116" y="75"/>
                  </a:lnTo>
                  <a:lnTo>
                    <a:pt x="116" y="75"/>
                  </a:lnTo>
                  <a:lnTo>
                    <a:pt x="119" y="73"/>
                  </a:lnTo>
                  <a:lnTo>
                    <a:pt x="126" y="70"/>
                  </a:lnTo>
                  <a:lnTo>
                    <a:pt x="126" y="70"/>
                  </a:lnTo>
                  <a:lnTo>
                    <a:pt x="136" y="70"/>
                  </a:lnTo>
                  <a:close/>
                  <a:moveTo>
                    <a:pt x="228" y="70"/>
                  </a:moveTo>
                  <a:lnTo>
                    <a:pt x="255" y="35"/>
                  </a:lnTo>
                  <a:lnTo>
                    <a:pt x="255" y="35"/>
                  </a:lnTo>
                  <a:lnTo>
                    <a:pt x="254" y="35"/>
                  </a:lnTo>
                  <a:lnTo>
                    <a:pt x="252" y="35"/>
                  </a:lnTo>
                  <a:lnTo>
                    <a:pt x="249" y="37"/>
                  </a:lnTo>
                  <a:lnTo>
                    <a:pt x="249" y="37"/>
                  </a:lnTo>
                  <a:lnTo>
                    <a:pt x="247" y="39"/>
                  </a:lnTo>
                  <a:lnTo>
                    <a:pt x="246" y="41"/>
                  </a:lnTo>
                  <a:lnTo>
                    <a:pt x="245" y="44"/>
                  </a:lnTo>
                  <a:lnTo>
                    <a:pt x="245" y="44"/>
                  </a:lnTo>
                  <a:lnTo>
                    <a:pt x="243" y="42"/>
                  </a:lnTo>
                  <a:lnTo>
                    <a:pt x="242" y="41"/>
                  </a:lnTo>
                  <a:lnTo>
                    <a:pt x="238" y="41"/>
                  </a:lnTo>
                  <a:lnTo>
                    <a:pt x="235" y="41"/>
                  </a:lnTo>
                  <a:lnTo>
                    <a:pt x="234" y="42"/>
                  </a:lnTo>
                  <a:lnTo>
                    <a:pt x="234" y="42"/>
                  </a:lnTo>
                  <a:lnTo>
                    <a:pt x="236" y="47"/>
                  </a:lnTo>
                  <a:lnTo>
                    <a:pt x="236" y="51"/>
                  </a:lnTo>
                  <a:lnTo>
                    <a:pt x="234" y="53"/>
                  </a:lnTo>
                  <a:lnTo>
                    <a:pt x="232" y="53"/>
                  </a:lnTo>
                  <a:lnTo>
                    <a:pt x="232" y="53"/>
                  </a:lnTo>
                  <a:lnTo>
                    <a:pt x="228" y="52"/>
                  </a:lnTo>
                  <a:lnTo>
                    <a:pt x="227" y="49"/>
                  </a:lnTo>
                  <a:lnTo>
                    <a:pt x="227" y="46"/>
                  </a:lnTo>
                  <a:lnTo>
                    <a:pt x="227" y="46"/>
                  </a:lnTo>
                  <a:lnTo>
                    <a:pt x="224" y="48"/>
                  </a:lnTo>
                  <a:lnTo>
                    <a:pt x="222" y="48"/>
                  </a:lnTo>
                  <a:lnTo>
                    <a:pt x="219" y="46"/>
                  </a:lnTo>
                  <a:lnTo>
                    <a:pt x="219" y="46"/>
                  </a:lnTo>
                  <a:lnTo>
                    <a:pt x="218" y="44"/>
                  </a:lnTo>
                  <a:lnTo>
                    <a:pt x="219" y="41"/>
                  </a:lnTo>
                  <a:lnTo>
                    <a:pt x="223" y="40"/>
                  </a:lnTo>
                  <a:lnTo>
                    <a:pt x="227" y="39"/>
                  </a:lnTo>
                  <a:lnTo>
                    <a:pt x="227" y="39"/>
                  </a:lnTo>
                  <a:lnTo>
                    <a:pt x="227" y="37"/>
                  </a:lnTo>
                  <a:lnTo>
                    <a:pt x="226" y="33"/>
                  </a:lnTo>
                  <a:lnTo>
                    <a:pt x="224" y="31"/>
                  </a:lnTo>
                  <a:lnTo>
                    <a:pt x="224" y="31"/>
                  </a:lnTo>
                  <a:lnTo>
                    <a:pt x="221" y="30"/>
                  </a:lnTo>
                  <a:lnTo>
                    <a:pt x="219" y="30"/>
                  </a:lnTo>
                  <a:lnTo>
                    <a:pt x="216" y="31"/>
                  </a:lnTo>
                  <a:lnTo>
                    <a:pt x="216" y="31"/>
                  </a:lnTo>
                  <a:lnTo>
                    <a:pt x="218" y="30"/>
                  </a:lnTo>
                  <a:lnTo>
                    <a:pt x="219" y="28"/>
                  </a:lnTo>
                  <a:lnTo>
                    <a:pt x="220" y="26"/>
                  </a:lnTo>
                  <a:lnTo>
                    <a:pt x="220" y="26"/>
                  </a:lnTo>
                  <a:lnTo>
                    <a:pt x="220" y="20"/>
                  </a:lnTo>
                  <a:lnTo>
                    <a:pt x="218" y="18"/>
                  </a:lnTo>
                  <a:lnTo>
                    <a:pt x="217" y="16"/>
                  </a:lnTo>
                  <a:lnTo>
                    <a:pt x="217" y="15"/>
                  </a:lnTo>
                  <a:lnTo>
                    <a:pt x="217" y="15"/>
                  </a:lnTo>
                  <a:lnTo>
                    <a:pt x="217" y="15"/>
                  </a:lnTo>
                  <a:lnTo>
                    <a:pt x="213" y="16"/>
                  </a:lnTo>
                  <a:lnTo>
                    <a:pt x="210" y="17"/>
                  </a:lnTo>
                  <a:lnTo>
                    <a:pt x="207" y="19"/>
                  </a:lnTo>
                  <a:lnTo>
                    <a:pt x="207" y="19"/>
                  </a:lnTo>
                  <a:lnTo>
                    <a:pt x="206" y="23"/>
                  </a:lnTo>
                  <a:lnTo>
                    <a:pt x="205" y="25"/>
                  </a:lnTo>
                  <a:lnTo>
                    <a:pt x="206" y="27"/>
                  </a:lnTo>
                  <a:lnTo>
                    <a:pt x="206" y="27"/>
                  </a:lnTo>
                  <a:lnTo>
                    <a:pt x="204" y="24"/>
                  </a:lnTo>
                  <a:lnTo>
                    <a:pt x="203" y="21"/>
                  </a:lnTo>
                  <a:lnTo>
                    <a:pt x="199" y="20"/>
                  </a:lnTo>
                  <a:lnTo>
                    <a:pt x="199" y="20"/>
                  </a:lnTo>
                  <a:lnTo>
                    <a:pt x="196" y="20"/>
                  </a:lnTo>
                  <a:lnTo>
                    <a:pt x="194" y="21"/>
                  </a:lnTo>
                  <a:lnTo>
                    <a:pt x="192" y="23"/>
                  </a:lnTo>
                  <a:lnTo>
                    <a:pt x="192" y="23"/>
                  </a:lnTo>
                  <a:lnTo>
                    <a:pt x="194" y="27"/>
                  </a:lnTo>
                  <a:lnTo>
                    <a:pt x="195" y="31"/>
                  </a:lnTo>
                  <a:lnTo>
                    <a:pt x="194" y="33"/>
                  </a:lnTo>
                  <a:lnTo>
                    <a:pt x="192" y="34"/>
                  </a:lnTo>
                  <a:lnTo>
                    <a:pt x="192" y="34"/>
                  </a:lnTo>
                  <a:lnTo>
                    <a:pt x="189" y="33"/>
                  </a:lnTo>
                  <a:lnTo>
                    <a:pt x="186" y="31"/>
                  </a:lnTo>
                  <a:lnTo>
                    <a:pt x="186" y="28"/>
                  </a:lnTo>
                  <a:lnTo>
                    <a:pt x="186" y="28"/>
                  </a:lnTo>
                  <a:lnTo>
                    <a:pt x="184" y="30"/>
                  </a:lnTo>
                  <a:lnTo>
                    <a:pt x="182" y="31"/>
                  </a:lnTo>
                  <a:lnTo>
                    <a:pt x="179" y="30"/>
                  </a:lnTo>
                  <a:lnTo>
                    <a:pt x="179" y="30"/>
                  </a:lnTo>
                  <a:lnTo>
                    <a:pt x="177" y="28"/>
                  </a:lnTo>
                  <a:lnTo>
                    <a:pt x="177" y="25"/>
                  </a:lnTo>
                  <a:lnTo>
                    <a:pt x="179" y="23"/>
                  </a:lnTo>
                  <a:lnTo>
                    <a:pt x="185" y="20"/>
                  </a:lnTo>
                  <a:lnTo>
                    <a:pt x="185" y="20"/>
                  </a:lnTo>
                  <a:lnTo>
                    <a:pt x="184" y="19"/>
                  </a:lnTo>
                  <a:lnTo>
                    <a:pt x="183" y="16"/>
                  </a:lnTo>
                  <a:lnTo>
                    <a:pt x="180" y="14"/>
                  </a:lnTo>
                  <a:lnTo>
                    <a:pt x="178" y="14"/>
                  </a:lnTo>
                  <a:lnTo>
                    <a:pt x="176" y="14"/>
                  </a:lnTo>
                  <a:lnTo>
                    <a:pt x="176" y="14"/>
                  </a:lnTo>
                  <a:lnTo>
                    <a:pt x="178" y="11"/>
                  </a:lnTo>
                  <a:lnTo>
                    <a:pt x="179" y="9"/>
                  </a:lnTo>
                  <a:lnTo>
                    <a:pt x="179" y="5"/>
                  </a:lnTo>
                  <a:lnTo>
                    <a:pt x="179" y="5"/>
                  </a:lnTo>
                  <a:lnTo>
                    <a:pt x="178" y="3"/>
                  </a:lnTo>
                  <a:lnTo>
                    <a:pt x="177" y="1"/>
                  </a:lnTo>
                  <a:lnTo>
                    <a:pt x="175" y="0"/>
                  </a:lnTo>
                  <a:lnTo>
                    <a:pt x="167" y="43"/>
                  </a:lnTo>
                  <a:lnTo>
                    <a:pt x="188" y="52"/>
                  </a:lnTo>
                  <a:lnTo>
                    <a:pt x="188" y="52"/>
                  </a:lnTo>
                  <a:lnTo>
                    <a:pt x="193" y="48"/>
                  </a:lnTo>
                  <a:lnTo>
                    <a:pt x="193" y="48"/>
                  </a:lnTo>
                  <a:lnTo>
                    <a:pt x="197" y="46"/>
                  </a:lnTo>
                  <a:lnTo>
                    <a:pt x="202" y="46"/>
                  </a:lnTo>
                  <a:lnTo>
                    <a:pt x="205" y="47"/>
                  </a:lnTo>
                  <a:lnTo>
                    <a:pt x="209" y="48"/>
                  </a:lnTo>
                  <a:lnTo>
                    <a:pt x="209" y="48"/>
                  </a:lnTo>
                  <a:lnTo>
                    <a:pt x="213" y="51"/>
                  </a:lnTo>
                  <a:lnTo>
                    <a:pt x="216" y="53"/>
                  </a:lnTo>
                  <a:lnTo>
                    <a:pt x="217" y="56"/>
                  </a:lnTo>
                  <a:lnTo>
                    <a:pt x="217" y="58"/>
                  </a:lnTo>
                  <a:lnTo>
                    <a:pt x="217" y="58"/>
                  </a:lnTo>
                  <a:lnTo>
                    <a:pt x="216" y="61"/>
                  </a:lnTo>
                  <a:lnTo>
                    <a:pt x="214" y="64"/>
                  </a:lnTo>
                  <a:lnTo>
                    <a:pt x="228" y="70"/>
                  </a:lnTo>
                  <a:close/>
                  <a:moveTo>
                    <a:pt x="328" y="64"/>
                  </a:moveTo>
                  <a:lnTo>
                    <a:pt x="346" y="57"/>
                  </a:lnTo>
                  <a:lnTo>
                    <a:pt x="328" y="49"/>
                  </a:lnTo>
                  <a:lnTo>
                    <a:pt x="328" y="49"/>
                  </a:lnTo>
                  <a:lnTo>
                    <a:pt x="299" y="49"/>
                  </a:lnTo>
                  <a:lnTo>
                    <a:pt x="253" y="48"/>
                  </a:lnTo>
                  <a:lnTo>
                    <a:pt x="238" y="67"/>
                  </a:lnTo>
                  <a:lnTo>
                    <a:pt x="238" y="67"/>
                  </a:lnTo>
                  <a:lnTo>
                    <a:pt x="328" y="64"/>
                  </a:lnTo>
                  <a:close/>
                  <a:moveTo>
                    <a:pt x="306" y="157"/>
                  </a:moveTo>
                  <a:lnTo>
                    <a:pt x="306" y="157"/>
                  </a:lnTo>
                  <a:lnTo>
                    <a:pt x="296" y="152"/>
                  </a:lnTo>
                  <a:lnTo>
                    <a:pt x="288" y="147"/>
                  </a:lnTo>
                  <a:lnTo>
                    <a:pt x="281" y="142"/>
                  </a:lnTo>
                  <a:lnTo>
                    <a:pt x="276" y="135"/>
                  </a:lnTo>
                  <a:lnTo>
                    <a:pt x="276" y="135"/>
                  </a:lnTo>
                  <a:lnTo>
                    <a:pt x="274" y="131"/>
                  </a:lnTo>
                  <a:lnTo>
                    <a:pt x="272" y="127"/>
                  </a:lnTo>
                  <a:lnTo>
                    <a:pt x="272" y="121"/>
                  </a:lnTo>
                  <a:lnTo>
                    <a:pt x="274" y="116"/>
                  </a:lnTo>
                  <a:lnTo>
                    <a:pt x="276" y="111"/>
                  </a:lnTo>
                  <a:lnTo>
                    <a:pt x="278" y="106"/>
                  </a:lnTo>
                  <a:lnTo>
                    <a:pt x="281" y="102"/>
                  </a:lnTo>
                  <a:lnTo>
                    <a:pt x="286" y="99"/>
                  </a:lnTo>
                  <a:lnTo>
                    <a:pt x="286" y="99"/>
                  </a:lnTo>
                  <a:lnTo>
                    <a:pt x="289" y="101"/>
                  </a:lnTo>
                  <a:lnTo>
                    <a:pt x="289" y="103"/>
                  </a:lnTo>
                  <a:lnTo>
                    <a:pt x="290" y="105"/>
                  </a:lnTo>
                  <a:lnTo>
                    <a:pt x="290" y="105"/>
                  </a:lnTo>
                  <a:lnTo>
                    <a:pt x="304" y="104"/>
                  </a:lnTo>
                  <a:lnTo>
                    <a:pt x="304" y="104"/>
                  </a:lnTo>
                  <a:lnTo>
                    <a:pt x="304" y="100"/>
                  </a:lnTo>
                  <a:lnTo>
                    <a:pt x="304" y="97"/>
                  </a:lnTo>
                  <a:lnTo>
                    <a:pt x="302" y="95"/>
                  </a:lnTo>
                  <a:lnTo>
                    <a:pt x="302" y="95"/>
                  </a:lnTo>
                  <a:lnTo>
                    <a:pt x="307" y="98"/>
                  </a:lnTo>
                  <a:lnTo>
                    <a:pt x="308" y="101"/>
                  </a:lnTo>
                  <a:lnTo>
                    <a:pt x="309" y="104"/>
                  </a:lnTo>
                  <a:lnTo>
                    <a:pt x="309" y="104"/>
                  </a:lnTo>
                  <a:lnTo>
                    <a:pt x="322" y="105"/>
                  </a:lnTo>
                  <a:lnTo>
                    <a:pt x="322" y="105"/>
                  </a:lnTo>
                  <a:lnTo>
                    <a:pt x="321" y="101"/>
                  </a:lnTo>
                  <a:lnTo>
                    <a:pt x="320" y="97"/>
                  </a:lnTo>
                  <a:lnTo>
                    <a:pt x="320" y="97"/>
                  </a:lnTo>
                  <a:lnTo>
                    <a:pt x="324" y="100"/>
                  </a:lnTo>
                  <a:lnTo>
                    <a:pt x="328" y="102"/>
                  </a:lnTo>
                  <a:lnTo>
                    <a:pt x="331" y="106"/>
                  </a:lnTo>
                  <a:lnTo>
                    <a:pt x="334" y="110"/>
                  </a:lnTo>
                  <a:lnTo>
                    <a:pt x="336" y="117"/>
                  </a:lnTo>
                  <a:lnTo>
                    <a:pt x="337" y="124"/>
                  </a:lnTo>
                  <a:lnTo>
                    <a:pt x="337" y="124"/>
                  </a:lnTo>
                  <a:lnTo>
                    <a:pt x="336" y="131"/>
                  </a:lnTo>
                  <a:lnTo>
                    <a:pt x="333" y="138"/>
                  </a:lnTo>
                  <a:lnTo>
                    <a:pt x="328" y="143"/>
                  </a:lnTo>
                  <a:lnTo>
                    <a:pt x="324" y="147"/>
                  </a:lnTo>
                  <a:lnTo>
                    <a:pt x="324" y="147"/>
                  </a:lnTo>
                  <a:lnTo>
                    <a:pt x="314" y="153"/>
                  </a:lnTo>
                  <a:lnTo>
                    <a:pt x="306" y="157"/>
                  </a:lnTo>
                  <a:close/>
                  <a:moveTo>
                    <a:pt x="293" y="248"/>
                  </a:moveTo>
                  <a:lnTo>
                    <a:pt x="293" y="248"/>
                  </a:lnTo>
                  <a:lnTo>
                    <a:pt x="291" y="247"/>
                  </a:lnTo>
                  <a:lnTo>
                    <a:pt x="291" y="247"/>
                  </a:lnTo>
                  <a:lnTo>
                    <a:pt x="291" y="247"/>
                  </a:lnTo>
                  <a:lnTo>
                    <a:pt x="291" y="247"/>
                  </a:lnTo>
                  <a:lnTo>
                    <a:pt x="293" y="248"/>
                  </a:lnTo>
                  <a:close/>
                  <a:moveTo>
                    <a:pt x="166" y="77"/>
                  </a:moveTo>
                  <a:lnTo>
                    <a:pt x="166" y="77"/>
                  </a:lnTo>
                  <a:lnTo>
                    <a:pt x="165" y="78"/>
                  </a:lnTo>
                  <a:lnTo>
                    <a:pt x="161" y="78"/>
                  </a:lnTo>
                  <a:lnTo>
                    <a:pt x="155" y="80"/>
                  </a:lnTo>
                  <a:lnTo>
                    <a:pt x="155" y="80"/>
                  </a:lnTo>
                  <a:lnTo>
                    <a:pt x="154" y="76"/>
                  </a:lnTo>
                  <a:lnTo>
                    <a:pt x="154" y="72"/>
                  </a:lnTo>
                  <a:lnTo>
                    <a:pt x="154" y="72"/>
                  </a:lnTo>
                  <a:lnTo>
                    <a:pt x="156" y="72"/>
                  </a:lnTo>
                  <a:lnTo>
                    <a:pt x="160" y="73"/>
                  </a:lnTo>
                  <a:lnTo>
                    <a:pt x="164" y="74"/>
                  </a:lnTo>
                  <a:lnTo>
                    <a:pt x="166" y="77"/>
                  </a:lnTo>
                  <a:close/>
                  <a:moveTo>
                    <a:pt x="355" y="213"/>
                  </a:moveTo>
                  <a:lnTo>
                    <a:pt x="355" y="213"/>
                  </a:lnTo>
                  <a:lnTo>
                    <a:pt x="361" y="214"/>
                  </a:lnTo>
                  <a:lnTo>
                    <a:pt x="364" y="213"/>
                  </a:lnTo>
                  <a:lnTo>
                    <a:pt x="364" y="213"/>
                  </a:lnTo>
                  <a:lnTo>
                    <a:pt x="364" y="206"/>
                  </a:lnTo>
                  <a:lnTo>
                    <a:pt x="362" y="197"/>
                  </a:lnTo>
                  <a:lnTo>
                    <a:pt x="362" y="197"/>
                  </a:lnTo>
                  <a:lnTo>
                    <a:pt x="360" y="197"/>
                  </a:lnTo>
                  <a:lnTo>
                    <a:pt x="356" y="197"/>
                  </a:lnTo>
                  <a:lnTo>
                    <a:pt x="352" y="196"/>
                  </a:lnTo>
                  <a:lnTo>
                    <a:pt x="349" y="192"/>
                  </a:lnTo>
                  <a:lnTo>
                    <a:pt x="349" y="192"/>
                  </a:lnTo>
                  <a:lnTo>
                    <a:pt x="347" y="188"/>
                  </a:lnTo>
                  <a:lnTo>
                    <a:pt x="347" y="188"/>
                  </a:lnTo>
                  <a:lnTo>
                    <a:pt x="340" y="179"/>
                  </a:lnTo>
                  <a:lnTo>
                    <a:pt x="333" y="173"/>
                  </a:lnTo>
                  <a:lnTo>
                    <a:pt x="325" y="168"/>
                  </a:lnTo>
                  <a:lnTo>
                    <a:pt x="318" y="163"/>
                  </a:lnTo>
                  <a:lnTo>
                    <a:pt x="318" y="163"/>
                  </a:lnTo>
                  <a:lnTo>
                    <a:pt x="329" y="157"/>
                  </a:lnTo>
                  <a:lnTo>
                    <a:pt x="337" y="150"/>
                  </a:lnTo>
                  <a:lnTo>
                    <a:pt x="341" y="145"/>
                  </a:lnTo>
                  <a:lnTo>
                    <a:pt x="345" y="141"/>
                  </a:lnTo>
                  <a:lnTo>
                    <a:pt x="345" y="141"/>
                  </a:lnTo>
                  <a:lnTo>
                    <a:pt x="347" y="136"/>
                  </a:lnTo>
                  <a:lnTo>
                    <a:pt x="348" y="130"/>
                  </a:lnTo>
                  <a:lnTo>
                    <a:pt x="349" y="124"/>
                  </a:lnTo>
                  <a:lnTo>
                    <a:pt x="349" y="116"/>
                  </a:lnTo>
                  <a:lnTo>
                    <a:pt x="347" y="109"/>
                  </a:lnTo>
                  <a:lnTo>
                    <a:pt x="343" y="101"/>
                  </a:lnTo>
                  <a:lnTo>
                    <a:pt x="338" y="95"/>
                  </a:lnTo>
                  <a:lnTo>
                    <a:pt x="334" y="91"/>
                  </a:lnTo>
                  <a:lnTo>
                    <a:pt x="329" y="88"/>
                  </a:lnTo>
                  <a:lnTo>
                    <a:pt x="329" y="88"/>
                  </a:lnTo>
                  <a:lnTo>
                    <a:pt x="322" y="85"/>
                  </a:lnTo>
                  <a:lnTo>
                    <a:pt x="315" y="83"/>
                  </a:lnTo>
                  <a:lnTo>
                    <a:pt x="309" y="83"/>
                  </a:lnTo>
                  <a:lnTo>
                    <a:pt x="303" y="82"/>
                  </a:lnTo>
                  <a:lnTo>
                    <a:pt x="292" y="84"/>
                  </a:lnTo>
                  <a:lnTo>
                    <a:pt x="283" y="86"/>
                  </a:lnTo>
                  <a:lnTo>
                    <a:pt x="283" y="86"/>
                  </a:lnTo>
                  <a:lnTo>
                    <a:pt x="278" y="89"/>
                  </a:lnTo>
                  <a:lnTo>
                    <a:pt x="272" y="93"/>
                  </a:lnTo>
                  <a:lnTo>
                    <a:pt x="268" y="98"/>
                  </a:lnTo>
                  <a:lnTo>
                    <a:pt x="265" y="103"/>
                  </a:lnTo>
                  <a:lnTo>
                    <a:pt x="262" y="110"/>
                  </a:lnTo>
                  <a:lnTo>
                    <a:pt x="261" y="116"/>
                  </a:lnTo>
                  <a:lnTo>
                    <a:pt x="260" y="124"/>
                  </a:lnTo>
                  <a:lnTo>
                    <a:pt x="261" y="131"/>
                  </a:lnTo>
                  <a:lnTo>
                    <a:pt x="261" y="131"/>
                  </a:lnTo>
                  <a:lnTo>
                    <a:pt x="263" y="136"/>
                  </a:lnTo>
                  <a:lnTo>
                    <a:pt x="265" y="142"/>
                  </a:lnTo>
                  <a:lnTo>
                    <a:pt x="268" y="147"/>
                  </a:lnTo>
                  <a:lnTo>
                    <a:pt x="271" y="150"/>
                  </a:lnTo>
                  <a:lnTo>
                    <a:pt x="281" y="157"/>
                  </a:lnTo>
                  <a:lnTo>
                    <a:pt x="292" y="163"/>
                  </a:lnTo>
                  <a:lnTo>
                    <a:pt x="292" y="163"/>
                  </a:lnTo>
                  <a:lnTo>
                    <a:pt x="283" y="168"/>
                  </a:lnTo>
                  <a:lnTo>
                    <a:pt x="277" y="174"/>
                  </a:lnTo>
                  <a:lnTo>
                    <a:pt x="275" y="177"/>
                  </a:lnTo>
                  <a:lnTo>
                    <a:pt x="274" y="182"/>
                  </a:lnTo>
                  <a:lnTo>
                    <a:pt x="272" y="186"/>
                  </a:lnTo>
                  <a:lnTo>
                    <a:pt x="271" y="191"/>
                  </a:lnTo>
                  <a:lnTo>
                    <a:pt x="271" y="191"/>
                  </a:lnTo>
                  <a:lnTo>
                    <a:pt x="272" y="198"/>
                  </a:lnTo>
                  <a:lnTo>
                    <a:pt x="275" y="205"/>
                  </a:lnTo>
                  <a:lnTo>
                    <a:pt x="276" y="214"/>
                  </a:lnTo>
                  <a:lnTo>
                    <a:pt x="276" y="219"/>
                  </a:lnTo>
                  <a:lnTo>
                    <a:pt x="275" y="225"/>
                  </a:lnTo>
                  <a:lnTo>
                    <a:pt x="275" y="225"/>
                  </a:lnTo>
                  <a:lnTo>
                    <a:pt x="276" y="225"/>
                  </a:lnTo>
                  <a:lnTo>
                    <a:pt x="280" y="224"/>
                  </a:lnTo>
                  <a:lnTo>
                    <a:pt x="285" y="220"/>
                  </a:lnTo>
                  <a:lnTo>
                    <a:pt x="285" y="220"/>
                  </a:lnTo>
                  <a:lnTo>
                    <a:pt x="288" y="213"/>
                  </a:lnTo>
                  <a:lnTo>
                    <a:pt x="289" y="206"/>
                  </a:lnTo>
                  <a:lnTo>
                    <a:pt x="289" y="199"/>
                  </a:lnTo>
                  <a:lnTo>
                    <a:pt x="289" y="199"/>
                  </a:lnTo>
                  <a:lnTo>
                    <a:pt x="291" y="202"/>
                  </a:lnTo>
                  <a:lnTo>
                    <a:pt x="292" y="207"/>
                  </a:lnTo>
                  <a:lnTo>
                    <a:pt x="292" y="212"/>
                  </a:lnTo>
                  <a:lnTo>
                    <a:pt x="291" y="216"/>
                  </a:lnTo>
                  <a:lnTo>
                    <a:pt x="291" y="216"/>
                  </a:lnTo>
                  <a:lnTo>
                    <a:pt x="295" y="214"/>
                  </a:lnTo>
                  <a:lnTo>
                    <a:pt x="297" y="212"/>
                  </a:lnTo>
                  <a:lnTo>
                    <a:pt x="299" y="210"/>
                  </a:lnTo>
                  <a:lnTo>
                    <a:pt x="299" y="210"/>
                  </a:lnTo>
                  <a:lnTo>
                    <a:pt x="300" y="202"/>
                  </a:lnTo>
                  <a:lnTo>
                    <a:pt x="300" y="195"/>
                  </a:lnTo>
                  <a:lnTo>
                    <a:pt x="298" y="189"/>
                  </a:lnTo>
                  <a:lnTo>
                    <a:pt x="296" y="185"/>
                  </a:lnTo>
                  <a:lnTo>
                    <a:pt x="296" y="185"/>
                  </a:lnTo>
                  <a:lnTo>
                    <a:pt x="296" y="181"/>
                  </a:lnTo>
                  <a:lnTo>
                    <a:pt x="297" y="176"/>
                  </a:lnTo>
                  <a:lnTo>
                    <a:pt x="300" y="172"/>
                  </a:lnTo>
                  <a:lnTo>
                    <a:pt x="304" y="170"/>
                  </a:lnTo>
                  <a:lnTo>
                    <a:pt x="304" y="170"/>
                  </a:lnTo>
                  <a:lnTo>
                    <a:pt x="314" y="175"/>
                  </a:lnTo>
                  <a:lnTo>
                    <a:pt x="314" y="175"/>
                  </a:lnTo>
                  <a:lnTo>
                    <a:pt x="319" y="178"/>
                  </a:lnTo>
                  <a:lnTo>
                    <a:pt x="325" y="184"/>
                  </a:lnTo>
                  <a:lnTo>
                    <a:pt x="332" y="191"/>
                  </a:lnTo>
                  <a:lnTo>
                    <a:pt x="335" y="196"/>
                  </a:lnTo>
                  <a:lnTo>
                    <a:pt x="337" y="201"/>
                  </a:lnTo>
                  <a:lnTo>
                    <a:pt x="337" y="201"/>
                  </a:lnTo>
                  <a:lnTo>
                    <a:pt x="339" y="207"/>
                  </a:lnTo>
                  <a:lnTo>
                    <a:pt x="341" y="214"/>
                  </a:lnTo>
                  <a:lnTo>
                    <a:pt x="341" y="220"/>
                  </a:lnTo>
                  <a:lnTo>
                    <a:pt x="341" y="225"/>
                  </a:lnTo>
                  <a:lnTo>
                    <a:pt x="339" y="232"/>
                  </a:lnTo>
                  <a:lnTo>
                    <a:pt x="337" y="236"/>
                  </a:lnTo>
                  <a:lnTo>
                    <a:pt x="337" y="236"/>
                  </a:lnTo>
                  <a:lnTo>
                    <a:pt x="333" y="242"/>
                  </a:lnTo>
                  <a:lnTo>
                    <a:pt x="327" y="247"/>
                  </a:lnTo>
                  <a:lnTo>
                    <a:pt x="322" y="250"/>
                  </a:lnTo>
                  <a:lnTo>
                    <a:pt x="314" y="251"/>
                  </a:lnTo>
                  <a:lnTo>
                    <a:pt x="314" y="251"/>
                  </a:lnTo>
                  <a:lnTo>
                    <a:pt x="313" y="251"/>
                  </a:lnTo>
                  <a:lnTo>
                    <a:pt x="313" y="251"/>
                  </a:lnTo>
                  <a:lnTo>
                    <a:pt x="305" y="251"/>
                  </a:lnTo>
                  <a:lnTo>
                    <a:pt x="305" y="251"/>
                  </a:lnTo>
                  <a:lnTo>
                    <a:pt x="297" y="249"/>
                  </a:lnTo>
                  <a:lnTo>
                    <a:pt x="297" y="249"/>
                  </a:lnTo>
                  <a:lnTo>
                    <a:pt x="291" y="247"/>
                  </a:lnTo>
                  <a:lnTo>
                    <a:pt x="291" y="247"/>
                  </a:lnTo>
                  <a:lnTo>
                    <a:pt x="284" y="244"/>
                  </a:lnTo>
                  <a:lnTo>
                    <a:pt x="275" y="237"/>
                  </a:lnTo>
                  <a:lnTo>
                    <a:pt x="264" y="230"/>
                  </a:lnTo>
                  <a:lnTo>
                    <a:pt x="253" y="219"/>
                  </a:lnTo>
                  <a:lnTo>
                    <a:pt x="253" y="219"/>
                  </a:lnTo>
                  <a:lnTo>
                    <a:pt x="239" y="202"/>
                  </a:lnTo>
                  <a:lnTo>
                    <a:pt x="229" y="190"/>
                  </a:lnTo>
                  <a:lnTo>
                    <a:pt x="229" y="190"/>
                  </a:lnTo>
                  <a:lnTo>
                    <a:pt x="235" y="192"/>
                  </a:lnTo>
                  <a:lnTo>
                    <a:pt x="239" y="192"/>
                  </a:lnTo>
                  <a:lnTo>
                    <a:pt x="245" y="192"/>
                  </a:lnTo>
                  <a:lnTo>
                    <a:pt x="245" y="192"/>
                  </a:lnTo>
                  <a:lnTo>
                    <a:pt x="245" y="183"/>
                  </a:lnTo>
                  <a:lnTo>
                    <a:pt x="246" y="173"/>
                  </a:lnTo>
                  <a:lnTo>
                    <a:pt x="246" y="173"/>
                  </a:lnTo>
                  <a:lnTo>
                    <a:pt x="246" y="164"/>
                  </a:lnTo>
                  <a:lnTo>
                    <a:pt x="246" y="164"/>
                  </a:lnTo>
                  <a:lnTo>
                    <a:pt x="242" y="164"/>
                  </a:lnTo>
                  <a:lnTo>
                    <a:pt x="235" y="163"/>
                  </a:lnTo>
                  <a:lnTo>
                    <a:pt x="231" y="161"/>
                  </a:lnTo>
                  <a:lnTo>
                    <a:pt x="227" y="159"/>
                  </a:lnTo>
                  <a:lnTo>
                    <a:pt x="224" y="157"/>
                  </a:lnTo>
                  <a:lnTo>
                    <a:pt x="222" y="154"/>
                  </a:lnTo>
                  <a:lnTo>
                    <a:pt x="222" y="154"/>
                  </a:lnTo>
                  <a:lnTo>
                    <a:pt x="224" y="155"/>
                  </a:lnTo>
                  <a:lnTo>
                    <a:pt x="228" y="156"/>
                  </a:lnTo>
                  <a:lnTo>
                    <a:pt x="233" y="157"/>
                  </a:lnTo>
                  <a:lnTo>
                    <a:pt x="233" y="157"/>
                  </a:lnTo>
                  <a:lnTo>
                    <a:pt x="241" y="157"/>
                  </a:lnTo>
                  <a:lnTo>
                    <a:pt x="247" y="156"/>
                  </a:lnTo>
                  <a:lnTo>
                    <a:pt x="247" y="156"/>
                  </a:lnTo>
                  <a:lnTo>
                    <a:pt x="248" y="146"/>
                  </a:lnTo>
                  <a:lnTo>
                    <a:pt x="248" y="138"/>
                  </a:lnTo>
                  <a:lnTo>
                    <a:pt x="248" y="138"/>
                  </a:lnTo>
                  <a:lnTo>
                    <a:pt x="248" y="129"/>
                  </a:lnTo>
                  <a:lnTo>
                    <a:pt x="248" y="129"/>
                  </a:lnTo>
                  <a:lnTo>
                    <a:pt x="241" y="129"/>
                  </a:lnTo>
                  <a:lnTo>
                    <a:pt x="233" y="128"/>
                  </a:lnTo>
                  <a:lnTo>
                    <a:pt x="233" y="128"/>
                  </a:lnTo>
                  <a:lnTo>
                    <a:pt x="226" y="125"/>
                  </a:lnTo>
                  <a:lnTo>
                    <a:pt x="223" y="123"/>
                  </a:lnTo>
                  <a:lnTo>
                    <a:pt x="221" y="119"/>
                  </a:lnTo>
                  <a:lnTo>
                    <a:pt x="221" y="119"/>
                  </a:lnTo>
                  <a:lnTo>
                    <a:pt x="224" y="120"/>
                  </a:lnTo>
                  <a:lnTo>
                    <a:pt x="233" y="123"/>
                  </a:lnTo>
                  <a:lnTo>
                    <a:pt x="233" y="123"/>
                  </a:lnTo>
                  <a:lnTo>
                    <a:pt x="238" y="123"/>
                  </a:lnTo>
                  <a:lnTo>
                    <a:pt x="243" y="123"/>
                  </a:lnTo>
                  <a:lnTo>
                    <a:pt x="247" y="121"/>
                  </a:lnTo>
                  <a:lnTo>
                    <a:pt x="249" y="120"/>
                  </a:lnTo>
                  <a:lnTo>
                    <a:pt x="249" y="120"/>
                  </a:lnTo>
                  <a:lnTo>
                    <a:pt x="249" y="103"/>
                  </a:lnTo>
                  <a:lnTo>
                    <a:pt x="249" y="103"/>
                  </a:lnTo>
                  <a:lnTo>
                    <a:pt x="249" y="99"/>
                  </a:lnTo>
                  <a:lnTo>
                    <a:pt x="249" y="93"/>
                  </a:lnTo>
                  <a:lnTo>
                    <a:pt x="249" y="93"/>
                  </a:lnTo>
                  <a:lnTo>
                    <a:pt x="246" y="93"/>
                  </a:lnTo>
                  <a:lnTo>
                    <a:pt x="240" y="92"/>
                  </a:lnTo>
                  <a:lnTo>
                    <a:pt x="233" y="89"/>
                  </a:lnTo>
                  <a:lnTo>
                    <a:pt x="229" y="87"/>
                  </a:lnTo>
                  <a:lnTo>
                    <a:pt x="225" y="84"/>
                  </a:lnTo>
                  <a:lnTo>
                    <a:pt x="225" y="84"/>
                  </a:lnTo>
                  <a:lnTo>
                    <a:pt x="224" y="82"/>
                  </a:lnTo>
                  <a:lnTo>
                    <a:pt x="224" y="80"/>
                  </a:lnTo>
                  <a:lnTo>
                    <a:pt x="225" y="75"/>
                  </a:lnTo>
                  <a:lnTo>
                    <a:pt x="225" y="75"/>
                  </a:lnTo>
                  <a:lnTo>
                    <a:pt x="206" y="67"/>
                  </a:lnTo>
                  <a:lnTo>
                    <a:pt x="206" y="67"/>
                  </a:lnTo>
                  <a:lnTo>
                    <a:pt x="208" y="64"/>
                  </a:lnTo>
                  <a:lnTo>
                    <a:pt x="209" y="62"/>
                  </a:lnTo>
                  <a:lnTo>
                    <a:pt x="210" y="59"/>
                  </a:lnTo>
                  <a:lnTo>
                    <a:pt x="210" y="59"/>
                  </a:lnTo>
                  <a:lnTo>
                    <a:pt x="209" y="56"/>
                  </a:lnTo>
                  <a:lnTo>
                    <a:pt x="206" y="54"/>
                  </a:lnTo>
                  <a:lnTo>
                    <a:pt x="203" y="53"/>
                  </a:lnTo>
                  <a:lnTo>
                    <a:pt x="198" y="53"/>
                  </a:lnTo>
                  <a:lnTo>
                    <a:pt x="198" y="53"/>
                  </a:lnTo>
                  <a:lnTo>
                    <a:pt x="194" y="54"/>
                  </a:lnTo>
                  <a:lnTo>
                    <a:pt x="191" y="56"/>
                  </a:lnTo>
                  <a:lnTo>
                    <a:pt x="189" y="59"/>
                  </a:lnTo>
                  <a:lnTo>
                    <a:pt x="164" y="48"/>
                  </a:lnTo>
                  <a:lnTo>
                    <a:pt x="146" y="68"/>
                  </a:lnTo>
                  <a:lnTo>
                    <a:pt x="146" y="68"/>
                  </a:lnTo>
                  <a:lnTo>
                    <a:pt x="145" y="69"/>
                  </a:lnTo>
                  <a:lnTo>
                    <a:pt x="145" y="71"/>
                  </a:lnTo>
                  <a:lnTo>
                    <a:pt x="145" y="73"/>
                  </a:lnTo>
                  <a:lnTo>
                    <a:pt x="145" y="73"/>
                  </a:lnTo>
                  <a:lnTo>
                    <a:pt x="145" y="74"/>
                  </a:lnTo>
                  <a:lnTo>
                    <a:pt x="143" y="75"/>
                  </a:lnTo>
                  <a:lnTo>
                    <a:pt x="143" y="75"/>
                  </a:lnTo>
                  <a:lnTo>
                    <a:pt x="138" y="82"/>
                  </a:lnTo>
                  <a:lnTo>
                    <a:pt x="138" y="82"/>
                  </a:lnTo>
                  <a:lnTo>
                    <a:pt x="135" y="87"/>
                  </a:lnTo>
                  <a:lnTo>
                    <a:pt x="135" y="87"/>
                  </a:lnTo>
                  <a:lnTo>
                    <a:pt x="133" y="91"/>
                  </a:lnTo>
                  <a:lnTo>
                    <a:pt x="131" y="95"/>
                  </a:lnTo>
                  <a:lnTo>
                    <a:pt x="131" y="95"/>
                  </a:lnTo>
                  <a:lnTo>
                    <a:pt x="131" y="96"/>
                  </a:lnTo>
                  <a:lnTo>
                    <a:pt x="131" y="98"/>
                  </a:lnTo>
                  <a:lnTo>
                    <a:pt x="133" y="102"/>
                  </a:lnTo>
                  <a:lnTo>
                    <a:pt x="138" y="107"/>
                  </a:lnTo>
                  <a:lnTo>
                    <a:pt x="138" y="107"/>
                  </a:lnTo>
                  <a:lnTo>
                    <a:pt x="138" y="107"/>
                  </a:lnTo>
                  <a:lnTo>
                    <a:pt x="139" y="106"/>
                  </a:lnTo>
                  <a:lnTo>
                    <a:pt x="140" y="106"/>
                  </a:lnTo>
                  <a:lnTo>
                    <a:pt x="140" y="106"/>
                  </a:lnTo>
                  <a:lnTo>
                    <a:pt x="143" y="110"/>
                  </a:lnTo>
                  <a:lnTo>
                    <a:pt x="143" y="110"/>
                  </a:lnTo>
                  <a:lnTo>
                    <a:pt x="145" y="109"/>
                  </a:lnTo>
                  <a:lnTo>
                    <a:pt x="147" y="104"/>
                  </a:lnTo>
                  <a:lnTo>
                    <a:pt x="147" y="104"/>
                  </a:lnTo>
                  <a:lnTo>
                    <a:pt x="150" y="100"/>
                  </a:lnTo>
                  <a:lnTo>
                    <a:pt x="154" y="97"/>
                  </a:lnTo>
                  <a:lnTo>
                    <a:pt x="154" y="97"/>
                  </a:lnTo>
                  <a:lnTo>
                    <a:pt x="159" y="95"/>
                  </a:lnTo>
                  <a:lnTo>
                    <a:pt x="163" y="95"/>
                  </a:lnTo>
                  <a:lnTo>
                    <a:pt x="163" y="95"/>
                  </a:lnTo>
                  <a:lnTo>
                    <a:pt x="167" y="95"/>
                  </a:lnTo>
                  <a:lnTo>
                    <a:pt x="170" y="98"/>
                  </a:lnTo>
                  <a:lnTo>
                    <a:pt x="170" y="98"/>
                  </a:lnTo>
                  <a:lnTo>
                    <a:pt x="172" y="100"/>
                  </a:lnTo>
                  <a:lnTo>
                    <a:pt x="174" y="104"/>
                  </a:lnTo>
                  <a:lnTo>
                    <a:pt x="174" y="109"/>
                  </a:lnTo>
                  <a:lnTo>
                    <a:pt x="174" y="112"/>
                  </a:lnTo>
                  <a:lnTo>
                    <a:pt x="174" y="112"/>
                  </a:lnTo>
                  <a:lnTo>
                    <a:pt x="171" y="110"/>
                  </a:lnTo>
                  <a:lnTo>
                    <a:pt x="171" y="110"/>
                  </a:lnTo>
                  <a:lnTo>
                    <a:pt x="167" y="109"/>
                  </a:lnTo>
                  <a:lnTo>
                    <a:pt x="163" y="107"/>
                  </a:lnTo>
                  <a:lnTo>
                    <a:pt x="156" y="107"/>
                  </a:lnTo>
                  <a:lnTo>
                    <a:pt x="150" y="109"/>
                  </a:lnTo>
                  <a:lnTo>
                    <a:pt x="150" y="109"/>
                  </a:lnTo>
                  <a:lnTo>
                    <a:pt x="142" y="112"/>
                  </a:lnTo>
                  <a:lnTo>
                    <a:pt x="129" y="116"/>
                  </a:lnTo>
                  <a:lnTo>
                    <a:pt x="129" y="116"/>
                  </a:lnTo>
                  <a:lnTo>
                    <a:pt x="126" y="117"/>
                  </a:lnTo>
                  <a:lnTo>
                    <a:pt x="123" y="117"/>
                  </a:lnTo>
                  <a:lnTo>
                    <a:pt x="121" y="116"/>
                  </a:lnTo>
                  <a:lnTo>
                    <a:pt x="120" y="113"/>
                  </a:lnTo>
                  <a:lnTo>
                    <a:pt x="120" y="113"/>
                  </a:lnTo>
                  <a:lnTo>
                    <a:pt x="120" y="110"/>
                  </a:lnTo>
                  <a:lnTo>
                    <a:pt x="120" y="107"/>
                  </a:lnTo>
                  <a:lnTo>
                    <a:pt x="121" y="105"/>
                  </a:lnTo>
                  <a:lnTo>
                    <a:pt x="121" y="105"/>
                  </a:lnTo>
                  <a:lnTo>
                    <a:pt x="117" y="107"/>
                  </a:lnTo>
                  <a:lnTo>
                    <a:pt x="114" y="110"/>
                  </a:lnTo>
                  <a:lnTo>
                    <a:pt x="112" y="113"/>
                  </a:lnTo>
                  <a:lnTo>
                    <a:pt x="112" y="113"/>
                  </a:lnTo>
                  <a:lnTo>
                    <a:pt x="112" y="117"/>
                  </a:lnTo>
                  <a:lnTo>
                    <a:pt x="113" y="121"/>
                  </a:lnTo>
                  <a:lnTo>
                    <a:pt x="116" y="124"/>
                  </a:lnTo>
                  <a:lnTo>
                    <a:pt x="119" y="126"/>
                  </a:lnTo>
                  <a:lnTo>
                    <a:pt x="119" y="126"/>
                  </a:lnTo>
                  <a:lnTo>
                    <a:pt x="123" y="126"/>
                  </a:lnTo>
                  <a:lnTo>
                    <a:pt x="128" y="125"/>
                  </a:lnTo>
                  <a:lnTo>
                    <a:pt x="138" y="120"/>
                  </a:lnTo>
                  <a:lnTo>
                    <a:pt x="138" y="120"/>
                  </a:lnTo>
                  <a:lnTo>
                    <a:pt x="148" y="115"/>
                  </a:lnTo>
                  <a:lnTo>
                    <a:pt x="148" y="115"/>
                  </a:lnTo>
                  <a:lnTo>
                    <a:pt x="152" y="114"/>
                  </a:lnTo>
                  <a:lnTo>
                    <a:pt x="155" y="113"/>
                  </a:lnTo>
                  <a:lnTo>
                    <a:pt x="160" y="114"/>
                  </a:lnTo>
                  <a:lnTo>
                    <a:pt x="164" y="115"/>
                  </a:lnTo>
                  <a:lnTo>
                    <a:pt x="164" y="115"/>
                  </a:lnTo>
                  <a:lnTo>
                    <a:pt x="168" y="118"/>
                  </a:lnTo>
                  <a:lnTo>
                    <a:pt x="170" y="120"/>
                  </a:lnTo>
                  <a:lnTo>
                    <a:pt x="170" y="120"/>
                  </a:lnTo>
                  <a:lnTo>
                    <a:pt x="168" y="123"/>
                  </a:lnTo>
                  <a:lnTo>
                    <a:pt x="166" y="125"/>
                  </a:lnTo>
                  <a:lnTo>
                    <a:pt x="161" y="126"/>
                  </a:lnTo>
                  <a:lnTo>
                    <a:pt x="161" y="126"/>
                  </a:lnTo>
                  <a:lnTo>
                    <a:pt x="157" y="125"/>
                  </a:lnTo>
                  <a:lnTo>
                    <a:pt x="154" y="124"/>
                  </a:lnTo>
                  <a:lnTo>
                    <a:pt x="151" y="121"/>
                  </a:lnTo>
                  <a:lnTo>
                    <a:pt x="149" y="119"/>
                  </a:lnTo>
                  <a:lnTo>
                    <a:pt x="149" y="119"/>
                  </a:lnTo>
                  <a:lnTo>
                    <a:pt x="148" y="124"/>
                  </a:lnTo>
                  <a:lnTo>
                    <a:pt x="148" y="124"/>
                  </a:lnTo>
                  <a:lnTo>
                    <a:pt x="147" y="126"/>
                  </a:lnTo>
                  <a:lnTo>
                    <a:pt x="147" y="128"/>
                  </a:lnTo>
                  <a:lnTo>
                    <a:pt x="147" y="129"/>
                  </a:lnTo>
                  <a:lnTo>
                    <a:pt x="147" y="131"/>
                  </a:lnTo>
                  <a:lnTo>
                    <a:pt x="147" y="131"/>
                  </a:lnTo>
                  <a:lnTo>
                    <a:pt x="146" y="132"/>
                  </a:lnTo>
                  <a:lnTo>
                    <a:pt x="145" y="134"/>
                  </a:lnTo>
                  <a:lnTo>
                    <a:pt x="140" y="138"/>
                  </a:lnTo>
                  <a:lnTo>
                    <a:pt x="140" y="138"/>
                  </a:lnTo>
                  <a:lnTo>
                    <a:pt x="134" y="141"/>
                  </a:lnTo>
                  <a:lnTo>
                    <a:pt x="128" y="142"/>
                  </a:lnTo>
                  <a:lnTo>
                    <a:pt x="128" y="142"/>
                  </a:lnTo>
                  <a:lnTo>
                    <a:pt x="133" y="152"/>
                  </a:lnTo>
                  <a:lnTo>
                    <a:pt x="133" y="152"/>
                  </a:lnTo>
                  <a:lnTo>
                    <a:pt x="137" y="158"/>
                  </a:lnTo>
                  <a:lnTo>
                    <a:pt x="139" y="162"/>
                  </a:lnTo>
                  <a:lnTo>
                    <a:pt x="141" y="165"/>
                  </a:lnTo>
                  <a:lnTo>
                    <a:pt x="141" y="165"/>
                  </a:lnTo>
                  <a:lnTo>
                    <a:pt x="146" y="164"/>
                  </a:lnTo>
                  <a:lnTo>
                    <a:pt x="153" y="161"/>
                  </a:lnTo>
                  <a:lnTo>
                    <a:pt x="153" y="161"/>
                  </a:lnTo>
                  <a:lnTo>
                    <a:pt x="159" y="157"/>
                  </a:lnTo>
                  <a:lnTo>
                    <a:pt x="162" y="153"/>
                  </a:lnTo>
                  <a:lnTo>
                    <a:pt x="162" y="153"/>
                  </a:lnTo>
                  <a:lnTo>
                    <a:pt x="157" y="162"/>
                  </a:lnTo>
                  <a:lnTo>
                    <a:pt x="154" y="169"/>
                  </a:lnTo>
                  <a:lnTo>
                    <a:pt x="150" y="172"/>
                  </a:lnTo>
                  <a:lnTo>
                    <a:pt x="147" y="175"/>
                  </a:lnTo>
                  <a:lnTo>
                    <a:pt x="147" y="175"/>
                  </a:lnTo>
                  <a:lnTo>
                    <a:pt x="132" y="185"/>
                  </a:lnTo>
                  <a:lnTo>
                    <a:pt x="112" y="197"/>
                  </a:lnTo>
                  <a:lnTo>
                    <a:pt x="102" y="202"/>
                  </a:lnTo>
                  <a:lnTo>
                    <a:pt x="91" y="206"/>
                  </a:lnTo>
                  <a:lnTo>
                    <a:pt x="79" y="211"/>
                  </a:lnTo>
                  <a:lnTo>
                    <a:pt x="67" y="213"/>
                  </a:lnTo>
                  <a:lnTo>
                    <a:pt x="67" y="213"/>
                  </a:lnTo>
                  <a:lnTo>
                    <a:pt x="64" y="213"/>
                  </a:lnTo>
                  <a:lnTo>
                    <a:pt x="60" y="211"/>
                  </a:lnTo>
                  <a:lnTo>
                    <a:pt x="52" y="205"/>
                  </a:lnTo>
                  <a:lnTo>
                    <a:pt x="45" y="200"/>
                  </a:lnTo>
                  <a:lnTo>
                    <a:pt x="40" y="195"/>
                  </a:lnTo>
                  <a:lnTo>
                    <a:pt x="40" y="195"/>
                  </a:lnTo>
                  <a:lnTo>
                    <a:pt x="39" y="195"/>
                  </a:lnTo>
                  <a:lnTo>
                    <a:pt x="37" y="193"/>
                  </a:lnTo>
                  <a:lnTo>
                    <a:pt x="35" y="195"/>
                  </a:lnTo>
                  <a:lnTo>
                    <a:pt x="32" y="197"/>
                  </a:lnTo>
                  <a:lnTo>
                    <a:pt x="32" y="197"/>
                  </a:lnTo>
                  <a:lnTo>
                    <a:pt x="29" y="197"/>
                  </a:lnTo>
                  <a:lnTo>
                    <a:pt x="24" y="197"/>
                  </a:lnTo>
                  <a:lnTo>
                    <a:pt x="19" y="198"/>
                  </a:lnTo>
                  <a:lnTo>
                    <a:pt x="17" y="200"/>
                  </a:lnTo>
                  <a:lnTo>
                    <a:pt x="14" y="202"/>
                  </a:lnTo>
                  <a:lnTo>
                    <a:pt x="14" y="202"/>
                  </a:lnTo>
                  <a:lnTo>
                    <a:pt x="14" y="203"/>
                  </a:lnTo>
                  <a:lnTo>
                    <a:pt x="18" y="203"/>
                  </a:lnTo>
                  <a:lnTo>
                    <a:pt x="21" y="202"/>
                  </a:lnTo>
                  <a:lnTo>
                    <a:pt x="25" y="203"/>
                  </a:lnTo>
                  <a:lnTo>
                    <a:pt x="25" y="203"/>
                  </a:lnTo>
                  <a:lnTo>
                    <a:pt x="26" y="204"/>
                  </a:lnTo>
                  <a:lnTo>
                    <a:pt x="25" y="205"/>
                  </a:lnTo>
                  <a:lnTo>
                    <a:pt x="24" y="206"/>
                  </a:lnTo>
                  <a:lnTo>
                    <a:pt x="24" y="208"/>
                  </a:lnTo>
                  <a:lnTo>
                    <a:pt x="24" y="208"/>
                  </a:lnTo>
                  <a:lnTo>
                    <a:pt x="24" y="210"/>
                  </a:lnTo>
                  <a:lnTo>
                    <a:pt x="26" y="212"/>
                  </a:lnTo>
                  <a:lnTo>
                    <a:pt x="31" y="214"/>
                  </a:lnTo>
                  <a:lnTo>
                    <a:pt x="42" y="218"/>
                  </a:lnTo>
                  <a:lnTo>
                    <a:pt x="42" y="218"/>
                  </a:lnTo>
                  <a:lnTo>
                    <a:pt x="43" y="219"/>
                  </a:lnTo>
                  <a:lnTo>
                    <a:pt x="43" y="220"/>
                  </a:lnTo>
                  <a:lnTo>
                    <a:pt x="43" y="220"/>
                  </a:lnTo>
                  <a:lnTo>
                    <a:pt x="36" y="219"/>
                  </a:lnTo>
                  <a:lnTo>
                    <a:pt x="31" y="217"/>
                  </a:lnTo>
                  <a:lnTo>
                    <a:pt x="23" y="214"/>
                  </a:lnTo>
                  <a:lnTo>
                    <a:pt x="23" y="214"/>
                  </a:lnTo>
                  <a:lnTo>
                    <a:pt x="18" y="213"/>
                  </a:lnTo>
                  <a:lnTo>
                    <a:pt x="14" y="213"/>
                  </a:lnTo>
                  <a:lnTo>
                    <a:pt x="12" y="215"/>
                  </a:lnTo>
                  <a:lnTo>
                    <a:pt x="12" y="217"/>
                  </a:lnTo>
                  <a:lnTo>
                    <a:pt x="12" y="217"/>
                  </a:lnTo>
                  <a:lnTo>
                    <a:pt x="11" y="218"/>
                  </a:lnTo>
                  <a:lnTo>
                    <a:pt x="10" y="218"/>
                  </a:lnTo>
                  <a:lnTo>
                    <a:pt x="7" y="220"/>
                  </a:lnTo>
                  <a:lnTo>
                    <a:pt x="5" y="221"/>
                  </a:lnTo>
                  <a:lnTo>
                    <a:pt x="3" y="225"/>
                  </a:lnTo>
                  <a:lnTo>
                    <a:pt x="2" y="228"/>
                  </a:lnTo>
                  <a:lnTo>
                    <a:pt x="0" y="233"/>
                  </a:lnTo>
                  <a:lnTo>
                    <a:pt x="0" y="233"/>
                  </a:lnTo>
                  <a:lnTo>
                    <a:pt x="2" y="233"/>
                  </a:lnTo>
                  <a:lnTo>
                    <a:pt x="6" y="229"/>
                  </a:lnTo>
                  <a:lnTo>
                    <a:pt x="9" y="227"/>
                  </a:lnTo>
                  <a:lnTo>
                    <a:pt x="10" y="226"/>
                  </a:lnTo>
                  <a:lnTo>
                    <a:pt x="11" y="227"/>
                  </a:lnTo>
                  <a:lnTo>
                    <a:pt x="11" y="227"/>
                  </a:lnTo>
                  <a:lnTo>
                    <a:pt x="13" y="231"/>
                  </a:lnTo>
                  <a:lnTo>
                    <a:pt x="17" y="233"/>
                  </a:lnTo>
                  <a:lnTo>
                    <a:pt x="21" y="233"/>
                  </a:lnTo>
                  <a:lnTo>
                    <a:pt x="25" y="233"/>
                  </a:lnTo>
                  <a:lnTo>
                    <a:pt x="35" y="232"/>
                  </a:lnTo>
                  <a:lnTo>
                    <a:pt x="38" y="232"/>
                  </a:lnTo>
                  <a:lnTo>
                    <a:pt x="41" y="233"/>
                  </a:lnTo>
                  <a:lnTo>
                    <a:pt x="41" y="233"/>
                  </a:lnTo>
                  <a:lnTo>
                    <a:pt x="41" y="233"/>
                  </a:lnTo>
                  <a:lnTo>
                    <a:pt x="41" y="233"/>
                  </a:lnTo>
                  <a:lnTo>
                    <a:pt x="39" y="234"/>
                  </a:lnTo>
                  <a:lnTo>
                    <a:pt x="31" y="235"/>
                  </a:lnTo>
                  <a:lnTo>
                    <a:pt x="26" y="236"/>
                  </a:lnTo>
                  <a:lnTo>
                    <a:pt x="23" y="239"/>
                  </a:lnTo>
                  <a:lnTo>
                    <a:pt x="21" y="241"/>
                  </a:lnTo>
                  <a:lnTo>
                    <a:pt x="21" y="242"/>
                  </a:lnTo>
                  <a:lnTo>
                    <a:pt x="22" y="243"/>
                  </a:lnTo>
                  <a:lnTo>
                    <a:pt x="22" y="243"/>
                  </a:lnTo>
                  <a:lnTo>
                    <a:pt x="20" y="245"/>
                  </a:lnTo>
                  <a:lnTo>
                    <a:pt x="18" y="249"/>
                  </a:lnTo>
                  <a:lnTo>
                    <a:pt x="17" y="251"/>
                  </a:lnTo>
                  <a:lnTo>
                    <a:pt x="17" y="255"/>
                  </a:lnTo>
                  <a:lnTo>
                    <a:pt x="18" y="258"/>
                  </a:lnTo>
                  <a:lnTo>
                    <a:pt x="20" y="262"/>
                  </a:lnTo>
                  <a:lnTo>
                    <a:pt x="20" y="262"/>
                  </a:lnTo>
                  <a:lnTo>
                    <a:pt x="21" y="257"/>
                  </a:lnTo>
                  <a:lnTo>
                    <a:pt x="24" y="253"/>
                  </a:lnTo>
                  <a:lnTo>
                    <a:pt x="25" y="251"/>
                  </a:lnTo>
                  <a:lnTo>
                    <a:pt x="27" y="251"/>
                  </a:lnTo>
                  <a:lnTo>
                    <a:pt x="27" y="251"/>
                  </a:lnTo>
                  <a:lnTo>
                    <a:pt x="32" y="253"/>
                  </a:lnTo>
                  <a:lnTo>
                    <a:pt x="35" y="254"/>
                  </a:lnTo>
                  <a:lnTo>
                    <a:pt x="38" y="254"/>
                  </a:lnTo>
                  <a:lnTo>
                    <a:pt x="42" y="251"/>
                  </a:lnTo>
                  <a:lnTo>
                    <a:pt x="42" y="251"/>
                  </a:lnTo>
                  <a:lnTo>
                    <a:pt x="47" y="248"/>
                  </a:lnTo>
                  <a:lnTo>
                    <a:pt x="50" y="246"/>
                  </a:lnTo>
                  <a:lnTo>
                    <a:pt x="55" y="244"/>
                  </a:lnTo>
                  <a:lnTo>
                    <a:pt x="55" y="244"/>
                  </a:lnTo>
                  <a:lnTo>
                    <a:pt x="56" y="246"/>
                  </a:lnTo>
                  <a:lnTo>
                    <a:pt x="57" y="249"/>
                  </a:lnTo>
                  <a:lnTo>
                    <a:pt x="57" y="249"/>
                  </a:lnTo>
                  <a:lnTo>
                    <a:pt x="60" y="250"/>
                  </a:lnTo>
                  <a:lnTo>
                    <a:pt x="61" y="251"/>
                  </a:lnTo>
                  <a:lnTo>
                    <a:pt x="62" y="253"/>
                  </a:lnTo>
                  <a:lnTo>
                    <a:pt x="62" y="253"/>
                  </a:lnTo>
                  <a:lnTo>
                    <a:pt x="61" y="255"/>
                  </a:lnTo>
                  <a:lnTo>
                    <a:pt x="59" y="258"/>
                  </a:lnTo>
                  <a:lnTo>
                    <a:pt x="56" y="260"/>
                  </a:lnTo>
                  <a:lnTo>
                    <a:pt x="56" y="260"/>
                  </a:lnTo>
                  <a:lnTo>
                    <a:pt x="57" y="260"/>
                  </a:lnTo>
                  <a:lnTo>
                    <a:pt x="61" y="260"/>
                  </a:lnTo>
                  <a:lnTo>
                    <a:pt x="64" y="259"/>
                  </a:lnTo>
                  <a:lnTo>
                    <a:pt x="66" y="257"/>
                  </a:lnTo>
                  <a:lnTo>
                    <a:pt x="68" y="254"/>
                  </a:lnTo>
                  <a:lnTo>
                    <a:pt x="68" y="254"/>
                  </a:lnTo>
                  <a:lnTo>
                    <a:pt x="69" y="253"/>
                  </a:lnTo>
                  <a:lnTo>
                    <a:pt x="70" y="253"/>
                  </a:lnTo>
                  <a:lnTo>
                    <a:pt x="74" y="253"/>
                  </a:lnTo>
                  <a:lnTo>
                    <a:pt x="74" y="253"/>
                  </a:lnTo>
                  <a:lnTo>
                    <a:pt x="76" y="251"/>
                  </a:lnTo>
                  <a:lnTo>
                    <a:pt x="77" y="250"/>
                  </a:lnTo>
                  <a:lnTo>
                    <a:pt x="77" y="247"/>
                  </a:lnTo>
                  <a:lnTo>
                    <a:pt x="76" y="244"/>
                  </a:lnTo>
                  <a:lnTo>
                    <a:pt x="77" y="243"/>
                  </a:lnTo>
                  <a:lnTo>
                    <a:pt x="78" y="241"/>
                  </a:lnTo>
                  <a:lnTo>
                    <a:pt x="78" y="241"/>
                  </a:lnTo>
                  <a:lnTo>
                    <a:pt x="82" y="237"/>
                  </a:lnTo>
                  <a:lnTo>
                    <a:pt x="86" y="234"/>
                  </a:lnTo>
                  <a:lnTo>
                    <a:pt x="96" y="230"/>
                  </a:lnTo>
                  <a:lnTo>
                    <a:pt x="96" y="230"/>
                  </a:lnTo>
                  <a:lnTo>
                    <a:pt x="95" y="234"/>
                  </a:lnTo>
                  <a:lnTo>
                    <a:pt x="95" y="239"/>
                  </a:lnTo>
                  <a:lnTo>
                    <a:pt x="97" y="244"/>
                  </a:lnTo>
                  <a:lnTo>
                    <a:pt x="121" y="237"/>
                  </a:lnTo>
                  <a:lnTo>
                    <a:pt x="121" y="237"/>
                  </a:lnTo>
                  <a:lnTo>
                    <a:pt x="120" y="233"/>
                  </a:lnTo>
                  <a:lnTo>
                    <a:pt x="121" y="228"/>
                  </a:lnTo>
                  <a:lnTo>
                    <a:pt x="123" y="222"/>
                  </a:lnTo>
                  <a:lnTo>
                    <a:pt x="127" y="217"/>
                  </a:lnTo>
                  <a:lnTo>
                    <a:pt x="127" y="217"/>
                  </a:lnTo>
                  <a:lnTo>
                    <a:pt x="127" y="219"/>
                  </a:lnTo>
                  <a:lnTo>
                    <a:pt x="126" y="225"/>
                  </a:lnTo>
                  <a:lnTo>
                    <a:pt x="126" y="231"/>
                  </a:lnTo>
                  <a:lnTo>
                    <a:pt x="126" y="234"/>
                  </a:lnTo>
                  <a:lnTo>
                    <a:pt x="127" y="236"/>
                  </a:lnTo>
                  <a:lnTo>
                    <a:pt x="151" y="230"/>
                  </a:lnTo>
                  <a:lnTo>
                    <a:pt x="151" y="230"/>
                  </a:lnTo>
                  <a:lnTo>
                    <a:pt x="150" y="227"/>
                  </a:lnTo>
                  <a:lnTo>
                    <a:pt x="150" y="222"/>
                  </a:lnTo>
                  <a:lnTo>
                    <a:pt x="152" y="215"/>
                  </a:lnTo>
                  <a:lnTo>
                    <a:pt x="152" y="215"/>
                  </a:lnTo>
                  <a:lnTo>
                    <a:pt x="154" y="224"/>
                  </a:lnTo>
                  <a:lnTo>
                    <a:pt x="157" y="231"/>
                  </a:lnTo>
                  <a:lnTo>
                    <a:pt x="163" y="237"/>
                  </a:lnTo>
                  <a:lnTo>
                    <a:pt x="166" y="240"/>
                  </a:lnTo>
                  <a:lnTo>
                    <a:pt x="170" y="242"/>
                  </a:lnTo>
                  <a:lnTo>
                    <a:pt x="170" y="242"/>
                  </a:lnTo>
                  <a:lnTo>
                    <a:pt x="183" y="247"/>
                  </a:lnTo>
                  <a:lnTo>
                    <a:pt x="197" y="251"/>
                  </a:lnTo>
                  <a:lnTo>
                    <a:pt x="229" y="261"/>
                  </a:lnTo>
                  <a:lnTo>
                    <a:pt x="229" y="261"/>
                  </a:lnTo>
                  <a:lnTo>
                    <a:pt x="240" y="264"/>
                  </a:lnTo>
                  <a:lnTo>
                    <a:pt x="248" y="268"/>
                  </a:lnTo>
                  <a:lnTo>
                    <a:pt x="248" y="268"/>
                  </a:lnTo>
                  <a:lnTo>
                    <a:pt x="249" y="269"/>
                  </a:lnTo>
                  <a:lnTo>
                    <a:pt x="250" y="270"/>
                  </a:lnTo>
                  <a:lnTo>
                    <a:pt x="249" y="273"/>
                  </a:lnTo>
                  <a:lnTo>
                    <a:pt x="246" y="275"/>
                  </a:lnTo>
                  <a:lnTo>
                    <a:pt x="246" y="275"/>
                  </a:lnTo>
                  <a:lnTo>
                    <a:pt x="250" y="278"/>
                  </a:lnTo>
                  <a:lnTo>
                    <a:pt x="259" y="284"/>
                  </a:lnTo>
                  <a:lnTo>
                    <a:pt x="259" y="284"/>
                  </a:lnTo>
                  <a:lnTo>
                    <a:pt x="264" y="289"/>
                  </a:lnTo>
                  <a:lnTo>
                    <a:pt x="267" y="296"/>
                  </a:lnTo>
                  <a:lnTo>
                    <a:pt x="270" y="304"/>
                  </a:lnTo>
                  <a:lnTo>
                    <a:pt x="272" y="313"/>
                  </a:lnTo>
                  <a:lnTo>
                    <a:pt x="272" y="313"/>
                  </a:lnTo>
                  <a:lnTo>
                    <a:pt x="274" y="320"/>
                  </a:lnTo>
                  <a:lnTo>
                    <a:pt x="275" y="328"/>
                  </a:lnTo>
                  <a:lnTo>
                    <a:pt x="275" y="334"/>
                  </a:lnTo>
                  <a:lnTo>
                    <a:pt x="275" y="337"/>
                  </a:lnTo>
                  <a:lnTo>
                    <a:pt x="274" y="339"/>
                  </a:lnTo>
                  <a:lnTo>
                    <a:pt x="274" y="339"/>
                  </a:lnTo>
                  <a:lnTo>
                    <a:pt x="271" y="341"/>
                  </a:lnTo>
                  <a:lnTo>
                    <a:pt x="269" y="342"/>
                  </a:lnTo>
                  <a:lnTo>
                    <a:pt x="266" y="343"/>
                  </a:lnTo>
                  <a:lnTo>
                    <a:pt x="260" y="345"/>
                  </a:lnTo>
                  <a:lnTo>
                    <a:pt x="262" y="354"/>
                  </a:lnTo>
                  <a:lnTo>
                    <a:pt x="262" y="354"/>
                  </a:lnTo>
                  <a:lnTo>
                    <a:pt x="266" y="354"/>
                  </a:lnTo>
                  <a:lnTo>
                    <a:pt x="270" y="352"/>
                  </a:lnTo>
                  <a:lnTo>
                    <a:pt x="275" y="351"/>
                  </a:lnTo>
                  <a:lnTo>
                    <a:pt x="275" y="351"/>
                  </a:lnTo>
                  <a:lnTo>
                    <a:pt x="274" y="352"/>
                  </a:lnTo>
                  <a:lnTo>
                    <a:pt x="274" y="352"/>
                  </a:lnTo>
                  <a:lnTo>
                    <a:pt x="270" y="358"/>
                  </a:lnTo>
                  <a:lnTo>
                    <a:pt x="269" y="362"/>
                  </a:lnTo>
                  <a:lnTo>
                    <a:pt x="279" y="369"/>
                  </a:lnTo>
                  <a:lnTo>
                    <a:pt x="279" y="369"/>
                  </a:lnTo>
                  <a:lnTo>
                    <a:pt x="283" y="358"/>
                  </a:lnTo>
                  <a:lnTo>
                    <a:pt x="285" y="355"/>
                  </a:lnTo>
                  <a:lnTo>
                    <a:pt x="288" y="352"/>
                  </a:lnTo>
                  <a:lnTo>
                    <a:pt x="288" y="352"/>
                  </a:lnTo>
                  <a:lnTo>
                    <a:pt x="290" y="352"/>
                  </a:lnTo>
                  <a:lnTo>
                    <a:pt x="293" y="354"/>
                  </a:lnTo>
                  <a:lnTo>
                    <a:pt x="297" y="356"/>
                  </a:lnTo>
                  <a:lnTo>
                    <a:pt x="302" y="358"/>
                  </a:lnTo>
                  <a:lnTo>
                    <a:pt x="306" y="362"/>
                  </a:lnTo>
                  <a:lnTo>
                    <a:pt x="311" y="368"/>
                  </a:lnTo>
                  <a:lnTo>
                    <a:pt x="315" y="373"/>
                  </a:lnTo>
                  <a:lnTo>
                    <a:pt x="319" y="379"/>
                  </a:lnTo>
                  <a:lnTo>
                    <a:pt x="319" y="379"/>
                  </a:lnTo>
                  <a:lnTo>
                    <a:pt x="320" y="385"/>
                  </a:lnTo>
                  <a:lnTo>
                    <a:pt x="321" y="390"/>
                  </a:lnTo>
                  <a:lnTo>
                    <a:pt x="321" y="395"/>
                  </a:lnTo>
                  <a:lnTo>
                    <a:pt x="320" y="402"/>
                  </a:lnTo>
                  <a:lnTo>
                    <a:pt x="319" y="407"/>
                  </a:lnTo>
                  <a:lnTo>
                    <a:pt x="317" y="412"/>
                  </a:lnTo>
                  <a:lnTo>
                    <a:pt x="313" y="415"/>
                  </a:lnTo>
                  <a:lnTo>
                    <a:pt x="310" y="417"/>
                  </a:lnTo>
                  <a:lnTo>
                    <a:pt x="310" y="417"/>
                  </a:lnTo>
                  <a:lnTo>
                    <a:pt x="307" y="417"/>
                  </a:lnTo>
                  <a:lnTo>
                    <a:pt x="304" y="416"/>
                  </a:lnTo>
                  <a:lnTo>
                    <a:pt x="297" y="413"/>
                  </a:lnTo>
                  <a:lnTo>
                    <a:pt x="291" y="409"/>
                  </a:lnTo>
                  <a:lnTo>
                    <a:pt x="289" y="409"/>
                  </a:lnTo>
                  <a:lnTo>
                    <a:pt x="286" y="412"/>
                  </a:lnTo>
                  <a:lnTo>
                    <a:pt x="286" y="412"/>
                  </a:lnTo>
                  <a:lnTo>
                    <a:pt x="285" y="414"/>
                  </a:lnTo>
                  <a:lnTo>
                    <a:pt x="282" y="415"/>
                  </a:lnTo>
                  <a:lnTo>
                    <a:pt x="277" y="418"/>
                  </a:lnTo>
                  <a:lnTo>
                    <a:pt x="274" y="420"/>
                  </a:lnTo>
                  <a:lnTo>
                    <a:pt x="272" y="423"/>
                  </a:lnTo>
                  <a:lnTo>
                    <a:pt x="272" y="428"/>
                  </a:lnTo>
                  <a:lnTo>
                    <a:pt x="274" y="433"/>
                  </a:lnTo>
                  <a:lnTo>
                    <a:pt x="274" y="433"/>
                  </a:lnTo>
                  <a:lnTo>
                    <a:pt x="278" y="428"/>
                  </a:lnTo>
                  <a:lnTo>
                    <a:pt x="281" y="426"/>
                  </a:lnTo>
                  <a:lnTo>
                    <a:pt x="283" y="426"/>
                  </a:lnTo>
                  <a:lnTo>
                    <a:pt x="283" y="426"/>
                  </a:lnTo>
                  <a:lnTo>
                    <a:pt x="284" y="427"/>
                  </a:lnTo>
                  <a:lnTo>
                    <a:pt x="284" y="428"/>
                  </a:lnTo>
                  <a:lnTo>
                    <a:pt x="286" y="431"/>
                  </a:lnTo>
                  <a:lnTo>
                    <a:pt x="286" y="431"/>
                  </a:lnTo>
                  <a:lnTo>
                    <a:pt x="288" y="431"/>
                  </a:lnTo>
                  <a:lnTo>
                    <a:pt x="290" y="431"/>
                  </a:lnTo>
                  <a:lnTo>
                    <a:pt x="296" y="431"/>
                  </a:lnTo>
                  <a:lnTo>
                    <a:pt x="302" y="430"/>
                  </a:lnTo>
                  <a:lnTo>
                    <a:pt x="304" y="430"/>
                  </a:lnTo>
                  <a:lnTo>
                    <a:pt x="305" y="431"/>
                  </a:lnTo>
                  <a:lnTo>
                    <a:pt x="305" y="431"/>
                  </a:lnTo>
                  <a:lnTo>
                    <a:pt x="305" y="432"/>
                  </a:lnTo>
                  <a:lnTo>
                    <a:pt x="304" y="432"/>
                  </a:lnTo>
                  <a:lnTo>
                    <a:pt x="300" y="432"/>
                  </a:lnTo>
                  <a:lnTo>
                    <a:pt x="300" y="432"/>
                  </a:lnTo>
                  <a:lnTo>
                    <a:pt x="290" y="434"/>
                  </a:lnTo>
                  <a:lnTo>
                    <a:pt x="284" y="436"/>
                  </a:lnTo>
                  <a:lnTo>
                    <a:pt x="282" y="438"/>
                  </a:lnTo>
                  <a:lnTo>
                    <a:pt x="282" y="438"/>
                  </a:lnTo>
                  <a:lnTo>
                    <a:pt x="282" y="441"/>
                  </a:lnTo>
                  <a:lnTo>
                    <a:pt x="282" y="443"/>
                  </a:lnTo>
                  <a:lnTo>
                    <a:pt x="282" y="443"/>
                  </a:lnTo>
                  <a:lnTo>
                    <a:pt x="280" y="445"/>
                  </a:lnTo>
                  <a:lnTo>
                    <a:pt x="277" y="447"/>
                  </a:lnTo>
                  <a:lnTo>
                    <a:pt x="275" y="451"/>
                  </a:lnTo>
                  <a:lnTo>
                    <a:pt x="274" y="454"/>
                  </a:lnTo>
                  <a:lnTo>
                    <a:pt x="274" y="457"/>
                  </a:lnTo>
                  <a:lnTo>
                    <a:pt x="274" y="457"/>
                  </a:lnTo>
                  <a:lnTo>
                    <a:pt x="275" y="461"/>
                  </a:lnTo>
                  <a:lnTo>
                    <a:pt x="277" y="463"/>
                  </a:lnTo>
                  <a:lnTo>
                    <a:pt x="280" y="466"/>
                  </a:lnTo>
                  <a:lnTo>
                    <a:pt x="280" y="466"/>
                  </a:lnTo>
                  <a:lnTo>
                    <a:pt x="280" y="464"/>
                  </a:lnTo>
                  <a:lnTo>
                    <a:pt x="280" y="461"/>
                  </a:lnTo>
                  <a:lnTo>
                    <a:pt x="281" y="457"/>
                  </a:lnTo>
                  <a:lnTo>
                    <a:pt x="282" y="455"/>
                  </a:lnTo>
                  <a:lnTo>
                    <a:pt x="284" y="455"/>
                  </a:lnTo>
                  <a:lnTo>
                    <a:pt x="284" y="455"/>
                  </a:lnTo>
                  <a:lnTo>
                    <a:pt x="285" y="455"/>
                  </a:lnTo>
                  <a:lnTo>
                    <a:pt x="286" y="456"/>
                  </a:lnTo>
                  <a:lnTo>
                    <a:pt x="289" y="458"/>
                  </a:lnTo>
                  <a:lnTo>
                    <a:pt x="291" y="458"/>
                  </a:lnTo>
                  <a:lnTo>
                    <a:pt x="291" y="458"/>
                  </a:lnTo>
                  <a:lnTo>
                    <a:pt x="293" y="458"/>
                  </a:lnTo>
                  <a:lnTo>
                    <a:pt x="296" y="456"/>
                  </a:lnTo>
                  <a:lnTo>
                    <a:pt x="303" y="449"/>
                  </a:lnTo>
                  <a:lnTo>
                    <a:pt x="309" y="444"/>
                  </a:lnTo>
                  <a:lnTo>
                    <a:pt x="311" y="442"/>
                  </a:lnTo>
                  <a:lnTo>
                    <a:pt x="313" y="442"/>
                  </a:lnTo>
                  <a:lnTo>
                    <a:pt x="313" y="442"/>
                  </a:lnTo>
                  <a:lnTo>
                    <a:pt x="313" y="443"/>
                  </a:lnTo>
                  <a:lnTo>
                    <a:pt x="312" y="444"/>
                  </a:lnTo>
                  <a:lnTo>
                    <a:pt x="309" y="447"/>
                  </a:lnTo>
                  <a:lnTo>
                    <a:pt x="305" y="451"/>
                  </a:lnTo>
                  <a:lnTo>
                    <a:pt x="303" y="454"/>
                  </a:lnTo>
                  <a:lnTo>
                    <a:pt x="302" y="457"/>
                  </a:lnTo>
                  <a:lnTo>
                    <a:pt x="302" y="457"/>
                  </a:lnTo>
                  <a:lnTo>
                    <a:pt x="303" y="460"/>
                  </a:lnTo>
                  <a:lnTo>
                    <a:pt x="304" y="462"/>
                  </a:lnTo>
                  <a:lnTo>
                    <a:pt x="306" y="464"/>
                  </a:lnTo>
                  <a:lnTo>
                    <a:pt x="307" y="466"/>
                  </a:lnTo>
                  <a:lnTo>
                    <a:pt x="307" y="466"/>
                  </a:lnTo>
                  <a:lnTo>
                    <a:pt x="308" y="470"/>
                  </a:lnTo>
                  <a:lnTo>
                    <a:pt x="309" y="472"/>
                  </a:lnTo>
                  <a:lnTo>
                    <a:pt x="312" y="474"/>
                  </a:lnTo>
                  <a:lnTo>
                    <a:pt x="315" y="475"/>
                  </a:lnTo>
                  <a:lnTo>
                    <a:pt x="322" y="477"/>
                  </a:lnTo>
                  <a:lnTo>
                    <a:pt x="325" y="477"/>
                  </a:lnTo>
                  <a:lnTo>
                    <a:pt x="325" y="477"/>
                  </a:lnTo>
                  <a:lnTo>
                    <a:pt x="324" y="475"/>
                  </a:lnTo>
                  <a:lnTo>
                    <a:pt x="321" y="472"/>
                  </a:lnTo>
                  <a:lnTo>
                    <a:pt x="318" y="467"/>
                  </a:lnTo>
                  <a:lnTo>
                    <a:pt x="317" y="466"/>
                  </a:lnTo>
                  <a:lnTo>
                    <a:pt x="318" y="464"/>
                  </a:lnTo>
                  <a:lnTo>
                    <a:pt x="318" y="464"/>
                  </a:lnTo>
                  <a:lnTo>
                    <a:pt x="319" y="464"/>
                  </a:lnTo>
                  <a:lnTo>
                    <a:pt x="321" y="464"/>
                  </a:lnTo>
                  <a:lnTo>
                    <a:pt x="323" y="464"/>
                  </a:lnTo>
                  <a:lnTo>
                    <a:pt x="325" y="464"/>
                  </a:lnTo>
                  <a:lnTo>
                    <a:pt x="325" y="464"/>
                  </a:lnTo>
                  <a:lnTo>
                    <a:pt x="325" y="461"/>
                  </a:lnTo>
                  <a:lnTo>
                    <a:pt x="325" y="456"/>
                  </a:lnTo>
                  <a:lnTo>
                    <a:pt x="325" y="451"/>
                  </a:lnTo>
                  <a:lnTo>
                    <a:pt x="326" y="447"/>
                  </a:lnTo>
                  <a:lnTo>
                    <a:pt x="329" y="443"/>
                  </a:lnTo>
                  <a:lnTo>
                    <a:pt x="334" y="437"/>
                  </a:lnTo>
                  <a:lnTo>
                    <a:pt x="334" y="437"/>
                  </a:lnTo>
                  <a:lnTo>
                    <a:pt x="336" y="441"/>
                  </a:lnTo>
                  <a:lnTo>
                    <a:pt x="338" y="442"/>
                  </a:lnTo>
                  <a:lnTo>
                    <a:pt x="342" y="444"/>
                  </a:lnTo>
                  <a:lnTo>
                    <a:pt x="342" y="444"/>
                  </a:lnTo>
                  <a:lnTo>
                    <a:pt x="343" y="444"/>
                  </a:lnTo>
                  <a:lnTo>
                    <a:pt x="345" y="445"/>
                  </a:lnTo>
                  <a:lnTo>
                    <a:pt x="345" y="449"/>
                  </a:lnTo>
                  <a:lnTo>
                    <a:pt x="345" y="455"/>
                  </a:lnTo>
                  <a:lnTo>
                    <a:pt x="345" y="455"/>
                  </a:lnTo>
                  <a:lnTo>
                    <a:pt x="346" y="454"/>
                  </a:lnTo>
                  <a:lnTo>
                    <a:pt x="348" y="450"/>
                  </a:lnTo>
                  <a:lnTo>
                    <a:pt x="350" y="445"/>
                  </a:lnTo>
                  <a:lnTo>
                    <a:pt x="350" y="440"/>
                  </a:lnTo>
                  <a:lnTo>
                    <a:pt x="350" y="440"/>
                  </a:lnTo>
                  <a:lnTo>
                    <a:pt x="352" y="437"/>
                  </a:lnTo>
                  <a:lnTo>
                    <a:pt x="354" y="434"/>
                  </a:lnTo>
                  <a:lnTo>
                    <a:pt x="354" y="434"/>
                  </a:lnTo>
                  <a:lnTo>
                    <a:pt x="354" y="431"/>
                  </a:lnTo>
                  <a:lnTo>
                    <a:pt x="354" y="430"/>
                  </a:lnTo>
                  <a:lnTo>
                    <a:pt x="351" y="427"/>
                  </a:lnTo>
                  <a:lnTo>
                    <a:pt x="350" y="424"/>
                  </a:lnTo>
                  <a:lnTo>
                    <a:pt x="348" y="421"/>
                  </a:lnTo>
                  <a:lnTo>
                    <a:pt x="348" y="417"/>
                  </a:lnTo>
                  <a:lnTo>
                    <a:pt x="348" y="409"/>
                  </a:lnTo>
                  <a:lnTo>
                    <a:pt x="348" y="409"/>
                  </a:lnTo>
                  <a:lnTo>
                    <a:pt x="347" y="407"/>
                  </a:lnTo>
                  <a:lnTo>
                    <a:pt x="347" y="406"/>
                  </a:lnTo>
                  <a:lnTo>
                    <a:pt x="343" y="404"/>
                  </a:lnTo>
                  <a:lnTo>
                    <a:pt x="343" y="404"/>
                  </a:lnTo>
                  <a:lnTo>
                    <a:pt x="341" y="401"/>
                  </a:lnTo>
                  <a:lnTo>
                    <a:pt x="341" y="400"/>
                  </a:lnTo>
                  <a:lnTo>
                    <a:pt x="342" y="400"/>
                  </a:lnTo>
                  <a:lnTo>
                    <a:pt x="342" y="400"/>
                  </a:lnTo>
                  <a:lnTo>
                    <a:pt x="347" y="401"/>
                  </a:lnTo>
                  <a:lnTo>
                    <a:pt x="350" y="401"/>
                  </a:lnTo>
                  <a:lnTo>
                    <a:pt x="354" y="400"/>
                  </a:lnTo>
                  <a:lnTo>
                    <a:pt x="354" y="400"/>
                  </a:lnTo>
                  <a:lnTo>
                    <a:pt x="355" y="388"/>
                  </a:lnTo>
                  <a:lnTo>
                    <a:pt x="355" y="380"/>
                  </a:lnTo>
                  <a:lnTo>
                    <a:pt x="355" y="377"/>
                  </a:lnTo>
                  <a:lnTo>
                    <a:pt x="355" y="377"/>
                  </a:lnTo>
                  <a:lnTo>
                    <a:pt x="350" y="377"/>
                  </a:lnTo>
                  <a:lnTo>
                    <a:pt x="347" y="376"/>
                  </a:lnTo>
                  <a:lnTo>
                    <a:pt x="343" y="375"/>
                  </a:lnTo>
                  <a:lnTo>
                    <a:pt x="342" y="373"/>
                  </a:lnTo>
                  <a:lnTo>
                    <a:pt x="342" y="373"/>
                  </a:lnTo>
                  <a:lnTo>
                    <a:pt x="346" y="373"/>
                  </a:lnTo>
                  <a:lnTo>
                    <a:pt x="350" y="373"/>
                  </a:lnTo>
                  <a:lnTo>
                    <a:pt x="353" y="373"/>
                  </a:lnTo>
                  <a:lnTo>
                    <a:pt x="355" y="372"/>
                  </a:lnTo>
                  <a:lnTo>
                    <a:pt x="355" y="372"/>
                  </a:lnTo>
                  <a:lnTo>
                    <a:pt x="355" y="360"/>
                  </a:lnTo>
                  <a:lnTo>
                    <a:pt x="354" y="352"/>
                  </a:lnTo>
                  <a:lnTo>
                    <a:pt x="353" y="350"/>
                  </a:lnTo>
                  <a:lnTo>
                    <a:pt x="353" y="349"/>
                  </a:lnTo>
                  <a:lnTo>
                    <a:pt x="353" y="349"/>
                  </a:lnTo>
                  <a:lnTo>
                    <a:pt x="349" y="350"/>
                  </a:lnTo>
                  <a:lnTo>
                    <a:pt x="346" y="350"/>
                  </a:lnTo>
                  <a:lnTo>
                    <a:pt x="342" y="349"/>
                  </a:lnTo>
                  <a:lnTo>
                    <a:pt x="339" y="348"/>
                  </a:lnTo>
                  <a:lnTo>
                    <a:pt x="339" y="348"/>
                  </a:lnTo>
                  <a:lnTo>
                    <a:pt x="337" y="347"/>
                  </a:lnTo>
                  <a:lnTo>
                    <a:pt x="337" y="345"/>
                  </a:lnTo>
                  <a:lnTo>
                    <a:pt x="337" y="342"/>
                  </a:lnTo>
                  <a:lnTo>
                    <a:pt x="336" y="340"/>
                  </a:lnTo>
                  <a:lnTo>
                    <a:pt x="336" y="339"/>
                  </a:lnTo>
                  <a:lnTo>
                    <a:pt x="334" y="337"/>
                  </a:lnTo>
                  <a:lnTo>
                    <a:pt x="334" y="337"/>
                  </a:lnTo>
                  <a:lnTo>
                    <a:pt x="327" y="335"/>
                  </a:lnTo>
                  <a:lnTo>
                    <a:pt x="322" y="332"/>
                  </a:lnTo>
                  <a:lnTo>
                    <a:pt x="318" y="329"/>
                  </a:lnTo>
                  <a:lnTo>
                    <a:pt x="315" y="327"/>
                  </a:lnTo>
                  <a:lnTo>
                    <a:pt x="315" y="327"/>
                  </a:lnTo>
                  <a:lnTo>
                    <a:pt x="313" y="323"/>
                  </a:lnTo>
                  <a:lnTo>
                    <a:pt x="313" y="320"/>
                  </a:lnTo>
                  <a:lnTo>
                    <a:pt x="313" y="318"/>
                  </a:lnTo>
                  <a:lnTo>
                    <a:pt x="313" y="318"/>
                  </a:lnTo>
                  <a:lnTo>
                    <a:pt x="319" y="320"/>
                  </a:lnTo>
                  <a:lnTo>
                    <a:pt x="321" y="320"/>
                  </a:lnTo>
                  <a:lnTo>
                    <a:pt x="324" y="320"/>
                  </a:lnTo>
                  <a:lnTo>
                    <a:pt x="325" y="302"/>
                  </a:lnTo>
                  <a:lnTo>
                    <a:pt x="325" y="302"/>
                  </a:lnTo>
                  <a:lnTo>
                    <a:pt x="323" y="302"/>
                  </a:lnTo>
                  <a:lnTo>
                    <a:pt x="319" y="301"/>
                  </a:lnTo>
                  <a:lnTo>
                    <a:pt x="319" y="301"/>
                  </a:lnTo>
                  <a:lnTo>
                    <a:pt x="317" y="299"/>
                  </a:lnTo>
                  <a:lnTo>
                    <a:pt x="314" y="297"/>
                  </a:lnTo>
                  <a:lnTo>
                    <a:pt x="313" y="294"/>
                  </a:lnTo>
                  <a:lnTo>
                    <a:pt x="313" y="294"/>
                  </a:lnTo>
                  <a:lnTo>
                    <a:pt x="314" y="296"/>
                  </a:lnTo>
                  <a:lnTo>
                    <a:pt x="320" y="297"/>
                  </a:lnTo>
                  <a:lnTo>
                    <a:pt x="320" y="297"/>
                  </a:lnTo>
                  <a:lnTo>
                    <a:pt x="324" y="297"/>
                  </a:lnTo>
                  <a:lnTo>
                    <a:pt x="326" y="296"/>
                  </a:lnTo>
                  <a:lnTo>
                    <a:pt x="328" y="276"/>
                  </a:lnTo>
                  <a:lnTo>
                    <a:pt x="328" y="276"/>
                  </a:lnTo>
                  <a:lnTo>
                    <a:pt x="325" y="276"/>
                  </a:lnTo>
                  <a:lnTo>
                    <a:pt x="322" y="276"/>
                  </a:lnTo>
                  <a:lnTo>
                    <a:pt x="319" y="274"/>
                  </a:lnTo>
                  <a:lnTo>
                    <a:pt x="318" y="271"/>
                  </a:lnTo>
                  <a:lnTo>
                    <a:pt x="318" y="270"/>
                  </a:lnTo>
                  <a:lnTo>
                    <a:pt x="318" y="270"/>
                  </a:lnTo>
                  <a:lnTo>
                    <a:pt x="325" y="268"/>
                  </a:lnTo>
                  <a:lnTo>
                    <a:pt x="332" y="264"/>
                  </a:lnTo>
                  <a:lnTo>
                    <a:pt x="337" y="260"/>
                  </a:lnTo>
                  <a:lnTo>
                    <a:pt x="341" y="256"/>
                  </a:lnTo>
                  <a:lnTo>
                    <a:pt x="346" y="250"/>
                  </a:lnTo>
                  <a:lnTo>
                    <a:pt x="349" y="244"/>
                  </a:lnTo>
                  <a:lnTo>
                    <a:pt x="352" y="239"/>
                  </a:lnTo>
                  <a:lnTo>
                    <a:pt x="353" y="232"/>
                  </a:lnTo>
                  <a:lnTo>
                    <a:pt x="353" y="232"/>
                  </a:lnTo>
                  <a:lnTo>
                    <a:pt x="359" y="234"/>
                  </a:lnTo>
                  <a:lnTo>
                    <a:pt x="361" y="234"/>
                  </a:lnTo>
                  <a:lnTo>
                    <a:pt x="364" y="234"/>
                  </a:lnTo>
                  <a:lnTo>
                    <a:pt x="364" y="234"/>
                  </a:lnTo>
                  <a:lnTo>
                    <a:pt x="365" y="227"/>
                  </a:lnTo>
                  <a:lnTo>
                    <a:pt x="365" y="218"/>
                  </a:lnTo>
                  <a:lnTo>
                    <a:pt x="365" y="218"/>
                  </a:lnTo>
                  <a:lnTo>
                    <a:pt x="360" y="217"/>
                  </a:lnTo>
                  <a:lnTo>
                    <a:pt x="357" y="216"/>
                  </a:lnTo>
                  <a:lnTo>
                    <a:pt x="355" y="213"/>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1" name="Freeform 45"/>
            <p:cNvSpPr>
              <a:spLocks/>
            </p:cNvSpPr>
            <p:nvPr userDrawn="1"/>
          </p:nvSpPr>
          <p:spPr bwMode="auto">
            <a:xfrm>
              <a:off x="4518" y="2652"/>
              <a:ext cx="207" cy="53"/>
            </a:xfrm>
            <a:custGeom>
              <a:avLst/>
              <a:gdLst>
                <a:gd name="T0" fmla="*/ 0 w 207"/>
                <a:gd name="T1" fmla="*/ 20 h 53"/>
                <a:gd name="T2" fmla="*/ 0 w 207"/>
                <a:gd name="T3" fmla="*/ 20 h 53"/>
                <a:gd name="T4" fmla="*/ 13 w 207"/>
                <a:gd name="T5" fmla="*/ 29 h 53"/>
                <a:gd name="T6" fmla="*/ 24 w 207"/>
                <a:gd name="T7" fmla="*/ 35 h 53"/>
                <a:gd name="T8" fmla="*/ 24 w 207"/>
                <a:gd name="T9" fmla="*/ 35 h 53"/>
                <a:gd name="T10" fmla="*/ 42 w 207"/>
                <a:gd name="T11" fmla="*/ 43 h 53"/>
                <a:gd name="T12" fmla="*/ 54 w 207"/>
                <a:gd name="T13" fmla="*/ 46 h 53"/>
                <a:gd name="T14" fmla="*/ 67 w 207"/>
                <a:gd name="T15" fmla="*/ 49 h 53"/>
                <a:gd name="T16" fmla="*/ 82 w 207"/>
                <a:gd name="T17" fmla="*/ 51 h 53"/>
                <a:gd name="T18" fmla="*/ 98 w 207"/>
                <a:gd name="T19" fmla="*/ 53 h 53"/>
                <a:gd name="T20" fmla="*/ 115 w 207"/>
                <a:gd name="T21" fmla="*/ 53 h 53"/>
                <a:gd name="T22" fmla="*/ 134 w 207"/>
                <a:gd name="T23" fmla="*/ 53 h 53"/>
                <a:gd name="T24" fmla="*/ 134 w 207"/>
                <a:gd name="T25" fmla="*/ 53 h 53"/>
                <a:gd name="T26" fmla="*/ 151 w 207"/>
                <a:gd name="T27" fmla="*/ 50 h 53"/>
                <a:gd name="T28" fmla="*/ 166 w 207"/>
                <a:gd name="T29" fmla="*/ 48 h 53"/>
                <a:gd name="T30" fmla="*/ 179 w 207"/>
                <a:gd name="T31" fmla="*/ 44 h 53"/>
                <a:gd name="T32" fmla="*/ 189 w 207"/>
                <a:gd name="T33" fmla="*/ 41 h 53"/>
                <a:gd name="T34" fmla="*/ 203 w 207"/>
                <a:gd name="T35" fmla="*/ 34 h 53"/>
                <a:gd name="T36" fmla="*/ 207 w 207"/>
                <a:gd name="T37" fmla="*/ 31 h 53"/>
                <a:gd name="T38" fmla="*/ 207 w 207"/>
                <a:gd name="T39" fmla="*/ 31 h 53"/>
                <a:gd name="T40" fmla="*/ 200 w 207"/>
                <a:gd name="T41" fmla="*/ 29 h 53"/>
                <a:gd name="T42" fmla="*/ 195 w 207"/>
                <a:gd name="T43" fmla="*/ 26 h 53"/>
                <a:gd name="T44" fmla="*/ 186 w 207"/>
                <a:gd name="T45" fmla="*/ 18 h 53"/>
                <a:gd name="T46" fmla="*/ 186 w 207"/>
                <a:gd name="T47" fmla="*/ 18 h 53"/>
                <a:gd name="T48" fmla="*/ 185 w 207"/>
                <a:gd name="T49" fmla="*/ 22 h 53"/>
                <a:gd name="T50" fmla="*/ 185 w 207"/>
                <a:gd name="T51" fmla="*/ 22 h 53"/>
                <a:gd name="T52" fmla="*/ 184 w 207"/>
                <a:gd name="T53" fmla="*/ 30 h 53"/>
                <a:gd name="T54" fmla="*/ 184 w 207"/>
                <a:gd name="T55" fmla="*/ 30 h 53"/>
                <a:gd name="T56" fmla="*/ 180 w 207"/>
                <a:gd name="T57" fmla="*/ 29 h 53"/>
                <a:gd name="T58" fmla="*/ 180 w 207"/>
                <a:gd name="T59" fmla="*/ 29 h 53"/>
                <a:gd name="T60" fmla="*/ 177 w 207"/>
                <a:gd name="T61" fmla="*/ 27 h 53"/>
                <a:gd name="T62" fmla="*/ 173 w 207"/>
                <a:gd name="T63" fmla="*/ 23 h 53"/>
                <a:gd name="T64" fmla="*/ 171 w 207"/>
                <a:gd name="T65" fmla="*/ 19 h 53"/>
                <a:gd name="T66" fmla="*/ 170 w 207"/>
                <a:gd name="T67" fmla="*/ 14 h 53"/>
                <a:gd name="T68" fmla="*/ 170 w 207"/>
                <a:gd name="T69" fmla="*/ 14 h 53"/>
                <a:gd name="T70" fmla="*/ 170 w 207"/>
                <a:gd name="T71" fmla="*/ 13 h 53"/>
                <a:gd name="T72" fmla="*/ 170 w 207"/>
                <a:gd name="T73" fmla="*/ 13 h 53"/>
                <a:gd name="T74" fmla="*/ 161 w 207"/>
                <a:gd name="T75" fmla="*/ 16 h 53"/>
                <a:gd name="T76" fmla="*/ 150 w 207"/>
                <a:gd name="T77" fmla="*/ 19 h 53"/>
                <a:gd name="T78" fmla="*/ 136 w 207"/>
                <a:gd name="T79" fmla="*/ 22 h 53"/>
                <a:gd name="T80" fmla="*/ 122 w 207"/>
                <a:gd name="T81" fmla="*/ 23 h 53"/>
                <a:gd name="T82" fmla="*/ 122 w 207"/>
                <a:gd name="T83" fmla="*/ 23 h 53"/>
                <a:gd name="T84" fmla="*/ 96 w 207"/>
                <a:gd name="T85" fmla="*/ 22 h 53"/>
                <a:gd name="T86" fmla="*/ 83 w 207"/>
                <a:gd name="T87" fmla="*/ 21 h 53"/>
                <a:gd name="T88" fmla="*/ 70 w 207"/>
                <a:gd name="T89" fmla="*/ 19 h 53"/>
                <a:gd name="T90" fmla="*/ 57 w 207"/>
                <a:gd name="T91" fmla="*/ 17 h 53"/>
                <a:gd name="T92" fmla="*/ 44 w 207"/>
                <a:gd name="T93" fmla="*/ 13 h 53"/>
                <a:gd name="T94" fmla="*/ 32 w 207"/>
                <a:gd name="T95" fmla="*/ 9 h 53"/>
                <a:gd name="T96" fmla="*/ 20 w 207"/>
                <a:gd name="T97" fmla="*/ 4 h 53"/>
                <a:gd name="T98" fmla="*/ 20 w 207"/>
                <a:gd name="T99" fmla="*/ 4 h 53"/>
                <a:gd name="T100" fmla="*/ 10 w 207"/>
                <a:gd name="T101" fmla="*/ 0 h 53"/>
                <a:gd name="T102" fmla="*/ 10 w 207"/>
                <a:gd name="T103" fmla="*/ 0 h 53"/>
                <a:gd name="T104" fmla="*/ 10 w 207"/>
                <a:gd name="T105" fmla="*/ 1 h 53"/>
                <a:gd name="T106" fmla="*/ 10 w 207"/>
                <a:gd name="T107" fmla="*/ 3 h 53"/>
                <a:gd name="T108" fmla="*/ 11 w 207"/>
                <a:gd name="T109" fmla="*/ 8 h 53"/>
                <a:gd name="T110" fmla="*/ 17 w 207"/>
                <a:gd name="T111" fmla="*/ 15 h 53"/>
                <a:gd name="T112" fmla="*/ 17 w 207"/>
                <a:gd name="T113" fmla="*/ 15 h 53"/>
                <a:gd name="T114" fmla="*/ 11 w 207"/>
                <a:gd name="T115" fmla="*/ 14 h 53"/>
                <a:gd name="T116" fmla="*/ 6 w 207"/>
                <a:gd name="T117" fmla="*/ 16 h 53"/>
                <a:gd name="T118" fmla="*/ 6 w 207"/>
                <a:gd name="T119" fmla="*/ 16 h 53"/>
                <a:gd name="T120" fmla="*/ 3 w 207"/>
                <a:gd name="T121" fmla="*/ 18 h 53"/>
                <a:gd name="T122" fmla="*/ 0 w 207"/>
                <a:gd name="T123"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7" h="53">
                  <a:moveTo>
                    <a:pt x="0" y="20"/>
                  </a:moveTo>
                  <a:lnTo>
                    <a:pt x="0" y="20"/>
                  </a:lnTo>
                  <a:lnTo>
                    <a:pt x="13" y="29"/>
                  </a:lnTo>
                  <a:lnTo>
                    <a:pt x="24" y="35"/>
                  </a:lnTo>
                  <a:lnTo>
                    <a:pt x="24" y="35"/>
                  </a:lnTo>
                  <a:lnTo>
                    <a:pt x="42" y="43"/>
                  </a:lnTo>
                  <a:lnTo>
                    <a:pt x="54" y="46"/>
                  </a:lnTo>
                  <a:lnTo>
                    <a:pt x="67" y="49"/>
                  </a:lnTo>
                  <a:lnTo>
                    <a:pt x="82" y="51"/>
                  </a:lnTo>
                  <a:lnTo>
                    <a:pt x="98" y="53"/>
                  </a:lnTo>
                  <a:lnTo>
                    <a:pt x="115" y="53"/>
                  </a:lnTo>
                  <a:lnTo>
                    <a:pt x="134" y="53"/>
                  </a:lnTo>
                  <a:lnTo>
                    <a:pt x="134" y="53"/>
                  </a:lnTo>
                  <a:lnTo>
                    <a:pt x="151" y="50"/>
                  </a:lnTo>
                  <a:lnTo>
                    <a:pt x="166" y="48"/>
                  </a:lnTo>
                  <a:lnTo>
                    <a:pt x="179" y="44"/>
                  </a:lnTo>
                  <a:lnTo>
                    <a:pt x="189" y="41"/>
                  </a:lnTo>
                  <a:lnTo>
                    <a:pt x="203" y="34"/>
                  </a:lnTo>
                  <a:lnTo>
                    <a:pt x="207" y="31"/>
                  </a:lnTo>
                  <a:lnTo>
                    <a:pt x="207" y="31"/>
                  </a:lnTo>
                  <a:lnTo>
                    <a:pt x="200" y="29"/>
                  </a:lnTo>
                  <a:lnTo>
                    <a:pt x="195" y="26"/>
                  </a:lnTo>
                  <a:lnTo>
                    <a:pt x="186" y="18"/>
                  </a:lnTo>
                  <a:lnTo>
                    <a:pt x="186" y="18"/>
                  </a:lnTo>
                  <a:lnTo>
                    <a:pt x="185" y="22"/>
                  </a:lnTo>
                  <a:lnTo>
                    <a:pt x="185" y="22"/>
                  </a:lnTo>
                  <a:lnTo>
                    <a:pt x="184" y="30"/>
                  </a:lnTo>
                  <a:lnTo>
                    <a:pt x="184" y="30"/>
                  </a:lnTo>
                  <a:lnTo>
                    <a:pt x="180" y="29"/>
                  </a:lnTo>
                  <a:lnTo>
                    <a:pt x="180" y="29"/>
                  </a:lnTo>
                  <a:lnTo>
                    <a:pt x="177" y="27"/>
                  </a:lnTo>
                  <a:lnTo>
                    <a:pt x="173" y="23"/>
                  </a:lnTo>
                  <a:lnTo>
                    <a:pt x="171" y="19"/>
                  </a:lnTo>
                  <a:lnTo>
                    <a:pt x="170" y="14"/>
                  </a:lnTo>
                  <a:lnTo>
                    <a:pt x="170" y="14"/>
                  </a:lnTo>
                  <a:lnTo>
                    <a:pt x="170" y="13"/>
                  </a:lnTo>
                  <a:lnTo>
                    <a:pt x="170" y="13"/>
                  </a:lnTo>
                  <a:lnTo>
                    <a:pt x="161" y="16"/>
                  </a:lnTo>
                  <a:lnTo>
                    <a:pt x="150" y="19"/>
                  </a:lnTo>
                  <a:lnTo>
                    <a:pt x="136" y="22"/>
                  </a:lnTo>
                  <a:lnTo>
                    <a:pt x="122" y="23"/>
                  </a:lnTo>
                  <a:lnTo>
                    <a:pt x="122" y="23"/>
                  </a:lnTo>
                  <a:lnTo>
                    <a:pt x="96" y="22"/>
                  </a:lnTo>
                  <a:lnTo>
                    <a:pt x="83" y="21"/>
                  </a:lnTo>
                  <a:lnTo>
                    <a:pt x="70" y="19"/>
                  </a:lnTo>
                  <a:lnTo>
                    <a:pt x="57" y="17"/>
                  </a:lnTo>
                  <a:lnTo>
                    <a:pt x="44" y="13"/>
                  </a:lnTo>
                  <a:lnTo>
                    <a:pt x="32" y="9"/>
                  </a:lnTo>
                  <a:lnTo>
                    <a:pt x="20" y="4"/>
                  </a:lnTo>
                  <a:lnTo>
                    <a:pt x="20" y="4"/>
                  </a:lnTo>
                  <a:lnTo>
                    <a:pt x="10" y="0"/>
                  </a:lnTo>
                  <a:lnTo>
                    <a:pt x="10" y="0"/>
                  </a:lnTo>
                  <a:lnTo>
                    <a:pt x="10" y="1"/>
                  </a:lnTo>
                  <a:lnTo>
                    <a:pt x="10" y="3"/>
                  </a:lnTo>
                  <a:lnTo>
                    <a:pt x="11" y="8"/>
                  </a:lnTo>
                  <a:lnTo>
                    <a:pt x="17" y="15"/>
                  </a:lnTo>
                  <a:lnTo>
                    <a:pt x="17" y="15"/>
                  </a:lnTo>
                  <a:lnTo>
                    <a:pt x="11" y="14"/>
                  </a:lnTo>
                  <a:lnTo>
                    <a:pt x="6" y="16"/>
                  </a:lnTo>
                  <a:lnTo>
                    <a:pt x="6" y="16"/>
                  </a:lnTo>
                  <a:lnTo>
                    <a:pt x="3" y="18"/>
                  </a:lnTo>
                  <a:lnTo>
                    <a:pt x="0" y="2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2" name="Freeform 46"/>
            <p:cNvSpPr>
              <a:spLocks/>
            </p:cNvSpPr>
            <p:nvPr userDrawn="1"/>
          </p:nvSpPr>
          <p:spPr bwMode="auto">
            <a:xfrm>
              <a:off x="4473" y="2479"/>
              <a:ext cx="210" cy="149"/>
            </a:xfrm>
            <a:custGeom>
              <a:avLst/>
              <a:gdLst>
                <a:gd name="T0" fmla="*/ 192 w 210"/>
                <a:gd name="T1" fmla="*/ 12 h 149"/>
                <a:gd name="T2" fmla="*/ 188 w 210"/>
                <a:gd name="T3" fmla="*/ 2 h 149"/>
                <a:gd name="T4" fmla="*/ 183 w 210"/>
                <a:gd name="T5" fmla="*/ 0 h 149"/>
                <a:gd name="T6" fmla="*/ 134 w 210"/>
                <a:gd name="T7" fmla="*/ 23 h 149"/>
                <a:gd name="T8" fmla="*/ 122 w 210"/>
                <a:gd name="T9" fmla="*/ 31 h 149"/>
                <a:gd name="T10" fmla="*/ 103 w 210"/>
                <a:gd name="T11" fmla="*/ 31 h 149"/>
                <a:gd name="T12" fmla="*/ 107 w 210"/>
                <a:gd name="T13" fmla="*/ 43 h 149"/>
                <a:gd name="T14" fmla="*/ 101 w 210"/>
                <a:gd name="T15" fmla="*/ 47 h 149"/>
                <a:gd name="T16" fmla="*/ 107 w 210"/>
                <a:gd name="T17" fmla="*/ 55 h 149"/>
                <a:gd name="T18" fmla="*/ 116 w 210"/>
                <a:gd name="T19" fmla="*/ 53 h 149"/>
                <a:gd name="T20" fmla="*/ 111 w 210"/>
                <a:gd name="T21" fmla="*/ 67 h 149"/>
                <a:gd name="T22" fmla="*/ 85 w 210"/>
                <a:gd name="T23" fmla="*/ 86 h 149"/>
                <a:gd name="T24" fmla="*/ 59 w 210"/>
                <a:gd name="T25" fmla="*/ 91 h 149"/>
                <a:gd name="T26" fmla="*/ 46 w 210"/>
                <a:gd name="T27" fmla="*/ 80 h 149"/>
                <a:gd name="T28" fmla="*/ 40 w 210"/>
                <a:gd name="T29" fmla="*/ 74 h 149"/>
                <a:gd name="T30" fmla="*/ 29 w 210"/>
                <a:gd name="T31" fmla="*/ 74 h 149"/>
                <a:gd name="T32" fmla="*/ 16 w 210"/>
                <a:gd name="T33" fmla="*/ 81 h 149"/>
                <a:gd name="T34" fmla="*/ 28 w 210"/>
                <a:gd name="T35" fmla="*/ 82 h 149"/>
                <a:gd name="T36" fmla="*/ 25 w 210"/>
                <a:gd name="T37" fmla="*/ 88 h 149"/>
                <a:gd name="T38" fmla="*/ 44 w 210"/>
                <a:gd name="T39" fmla="*/ 100 h 149"/>
                <a:gd name="T40" fmla="*/ 43 w 210"/>
                <a:gd name="T41" fmla="*/ 101 h 149"/>
                <a:gd name="T42" fmla="*/ 23 w 210"/>
                <a:gd name="T43" fmla="*/ 94 h 149"/>
                <a:gd name="T44" fmla="*/ 16 w 210"/>
                <a:gd name="T45" fmla="*/ 96 h 149"/>
                <a:gd name="T46" fmla="*/ 5 w 210"/>
                <a:gd name="T47" fmla="*/ 101 h 149"/>
                <a:gd name="T48" fmla="*/ 1 w 210"/>
                <a:gd name="T49" fmla="*/ 114 h 149"/>
                <a:gd name="T50" fmla="*/ 10 w 210"/>
                <a:gd name="T51" fmla="*/ 106 h 149"/>
                <a:gd name="T52" fmla="*/ 12 w 210"/>
                <a:gd name="T53" fmla="*/ 110 h 149"/>
                <a:gd name="T54" fmla="*/ 15 w 210"/>
                <a:gd name="T55" fmla="*/ 116 h 149"/>
                <a:gd name="T56" fmla="*/ 39 w 210"/>
                <a:gd name="T57" fmla="*/ 115 h 149"/>
                <a:gd name="T58" fmla="*/ 44 w 210"/>
                <a:gd name="T59" fmla="*/ 116 h 149"/>
                <a:gd name="T60" fmla="*/ 23 w 210"/>
                <a:gd name="T61" fmla="*/ 121 h 149"/>
                <a:gd name="T62" fmla="*/ 22 w 210"/>
                <a:gd name="T63" fmla="*/ 125 h 149"/>
                <a:gd name="T64" fmla="*/ 16 w 210"/>
                <a:gd name="T65" fmla="*/ 137 h 149"/>
                <a:gd name="T66" fmla="*/ 20 w 210"/>
                <a:gd name="T67" fmla="*/ 146 h 149"/>
                <a:gd name="T68" fmla="*/ 24 w 210"/>
                <a:gd name="T69" fmla="*/ 145 h 149"/>
                <a:gd name="T70" fmla="*/ 25 w 210"/>
                <a:gd name="T71" fmla="*/ 138 h 149"/>
                <a:gd name="T72" fmla="*/ 32 w 210"/>
                <a:gd name="T73" fmla="*/ 143 h 149"/>
                <a:gd name="T74" fmla="*/ 41 w 210"/>
                <a:gd name="T75" fmla="*/ 136 h 149"/>
                <a:gd name="T76" fmla="*/ 55 w 210"/>
                <a:gd name="T77" fmla="*/ 125 h 149"/>
                <a:gd name="T78" fmla="*/ 64 w 210"/>
                <a:gd name="T79" fmla="*/ 124 h 149"/>
                <a:gd name="T80" fmla="*/ 65 w 210"/>
                <a:gd name="T81" fmla="*/ 131 h 149"/>
                <a:gd name="T82" fmla="*/ 68 w 210"/>
                <a:gd name="T83" fmla="*/ 137 h 149"/>
                <a:gd name="T84" fmla="*/ 67 w 210"/>
                <a:gd name="T85" fmla="*/ 143 h 149"/>
                <a:gd name="T86" fmla="*/ 79 w 210"/>
                <a:gd name="T87" fmla="*/ 132 h 149"/>
                <a:gd name="T88" fmla="*/ 83 w 210"/>
                <a:gd name="T89" fmla="*/ 129 h 149"/>
                <a:gd name="T90" fmla="*/ 85 w 210"/>
                <a:gd name="T91" fmla="*/ 124 h 149"/>
                <a:gd name="T92" fmla="*/ 86 w 210"/>
                <a:gd name="T93" fmla="*/ 119 h 149"/>
                <a:gd name="T94" fmla="*/ 98 w 210"/>
                <a:gd name="T95" fmla="*/ 114 h 149"/>
                <a:gd name="T96" fmla="*/ 100 w 210"/>
                <a:gd name="T97" fmla="*/ 106 h 149"/>
                <a:gd name="T98" fmla="*/ 107 w 210"/>
                <a:gd name="T99" fmla="*/ 105 h 149"/>
                <a:gd name="T100" fmla="*/ 117 w 210"/>
                <a:gd name="T101" fmla="*/ 116 h 149"/>
                <a:gd name="T102" fmla="*/ 135 w 210"/>
                <a:gd name="T103" fmla="*/ 107 h 149"/>
                <a:gd name="T104" fmla="*/ 134 w 210"/>
                <a:gd name="T105" fmla="*/ 100 h 149"/>
                <a:gd name="T106" fmla="*/ 131 w 210"/>
                <a:gd name="T107" fmla="*/ 92 h 149"/>
                <a:gd name="T108" fmla="*/ 144 w 210"/>
                <a:gd name="T109" fmla="*/ 102 h 149"/>
                <a:gd name="T110" fmla="*/ 163 w 210"/>
                <a:gd name="T111" fmla="*/ 91 h 149"/>
                <a:gd name="T112" fmla="*/ 160 w 210"/>
                <a:gd name="T113" fmla="*/ 89 h 149"/>
                <a:gd name="T114" fmla="*/ 155 w 210"/>
                <a:gd name="T115" fmla="*/ 77 h 149"/>
                <a:gd name="T116" fmla="*/ 154 w 210"/>
                <a:gd name="T117" fmla="*/ 67 h 149"/>
                <a:gd name="T118" fmla="*/ 154 w 210"/>
                <a:gd name="T119" fmla="*/ 58 h 149"/>
                <a:gd name="T120" fmla="*/ 208 w 210"/>
                <a:gd name="T12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 h="149">
                  <a:moveTo>
                    <a:pt x="202" y="18"/>
                  </a:moveTo>
                  <a:lnTo>
                    <a:pt x="202" y="18"/>
                  </a:lnTo>
                  <a:lnTo>
                    <a:pt x="197" y="15"/>
                  </a:lnTo>
                  <a:lnTo>
                    <a:pt x="192" y="12"/>
                  </a:lnTo>
                  <a:lnTo>
                    <a:pt x="182" y="7"/>
                  </a:lnTo>
                  <a:lnTo>
                    <a:pt x="182" y="7"/>
                  </a:lnTo>
                  <a:lnTo>
                    <a:pt x="186" y="4"/>
                  </a:lnTo>
                  <a:lnTo>
                    <a:pt x="188" y="2"/>
                  </a:lnTo>
                  <a:lnTo>
                    <a:pt x="188" y="1"/>
                  </a:lnTo>
                  <a:lnTo>
                    <a:pt x="188" y="1"/>
                  </a:lnTo>
                  <a:lnTo>
                    <a:pt x="185" y="0"/>
                  </a:lnTo>
                  <a:lnTo>
                    <a:pt x="183" y="0"/>
                  </a:lnTo>
                  <a:lnTo>
                    <a:pt x="183" y="0"/>
                  </a:lnTo>
                  <a:lnTo>
                    <a:pt x="165" y="7"/>
                  </a:lnTo>
                  <a:lnTo>
                    <a:pt x="149" y="15"/>
                  </a:lnTo>
                  <a:lnTo>
                    <a:pt x="134" y="23"/>
                  </a:lnTo>
                  <a:lnTo>
                    <a:pt x="122" y="31"/>
                  </a:lnTo>
                  <a:lnTo>
                    <a:pt x="122" y="31"/>
                  </a:lnTo>
                  <a:lnTo>
                    <a:pt x="122" y="31"/>
                  </a:lnTo>
                  <a:lnTo>
                    <a:pt x="122" y="31"/>
                  </a:lnTo>
                  <a:lnTo>
                    <a:pt x="118" y="33"/>
                  </a:lnTo>
                  <a:lnTo>
                    <a:pt x="115" y="33"/>
                  </a:lnTo>
                  <a:lnTo>
                    <a:pt x="109" y="33"/>
                  </a:lnTo>
                  <a:lnTo>
                    <a:pt x="103" y="31"/>
                  </a:lnTo>
                  <a:lnTo>
                    <a:pt x="101" y="30"/>
                  </a:lnTo>
                  <a:lnTo>
                    <a:pt x="100" y="39"/>
                  </a:lnTo>
                  <a:lnTo>
                    <a:pt x="100" y="39"/>
                  </a:lnTo>
                  <a:lnTo>
                    <a:pt x="107" y="43"/>
                  </a:lnTo>
                  <a:lnTo>
                    <a:pt x="110" y="44"/>
                  </a:lnTo>
                  <a:lnTo>
                    <a:pt x="110" y="44"/>
                  </a:lnTo>
                  <a:lnTo>
                    <a:pt x="105" y="45"/>
                  </a:lnTo>
                  <a:lnTo>
                    <a:pt x="101" y="47"/>
                  </a:lnTo>
                  <a:lnTo>
                    <a:pt x="99" y="48"/>
                  </a:lnTo>
                  <a:lnTo>
                    <a:pt x="102" y="57"/>
                  </a:lnTo>
                  <a:lnTo>
                    <a:pt x="102" y="57"/>
                  </a:lnTo>
                  <a:lnTo>
                    <a:pt x="107" y="55"/>
                  </a:lnTo>
                  <a:lnTo>
                    <a:pt x="110" y="53"/>
                  </a:lnTo>
                  <a:lnTo>
                    <a:pt x="116" y="52"/>
                  </a:lnTo>
                  <a:lnTo>
                    <a:pt x="116" y="52"/>
                  </a:lnTo>
                  <a:lnTo>
                    <a:pt x="116" y="53"/>
                  </a:lnTo>
                  <a:lnTo>
                    <a:pt x="116" y="53"/>
                  </a:lnTo>
                  <a:lnTo>
                    <a:pt x="115" y="58"/>
                  </a:lnTo>
                  <a:lnTo>
                    <a:pt x="114" y="62"/>
                  </a:lnTo>
                  <a:lnTo>
                    <a:pt x="111" y="67"/>
                  </a:lnTo>
                  <a:lnTo>
                    <a:pt x="107" y="72"/>
                  </a:lnTo>
                  <a:lnTo>
                    <a:pt x="97" y="80"/>
                  </a:lnTo>
                  <a:lnTo>
                    <a:pt x="92" y="84"/>
                  </a:lnTo>
                  <a:lnTo>
                    <a:pt x="85" y="86"/>
                  </a:lnTo>
                  <a:lnTo>
                    <a:pt x="85" y="86"/>
                  </a:lnTo>
                  <a:lnTo>
                    <a:pt x="74" y="90"/>
                  </a:lnTo>
                  <a:lnTo>
                    <a:pt x="66" y="91"/>
                  </a:lnTo>
                  <a:lnTo>
                    <a:pt x="59" y="91"/>
                  </a:lnTo>
                  <a:lnTo>
                    <a:pt x="56" y="90"/>
                  </a:lnTo>
                  <a:lnTo>
                    <a:pt x="56" y="90"/>
                  </a:lnTo>
                  <a:lnTo>
                    <a:pt x="50" y="86"/>
                  </a:lnTo>
                  <a:lnTo>
                    <a:pt x="46" y="80"/>
                  </a:lnTo>
                  <a:lnTo>
                    <a:pt x="43" y="76"/>
                  </a:lnTo>
                  <a:lnTo>
                    <a:pt x="42" y="74"/>
                  </a:lnTo>
                  <a:lnTo>
                    <a:pt x="40" y="74"/>
                  </a:lnTo>
                  <a:lnTo>
                    <a:pt x="40" y="74"/>
                  </a:lnTo>
                  <a:lnTo>
                    <a:pt x="38" y="74"/>
                  </a:lnTo>
                  <a:lnTo>
                    <a:pt x="36" y="75"/>
                  </a:lnTo>
                  <a:lnTo>
                    <a:pt x="36" y="75"/>
                  </a:lnTo>
                  <a:lnTo>
                    <a:pt x="29" y="74"/>
                  </a:lnTo>
                  <a:lnTo>
                    <a:pt x="24" y="75"/>
                  </a:lnTo>
                  <a:lnTo>
                    <a:pt x="19" y="77"/>
                  </a:lnTo>
                  <a:lnTo>
                    <a:pt x="17" y="78"/>
                  </a:lnTo>
                  <a:lnTo>
                    <a:pt x="16" y="81"/>
                  </a:lnTo>
                  <a:lnTo>
                    <a:pt x="16" y="81"/>
                  </a:lnTo>
                  <a:lnTo>
                    <a:pt x="24" y="80"/>
                  </a:lnTo>
                  <a:lnTo>
                    <a:pt x="28" y="81"/>
                  </a:lnTo>
                  <a:lnTo>
                    <a:pt x="28" y="82"/>
                  </a:lnTo>
                  <a:lnTo>
                    <a:pt x="27" y="84"/>
                  </a:lnTo>
                  <a:lnTo>
                    <a:pt x="27" y="84"/>
                  </a:lnTo>
                  <a:lnTo>
                    <a:pt x="25" y="86"/>
                  </a:lnTo>
                  <a:lnTo>
                    <a:pt x="25" y="88"/>
                  </a:lnTo>
                  <a:lnTo>
                    <a:pt x="27" y="90"/>
                  </a:lnTo>
                  <a:lnTo>
                    <a:pt x="30" y="92"/>
                  </a:lnTo>
                  <a:lnTo>
                    <a:pt x="44" y="100"/>
                  </a:lnTo>
                  <a:lnTo>
                    <a:pt x="44" y="100"/>
                  </a:lnTo>
                  <a:lnTo>
                    <a:pt x="44" y="101"/>
                  </a:lnTo>
                  <a:lnTo>
                    <a:pt x="44" y="101"/>
                  </a:lnTo>
                  <a:lnTo>
                    <a:pt x="43" y="101"/>
                  </a:lnTo>
                  <a:lnTo>
                    <a:pt x="43" y="101"/>
                  </a:lnTo>
                  <a:lnTo>
                    <a:pt x="40" y="101"/>
                  </a:lnTo>
                  <a:lnTo>
                    <a:pt x="35" y="99"/>
                  </a:lnTo>
                  <a:lnTo>
                    <a:pt x="23" y="94"/>
                  </a:lnTo>
                  <a:lnTo>
                    <a:pt x="23" y="94"/>
                  </a:lnTo>
                  <a:lnTo>
                    <a:pt x="20" y="94"/>
                  </a:lnTo>
                  <a:lnTo>
                    <a:pt x="19" y="94"/>
                  </a:lnTo>
                  <a:lnTo>
                    <a:pt x="16" y="96"/>
                  </a:lnTo>
                  <a:lnTo>
                    <a:pt x="16" y="96"/>
                  </a:lnTo>
                  <a:lnTo>
                    <a:pt x="13" y="96"/>
                  </a:lnTo>
                  <a:lnTo>
                    <a:pt x="10" y="98"/>
                  </a:lnTo>
                  <a:lnTo>
                    <a:pt x="7" y="99"/>
                  </a:lnTo>
                  <a:lnTo>
                    <a:pt x="5" y="101"/>
                  </a:lnTo>
                  <a:lnTo>
                    <a:pt x="1" y="103"/>
                  </a:lnTo>
                  <a:lnTo>
                    <a:pt x="0" y="106"/>
                  </a:lnTo>
                  <a:lnTo>
                    <a:pt x="0" y="109"/>
                  </a:lnTo>
                  <a:lnTo>
                    <a:pt x="1" y="114"/>
                  </a:lnTo>
                  <a:lnTo>
                    <a:pt x="1" y="114"/>
                  </a:lnTo>
                  <a:lnTo>
                    <a:pt x="5" y="109"/>
                  </a:lnTo>
                  <a:lnTo>
                    <a:pt x="8" y="106"/>
                  </a:lnTo>
                  <a:lnTo>
                    <a:pt x="10" y="106"/>
                  </a:lnTo>
                  <a:lnTo>
                    <a:pt x="12" y="106"/>
                  </a:lnTo>
                  <a:lnTo>
                    <a:pt x="12" y="106"/>
                  </a:lnTo>
                  <a:lnTo>
                    <a:pt x="13" y="107"/>
                  </a:lnTo>
                  <a:lnTo>
                    <a:pt x="12" y="110"/>
                  </a:lnTo>
                  <a:lnTo>
                    <a:pt x="13" y="113"/>
                  </a:lnTo>
                  <a:lnTo>
                    <a:pt x="13" y="115"/>
                  </a:lnTo>
                  <a:lnTo>
                    <a:pt x="15" y="116"/>
                  </a:lnTo>
                  <a:lnTo>
                    <a:pt x="15" y="116"/>
                  </a:lnTo>
                  <a:lnTo>
                    <a:pt x="17" y="117"/>
                  </a:lnTo>
                  <a:lnTo>
                    <a:pt x="22" y="117"/>
                  </a:lnTo>
                  <a:lnTo>
                    <a:pt x="30" y="116"/>
                  </a:lnTo>
                  <a:lnTo>
                    <a:pt x="39" y="115"/>
                  </a:lnTo>
                  <a:lnTo>
                    <a:pt x="42" y="115"/>
                  </a:lnTo>
                  <a:lnTo>
                    <a:pt x="44" y="116"/>
                  </a:lnTo>
                  <a:lnTo>
                    <a:pt x="44" y="116"/>
                  </a:lnTo>
                  <a:lnTo>
                    <a:pt x="44" y="116"/>
                  </a:lnTo>
                  <a:lnTo>
                    <a:pt x="42" y="117"/>
                  </a:lnTo>
                  <a:lnTo>
                    <a:pt x="35" y="118"/>
                  </a:lnTo>
                  <a:lnTo>
                    <a:pt x="26" y="119"/>
                  </a:lnTo>
                  <a:lnTo>
                    <a:pt x="23" y="121"/>
                  </a:lnTo>
                  <a:lnTo>
                    <a:pt x="22" y="122"/>
                  </a:lnTo>
                  <a:lnTo>
                    <a:pt x="22" y="122"/>
                  </a:lnTo>
                  <a:lnTo>
                    <a:pt x="22" y="125"/>
                  </a:lnTo>
                  <a:lnTo>
                    <a:pt x="22" y="125"/>
                  </a:lnTo>
                  <a:lnTo>
                    <a:pt x="22" y="127"/>
                  </a:lnTo>
                  <a:lnTo>
                    <a:pt x="20" y="130"/>
                  </a:lnTo>
                  <a:lnTo>
                    <a:pt x="17" y="133"/>
                  </a:lnTo>
                  <a:lnTo>
                    <a:pt x="16" y="137"/>
                  </a:lnTo>
                  <a:lnTo>
                    <a:pt x="16" y="137"/>
                  </a:lnTo>
                  <a:lnTo>
                    <a:pt x="16" y="139"/>
                  </a:lnTo>
                  <a:lnTo>
                    <a:pt x="17" y="143"/>
                  </a:lnTo>
                  <a:lnTo>
                    <a:pt x="20" y="146"/>
                  </a:lnTo>
                  <a:lnTo>
                    <a:pt x="24" y="149"/>
                  </a:lnTo>
                  <a:lnTo>
                    <a:pt x="24" y="149"/>
                  </a:lnTo>
                  <a:lnTo>
                    <a:pt x="24" y="148"/>
                  </a:lnTo>
                  <a:lnTo>
                    <a:pt x="24" y="145"/>
                  </a:lnTo>
                  <a:lnTo>
                    <a:pt x="24" y="141"/>
                  </a:lnTo>
                  <a:lnTo>
                    <a:pt x="24" y="139"/>
                  </a:lnTo>
                  <a:lnTo>
                    <a:pt x="25" y="138"/>
                  </a:lnTo>
                  <a:lnTo>
                    <a:pt x="25" y="138"/>
                  </a:lnTo>
                  <a:lnTo>
                    <a:pt x="27" y="138"/>
                  </a:lnTo>
                  <a:lnTo>
                    <a:pt x="28" y="139"/>
                  </a:lnTo>
                  <a:lnTo>
                    <a:pt x="30" y="142"/>
                  </a:lnTo>
                  <a:lnTo>
                    <a:pt x="32" y="143"/>
                  </a:lnTo>
                  <a:lnTo>
                    <a:pt x="32" y="143"/>
                  </a:lnTo>
                  <a:lnTo>
                    <a:pt x="35" y="143"/>
                  </a:lnTo>
                  <a:lnTo>
                    <a:pt x="37" y="141"/>
                  </a:lnTo>
                  <a:lnTo>
                    <a:pt x="41" y="136"/>
                  </a:lnTo>
                  <a:lnTo>
                    <a:pt x="48" y="131"/>
                  </a:lnTo>
                  <a:lnTo>
                    <a:pt x="51" y="128"/>
                  </a:lnTo>
                  <a:lnTo>
                    <a:pt x="55" y="125"/>
                  </a:lnTo>
                  <a:lnTo>
                    <a:pt x="55" y="125"/>
                  </a:lnTo>
                  <a:lnTo>
                    <a:pt x="59" y="123"/>
                  </a:lnTo>
                  <a:lnTo>
                    <a:pt x="63" y="122"/>
                  </a:lnTo>
                  <a:lnTo>
                    <a:pt x="64" y="123"/>
                  </a:lnTo>
                  <a:lnTo>
                    <a:pt x="64" y="124"/>
                  </a:lnTo>
                  <a:lnTo>
                    <a:pt x="63" y="128"/>
                  </a:lnTo>
                  <a:lnTo>
                    <a:pt x="64" y="130"/>
                  </a:lnTo>
                  <a:lnTo>
                    <a:pt x="65" y="131"/>
                  </a:lnTo>
                  <a:lnTo>
                    <a:pt x="65" y="131"/>
                  </a:lnTo>
                  <a:lnTo>
                    <a:pt x="68" y="132"/>
                  </a:lnTo>
                  <a:lnTo>
                    <a:pt x="69" y="134"/>
                  </a:lnTo>
                  <a:lnTo>
                    <a:pt x="69" y="135"/>
                  </a:lnTo>
                  <a:lnTo>
                    <a:pt x="68" y="137"/>
                  </a:lnTo>
                  <a:lnTo>
                    <a:pt x="65" y="141"/>
                  </a:lnTo>
                  <a:lnTo>
                    <a:pt x="64" y="143"/>
                  </a:lnTo>
                  <a:lnTo>
                    <a:pt x="64" y="143"/>
                  </a:lnTo>
                  <a:lnTo>
                    <a:pt x="67" y="143"/>
                  </a:lnTo>
                  <a:lnTo>
                    <a:pt x="71" y="142"/>
                  </a:lnTo>
                  <a:lnTo>
                    <a:pt x="75" y="137"/>
                  </a:lnTo>
                  <a:lnTo>
                    <a:pt x="78" y="135"/>
                  </a:lnTo>
                  <a:lnTo>
                    <a:pt x="79" y="132"/>
                  </a:lnTo>
                  <a:lnTo>
                    <a:pt x="79" y="132"/>
                  </a:lnTo>
                  <a:lnTo>
                    <a:pt x="80" y="131"/>
                  </a:lnTo>
                  <a:lnTo>
                    <a:pt x="81" y="130"/>
                  </a:lnTo>
                  <a:lnTo>
                    <a:pt x="83" y="129"/>
                  </a:lnTo>
                  <a:lnTo>
                    <a:pt x="84" y="128"/>
                  </a:lnTo>
                  <a:lnTo>
                    <a:pt x="84" y="128"/>
                  </a:lnTo>
                  <a:lnTo>
                    <a:pt x="85" y="127"/>
                  </a:lnTo>
                  <a:lnTo>
                    <a:pt x="85" y="124"/>
                  </a:lnTo>
                  <a:lnTo>
                    <a:pt x="85" y="122"/>
                  </a:lnTo>
                  <a:lnTo>
                    <a:pt x="85" y="120"/>
                  </a:lnTo>
                  <a:lnTo>
                    <a:pt x="85" y="120"/>
                  </a:lnTo>
                  <a:lnTo>
                    <a:pt x="86" y="119"/>
                  </a:lnTo>
                  <a:lnTo>
                    <a:pt x="88" y="118"/>
                  </a:lnTo>
                  <a:lnTo>
                    <a:pt x="93" y="116"/>
                  </a:lnTo>
                  <a:lnTo>
                    <a:pt x="97" y="115"/>
                  </a:lnTo>
                  <a:lnTo>
                    <a:pt x="98" y="114"/>
                  </a:lnTo>
                  <a:lnTo>
                    <a:pt x="98" y="113"/>
                  </a:lnTo>
                  <a:lnTo>
                    <a:pt x="98" y="113"/>
                  </a:lnTo>
                  <a:lnTo>
                    <a:pt x="98" y="109"/>
                  </a:lnTo>
                  <a:lnTo>
                    <a:pt x="100" y="106"/>
                  </a:lnTo>
                  <a:lnTo>
                    <a:pt x="102" y="105"/>
                  </a:lnTo>
                  <a:lnTo>
                    <a:pt x="106" y="104"/>
                  </a:lnTo>
                  <a:lnTo>
                    <a:pt x="106" y="104"/>
                  </a:lnTo>
                  <a:lnTo>
                    <a:pt x="107" y="105"/>
                  </a:lnTo>
                  <a:lnTo>
                    <a:pt x="108" y="108"/>
                  </a:lnTo>
                  <a:lnTo>
                    <a:pt x="111" y="111"/>
                  </a:lnTo>
                  <a:lnTo>
                    <a:pt x="114" y="114"/>
                  </a:lnTo>
                  <a:lnTo>
                    <a:pt x="117" y="116"/>
                  </a:lnTo>
                  <a:lnTo>
                    <a:pt x="117" y="116"/>
                  </a:lnTo>
                  <a:lnTo>
                    <a:pt x="130" y="109"/>
                  </a:lnTo>
                  <a:lnTo>
                    <a:pt x="130" y="109"/>
                  </a:lnTo>
                  <a:lnTo>
                    <a:pt x="135" y="107"/>
                  </a:lnTo>
                  <a:lnTo>
                    <a:pt x="138" y="105"/>
                  </a:lnTo>
                  <a:lnTo>
                    <a:pt x="138" y="105"/>
                  </a:lnTo>
                  <a:lnTo>
                    <a:pt x="136" y="102"/>
                  </a:lnTo>
                  <a:lnTo>
                    <a:pt x="134" y="100"/>
                  </a:lnTo>
                  <a:lnTo>
                    <a:pt x="131" y="96"/>
                  </a:lnTo>
                  <a:lnTo>
                    <a:pt x="131" y="96"/>
                  </a:lnTo>
                  <a:lnTo>
                    <a:pt x="131" y="93"/>
                  </a:lnTo>
                  <a:lnTo>
                    <a:pt x="131" y="92"/>
                  </a:lnTo>
                  <a:lnTo>
                    <a:pt x="131" y="92"/>
                  </a:lnTo>
                  <a:lnTo>
                    <a:pt x="135" y="95"/>
                  </a:lnTo>
                  <a:lnTo>
                    <a:pt x="139" y="99"/>
                  </a:lnTo>
                  <a:lnTo>
                    <a:pt x="144" y="102"/>
                  </a:lnTo>
                  <a:lnTo>
                    <a:pt x="144" y="102"/>
                  </a:lnTo>
                  <a:lnTo>
                    <a:pt x="159" y="92"/>
                  </a:lnTo>
                  <a:lnTo>
                    <a:pt x="159" y="92"/>
                  </a:lnTo>
                  <a:lnTo>
                    <a:pt x="163" y="91"/>
                  </a:lnTo>
                  <a:lnTo>
                    <a:pt x="163" y="91"/>
                  </a:lnTo>
                  <a:lnTo>
                    <a:pt x="163" y="91"/>
                  </a:lnTo>
                  <a:lnTo>
                    <a:pt x="163" y="91"/>
                  </a:lnTo>
                  <a:lnTo>
                    <a:pt x="160" y="89"/>
                  </a:lnTo>
                  <a:lnTo>
                    <a:pt x="157" y="85"/>
                  </a:lnTo>
                  <a:lnTo>
                    <a:pt x="154" y="80"/>
                  </a:lnTo>
                  <a:lnTo>
                    <a:pt x="154" y="78"/>
                  </a:lnTo>
                  <a:lnTo>
                    <a:pt x="155" y="77"/>
                  </a:lnTo>
                  <a:lnTo>
                    <a:pt x="155" y="77"/>
                  </a:lnTo>
                  <a:lnTo>
                    <a:pt x="156" y="76"/>
                  </a:lnTo>
                  <a:lnTo>
                    <a:pt x="156" y="74"/>
                  </a:lnTo>
                  <a:lnTo>
                    <a:pt x="154" y="67"/>
                  </a:lnTo>
                  <a:lnTo>
                    <a:pt x="152" y="62"/>
                  </a:lnTo>
                  <a:lnTo>
                    <a:pt x="152" y="60"/>
                  </a:lnTo>
                  <a:lnTo>
                    <a:pt x="154" y="58"/>
                  </a:lnTo>
                  <a:lnTo>
                    <a:pt x="154" y="58"/>
                  </a:lnTo>
                  <a:lnTo>
                    <a:pt x="184" y="43"/>
                  </a:lnTo>
                  <a:lnTo>
                    <a:pt x="210" y="31"/>
                  </a:lnTo>
                  <a:lnTo>
                    <a:pt x="210" y="31"/>
                  </a:lnTo>
                  <a:lnTo>
                    <a:pt x="208" y="27"/>
                  </a:lnTo>
                  <a:lnTo>
                    <a:pt x="206" y="22"/>
                  </a:lnTo>
                  <a:lnTo>
                    <a:pt x="202" y="18"/>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3" name="Freeform 47"/>
            <p:cNvSpPr>
              <a:spLocks/>
            </p:cNvSpPr>
            <p:nvPr userDrawn="1"/>
          </p:nvSpPr>
          <p:spPr bwMode="auto">
            <a:xfrm>
              <a:off x="4443" y="2613"/>
              <a:ext cx="89" cy="86"/>
            </a:xfrm>
            <a:custGeom>
              <a:avLst/>
              <a:gdLst>
                <a:gd name="T0" fmla="*/ 0 w 89"/>
                <a:gd name="T1" fmla="*/ 26 h 86"/>
                <a:gd name="T2" fmla="*/ 1 w 89"/>
                <a:gd name="T3" fmla="*/ 30 h 86"/>
                <a:gd name="T4" fmla="*/ 2 w 89"/>
                <a:gd name="T5" fmla="*/ 33 h 86"/>
                <a:gd name="T6" fmla="*/ 9 w 89"/>
                <a:gd name="T7" fmla="*/ 36 h 86"/>
                <a:gd name="T8" fmla="*/ 11 w 89"/>
                <a:gd name="T9" fmla="*/ 34 h 86"/>
                <a:gd name="T10" fmla="*/ 12 w 89"/>
                <a:gd name="T11" fmla="*/ 30 h 86"/>
                <a:gd name="T12" fmla="*/ 13 w 89"/>
                <a:gd name="T13" fmla="*/ 26 h 86"/>
                <a:gd name="T14" fmla="*/ 14 w 89"/>
                <a:gd name="T15" fmla="*/ 25 h 86"/>
                <a:gd name="T16" fmla="*/ 14 w 89"/>
                <a:gd name="T17" fmla="*/ 25 h 86"/>
                <a:gd name="T18" fmla="*/ 16 w 89"/>
                <a:gd name="T19" fmla="*/ 24 h 86"/>
                <a:gd name="T20" fmla="*/ 40 w 89"/>
                <a:gd name="T21" fmla="*/ 36 h 86"/>
                <a:gd name="T22" fmla="*/ 62 w 89"/>
                <a:gd name="T23" fmla="*/ 51 h 86"/>
                <a:gd name="T24" fmla="*/ 66 w 89"/>
                <a:gd name="T25" fmla="*/ 53 h 86"/>
                <a:gd name="T26" fmla="*/ 62 w 89"/>
                <a:gd name="T27" fmla="*/ 59 h 86"/>
                <a:gd name="T28" fmla="*/ 55 w 89"/>
                <a:gd name="T29" fmla="*/ 75 h 86"/>
                <a:gd name="T30" fmla="*/ 55 w 89"/>
                <a:gd name="T31" fmla="*/ 80 h 86"/>
                <a:gd name="T32" fmla="*/ 57 w 89"/>
                <a:gd name="T33" fmla="*/ 84 h 86"/>
                <a:gd name="T34" fmla="*/ 61 w 89"/>
                <a:gd name="T35" fmla="*/ 86 h 86"/>
                <a:gd name="T36" fmla="*/ 65 w 89"/>
                <a:gd name="T37" fmla="*/ 85 h 86"/>
                <a:gd name="T38" fmla="*/ 69 w 89"/>
                <a:gd name="T39" fmla="*/ 82 h 86"/>
                <a:gd name="T40" fmla="*/ 70 w 89"/>
                <a:gd name="T41" fmla="*/ 80 h 86"/>
                <a:gd name="T42" fmla="*/ 69 w 89"/>
                <a:gd name="T43" fmla="*/ 76 h 86"/>
                <a:gd name="T44" fmla="*/ 66 w 89"/>
                <a:gd name="T45" fmla="*/ 73 h 86"/>
                <a:gd name="T46" fmla="*/ 65 w 89"/>
                <a:gd name="T47" fmla="*/ 72 h 86"/>
                <a:gd name="T48" fmla="*/ 68 w 89"/>
                <a:gd name="T49" fmla="*/ 65 h 86"/>
                <a:gd name="T50" fmla="*/ 72 w 89"/>
                <a:gd name="T51" fmla="*/ 55 h 86"/>
                <a:gd name="T52" fmla="*/ 78 w 89"/>
                <a:gd name="T53" fmla="*/ 51 h 86"/>
                <a:gd name="T54" fmla="*/ 82 w 89"/>
                <a:gd name="T55" fmla="*/ 50 h 86"/>
                <a:gd name="T56" fmla="*/ 82 w 89"/>
                <a:gd name="T57" fmla="*/ 48 h 86"/>
                <a:gd name="T58" fmla="*/ 80 w 89"/>
                <a:gd name="T59" fmla="*/ 42 h 86"/>
                <a:gd name="T60" fmla="*/ 81 w 89"/>
                <a:gd name="T61" fmla="*/ 33 h 86"/>
                <a:gd name="T62" fmla="*/ 83 w 89"/>
                <a:gd name="T63" fmla="*/ 29 h 86"/>
                <a:gd name="T64" fmla="*/ 89 w 89"/>
                <a:gd name="T65" fmla="*/ 11 h 86"/>
                <a:gd name="T66" fmla="*/ 89 w 89"/>
                <a:gd name="T67" fmla="*/ 8 h 86"/>
                <a:gd name="T68" fmla="*/ 86 w 89"/>
                <a:gd name="T69" fmla="*/ 3 h 86"/>
                <a:gd name="T70" fmla="*/ 83 w 89"/>
                <a:gd name="T71" fmla="*/ 2 h 86"/>
                <a:gd name="T72" fmla="*/ 78 w 89"/>
                <a:gd name="T73" fmla="*/ 4 h 86"/>
                <a:gd name="T74" fmla="*/ 75 w 89"/>
                <a:gd name="T75" fmla="*/ 9 h 86"/>
                <a:gd name="T76" fmla="*/ 75 w 89"/>
                <a:gd name="T77" fmla="*/ 12 h 86"/>
                <a:gd name="T78" fmla="*/ 78 w 89"/>
                <a:gd name="T79" fmla="*/ 16 h 86"/>
                <a:gd name="T80" fmla="*/ 81 w 89"/>
                <a:gd name="T81" fmla="*/ 17 h 86"/>
                <a:gd name="T82" fmla="*/ 78 w 89"/>
                <a:gd name="T83" fmla="*/ 27 h 86"/>
                <a:gd name="T84" fmla="*/ 73 w 89"/>
                <a:gd name="T85" fmla="*/ 32 h 86"/>
                <a:gd name="T86" fmla="*/ 69 w 89"/>
                <a:gd name="T87" fmla="*/ 30 h 86"/>
                <a:gd name="T88" fmla="*/ 36 w 89"/>
                <a:gd name="T89" fmla="*/ 14 h 86"/>
                <a:gd name="T90" fmla="*/ 24 w 89"/>
                <a:gd name="T91" fmla="*/ 11 h 86"/>
                <a:gd name="T92" fmla="*/ 25 w 89"/>
                <a:gd name="T93" fmla="*/ 8 h 86"/>
                <a:gd name="T94" fmla="*/ 28 w 89"/>
                <a:gd name="T95" fmla="*/ 0 h 86"/>
                <a:gd name="T96" fmla="*/ 27 w 89"/>
                <a:gd name="T97" fmla="*/ 1 h 86"/>
                <a:gd name="T98" fmla="*/ 23 w 89"/>
                <a:gd name="T99" fmla="*/ 3 h 86"/>
                <a:gd name="T100" fmla="*/ 13 w 89"/>
                <a:gd name="T101" fmla="*/ 7 h 86"/>
                <a:gd name="T102" fmla="*/ 11 w 89"/>
                <a:gd name="T103" fmla="*/ 7 h 86"/>
                <a:gd name="T104" fmla="*/ 9 w 89"/>
                <a:gd name="T105" fmla="*/ 7 h 86"/>
                <a:gd name="T106" fmla="*/ 5 w 89"/>
                <a:gd name="T107" fmla="*/ 13 h 86"/>
                <a:gd name="T108" fmla="*/ 3 w 89"/>
                <a:gd name="T109" fmla="*/ 19 h 86"/>
                <a:gd name="T110" fmla="*/ 1 w 89"/>
                <a:gd name="T111" fmla="*/ 2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6">
                  <a:moveTo>
                    <a:pt x="0" y="26"/>
                  </a:moveTo>
                  <a:lnTo>
                    <a:pt x="0" y="26"/>
                  </a:lnTo>
                  <a:lnTo>
                    <a:pt x="0" y="28"/>
                  </a:lnTo>
                  <a:lnTo>
                    <a:pt x="1" y="30"/>
                  </a:lnTo>
                  <a:lnTo>
                    <a:pt x="2" y="33"/>
                  </a:lnTo>
                  <a:lnTo>
                    <a:pt x="2" y="33"/>
                  </a:lnTo>
                  <a:lnTo>
                    <a:pt x="7" y="36"/>
                  </a:lnTo>
                  <a:lnTo>
                    <a:pt x="9" y="36"/>
                  </a:lnTo>
                  <a:lnTo>
                    <a:pt x="11" y="34"/>
                  </a:lnTo>
                  <a:lnTo>
                    <a:pt x="11" y="34"/>
                  </a:lnTo>
                  <a:lnTo>
                    <a:pt x="12" y="32"/>
                  </a:lnTo>
                  <a:lnTo>
                    <a:pt x="12" y="30"/>
                  </a:lnTo>
                  <a:lnTo>
                    <a:pt x="12" y="28"/>
                  </a:lnTo>
                  <a:lnTo>
                    <a:pt x="13" y="26"/>
                  </a:lnTo>
                  <a:lnTo>
                    <a:pt x="13" y="26"/>
                  </a:lnTo>
                  <a:lnTo>
                    <a:pt x="14" y="25"/>
                  </a:lnTo>
                  <a:lnTo>
                    <a:pt x="14" y="25"/>
                  </a:lnTo>
                  <a:lnTo>
                    <a:pt x="14" y="25"/>
                  </a:lnTo>
                  <a:lnTo>
                    <a:pt x="16" y="24"/>
                  </a:lnTo>
                  <a:lnTo>
                    <a:pt x="16" y="24"/>
                  </a:lnTo>
                  <a:lnTo>
                    <a:pt x="28" y="29"/>
                  </a:lnTo>
                  <a:lnTo>
                    <a:pt x="40" y="36"/>
                  </a:lnTo>
                  <a:lnTo>
                    <a:pt x="62" y="51"/>
                  </a:lnTo>
                  <a:lnTo>
                    <a:pt x="62" y="51"/>
                  </a:lnTo>
                  <a:lnTo>
                    <a:pt x="66" y="53"/>
                  </a:lnTo>
                  <a:lnTo>
                    <a:pt x="66" y="53"/>
                  </a:lnTo>
                  <a:lnTo>
                    <a:pt x="62" y="59"/>
                  </a:lnTo>
                  <a:lnTo>
                    <a:pt x="62" y="59"/>
                  </a:lnTo>
                  <a:lnTo>
                    <a:pt x="57" y="70"/>
                  </a:lnTo>
                  <a:lnTo>
                    <a:pt x="55" y="75"/>
                  </a:lnTo>
                  <a:lnTo>
                    <a:pt x="55" y="80"/>
                  </a:lnTo>
                  <a:lnTo>
                    <a:pt x="55" y="80"/>
                  </a:lnTo>
                  <a:lnTo>
                    <a:pt x="56" y="82"/>
                  </a:lnTo>
                  <a:lnTo>
                    <a:pt x="57" y="84"/>
                  </a:lnTo>
                  <a:lnTo>
                    <a:pt x="59" y="85"/>
                  </a:lnTo>
                  <a:lnTo>
                    <a:pt x="61" y="86"/>
                  </a:lnTo>
                  <a:lnTo>
                    <a:pt x="61" y="86"/>
                  </a:lnTo>
                  <a:lnTo>
                    <a:pt x="65" y="85"/>
                  </a:lnTo>
                  <a:lnTo>
                    <a:pt x="67" y="84"/>
                  </a:lnTo>
                  <a:lnTo>
                    <a:pt x="69" y="82"/>
                  </a:lnTo>
                  <a:lnTo>
                    <a:pt x="70" y="80"/>
                  </a:lnTo>
                  <a:lnTo>
                    <a:pt x="70" y="80"/>
                  </a:lnTo>
                  <a:lnTo>
                    <a:pt x="70" y="77"/>
                  </a:lnTo>
                  <a:lnTo>
                    <a:pt x="69" y="76"/>
                  </a:lnTo>
                  <a:lnTo>
                    <a:pt x="68" y="73"/>
                  </a:lnTo>
                  <a:lnTo>
                    <a:pt x="66" y="73"/>
                  </a:lnTo>
                  <a:lnTo>
                    <a:pt x="65" y="72"/>
                  </a:lnTo>
                  <a:lnTo>
                    <a:pt x="65" y="72"/>
                  </a:lnTo>
                  <a:lnTo>
                    <a:pt x="68" y="65"/>
                  </a:lnTo>
                  <a:lnTo>
                    <a:pt x="68" y="65"/>
                  </a:lnTo>
                  <a:lnTo>
                    <a:pt x="70" y="59"/>
                  </a:lnTo>
                  <a:lnTo>
                    <a:pt x="72" y="55"/>
                  </a:lnTo>
                  <a:lnTo>
                    <a:pt x="75" y="53"/>
                  </a:lnTo>
                  <a:lnTo>
                    <a:pt x="78" y="51"/>
                  </a:lnTo>
                  <a:lnTo>
                    <a:pt x="81" y="50"/>
                  </a:lnTo>
                  <a:lnTo>
                    <a:pt x="82" y="50"/>
                  </a:lnTo>
                  <a:lnTo>
                    <a:pt x="82" y="50"/>
                  </a:lnTo>
                  <a:lnTo>
                    <a:pt x="82" y="48"/>
                  </a:lnTo>
                  <a:lnTo>
                    <a:pt x="80" y="44"/>
                  </a:lnTo>
                  <a:lnTo>
                    <a:pt x="80" y="42"/>
                  </a:lnTo>
                  <a:lnTo>
                    <a:pt x="80" y="38"/>
                  </a:lnTo>
                  <a:lnTo>
                    <a:pt x="81" y="33"/>
                  </a:lnTo>
                  <a:lnTo>
                    <a:pt x="83" y="29"/>
                  </a:lnTo>
                  <a:lnTo>
                    <a:pt x="83" y="29"/>
                  </a:lnTo>
                  <a:lnTo>
                    <a:pt x="87" y="19"/>
                  </a:lnTo>
                  <a:lnTo>
                    <a:pt x="89" y="11"/>
                  </a:lnTo>
                  <a:lnTo>
                    <a:pt x="89" y="11"/>
                  </a:lnTo>
                  <a:lnTo>
                    <a:pt x="89" y="8"/>
                  </a:lnTo>
                  <a:lnTo>
                    <a:pt x="88" y="5"/>
                  </a:lnTo>
                  <a:lnTo>
                    <a:pt x="86" y="3"/>
                  </a:lnTo>
                  <a:lnTo>
                    <a:pt x="83" y="2"/>
                  </a:lnTo>
                  <a:lnTo>
                    <a:pt x="83" y="2"/>
                  </a:lnTo>
                  <a:lnTo>
                    <a:pt x="81" y="3"/>
                  </a:lnTo>
                  <a:lnTo>
                    <a:pt x="78" y="4"/>
                  </a:lnTo>
                  <a:lnTo>
                    <a:pt x="76" y="7"/>
                  </a:lnTo>
                  <a:lnTo>
                    <a:pt x="75" y="9"/>
                  </a:lnTo>
                  <a:lnTo>
                    <a:pt x="75" y="9"/>
                  </a:lnTo>
                  <a:lnTo>
                    <a:pt x="75" y="12"/>
                  </a:lnTo>
                  <a:lnTo>
                    <a:pt x="75" y="14"/>
                  </a:lnTo>
                  <a:lnTo>
                    <a:pt x="78" y="16"/>
                  </a:lnTo>
                  <a:lnTo>
                    <a:pt x="81" y="17"/>
                  </a:lnTo>
                  <a:lnTo>
                    <a:pt x="81" y="17"/>
                  </a:lnTo>
                  <a:lnTo>
                    <a:pt x="81" y="17"/>
                  </a:lnTo>
                  <a:lnTo>
                    <a:pt x="78" y="27"/>
                  </a:lnTo>
                  <a:lnTo>
                    <a:pt x="73" y="32"/>
                  </a:lnTo>
                  <a:lnTo>
                    <a:pt x="73" y="32"/>
                  </a:lnTo>
                  <a:lnTo>
                    <a:pt x="69" y="30"/>
                  </a:lnTo>
                  <a:lnTo>
                    <a:pt x="69" y="30"/>
                  </a:lnTo>
                  <a:lnTo>
                    <a:pt x="47" y="18"/>
                  </a:lnTo>
                  <a:lnTo>
                    <a:pt x="36" y="14"/>
                  </a:lnTo>
                  <a:lnTo>
                    <a:pt x="24" y="11"/>
                  </a:lnTo>
                  <a:lnTo>
                    <a:pt x="24" y="11"/>
                  </a:lnTo>
                  <a:lnTo>
                    <a:pt x="25" y="8"/>
                  </a:lnTo>
                  <a:lnTo>
                    <a:pt x="25" y="8"/>
                  </a:lnTo>
                  <a:lnTo>
                    <a:pt x="28" y="2"/>
                  </a:lnTo>
                  <a:lnTo>
                    <a:pt x="28" y="0"/>
                  </a:lnTo>
                  <a:lnTo>
                    <a:pt x="28" y="0"/>
                  </a:lnTo>
                  <a:lnTo>
                    <a:pt x="27" y="1"/>
                  </a:lnTo>
                  <a:lnTo>
                    <a:pt x="23" y="3"/>
                  </a:lnTo>
                  <a:lnTo>
                    <a:pt x="23" y="3"/>
                  </a:lnTo>
                  <a:lnTo>
                    <a:pt x="17" y="5"/>
                  </a:lnTo>
                  <a:lnTo>
                    <a:pt x="13" y="7"/>
                  </a:lnTo>
                  <a:lnTo>
                    <a:pt x="13" y="7"/>
                  </a:lnTo>
                  <a:lnTo>
                    <a:pt x="11" y="7"/>
                  </a:lnTo>
                  <a:lnTo>
                    <a:pt x="9" y="7"/>
                  </a:lnTo>
                  <a:lnTo>
                    <a:pt x="9" y="7"/>
                  </a:lnTo>
                  <a:lnTo>
                    <a:pt x="8" y="8"/>
                  </a:lnTo>
                  <a:lnTo>
                    <a:pt x="5" y="13"/>
                  </a:lnTo>
                  <a:lnTo>
                    <a:pt x="5" y="13"/>
                  </a:lnTo>
                  <a:lnTo>
                    <a:pt x="3" y="19"/>
                  </a:lnTo>
                  <a:lnTo>
                    <a:pt x="3" y="19"/>
                  </a:lnTo>
                  <a:lnTo>
                    <a:pt x="1" y="23"/>
                  </a:lnTo>
                  <a:lnTo>
                    <a:pt x="0"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4" name="Freeform 48"/>
            <p:cNvSpPr>
              <a:spLocks/>
            </p:cNvSpPr>
            <p:nvPr userDrawn="1"/>
          </p:nvSpPr>
          <p:spPr bwMode="auto">
            <a:xfrm>
              <a:off x="4441" y="2254"/>
              <a:ext cx="21" cy="26"/>
            </a:xfrm>
            <a:custGeom>
              <a:avLst/>
              <a:gdLst>
                <a:gd name="T0" fmla="*/ 7 w 21"/>
                <a:gd name="T1" fmla="*/ 26 h 26"/>
                <a:gd name="T2" fmla="*/ 7 w 21"/>
                <a:gd name="T3" fmla="*/ 26 h 26"/>
                <a:gd name="T4" fmla="*/ 16 w 21"/>
                <a:gd name="T5" fmla="*/ 25 h 26"/>
                <a:gd name="T6" fmla="*/ 21 w 21"/>
                <a:gd name="T7" fmla="*/ 24 h 26"/>
                <a:gd name="T8" fmla="*/ 20 w 21"/>
                <a:gd name="T9" fmla="*/ 2 h 26"/>
                <a:gd name="T10" fmla="*/ 20 w 21"/>
                <a:gd name="T11" fmla="*/ 2 h 26"/>
                <a:gd name="T12" fmla="*/ 10 w 21"/>
                <a:gd name="T13" fmla="*/ 0 h 26"/>
                <a:gd name="T14" fmla="*/ 10 w 21"/>
                <a:gd name="T15" fmla="*/ 0 h 26"/>
                <a:gd name="T16" fmla="*/ 6 w 21"/>
                <a:gd name="T17" fmla="*/ 0 h 26"/>
                <a:gd name="T18" fmla="*/ 4 w 21"/>
                <a:gd name="T19" fmla="*/ 1 h 26"/>
                <a:gd name="T20" fmla="*/ 2 w 21"/>
                <a:gd name="T21" fmla="*/ 2 h 26"/>
                <a:gd name="T22" fmla="*/ 1 w 21"/>
                <a:gd name="T23" fmla="*/ 4 h 26"/>
                <a:gd name="T24" fmla="*/ 0 w 21"/>
                <a:gd name="T25" fmla="*/ 8 h 26"/>
                <a:gd name="T26" fmla="*/ 0 w 21"/>
                <a:gd name="T27" fmla="*/ 10 h 26"/>
                <a:gd name="T28" fmla="*/ 0 w 21"/>
                <a:gd name="T29" fmla="*/ 16 h 26"/>
                <a:gd name="T30" fmla="*/ 0 w 21"/>
                <a:gd name="T31" fmla="*/ 16 h 26"/>
                <a:gd name="T32" fmla="*/ 1 w 21"/>
                <a:gd name="T33" fmla="*/ 21 h 26"/>
                <a:gd name="T34" fmla="*/ 3 w 21"/>
                <a:gd name="T35" fmla="*/ 24 h 26"/>
                <a:gd name="T36" fmla="*/ 4 w 21"/>
                <a:gd name="T37" fmla="*/ 25 h 26"/>
                <a:gd name="T38" fmla="*/ 7 w 21"/>
                <a:gd name="T3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26">
                  <a:moveTo>
                    <a:pt x="7" y="26"/>
                  </a:moveTo>
                  <a:lnTo>
                    <a:pt x="7" y="26"/>
                  </a:lnTo>
                  <a:lnTo>
                    <a:pt x="16" y="25"/>
                  </a:lnTo>
                  <a:lnTo>
                    <a:pt x="21" y="24"/>
                  </a:lnTo>
                  <a:lnTo>
                    <a:pt x="20" y="2"/>
                  </a:lnTo>
                  <a:lnTo>
                    <a:pt x="20" y="2"/>
                  </a:lnTo>
                  <a:lnTo>
                    <a:pt x="10" y="0"/>
                  </a:lnTo>
                  <a:lnTo>
                    <a:pt x="10" y="0"/>
                  </a:lnTo>
                  <a:lnTo>
                    <a:pt x="6" y="0"/>
                  </a:lnTo>
                  <a:lnTo>
                    <a:pt x="4" y="1"/>
                  </a:lnTo>
                  <a:lnTo>
                    <a:pt x="2" y="2"/>
                  </a:lnTo>
                  <a:lnTo>
                    <a:pt x="1" y="4"/>
                  </a:lnTo>
                  <a:lnTo>
                    <a:pt x="0" y="8"/>
                  </a:lnTo>
                  <a:lnTo>
                    <a:pt x="0" y="10"/>
                  </a:lnTo>
                  <a:lnTo>
                    <a:pt x="0" y="16"/>
                  </a:lnTo>
                  <a:lnTo>
                    <a:pt x="0" y="16"/>
                  </a:lnTo>
                  <a:lnTo>
                    <a:pt x="1" y="21"/>
                  </a:lnTo>
                  <a:lnTo>
                    <a:pt x="3" y="24"/>
                  </a:lnTo>
                  <a:lnTo>
                    <a:pt x="4" y="25"/>
                  </a:lnTo>
                  <a:lnTo>
                    <a:pt x="7" y="2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5" name="Freeform 49"/>
            <p:cNvSpPr>
              <a:spLocks/>
            </p:cNvSpPr>
            <p:nvPr userDrawn="1"/>
          </p:nvSpPr>
          <p:spPr bwMode="auto">
            <a:xfrm>
              <a:off x="4468" y="2249"/>
              <a:ext cx="32" cy="31"/>
            </a:xfrm>
            <a:custGeom>
              <a:avLst/>
              <a:gdLst>
                <a:gd name="T0" fmla="*/ 32 w 32"/>
                <a:gd name="T1" fmla="*/ 22 h 31"/>
                <a:gd name="T2" fmla="*/ 32 w 32"/>
                <a:gd name="T3" fmla="*/ 16 h 31"/>
                <a:gd name="T4" fmla="*/ 32 w 32"/>
                <a:gd name="T5" fmla="*/ 4 h 31"/>
                <a:gd name="T6" fmla="*/ 32 w 32"/>
                <a:gd name="T7" fmla="*/ 1 h 31"/>
                <a:gd name="T8" fmla="*/ 31 w 32"/>
                <a:gd name="T9" fmla="*/ 0 h 31"/>
                <a:gd name="T10" fmla="*/ 27 w 32"/>
                <a:gd name="T11" fmla="*/ 0 h 31"/>
                <a:gd name="T12" fmla="*/ 24 w 32"/>
                <a:gd name="T13" fmla="*/ 0 h 31"/>
                <a:gd name="T14" fmla="*/ 17 w 32"/>
                <a:gd name="T15" fmla="*/ 0 h 31"/>
                <a:gd name="T16" fmla="*/ 16 w 32"/>
                <a:gd name="T17" fmla="*/ 4 h 31"/>
                <a:gd name="T18" fmla="*/ 14 w 32"/>
                <a:gd name="T19" fmla="*/ 0 h 31"/>
                <a:gd name="T20" fmla="*/ 8 w 32"/>
                <a:gd name="T21" fmla="*/ 0 h 31"/>
                <a:gd name="T22" fmla="*/ 5 w 32"/>
                <a:gd name="T23" fmla="*/ 0 h 31"/>
                <a:gd name="T24" fmla="*/ 2 w 32"/>
                <a:gd name="T25" fmla="*/ 0 h 31"/>
                <a:gd name="T26" fmla="*/ 1 w 32"/>
                <a:gd name="T27" fmla="*/ 1 h 31"/>
                <a:gd name="T28" fmla="*/ 0 w 32"/>
                <a:gd name="T29" fmla="*/ 4 h 31"/>
                <a:gd name="T30" fmla="*/ 0 w 32"/>
                <a:gd name="T31" fmla="*/ 16 h 31"/>
                <a:gd name="T32" fmla="*/ 0 w 32"/>
                <a:gd name="T33" fmla="*/ 29 h 31"/>
                <a:gd name="T34" fmla="*/ 3 w 32"/>
                <a:gd name="T35" fmla="*/ 29 h 31"/>
                <a:gd name="T36" fmla="*/ 5 w 32"/>
                <a:gd name="T37" fmla="*/ 28 h 31"/>
                <a:gd name="T38" fmla="*/ 7 w 32"/>
                <a:gd name="T39" fmla="*/ 23 h 31"/>
                <a:gd name="T40" fmla="*/ 7 w 32"/>
                <a:gd name="T41" fmla="*/ 31 h 31"/>
                <a:gd name="T42" fmla="*/ 10 w 32"/>
                <a:gd name="T43" fmla="*/ 31 h 31"/>
                <a:gd name="T44" fmla="*/ 13 w 32"/>
                <a:gd name="T45" fmla="*/ 29 h 31"/>
                <a:gd name="T46" fmla="*/ 15 w 32"/>
                <a:gd name="T47" fmla="*/ 26 h 31"/>
                <a:gd name="T48" fmla="*/ 16 w 32"/>
                <a:gd name="T49" fmla="*/ 23 h 31"/>
                <a:gd name="T50" fmla="*/ 16 w 32"/>
                <a:gd name="T51" fmla="*/ 31 h 31"/>
                <a:gd name="T52" fmla="*/ 22 w 32"/>
                <a:gd name="T53" fmla="*/ 29 h 31"/>
                <a:gd name="T54" fmla="*/ 24 w 32"/>
                <a:gd name="T55" fmla="*/ 26 h 31"/>
                <a:gd name="T56" fmla="*/ 25 w 32"/>
                <a:gd name="T57" fmla="*/ 23 h 31"/>
                <a:gd name="T58" fmla="*/ 25 w 32"/>
                <a:gd name="T59" fmla="*/ 29 h 31"/>
                <a:gd name="T60" fmla="*/ 27 w 32"/>
                <a:gd name="T61" fmla="*/ 28 h 31"/>
                <a:gd name="T62" fmla="*/ 30 w 32"/>
                <a:gd name="T63" fmla="*/ 27 h 31"/>
                <a:gd name="T64" fmla="*/ 32 w 32"/>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32" y="22"/>
                  </a:moveTo>
                  <a:lnTo>
                    <a:pt x="32" y="22"/>
                  </a:lnTo>
                  <a:lnTo>
                    <a:pt x="32" y="16"/>
                  </a:lnTo>
                  <a:lnTo>
                    <a:pt x="32" y="16"/>
                  </a:lnTo>
                  <a:lnTo>
                    <a:pt x="32" y="4"/>
                  </a:lnTo>
                  <a:lnTo>
                    <a:pt x="32" y="4"/>
                  </a:lnTo>
                  <a:lnTo>
                    <a:pt x="32" y="2"/>
                  </a:lnTo>
                  <a:lnTo>
                    <a:pt x="32" y="1"/>
                  </a:lnTo>
                  <a:lnTo>
                    <a:pt x="31" y="0"/>
                  </a:lnTo>
                  <a:lnTo>
                    <a:pt x="31" y="0"/>
                  </a:lnTo>
                  <a:lnTo>
                    <a:pt x="27" y="0"/>
                  </a:lnTo>
                  <a:lnTo>
                    <a:pt x="27" y="0"/>
                  </a:lnTo>
                  <a:lnTo>
                    <a:pt x="25" y="4"/>
                  </a:lnTo>
                  <a:lnTo>
                    <a:pt x="24" y="0"/>
                  </a:lnTo>
                  <a:lnTo>
                    <a:pt x="24" y="0"/>
                  </a:lnTo>
                  <a:lnTo>
                    <a:pt x="17" y="0"/>
                  </a:lnTo>
                  <a:lnTo>
                    <a:pt x="17" y="0"/>
                  </a:lnTo>
                  <a:lnTo>
                    <a:pt x="16" y="4"/>
                  </a:lnTo>
                  <a:lnTo>
                    <a:pt x="14" y="0"/>
                  </a:lnTo>
                  <a:lnTo>
                    <a:pt x="14" y="0"/>
                  </a:lnTo>
                  <a:lnTo>
                    <a:pt x="8" y="0"/>
                  </a:lnTo>
                  <a:lnTo>
                    <a:pt x="8" y="0"/>
                  </a:lnTo>
                  <a:lnTo>
                    <a:pt x="7" y="4"/>
                  </a:lnTo>
                  <a:lnTo>
                    <a:pt x="5" y="0"/>
                  </a:lnTo>
                  <a:lnTo>
                    <a:pt x="5" y="0"/>
                  </a:lnTo>
                  <a:lnTo>
                    <a:pt x="2" y="0"/>
                  </a:lnTo>
                  <a:lnTo>
                    <a:pt x="2" y="0"/>
                  </a:lnTo>
                  <a:lnTo>
                    <a:pt x="1" y="1"/>
                  </a:lnTo>
                  <a:lnTo>
                    <a:pt x="0" y="2"/>
                  </a:lnTo>
                  <a:lnTo>
                    <a:pt x="0" y="4"/>
                  </a:lnTo>
                  <a:lnTo>
                    <a:pt x="0" y="4"/>
                  </a:lnTo>
                  <a:lnTo>
                    <a:pt x="0" y="16"/>
                  </a:lnTo>
                  <a:lnTo>
                    <a:pt x="0" y="16"/>
                  </a:lnTo>
                  <a:lnTo>
                    <a:pt x="0" y="29"/>
                  </a:lnTo>
                  <a:lnTo>
                    <a:pt x="0" y="29"/>
                  </a:lnTo>
                  <a:lnTo>
                    <a:pt x="3" y="29"/>
                  </a:lnTo>
                  <a:lnTo>
                    <a:pt x="5" y="28"/>
                  </a:lnTo>
                  <a:lnTo>
                    <a:pt x="5" y="28"/>
                  </a:lnTo>
                  <a:lnTo>
                    <a:pt x="6" y="24"/>
                  </a:lnTo>
                  <a:lnTo>
                    <a:pt x="7" y="23"/>
                  </a:lnTo>
                  <a:lnTo>
                    <a:pt x="7" y="23"/>
                  </a:lnTo>
                  <a:lnTo>
                    <a:pt x="7" y="31"/>
                  </a:lnTo>
                  <a:lnTo>
                    <a:pt x="7" y="31"/>
                  </a:lnTo>
                  <a:lnTo>
                    <a:pt x="10" y="31"/>
                  </a:lnTo>
                  <a:lnTo>
                    <a:pt x="12" y="31"/>
                  </a:lnTo>
                  <a:lnTo>
                    <a:pt x="13" y="29"/>
                  </a:lnTo>
                  <a:lnTo>
                    <a:pt x="13" y="29"/>
                  </a:lnTo>
                  <a:lnTo>
                    <a:pt x="15" y="26"/>
                  </a:lnTo>
                  <a:lnTo>
                    <a:pt x="16" y="23"/>
                  </a:lnTo>
                  <a:lnTo>
                    <a:pt x="16" y="23"/>
                  </a:lnTo>
                  <a:lnTo>
                    <a:pt x="16" y="31"/>
                  </a:lnTo>
                  <a:lnTo>
                    <a:pt x="16" y="31"/>
                  </a:lnTo>
                  <a:lnTo>
                    <a:pt x="19" y="31"/>
                  </a:lnTo>
                  <a:lnTo>
                    <a:pt x="22" y="29"/>
                  </a:lnTo>
                  <a:lnTo>
                    <a:pt x="22" y="29"/>
                  </a:lnTo>
                  <a:lnTo>
                    <a:pt x="24" y="26"/>
                  </a:lnTo>
                  <a:lnTo>
                    <a:pt x="25" y="23"/>
                  </a:lnTo>
                  <a:lnTo>
                    <a:pt x="25" y="23"/>
                  </a:lnTo>
                  <a:lnTo>
                    <a:pt x="25" y="29"/>
                  </a:lnTo>
                  <a:lnTo>
                    <a:pt x="25" y="29"/>
                  </a:lnTo>
                  <a:lnTo>
                    <a:pt x="27" y="28"/>
                  </a:lnTo>
                  <a:lnTo>
                    <a:pt x="27" y="28"/>
                  </a:lnTo>
                  <a:lnTo>
                    <a:pt x="30" y="27"/>
                  </a:lnTo>
                  <a:lnTo>
                    <a:pt x="30" y="27"/>
                  </a:lnTo>
                  <a:lnTo>
                    <a:pt x="31" y="26"/>
                  </a:lnTo>
                  <a:lnTo>
                    <a:pt x="32" y="2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6" name="Freeform 50"/>
            <p:cNvSpPr>
              <a:spLocks/>
            </p:cNvSpPr>
            <p:nvPr userDrawn="1"/>
          </p:nvSpPr>
          <p:spPr bwMode="auto">
            <a:xfrm>
              <a:off x="4472" y="2250"/>
              <a:ext cx="40" cy="45"/>
            </a:xfrm>
            <a:custGeom>
              <a:avLst/>
              <a:gdLst>
                <a:gd name="T0" fmla="*/ 40 w 40"/>
                <a:gd name="T1" fmla="*/ 33 h 45"/>
                <a:gd name="T2" fmla="*/ 40 w 40"/>
                <a:gd name="T3" fmla="*/ 26 h 45"/>
                <a:gd name="T4" fmla="*/ 40 w 40"/>
                <a:gd name="T5" fmla="*/ 26 h 45"/>
                <a:gd name="T6" fmla="*/ 39 w 40"/>
                <a:gd name="T7" fmla="*/ 25 h 45"/>
                <a:gd name="T8" fmla="*/ 38 w 40"/>
                <a:gd name="T9" fmla="*/ 21 h 45"/>
                <a:gd name="T10" fmla="*/ 38 w 40"/>
                <a:gd name="T11" fmla="*/ 18 h 45"/>
                <a:gd name="T12" fmla="*/ 38 w 40"/>
                <a:gd name="T13" fmla="*/ 18 h 45"/>
                <a:gd name="T14" fmla="*/ 38 w 40"/>
                <a:gd name="T15" fmla="*/ 15 h 45"/>
                <a:gd name="T16" fmla="*/ 39 w 40"/>
                <a:gd name="T17" fmla="*/ 12 h 45"/>
                <a:gd name="T18" fmla="*/ 40 w 40"/>
                <a:gd name="T19" fmla="*/ 10 h 45"/>
                <a:gd name="T20" fmla="*/ 40 w 40"/>
                <a:gd name="T21" fmla="*/ 3 h 45"/>
                <a:gd name="T22" fmla="*/ 40 w 40"/>
                <a:gd name="T23" fmla="*/ 3 h 45"/>
                <a:gd name="T24" fmla="*/ 38 w 40"/>
                <a:gd name="T25" fmla="*/ 1 h 45"/>
                <a:gd name="T26" fmla="*/ 36 w 40"/>
                <a:gd name="T27" fmla="*/ 0 h 45"/>
                <a:gd name="T28" fmla="*/ 33 w 40"/>
                <a:gd name="T29" fmla="*/ 0 h 45"/>
                <a:gd name="T30" fmla="*/ 33 w 40"/>
                <a:gd name="T31" fmla="*/ 23 h 45"/>
                <a:gd name="T32" fmla="*/ 33 w 40"/>
                <a:gd name="T33" fmla="*/ 23 h 45"/>
                <a:gd name="T34" fmla="*/ 32 w 40"/>
                <a:gd name="T35" fmla="*/ 27 h 45"/>
                <a:gd name="T36" fmla="*/ 30 w 40"/>
                <a:gd name="T37" fmla="*/ 30 h 45"/>
                <a:gd name="T38" fmla="*/ 27 w 40"/>
                <a:gd name="T39" fmla="*/ 32 h 45"/>
                <a:gd name="T40" fmla="*/ 23 w 40"/>
                <a:gd name="T41" fmla="*/ 33 h 45"/>
                <a:gd name="T42" fmla="*/ 23 w 40"/>
                <a:gd name="T43" fmla="*/ 33 h 45"/>
                <a:gd name="T44" fmla="*/ 14 w 40"/>
                <a:gd name="T45" fmla="*/ 35 h 45"/>
                <a:gd name="T46" fmla="*/ 7 w 40"/>
                <a:gd name="T47" fmla="*/ 35 h 45"/>
                <a:gd name="T48" fmla="*/ 0 w 40"/>
                <a:gd name="T49" fmla="*/ 35 h 45"/>
                <a:gd name="T50" fmla="*/ 0 w 40"/>
                <a:gd name="T51" fmla="*/ 35 h 45"/>
                <a:gd name="T52" fmla="*/ 1 w 40"/>
                <a:gd name="T53" fmla="*/ 42 h 45"/>
                <a:gd name="T54" fmla="*/ 1 w 40"/>
                <a:gd name="T55" fmla="*/ 42 h 45"/>
                <a:gd name="T56" fmla="*/ 3 w 40"/>
                <a:gd name="T57" fmla="*/ 44 h 45"/>
                <a:gd name="T58" fmla="*/ 4 w 40"/>
                <a:gd name="T59" fmla="*/ 45 h 45"/>
                <a:gd name="T60" fmla="*/ 32 w 40"/>
                <a:gd name="T61" fmla="*/ 45 h 45"/>
                <a:gd name="T62" fmla="*/ 40 w 40"/>
                <a:gd name="T63" fmla="*/ 3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5">
                  <a:moveTo>
                    <a:pt x="40" y="33"/>
                  </a:moveTo>
                  <a:lnTo>
                    <a:pt x="40" y="26"/>
                  </a:lnTo>
                  <a:lnTo>
                    <a:pt x="40" y="26"/>
                  </a:lnTo>
                  <a:lnTo>
                    <a:pt x="39" y="25"/>
                  </a:lnTo>
                  <a:lnTo>
                    <a:pt x="38" y="21"/>
                  </a:lnTo>
                  <a:lnTo>
                    <a:pt x="38" y="18"/>
                  </a:lnTo>
                  <a:lnTo>
                    <a:pt x="38" y="18"/>
                  </a:lnTo>
                  <a:lnTo>
                    <a:pt x="38" y="15"/>
                  </a:lnTo>
                  <a:lnTo>
                    <a:pt x="39" y="12"/>
                  </a:lnTo>
                  <a:lnTo>
                    <a:pt x="40" y="10"/>
                  </a:lnTo>
                  <a:lnTo>
                    <a:pt x="40" y="3"/>
                  </a:lnTo>
                  <a:lnTo>
                    <a:pt x="40" y="3"/>
                  </a:lnTo>
                  <a:lnTo>
                    <a:pt x="38" y="1"/>
                  </a:lnTo>
                  <a:lnTo>
                    <a:pt x="36" y="0"/>
                  </a:lnTo>
                  <a:lnTo>
                    <a:pt x="33" y="0"/>
                  </a:lnTo>
                  <a:lnTo>
                    <a:pt x="33" y="23"/>
                  </a:lnTo>
                  <a:lnTo>
                    <a:pt x="33" y="23"/>
                  </a:lnTo>
                  <a:lnTo>
                    <a:pt x="32" y="27"/>
                  </a:lnTo>
                  <a:lnTo>
                    <a:pt x="30" y="30"/>
                  </a:lnTo>
                  <a:lnTo>
                    <a:pt x="27" y="32"/>
                  </a:lnTo>
                  <a:lnTo>
                    <a:pt x="23" y="33"/>
                  </a:lnTo>
                  <a:lnTo>
                    <a:pt x="23" y="33"/>
                  </a:lnTo>
                  <a:lnTo>
                    <a:pt x="14" y="35"/>
                  </a:lnTo>
                  <a:lnTo>
                    <a:pt x="7" y="35"/>
                  </a:lnTo>
                  <a:lnTo>
                    <a:pt x="0" y="35"/>
                  </a:lnTo>
                  <a:lnTo>
                    <a:pt x="0" y="35"/>
                  </a:lnTo>
                  <a:lnTo>
                    <a:pt x="1" y="42"/>
                  </a:lnTo>
                  <a:lnTo>
                    <a:pt x="1" y="42"/>
                  </a:lnTo>
                  <a:lnTo>
                    <a:pt x="3" y="44"/>
                  </a:lnTo>
                  <a:lnTo>
                    <a:pt x="4" y="45"/>
                  </a:lnTo>
                  <a:lnTo>
                    <a:pt x="32" y="45"/>
                  </a:lnTo>
                  <a:lnTo>
                    <a:pt x="40" y="33"/>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7" name="Freeform 51"/>
            <p:cNvSpPr>
              <a:spLocks/>
            </p:cNvSpPr>
            <p:nvPr userDrawn="1"/>
          </p:nvSpPr>
          <p:spPr bwMode="auto">
            <a:xfrm>
              <a:off x="4474" y="2300"/>
              <a:ext cx="33" cy="11"/>
            </a:xfrm>
            <a:custGeom>
              <a:avLst/>
              <a:gdLst>
                <a:gd name="T0" fmla="*/ 2 w 33"/>
                <a:gd name="T1" fmla="*/ 11 h 11"/>
                <a:gd name="T2" fmla="*/ 30 w 33"/>
                <a:gd name="T3" fmla="*/ 11 h 11"/>
                <a:gd name="T4" fmla="*/ 30 w 33"/>
                <a:gd name="T5" fmla="*/ 11 h 11"/>
                <a:gd name="T6" fmla="*/ 33 w 33"/>
                <a:gd name="T7" fmla="*/ 6 h 11"/>
                <a:gd name="T8" fmla="*/ 31 w 33"/>
                <a:gd name="T9" fmla="*/ 0 h 11"/>
                <a:gd name="T10" fmla="*/ 2 w 33"/>
                <a:gd name="T11" fmla="*/ 0 h 11"/>
                <a:gd name="T12" fmla="*/ 0 w 33"/>
                <a:gd name="T13" fmla="*/ 6 h 11"/>
                <a:gd name="T14" fmla="*/ 2 w 33"/>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1">
                  <a:moveTo>
                    <a:pt x="2" y="11"/>
                  </a:moveTo>
                  <a:lnTo>
                    <a:pt x="30" y="11"/>
                  </a:lnTo>
                  <a:lnTo>
                    <a:pt x="30" y="11"/>
                  </a:lnTo>
                  <a:lnTo>
                    <a:pt x="33" y="6"/>
                  </a:lnTo>
                  <a:lnTo>
                    <a:pt x="31" y="0"/>
                  </a:lnTo>
                  <a:lnTo>
                    <a:pt x="2" y="0"/>
                  </a:lnTo>
                  <a:lnTo>
                    <a:pt x="0" y="6"/>
                  </a:lnTo>
                  <a:lnTo>
                    <a:pt x="2" y="1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8" name="Freeform 52"/>
            <p:cNvSpPr>
              <a:spLocks/>
            </p:cNvSpPr>
            <p:nvPr userDrawn="1"/>
          </p:nvSpPr>
          <p:spPr bwMode="auto">
            <a:xfrm>
              <a:off x="4476" y="2316"/>
              <a:ext cx="33" cy="38"/>
            </a:xfrm>
            <a:custGeom>
              <a:avLst/>
              <a:gdLst>
                <a:gd name="T0" fmla="*/ 28 w 33"/>
                <a:gd name="T1" fmla="*/ 0 h 38"/>
                <a:gd name="T2" fmla="*/ 0 w 33"/>
                <a:gd name="T3" fmla="*/ 0 h 38"/>
                <a:gd name="T4" fmla="*/ 0 w 33"/>
                <a:gd name="T5" fmla="*/ 38 h 38"/>
                <a:gd name="T6" fmla="*/ 25 w 33"/>
                <a:gd name="T7" fmla="*/ 38 h 38"/>
                <a:gd name="T8" fmla="*/ 33 w 33"/>
                <a:gd name="T9" fmla="*/ 32 h 38"/>
                <a:gd name="T10" fmla="*/ 28 w 33"/>
                <a:gd name="T11" fmla="*/ 0 h 38"/>
              </a:gdLst>
              <a:ahLst/>
              <a:cxnLst>
                <a:cxn ang="0">
                  <a:pos x="T0" y="T1"/>
                </a:cxn>
                <a:cxn ang="0">
                  <a:pos x="T2" y="T3"/>
                </a:cxn>
                <a:cxn ang="0">
                  <a:pos x="T4" y="T5"/>
                </a:cxn>
                <a:cxn ang="0">
                  <a:pos x="T6" y="T7"/>
                </a:cxn>
                <a:cxn ang="0">
                  <a:pos x="T8" y="T9"/>
                </a:cxn>
                <a:cxn ang="0">
                  <a:pos x="T10" y="T11"/>
                </a:cxn>
              </a:cxnLst>
              <a:rect l="0" t="0" r="r" b="b"/>
              <a:pathLst>
                <a:path w="33" h="38">
                  <a:moveTo>
                    <a:pt x="28" y="0"/>
                  </a:moveTo>
                  <a:lnTo>
                    <a:pt x="0" y="0"/>
                  </a:lnTo>
                  <a:lnTo>
                    <a:pt x="0" y="38"/>
                  </a:lnTo>
                  <a:lnTo>
                    <a:pt x="25" y="38"/>
                  </a:lnTo>
                  <a:lnTo>
                    <a:pt x="33" y="32"/>
                  </a:lnTo>
                  <a:lnTo>
                    <a:pt x="28"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39" name="Freeform 53"/>
            <p:cNvSpPr>
              <a:spLocks/>
            </p:cNvSpPr>
            <p:nvPr userDrawn="1"/>
          </p:nvSpPr>
          <p:spPr bwMode="auto">
            <a:xfrm>
              <a:off x="4475" y="2353"/>
              <a:ext cx="42" cy="38"/>
            </a:xfrm>
            <a:custGeom>
              <a:avLst/>
              <a:gdLst>
                <a:gd name="T0" fmla="*/ 42 w 42"/>
                <a:gd name="T1" fmla="*/ 10 h 38"/>
                <a:gd name="T2" fmla="*/ 42 w 42"/>
                <a:gd name="T3" fmla="*/ 10 h 38"/>
                <a:gd name="T4" fmla="*/ 38 w 42"/>
                <a:gd name="T5" fmla="*/ 5 h 38"/>
                <a:gd name="T6" fmla="*/ 38 w 42"/>
                <a:gd name="T7" fmla="*/ 5 h 38"/>
                <a:gd name="T8" fmla="*/ 37 w 42"/>
                <a:gd name="T9" fmla="*/ 0 h 38"/>
                <a:gd name="T10" fmla="*/ 28 w 42"/>
                <a:gd name="T11" fmla="*/ 6 h 38"/>
                <a:gd name="T12" fmla="*/ 0 w 42"/>
                <a:gd name="T13" fmla="*/ 6 h 38"/>
                <a:gd name="T14" fmla="*/ 0 w 42"/>
                <a:gd name="T15" fmla="*/ 6 h 38"/>
                <a:gd name="T16" fmla="*/ 0 w 42"/>
                <a:gd name="T17" fmla="*/ 17 h 38"/>
                <a:gd name="T18" fmla="*/ 0 w 42"/>
                <a:gd name="T19" fmla="*/ 27 h 38"/>
                <a:gd name="T20" fmla="*/ 0 w 42"/>
                <a:gd name="T21" fmla="*/ 27 h 38"/>
                <a:gd name="T22" fmla="*/ 7 w 42"/>
                <a:gd name="T23" fmla="*/ 32 h 38"/>
                <a:gd name="T24" fmla="*/ 14 w 42"/>
                <a:gd name="T25" fmla="*/ 38 h 38"/>
                <a:gd name="T26" fmla="*/ 33 w 42"/>
                <a:gd name="T27" fmla="*/ 15 h 38"/>
                <a:gd name="T28" fmla="*/ 42 w 42"/>
                <a:gd name="T29"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 h="38">
                  <a:moveTo>
                    <a:pt x="42" y="10"/>
                  </a:moveTo>
                  <a:lnTo>
                    <a:pt x="42" y="10"/>
                  </a:lnTo>
                  <a:lnTo>
                    <a:pt x="38" y="5"/>
                  </a:lnTo>
                  <a:lnTo>
                    <a:pt x="38" y="5"/>
                  </a:lnTo>
                  <a:lnTo>
                    <a:pt x="37" y="0"/>
                  </a:lnTo>
                  <a:lnTo>
                    <a:pt x="28" y="6"/>
                  </a:lnTo>
                  <a:lnTo>
                    <a:pt x="0" y="6"/>
                  </a:lnTo>
                  <a:lnTo>
                    <a:pt x="0" y="6"/>
                  </a:lnTo>
                  <a:lnTo>
                    <a:pt x="0" y="17"/>
                  </a:lnTo>
                  <a:lnTo>
                    <a:pt x="0" y="27"/>
                  </a:lnTo>
                  <a:lnTo>
                    <a:pt x="0" y="27"/>
                  </a:lnTo>
                  <a:lnTo>
                    <a:pt x="7" y="32"/>
                  </a:lnTo>
                  <a:lnTo>
                    <a:pt x="14" y="38"/>
                  </a:lnTo>
                  <a:lnTo>
                    <a:pt x="33" y="15"/>
                  </a:lnTo>
                  <a:lnTo>
                    <a:pt x="42" y="1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0" name="Freeform 54"/>
            <p:cNvSpPr>
              <a:spLocks/>
            </p:cNvSpPr>
            <p:nvPr userDrawn="1"/>
          </p:nvSpPr>
          <p:spPr bwMode="auto">
            <a:xfrm>
              <a:off x="4495" y="2367"/>
              <a:ext cx="64" cy="38"/>
            </a:xfrm>
            <a:custGeom>
              <a:avLst/>
              <a:gdLst>
                <a:gd name="T0" fmla="*/ 17 w 64"/>
                <a:gd name="T1" fmla="*/ 4 h 38"/>
                <a:gd name="T2" fmla="*/ 0 w 64"/>
                <a:gd name="T3" fmla="*/ 26 h 38"/>
                <a:gd name="T4" fmla="*/ 27 w 64"/>
                <a:gd name="T5" fmla="*/ 38 h 38"/>
                <a:gd name="T6" fmla="*/ 27 w 64"/>
                <a:gd name="T7" fmla="*/ 38 h 38"/>
                <a:gd name="T8" fmla="*/ 40 w 64"/>
                <a:gd name="T9" fmla="*/ 30 h 38"/>
                <a:gd name="T10" fmla="*/ 51 w 64"/>
                <a:gd name="T11" fmla="*/ 23 h 38"/>
                <a:gd name="T12" fmla="*/ 64 w 64"/>
                <a:gd name="T13" fmla="*/ 14 h 38"/>
                <a:gd name="T14" fmla="*/ 27 w 64"/>
                <a:gd name="T15" fmla="*/ 0 h 38"/>
                <a:gd name="T16" fmla="*/ 17 w 64"/>
                <a:gd name="T1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38">
                  <a:moveTo>
                    <a:pt x="17" y="4"/>
                  </a:moveTo>
                  <a:lnTo>
                    <a:pt x="0" y="26"/>
                  </a:lnTo>
                  <a:lnTo>
                    <a:pt x="27" y="38"/>
                  </a:lnTo>
                  <a:lnTo>
                    <a:pt x="27" y="38"/>
                  </a:lnTo>
                  <a:lnTo>
                    <a:pt x="40" y="30"/>
                  </a:lnTo>
                  <a:lnTo>
                    <a:pt x="51" y="23"/>
                  </a:lnTo>
                  <a:lnTo>
                    <a:pt x="64" y="14"/>
                  </a:lnTo>
                  <a:lnTo>
                    <a:pt x="27" y="0"/>
                  </a:lnTo>
                  <a:lnTo>
                    <a:pt x="17" y="4"/>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1" name="Freeform 55"/>
            <p:cNvSpPr>
              <a:spLocks/>
            </p:cNvSpPr>
            <p:nvPr userDrawn="1"/>
          </p:nvSpPr>
          <p:spPr bwMode="auto">
            <a:xfrm>
              <a:off x="4514" y="2232"/>
              <a:ext cx="15" cy="68"/>
            </a:xfrm>
            <a:custGeom>
              <a:avLst/>
              <a:gdLst>
                <a:gd name="T0" fmla="*/ 13 w 15"/>
                <a:gd name="T1" fmla="*/ 29 h 68"/>
                <a:gd name="T2" fmla="*/ 13 w 15"/>
                <a:gd name="T3" fmla="*/ 29 h 68"/>
                <a:gd name="T4" fmla="*/ 13 w 15"/>
                <a:gd name="T5" fmla="*/ 6 h 68"/>
                <a:gd name="T6" fmla="*/ 13 w 15"/>
                <a:gd name="T7" fmla="*/ 6 h 68"/>
                <a:gd name="T8" fmla="*/ 14 w 15"/>
                <a:gd name="T9" fmla="*/ 4 h 68"/>
                <a:gd name="T10" fmla="*/ 14 w 15"/>
                <a:gd name="T11" fmla="*/ 4 h 68"/>
                <a:gd name="T12" fmla="*/ 14 w 15"/>
                <a:gd name="T13" fmla="*/ 2 h 68"/>
                <a:gd name="T14" fmla="*/ 14 w 15"/>
                <a:gd name="T15" fmla="*/ 0 h 68"/>
                <a:gd name="T16" fmla="*/ 0 w 15"/>
                <a:gd name="T17" fmla="*/ 0 h 68"/>
                <a:gd name="T18" fmla="*/ 0 w 15"/>
                <a:gd name="T19" fmla="*/ 0 h 68"/>
                <a:gd name="T20" fmla="*/ 0 w 15"/>
                <a:gd name="T21" fmla="*/ 3 h 68"/>
                <a:gd name="T22" fmla="*/ 0 w 15"/>
                <a:gd name="T23" fmla="*/ 3 h 68"/>
                <a:gd name="T24" fmla="*/ 1 w 15"/>
                <a:gd name="T25" fmla="*/ 5 h 68"/>
                <a:gd name="T26" fmla="*/ 2 w 15"/>
                <a:gd name="T27" fmla="*/ 6 h 68"/>
                <a:gd name="T28" fmla="*/ 2 w 15"/>
                <a:gd name="T29" fmla="*/ 29 h 68"/>
                <a:gd name="T30" fmla="*/ 2 w 15"/>
                <a:gd name="T31" fmla="*/ 29 h 68"/>
                <a:gd name="T32" fmla="*/ 1 w 15"/>
                <a:gd name="T33" fmla="*/ 30 h 68"/>
                <a:gd name="T34" fmla="*/ 0 w 15"/>
                <a:gd name="T35" fmla="*/ 36 h 68"/>
                <a:gd name="T36" fmla="*/ 0 w 15"/>
                <a:gd name="T37" fmla="*/ 36 h 68"/>
                <a:gd name="T38" fmla="*/ 0 w 15"/>
                <a:gd name="T39" fmla="*/ 38 h 68"/>
                <a:gd name="T40" fmla="*/ 1 w 15"/>
                <a:gd name="T41" fmla="*/ 41 h 68"/>
                <a:gd name="T42" fmla="*/ 2 w 15"/>
                <a:gd name="T43" fmla="*/ 44 h 68"/>
                <a:gd name="T44" fmla="*/ 2 w 15"/>
                <a:gd name="T45" fmla="*/ 62 h 68"/>
                <a:gd name="T46" fmla="*/ 2 w 15"/>
                <a:gd name="T47" fmla="*/ 62 h 68"/>
                <a:gd name="T48" fmla="*/ 2 w 15"/>
                <a:gd name="T49" fmla="*/ 63 h 68"/>
                <a:gd name="T50" fmla="*/ 1 w 15"/>
                <a:gd name="T51" fmla="*/ 65 h 68"/>
                <a:gd name="T52" fmla="*/ 1 w 15"/>
                <a:gd name="T53" fmla="*/ 65 h 68"/>
                <a:gd name="T54" fmla="*/ 1 w 15"/>
                <a:gd name="T55" fmla="*/ 68 h 68"/>
                <a:gd name="T56" fmla="*/ 14 w 15"/>
                <a:gd name="T57" fmla="*/ 68 h 68"/>
                <a:gd name="T58" fmla="*/ 14 w 15"/>
                <a:gd name="T59" fmla="*/ 68 h 68"/>
                <a:gd name="T60" fmla="*/ 14 w 15"/>
                <a:gd name="T61" fmla="*/ 64 h 68"/>
                <a:gd name="T62" fmla="*/ 14 w 15"/>
                <a:gd name="T63" fmla="*/ 64 h 68"/>
                <a:gd name="T64" fmla="*/ 13 w 15"/>
                <a:gd name="T65" fmla="*/ 62 h 68"/>
                <a:gd name="T66" fmla="*/ 12 w 15"/>
                <a:gd name="T67" fmla="*/ 44 h 68"/>
                <a:gd name="T68" fmla="*/ 12 w 15"/>
                <a:gd name="T69" fmla="*/ 44 h 68"/>
                <a:gd name="T70" fmla="*/ 14 w 15"/>
                <a:gd name="T71" fmla="*/ 40 h 68"/>
                <a:gd name="T72" fmla="*/ 15 w 15"/>
                <a:gd name="T73" fmla="*/ 38 h 68"/>
                <a:gd name="T74" fmla="*/ 15 w 15"/>
                <a:gd name="T75" fmla="*/ 36 h 68"/>
                <a:gd name="T76" fmla="*/ 15 w 15"/>
                <a:gd name="T77" fmla="*/ 36 h 68"/>
                <a:gd name="T78" fmla="*/ 14 w 15"/>
                <a:gd name="T79" fmla="*/ 32 h 68"/>
                <a:gd name="T80" fmla="*/ 13 w 15"/>
                <a:gd name="T81" fmla="*/ 2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 h="68">
                  <a:moveTo>
                    <a:pt x="13" y="29"/>
                  </a:moveTo>
                  <a:lnTo>
                    <a:pt x="13" y="29"/>
                  </a:lnTo>
                  <a:lnTo>
                    <a:pt x="13" y="6"/>
                  </a:lnTo>
                  <a:lnTo>
                    <a:pt x="13" y="6"/>
                  </a:lnTo>
                  <a:lnTo>
                    <a:pt x="14" y="4"/>
                  </a:lnTo>
                  <a:lnTo>
                    <a:pt x="14" y="4"/>
                  </a:lnTo>
                  <a:lnTo>
                    <a:pt x="14" y="2"/>
                  </a:lnTo>
                  <a:lnTo>
                    <a:pt x="14" y="0"/>
                  </a:lnTo>
                  <a:lnTo>
                    <a:pt x="0" y="0"/>
                  </a:lnTo>
                  <a:lnTo>
                    <a:pt x="0" y="0"/>
                  </a:lnTo>
                  <a:lnTo>
                    <a:pt x="0" y="3"/>
                  </a:lnTo>
                  <a:lnTo>
                    <a:pt x="0" y="3"/>
                  </a:lnTo>
                  <a:lnTo>
                    <a:pt x="1" y="5"/>
                  </a:lnTo>
                  <a:lnTo>
                    <a:pt x="2" y="6"/>
                  </a:lnTo>
                  <a:lnTo>
                    <a:pt x="2" y="29"/>
                  </a:lnTo>
                  <a:lnTo>
                    <a:pt x="2" y="29"/>
                  </a:lnTo>
                  <a:lnTo>
                    <a:pt x="1" y="30"/>
                  </a:lnTo>
                  <a:lnTo>
                    <a:pt x="0" y="36"/>
                  </a:lnTo>
                  <a:lnTo>
                    <a:pt x="0" y="36"/>
                  </a:lnTo>
                  <a:lnTo>
                    <a:pt x="0" y="38"/>
                  </a:lnTo>
                  <a:lnTo>
                    <a:pt x="1" y="41"/>
                  </a:lnTo>
                  <a:lnTo>
                    <a:pt x="2" y="44"/>
                  </a:lnTo>
                  <a:lnTo>
                    <a:pt x="2" y="62"/>
                  </a:lnTo>
                  <a:lnTo>
                    <a:pt x="2" y="62"/>
                  </a:lnTo>
                  <a:lnTo>
                    <a:pt x="2" y="63"/>
                  </a:lnTo>
                  <a:lnTo>
                    <a:pt x="1" y="65"/>
                  </a:lnTo>
                  <a:lnTo>
                    <a:pt x="1" y="65"/>
                  </a:lnTo>
                  <a:lnTo>
                    <a:pt x="1" y="68"/>
                  </a:lnTo>
                  <a:lnTo>
                    <a:pt x="14" y="68"/>
                  </a:lnTo>
                  <a:lnTo>
                    <a:pt x="14" y="68"/>
                  </a:lnTo>
                  <a:lnTo>
                    <a:pt x="14" y="64"/>
                  </a:lnTo>
                  <a:lnTo>
                    <a:pt x="14" y="64"/>
                  </a:lnTo>
                  <a:lnTo>
                    <a:pt x="13" y="62"/>
                  </a:lnTo>
                  <a:lnTo>
                    <a:pt x="12" y="44"/>
                  </a:lnTo>
                  <a:lnTo>
                    <a:pt x="12" y="44"/>
                  </a:lnTo>
                  <a:lnTo>
                    <a:pt x="14" y="40"/>
                  </a:lnTo>
                  <a:lnTo>
                    <a:pt x="15" y="38"/>
                  </a:lnTo>
                  <a:lnTo>
                    <a:pt x="15" y="36"/>
                  </a:lnTo>
                  <a:lnTo>
                    <a:pt x="15" y="36"/>
                  </a:lnTo>
                  <a:lnTo>
                    <a:pt x="14" y="32"/>
                  </a:lnTo>
                  <a:lnTo>
                    <a:pt x="13" y="29"/>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2" name="Freeform 56"/>
            <p:cNvSpPr>
              <a:spLocks/>
            </p:cNvSpPr>
            <p:nvPr userDrawn="1"/>
          </p:nvSpPr>
          <p:spPr bwMode="auto">
            <a:xfrm>
              <a:off x="4530" y="2252"/>
              <a:ext cx="45" cy="32"/>
            </a:xfrm>
            <a:custGeom>
              <a:avLst/>
              <a:gdLst>
                <a:gd name="T0" fmla="*/ 25 w 45"/>
                <a:gd name="T1" fmla="*/ 27 h 32"/>
                <a:gd name="T2" fmla="*/ 45 w 45"/>
                <a:gd name="T3" fmla="*/ 5 h 32"/>
                <a:gd name="T4" fmla="*/ 45 w 45"/>
                <a:gd name="T5" fmla="*/ 5 h 32"/>
                <a:gd name="T6" fmla="*/ 15 w 45"/>
                <a:gd name="T7" fmla="*/ 5 h 32"/>
                <a:gd name="T8" fmla="*/ 15 w 45"/>
                <a:gd name="T9" fmla="*/ 5 h 32"/>
                <a:gd name="T10" fmla="*/ 12 w 45"/>
                <a:gd name="T11" fmla="*/ 4 h 32"/>
                <a:gd name="T12" fmla="*/ 9 w 45"/>
                <a:gd name="T13" fmla="*/ 2 h 32"/>
                <a:gd name="T14" fmla="*/ 5 w 45"/>
                <a:gd name="T15" fmla="*/ 1 h 32"/>
                <a:gd name="T16" fmla="*/ 3 w 45"/>
                <a:gd name="T17" fmla="*/ 0 h 32"/>
                <a:gd name="T18" fmla="*/ 3 w 45"/>
                <a:gd name="T19" fmla="*/ 0 h 32"/>
                <a:gd name="T20" fmla="*/ 0 w 45"/>
                <a:gd name="T21" fmla="*/ 6 h 32"/>
                <a:gd name="T22" fmla="*/ 0 w 45"/>
                <a:gd name="T23" fmla="*/ 6 h 32"/>
                <a:gd name="T24" fmla="*/ 2 w 45"/>
                <a:gd name="T25" fmla="*/ 10 h 32"/>
                <a:gd name="T26" fmla="*/ 3 w 45"/>
                <a:gd name="T27" fmla="*/ 13 h 32"/>
                <a:gd name="T28" fmla="*/ 5 w 45"/>
                <a:gd name="T29" fmla="*/ 16 h 32"/>
                <a:gd name="T30" fmla="*/ 5 w 45"/>
                <a:gd name="T31" fmla="*/ 16 h 32"/>
                <a:gd name="T32" fmla="*/ 3 w 45"/>
                <a:gd name="T33" fmla="*/ 19 h 32"/>
                <a:gd name="T34" fmla="*/ 2 w 45"/>
                <a:gd name="T35" fmla="*/ 23 h 32"/>
                <a:gd name="T36" fmla="*/ 0 w 45"/>
                <a:gd name="T37" fmla="*/ 26 h 32"/>
                <a:gd name="T38" fmla="*/ 0 w 45"/>
                <a:gd name="T39" fmla="*/ 26 h 32"/>
                <a:gd name="T40" fmla="*/ 5 w 45"/>
                <a:gd name="T41" fmla="*/ 32 h 32"/>
                <a:gd name="T42" fmla="*/ 5 w 45"/>
                <a:gd name="T43" fmla="*/ 32 h 32"/>
                <a:gd name="T44" fmla="*/ 8 w 45"/>
                <a:gd name="T45" fmla="*/ 30 h 32"/>
                <a:gd name="T46" fmla="*/ 15 w 45"/>
                <a:gd name="T47" fmla="*/ 27 h 32"/>
                <a:gd name="T48" fmla="*/ 15 w 45"/>
                <a:gd name="T49" fmla="*/ 27 h 32"/>
                <a:gd name="T50" fmla="*/ 25 w 45"/>
                <a:gd name="T51"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32">
                  <a:moveTo>
                    <a:pt x="25" y="27"/>
                  </a:moveTo>
                  <a:lnTo>
                    <a:pt x="45" y="5"/>
                  </a:lnTo>
                  <a:lnTo>
                    <a:pt x="45" y="5"/>
                  </a:lnTo>
                  <a:lnTo>
                    <a:pt x="15" y="5"/>
                  </a:lnTo>
                  <a:lnTo>
                    <a:pt x="15" y="5"/>
                  </a:lnTo>
                  <a:lnTo>
                    <a:pt x="12" y="4"/>
                  </a:lnTo>
                  <a:lnTo>
                    <a:pt x="9" y="2"/>
                  </a:lnTo>
                  <a:lnTo>
                    <a:pt x="5" y="1"/>
                  </a:lnTo>
                  <a:lnTo>
                    <a:pt x="3" y="0"/>
                  </a:lnTo>
                  <a:lnTo>
                    <a:pt x="3" y="0"/>
                  </a:lnTo>
                  <a:lnTo>
                    <a:pt x="0" y="6"/>
                  </a:lnTo>
                  <a:lnTo>
                    <a:pt x="0" y="6"/>
                  </a:lnTo>
                  <a:lnTo>
                    <a:pt x="2" y="10"/>
                  </a:lnTo>
                  <a:lnTo>
                    <a:pt x="3" y="13"/>
                  </a:lnTo>
                  <a:lnTo>
                    <a:pt x="5" y="16"/>
                  </a:lnTo>
                  <a:lnTo>
                    <a:pt x="5" y="16"/>
                  </a:lnTo>
                  <a:lnTo>
                    <a:pt x="3" y="19"/>
                  </a:lnTo>
                  <a:lnTo>
                    <a:pt x="2" y="23"/>
                  </a:lnTo>
                  <a:lnTo>
                    <a:pt x="0" y="26"/>
                  </a:lnTo>
                  <a:lnTo>
                    <a:pt x="0" y="26"/>
                  </a:lnTo>
                  <a:lnTo>
                    <a:pt x="5" y="32"/>
                  </a:lnTo>
                  <a:lnTo>
                    <a:pt x="5" y="32"/>
                  </a:lnTo>
                  <a:lnTo>
                    <a:pt x="8" y="30"/>
                  </a:lnTo>
                  <a:lnTo>
                    <a:pt x="15" y="27"/>
                  </a:lnTo>
                  <a:lnTo>
                    <a:pt x="15" y="27"/>
                  </a:lnTo>
                  <a:lnTo>
                    <a:pt x="25" y="27"/>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3" name="Freeform 57"/>
            <p:cNvSpPr>
              <a:spLocks/>
            </p:cNvSpPr>
            <p:nvPr userDrawn="1"/>
          </p:nvSpPr>
          <p:spPr bwMode="auto">
            <a:xfrm>
              <a:off x="4586" y="2209"/>
              <a:ext cx="88" cy="70"/>
            </a:xfrm>
            <a:custGeom>
              <a:avLst/>
              <a:gdLst>
                <a:gd name="T0" fmla="*/ 88 w 88"/>
                <a:gd name="T1" fmla="*/ 35 h 70"/>
                <a:gd name="T2" fmla="*/ 87 w 88"/>
                <a:gd name="T3" fmla="*/ 35 h 70"/>
                <a:gd name="T4" fmla="*/ 82 w 88"/>
                <a:gd name="T5" fmla="*/ 37 h 70"/>
                <a:gd name="T6" fmla="*/ 80 w 88"/>
                <a:gd name="T7" fmla="*/ 39 h 70"/>
                <a:gd name="T8" fmla="*/ 78 w 88"/>
                <a:gd name="T9" fmla="*/ 44 h 70"/>
                <a:gd name="T10" fmla="*/ 76 w 88"/>
                <a:gd name="T11" fmla="*/ 42 h 70"/>
                <a:gd name="T12" fmla="*/ 71 w 88"/>
                <a:gd name="T13" fmla="*/ 41 h 70"/>
                <a:gd name="T14" fmla="*/ 67 w 88"/>
                <a:gd name="T15" fmla="*/ 42 h 70"/>
                <a:gd name="T16" fmla="*/ 69 w 88"/>
                <a:gd name="T17" fmla="*/ 47 h 70"/>
                <a:gd name="T18" fmla="*/ 67 w 88"/>
                <a:gd name="T19" fmla="*/ 53 h 70"/>
                <a:gd name="T20" fmla="*/ 65 w 88"/>
                <a:gd name="T21" fmla="*/ 53 h 70"/>
                <a:gd name="T22" fmla="*/ 60 w 88"/>
                <a:gd name="T23" fmla="*/ 49 h 70"/>
                <a:gd name="T24" fmla="*/ 60 w 88"/>
                <a:gd name="T25" fmla="*/ 46 h 70"/>
                <a:gd name="T26" fmla="*/ 55 w 88"/>
                <a:gd name="T27" fmla="*/ 48 h 70"/>
                <a:gd name="T28" fmla="*/ 52 w 88"/>
                <a:gd name="T29" fmla="*/ 46 h 70"/>
                <a:gd name="T30" fmla="*/ 52 w 88"/>
                <a:gd name="T31" fmla="*/ 41 h 70"/>
                <a:gd name="T32" fmla="*/ 60 w 88"/>
                <a:gd name="T33" fmla="*/ 39 h 70"/>
                <a:gd name="T34" fmla="*/ 60 w 88"/>
                <a:gd name="T35" fmla="*/ 37 h 70"/>
                <a:gd name="T36" fmla="*/ 57 w 88"/>
                <a:gd name="T37" fmla="*/ 31 h 70"/>
                <a:gd name="T38" fmla="*/ 54 w 88"/>
                <a:gd name="T39" fmla="*/ 30 h 70"/>
                <a:gd name="T40" fmla="*/ 49 w 88"/>
                <a:gd name="T41" fmla="*/ 31 h 70"/>
                <a:gd name="T42" fmla="*/ 51 w 88"/>
                <a:gd name="T43" fmla="*/ 30 h 70"/>
                <a:gd name="T44" fmla="*/ 53 w 88"/>
                <a:gd name="T45" fmla="*/ 26 h 70"/>
                <a:gd name="T46" fmla="*/ 53 w 88"/>
                <a:gd name="T47" fmla="*/ 20 h 70"/>
                <a:gd name="T48" fmla="*/ 50 w 88"/>
                <a:gd name="T49" fmla="*/ 16 h 70"/>
                <a:gd name="T50" fmla="*/ 50 w 88"/>
                <a:gd name="T51" fmla="*/ 15 h 70"/>
                <a:gd name="T52" fmla="*/ 46 w 88"/>
                <a:gd name="T53" fmla="*/ 16 h 70"/>
                <a:gd name="T54" fmla="*/ 40 w 88"/>
                <a:gd name="T55" fmla="*/ 19 h 70"/>
                <a:gd name="T56" fmla="*/ 39 w 88"/>
                <a:gd name="T57" fmla="*/ 23 h 70"/>
                <a:gd name="T58" fmla="*/ 39 w 88"/>
                <a:gd name="T59" fmla="*/ 27 h 70"/>
                <a:gd name="T60" fmla="*/ 37 w 88"/>
                <a:gd name="T61" fmla="*/ 24 h 70"/>
                <a:gd name="T62" fmla="*/ 32 w 88"/>
                <a:gd name="T63" fmla="*/ 20 h 70"/>
                <a:gd name="T64" fmla="*/ 29 w 88"/>
                <a:gd name="T65" fmla="*/ 20 h 70"/>
                <a:gd name="T66" fmla="*/ 25 w 88"/>
                <a:gd name="T67" fmla="*/ 23 h 70"/>
                <a:gd name="T68" fmla="*/ 27 w 88"/>
                <a:gd name="T69" fmla="*/ 27 h 70"/>
                <a:gd name="T70" fmla="*/ 27 w 88"/>
                <a:gd name="T71" fmla="*/ 33 h 70"/>
                <a:gd name="T72" fmla="*/ 25 w 88"/>
                <a:gd name="T73" fmla="*/ 34 h 70"/>
                <a:gd name="T74" fmla="*/ 19 w 88"/>
                <a:gd name="T75" fmla="*/ 31 h 70"/>
                <a:gd name="T76" fmla="*/ 19 w 88"/>
                <a:gd name="T77" fmla="*/ 28 h 70"/>
                <a:gd name="T78" fmla="*/ 15 w 88"/>
                <a:gd name="T79" fmla="*/ 31 h 70"/>
                <a:gd name="T80" fmla="*/ 12 w 88"/>
                <a:gd name="T81" fmla="*/ 30 h 70"/>
                <a:gd name="T82" fmla="*/ 10 w 88"/>
                <a:gd name="T83" fmla="*/ 25 h 70"/>
                <a:gd name="T84" fmla="*/ 18 w 88"/>
                <a:gd name="T85" fmla="*/ 20 h 70"/>
                <a:gd name="T86" fmla="*/ 17 w 88"/>
                <a:gd name="T87" fmla="*/ 19 h 70"/>
                <a:gd name="T88" fmla="*/ 13 w 88"/>
                <a:gd name="T89" fmla="*/ 14 h 70"/>
                <a:gd name="T90" fmla="*/ 9 w 88"/>
                <a:gd name="T91" fmla="*/ 14 h 70"/>
                <a:gd name="T92" fmla="*/ 11 w 88"/>
                <a:gd name="T93" fmla="*/ 11 h 70"/>
                <a:gd name="T94" fmla="*/ 12 w 88"/>
                <a:gd name="T95" fmla="*/ 5 h 70"/>
                <a:gd name="T96" fmla="*/ 11 w 88"/>
                <a:gd name="T97" fmla="*/ 3 h 70"/>
                <a:gd name="T98" fmla="*/ 8 w 88"/>
                <a:gd name="T99" fmla="*/ 0 h 70"/>
                <a:gd name="T100" fmla="*/ 21 w 88"/>
                <a:gd name="T101" fmla="*/ 52 h 70"/>
                <a:gd name="T102" fmla="*/ 26 w 88"/>
                <a:gd name="T103" fmla="*/ 48 h 70"/>
                <a:gd name="T104" fmla="*/ 30 w 88"/>
                <a:gd name="T105" fmla="*/ 46 h 70"/>
                <a:gd name="T106" fmla="*/ 38 w 88"/>
                <a:gd name="T107" fmla="*/ 47 h 70"/>
                <a:gd name="T108" fmla="*/ 42 w 88"/>
                <a:gd name="T109" fmla="*/ 48 h 70"/>
                <a:gd name="T110" fmla="*/ 49 w 88"/>
                <a:gd name="T111" fmla="*/ 53 h 70"/>
                <a:gd name="T112" fmla="*/ 50 w 88"/>
                <a:gd name="T113" fmla="*/ 58 h 70"/>
                <a:gd name="T114" fmla="*/ 49 w 88"/>
                <a:gd name="T115" fmla="*/ 61 h 70"/>
                <a:gd name="T116" fmla="*/ 61 w 88"/>
                <a:gd name="T1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70">
                  <a:moveTo>
                    <a:pt x="61" y="70"/>
                  </a:moveTo>
                  <a:lnTo>
                    <a:pt x="88" y="35"/>
                  </a:lnTo>
                  <a:lnTo>
                    <a:pt x="88" y="35"/>
                  </a:lnTo>
                  <a:lnTo>
                    <a:pt x="87" y="35"/>
                  </a:lnTo>
                  <a:lnTo>
                    <a:pt x="85" y="35"/>
                  </a:lnTo>
                  <a:lnTo>
                    <a:pt x="82" y="37"/>
                  </a:lnTo>
                  <a:lnTo>
                    <a:pt x="82" y="37"/>
                  </a:lnTo>
                  <a:lnTo>
                    <a:pt x="80" y="39"/>
                  </a:lnTo>
                  <a:lnTo>
                    <a:pt x="79" y="41"/>
                  </a:lnTo>
                  <a:lnTo>
                    <a:pt x="78" y="44"/>
                  </a:lnTo>
                  <a:lnTo>
                    <a:pt x="78" y="44"/>
                  </a:lnTo>
                  <a:lnTo>
                    <a:pt x="76" y="42"/>
                  </a:lnTo>
                  <a:lnTo>
                    <a:pt x="75" y="41"/>
                  </a:lnTo>
                  <a:lnTo>
                    <a:pt x="71" y="41"/>
                  </a:lnTo>
                  <a:lnTo>
                    <a:pt x="68" y="41"/>
                  </a:lnTo>
                  <a:lnTo>
                    <a:pt x="67" y="42"/>
                  </a:lnTo>
                  <a:lnTo>
                    <a:pt x="67" y="42"/>
                  </a:lnTo>
                  <a:lnTo>
                    <a:pt x="69" y="47"/>
                  </a:lnTo>
                  <a:lnTo>
                    <a:pt x="69" y="51"/>
                  </a:lnTo>
                  <a:lnTo>
                    <a:pt x="67" y="53"/>
                  </a:lnTo>
                  <a:lnTo>
                    <a:pt x="65" y="53"/>
                  </a:lnTo>
                  <a:lnTo>
                    <a:pt x="65" y="53"/>
                  </a:lnTo>
                  <a:lnTo>
                    <a:pt x="61" y="52"/>
                  </a:lnTo>
                  <a:lnTo>
                    <a:pt x="60" y="49"/>
                  </a:lnTo>
                  <a:lnTo>
                    <a:pt x="60" y="46"/>
                  </a:lnTo>
                  <a:lnTo>
                    <a:pt x="60" y="46"/>
                  </a:lnTo>
                  <a:lnTo>
                    <a:pt x="57" y="48"/>
                  </a:lnTo>
                  <a:lnTo>
                    <a:pt x="55" y="48"/>
                  </a:lnTo>
                  <a:lnTo>
                    <a:pt x="52" y="46"/>
                  </a:lnTo>
                  <a:lnTo>
                    <a:pt x="52" y="46"/>
                  </a:lnTo>
                  <a:lnTo>
                    <a:pt x="51" y="44"/>
                  </a:lnTo>
                  <a:lnTo>
                    <a:pt x="52" y="41"/>
                  </a:lnTo>
                  <a:lnTo>
                    <a:pt x="56" y="40"/>
                  </a:lnTo>
                  <a:lnTo>
                    <a:pt x="60" y="39"/>
                  </a:lnTo>
                  <a:lnTo>
                    <a:pt x="60" y="39"/>
                  </a:lnTo>
                  <a:lnTo>
                    <a:pt x="60" y="37"/>
                  </a:lnTo>
                  <a:lnTo>
                    <a:pt x="59" y="33"/>
                  </a:lnTo>
                  <a:lnTo>
                    <a:pt x="57" y="31"/>
                  </a:lnTo>
                  <a:lnTo>
                    <a:pt x="57" y="31"/>
                  </a:lnTo>
                  <a:lnTo>
                    <a:pt x="54" y="30"/>
                  </a:lnTo>
                  <a:lnTo>
                    <a:pt x="52" y="30"/>
                  </a:lnTo>
                  <a:lnTo>
                    <a:pt x="49" y="31"/>
                  </a:lnTo>
                  <a:lnTo>
                    <a:pt x="49" y="31"/>
                  </a:lnTo>
                  <a:lnTo>
                    <a:pt x="51" y="30"/>
                  </a:lnTo>
                  <a:lnTo>
                    <a:pt x="52" y="28"/>
                  </a:lnTo>
                  <a:lnTo>
                    <a:pt x="53" y="26"/>
                  </a:lnTo>
                  <a:lnTo>
                    <a:pt x="53" y="26"/>
                  </a:lnTo>
                  <a:lnTo>
                    <a:pt x="53" y="20"/>
                  </a:lnTo>
                  <a:lnTo>
                    <a:pt x="51" y="18"/>
                  </a:lnTo>
                  <a:lnTo>
                    <a:pt x="50" y="16"/>
                  </a:lnTo>
                  <a:lnTo>
                    <a:pt x="50" y="15"/>
                  </a:lnTo>
                  <a:lnTo>
                    <a:pt x="50" y="15"/>
                  </a:lnTo>
                  <a:lnTo>
                    <a:pt x="50" y="15"/>
                  </a:lnTo>
                  <a:lnTo>
                    <a:pt x="46" y="16"/>
                  </a:lnTo>
                  <a:lnTo>
                    <a:pt x="43" y="17"/>
                  </a:lnTo>
                  <a:lnTo>
                    <a:pt x="40" y="19"/>
                  </a:lnTo>
                  <a:lnTo>
                    <a:pt x="40" y="19"/>
                  </a:lnTo>
                  <a:lnTo>
                    <a:pt x="39" y="23"/>
                  </a:lnTo>
                  <a:lnTo>
                    <a:pt x="38" y="25"/>
                  </a:lnTo>
                  <a:lnTo>
                    <a:pt x="39" y="27"/>
                  </a:lnTo>
                  <a:lnTo>
                    <a:pt x="39" y="27"/>
                  </a:lnTo>
                  <a:lnTo>
                    <a:pt x="37" y="24"/>
                  </a:lnTo>
                  <a:lnTo>
                    <a:pt x="36" y="21"/>
                  </a:lnTo>
                  <a:lnTo>
                    <a:pt x="32" y="20"/>
                  </a:lnTo>
                  <a:lnTo>
                    <a:pt x="32" y="20"/>
                  </a:lnTo>
                  <a:lnTo>
                    <a:pt x="29" y="20"/>
                  </a:lnTo>
                  <a:lnTo>
                    <a:pt x="27" y="21"/>
                  </a:lnTo>
                  <a:lnTo>
                    <a:pt x="25" y="23"/>
                  </a:lnTo>
                  <a:lnTo>
                    <a:pt x="25" y="23"/>
                  </a:lnTo>
                  <a:lnTo>
                    <a:pt x="27" y="27"/>
                  </a:lnTo>
                  <a:lnTo>
                    <a:pt x="28" y="31"/>
                  </a:lnTo>
                  <a:lnTo>
                    <a:pt x="27" y="33"/>
                  </a:lnTo>
                  <a:lnTo>
                    <a:pt x="25" y="34"/>
                  </a:lnTo>
                  <a:lnTo>
                    <a:pt x="25" y="34"/>
                  </a:lnTo>
                  <a:lnTo>
                    <a:pt x="22" y="33"/>
                  </a:lnTo>
                  <a:lnTo>
                    <a:pt x="19" y="31"/>
                  </a:lnTo>
                  <a:lnTo>
                    <a:pt x="19" y="28"/>
                  </a:lnTo>
                  <a:lnTo>
                    <a:pt x="19" y="28"/>
                  </a:lnTo>
                  <a:lnTo>
                    <a:pt x="17" y="30"/>
                  </a:lnTo>
                  <a:lnTo>
                    <a:pt x="15" y="31"/>
                  </a:lnTo>
                  <a:lnTo>
                    <a:pt x="12" y="30"/>
                  </a:lnTo>
                  <a:lnTo>
                    <a:pt x="12" y="30"/>
                  </a:lnTo>
                  <a:lnTo>
                    <a:pt x="10" y="28"/>
                  </a:lnTo>
                  <a:lnTo>
                    <a:pt x="10" y="25"/>
                  </a:lnTo>
                  <a:lnTo>
                    <a:pt x="12" y="23"/>
                  </a:lnTo>
                  <a:lnTo>
                    <a:pt x="18" y="20"/>
                  </a:lnTo>
                  <a:lnTo>
                    <a:pt x="18" y="20"/>
                  </a:lnTo>
                  <a:lnTo>
                    <a:pt x="17" y="19"/>
                  </a:lnTo>
                  <a:lnTo>
                    <a:pt x="16" y="16"/>
                  </a:lnTo>
                  <a:lnTo>
                    <a:pt x="13" y="14"/>
                  </a:lnTo>
                  <a:lnTo>
                    <a:pt x="11" y="14"/>
                  </a:lnTo>
                  <a:lnTo>
                    <a:pt x="9" y="14"/>
                  </a:lnTo>
                  <a:lnTo>
                    <a:pt x="9" y="14"/>
                  </a:lnTo>
                  <a:lnTo>
                    <a:pt x="11" y="11"/>
                  </a:lnTo>
                  <a:lnTo>
                    <a:pt x="12" y="9"/>
                  </a:lnTo>
                  <a:lnTo>
                    <a:pt x="12" y="5"/>
                  </a:lnTo>
                  <a:lnTo>
                    <a:pt x="12" y="5"/>
                  </a:lnTo>
                  <a:lnTo>
                    <a:pt x="11" y="3"/>
                  </a:lnTo>
                  <a:lnTo>
                    <a:pt x="10" y="1"/>
                  </a:lnTo>
                  <a:lnTo>
                    <a:pt x="8" y="0"/>
                  </a:lnTo>
                  <a:lnTo>
                    <a:pt x="0" y="43"/>
                  </a:lnTo>
                  <a:lnTo>
                    <a:pt x="21" y="52"/>
                  </a:lnTo>
                  <a:lnTo>
                    <a:pt x="21" y="52"/>
                  </a:lnTo>
                  <a:lnTo>
                    <a:pt x="26" y="48"/>
                  </a:lnTo>
                  <a:lnTo>
                    <a:pt x="26" y="48"/>
                  </a:lnTo>
                  <a:lnTo>
                    <a:pt x="30" y="46"/>
                  </a:lnTo>
                  <a:lnTo>
                    <a:pt x="35" y="46"/>
                  </a:lnTo>
                  <a:lnTo>
                    <a:pt x="38" y="47"/>
                  </a:lnTo>
                  <a:lnTo>
                    <a:pt x="42" y="48"/>
                  </a:lnTo>
                  <a:lnTo>
                    <a:pt x="42" y="48"/>
                  </a:lnTo>
                  <a:lnTo>
                    <a:pt x="46" y="51"/>
                  </a:lnTo>
                  <a:lnTo>
                    <a:pt x="49" y="53"/>
                  </a:lnTo>
                  <a:lnTo>
                    <a:pt x="50" y="56"/>
                  </a:lnTo>
                  <a:lnTo>
                    <a:pt x="50" y="58"/>
                  </a:lnTo>
                  <a:lnTo>
                    <a:pt x="50" y="58"/>
                  </a:lnTo>
                  <a:lnTo>
                    <a:pt x="49" y="61"/>
                  </a:lnTo>
                  <a:lnTo>
                    <a:pt x="47" y="64"/>
                  </a:lnTo>
                  <a:lnTo>
                    <a:pt x="61" y="7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4" name="Freeform 58"/>
            <p:cNvSpPr>
              <a:spLocks/>
            </p:cNvSpPr>
            <p:nvPr userDrawn="1"/>
          </p:nvSpPr>
          <p:spPr bwMode="auto">
            <a:xfrm>
              <a:off x="4657" y="2257"/>
              <a:ext cx="108" cy="19"/>
            </a:xfrm>
            <a:custGeom>
              <a:avLst/>
              <a:gdLst>
                <a:gd name="T0" fmla="*/ 90 w 108"/>
                <a:gd name="T1" fmla="*/ 16 h 19"/>
                <a:gd name="T2" fmla="*/ 108 w 108"/>
                <a:gd name="T3" fmla="*/ 9 h 19"/>
                <a:gd name="T4" fmla="*/ 90 w 108"/>
                <a:gd name="T5" fmla="*/ 1 h 19"/>
                <a:gd name="T6" fmla="*/ 90 w 108"/>
                <a:gd name="T7" fmla="*/ 1 h 19"/>
                <a:gd name="T8" fmla="*/ 61 w 108"/>
                <a:gd name="T9" fmla="*/ 1 h 19"/>
                <a:gd name="T10" fmla="*/ 15 w 108"/>
                <a:gd name="T11" fmla="*/ 0 h 19"/>
                <a:gd name="T12" fmla="*/ 0 w 108"/>
                <a:gd name="T13" fmla="*/ 19 h 19"/>
                <a:gd name="T14" fmla="*/ 0 w 108"/>
                <a:gd name="T15" fmla="*/ 19 h 19"/>
                <a:gd name="T16" fmla="*/ 90 w 108"/>
                <a:gd name="T1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9">
                  <a:moveTo>
                    <a:pt x="90" y="16"/>
                  </a:moveTo>
                  <a:lnTo>
                    <a:pt x="108" y="9"/>
                  </a:lnTo>
                  <a:lnTo>
                    <a:pt x="90" y="1"/>
                  </a:lnTo>
                  <a:lnTo>
                    <a:pt x="90" y="1"/>
                  </a:lnTo>
                  <a:lnTo>
                    <a:pt x="61" y="1"/>
                  </a:lnTo>
                  <a:lnTo>
                    <a:pt x="15" y="0"/>
                  </a:lnTo>
                  <a:lnTo>
                    <a:pt x="0" y="19"/>
                  </a:lnTo>
                  <a:lnTo>
                    <a:pt x="0" y="19"/>
                  </a:lnTo>
                  <a:lnTo>
                    <a:pt x="90" y="16"/>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5" name="Freeform 59"/>
            <p:cNvSpPr>
              <a:spLocks/>
            </p:cNvSpPr>
            <p:nvPr userDrawn="1"/>
          </p:nvSpPr>
          <p:spPr bwMode="auto">
            <a:xfrm>
              <a:off x="4691" y="2304"/>
              <a:ext cx="65" cy="62"/>
            </a:xfrm>
            <a:custGeom>
              <a:avLst/>
              <a:gdLst>
                <a:gd name="T0" fmla="*/ 34 w 65"/>
                <a:gd name="T1" fmla="*/ 62 h 62"/>
                <a:gd name="T2" fmla="*/ 34 w 65"/>
                <a:gd name="T3" fmla="*/ 62 h 62"/>
                <a:gd name="T4" fmla="*/ 24 w 65"/>
                <a:gd name="T5" fmla="*/ 57 h 62"/>
                <a:gd name="T6" fmla="*/ 16 w 65"/>
                <a:gd name="T7" fmla="*/ 52 h 62"/>
                <a:gd name="T8" fmla="*/ 9 w 65"/>
                <a:gd name="T9" fmla="*/ 47 h 62"/>
                <a:gd name="T10" fmla="*/ 4 w 65"/>
                <a:gd name="T11" fmla="*/ 40 h 62"/>
                <a:gd name="T12" fmla="*/ 4 w 65"/>
                <a:gd name="T13" fmla="*/ 40 h 62"/>
                <a:gd name="T14" fmla="*/ 2 w 65"/>
                <a:gd name="T15" fmla="*/ 36 h 62"/>
                <a:gd name="T16" fmla="*/ 0 w 65"/>
                <a:gd name="T17" fmla="*/ 32 h 62"/>
                <a:gd name="T18" fmla="*/ 0 w 65"/>
                <a:gd name="T19" fmla="*/ 26 h 62"/>
                <a:gd name="T20" fmla="*/ 2 w 65"/>
                <a:gd name="T21" fmla="*/ 21 h 62"/>
                <a:gd name="T22" fmla="*/ 4 w 65"/>
                <a:gd name="T23" fmla="*/ 16 h 62"/>
                <a:gd name="T24" fmla="*/ 6 w 65"/>
                <a:gd name="T25" fmla="*/ 11 h 62"/>
                <a:gd name="T26" fmla="*/ 9 w 65"/>
                <a:gd name="T27" fmla="*/ 7 h 62"/>
                <a:gd name="T28" fmla="*/ 14 w 65"/>
                <a:gd name="T29" fmla="*/ 4 h 62"/>
                <a:gd name="T30" fmla="*/ 14 w 65"/>
                <a:gd name="T31" fmla="*/ 4 h 62"/>
                <a:gd name="T32" fmla="*/ 17 w 65"/>
                <a:gd name="T33" fmla="*/ 6 h 62"/>
                <a:gd name="T34" fmla="*/ 17 w 65"/>
                <a:gd name="T35" fmla="*/ 8 h 62"/>
                <a:gd name="T36" fmla="*/ 18 w 65"/>
                <a:gd name="T37" fmla="*/ 10 h 62"/>
                <a:gd name="T38" fmla="*/ 18 w 65"/>
                <a:gd name="T39" fmla="*/ 10 h 62"/>
                <a:gd name="T40" fmla="*/ 32 w 65"/>
                <a:gd name="T41" fmla="*/ 9 h 62"/>
                <a:gd name="T42" fmla="*/ 32 w 65"/>
                <a:gd name="T43" fmla="*/ 9 h 62"/>
                <a:gd name="T44" fmla="*/ 32 w 65"/>
                <a:gd name="T45" fmla="*/ 5 h 62"/>
                <a:gd name="T46" fmla="*/ 32 w 65"/>
                <a:gd name="T47" fmla="*/ 2 h 62"/>
                <a:gd name="T48" fmla="*/ 30 w 65"/>
                <a:gd name="T49" fmla="*/ 0 h 62"/>
                <a:gd name="T50" fmla="*/ 30 w 65"/>
                <a:gd name="T51" fmla="*/ 0 h 62"/>
                <a:gd name="T52" fmla="*/ 35 w 65"/>
                <a:gd name="T53" fmla="*/ 3 h 62"/>
                <a:gd name="T54" fmla="*/ 36 w 65"/>
                <a:gd name="T55" fmla="*/ 6 h 62"/>
                <a:gd name="T56" fmla="*/ 37 w 65"/>
                <a:gd name="T57" fmla="*/ 9 h 62"/>
                <a:gd name="T58" fmla="*/ 37 w 65"/>
                <a:gd name="T59" fmla="*/ 9 h 62"/>
                <a:gd name="T60" fmla="*/ 50 w 65"/>
                <a:gd name="T61" fmla="*/ 10 h 62"/>
                <a:gd name="T62" fmla="*/ 50 w 65"/>
                <a:gd name="T63" fmla="*/ 10 h 62"/>
                <a:gd name="T64" fmla="*/ 49 w 65"/>
                <a:gd name="T65" fmla="*/ 6 h 62"/>
                <a:gd name="T66" fmla="*/ 48 w 65"/>
                <a:gd name="T67" fmla="*/ 2 h 62"/>
                <a:gd name="T68" fmla="*/ 48 w 65"/>
                <a:gd name="T69" fmla="*/ 2 h 62"/>
                <a:gd name="T70" fmla="*/ 52 w 65"/>
                <a:gd name="T71" fmla="*/ 5 h 62"/>
                <a:gd name="T72" fmla="*/ 56 w 65"/>
                <a:gd name="T73" fmla="*/ 7 h 62"/>
                <a:gd name="T74" fmla="*/ 59 w 65"/>
                <a:gd name="T75" fmla="*/ 11 h 62"/>
                <a:gd name="T76" fmla="*/ 62 w 65"/>
                <a:gd name="T77" fmla="*/ 15 h 62"/>
                <a:gd name="T78" fmla="*/ 64 w 65"/>
                <a:gd name="T79" fmla="*/ 22 h 62"/>
                <a:gd name="T80" fmla="*/ 65 w 65"/>
                <a:gd name="T81" fmla="*/ 29 h 62"/>
                <a:gd name="T82" fmla="*/ 65 w 65"/>
                <a:gd name="T83" fmla="*/ 29 h 62"/>
                <a:gd name="T84" fmla="*/ 64 w 65"/>
                <a:gd name="T85" fmla="*/ 36 h 62"/>
                <a:gd name="T86" fmla="*/ 61 w 65"/>
                <a:gd name="T87" fmla="*/ 43 h 62"/>
                <a:gd name="T88" fmla="*/ 56 w 65"/>
                <a:gd name="T89" fmla="*/ 48 h 62"/>
                <a:gd name="T90" fmla="*/ 52 w 65"/>
                <a:gd name="T91" fmla="*/ 52 h 62"/>
                <a:gd name="T92" fmla="*/ 52 w 65"/>
                <a:gd name="T93" fmla="*/ 52 h 62"/>
                <a:gd name="T94" fmla="*/ 42 w 65"/>
                <a:gd name="T95" fmla="*/ 58 h 62"/>
                <a:gd name="T96" fmla="*/ 34 w 65"/>
                <a:gd name="T9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 h="62">
                  <a:moveTo>
                    <a:pt x="34" y="62"/>
                  </a:moveTo>
                  <a:lnTo>
                    <a:pt x="34" y="62"/>
                  </a:lnTo>
                  <a:lnTo>
                    <a:pt x="24" y="57"/>
                  </a:lnTo>
                  <a:lnTo>
                    <a:pt x="16" y="52"/>
                  </a:lnTo>
                  <a:lnTo>
                    <a:pt x="9" y="47"/>
                  </a:lnTo>
                  <a:lnTo>
                    <a:pt x="4" y="40"/>
                  </a:lnTo>
                  <a:lnTo>
                    <a:pt x="4" y="40"/>
                  </a:lnTo>
                  <a:lnTo>
                    <a:pt x="2" y="36"/>
                  </a:lnTo>
                  <a:lnTo>
                    <a:pt x="0" y="32"/>
                  </a:lnTo>
                  <a:lnTo>
                    <a:pt x="0" y="26"/>
                  </a:lnTo>
                  <a:lnTo>
                    <a:pt x="2" y="21"/>
                  </a:lnTo>
                  <a:lnTo>
                    <a:pt x="4" y="16"/>
                  </a:lnTo>
                  <a:lnTo>
                    <a:pt x="6" y="11"/>
                  </a:lnTo>
                  <a:lnTo>
                    <a:pt x="9" y="7"/>
                  </a:lnTo>
                  <a:lnTo>
                    <a:pt x="14" y="4"/>
                  </a:lnTo>
                  <a:lnTo>
                    <a:pt x="14" y="4"/>
                  </a:lnTo>
                  <a:lnTo>
                    <a:pt x="17" y="6"/>
                  </a:lnTo>
                  <a:lnTo>
                    <a:pt x="17" y="8"/>
                  </a:lnTo>
                  <a:lnTo>
                    <a:pt x="18" y="10"/>
                  </a:lnTo>
                  <a:lnTo>
                    <a:pt x="18" y="10"/>
                  </a:lnTo>
                  <a:lnTo>
                    <a:pt x="32" y="9"/>
                  </a:lnTo>
                  <a:lnTo>
                    <a:pt x="32" y="9"/>
                  </a:lnTo>
                  <a:lnTo>
                    <a:pt x="32" y="5"/>
                  </a:lnTo>
                  <a:lnTo>
                    <a:pt x="32" y="2"/>
                  </a:lnTo>
                  <a:lnTo>
                    <a:pt x="30" y="0"/>
                  </a:lnTo>
                  <a:lnTo>
                    <a:pt x="30" y="0"/>
                  </a:lnTo>
                  <a:lnTo>
                    <a:pt x="35" y="3"/>
                  </a:lnTo>
                  <a:lnTo>
                    <a:pt x="36" y="6"/>
                  </a:lnTo>
                  <a:lnTo>
                    <a:pt x="37" y="9"/>
                  </a:lnTo>
                  <a:lnTo>
                    <a:pt x="37" y="9"/>
                  </a:lnTo>
                  <a:lnTo>
                    <a:pt x="50" y="10"/>
                  </a:lnTo>
                  <a:lnTo>
                    <a:pt x="50" y="10"/>
                  </a:lnTo>
                  <a:lnTo>
                    <a:pt x="49" y="6"/>
                  </a:lnTo>
                  <a:lnTo>
                    <a:pt x="48" y="2"/>
                  </a:lnTo>
                  <a:lnTo>
                    <a:pt x="48" y="2"/>
                  </a:lnTo>
                  <a:lnTo>
                    <a:pt x="52" y="5"/>
                  </a:lnTo>
                  <a:lnTo>
                    <a:pt x="56" y="7"/>
                  </a:lnTo>
                  <a:lnTo>
                    <a:pt x="59" y="11"/>
                  </a:lnTo>
                  <a:lnTo>
                    <a:pt x="62" y="15"/>
                  </a:lnTo>
                  <a:lnTo>
                    <a:pt x="64" y="22"/>
                  </a:lnTo>
                  <a:lnTo>
                    <a:pt x="65" y="29"/>
                  </a:lnTo>
                  <a:lnTo>
                    <a:pt x="65" y="29"/>
                  </a:lnTo>
                  <a:lnTo>
                    <a:pt x="64" y="36"/>
                  </a:lnTo>
                  <a:lnTo>
                    <a:pt x="61" y="43"/>
                  </a:lnTo>
                  <a:lnTo>
                    <a:pt x="56" y="48"/>
                  </a:lnTo>
                  <a:lnTo>
                    <a:pt x="52" y="52"/>
                  </a:lnTo>
                  <a:lnTo>
                    <a:pt x="52" y="52"/>
                  </a:lnTo>
                  <a:lnTo>
                    <a:pt x="42" y="58"/>
                  </a:lnTo>
                  <a:lnTo>
                    <a:pt x="34" y="62"/>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6" name="Freeform 60"/>
            <p:cNvSpPr>
              <a:spLocks/>
            </p:cNvSpPr>
            <p:nvPr userDrawn="1"/>
          </p:nvSpPr>
          <p:spPr bwMode="auto">
            <a:xfrm>
              <a:off x="4710" y="2456"/>
              <a:ext cx="2" cy="1"/>
            </a:xfrm>
            <a:custGeom>
              <a:avLst/>
              <a:gdLst>
                <a:gd name="T0" fmla="*/ 2 w 2"/>
                <a:gd name="T1" fmla="*/ 1 h 1"/>
                <a:gd name="T2" fmla="*/ 2 w 2"/>
                <a:gd name="T3" fmla="*/ 1 h 1"/>
                <a:gd name="T4" fmla="*/ 0 w 2"/>
                <a:gd name="T5" fmla="*/ 0 h 1"/>
                <a:gd name="T6" fmla="*/ 0 w 2"/>
                <a:gd name="T7" fmla="*/ 0 h 1"/>
                <a:gd name="T8" fmla="*/ 0 w 2"/>
                <a:gd name="T9" fmla="*/ 0 h 1"/>
                <a:gd name="T10" fmla="*/ 0 w 2"/>
                <a:gd name="T11" fmla="*/ 0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0" y="0"/>
                  </a:lnTo>
                  <a:lnTo>
                    <a:pt x="0" y="0"/>
                  </a:lnTo>
                  <a:lnTo>
                    <a:pt x="0" y="0"/>
                  </a:lnTo>
                  <a:lnTo>
                    <a:pt x="0" y="0"/>
                  </a:lnTo>
                  <a:lnTo>
                    <a:pt x="2" y="1"/>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7" name="Freeform 61"/>
            <p:cNvSpPr>
              <a:spLocks/>
            </p:cNvSpPr>
            <p:nvPr userDrawn="1"/>
          </p:nvSpPr>
          <p:spPr bwMode="auto">
            <a:xfrm>
              <a:off x="4573" y="2281"/>
              <a:ext cx="12" cy="8"/>
            </a:xfrm>
            <a:custGeom>
              <a:avLst/>
              <a:gdLst>
                <a:gd name="T0" fmla="*/ 12 w 12"/>
                <a:gd name="T1" fmla="*/ 5 h 8"/>
                <a:gd name="T2" fmla="*/ 12 w 12"/>
                <a:gd name="T3" fmla="*/ 5 h 8"/>
                <a:gd name="T4" fmla="*/ 11 w 12"/>
                <a:gd name="T5" fmla="*/ 6 h 8"/>
                <a:gd name="T6" fmla="*/ 7 w 12"/>
                <a:gd name="T7" fmla="*/ 6 h 8"/>
                <a:gd name="T8" fmla="*/ 1 w 12"/>
                <a:gd name="T9" fmla="*/ 8 h 8"/>
                <a:gd name="T10" fmla="*/ 1 w 12"/>
                <a:gd name="T11" fmla="*/ 8 h 8"/>
                <a:gd name="T12" fmla="*/ 0 w 12"/>
                <a:gd name="T13" fmla="*/ 4 h 8"/>
                <a:gd name="T14" fmla="*/ 0 w 12"/>
                <a:gd name="T15" fmla="*/ 0 h 8"/>
                <a:gd name="T16" fmla="*/ 0 w 12"/>
                <a:gd name="T17" fmla="*/ 0 h 8"/>
                <a:gd name="T18" fmla="*/ 2 w 12"/>
                <a:gd name="T19" fmla="*/ 0 h 8"/>
                <a:gd name="T20" fmla="*/ 6 w 12"/>
                <a:gd name="T21" fmla="*/ 1 h 8"/>
                <a:gd name="T22" fmla="*/ 10 w 12"/>
                <a:gd name="T23" fmla="*/ 2 h 8"/>
                <a:gd name="T24" fmla="*/ 12 w 12"/>
                <a:gd name="T2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12" y="5"/>
                  </a:moveTo>
                  <a:lnTo>
                    <a:pt x="12" y="5"/>
                  </a:lnTo>
                  <a:lnTo>
                    <a:pt x="11" y="6"/>
                  </a:lnTo>
                  <a:lnTo>
                    <a:pt x="7" y="6"/>
                  </a:lnTo>
                  <a:lnTo>
                    <a:pt x="1" y="8"/>
                  </a:lnTo>
                  <a:lnTo>
                    <a:pt x="1" y="8"/>
                  </a:lnTo>
                  <a:lnTo>
                    <a:pt x="0" y="4"/>
                  </a:lnTo>
                  <a:lnTo>
                    <a:pt x="0" y="0"/>
                  </a:lnTo>
                  <a:lnTo>
                    <a:pt x="0" y="0"/>
                  </a:lnTo>
                  <a:lnTo>
                    <a:pt x="2" y="0"/>
                  </a:lnTo>
                  <a:lnTo>
                    <a:pt x="6" y="1"/>
                  </a:lnTo>
                  <a:lnTo>
                    <a:pt x="10" y="2"/>
                  </a:lnTo>
                  <a:lnTo>
                    <a:pt x="12" y="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sp>
          <p:nvSpPr>
            <p:cNvPr id="148" name="Freeform 62"/>
            <p:cNvSpPr>
              <a:spLocks/>
            </p:cNvSpPr>
            <p:nvPr userDrawn="1"/>
          </p:nvSpPr>
          <p:spPr bwMode="auto">
            <a:xfrm>
              <a:off x="4419" y="2257"/>
              <a:ext cx="365" cy="429"/>
            </a:xfrm>
            <a:custGeom>
              <a:avLst/>
              <a:gdLst>
                <a:gd name="T0" fmla="*/ 349 w 365"/>
                <a:gd name="T1" fmla="*/ 144 h 429"/>
                <a:gd name="T2" fmla="*/ 347 w 365"/>
                <a:gd name="T3" fmla="*/ 88 h 429"/>
                <a:gd name="T4" fmla="*/ 303 w 365"/>
                <a:gd name="T5" fmla="*/ 34 h 429"/>
                <a:gd name="T6" fmla="*/ 263 w 365"/>
                <a:gd name="T7" fmla="*/ 88 h 429"/>
                <a:gd name="T8" fmla="*/ 271 w 365"/>
                <a:gd name="T9" fmla="*/ 143 h 429"/>
                <a:gd name="T10" fmla="*/ 289 w 365"/>
                <a:gd name="T11" fmla="*/ 151 h 429"/>
                <a:gd name="T12" fmla="*/ 298 w 365"/>
                <a:gd name="T13" fmla="*/ 141 h 429"/>
                <a:gd name="T14" fmla="*/ 335 w 365"/>
                <a:gd name="T15" fmla="*/ 148 h 429"/>
                <a:gd name="T16" fmla="*/ 314 w 365"/>
                <a:gd name="T17" fmla="*/ 203 h 429"/>
                <a:gd name="T18" fmla="*/ 253 w 365"/>
                <a:gd name="T19" fmla="*/ 171 h 429"/>
                <a:gd name="T20" fmla="*/ 246 w 365"/>
                <a:gd name="T21" fmla="*/ 116 h 429"/>
                <a:gd name="T22" fmla="*/ 247 w 365"/>
                <a:gd name="T23" fmla="*/ 108 h 429"/>
                <a:gd name="T24" fmla="*/ 221 w 365"/>
                <a:gd name="T25" fmla="*/ 71 h 429"/>
                <a:gd name="T26" fmla="*/ 249 w 365"/>
                <a:gd name="T27" fmla="*/ 45 h 429"/>
                <a:gd name="T28" fmla="*/ 208 w 365"/>
                <a:gd name="T29" fmla="*/ 16 h 429"/>
                <a:gd name="T30" fmla="*/ 146 w 365"/>
                <a:gd name="T31" fmla="*/ 20 h 429"/>
                <a:gd name="T32" fmla="*/ 133 w 365"/>
                <a:gd name="T33" fmla="*/ 43 h 429"/>
                <a:gd name="T34" fmla="*/ 143 w 365"/>
                <a:gd name="T35" fmla="*/ 62 h 429"/>
                <a:gd name="T36" fmla="*/ 172 w 365"/>
                <a:gd name="T37" fmla="*/ 52 h 429"/>
                <a:gd name="T38" fmla="*/ 129 w 365"/>
                <a:gd name="T39" fmla="*/ 68 h 429"/>
                <a:gd name="T40" fmla="*/ 112 w 365"/>
                <a:gd name="T41" fmla="*/ 65 h 429"/>
                <a:gd name="T42" fmla="*/ 152 w 365"/>
                <a:gd name="T43" fmla="*/ 66 h 429"/>
                <a:gd name="T44" fmla="*/ 154 w 365"/>
                <a:gd name="T45" fmla="*/ 76 h 429"/>
                <a:gd name="T46" fmla="*/ 140 w 365"/>
                <a:gd name="T47" fmla="*/ 90 h 429"/>
                <a:gd name="T48" fmla="*/ 153 w 365"/>
                <a:gd name="T49" fmla="*/ 113 h 429"/>
                <a:gd name="T50" fmla="*/ 79 w 365"/>
                <a:gd name="T51" fmla="*/ 163 h 429"/>
                <a:gd name="T52" fmla="*/ 32 w 365"/>
                <a:gd name="T53" fmla="*/ 149 h 429"/>
                <a:gd name="T54" fmla="*/ 25 w 365"/>
                <a:gd name="T55" fmla="*/ 157 h 429"/>
                <a:gd name="T56" fmla="*/ 31 w 365"/>
                <a:gd name="T57" fmla="*/ 169 h 429"/>
                <a:gd name="T58" fmla="*/ 2 w 365"/>
                <a:gd name="T59" fmla="*/ 180 h 429"/>
                <a:gd name="T60" fmla="*/ 35 w 365"/>
                <a:gd name="T61" fmla="*/ 184 h 429"/>
                <a:gd name="T62" fmla="*/ 22 w 365"/>
                <a:gd name="T63" fmla="*/ 195 h 429"/>
                <a:gd name="T64" fmla="*/ 32 w 365"/>
                <a:gd name="T65" fmla="*/ 205 h 429"/>
                <a:gd name="T66" fmla="*/ 61 w 365"/>
                <a:gd name="T67" fmla="*/ 203 h 429"/>
                <a:gd name="T68" fmla="*/ 69 w 365"/>
                <a:gd name="T69" fmla="*/ 205 h 429"/>
                <a:gd name="T70" fmla="*/ 96 w 365"/>
                <a:gd name="T71" fmla="*/ 182 h 429"/>
                <a:gd name="T72" fmla="*/ 126 w 365"/>
                <a:gd name="T73" fmla="*/ 177 h 429"/>
                <a:gd name="T74" fmla="*/ 166 w 365"/>
                <a:gd name="T75" fmla="*/ 192 h 429"/>
                <a:gd name="T76" fmla="*/ 246 w 365"/>
                <a:gd name="T77" fmla="*/ 227 h 429"/>
                <a:gd name="T78" fmla="*/ 275 w 365"/>
                <a:gd name="T79" fmla="*/ 289 h 429"/>
                <a:gd name="T80" fmla="*/ 274 w 365"/>
                <a:gd name="T81" fmla="*/ 304 h 429"/>
                <a:gd name="T82" fmla="*/ 302 w 365"/>
                <a:gd name="T83" fmla="*/ 310 h 429"/>
                <a:gd name="T84" fmla="*/ 310 w 365"/>
                <a:gd name="T85" fmla="*/ 369 h 429"/>
                <a:gd name="T86" fmla="*/ 272 w 365"/>
                <a:gd name="T87" fmla="*/ 375 h 429"/>
                <a:gd name="T88" fmla="*/ 290 w 365"/>
                <a:gd name="T89" fmla="*/ 383 h 429"/>
                <a:gd name="T90" fmla="*/ 282 w 365"/>
                <a:gd name="T91" fmla="*/ 390 h 429"/>
                <a:gd name="T92" fmla="*/ 280 w 365"/>
                <a:gd name="T93" fmla="*/ 418 h 429"/>
                <a:gd name="T94" fmla="*/ 296 w 365"/>
                <a:gd name="T95" fmla="*/ 408 h 429"/>
                <a:gd name="T96" fmla="*/ 303 w 365"/>
                <a:gd name="T97" fmla="*/ 412 h 429"/>
                <a:gd name="T98" fmla="*/ 321 w 365"/>
                <a:gd name="T99" fmla="*/ 424 h 429"/>
                <a:gd name="T100" fmla="*/ 326 w 365"/>
                <a:gd name="T101" fmla="*/ 399 h 429"/>
                <a:gd name="T102" fmla="*/ 346 w 365"/>
                <a:gd name="T103" fmla="*/ 406 h 429"/>
                <a:gd name="T104" fmla="*/ 348 w 365"/>
                <a:gd name="T105" fmla="*/ 369 h 429"/>
                <a:gd name="T106" fmla="*/ 354 w 365"/>
                <a:gd name="T107" fmla="*/ 352 h 429"/>
                <a:gd name="T108" fmla="*/ 353 w 365"/>
                <a:gd name="T109" fmla="*/ 325 h 429"/>
                <a:gd name="T110" fmla="*/ 337 w 365"/>
                <a:gd name="T111" fmla="*/ 299 h 429"/>
                <a:gd name="T112" fmla="*/ 313 w 365"/>
                <a:gd name="T113" fmla="*/ 272 h 429"/>
                <a:gd name="T114" fmla="*/ 313 w 365"/>
                <a:gd name="T115" fmla="*/ 246 h 429"/>
                <a:gd name="T116" fmla="*/ 318 w 365"/>
                <a:gd name="T117" fmla="*/ 222 h 429"/>
                <a:gd name="T118" fmla="*/ 364 w 365"/>
                <a:gd name="T119" fmla="*/ 18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5" h="429">
                  <a:moveTo>
                    <a:pt x="355" y="165"/>
                  </a:moveTo>
                  <a:lnTo>
                    <a:pt x="355" y="165"/>
                  </a:lnTo>
                  <a:lnTo>
                    <a:pt x="361" y="166"/>
                  </a:lnTo>
                  <a:lnTo>
                    <a:pt x="364" y="165"/>
                  </a:lnTo>
                  <a:lnTo>
                    <a:pt x="364" y="165"/>
                  </a:lnTo>
                  <a:lnTo>
                    <a:pt x="364" y="158"/>
                  </a:lnTo>
                  <a:lnTo>
                    <a:pt x="362" y="149"/>
                  </a:lnTo>
                  <a:lnTo>
                    <a:pt x="362" y="149"/>
                  </a:lnTo>
                  <a:lnTo>
                    <a:pt x="360" y="149"/>
                  </a:lnTo>
                  <a:lnTo>
                    <a:pt x="356" y="149"/>
                  </a:lnTo>
                  <a:lnTo>
                    <a:pt x="352" y="148"/>
                  </a:lnTo>
                  <a:lnTo>
                    <a:pt x="349" y="144"/>
                  </a:lnTo>
                  <a:lnTo>
                    <a:pt x="349" y="144"/>
                  </a:lnTo>
                  <a:lnTo>
                    <a:pt x="347" y="140"/>
                  </a:lnTo>
                  <a:lnTo>
                    <a:pt x="347" y="140"/>
                  </a:lnTo>
                  <a:lnTo>
                    <a:pt x="340" y="131"/>
                  </a:lnTo>
                  <a:lnTo>
                    <a:pt x="333" y="125"/>
                  </a:lnTo>
                  <a:lnTo>
                    <a:pt x="325" y="120"/>
                  </a:lnTo>
                  <a:lnTo>
                    <a:pt x="318" y="115"/>
                  </a:lnTo>
                  <a:lnTo>
                    <a:pt x="318" y="115"/>
                  </a:lnTo>
                  <a:lnTo>
                    <a:pt x="329" y="109"/>
                  </a:lnTo>
                  <a:lnTo>
                    <a:pt x="337" y="102"/>
                  </a:lnTo>
                  <a:lnTo>
                    <a:pt x="341" y="97"/>
                  </a:lnTo>
                  <a:lnTo>
                    <a:pt x="345" y="93"/>
                  </a:lnTo>
                  <a:lnTo>
                    <a:pt x="345" y="93"/>
                  </a:lnTo>
                  <a:lnTo>
                    <a:pt x="347" y="88"/>
                  </a:lnTo>
                  <a:lnTo>
                    <a:pt x="348" y="82"/>
                  </a:lnTo>
                  <a:lnTo>
                    <a:pt x="349" y="76"/>
                  </a:lnTo>
                  <a:lnTo>
                    <a:pt x="349" y="68"/>
                  </a:lnTo>
                  <a:lnTo>
                    <a:pt x="347" y="61"/>
                  </a:lnTo>
                  <a:lnTo>
                    <a:pt x="343" y="53"/>
                  </a:lnTo>
                  <a:lnTo>
                    <a:pt x="338" y="47"/>
                  </a:lnTo>
                  <a:lnTo>
                    <a:pt x="334" y="43"/>
                  </a:lnTo>
                  <a:lnTo>
                    <a:pt x="329" y="40"/>
                  </a:lnTo>
                  <a:lnTo>
                    <a:pt x="329" y="40"/>
                  </a:lnTo>
                  <a:lnTo>
                    <a:pt x="322" y="37"/>
                  </a:lnTo>
                  <a:lnTo>
                    <a:pt x="315" y="35"/>
                  </a:lnTo>
                  <a:lnTo>
                    <a:pt x="309" y="35"/>
                  </a:lnTo>
                  <a:lnTo>
                    <a:pt x="303" y="34"/>
                  </a:lnTo>
                  <a:lnTo>
                    <a:pt x="292" y="36"/>
                  </a:lnTo>
                  <a:lnTo>
                    <a:pt x="283" y="38"/>
                  </a:lnTo>
                  <a:lnTo>
                    <a:pt x="283" y="38"/>
                  </a:lnTo>
                  <a:lnTo>
                    <a:pt x="278" y="41"/>
                  </a:lnTo>
                  <a:lnTo>
                    <a:pt x="272" y="45"/>
                  </a:lnTo>
                  <a:lnTo>
                    <a:pt x="268" y="50"/>
                  </a:lnTo>
                  <a:lnTo>
                    <a:pt x="265" y="55"/>
                  </a:lnTo>
                  <a:lnTo>
                    <a:pt x="262" y="62"/>
                  </a:lnTo>
                  <a:lnTo>
                    <a:pt x="261" y="68"/>
                  </a:lnTo>
                  <a:lnTo>
                    <a:pt x="260" y="76"/>
                  </a:lnTo>
                  <a:lnTo>
                    <a:pt x="261" y="83"/>
                  </a:lnTo>
                  <a:lnTo>
                    <a:pt x="261" y="83"/>
                  </a:lnTo>
                  <a:lnTo>
                    <a:pt x="263" y="88"/>
                  </a:lnTo>
                  <a:lnTo>
                    <a:pt x="265" y="94"/>
                  </a:lnTo>
                  <a:lnTo>
                    <a:pt x="268" y="99"/>
                  </a:lnTo>
                  <a:lnTo>
                    <a:pt x="271" y="102"/>
                  </a:lnTo>
                  <a:lnTo>
                    <a:pt x="281" y="109"/>
                  </a:lnTo>
                  <a:lnTo>
                    <a:pt x="292" y="115"/>
                  </a:lnTo>
                  <a:lnTo>
                    <a:pt x="292" y="115"/>
                  </a:lnTo>
                  <a:lnTo>
                    <a:pt x="283" y="120"/>
                  </a:lnTo>
                  <a:lnTo>
                    <a:pt x="277" y="126"/>
                  </a:lnTo>
                  <a:lnTo>
                    <a:pt x="275" y="129"/>
                  </a:lnTo>
                  <a:lnTo>
                    <a:pt x="274" y="134"/>
                  </a:lnTo>
                  <a:lnTo>
                    <a:pt x="272" y="138"/>
                  </a:lnTo>
                  <a:lnTo>
                    <a:pt x="271" y="143"/>
                  </a:lnTo>
                  <a:lnTo>
                    <a:pt x="271" y="143"/>
                  </a:lnTo>
                  <a:lnTo>
                    <a:pt x="272" y="150"/>
                  </a:lnTo>
                  <a:lnTo>
                    <a:pt x="275" y="157"/>
                  </a:lnTo>
                  <a:lnTo>
                    <a:pt x="276" y="166"/>
                  </a:lnTo>
                  <a:lnTo>
                    <a:pt x="276" y="171"/>
                  </a:lnTo>
                  <a:lnTo>
                    <a:pt x="275" y="177"/>
                  </a:lnTo>
                  <a:lnTo>
                    <a:pt x="275" y="177"/>
                  </a:lnTo>
                  <a:lnTo>
                    <a:pt x="276" y="177"/>
                  </a:lnTo>
                  <a:lnTo>
                    <a:pt x="280" y="176"/>
                  </a:lnTo>
                  <a:lnTo>
                    <a:pt x="285" y="172"/>
                  </a:lnTo>
                  <a:lnTo>
                    <a:pt x="285" y="172"/>
                  </a:lnTo>
                  <a:lnTo>
                    <a:pt x="288" y="165"/>
                  </a:lnTo>
                  <a:lnTo>
                    <a:pt x="289" y="158"/>
                  </a:lnTo>
                  <a:lnTo>
                    <a:pt x="289" y="151"/>
                  </a:lnTo>
                  <a:lnTo>
                    <a:pt x="289" y="151"/>
                  </a:lnTo>
                  <a:lnTo>
                    <a:pt x="291" y="154"/>
                  </a:lnTo>
                  <a:lnTo>
                    <a:pt x="292" y="159"/>
                  </a:lnTo>
                  <a:lnTo>
                    <a:pt x="292" y="164"/>
                  </a:lnTo>
                  <a:lnTo>
                    <a:pt x="291" y="168"/>
                  </a:lnTo>
                  <a:lnTo>
                    <a:pt x="291" y="168"/>
                  </a:lnTo>
                  <a:lnTo>
                    <a:pt x="295" y="166"/>
                  </a:lnTo>
                  <a:lnTo>
                    <a:pt x="297" y="164"/>
                  </a:lnTo>
                  <a:lnTo>
                    <a:pt x="299" y="162"/>
                  </a:lnTo>
                  <a:lnTo>
                    <a:pt x="299" y="162"/>
                  </a:lnTo>
                  <a:lnTo>
                    <a:pt x="300" y="154"/>
                  </a:lnTo>
                  <a:lnTo>
                    <a:pt x="300" y="147"/>
                  </a:lnTo>
                  <a:lnTo>
                    <a:pt x="298" y="141"/>
                  </a:lnTo>
                  <a:lnTo>
                    <a:pt x="296" y="137"/>
                  </a:lnTo>
                  <a:lnTo>
                    <a:pt x="296" y="137"/>
                  </a:lnTo>
                  <a:lnTo>
                    <a:pt x="296" y="133"/>
                  </a:lnTo>
                  <a:lnTo>
                    <a:pt x="297" y="128"/>
                  </a:lnTo>
                  <a:lnTo>
                    <a:pt x="300" y="124"/>
                  </a:lnTo>
                  <a:lnTo>
                    <a:pt x="304" y="122"/>
                  </a:lnTo>
                  <a:lnTo>
                    <a:pt x="304" y="122"/>
                  </a:lnTo>
                  <a:lnTo>
                    <a:pt x="314" y="127"/>
                  </a:lnTo>
                  <a:lnTo>
                    <a:pt x="314" y="127"/>
                  </a:lnTo>
                  <a:lnTo>
                    <a:pt x="319" y="130"/>
                  </a:lnTo>
                  <a:lnTo>
                    <a:pt x="325" y="136"/>
                  </a:lnTo>
                  <a:lnTo>
                    <a:pt x="332" y="143"/>
                  </a:lnTo>
                  <a:lnTo>
                    <a:pt x="335" y="148"/>
                  </a:lnTo>
                  <a:lnTo>
                    <a:pt x="337" y="153"/>
                  </a:lnTo>
                  <a:lnTo>
                    <a:pt x="337" y="153"/>
                  </a:lnTo>
                  <a:lnTo>
                    <a:pt x="339" y="159"/>
                  </a:lnTo>
                  <a:lnTo>
                    <a:pt x="341" y="166"/>
                  </a:lnTo>
                  <a:lnTo>
                    <a:pt x="341" y="172"/>
                  </a:lnTo>
                  <a:lnTo>
                    <a:pt x="341" y="177"/>
                  </a:lnTo>
                  <a:lnTo>
                    <a:pt x="339" y="184"/>
                  </a:lnTo>
                  <a:lnTo>
                    <a:pt x="337" y="188"/>
                  </a:lnTo>
                  <a:lnTo>
                    <a:pt x="337" y="188"/>
                  </a:lnTo>
                  <a:lnTo>
                    <a:pt x="333" y="194"/>
                  </a:lnTo>
                  <a:lnTo>
                    <a:pt x="327" y="199"/>
                  </a:lnTo>
                  <a:lnTo>
                    <a:pt x="322" y="202"/>
                  </a:lnTo>
                  <a:lnTo>
                    <a:pt x="314" y="203"/>
                  </a:lnTo>
                  <a:lnTo>
                    <a:pt x="314" y="203"/>
                  </a:lnTo>
                  <a:lnTo>
                    <a:pt x="313" y="203"/>
                  </a:lnTo>
                  <a:lnTo>
                    <a:pt x="313" y="203"/>
                  </a:lnTo>
                  <a:lnTo>
                    <a:pt x="305" y="203"/>
                  </a:lnTo>
                  <a:lnTo>
                    <a:pt x="305" y="203"/>
                  </a:lnTo>
                  <a:lnTo>
                    <a:pt x="297" y="201"/>
                  </a:lnTo>
                  <a:lnTo>
                    <a:pt x="297" y="201"/>
                  </a:lnTo>
                  <a:lnTo>
                    <a:pt x="291" y="199"/>
                  </a:lnTo>
                  <a:lnTo>
                    <a:pt x="291" y="199"/>
                  </a:lnTo>
                  <a:lnTo>
                    <a:pt x="284" y="196"/>
                  </a:lnTo>
                  <a:lnTo>
                    <a:pt x="275" y="189"/>
                  </a:lnTo>
                  <a:lnTo>
                    <a:pt x="264" y="182"/>
                  </a:lnTo>
                  <a:lnTo>
                    <a:pt x="253" y="171"/>
                  </a:lnTo>
                  <a:lnTo>
                    <a:pt x="253" y="171"/>
                  </a:lnTo>
                  <a:lnTo>
                    <a:pt x="239" y="154"/>
                  </a:lnTo>
                  <a:lnTo>
                    <a:pt x="229" y="142"/>
                  </a:lnTo>
                  <a:lnTo>
                    <a:pt x="229" y="142"/>
                  </a:lnTo>
                  <a:lnTo>
                    <a:pt x="235" y="144"/>
                  </a:lnTo>
                  <a:lnTo>
                    <a:pt x="239" y="144"/>
                  </a:lnTo>
                  <a:lnTo>
                    <a:pt x="245" y="144"/>
                  </a:lnTo>
                  <a:lnTo>
                    <a:pt x="245" y="144"/>
                  </a:lnTo>
                  <a:lnTo>
                    <a:pt x="245" y="135"/>
                  </a:lnTo>
                  <a:lnTo>
                    <a:pt x="246" y="125"/>
                  </a:lnTo>
                  <a:lnTo>
                    <a:pt x="246" y="125"/>
                  </a:lnTo>
                  <a:lnTo>
                    <a:pt x="246" y="116"/>
                  </a:lnTo>
                  <a:lnTo>
                    <a:pt x="246" y="116"/>
                  </a:lnTo>
                  <a:lnTo>
                    <a:pt x="242" y="116"/>
                  </a:lnTo>
                  <a:lnTo>
                    <a:pt x="235" y="115"/>
                  </a:lnTo>
                  <a:lnTo>
                    <a:pt x="231" y="113"/>
                  </a:lnTo>
                  <a:lnTo>
                    <a:pt x="227" y="111"/>
                  </a:lnTo>
                  <a:lnTo>
                    <a:pt x="224" y="109"/>
                  </a:lnTo>
                  <a:lnTo>
                    <a:pt x="222" y="106"/>
                  </a:lnTo>
                  <a:lnTo>
                    <a:pt x="222" y="106"/>
                  </a:lnTo>
                  <a:lnTo>
                    <a:pt x="224" y="107"/>
                  </a:lnTo>
                  <a:lnTo>
                    <a:pt x="228" y="108"/>
                  </a:lnTo>
                  <a:lnTo>
                    <a:pt x="233" y="109"/>
                  </a:lnTo>
                  <a:lnTo>
                    <a:pt x="233" y="109"/>
                  </a:lnTo>
                  <a:lnTo>
                    <a:pt x="241" y="109"/>
                  </a:lnTo>
                  <a:lnTo>
                    <a:pt x="247" y="108"/>
                  </a:lnTo>
                  <a:lnTo>
                    <a:pt x="247" y="108"/>
                  </a:lnTo>
                  <a:lnTo>
                    <a:pt x="248" y="98"/>
                  </a:lnTo>
                  <a:lnTo>
                    <a:pt x="248" y="90"/>
                  </a:lnTo>
                  <a:lnTo>
                    <a:pt x="248" y="90"/>
                  </a:lnTo>
                  <a:lnTo>
                    <a:pt x="248" y="81"/>
                  </a:lnTo>
                  <a:lnTo>
                    <a:pt x="248" y="81"/>
                  </a:lnTo>
                  <a:lnTo>
                    <a:pt x="241" y="81"/>
                  </a:lnTo>
                  <a:lnTo>
                    <a:pt x="233" y="80"/>
                  </a:lnTo>
                  <a:lnTo>
                    <a:pt x="233" y="80"/>
                  </a:lnTo>
                  <a:lnTo>
                    <a:pt x="226" y="77"/>
                  </a:lnTo>
                  <a:lnTo>
                    <a:pt x="223" y="75"/>
                  </a:lnTo>
                  <a:lnTo>
                    <a:pt x="221" y="71"/>
                  </a:lnTo>
                  <a:lnTo>
                    <a:pt x="221" y="71"/>
                  </a:lnTo>
                  <a:lnTo>
                    <a:pt x="224" y="72"/>
                  </a:lnTo>
                  <a:lnTo>
                    <a:pt x="233" y="75"/>
                  </a:lnTo>
                  <a:lnTo>
                    <a:pt x="233" y="75"/>
                  </a:lnTo>
                  <a:lnTo>
                    <a:pt x="238" y="75"/>
                  </a:lnTo>
                  <a:lnTo>
                    <a:pt x="243" y="75"/>
                  </a:lnTo>
                  <a:lnTo>
                    <a:pt x="247" y="73"/>
                  </a:lnTo>
                  <a:lnTo>
                    <a:pt x="249" y="72"/>
                  </a:lnTo>
                  <a:lnTo>
                    <a:pt x="249" y="72"/>
                  </a:lnTo>
                  <a:lnTo>
                    <a:pt x="249" y="55"/>
                  </a:lnTo>
                  <a:lnTo>
                    <a:pt x="249" y="55"/>
                  </a:lnTo>
                  <a:lnTo>
                    <a:pt x="249" y="51"/>
                  </a:lnTo>
                  <a:lnTo>
                    <a:pt x="249" y="45"/>
                  </a:lnTo>
                  <a:lnTo>
                    <a:pt x="249" y="45"/>
                  </a:lnTo>
                  <a:lnTo>
                    <a:pt x="246" y="45"/>
                  </a:lnTo>
                  <a:lnTo>
                    <a:pt x="240" y="44"/>
                  </a:lnTo>
                  <a:lnTo>
                    <a:pt x="233" y="41"/>
                  </a:lnTo>
                  <a:lnTo>
                    <a:pt x="229" y="39"/>
                  </a:lnTo>
                  <a:lnTo>
                    <a:pt x="225" y="36"/>
                  </a:lnTo>
                  <a:lnTo>
                    <a:pt x="225" y="36"/>
                  </a:lnTo>
                  <a:lnTo>
                    <a:pt x="224" y="34"/>
                  </a:lnTo>
                  <a:lnTo>
                    <a:pt x="224" y="32"/>
                  </a:lnTo>
                  <a:lnTo>
                    <a:pt x="225" y="27"/>
                  </a:lnTo>
                  <a:lnTo>
                    <a:pt x="225" y="27"/>
                  </a:lnTo>
                  <a:lnTo>
                    <a:pt x="206" y="19"/>
                  </a:lnTo>
                  <a:lnTo>
                    <a:pt x="206" y="19"/>
                  </a:lnTo>
                  <a:lnTo>
                    <a:pt x="208" y="16"/>
                  </a:lnTo>
                  <a:lnTo>
                    <a:pt x="209" y="14"/>
                  </a:lnTo>
                  <a:lnTo>
                    <a:pt x="210" y="11"/>
                  </a:lnTo>
                  <a:lnTo>
                    <a:pt x="210" y="11"/>
                  </a:lnTo>
                  <a:lnTo>
                    <a:pt x="209" y="8"/>
                  </a:lnTo>
                  <a:lnTo>
                    <a:pt x="206" y="6"/>
                  </a:lnTo>
                  <a:lnTo>
                    <a:pt x="203" y="5"/>
                  </a:lnTo>
                  <a:lnTo>
                    <a:pt x="198" y="5"/>
                  </a:lnTo>
                  <a:lnTo>
                    <a:pt x="198" y="5"/>
                  </a:lnTo>
                  <a:lnTo>
                    <a:pt x="194" y="6"/>
                  </a:lnTo>
                  <a:lnTo>
                    <a:pt x="191" y="8"/>
                  </a:lnTo>
                  <a:lnTo>
                    <a:pt x="189" y="11"/>
                  </a:lnTo>
                  <a:lnTo>
                    <a:pt x="164" y="0"/>
                  </a:lnTo>
                  <a:lnTo>
                    <a:pt x="146" y="20"/>
                  </a:lnTo>
                  <a:lnTo>
                    <a:pt x="146" y="20"/>
                  </a:lnTo>
                  <a:lnTo>
                    <a:pt x="145" y="21"/>
                  </a:lnTo>
                  <a:lnTo>
                    <a:pt x="145" y="23"/>
                  </a:lnTo>
                  <a:lnTo>
                    <a:pt x="145" y="25"/>
                  </a:lnTo>
                  <a:lnTo>
                    <a:pt x="145" y="25"/>
                  </a:lnTo>
                  <a:lnTo>
                    <a:pt x="145" y="26"/>
                  </a:lnTo>
                  <a:lnTo>
                    <a:pt x="143" y="27"/>
                  </a:lnTo>
                  <a:lnTo>
                    <a:pt x="143" y="27"/>
                  </a:lnTo>
                  <a:lnTo>
                    <a:pt x="138" y="34"/>
                  </a:lnTo>
                  <a:lnTo>
                    <a:pt x="138" y="34"/>
                  </a:lnTo>
                  <a:lnTo>
                    <a:pt x="135" y="39"/>
                  </a:lnTo>
                  <a:lnTo>
                    <a:pt x="135" y="39"/>
                  </a:lnTo>
                  <a:lnTo>
                    <a:pt x="133" y="43"/>
                  </a:lnTo>
                  <a:lnTo>
                    <a:pt x="131" y="47"/>
                  </a:lnTo>
                  <a:lnTo>
                    <a:pt x="131" y="47"/>
                  </a:lnTo>
                  <a:lnTo>
                    <a:pt x="131" y="48"/>
                  </a:lnTo>
                  <a:lnTo>
                    <a:pt x="131" y="50"/>
                  </a:lnTo>
                  <a:lnTo>
                    <a:pt x="133" y="54"/>
                  </a:lnTo>
                  <a:lnTo>
                    <a:pt x="138" y="59"/>
                  </a:lnTo>
                  <a:lnTo>
                    <a:pt x="138" y="59"/>
                  </a:lnTo>
                  <a:lnTo>
                    <a:pt x="138" y="59"/>
                  </a:lnTo>
                  <a:lnTo>
                    <a:pt x="139" y="58"/>
                  </a:lnTo>
                  <a:lnTo>
                    <a:pt x="140" y="58"/>
                  </a:lnTo>
                  <a:lnTo>
                    <a:pt x="140" y="58"/>
                  </a:lnTo>
                  <a:lnTo>
                    <a:pt x="143" y="62"/>
                  </a:lnTo>
                  <a:lnTo>
                    <a:pt x="143" y="62"/>
                  </a:lnTo>
                  <a:lnTo>
                    <a:pt x="145" y="61"/>
                  </a:lnTo>
                  <a:lnTo>
                    <a:pt x="147" y="56"/>
                  </a:lnTo>
                  <a:lnTo>
                    <a:pt x="147" y="56"/>
                  </a:lnTo>
                  <a:lnTo>
                    <a:pt x="150" y="52"/>
                  </a:lnTo>
                  <a:lnTo>
                    <a:pt x="154" y="49"/>
                  </a:lnTo>
                  <a:lnTo>
                    <a:pt x="154" y="49"/>
                  </a:lnTo>
                  <a:lnTo>
                    <a:pt x="159" y="47"/>
                  </a:lnTo>
                  <a:lnTo>
                    <a:pt x="163" y="47"/>
                  </a:lnTo>
                  <a:lnTo>
                    <a:pt x="163" y="47"/>
                  </a:lnTo>
                  <a:lnTo>
                    <a:pt x="167" y="47"/>
                  </a:lnTo>
                  <a:lnTo>
                    <a:pt x="170" y="50"/>
                  </a:lnTo>
                  <a:lnTo>
                    <a:pt x="170" y="50"/>
                  </a:lnTo>
                  <a:lnTo>
                    <a:pt x="172" y="52"/>
                  </a:lnTo>
                  <a:lnTo>
                    <a:pt x="174" y="56"/>
                  </a:lnTo>
                  <a:lnTo>
                    <a:pt x="174" y="61"/>
                  </a:lnTo>
                  <a:lnTo>
                    <a:pt x="174" y="64"/>
                  </a:lnTo>
                  <a:lnTo>
                    <a:pt x="174" y="64"/>
                  </a:lnTo>
                  <a:lnTo>
                    <a:pt x="171" y="62"/>
                  </a:lnTo>
                  <a:lnTo>
                    <a:pt x="171" y="62"/>
                  </a:lnTo>
                  <a:lnTo>
                    <a:pt x="167" y="61"/>
                  </a:lnTo>
                  <a:lnTo>
                    <a:pt x="163" y="59"/>
                  </a:lnTo>
                  <a:lnTo>
                    <a:pt x="156" y="59"/>
                  </a:lnTo>
                  <a:lnTo>
                    <a:pt x="150" y="61"/>
                  </a:lnTo>
                  <a:lnTo>
                    <a:pt x="150" y="61"/>
                  </a:lnTo>
                  <a:lnTo>
                    <a:pt x="142" y="64"/>
                  </a:lnTo>
                  <a:lnTo>
                    <a:pt x="129" y="68"/>
                  </a:lnTo>
                  <a:lnTo>
                    <a:pt x="129" y="68"/>
                  </a:lnTo>
                  <a:lnTo>
                    <a:pt x="126" y="69"/>
                  </a:lnTo>
                  <a:lnTo>
                    <a:pt x="123" y="69"/>
                  </a:lnTo>
                  <a:lnTo>
                    <a:pt x="121" y="68"/>
                  </a:lnTo>
                  <a:lnTo>
                    <a:pt x="120" y="65"/>
                  </a:lnTo>
                  <a:lnTo>
                    <a:pt x="120" y="65"/>
                  </a:lnTo>
                  <a:lnTo>
                    <a:pt x="120" y="62"/>
                  </a:lnTo>
                  <a:lnTo>
                    <a:pt x="120" y="59"/>
                  </a:lnTo>
                  <a:lnTo>
                    <a:pt x="121" y="57"/>
                  </a:lnTo>
                  <a:lnTo>
                    <a:pt x="121" y="57"/>
                  </a:lnTo>
                  <a:lnTo>
                    <a:pt x="117" y="59"/>
                  </a:lnTo>
                  <a:lnTo>
                    <a:pt x="114" y="62"/>
                  </a:lnTo>
                  <a:lnTo>
                    <a:pt x="112" y="65"/>
                  </a:lnTo>
                  <a:lnTo>
                    <a:pt x="112" y="65"/>
                  </a:lnTo>
                  <a:lnTo>
                    <a:pt x="112" y="69"/>
                  </a:lnTo>
                  <a:lnTo>
                    <a:pt x="113" y="73"/>
                  </a:lnTo>
                  <a:lnTo>
                    <a:pt x="116" y="76"/>
                  </a:lnTo>
                  <a:lnTo>
                    <a:pt x="119" y="78"/>
                  </a:lnTo>
                  <a:lnTo>
                    <a:pt x="119" y="78"/>
                  </a:lnTo>
                  <a:lnTo>
                    <a:pt x="123" y="78"/>
                  </a:lnTo>
                  <a:lnTo>
                    <a:pt x="128" y="77"/>
                  </a:lnTo>
                  <a:lnTo>
                    <a:pt x="138" y="72"/>
                  </a:lnTo>
                  <a:lnTo>
                    <a:pt x="138" y="72"/>
                  </a:lnTo>
                  <a:lnTo>
                    <a:pt x="148" y="67"/>
                  </a:lnTo>
                  <a:lnTo>
                    <a:pt x="148" y="67"/>
                  </a:lnTo>
                  <a:lnTo>
                    <a:pt x="152" y="66"/>
                  </a:lnTo>
                  <a:lnTo>
                    <a:pt x="155" y="65"/>
                  </a:lnTo>
                  <a:lnTo>
                    <a:pt x="160" y="66"/>
                  </a:lnTo>
                  <a:lnTo>
                    <a:pt x="164" y="67"/>
                  </a:lnTo>
                  <a:lnTo>
                    <a:pt x="164" y="67"/>
                  </a:lnTo>
                  <a:lnTo>
                    <a:pt x="168" y="70"/>
                  </a:lnTo>
                  <a:lnTo>
                    <a:pt x="170" y="72"/>
                  </a:lnTo>
                  <a:lnTo>
                    <a:pt x="170" y="72"/>
                  </a:lnTo>
                  <a:lnTo>
                    <a:pt x="168" y="75"/>
                  </a:lnTo>
                  <a:lnTo>
                    <a:pt x="166" y="77"/>
                  </a:lnTo>
                  <a:lnTo>
                    <a:pt x="161" y="78"/>
                  </a:lnTo>
                  <a:lnTo>
                    <a:pt x="161" y="78"/>
                  </a:lnTo>
                  <a:lnTo>
                    <a:pt x="157" y="77"/>
                  </a:lnTo>
                  <a:lnTo>
                    <a:pt x="154" y="76"/>
                  </a:lnTo>
                  <a:lnTo>
                    <a:pt x="151" y="73"/>
                  </a:lnTo>
                  <a:lnTo>
                    <a:pt x="149" y="71"/>
                  </a:lnTo>
                  <a:lnTo>
                    <a:pt x="149" y="71"/>
                  </a:lnTo>
                  <a:lnTo>
                    <a:pt x="148" y="76"/>
                  </a:lnTo>
                  <a:lnTo>
                    <a:pt x="148" y="76"/>
                  </a:lnTo>
                  <a:lnTo>
                    <a:pt x="147" y="78"/>
                  </a:lnTo>
                  <a:lnTo>
                    <a:pt x="147" y="80"/>
                  </a:lnTo>
                  <a:lnTo>
                    <a:pt x="147" y="81"/>
                  </a:lnTo>
                  <a:lnTo>
                    <a:pt x="147" y="83"/>
                  </a:lnTo>
                  <a:lnTo>
                    <a:pt x="147" y="83"/>
                  </a:lnTo>
                  <a:lnTo>
                    <a:pt x="146" y="84"/>
                  </a:lnTo>
                  <a:lnTo>
                    <a:pt x="145" y="86"/>
                  </a:lnTo>
                  <a:lnTo>
                    <a:pt x="140" y="90"/>
                  </a:lnTo>
                  <a:lnTo>
                    <a:pt x="140" y="90"/>
                  </a:lnTo>
                  <a:lnTo>
                    <a:pt x="134" y="93"/>
                  </a:lnTo>
                  <a:lnTo>
                    <a:pt x="128" y="94"/>
                  </a:lnTo>
                  <a:lnTo>
                    <a:pt x="128" y="94"/>
                  </a:lnTo>
                  <a:lnTo>
                    <a:pt x="133" y="104"/>
                  </a:lnTo>
                  <a:lnTo>
                    <a:pt x="133" y="104"/>
                  </a:lnTo>
                  <a:lnTo>
                    <a:pt x="137" y="110"/>
                  </a:lnTo>
                  <a:lnTo>
                    <a:pt x="139" y="114"/>
                  </a:lnTo>
                  <a:lnTo>
                    <a:pt x="141" y="117"/>
                  </a:lnTo>
                  <a:lnTo>
                    <a:pt x="141" y="117"/>
                  </a:lnTo>
                  <a:lnTo>
                    <a:pt x="146" y="116"/>
                  </a:lnTo>
                  <a:lnTo>
                    <a:pt x="153" y="113"/>
                  </a:lnTo>
                  <a:lnTo>
                    <a:pt x="153" y="113"/>
                  </a:lnTo>
                  <a:lnTo>
                    <a:pt x="159" y="109"/>
                  </a:lnTo>
                  <a:lnTo>
                    <a:pt x="162" y="105"/>
                  </a:lnTo>
                  <a:lnTo>
                    <a:pt x="162" y="105"/>
                  </a:lnTo>
                  <a:lnTo>
                    <a:pt x="157" y="114"/>
                  </a:lnTo>
                  <a:lnTo>
                    <a:pt x="154" y="121"/>
                  </a:lnTo>
                  <a:lnTo>
                    <a:pt x="150" y="124"/>
                  </a:lnTo>
                  <a:lnTo>
                    <a:pt x="147" y="127"/>
                  </a:lnTo>
                  <a:lnTo>
                    <a:pt x="147" y="127"/>
                  </a:lnTo>
                  <a:lnTo>
                    <a:pt x="132" y="137"/>
                  </a:lnTo>
                  <a:lnTo>
                    <a:pt x="112" y="149"/>
                  </a:lnTo>
                  <a:lnTo>
                    <a:pt x="102" y="154"/>
                  </a:lnTo>
                  <a:lnTo>
                    <a:pt x="91" y="158"/>
                  </a:lnTo>
                  <a:lnTo>
                    <a:pt x="79" y="163"/>
                  </a:lnTo>
                  <a:lnTo>
                    <a:pt x="67" y="165"/>
                  </a:lnTo>
                  <a:lnTo>
                    <a:pt x="67" y="165"/>
                  </a:lnTo>
                  <a:lnTo>
                    <a:pt x="64" y="165"/>
                  </a:lnTo>
                  <a:lnTo>
                    <a:pt x="60" y="163"/>
                  </a:lnTo>
                  <a:lnTo>
                    <a:pt x="52" y="157"/>
                  </a:lnTo>
                  <a:lnTo>
                    <a:pt x="45" y="152"/>
                  </a:lnTo>
                  <a:lnTo>
                    <a:pt x="40" y="147"/>
                  </a:lnTo>
                  <a:lnTo>
                    <a:pt x="40" y="147"/>
                  </a:lnTo>
                  <a:lnTo>
                    <a:pt x="39" y="147"/>
                  </a:lnTo>
                  <a:lnTo>
                    <a:pt x="37" y="145"/>
                  </a:lnTo>
                  <a:lnTo>
                    <a:pt x="35" y="147"/>
                  </a:lnTo>
                  <a:lnTo>
                    <a:pt x="32" y="149"/>
                  </a:lnTo>
                  <a:lnTo>
                    <a:pt x="32" y="149"/>
                  </a:lnTo>
                  <a:lnTo>
                    <a:pt x="29" y="149"/>
                  </a:lnTo>
                  <a:lnTo>
                    <a:pt x="24" y="149"/>
                  </a:lnTo>
                  <a:lnTo>
                    <a:pt x="19" y="150"/>
                  </a:lnTo>
                  <a:lnTo>
                    <a:pt x="17" y="152"/>
                  </a:lnTo>
                  <a:lnTo>
                    <a:pt x="14" y="154"/>
                  </a:lnTo>
                  <a:lnTo>
                    <a:pt x="14" y="154"/>
                  </a:lnTo>
                  <a:lnTo>
                    <a:pt x="14" y="155"/>
                  </a:lnTo>
                  <a:lnTo>
                    <a:pt x="18" y="155"/>
                  </a:lnTo>
                  <a:lnTo>
                    <a:pt x="21" y="154"/>
                  </a:lnTo>
                  <a:lnTo>
                    <a:pt x="25" y="155"/>
                  </a:lnTo>
                  <a:lnTo>
                    <a:pt x="25" y="155"/>
                  </a:lnTo>
                  <a:lnTo>
                    <a:pt x="26" y="156"/>
                  </a:lnTo>
                  <a:lnTo>
                    <a:pt x="25" y="157"/>
                  </a:lnTo>
                  <a:lnTo>
                    <a:pt x="24" y="158"/>
                  </a:lnTo>
                  <a:lnTo>
                    <a:pt x="24" y="160"/>
                  </a:lnTo>
                  <a:lnTo>
                    <a:pt x="24" y="160"/>
                  </a:lnTo>
                  <a:lnTo>
                    <a:pt x="24" y="162"/>
                  </a:lnTo>
                  <a:lnTo>
                    <a:pt x="26" y="164"/>
                  </a:lnTo>
                  <a:lnTo>
                    <a:pt x="31" y="166"/>
                  </a:lnTo>
                  <a:lnTo>
                    <a:pt x="42" y="170"/>
                  </a:lnTo>
                  <a:lnTo>
                    <a:pt x="42" y="170"/>
                  </a:lnTo>
                  <a:lnTo>
                    <a:pt x="43" y="171"/>
                  </a:lnTo>
                  <a:lnTo>
                    <a:pt x="43" y="172"/>
                  </a:lnTo>
                  <a:lnTo>
                    <a:pt x="43" y="172"/>
                  </a:lnTo>
                  <a:lnTo>
                    <a:pt x="36" y="171"/>
                  </a:lnTo>
                  <a:lnTo>
                    <a:pt x="31" y="169"/>
                  </a:lnTo>
                  <a:lnTo>
                    <a:pt x="23" y="166"/>
                  </a:lnTo>
                  <a:lnTo>
                    <a:pt x="23" y="166"/>
                  </a:lnTo>
                  <a:lnTo>
                    <a:pt x="18" y="165"/>
                  </a:lnTo>
                  <a:lnTo>
                    <a:pt x="14" y="165"/>
                  </a:lnTo>
                  <a:lnTo>
                    <a:pt x="12" y="167"/>
                  </a:lnTo>
                  <a:lnTo>
                    <a:pt x="12" y="169"/>
                  </a:lnTo>
                  <a:lnTo>
                    <a:pt x="12" y="169"/>
                  </a:lnTo>
                  <a:lnTo>
                    <a:pt x="11" y="170"/>
                  </a:lnTo>
                  <a:lnTo>
                    <a:pt x="10" y="170"/>
                  </a:lnTo>
                  <a:lnTo>
                    <a:pt x="7" y="172"/>
                  </a:lnTo>
                  <a:lnTo>
                    <a:pt x="5" y="173"/>
                  </a:lnTo>
                  <a:lnTo>
                    <a:pt x="3" y="177"/>
                  </a:lnTo>
                  <a:lnTo>
                    <a:pt x="2" y="180"/>
                  </a:lnTo>
                  <a:lnTo>
                    <a:pt x="0" y="185"/>
                  </a:lnTo>
                  <a:lnTo>
                    <a:pt x="0" y="185"/>
                  </a:lnTo>
                  <a:lnTo>
                    <a:pt x="2" y="185"/>
                  </a:lnTo>
                  <a:lnTo>
                    <a:pt x="6" y="181"/>
                  </a:lnTo>
                  <a:lnTo>
                    <a:pt x="9" y="179"/>
                  </a:lnTo>
                  <a:lnTo>
                    <a:pt x="10" y="178"/>
                  </a:lnTo>
                  <a:lnTo>
                    <a:pt x="11" y="179"/>
                  </a:lnTo>
                  <a:lnTo>
                    <a:pt x="11" y="179"/>
                  </a:lnTo>
                  <a:lnTo>
                    <a:pt x="13" y="183"/>
                  </a:lnTo>
                  <a:lnTo>
                    <a:pt x="17" y="185"/>
                  </a:lnTo>
                  <a:lnTo>
                    <a:pt x="21" y="185"/>
                  </a:lnTo>
                  <a:lnTo>
                    <a:pt x="25" y="185"/>
                  </a:lnTo>
                  <a:lnTo>
                    <a:pt x="35" y="184"/>
                  </a:lnTo>
                  <a:lnTo>
                    <a:pt x="38" y="184"/>
                  </a:lnTo>
                  <a:lnTo>
                    <a:pt x="41" y="185"/>
                  </a:lnTo>
                  <a:lnTo>
                    <a:pt x="41" y="185"/>
                  </a:lnTo>
                  <a:lnTo>
                    <a:pt x="41" y="185"/>
                  </a:lnTo>
                  <a:lnTo>
                    <a:pt x="41" y="185"/>
                  </a:lnTo>
                  <a:lnTo>
                    <a:pt x="39" y="186"/>
                  </a:lnTo>
                  <a:lnTo>
                    <a:pt x="31" y="187"/>
                  </a:lnTo>
                  <a:lnTo>
                    <a:pt x="26" y="188"/>
                  </a:lnTo>
                  <a:lnTo>
                    <a:pt x="23" y="191"/>
                  </a:lnTo>
                  <a:lnTo>
                    <a:pt x="21" y="193"/>
                  </a:lnTo>
                  <a:lnTo>
                    <a:pt x="21" y="194"/>
                  </a:lnTo>
                  <a:lnTo>
                    <a:pt x="22" y="195"/>
                  </a:lnTo>
                  <a:lnTo>
                    <a:pt x="22" y="195"/>
                  </a:lnTo>
                  <a:lnTo>
                    <a:pt x="20" y="197"/>
                  </a:lnTo>
                  <a:lnTo>
                    <a:pt x="18" y="201"/>
                  </a:lnTo>
                  <a:lnTo>
                    <a:pt x="17" y="203"/>
                  </a:lnTo>
                  <a:lnTo>
                    <a:pt x="17" y="207"/>
                  </a:lnTo>
                  <a:lnTo>
                    <a:pt x="18" y="210"/>
                  </a:lnTo>
                  <a:lnTo>
                    <a:pt x="20" y="214"/>
                  </a:lnTo>
                  <a:lnTo>
                    <a:pt x="20" y="214"/>
                  </a:lnTo>
                  <a:lnTo>
                    <a:pt x="21" y="209"/>
                  </a:lnTo>
                  <a:lnTo>
                    <a:pt x="24" y="205"/>
                  </a:lnTo>
                  <a:lnTo>
                    <a:pt x="25" y="203"/>
                  </a:lnTo>
                  <a:lnTo>
                    <a:pt x="27" y="203"/>
                  </a:lnTo>
                  <a:lnTo>
                    <a:pt x="27" y="203"/>
                  </a:lnTo>
                  <a:lnTo>
                    <a:pt x="32" y="205"/>
                  </a:lnTo>
                  <a:lnTo>
                    <a:pt x="35" y="206"/>
                  </a:lnTo>
                  <a:lnTo>
                    <a:pt x="38" y="206"/>
                  </a:lnTo>
                  <a:lnTo>
                    <a:pt x="42" y="203"/>
                  </a:lnTo>
                  <a:lnTo>
                    <a:pt x="42" y="203"/>
                  </a:lnTo>
                  <a:lnTo>
                    <a:pt x="47" y="200"/>
                  </a:lnTo>
                  <a:lnTo>
                    <a:pt x="50" y="198"/>
                  </a:lnTo>
                  <a:lnTo>
                    <a:pt x="55" y="196"/>
                  </a:lnTo>
                  <a:lnTo>
                    <a:pt x="55" y="196"/>
                  </a:lnTo>
                  <a:lnTo>
                    <a:pt x="56" y="198"/>
                  </a:lnTo>
                  <a:lnTo>
                    <a:pt x="57" y="201"/>
                  </a:lnTo>
                  <a:lnTo>
                    <a:pt x="57" y="201"/>
                  </a:lnTo>
                  <a:lnTo>
                    <a:pt x="60" y="202"/>
                  </a:lnTo>
                  <a:lnTo>
                    <a:pt x="61" y="203"/>
                  </a:lnTo>
                  <a:lnTo>
                    <a:pt x="62" y="205"/>
                  </a:lnTo>
                  <a:lnTo>
                    <a:pt x="62" y="205"/>
                  </a:lnTo>
                  <a:lnTo>
                    <a:pt x="61" y="207"/>
                  </a:lnTo>
                  <a:lnTo>
                    <a:pt x="59" y="210"/>
                  </a:lnTo>
                  <a:lnTo>
                    <a:pt x="56" y="212"/>
                  </a:lnTo>
                  <a:lnTo>
                    <a:pt x="56" y="212"/>
                  </a:lnTo>
                  <a:lnTo>
                    <a:pt x="57" y="212"/>
                  </a:lnTo>
                  <a:lnTo>
                    <a:pt x="61" y="212"/>
                  </a:lnTo>
                  <a:lnTo>
                    <a:pt x="64" y="211"/>
                  </a:lnTo>
                  <a:lnTo>
                    <a:pt x="66" y="209"/>
                  </a:lnTo>
                  <a:lnTo>
                    <a:pt x="68" y="206"/>
                  </a:lnTo>
                  <a:lnTo>
                    <a:pt x="68" y="206"/>
                  </a:lnTo>
                  <a:lnTo>
                    <a:pt x="69" y="205"/>
                  </a:lnTo>
                  <a:lnTo>
                    <a:pt x="70" y="205"/>
                  </a:lnTo>
                  <a:lnTo>
                    <a:pt x="74" y="205"/>
                  </a:lnTo>
                  <a:lnTo>
                    <a:pt x="74" y="205"/>
                  </a:lnTo>
                  <a:lnTo>
                    <a:pt x="76" y="203"/>
                  </a:lnTo>
                  <a:lnTo>
                    <a:pt x="77" y="202"/>
                  </a:lnTo>
                  <a:lnTo>
                    <a:pt x="77" y="199"/>
                  </a:lnTo>
                  <a:lnTo>
                    <a:pt x="76" y="196"/>
                  </a:lnTo>
                  <a:lnTo>
                    <a:pt x="77" y="195"/>
                  </a:lnTo>
                  <a:lnTo>
                    <a:pt x="78" y="193"/>
                  </a:lnTo>
                  <a:lnTo>
                    <a:pt x="78" y="193"/>
                  </a:lnTo>
                  <a:lnTo>
                    <a:pt x="82" y="189"/>
                  </a:lnTo>
                  <a:lnTo>
                    <a:pt x="86" y="186"/>
                  </a:lnTo>
                  <a:lnTo>
                    <a:pt x="96" y="182"/>
                  </a:lnTo>
                  <a:lnTo>
                    <a:pt x="96" y="182"/>
                  </a:lnTo>
                  <a:lnTo>
                    <a:pt x="95" y="186"/>
                  </a:lnTo>
                  <a:lnTo>
                    <a:pt x="95" y="191"/>
                  </a:lnTo>
                  <a:lnTo>
                    <a:pt x="97" y="196"/>
                  </a:lnTo>
                  <a:lnTo>
                    <a:pt x="121" y="189"/>
                  </a:lnTo>
                  <a:lnTo>
                    <a:pt x="121" y="189"/>
                  </a:lnTo>
                  <a:lnTo>
                    <a:pt x="120" y="185"/>
                  </a:lnTo>
                  <a:lnTo>
                    <a:pt x="121" y="180"/>
                  </a:lnTo>
                  <a:lnTo>
                    <a:pt x="123" y="174"/>
                  </a:lnTo>
                  <a:lnTo>
                    <a:pt x="127" y="169"/>
                  </a:lnTo>
                  <a:lnTo>
                    <a:pt x="127" y="169"/>
                  </a:lnTo>
                  <a:lnTo>
                    <a:pt x="127" y="171"/>
                  </a:lnTo>
                  <a:lnTo>
                    <a:pt x="126" y="177"/>
                  </a:lnTo>
                  <a:lnTo>
                    <a:pt x="126" y="183"/>
                  </a:lnTo>
                  <a:lnTo>
                    <a:pt x="126" y="186"/>
                  </a:lnTo>
                  <a:lnTo>
                    <a:pt x="127" y="188"/>
                  </a:lnTo>
                  <a:lnTo>
                    <a:pt x="151" y="182"/>
                  </a:lnTo>
                  <a:lnTo>
                    <a:pt x="151" y="182"/>
                  </a:lnTo>
                  <a:lnTo>
                    <a:pt x="150" y="179"/>
                  </a:lnTo>
                  <a:lnTo>
                    <a:pt x="150" y="174"/>
                  </a:lnTo>
                  <a:lnTo>
                    <a:pt x="152" y="167"/>
                  </a:lnTo>
                  <a:lnTo>
                    <a:pt x="152" y="167"/>
                  </a:lnTo>
                  <a:lnTo>
                    <a:pt x="154" y="176"/>
                  </a:lnTo>
                  <a:lnTo>
                    <a:pt x="157" y="183"/>
                  </a:lnTo>
                  <a:lnTo>
                    <a:pt x="163" y="189"/>
                  </a:lnTo>
                  <a:lnTo>
                    <a:pt x="166" y="192"/>
                  </a:lnTo>
                  <a:lnTo>
                    <a:pt x="170" y="194"/>
                  </a:lnTo>
                  <a:lnTo>
                    <a:pt x="170" y="194"/>
                  </a:lnTo>
                  <a:lnTo>
                    <a:pt x="183" y="199"/>
                  </a:lnTo>
                  <a:lnTo>
                    <a:pt x="197" y="203"/>
                  </a:lnTo>
                  <a:lnTo>
                    <a:pt x="229" y="213"/>
                  </a:lnTo>
                  <a:lnTo>
                    <a:pt x="229" y="213"/>
                  </a:lnTo>
                  <a:lnTo>
                    <a:pt x="240" y="216"/>
                  </a:lnTo>
                  <a:lnTo>
                    <a:pt x="248" y="220"/>
                  </a:lnTo>
                  <a:lnTo>
                    <a:pt x="248" y="220"/>
                  </a:lnTo>
                  <a:lnTo>
                    <a:pt x="249" y="221"/>
                  </a:lnTo>
                  <a:lnTo>
                    <a:pt x="250" y="222"/>
                  </a:lnTo>
                  <a:lnTo>
                    <a:pt x="249" y="225"/>
                  </a:lnTo>
                  <a:lnTo>
                    <a:pt x="246" y="227"/>
                  </a:lnTo>
                  <a:lnTo>
                    <a:pt x="246" y="227"/>
                  </a:lnTo>
                  <a:lnTo>
                    <a:pt x="250" y="230"/>
                  </a:lnTo>
                  <a:lnTo>
                    <a:pt x="259" y="236"/>
                  </a:lnTo>
                  <a:lnTo>
                    <a:pt x="259" y="236"/>
                  </a:lnTo>
                  <a:lnTo>
                    <a:pt x="264" y="241"/>
                  </a:lnTo>
                  <a:lnTo>
                    <a:pt x="267" y="248"/>
                  </a:lnTo>
                  <a:lnTo>
                    <a:pt x="270" y="256"/>
                  </a:lnTo>
                  <a:lnTo>
                    <a:pt x="272" y="265"/>
                  </a:lnTo>
                  <a:lnTo>
                    <a:pt x="272" y="265"/>
                  </a:lnTo>
                  <a:lnTo>
                    <a:pt x="274" y="272"/>
                  </a:lnTo>
                  <a:lnTo>
                    <a:pt x="275" y="280"/>
                  </a:lnTo>
                  <a:lnTo>
                    <a:pt x="275" y="286"/>
                  </a:lnTo>
                  <a:lnTo>
                    <a:pt x="275" y="289"/>
                  </a:lnTo>
                  <a:lnTo>
                    <a:pt x="274" y="291"/>
                  </a:lnTo>
                  <a:lnTo>
                    <a:pt x="274" y="291"/>
                  </a:lnTo>
                  <a:lnTo>
                    <a:pt x="271" y="293"/>
                  </a:lnTo>
                  <a:lnTo>
                    <a:pt x="269" y="294"/>
                  </a:lnTo>
                  <a:lnTo>
                    <a:pt x="266" y="295"/>
                  </a:lnTo>
                  <a:lnTo>
                    <a:pt x="260" y="297"/>
                  </a:lnTo>
                  <a:lnTo>
                    <a:pt x="262" y="306"/>
                  </a:lnTo>
                  <a:lnTo>
                    <a:pt x="262" y="306"/>
                  </a:lnTo>
                  <a:lnTo>
                    <a:pt x="266" y="306"/>
                  </a:lnTo>
                  <a:lnTo>
                    <a:pt x="270" y="304"/>
                  </a:lnTo>
                  <a:lnTo>
                    <a:pt x="275" y="303"/>
                  </a:lnTo>
                  <a:lnTo>
                    <a:pt x="275" y="303"/>
                  </a:lnTo>
                  <a:lnTo>
                    <a:pt x="274" y="304"/>
                  </a:lnTo>
                  <a:lnTo>
                    <a:pt x="274" y="304"/>
                  </a:lnTo>
                  <a:lnTo>
                    <a:pt x="270" y="310"/>
                  </a:lnTo>
                  <a:lnTo>
                    <a:pt x="269" y="314"/>
                  </a:lnTo>
                  <a:lnTo>
                    <a:pt x="279" y="321"/>
                  </a:lnTo>
                  <a:lnTo>
                    <a:pt x="279" y="321"/>
                  </a:lnTo>
                  <a:lnTo>
                    <a:pt x="283" y="310"/>
                  </a:lnTo>
                  <a:lnTo>
                    <a:pt x="285" y="307"/>
                  </a:lnTo>
                  <a:lnTo>
                    <a:pt x="288" y="304"/>
                  </a:lnTo>
                  <a:lnTo>
                    <a:pt x="288" y="304"/>
                  </a:lnTo>
                  <a:lnTo>
                    <a:pt x="290" y="304"/>
                  </a:lnTo>
                  <a:lnTo>
                    <a:pt x="293" y="306"/>
                  </a:lnTo>
                  <a:lnTo>
                    <a:pt x="297" y="308"/>
                  </a:lnTo>
                  <a:lnTo>
                    <a:pt x="302" y="310"/>
                  </a:lnTo>
                  <a:lnTo>
                    <a:pt x="306" y="314"/>
                  </a:lnTo>
                  <a:lnTo>
                    <a:pt x="311" y="320"/>
                  </a:lnTo>
                  <a:lnTo>
                    <a:pt x="315" y="325"/>
                  </a:lnTo>
                  <a:lnTo>
                    <a:pt x="319" y="331"/>
                  </a:lnTo>
                  <a:lnTo>
                    <a:pt x="319" y="331"/>
                  </a:lnTo>
                  <a:lnTo>
                    <a:pt x="320" y="337"/>
                  </a:lnTo>
                  <a:lnTo>
                    <a:pt x="321" y="342"/>
                  </a:lnTo>
                  <a:lnTo>
                    <a:pt x="321" y="347"/>
                  </a:lnTo>
                  <a:lnTo>
                    <a:pt x="320" y="354"/>
                  </a:lnTo>
                  <a:lnTo>
                    <a:pt x="319" y="359"/>
                  </a:lnTo>
                  <a:lnTo>
                    <a:pt x="317" y="364"/>
                  </a:lnTo>
                  <a:lnTo>
                    <a:pt x="313" y="367"/>
                  </a:lnTo>
                  <a:lnTo>
                    <a:pt x="310" y="369"/>
                  </a:lnTo>
                  <a:lnTo>
                    <a:pt x="310" y="369"/>
                  </a:lnTo>
                  <a:lnTo>
                    <a:pt x="307" y="369"/>
                  </a:lnTo>
                  <a:lnTo>
                    <a:pt x="304" y="368"/>
                  </a:lnTo>
                  <a:lnTo>
                    <a:pt x="297" y="365"/>
                  </a:lnTo>
                  <a:lnTo>
                    <a:pt x="291" y="361"/>
                  </a:lnTo>
                  <a:lnTo>
                    <a:pt x="289" y="361"/>
                  </a:lnTo>
                  <a:lnTo>
                    <a:pt x="286" y="364"/>
                  </a:lnTo>
                  <a:lnTo>
                    <a:pt x="286" y="364"/>
                  </a:lnTo>
                  <a:lnTo>
                    <a:pt x="285" y="366"/>
                  </a:lnTo>
                  <a:lnTo>
                    <a:pt x="282" y="367"/>
                  </a:lnTo>
                  <a:lnTo>
                    <a:pt x="277" y="370"/>
                  </a:lnTo>
                  <a:lnTo>
                    <a:pt x="274" y="372"/>
                  </a:lnTo>
                  <a:lnTo>
                    <a:pt x="272" y="375"/>
                  </a:lnTo>
                  <a:lnTo>
                    <a:pt x="272" y="380"/>
                  </a:lnTo>
                  <a:lnTo>
                    <a:pt x="274" y="385"/>
                  </a:lnTo>
                  <a:lnTo>
                    <a:pt x="274" y="385"/>
                  </a:lnTo>
                  <a:lnTo>
                    <a:pt x="278" y="380"/>
                  </a:lnTo>
                  <a:lnTo>
                    <a:pt x="281" y="378"/>
                  </a:lnTo>
                  <a:lnTo>
                    <a:pt x="283" y="378"/>
                  </a:lnTo>
                  <a:lnTo>
                    <a:pt x="283" y="378"/>
                  </a:lnTo>
                  <a:lnTo>
                    <a:pt x="284" y="379"/>
                  </a:lnTo>
                  <a:lnTo>
                    <a:pt x="284" y="380"/>
                  </a:lnTo>
                  <a:lnTo>
                    <a:pt x="286" y="383"/>
                  </a:lnTo>
                  <a:lnTo>
                    <a:pt x="286" y="383"/>
                  </a:lnTo>
                  <a:lnTo>
                    <a:pt x="288" y="383"/>
                  </a:lnTo>
                  <a:lnTo>
                    <a:pt x="290" y="383"/>
                  </a:lnTo>
                  <a:lnTo>
                    <a:pt x="296" y="383"/>
                  </a:lnTo>
                  <a:lnTo>
                    <a:pt x="302" y="382"/>
                  </a:lnTo>
                  <a:lnTo>
                    <a:pt x="304" y="382"/>
                  </a:lnTo>
                  <a:lnTo>
                    <a:pt x="305" y="383"/>
                  </a:lnTo>
                  <a:lnTo>
                    <a:pt x="305" y="383"/>
                  </a:lnTo>
                  <a:lnTo>
                    <a:pt x="305" y="384"/>
                  </a:lnTo>
                  <a:lnTo>
                    <a:pt x="304" y="384"/>
                  </a:lnTo>
                  <a:lnTo>
                    <a:pt x="300" y="384"/>
                  </a:lnTo>
                  <a:lnTo>
                    <a:pt x="300" y="384"/>
                  </a:lnTo>
                  <a:lnTo>
                    <a:pt x="290" y="386"/>
                  </a:lnTo>
                  <a:lnTo>
                    <a:pt x="284" y="388"/>
                  </a:lnTo>
                  <a:lnTo>
                    <a:pt x="282" y="390"/>
                  </a:lnTo>
                  <a:lnTo>
                    <a:pt x="282" y="390"/>
                  </a:lnTo>
                  <a:lnTo>
                    <a:pt x="282" y="393"/>
                  </a:lnTo>
                  <a:lnTo>
                    <a:pt x="282" y="395"/>
                  </a:lnTo>
                  <a:lnTo>
                    <a:pt x="282" y="395"/>
                  </a:lnTo>
                  <a:lnTo>
                    <a:pt x="280" y="397"/>
                  </a:lnTo>
                  <a:lnTo>
                    <a:pt x="277" y="399"/>
                  </a:lnTo>
                  <a:lnTo>
                    <a:pt x="275" y="403"/>
                  </a:lnTo>
                  <a:lnTo>
                    <a:pt x="274" y="406"/>
                  </a:lnTo>
                  <a:lnTo>
                    <a:pt x="274" y="409"/>
                  </a:lnTo>
                  <a:lnTo>
                    <a:pt x="274" y="409"/>
                  </a:lnTo>
                  <a:lnTo>
                    <a:pt x="275" y="413"/>
                  </a:lnTo>
                  <a:lnTo>
                    <a:pt x="277" y="415"/>
                  </a:lnTo>
                  <a:lnTo>
                    <a:pt x="280" y="418"/>
                  </a:lnTo>
                  <a:lnTo>
                    <a:pt x="280" y="418"/>
                  </a:lnTo>
                  <a:lnTo>
                    <a:pt x="280" y="416"/>
                  </a:lnTo>
                  <a:lnTo>
                    <a:pt x="280" y="413"/>
                  </a:lnTo>
                  <a:lnTo>
                    <a:pt x="281" y="409"/>
                  </a:lnTo>
                  <a:lnTo>
                    <a:pt x="282" y="407"/>
                  </a:lnTo>
                  <a:lnTo>
                    <a:pt x="284" y="407"/>
                  </a:lnTo>
                  <a:lnTo>
                    <a:pt x="284" y="407"/>
                  </a:lnTo>
                  <a:lnTo>
                    <a:pt x="285" y="407"/>
                  </a:lnTo>
                  <a:lnTo>
                    <a:pt x="286" y="408"/>
                  </a:lnTo>
                  <a:lnTo>
                    <a:pt x="289" y="410"/>
                  </a:lnTo>
                  <a:lnTo>
                    <a:pt x="291" y="410"/>
                  </a:lnTo>
                  <a:lnTo>
                    <a:pt x="291" y="410"/>
                  </a:lnTo>
                  <a:lnTo>
                    <a:pt x="293" y="410"/>
                  </a:lnTo>
                  <a:lnTo>
                    <a:pt x="296" y="408"/>
                  </a:lnTo>
                  <a:lnTo>
                    <a:pt x="303" y="401"/>
                  </a:lnTo>
                  <a:lnTo>
                    <a:pt x="309" y="396"/>
                  </a:lnTo>
                  <a:lnTo>
                    <a:pt x="311" y="394"/>
                  </a:lnTo>
                  <a:lnTo>
                    <a:pt x="313" y="394"/>
                  </a:lnTo>
                  <a:lnTo>
                    <a:pt x="313" y="394"/>
                  </a:lnTo>
                  <a:lnTo>
                    <a:pt x="313" y="395"/>
                  </a:lnTo>
                  <a:lnTo>
                    <a:pt x="312" y="396"/>
                  </a:lnTo>
                  <a:lnTo>
                    <a:pt x="309" y="399"/>
                  </a:lnTo>
                  <a:lnTo>
                    <a:pt x="305" y="403"/>
                  </a:lnTo>
                  <a:lnTo>
                    <a:pt x="303" y="406"/>
                  </a:lnTo>
                  <a:lnTo>
                    <a:pt x="302" y="409"/>
                  </a:lnTo>
                  <a:lnTo>
                    <a:pt x="302" y="409"/>
                  </a:lnTo>
                  <a:lnTo>
                    <a:pt x="303" y="412"/>
                  </a:lnTo>
                  <a:lnTo>
                    <a:pt x="304" y="414"/>
                  </a:lnTo>
                  <a:lnTo>
                    <a:pt x="306" y="416"/>
                  </a:lnTo>
                  <a:lnTo>
                    <a:pt x="307" y="418"/>
                  </a:lnTo>
                  <a:lnTo>
                    <a:pt x="307" y="418"/>
                  </a:lnTo>
                  <a:lnTo>
                    <a:pt x="308" y="422"/>
                  </a:lnTo>
                  <a:lnTo>
                    <a:pt x="309" y="424"/>
                  </a:lnTo>
                  <a:lnTo>
                    <a:pt x="312" y="426"/>
                  </a:lnTo>
                  <a:lnTo>
                    <a:pt x="315" y="427"/>
                  </a:lnTo>
                  <a:lnTo>
                    <a:pt x="322" y="429"/>
                  </a:lnTo>
                  <a:lnTo>
                    <a:pt x="325" y="429"/>
                  </a:lnTo>
                  <a:lnTo>
                    <a:pt x="325" y="429"/>
                  </a:lnTo>
                  <a:lnTo>
                    <a:pt x="324" y="427"/>
                  </a:lnTo>
                  <a:lnTo>
                    <a:pt x="321" y="424"/>
                  </a:lnTo>
                  <a:lnTo>
                    <a:pt x="318" y="419"/>
                  </a:lnTo>
                  <a:lnTo>
                    <a:pt x="317" y="418"/>
                  </a:lnTo>
                  <a:lnTo>
                    <a:pt x="318" y="416"/>
                  </a:lnTo>
                  <a:lnTo>
                    <a:pt x="318" y="416"/>
                  </a:lnTo>
                  <a:lnTo>
                    <a:pt x="319" y="416"/>
                  </a:lnTo>
                  <a:lnTo>
                    <a:pt x="321" y="416"/>
                  </a:lnTo>
                  <a:lnTo>
                    <a:pt x="323" y="416"/>
                  </a:lnTo>
                  <a:lnTo>
                    <a:pt x="325" y="416"/>
                  </a:lnTo>
                  <a:lnTo>
                    <a:pt x="325" y="416"/>
                  </a:lnTo>
                  <a:lnTo>
                    <a:pt x="325" y="413"/>
                  </a:lnTo>
                  <a:lnTo>
                    <a:pt x="325" y="408"/>
                  </a:lnTo>
                  <a:lnTo>
                    <a:pt x="325" y="403"/>
                  </a:lnTo>
                  <a:lnTo>
                    <a:pt x="326" y="399"/>
                  </a:lnTo>
                  <a:lnTo>
                    <a:pt x="329" y="395"/>
                  </a:lnTo>
                  <a:lnTo>
                    <a:pt x="334" y="389"/>
                  </a:lnTo>
                  <a:lnTo>
                    <a:pt x="334" y="389"/>
                  </a:lnTo>
                  <a:lnTo>
                    <a:pt x="336" y="393"/>
                  </a:lnTo>
                  <a:lnTo>
                    <a:pt x="338" y="394"/>
                  </a:lnTo>
                  <a:lnTo>
                    <a:pt x="342" y="396"/>
                  </a:lnTo>
                  <a:lnTo>
                    <a:pt x="342" y="396"/>
                  </a:lnTo>
                  <a:lnTo>
                    <a:pt x="343" y="396"/>
                  </a:lnTo>
                  <a:lnTo>
                    <a:pt x="345" y="397"/>
                  </a:lnTo>
                  <a:lnTo>
                    <a:pt x="345" y="401"/>
                  </a:lnTo>
                  <a:lnTo>
                    <a:pt x="345" y="407"/>
                  </a:lnTo>
                  <a:lnTo>
                    <a:pt x="345" y="407"/>
                  </a:lnTo>
                  <a:lnTo>
                    <a:pt x="346" y="406"/>
                  </a:lnTo>
                  <a:lnTo>
                    <a:pt x="348" y="402"/>
                  </a:lnTo>
                  <a:lnTo>
                    <a:pt x="350" y="397"/>
                  </a:lnTo>
                  <a:lnTo>
                    <a:pt x="350" y="392"/>
                  </a:lnTo>
                  <a:lnTo>
                    <a:pt x="350" y="392"/>
                  </a:lnTo>
                  <a:lnTo>
                    <a:pt x="352" y="389"/>
                  </a:lnTo>
                  <a:lnTo>
                    <a:pt x="354" y="386"/>
                  </a:lnTo>
                  <a:lnTo>
                    <a:pt x="354" y="386"/>
                  </a:lnTo>
                  <a:lnTo>
                    <a:pt x="354" y="383"/>
                  </a:lnTo>
                  <a:lnTo>
                    <a:pt x="354" y="382"/>
                  </a:lnTo>
                  <a:lnTo>
                    <a:pt x="351" y="379"/>
                  </a:lnTo>
                  <a:lnTo>
                    <a:pt x="350" y="376"/>
                  </a:lnTo>
                  <a:lnTo>
                    <a:pt x="348" y="373"/>
                  </a:lnTo>
                  <a:lnTo>
                    <a:pt x="348" y="369"/>
                  </a:lnTo>
                  <a:lnTo>
                    <a:pt x="348" y="361"/>
                  </a:lnTo>
                  <a:lnTo>
                    <a:pt x="348" y="361"/>
                  </a:lnTo>
                  <a:lnTo>
                    <a:pt x="347" y="359"/>
                  </a:lnTo>
                  <a:lnTo>
                    <a:pt x="347" y="358"/>
                  </a:lnTo>
                  <a:lnTo>
                    <a:pt x="343" y="356"/>
                  </a:lnTo>
                  <a:lnTo>
                    <a:pt x="343" y="356"/>
                  </a:lnTo>
                  <a:lnTo>
                    <a:pt x="341" y="353"/>
                  </a:lnTo>
                  <a:lnTo>
                    <a:pt x="341" y="352"/>
                  </a:lnTo>
                  <a:lnTo>
                    <a:pt x="342" y="352"/>
                  </a:lnTo>
                  <a:lnTo>
                    <a:pt x="342" y="352"/>
                  </a:lnTo>
                  <a:lnTo>
                    <a:pt x="347" y="353"/>
                  </a:lnTo>
                  <a:lnTo>
                    <a:pt x="350" y="353"/>
                  </a:lnTo>
                  <a:lnTo>
                    <a:pt x="354" y="352"/>
                  </a:lnTo>
                  <a:lnTo>
                    <a:pt x="354" y="352"/>
                  </a:lnTo>
                  <a:lnTo>
                    <a:pt x="355" y="340"/>
                  </a:lnTo>
                  <a:lnTo>
                    <a:pt x="355" y="332"/>
                  </a:lnTo>
                  <a:lnTo>
                    <a:pt x="355" y="329"/>
                  </a:lnTo>
                  <a:lnTo>
                    <a:pt x="355" y="329"/>
                  </a:lnTo>
                  <a:lnTo>
                    <a:pt x="350" y="329"/>
                  </a:lnTo>
                  <a:lnTo>
                    <a:pt x="347" y="328"/>
                  </a:lnTo>
                  <a:lnTo>
                    <a:pt x="343" y="327"/>
                  </a:lnTo>
                  <a:lnTo>
                    <a:pt x="342" y="325"/>
                  </a:lnTo>
                  <a:lnTo>
                    <a:pt x="342" y="325"/>
                  </a:lnTo>
                  <a:lnTo>
                    <a:pt x="346" y="325"/>
                  </a:lnTo>
                  <a:lnTo>
                    <a:pt x="350" y="325"/>
                  </a:lnTo>
                  <a:lnTo>
                    <a:pt x="353" y="325"/>
                  </a:lnTo>
                  <a:lnTo>
                    <a:pt x="355" y="324"/>
                  </a:lnTo>
                  <a:lnTo>
                    <a:pt x="355" y="324"/>
                  </a:lnTo>
                  <a:lnTo>
                    <a:pt x="355" y="312"/>
                  </a:lnTo>
                  <a:lnTo>
                    <a:pt x="354" y="304"/>
                  </a:lnTo>
                  <a:lnTo>
                    <a:pt x="353" y="302"/>
                  </a:lnTo>
                  <a:lnTo>
                    <a:pt x="353" y="301"/>
                  </a:lnTo>
                  <a:lnTo>
                    <a:pt x="353" y="301"/>
                  </a:lnTo>
                  <a:lnTo>
                    <a:pt x="349" y="302"/>
                  </a:lnTo>
                  <a:lnTo>
                    <a:pt x="346" y="302"/>
                  </a:lnTo>
                  <a:lnTo>
                    <a:pt x="342" y="301"/>
                  </a:lnTo>
                  <a:lnTo>
                    <a:pt x="339" y="300"/>
                  </a:lnTo>
                  <a:lnTo>
                    <a:pt x="339" y="300"/>
                  </a:lnTo>
                  <a:lnTo>
                    <a:pt x="337" y="299"/>
                  </a:lnTo>
                  <a:lnTo>
                    <a:pt x="337" y="297"/>
                  </a:lnTo>
                  <a:lnTo>
                    <a:pt x="337" y="294"/>
                  </a:lnTo>
                  <a:lnTo>
                    <a:pt x="336" y="292"/>
                  </a:lnTo>
                  <a:lnTo>
                    <a:pt x="336" y="291"/>
                  </a:lnTo>
                  <a:lnTo>
                    <a:pt x="334" y="289"/>
                  </a:lnTo>
                  <a:lnTo>
                    <a:pt x="334" y="289"/>
                  </a:lnTo>
                  <a:lnTo>
                    <a:pt x="327" y="287"/>
                  </a:lnTo>
                  <a:lnTo>
                    <a:pt x="322" y="284"/>
                  </a:lnTo>
                  <a:lnTo>
                    <a:pt x="318" y="281"/>
                  </a:lnTo>
                  <a:lnTo>
                    <a:pt x="315" y="279"/>
                  </a:lnTo>
                  <a:lnTo>
                    <a:pt x="315" y="279"/>
                  </a:lnTo>
                  <a:lnTo>
                    <a:pt x="313" y="275"/>
                  </a:lnTo>
                  <a:lnTo>
                    <a:pt x="313" y="272"/>
                  </a:lnTo>
                  <a:lnTo>
                    <a:pt x="313" y="270"/>
                  </a:lnTo>
                  <a:lnTo>
                    <a:pt x="313" y="270"/>
                  </a:lnTo>
                  <a:lnTo>
                    <a:pt x="319" y="272"/>
                  </a:lnTo>
                  <a:lnTo>
                    <a:pt x="321" y="272"/>
                  </a:lnTo>
                  <a:lnTo>
                    <a:pt x="324" y="272"/>
                  </a:lnTo>
                  <a:lnTo>
                    <a:pt x="325" y="254"/>
                  </a:lnTo>
                  <a:lnTo>
                    <a:pt x="325" y="254"/>
                  </a:lnTo>
                  <a:lnTo>
                    <a:pt x="323" y="254"/>
                  </a:lnTo>
                  <a:lnTo>
                    <a:pt x="319" y="253"/>
                  </a:lnTo>
                  <a:lnTo>
                    <a:pt x="319" y="253"/>
                  </a:lnTo>
                  <a:lnTo>
                    <a:pt x="317" y="251"/>
                  </a:lnTo>
                  <a:lnTo>
                    <a:pt x="314" y="249"/>
                  </a:lnTo>
                  <a:lnTo>
                    <a:pt x="313" y="246"/>
                  </a:lnTo>
                  <a:lnTo>
                    <a:pt x="313" y="246"/>
                  </a:lnTo>
                  <a:lnTo>
                    <a:pt x="314" y="248"/>
                  </a:lnTo>
                  <a:lnTo>
                    <a:pt x="320" y="249"/>
                  </a:lnTo>
                  <a:lnTo>
                    <a:pt x="320" y="249"/>
                  </a:lnTo>
                  <a:lnTo>
                    <a:pt x="324" y="249"/>
                  </a:lnTo>
                  <a:lnTo>
                    <a:pt x="326" y="248"/>
                  </a:lnTo>
                  <a:lnTo>
                    <a:pt x="328" y="228"/>
                  </a:lnTo>
                  <a:lnTo>
                    <a:pt x="328" y="228"/>
                  </a:lnTo>
                  <a:lnTo>
                    <a:pt x="325" y="228"/>
                  </a:lnTo>
                  <a:lnTo>
                    <a:pt x="322" y="228"/>
                  </a:lnTo>
                  <a:lnTo>
                    <a:pt x="319" y="226"/>
                  </a:lnTo>
                  <a:lnTo>
                    <a:pt x="318" y="223"/>
                  </a:lnTo>
                  <a:lnTo>
                    <a:pt x="318" y="222"/>
                  </a:lnTo>
                  <a:lnTo>
                    <a:pt x="318" y="222"/>
                  </a:lnTo>
                  <a:lnTo>
                    <a:pt x="325" y="220"/>
                  </a:lnTo>
                  <a:lnTo>
                    <a:pt x="332" y="216"/>
                  </a:lnTo>
                  <a:lnTo>
                    <a:pt x="337" y="212"/>
                  </a:lnTo>
                  <a:lnTo>
                    <a:pt x="341" y="208"/>
                  </a:lnTo>
                  <a:lnTo>
                    <a:pt x="346" y="202"/>
                  </a:lnTo>
                  <a:lnTo>
                    <a:pt x="349" y="196"/>
                  </a:lnTo>
                  <a:lnTo>
                    <a:pt x="352" y="191"/>
                  </a:lnTo>
                  <a:lnTo>
                    <a:pt x="353" y="184"/>
                  </a:lnTo>
                  <a:lnTo>
                    <a:pt x="353" y="184"/>
                  </a:lnTo>
                  <a:lnTo>
                    <a:pt x="359" y="186"/>
                  </a:lnTo>
                  <a:lnTo>
                    <a:pt x="361" y="186"/>
                  </a:lnTo>
                  <a:lnTo>
                    <a:pt x="364" y="186"/>
                  </a:lnTo>
                  <a:lnTo>
                    <a:pt x="364" y="186"/>
                  </a:lnTo>
                  <a:lnTo>
                    <a:pt x="365" y="179"/>
                  </a:lnTo>
                  <a:lnTo>
                    <a:pt x="365" y="170"/>
                  </a:lnTo>
                  <a:lnTo>
                    <a:pt x="365" y="170"/>
                  </a:lnTo>
                  <a:lnTo>
                    <a:pt x="360" y="169"/>
                  </a:lnTo>
                  <a:lnTo>
                    <a:pt x="357" y="168"/>
                  </a:lnTo>
                  <a:lnTo>
                    <a:pt x="355" y="165"/>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i-FI"/>
            </a:p>
          </p:txBody>
        </p:sp>
      </p:grpSp>
    </p:spTree>
    <p:extLst>
      <p:ext uri="{BB962C8B-B14F-4D97-AF65-F5344CB8AC3E}">
        <p14:creationId xmlns:p14="http://schemas.microsoft.com/office/powerpoint/2010/main" val="4038047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Otsikko ja sisältö tyhjä">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432785" y="1410997"/>
            <a:ext cx="8224354" cy="33930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Otsikko 7"/>
          <p:cNvSpPr>
            <a:spLocks noGrp="1"/>
          </p:cNvSpPr>
          <p:nvPr>
            <p:ph type="title"/>
          </p:nvPr>
        </p:nvSpPr>
        <p:spPr>
          <a:xfrm>
            <a:off x="432785" y="235340"/>
            <a:ext cx="8224354" cy="974270"/>
          </a:xfrm>
        </p:spPr>
        <p:txBody>
          <a:bodyPr/>
          <a:lstStyle>
            <a:lvl1pPr>
              <a:defRPr>
                <a:solidFill>
                  <a:schemeClr val="tx2"/>
                </a:solidFill>
              </a:defRPr>
            </a:lvl1pPr>
          </a:lstStyle>
          <a:p>
            <a:r>
              <a:rPr lang="en-US"/>
              <a:t>Click to edit Master title style</a:t>
            </a:r>
            <a:endParaRPr lang="fi-FI" dirty="0"/>
          </a:p>
        </p:txBody>
      </p:sp>
      <p:sp>
        <p:nvSpPr>
          <p:cNvPr id="13" name="Alatunnisteen paikkamerkki 4"/>
          <p:cNvSpPr>
            <a:spLocks noGrp="1"/>
          </p:cNvSpPr>
          <p:nvPr>
            <p:ph type="ftr" sz="quarter" idx="11"/>
          </p:nvPr>
        </p:nvSpPr>
        <p:spPr>
          <a:xfrm>
            <a:off x="1187624" y="4873089"/>
            <a:ext cx="2736304" cy="193622"/>
          </a:xfrm>
          <a:prstGeom prst="rect">
            <a:avLst/>
          </a:prstGeom>
        </p:spPr>
        <p:txBody>
          <a:bodyPr/>
          <a:lstStyle>
            <a:lvl1pPr algn="l">
              <a:defRPr sz="800">
                <a:solidFill>
                  <a:schemeClr val="tx1">
                    <a:lumMod val="50000"/>
                    <a:lumOff val="50000"/>
                  </a:schemeClr>
                </a:solidFill>
              </a:defRPr>
            </a:lvl1pPr>
          </a:lstStyle>
          <a:p>
            <a:endParaRPr lang="fi-FI" dirty="0"/>
          </a:p>
        </p:txBody>
      </p:sp>
      <p:sp>
        <p:nvSpPr>
          <p:cNvPr id="9" name="Päivämäärän paikkamerkki 3"/>
          <p:cNvSpPr>
            <a:spLocks noGrp="1"/>
          </p:cNvSpPr>
          <p:nvPr>
            <p:ph type="dt" sz="half" idx="2"/>
          </p:nvPr>
        </p:nvSpPr>
        <p:spPr>
          <a:xfrm>
            <a:off x="432785" y="4873089"/>
            <a:ext cx="683568" cy="201104"/>
          </a:xfrm>
          <a:prstGeom prst="rect">
            <a:avLst/>
          </a:prstGeom>
        </p:spPr>
        <p:txBody>
          <a:bodyPr vert="horz" lIns="0" tIns="0" rIns="0" bIns="0" rtlCol="0" anchor="ctr"/>
          <a:lstStyle>
            <a:lvl1pPr algn="l">
              <a:defRPr sz="800" b="1">
                <a:solidFill>
                  <a:schemeClr val="tx1">
                    <a:lumMod val="50000"/>
                    <a:lumOff val="50000"/>
                  </a:schemeClr>
                </a:solidFill>
              </a:defRPr>
            </a:lvl1pPr>
          </a:lstStyle>
          <a:p>
            <a:r>
              <a:rPr lang="fi-FI"/>
              <a:t>9696</a:t>
            </a:r>
            <a:endParaRPr lang="fi-FI" dirty="0"/>
          </a:p>
        </p:txBody>
      </p:sp>
      <p:sp>
        <p:nvSpPr>
          <p:cNvPr id="10" name="Dian numeron paikkamerkki 5"/>
          <p:cNvSpPr>
            <a:spLocks noGrp="1"/>
          </p:cNvSpPr>
          <p:nvPr>
            <p:ph type="sldNum" sz="quarter" idx="12"/>
          </p:nvPr>
        </p:nvSpPr>
        <p:spPr>
          <a:xfrm>
            <a:off x="-1" y="4873089"/>
            <a:ext cx="404211" cy="201103"/>
          </a:xfrm>
          <a:prstGeom prst="rect">
            <a:avLst/>
          </a:prstGeom>
        </p:spPr>
        <p:txBody>
          <a:bodyPr rIns="18000" anchor="ctr"/>
          <a:lstStyle>
            <a:lvl1pPr algn="r">
              <a:defRPr sz="800" b="1">
                <a:solidFill>
                  <a:schemeClr val="tx1">
                    <a:lumMod val="50000"/>
                    <a:lumOff val="50000"/>
                  </a:schemeClr>
                </a:solidFill>
              </a:defRPr>
            </a:lvl1pPr>
          </a:lstStyle>
          <a:p>
            <a:fld id="{1EA1DD0D-7089-48C5-B116-A19F892CF1D9}" type="slidenum">
              <a:rPr lang="fi-FI" smtClean="0"/>
              <a:pPr/>
              <a:t>‹#›</a:t>
            </a:fld>
            <a:r>
              <a:rPr lang="fi-FI" dirty="0"/>
              <a:t>  </a:t>
            </a:r>
            <a:r>
              <a:rPr lang="fi-FI" b="0" dirty="0">
                <a:solidFill>
                  <a:schemeClr val="bg1">
                    <a:lumMod val="65000"/>
                  </a:schemeClr>
                </a:solidFill>
              </a:rPr>
              <a:t>|</a:t>
            </a:r>
            <a:endParaRPr lang="fi-FI" sz="600" b="0" dirty="0">
              <a:solidFill>
                <a:schemeClr val="bg1">
                  <a:lumMod val="65000"/>
                </a:schemeClr>
              </a:solidFill>
            </a:endParaRPr>
          </a:p>
        </p:txBody>
      </p:sp>
    </p:spTree>
    <p:extLst>
      <p:ext uri="{BB962C8B-B14F-4D97-AF65-F5344CB8AC3E}">
        <p14:creationId xmlns:p14="http://schemas.microsoft.com/office/powerpoint/2010/main" val="412051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Kuvapaikka vaaka">
    <p:spTree>
      <p:nvGrpSpPr>
        <p:cNvPr id="1" name=""/>
        <p:cNvGrpSpPr/>
        <p:nvPr/>
      </p:nvGrpSpPr>
      <p:grpSpPr>
        <a:xfrm>
          <a:off x="0" y="0"/>
          <a:ext cx="0" cy="0"/>
          <a:chOff x="0" y="0"/>
          <a:chExt cx="0" cy="0"/>
        </a:xfrm>
      </p:grpSpPr>
      <p:sp>
        <p:nvSpPr>
          <p:cNvPr id="3" name="Sisällön paikkamerkki 2"/>
          <p:cNvSpPr>
            <a:spLocks noGrp="1"/>
          </p:cNvSpPr>
          <p:nvPr>
            <p:ph idx="1"/>
          </p:nvPr>
        </p:nvSpPr>
        <p:spPr>
          <a:xfrm>
            <a:off x="0" y="0"/>
            <a:ext cx="9144000" cy="4371950"/>
          </a:xfrm>
        </p:spPr>
        <p:txBody>
          <a:bodyPr/>
          <a:lstStyle/>
          <a:p>
            <a:pPr lvl="0"/>
            <a:r>
              <a:rPr lang="en-US"/>
              <a:t>Edit Master text styles</a:t>
            </a:r>
          </a:p>
        </p:txBody>
      </p:sp>
      <p:sp>
        <p:nvSpPr>
          <p:cNvPr id="8" name="Otsikko 7"/>
          <p:cNvSpPr>
            <a:spLocks noGrp="1"/>
          </p:cNvSpPr>
          <p:nvPr>
            <p:ph type="title"/>
          </p:nvPr>
        </p:nvSpPr>
        <p:spPr>
          <a:xfrm>
            <a:off x="432785" y="4371949"/>
            <a:ext cx="4211223" cy="607895"/>
          </a:xfrm>
        </p:spPr>
        <p:txBody>
          <a:bodyPr/>
          <a:lstStyle>
            <a:lvl1pPr>
              <a:defRPr sz="2800">
                <a:solidFill>
                  <a:schemeClr val="tx2"/>
                </a:solidFill>
              </a:defRPr>
            </a:lvl1pPr>
          </a:lstStyle>
          <a:p>
            <a:r>
              <a:rPr lang="en-US"/>
              <a:t>Click to edit Master title style</a:t>
            </a:r>
            <a:endParaRPr lang="fi-FI" dirty="0"/>
          </a:p>
        </p:txBody>
      </p:sp>
      <p:sp>
        <p:nvSpPr>
          <p:cNvPr id="15" name="Content Placeholder 9"/>
          <p:cNvSpPr>
            <a:spLocks noGrp="1"/>
          </p:cNvSpPr>
          <p:nvPr>
            <p:ph idx="13"/>
          </p:nvPr>
        </p:nvSpPr>
        <p:spPr>
          <a:xfrm>
            <a:off x="4860032" y="4518180"/>
            <a:ext cx="4283968" cy="461665"/>
          </a:xfrm>
        </p:spPr>
        <p:txBody>
          <a:bodyPr>
            <a:noAutofit/>
          </a:bodyPr>
          <a:lstStyle/>
          <a:p>
            <a:pPr marL="0" lvl="0" indent="0">
              <a:buNone/>
            </a:pPr>
            <a:r>
              <a:rPr lang="en-US" sz="1200"/>
              <a:t>Edit Master text styles</a:t>
            </a:r>
          </a:p>
        </p:txBody>
      </p:sp>
    </p:spTree>
    <p:extLst>
      <p:ext uri="{BB962C8B-B14F-4D97-AF65-F5344CB8AC3E}">
        <p14:creationId xmlns:p14="http://schemas.microsoft.com/office/powerpoint/2010/main" val="3639948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slideLayout" Target="../slideLayouts/slideLayout51.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slideLayout" Target="../slideLayouts/slideLayout54.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41" Type="http://schemas.openxmlformats.org/officeDocument/2006/relationships/slideLayout" Target="../slideLayouts/slideLayout53.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609600" y="234000"/>
            <a:ext cx="8077199" cy="974270"/>
          </a:xfrm>
          <a:prstGeom prst="rect">
            <a:avLst/>
          </a:prstGeom>
        </p:spPr>
        <p:txBody>
          <a:bodyPr vert="horz" lIns="91440" tIns="45720" rIns="91440" bIns="45720" rtlCol="0" anchor="b" anchorCtr="0">
            <a:noAutofit/>
          </a:bodyPr>
          <a:lstStyle/>
          <a:p>
            <a:r>
              <a:rPr lang="fi-FI" dirty="0"/>
              <a:t>Muokkaa </a:t>
            </a:r>
            <a:r>
              <a:rPr lang="fi-FI" dirty="0" err="1"/>
              <a:t>perustyyl</a:t>
            </a:r>
            <a:r>
              <a:rPr lang="fi-FI" dirty="0"/>
              <a:t>. </a:t>
            </a:r>
            <a:r>
              <a:rPr lang="fi-FI" dirty="0" err="1"/>
              <a:t>napsautt</a:t>
            </a:r>
            <a:r>
              <a:rPr lang="fi-FI" dirty="0"/>
              <a:t>.</a:t>
            </a:r>
          </a:p>
        </p:txBody>
      </p:sp>
      <p:sp>
        <p:nvSpPr>
          <p:cNvPr id="3" name="Tekstin paikkamerkki 2"/>
          <p:cNvSpPr>
            <a:spLocks noGrp="1"/>
          </p:cNvSpPr>
          <p:nvPr>
            <p:ph type="body" idx="1"/>
          </p:nvPr>
        </p:nvSpPr>
        <p:spPr>
          <a:xfrm>
            <a:off x="609600" y="1411201"/>
            <a:ext cx="8077199" cy="3248782"/>
          </a:xfrm>
          <a:prstGeom prst="rect">
            <a:avLst/>
          </a:prstGeom>
        </p:spPr>
        <p:txBody>
          <a:bodyPr vert="horz" lIns="91440" tIns="45720" rIns="91440" bIns="45720" rtlCol="0">
            <a:norm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Tree>
    <p:extLst>
      <p:ext uri="{BB962C8B-B14F-4D97-AF65-F5344CB8AC3E}">
        <p14:creationId xmlns:p14="http://schemas.microsoft.com/office/powerpoint/2010/main" val="4063746363"/>
      </p:ext>
    </p:extLst>
  </p:cSld>
  <p:clrMap bg1="lt1" tx1="dk1" bg2="lt2" tx2="dk2" accent1="accent1" accent2="accent2" accent3="accent3" accent4="accent4" accent5="accent5" accent6="accent6" hlink="hlink" folHlink="folHlink"/>
  <p:sldLayoutIdLst>
    <p:sldLayoutId id="2147483690" r:id="rId1"/>
    <p:sldLayoutId id="2147483782" r:id="rId2"/>
    <p:sldLayoutId id="2147483776" r:id="rId3"/>
    <p:sldLayoutId id="2147483775" r:id="rId4"/>
    <p:sldLayoutId id="2147483774" r:id="rId5"/>
    <p:sldLayoutId id="2147483778" r:id="rId6"/>
    <p:sldLayoutId id="2147483803" r:id="rId7"/>
    <p:sldLayoutId id="2147483747" r:id="rId8"/>
    <p:sldLayoutId id="2147483780" r:id="rId9"/>
    <p:sldLayoutId id="2147483781" r:id="rId10"/>
    <p:sldLayoutId id="2147483675" r:id="rId11"/>
    <p:sldLayoutId id="2147483691" r:id="rId12"/>
  </p:sldLayoutIdLst>
  <p:hf sldNum="0" hdr="0" ftr="0" dt="0"/>
  <p:txStyles>
    <p:titleStyle>
      <a:lvl1pPr algn="l" defTabSz="914400" rtl="0" eaLnBrk="1" latinLnBrk="0" hangingPunct="1">
        <a:spcBef>
          <a:spcPct val="0"/>
        </a:spcBef>
        <a:buNone/>
        <a:defRPr sz="3200" b="1" kern="1200">
          <a:solidFill>
            <a:schemeClr val="tx2"/>
          </a:solidFill>
          <a:latin typeface="Arial Narrow" panose="020B0606020202030204" pitchFamily="34" charset="0"/>
          <a:ea typeface="+mj-ea"/>
          <a:cs typeface="+mj-cs"/>
        </a:defRPr>
      </a:lvl1pPr>
    </p:titleStyle>
    <p:bodyStyle>
      <a:lvl1pPr marL="268288" indent="-268288" algn="l" defTabSz="914400" rtl="0" eaLnBrk="1" latinLnBrk="0" hangingPunct="1">
        <a:spcBef>
          <a:spcPts val="1400"/>
        </a:spcBef>
        <a:buClr>
          <a:schemeClr val="tx2"/>
        </a:buClr>
        <a:buFont typeface="Arial" panose="020B0604020202020204" pitchFamily="34" charset="0"/>
        <a:buChar char="•"/>
        <a:defRPr sz="2000" kern="1200">
          <a:solidFill>
            <a:schemeClr val="tx1"/>
          </a:solidFill>
          <a:latin typeface="+mn-lt"/>
          <a:ea typeface="+mn-ea"/>
          <a:cs typeface="+mn-cs"/>
        </a:defRPr>
      </a:lvl1pPr>
      <a:lvl2pPr marL="719138" indent="-261938" algn="l" defTabSz="914400" rtl="0" eaLnBrk="1" latinLnBrk="0" hangingPunct="1">
        <a:spcBef>
          <a:spcPts val="1400"/>
        </a:spcBef>
        <a:buClr>
          <a:schemeClr val="tx2"/>
        </a:buClr>
        <a:buFont typeface="Arial" panose="020B0604020202020204" pitchFamily="34" charset="0"/>
        <a:buChar char="•"/>
        <a:defRPr sz="1800" kern="1200">
          <a:solidFill>
            <a:schemeClr val="tx1"/>
          </a:solidFill>
          <a:latin typeface="+mn-lt"/>
          <a:ea typeface="+mn-ea"/>
          <a:cs typeface="+mn-cs"/>
        </a:defRPr>
      </a:lvl2pPr>
      <a:lvl3pPr marL="987425" indent="-182563"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3pPr>
      <a:lvl4pPr marL="1168400" indent="-18097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4pPr>
      <a:lvl5pPr marL="1343025" indent="-17462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609600" y="234000"/>
            <a:ext cx="8077199" cy="974270"/>
          </a:xfrm>
          <a:prstGeom prst="rect">
            <a:avLst/>
          </a:prstGeom>
        </p:spPr>
        <p:txBody>
          <a:bodyPr vert="horz" lIns="91440" tIns="45720" rIns="91440" bIns="45720" rtlCol="0" anchor="b" anchorCtr="0">
            <a:noAutofit/>
          </a:bodyPr>
          <a:lstStyle/>
          <a:p>
            <a:r>
              <a:rPr lang="fi-FI" dirty="0"/>
              <a:t>Muokkaa </a:t>
            </a:r>
            <a:r>
              <a:rPr lang="fi-FI" dirty="0" err="1"/>
              <a:t>perustyyl</a:t>
            </a:r>
            <a:r>
              <a:rPr lang="fi-FI" dirty="0"/>
              <a:t>. </a:t>
            </a:r>
            <a:r>
              <a:rPr lang="fi-FI" dirty="0" err="1"/>
              <a:t>napsautt</a:t>
            </a:r>
            <a:r>
              <a:rPr lang="fi-FI" dirty="0"/>
              <a:t>.</a:t>
            </a:r>
          </a:p>
        </p:txBody>
      </p:sp>
      <p:sp>
        <p:nvSpPr>
          <p:cNvPr id="3" name="Tekstin paikkamerkki 2"/>
          <p:cNvSpPr>
            <a:spLocks noGrp="1"/>
          </p:cNvSpPr>
          <p:nvPr>
            <p:ph type="body" idx="1"/>
          </p:nvPr>
        </p:nvSpPr>
        <p:spPr>
          <a:xfrm>
            <a:off x="609600" y="1411201"/>
            <a:ext cx="8077199" cy="3248782"/>
          </a:xfrm>
          <a:prstGeom prst="rect">
            <a:avLst/>
          </a:prstGeom>
        </p:spPr>
        <p:txBody>
          <a:bodyPr vert="horz" lIns="91440" tIns="45720" rIns="91440" bIns="45720" rtlCol="0">
            <a:normAutofit/>
          </a:bodyPr>
          <a:lstStyle/>
          <a:p>
            <a:pPr lvl="0"/>
            <a:r>
              <a:rPr lang="fi-FI" dirty="0"/>
              <a:t>Muokkaa tekstin perustyylejä napsauttamalla</a:t>
            </a:r>
          </a:p>
          <a:p>
            <a:pPr lvl="1"/>
            <a:r>
              <a:rPr lang="fi-FI" dirty="0"/>
              <a:t>toinen taso</a:t>
            </a:r>
          </a:p>
          <a:p>
            <a:pPr lvl="2"/>
            <a:r>
              <a:rPr lang="fi-FI" dirty="0"/>
              <a:t>kolmas taso</a:t>
            </a:r>
          </a:p>
          <a:p>
            <a:pPr lvl="3"/>
            <a:r>
              <a:rPr lang="fi-FI" dirty="0"/>
              <a:t>neljäs taso</a:t>
            </a:r>
          </a:p>
          <a:p>
            <a:pPr lvl="4"/>
            <a:r>
              <a:rPr lang="fi-FI" dirty="0"/>
              <a:t>viides taso</a:t>
            </a:r>
          </a:p>
        </p:txBody>
      </p:sp>
    </p:spTree>
    <p:extLst>
      <p:ext uri="{BB962C8B-B14F-4D97-AF65-F5344CB8AC3E}">
        <p14:creationId xmlns:p14="http://schemas.microsoft.com/office/powerpoint/2010/main" val="406374636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63" r:id="rId7"/>
    <p:sldLayoutId id="2147483811" r:id="rId8"/>
    <p:sldLayoutId id="2147483812" r:id="rId9"/>
    <p:sldLayoutId id="2147483813" r:id="rId10"/>
    <p:sldLayoutId id="2147483814" r:id="rId11"/>
    <p:sldLayoutId id="2147483815" r:id="rId12"/>
    <p:sldLayoutId id="2147483816" r:id="rId13"/>
    <p:sldLayoutId id="2147483817" r:id="rId14"/>
    <p:sldLayoutId id="2147483818" r:id="rId15"/>
    <p:sldLayoutId id="2147483819" r:id="rId16"/>
    <p:sldLayoutId id="2147483820" r:id="rId17"/>
    <p:sldLayoutId id="2147483821" r:id="rId18"/>
    <p:sldLayoutId id="2147483831" r:id="rId19"/>
    <p:sldLayoutId id="2147483832" r:id="rId20"/>
    <p:sldLayoutId id="2147483833" r:id="rId21"/>
    <p:sldLayoutId id="2147483834" r:id="rId22"/>
    <p:sldLayoutId id="2147483835" r:id="rId23"/>
    <p:sldLayoutId id="2147483837" r:id="rId24"/>
    <p:sldLayoutId id="2147483838" r:id="rId25"/>
    <p:sldLayoutId id="2147483839" r:id="rId26"/>
    <p:sldLayoutId id="2147483840" r:id="rId27"/>
    <p:sldLayoutId id="2147483841" r:id="rId28"/>
    <p:sldLayoutId id="2147483842" r:id="rId29"/>
    <p:sldLayoutId id="2147483843" r:id="rId30"/>
    <p:sldLayoutId id="2147483844" r:id="rId31"/>
    <p:sldLayoutId id="2147483845" r:id="rId32"/>
    <p:sldLayoutId id="2147483846" r:id="rId33"/>
    <p:sldLayoutId id="2147483847" r:id="rId34"/>
    <p:sldLayoutId id="2147483848" r:id="rId35"/>
    <p:sldLayoutId id="2147483849" r:id="rId36"/>
    <p:sldLayoutId id="2147483850" r:id="rId37"/>
    <p:sldLayoutId id="2147483851" r:id="rId38"/>
    <p:sldLayoutId id="2147483852" r:id="rId39"/>
    <p:sldLayoutId id="2147483853" r:id="rId40"/>
    <p:sldLayoutId id="2147483854" r:id="rId41"/>
    <p:sldLayoutId id="2147483855" r:id="rId42"/>
    <p:sldLayoutId id="2147483856" r:id="rId43"/>
    <p:sldLayoutId id="2147483857" r:id="rId44"/>
    <p:sldLayoutId id="2147483858" r:id="rId45"/>
  </p:sldLayoutIdLst>
  <p:hf sldNum="0" hdr="0" ftr="0" dt="0"/>
  <p:txStyles>
    <p:titleStyle>
      <a:lvl1pPr algn="l" defTabSz="914400" rtl="0" eaLnBrk="1" latinLnBrk="0" hangingPunct="1">
        <a:spcBef>
          <a:spcPct val="0"/>
        </a:spcBef>
        <a:buNone/>
        <a:defRPr sz="3200" b="1" kern="1200">
          <a:solidFill>
            <a:schemeClr val="tx2"/>
          </a:solidFill>
          <a:latin typeface="Arial Narrow" panose="020B0606020202030204" pitchFamily="34" charset="0"/>
          <a:ea typeface="+mj-ea"/>
          <a:cs typeface="+mj-cs"/>
        </a:defRPr>
      </a:lvl1pPr>
    </p:titleStyle>
    <p:bodyStyle>
      <a:lvl1pPr marL="268288" indent="-268288" algn="l" defTabSz="914400" rtl="0" eaLnBrk="1" latinLnBrk="0" hangingPunct="1">
        <a:spcBef>
          <a:spcPts val="1400"/>
        </a:spcBef>
        <a:buClr>
          <a:schemeClr val="tx2"/>
        </a:buClr>
        <a:buFont typeface="Arial" panose="020B0604020202020204" pitchFamily="34" charset="0"/>
        <a:buChar char="•"/>
        <a:defRPr sz="2000" kern="1200">
          <a:solidFill>
            <a:schemeClr val="tx1"/>
          </a:solidFill>
          <a:latin typeface="+mn-lt"/>
          <a:ea typeface="+mn-ea"/>
          <a:cs typeface="+mn-cs"/>
        </a:defRPr>
      </a:lvl1pPr>
      <a:lvl2pPr marL="719138" indent="-261938" algn="l" defTabSz="914400" rtl="0" eaLnBrk="1" latinLnBrk="0" hangingPunct="1">
        <a:spcBef>
          <a:spcPts val="1400"/>
        </a:spcBef>
        <a:buClr>
          <a:schemeClr val="tx2"/>
        </a:buClr>
        <a:buFont typeface="Arial" panose="020B0604020202020204" pitchFamily="34" charset="0"/>
        <a:buChar char="•"/>
        <a:defRPr sz="1800" kern="1200">
          <a:solidFill>
            <a:schemeClr val="tx1"/>
          </a:solidFill>
          <a:latin typeface="+mn-lt"/>
          <a:ea typeface="+mn-ea"/>
          <a:cs typeface="+mn-cs"/>
        </a:defRPr>
      </a:lvl2pPr>
      <a:lvl3pPr marL="987425" indent="-182563"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3pPr>
      <a:lvl4pPr marL="1168400" indent="-18097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4pPr>
      <a:lvl5pPr marL="1343025" indent="-17462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43.xml"/><Relationship Id="rId4" Type="http://schemas.openxmlformats.org/officeDocument/2006/relationships/chart" Target="../charts/chart4.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45.xml"/><Relationship Id="rId4" Type="http://schemas.openxmlformats.org/officeDocument/2006/relationships/chart" Target="../charts/char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slide" Target="slide5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chart" Target="../charts/chart20.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chart" Target="../charts/chart26.xml"/><Relationship Id="rId1" Type="http://schemas.openxmlformats.org/officeDocument/2006/relationships/slideLayout" Target="../slideLayouts/slideLayout33.xml"/><Relationship Id="rId4" Type="http://schemas.openxmlformats.org/officeDocument/2006/relationships/chart" Target="../charts/chart27.xml"/></Relationships>
</file>

<file path=ppt/slides/_rels/slide33.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chart" Target="../charts/chart28.xml"/><Relationship Id="rId1" Type="http://schemas.openxmlformats.org/officeDocument/2006/relationships/slideLayout" Target="../slideLayouts/slideLayout24.xml"/><Relationship Id="rId6" Type="http://schemas.openxmlformats.org/officeDocument/2006/relationships/chart" Target="../charts/chart32.xml"/><Relationship Id="rId5" Type="http://schemas.openxmlformats.org/officeDocument/2006/relationships/chart" Target="../charts/chart31.xml"/><Relationship Id="rId4" Type="http://schemas.openxmlformats.org/officeDocument/2006/relationships/chart" Target="../charts/chart30.xml"/></Relationships>
</file>

<file path=ppt/slides/_rels/slide34.xml.rels><?xml version="1.0" encoding="UTF-8" standalone="yes"?>
<Relationships xmlns="http://schemas.openxmlformats.org/package/2006/relationships"><Relationship Id="rId8" Type="http://schemas.openxmlformats.org/officeDocument/2006/relationships/chart" Target="../charts/chart39.xml"/><Relationship Id="rId13" Type="http://schemas.openxmlformats.org/officeDocument/2006/relationships/chart" Target="../charts/chart44.xml"/><Relationship Id="rId3" Type="http://schemas.openxmlformats.org/officeDocument/2006/relationships/chart" Target="../charts/chart34.xml"/><Relationship Id="rId7" Type="http://schemas.openxmlformats.org/officeDocument/2006/relationships/chart" Target="../charts/chart38.xml"/><Relationship Id="rId12" Type="http://schemas.openxmlformats.org/officeDocument/2006/relationships/chart" Target="../charts/chart43.xml"/><Relationship Id="rId2" Type="http://schemas.openxmlformats.org/officeDocument/2006/relationships/chart" Target="../charts/chart33.xml"/><Relationship Id="rId1" Type="http://schemas.openxmlformats.org/officeDocument/2006/relationships/slideLayout" Target="../slideLayouts/slideLayout24.xml"/><Relationship Id="rId6" Type="http://schemas.openxmlformats.org/officeDocument/2006/relationships/chart" Target="../charts/chart37.xml"/><Relationship Id="rId11" Type="http://schemas.openxmlformats.org/officeDocument/2006/relationships/chart" Target="../charts/chart42.xml"/><Relationship Id="rId5" Type="http://schemas.openxmlformats.org/officeDocument/2006/relationships/chart" Target="../charts/chart36.xml"/><Relationship Id="rId10" Type="http://schemas.openxmlformats.org/officeDocument/2006/relationships/chart" Target="../charts/chart41.xml"/><Relationship Id="rId4" Type="http://schemas.openxmlformats.org/officeDocument/2006/relationships/chart" Target="../charts/chart35.xml"/><Relationship Id="rId9" Type="http://schemas.openxmlformats.org/officeDocument/2006/relationships/chart" Target="../charts/chart4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2" Type="http://schemas.openxmlformats.org/officeDocument/2006/relationships/chart" Target="../charts/chart45.xml"/><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2" Type="http://schemas.openxmlformats.org/officeDocument/2006/relationships/chart" Target="../charts/chart46.xml"/><Relationship Id="rId1" Type="http://schemas.openxmlformats.org/officeDocument/2006/relationships/slideLayout" Target="../slideLayouts/slideLayout49.xml"/></Relationships>
</file>

<file path=ppt/slides/_rels/slide39.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chart" Target="../charts/chart47.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2" Type="http://schemas.openxmlformats.org/officeDocument/2006/relationships/chart" Target="../charts/chart49.xml"/><Relationship Id="rId1" Type="http://schemas.openxmlformats.org/officeDocument/2006/relationships/slideLayout" Target="../slideLayouts/slideLayout52.xml"/></Relationships>
</file>

<file path=ppt/slides/_rels/slide43.xml.rels><?xml version="1.0" encoding="UTF-8" standalone="yes"?>
<Relationships xmlns="http://schemas.openxmlformats.org/package/2006/relationships"><Relationship Id="rId2" Type="http://schemas.openxmlformats.org/officeDocument/2006/relationships/chart" Target="../charts/chart50.xml"/><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3" Type="http://schemas.openxmlformats.org/officeDocument/2006/relationships/chart" Target="../charts/chart52.xml"/><Relationship Id="rId2" Type="http://schemas.openxmlformats.org/officeDocument/2006/relationships/chart" Target="../charts/chart51.xml"/><Relationship Id="rId1" Type="http://schemas.openxmlformats.org/officeDocument/2006/relationships/slideLayout" Target="../slideLayouts/slideLayout56.xml"/></Relationships>
</file>

<file path=ppt/slides/_rels/slide45.xml.rels><?xml version="1.0" encoding="UTF-8" standalone="yes"?>
<Relationships xmlns="http://schemas.openxmlformats.org/package/2006/relationships"><Relationship Id="rId2" Type="http://schemas.openxmlformats.org/officeDocument/2006/relationships/chart" Target="../charts/chart53.xml"/><Relationship Id="rId1" Type="http://schemas.openxmlformats.org/officeDocument/2006/relationships/slideLayout" Target="../slideLayouts/slideLayout54.xml"/></Relationships>
</file>

<file path=ppt/slides/_rels/slide46.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6.xml"/><Relationship Id="rId1" Type="http://schemas.openxmlformats.org/officeDocument/2006/relationships/slideLayout" Target="../slideLayouts/slideLayout55.xml"/><Relationship Id="rId4" Type="http://schemas.openxmlformats.org/officeDocument/2006/relationships/chart" Target="../charts/chart55.xml"/></Relationships>
</file>

<file path=ppt/slides/_rels/slide47.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7.xml"/><Relationship Id="rId1" Type="http://schemas.openxmlformats.org/officeDocument/2006/relationships/slideLayout" Target="../slideLayouts/slideLayout57.xml"/><Relationship Id="rId5" Type="http://schemas.openxmlformats.org/officeDocument/2006/relationships/chart" Target="../charts/chart58.xml"/><Relationship Id="rId4" Type="http://schemas.openxmlformats.org/officeDocument/2006/relationships/chart" Target="../charts/chart5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50.xml.rels><?xml version="1.0" encoding="UTF-8" standalone="yes"?>
<Relationships xmlns="http://schemas.openxmlformats.org/package/2006/relationships"><Relationship Id="rId2" Type="http://schemas.openxmlformats.org/officeDocument/2006/relationships/chart" Target="../charts/chart59.xml"/><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chart" Target="../charts/chart60.xml"/><Relationship Id="rId1" Type="http://schemas.openxmlformats.org/officeDocument/2006/relationships/slideLayout" Target="../slideLayouts/slideLayout2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chart" Target="../charts/chart61.xml"/><Relationship Id="rId1" Type="http://schemas.openxmlformats.org/officeDocument/2006/relationships/slideLayout" Target="../slideLayouts/slideLayout46.xml"/></Relationships>
</file>

<file path=ppt/slides/_rels/slide56.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chart" Target="../charts/chart62.xml"/><Relationship Id="rId1" Type="http://schemas.openxmlformats.org/officeDocument/2006/relationships/slideLayout" Target="../slideLayouts/slideLayout46.xml"/></Relationships>
</file>

<file path=ppt/slides/_rels/slide57.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chart" Target="../charts/chart64.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fi-FI" dirty="0"/>
              <a:t>Grafiikkamallien ohjeistus</a:t>
            </a:r>
            <a:br>
              <a:rPr lang="fi-FI" dirty="0"/>
            </a:br>
            <a:r>
              <a:rPr lang="fi-FI" sz="1800" dirty="0">
                <a:solidFill>
                  <a:schemeClr val="tx2">
                    <a:lumMod val="60000"/>
                    <a:lumOff val="40000"/>
                  </a:schemeClr>
                </a:solidFill>
              </a:rPr>
              <a:t>29.11.2023</a:t>
            </a:r>
          </a:p>
        </p:txBody>
      </p:sp>
    </p:spTree>
    <p:extLst>
      <p:ext uri="{BB962C8B-B14F-4D97-AF65-F5344CB8AC3E}">
        <p14:creationId xmlns:p14="http://schemas.microsoft.com/office/powerpoint/2010/main" val="1105585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785" y="235340"/>
            <a:ext cx="7739615" cy="752234"/>
          </a:xfrm>
        </p:spPr>
        <p:txBody>
          <a:bodyPr/>
          <a:lstStyle/>
          <a:p>
            <a:r>
              <a:rPr lang="fi-FI" sz="2800" dirty="0"/>
              <a:t>Kuviotyypin valinta: aikasarja</a:t>
            </a:r>
          </a:p>
        </p:txBody>
      </p:sp>
      <p:graphicFrame>
        <p:nvGraphicFramePr>
          <p:cNvPr id="6" name="Diagram 5">
            <a:extLst>
              <a:ext uri="{FF2B5EF4-FFF2-40B4-BE49-F238E27FC236}">
                <a16:creationId xmlns:a16="http://schemas.microsoft.com/office/drawing/2014/main" id="{0761C61A-6219-4D43-AEA2-AB2B5204DDC2}"/>
              </a:ext>
            </a:extLst>
          </p:cNvPr>
          <p:cNvGraphicFramePr/>
          <p:nvPr>
            <p:extLst>
              <p:ext uri="{D42A27DB-BD31-4B8C-83A1-F6EECF244321}">
                <p14:modId xmlns:p14="http://schemas.microsoft.com/office/powerpoint/2010/main" val="1136791745"/>
              </p:ext>
            </p:extLst>
          </p:nvPr>
        </p:nvGraphicFramePr>
        <p:xfrm>
          <a:off x="395536" y="1275768"/>
          <a:ext cx="8476463" cy="3834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6372200" y="1779662"/>
            <a:ext cx="1368152" cy="584776"/>
          </a:xfrm>
          <a:prstGeom prst="rect">
            <a:avLst/>
          </a:prstGeom>
          <a:noFill/>
        </p:spPr>
        <p:txBody>
          <a:bodyPr wrap="square" rtlCol="0">
            <a:spAutoFit/>
          </a:bodyPr>
          <a:lstStyle/>
          <a:p>
            <a:pPr lvl="0"/>
            <a:r>
              <a:rPr lang="fi-FI" sz="800" dirty="0"/>
              <a:t>(merkitty viivakuvio jossa vain 2 pistettä jokaisessa sarjassa)</a:t>
            </a:r>
          </a:p>
          <a:p>
            <a:endParaRPr lang="en-US" sz="800" dirty="0"/>
          </a:p>
        </p:txBody>
      </p:sp>
    </p:spTree>
    <p:extLst>
      <p:ext uri="{BB962C8B-B14F-4D97-AF65-F5344CB8AC3E}">
        <p14:creationId xmlns:p14="http://schemas.microsoft.com/office/powerpoint/2010/main" val="102242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785" y="235340"/>
            <a:ext cx="7739615" cy="680226"/>
          </a:xfrm>
        </p:spPr>
        <p:txBody>
          <a:bodyPr/>
          <a:lstStyle/>
          <a:p>
            <a:r>
              <a:rPr lang="fi-FI" sz="2400" dirty="0"/>
              <a:t>Kuviotyypin valinta: kokonaisuuden jakautuminen osiin</a:t>
            </a:r>
          </a:p>
        </p:txBody>
      </p:sp>
      <p:grpSp>
        <p:nvGrpSpPr>
          <p:cNvPr id="60" name="Ryhmä 59"/>
          <p:cNvGrpSpPr/>
          <p:nvPr/>
        </p:nvGrpSpPr>
        <p:grpSpPr>
          <a:xfrm>
            <a:off x="451191" y="1101057"/>
            <a:ext cx="8114011" cy="3808909"/>
            <a:chOff x="451191" y="1101057"/>
            <a:chExt cx="8114011" cy="3808909"/>
          </a:xfrm>
        </p:grpSpPr>
        <p:sp>
          <p:nvSpPr>
            <p:cNvPr id="5" name="Puolivapaa piirto 4"/>
            <p:cNvSpPr/>
            <p:nvPr/>
          </p:nvSpPr>
          <p:spPr>
            <a:xfrm>
              <a:off x="451191" y="2241432"/>
              <a:ext cx="909760" cy="778623"/>
            </a:xfrm>
            <a:custGeom>
              <a:avLst/>
              <a:gdLst>
                <a:gd name="connsiteX0" fmla="*/ 0 w 909760"/>
                <a:gd name="connsiteY0" fmla="*/ 77862 h 778623"/>
                <a:gd name="connsiteX1" fmla="*/ 77862 w 909760"/>
                <a:gd name="connsiteY1" fmla="*/ 0 h 778623"/>
                <a:gd name="connsiteX2" fmla="*/ 831898 w 909760"/>
                <a:gd name="connsiteY2" fmla="*/ 0 h 778623"/>
                <a:gd name="connsiteX3" fmla="*/ 909760 w 909760"/>
                <a:gd name="connsiteY3" fmla="*/ 77862 h 778623"/>
                <a:gd name="connsiteX4" fmla="*/ 909760 w 909760"/>
                <a:gd name="connsiteY4" fmla="*/ 700761 h 778623"/>
                <a:gd name="connsiteX5" fmla="*/ 831898 w 909760"/>
                <a:gd name="connsiteY5" fmla="*/ 778623 h 778623"/>
                <a:gd name="connsiteX6" fmla="*/ 77862 w 909760"/>
                <a:gd name="connsiteY6" fmla="*/ 778623 h 778623"/>
                <a:gd name="connsiteX7" fmla="*/ 0 w 909760"/>
                <a:gd name="connsiteY7" fmla="*/ 700761 h 778623"/>
                <a:gd name="connsiteX8" fmla="*/ 0 w 909760"/>
                <a:gd name="connsiteY8" fmla="*/ 77862 h 77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778623">
                  <a:moveTo>
                    <a:pt x="0" y="77862"/>
                  </a:moveTo>
                  <a:cubicBezTo>
                    <a:pt x="0" y="34860"/>
                    <a:pt x="34860" y="0"/>
                    <a:pt x="77862" y="0"/>
                  </a:cubicBezTo>
                  <a:lnTo>
                    <a:pt x="831898" y="0"/>
                  </a:lnTo>
                  <a:cubicBezTo>
                    <a:pt x="874900" y="0"/>
                    <a:pt x="909760" y="34860"/>
                    <a:pt x="909760" y="77862"/>
                  </a:cubicBezTo>
                  <a:lnTo>
                    <a:pt x="909760" y="700761"/>
                  </a:lnTo>
                  <a:cubicBezTo>
                    <a:pt x="909760" y="743763"/>
                    <a:pt x="874900" y="778623"/>
                    <a:pt x="831898" y="778623"/>
                  </a:cubicBezTo>
                  <a:lnTo>
                    <a:pt x="77862" y="778623"/>
                  </a:lnTo>
                  <a:cubicBezTo>
                    <a:pt x="34860" y="778623"/>
                    <a:pt x="0" y="743763"/>
                    <a:pt x="0" y="700761"/>
                  </a:cubicBezTo>
                  <a:lnTo>
                    <a:pt x="0" y="77862"/>
                  </a:lnTo>
                  <a:close/>
                </a:path>
              </a:pathLst>
            </a:custGeom>
            <a:ln>
              <a:noFill/>
              <a:prstDash val="dash"/>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4805" tIns="30005" rIns="58805" bIns="28520" numCol="1" spcCol="1270" anchor="ctr" anchorCtr="0">
              <a:noAutofit/>
            </a:bodyPr>
            <a:lstStyle/>
            <a:p>
              <a:pPr lvl="0" algn="l" defTabSz="400050">
                <a:lnSpc>
                  <a:spcPct val="90000"/>
                </a:lnSpc>
                <a:spcBef>
                  <a:spcPct val="0"/>
                </a:spcBef>
                <a:spcAft>
                  <a:spcPct val="35000"/>
                </a:spcAft>
              </a:pPr>
              <a:r>
                <a:rPr lang="fi-FI" sz="900" b="0" kern="1200" noProof="0" dirty="0">
                  <a:latin typeface="+mj-lt"/>
                </a:rPr>
                <a:t>Sisältääkö ajallista vertailua?</a:t>
              </a:r>
            </a:p>
          </p:txBody>
        </p:sp>
        <p:sp>
          <p:nvSpPr>
            <p:cNvPr id="6" name="Puolivapaa piirto 5"/>
            <p:cNvSpPr/>
            <p:nvPr/>
          </p:nvSpPr>
          <p:spPr>
            <a:xfrm rot="17375601">
              <a:off x="1146492" y="2317842"/>
              <a:ext cx="645325" cy="17846"/>
            </a:xfrm>
            <a:custGeom>
              <a:avLst/>
              <a:gdLst>
                <a:gd name="connsiteX0" fmla="*/ 0 w 645325"/>
                <a:gd name="connsiteY0" fmla="*/ 8923 h 17846"/>
                <a:gd name="connsiteX1" fmla="*/ 645325 w 645325"/>
                <a:gd name="connsiteY1" fmla="*/ 8923 h 17846"/>
              </a:gdLst>
              <a:ahLst/>
              <a:cxnLst>
                <a:cxn ang="0">
                  <a:pos x="connsiteX0" y="connsiteY0"/>
                </a:cxn>
                <a:cxn ang="0">
                  <a:pos x="connsiteX1" y="connsiteY1"/>
                </a:cxn>
              </a:cxnLst>
              <a:rect l="l" t="t" r="r" b="b"/>
              <a:pathLst>
                <a:path w="645325" h="17846">
                  <a:moveTo>
                    <a:pt x="0" y="8923"/>
                  </a:moveTo>
                  <a:lnTo>
                    <a:pt x="645325"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9229" tIns="-7210" rIns="319229" bIns="-7211"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7" name="Puolivapaa piirto 6"/>
            <p:cNvSpPr/>
            <p:nvPr/>
          </p:nvSpPr>
          <p:spPr>
            <a:xfrm>
              <a:off x="1577357" y="1795345"/>
              <a:ext cx="440078" cy="454880"/>
            </a:xfrm>
            <a:custGeom>
              <a:avLst/>
              <a:gdLst>
                <a:gd name="connsiteX0" fmla="*/ 0 w 440078"/>
                <a:gd name="connsiteY0" fmla="*/ 44008 h 454880"/>
                <a:gd name="connsiteX1" fmla="*/ 44008 w 440078"/>
                <a:gd name="connsiteY1" fmla="*/ 0 h 454880"/>
                <a:gd name="connsiteX2" fmla="*/ 396070 w 440078"/>
                <a:gd name="connsiteY2" fmla="*/ 0 h 454880"/>
                <a:gd name="connsiteX3" fmla="*/ 440078 w 440078"/>
                <a:gd name="connsiteY3" fmla="*/ 44008 h 454880"/>
                <a:gd name="connsiteX4" fmla="*/ 440078 w 440078"/>
                <a:gd name="connsiteY4" fmla="*/ 410872 h 454880"/>
                <a:gd name="connsiteX5" fmla="*/ 396070 w 440078"/>
                <a:gd name="connsiteY5" fmla="*/ 454880 h 454880"/>
                <a:gd name="connsiteX6" fmla="*/ 44008 w 440078"/>
                <a:gd name="connsiteY6" fmla="*/ 454880 h 454880"/>
                <a:gd name="connsiteX7" fmla="*/ 0 w 440078"/>
                <a:gd name="connsiteY7" fmla="*/ 410872 h 454880"/>
                <a:gd name="connsiteX8" fmla="*/ 0 w 440078"/>
                <a:gd name="connsiteY8" fmla="*/ 4400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078" h="454880">
                  <a:moveTo>
                    <a:pt x="0" y="44008"/>
                  </a:moveTo>
                  <a:cubicBezTo>
                    <a:pt x="0" y="19703"/>
                    <a:pt x="19703" y="0"/>
                    <a:pt x="44008" y="0"/>
                  </a:cubicBezTo>
                  <a:lnTo>
                    <a:pt x="396070" y="0"/>
                  </a:lnTo>
                  <a:cubicBezTo>
                    <a:pt x="420375" y="0"/>
                    <a:pt x="440078" y="19703"/>
                    <a:pt x="440078" y="44008"/>
                  </a:cubicBezTo>
                  <a:lnTo>
                    <a:pt x="440078" y="410872"/>
                  </a:lnTo>
                  <a:cubicBezTo>
                    <a:pt x="440078" y="435177"/>
                    <a:pt x="420375" y="454880"/>
                    <a:pt x="396070" y="454880"/>
                  </a:cubicBezTo>
                  <a:lnTo>
                    <a:pt x="44008" y="454880"/>
                  </a:lnTo>
                  <a:cubicBezTo>
                    <a:pt x="19703" y="454880"/>
                    <a:pt x="0" y="435177"/>
                    <a:pt x="0" y="410872"/>
                  </a:cubicBezTo>
                  <a:lnTo>
                    <a:pt x="0" y="4400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4889" tIns="18604" rIns="48889" bIns="18604" numCol="1" spcCol="1270" anchor="ctr" anchorCtr="0">
              <a:noAutofit/>
            </a:bodyPr>
            <a:lstStyle/>
            <a:p>
              <a:pPr lvl="0" algn="l" defTabSz="400050">
                <a:lnSpc>
                  <a:spcPct val="90000"/>
                </a:lnSpc>
                <a:spcBef>
                  <a:spcPct val="0"/>
                </a:spcBef>
                <a:spcAft>
                  <a:spcPct val="35000"/>
                </a:spcAft>
              </a:pPr>
              <a:r>
                <a:rPr lang="fi-FI" sz="900" b="0" kern="1200" noProof="0" dirty="0">
                  <a:solidFill>
                    <a:schemeClr val="bg1"/>
                  </a:solidFill>
                  <a:latin typeface="+mj-lt"/>
                </a:rPr>
                <a:t>Kyllä</a:t>
              </a:r>
            </a:p>
          </p:txBody>
        </p:sp>
        <p:sp>
          <p:nvSpPr>
            <p:cNvPr id="8" name="Puolivapaa piirto 7"/>
            <p:cNvSpPr/>
            <p:nvPr/>
          </p:nvSpPr>
          <p:spPr>
            <a:xfrm>
              <a:off x="2017436" y="2013862"/>
              <a:ext cx="225347" cy="17846"/>
            </a:xfrm>
            <a:custGeom>
              <a:avLst/>
              <a:gdLst>
                <a:gd name="connsiteX0" fmla="*/ 0 w 225347"/>
                <a:gd name="connsiteY0" fmla="*/ 8923 h 17846"/>
                <a:gd name="connsiteX1" fmla="*/ 225347 w 225347"/>
                <a:gd name="connsiteY1" fmla="*/ 8923 h 17846"/>
              </a:gdLst>
              <a:ahLst/>
              <a:cxnLst>
                <a:cxn ang="0">
                  <a:pos x="connsiteX0" y="connsiteY0"/>
                </a:cxn>
                <a:cxn ang="0">
                  <a:pos x="connsiteX1" y="connsiteY1"/>
                </a:cxn>
              </a:cxnLst>
              <a:rect l="l" t="t" r="r" b="b"/>
              <a:pathLst>
                <a:path w="225347" h="17846">
                  <a:moveTo>
                    <a:pt x="0" y="8923"/>
                  </a:moveTo>
                  <a:lnTo>
                    <a:pt x="225347"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19740" tIns="3290" rIns="119740" bIns="3289"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9" name="Puolivapaa piirto 8"/>
            <p:cNvSpPr/>
            <p:nvPr/>
          </p:nvSpPr>
          <p:spPr>
            <a:xfrm>
              <a:off x="2242783" y="1795345"/>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1"/>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85323" tIns="20308" rIns="20523" bIns="20308" numCol="1" spcCol="1270" anchor="ctr" anchorCtr="0">
              <a:noAutofit/>
            </a:bodyPr>
            <a:lstStyle/>
            <a:p>
              <a:pPr marL="0" lvl="0" indent="0" algn="l" defTabSz="488950">
                <a:lnSpc>
                  <a:spcPct val="90000"/>
                </a:lnSpc>
                <a:spcBef>
                  <a:spcPct val="0"/>
                </a:spcBef>
                <a:spcAft>
                  <a:spcPct val="35000"/>
                </a:spcAft>
                <a:buNone/>
              </a:pPr>
              <a:r>
                <a:rPr lang="fi-FI" sz="900" b="0" kern="1200" noProof="0" dirty="0">
                  <a:latin typeface="+mj-lt"/>
                </a:rPr>
                <a:t>Montako tietopistettä sarjassa?</a:t>
              </a:r>
              <a:endParaRPr lang="fi-FI" sz="900" b="0" kern="1200" noProof="0" dirty="0">
                <a:solidFill>
                  <a:srgbClr val="FFFFFF"/>
                </a:solidFill>
                <a:latin typeface="+mj-lt"/>
                <a:ea typeface="+mn-ea"/>
                <a:cs typeface="+mn-cs"/>
              </a:endParaRPr>
            </a:p>
          </p:txBody>
        </p:sp>
        <p:sp>
          <p:nvSpPr>
            <p:cNvPr id="10" name="Puolivapaa piirto 9"/>
            <p:cNvSpPr/>
            <p:nvPr/>
          </p:nvSpPr>
          <p:spPr>
            <a:xfrm rot="18090670">
              <a:off x="2986372" y="1717073"/>
              <a:ext cx="696247" cy="17846"/>
            </a:xfrm>
            <a:custGeom>
              <a:avLst/>
              <a:gdLst>
                <a:gd name="connsiteX0" fmla="*/ 0 w 696247"/>
                <a:gd name="connsiteY0" fmla="*/ 8923 h 17846"/>
                <a:gd name="connsiteX1" fmla="*/ 696247 w 696247"/>
                <a:gd name="connsiteY1" fmla="*/ 8923 h 17846"/>
              </a:gdLst>
              <a:ahLst/>
              <a:cxnLst>
                <a:cxn ang="0">
                  <a:pos x="connsiteX0" y="connsiteY0"/>
                </a:cxn>
                <a:cxn ang="0">
                  <a:pos x="connsiteX1" y="connsiteY1"/>
                </a:cxn>
              </a:cxnLst>
              <a:rect l="l" t="t" r="r" b="b"/>
              <a:pathLst>
                <a:path w="696247" h="17846">
                  <a:moveTo>
                    <a:pt x="0" y="8923"/>
                  </a:moveTo>
                  <a:lnTo>
                    <a:pt x="696247"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43417" tIns="-8483" rIns="343417" bIns="-8484"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11" name="Puolivapaa piirto 10"/>
            <p:cNvSpPr/>
            <p:nvPr/>
          </p:nvSpPr>
          <p:spPr>
            <a:xfrm>
              <a:off x="3516448" y="1201767"/>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85323" tIns="20308" rIns="20523" bIns="20308"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chemeClr val="bg1"/>
                  </a:solidFill>
                  <a:latin typeface="+mj-lt"/>
                  <a:ea typeface="+mn-ea"/>
                  <a:cs typeface="+mn-cs"/>
                </a:rPr>
                <a:t>Alle 4</a:t>
              </a:r>
            </a:p>
          </p:txBody>
        </p:sp>
        <p:sp>
          <p:nvSpPr>
            <p:cNvPr id="12" name="Puolivapaa piirto 11"/>
            <p:cNvSpPr/>
            <p:nvPr/>
          </p:nvSpPr>
          <p:spPr>
            <a:xfrm>
              <a:off x="4426209" y="1420284"/>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4" rIns="185554" bIns="-175"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13" name="Puolivapaa piirto 12"/>
            <p:cNvSpPr/>
            <p:nvPr/>
          </p:nvSpPr>
          <p:spPr>
            <a:xfrm>
              <a:off x="4790114" y="1101057"/>
              <a:ext cx="1145943" cy="656301"/>
            </a:xfrm>
            <a:custGeom>
              <a:avLst/>
              <a:gdLst>
                <a:gd name="connsiteX0" fmla="*/ 0 w 1145943"/>
                <a:gd name="connsiteY0" fmla="*/ 65630 h 656301"/>
                <a:gd name="connsiteX1" fmla="*/ 65630 w 1145943"/>
                <a:gd name="connsiteY1" fmla="*/ 0 h 656301"/>
                <a:gd name="connsiteX2" fmla="*/ 1080313 w 1145943"/>
                <a:gd name="connsiteY2" fmla="*/ 0 h 656301"/>
                <a:gd name="connsiteX3" fmla="*/ 1145943 w 1145943"/>
                <a:gd name="connsiteY3" fmla="*/ 65630 h 656301"/>
                <a:gd name="connsiteX4" fmla="*/ 1145943 w 1145943"/>
                <a:gd name="connsiteY4" fmla="*/ 590671 h 656301"/>
                <a:gd name="connsiteX5" fmla="*/ 1080313 w 1145943"/>
                <a:gd name="connsiteY5" fmla="*/ 656301 h 656301"/>
                <a:gd name="connsiteX6" fmla="*/ 65630 w 1145943"/>
                <a:gd name="connsiteY6" fmla="*/ 656301 h 656301"/>
                <a:gd name="connsiteX7" fmla="*/ 0 w 1145943"/>
                <a:gd name="connsiteY7" fmla="*/ 590671 h 656301"/>
                <a:gd name="connsiteX8" fmla="*/ 0 w 1145943"/>
                <a:gd name="connsiteY8" fmla="*/ 65630 h 65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943" h="656301">
                  <a:moveTo>
                    <a:pt x="0" y="65630"/>
                  </a:moveTo>
                  <a:cubicBezTo>
                    <a:pt x="0" y="29384"/>
                    <a:pt x="29384" y="0"/>
                    <a:pt x="65630" y="0"/>
                  </a:cubicBezTo>
                  <a:lnTo>
                    <a:pt x="1080313" y="0"/>
                  </a:lnTo>
                  <a:cubicBezTo>
                    <a:pt x="1116559" y="0"/>
                    <a:pt x="1145943" y="29384"/>
                    <a:pt x="1145943" y="65630"/>
                  </a:cubicBezTo>
                  <a:lnTo>
                    <a:pt x="1145943" y="590671"/>
                  </a:lnTo>
                  <a:cubicBezTo>
                    <a:pt x="1145943" y="626917"/>
                    <a:pt x="1116559" y="656301"/>
                    <a:pt x="1080313" y="656301"/>
                  </a:cubicBezTo>
                  <a:lnTo>
                    <a:pt x="65630" y="656301"/>
                  </a:lnTo>
                  <a:cubicBezTo>
                    <a:pt x="29384" y="656301"/>
                    <a:pt x="0" y="626917"/>
                    <a:pt x="0" y="590671"/>
                  </a:cubicBezTo>
                  <a:lnTo>
                    <a:pt x="0" y="65630"/>
                  </a:lnTo>
                  <a:close/>
                </a:path>
              </a:pathLst>
            </a:custGeom>
            <a:solidFill>
              <a:srgbClr val="22A055"/>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91222" tIns="26207" rIns="26422" bIns="26207"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Prosentti- tai summapylväskuvio (pysty)</a:t>
              </a:r>
            </a:p>
          </p:txBody>
        </p:sp>
        <p:sp>
          <p:nvSpPr>
            <p:cNvPr id="14" name="Puolivapaa piirto 13"/>
            <p:cNvSpPr/>
            <p:nvPr/>
          </p:nvSpPr>
          <p:spPr>
            <a:xfrm rot="382454">
              <a:off x="3151412" y="2034189"/>
              <a:ext cx="366167" cy="17846"/>
            </a:xfrm>
            <a:custGeom>
              <a:avLst/>
              <a:gdLst>
                <a:gd name="connsiteX0" fmla="*/ 0 w 366167"/>
                <a:gd name="connsiteY0" fmla="*/ 8923 h 17846"/>
                <a:gd name="connsiteX1" fmla="*/ 366167 w 366167"/>
                <a:gd name="connsiteY1" fmla="*/ 8923 h 17846"/>
              </a:gdLst>
              <a:ahLst/>
              <a:cxnLst>
                <a:cxn ang="0">
                  <a:pos x="connsiteX0" y="connsiteY0"/>
                </a:cxn>
                <a:cxn ang="0">
                  <a:pos x="connsiteX1" y="connsiteY1"/>
                </a:cxn>
              </a:cxnLst>
              <a:rect l="l" t="t" r="r" b="b"/>
              <a:pathLst>
                <a:path w="366167" h="17846">
                  <a:moveTo>
                    <a:pt x="0" y="8923"/>
                  </a:moveTo>
                  <a:lnTo>
                    <a:pt x="366167"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6629" tIns="-232" rIns="186629" bIns="-231"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15" name="Puolivapaa piirto 14"/>
            <p:cNvSpPr/>
            <p:nvPr/>
          </p:nvSpPr>
          <p:spPr>
            <a:xfrm>
              <a:off x="3516448" y="1835998"/>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85323" tIns="20308" rIns="20523" bIns="20308"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chemeClr val="bg1"/>
                  </a:solidFill>
                  <a:latin typeface="+mj-lt"/>
                  <a:ea typeface="+mn-ea"/>
                  <a:cs typeface="+mn-cs"/>
                </a:rPr>
                <a:t>4–10</a:t>
              </a:r>
            </a:p>
          </p:txBody>
        </p:sp>
        <p:sp>
          <p:nvSpPr>
            <p:cNvPr id="16" name="Puolivapaa piirto 15"/>
            <p:cNvSpPr/>
            <p:nvPr/>
          </p:nvSpPr>
          <p:spPr>
            <a:xfrm>
              <a:off x="4426209" y="2054515"/>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4" rIns="185554" bIns="-175"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17" name="Puolivapaa piirto 16"/>
            <p:cNvSpPr/>
            <p:nvPr/>
          </p:nvSpPr>
          <p:spPr>
            <a:xfrm>
              <a:off x="4790114" y="1835998"/>
              <a:ext cx="1145943" cy="454880"/>
            </a:xfrm>
            <a:custGeom>
              <a:avLst/>
              <a:gdLst>
                <a:gd name="connsiteX0" fmla="*/ 0 w 1145943"/>
                <a:gd name="connsiteY0" fmla="*/ 45488 h 454880"/>
                <a:gd name="connsiteX1" fmla="*/ 45488 w 1145943"/>
                <a:gd name="connsiteY1" fmla="*/ 0 h 454880"/>
                <a:gd name="connsiteX2" fmla="*/ 1100455 w 1145943"/>
                <a:gd name="connsiteY2" fmla="*/ 0 h 454880"/>
                <a:gd name="connsiteX3" fmla="*/ 1145943 w 1145943"/>
                <a:gd name="connsiteY3" fmla="*/ 45488 h 454880"/>
                <a:gd name="connsiteX4" fmla="*/ 1145943 w 1145943"/>
                <a:gd name="connsiteY4" fmla="*/ 409392 h 454880"/>
                <a:gd name="connsiteX5" fmla="*/ 1100455 w 1145943"/>
                <a:gd name="connsiteY5" fmla="*/ 454880 h 454880"/>
                <a:gd name="connsiteX6" fmla="*/ 45488 w 1145943"/>
                <a:gd name="connsiteY6" fmla="*/ 454880 h 454880"/>
                <a:gd name="connsiteX7" fmla="*/ 0 w 1145943"/>
                <a:gd name="connsiteY7" fmla="*/ 409392 h 454880"/>
                <a:gd name="connsiteX8" fmla="*/ 0 w 1145943"/>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943" h="454880">
                  <a:moveTo>
                    <a:pt x="0" y="45488"/>
                  </a:moveTo>
                  <a:cubicBezTo>
                    <a:pt x="0" y="20366"/>
                    <a:pt x="20366" y="0"/>
                    <a:pt x="45488" y="0"/>
                  </a:cubicBezTo>
                  <a:lnTo>
                    <a:pt x="1100455" y="0"/>
                  </a:lnTo>
                  <a:cubicBezTo>
                    <a:pt x="1125577" y="0"/>
                    <a:pt x="1145943" y="20366"/>
                    <a:pt x="1145943" y="45488"/>
                  </a:cubicBezTo>
                  <a:lnTo>
                    <a:pt x="1145943" y="409392"/>
                  </a:lnTo>
                  <a:cubicBezTo>
                    <a:pt x="1145943" y="434514"/>
                    <a:pt x="1125577" y="454880"/>
                    <a:pt x="1100455" y="454880"/>
                  </a:cubicBezTo>
                  <a:lnTo>
                    <a:pt x="45488" y="454880"/>
                  </a:lnTo>
                  <a:cubicBezTo>
                    <a:pt x="20366" y="454880"/>
                    <a:pt x="0" y="434514"/>
                    <a:pt x="0" y="409392"/>
                  </a:cubicBezTo>
                  <a:lnTo>
                    <a:pt x="0" y="45488"/>
                  </a:lnTo>
                  <a:close/>
                </a:path>
              </a:pathLst>
            </a:custGeom>
            <a:ln>
              <a:noFill/>
              <a:prstDash val="dash"/>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23" tIns="20523" rIns="49323" bIns="19038" numCol="1" spcCol="1270" anchor="ctr" anchorCtr="0">
              <a:noAutofit/>
            </a:bodyPr>
            <a:lstStyle/>
            <a:p>
              <a:pPr lvl="0" algn="l" defTabSz="400050">
                <a:lnSpc>
                  <a:spcPct val="90000"/>
                </a:lnSpc>
                <a:spcBef>
                  <a:spcPct val="0"/>
                </a:spcBef>
                <a:spcAft>
                  <a:spcPct val="35000"/>
                </a:spcAft>
              </a:pPr>
              <a:r>
                <a:rPr lang="fi-FI" sz="900" b="0" kern="1200" noProof="0" dirty="0">
                  <a:latin typeface="+mj-lt"/>
                </a:rPr>
                <a:t>Mitä halutaan korostaa?</a:t>
              </a:r>
            </a:p>
          </p:txBody>
        </p:sp>
        <p:sp>
          <p:nvSpPr>
            <p:cNvPr id="18" name="Puolivapaa piirto 17"/>
            <p:cNvSpPr/>
            <p:nvPr/>
          </p:nvSpPr>
          <p:spPr>
            <a:xfrm rot="18291461">
              <a:off x="5799655" y="1793282"/>
              <a:ext cx="636708" cy="17846"/>
            </a:xfrm>
            <a:custGeom>
              <a:avLst/>
              <a:gdLst>
                <a:gd name="connsiteX0" fmla="*/ 0 w 636708"/>
                <a:gd name="connsiteY0" fmla="*/ 8923 h 17846"/>
                <a:gd name="connsiteX1" fmla="*/ 636708 w 636708"/>
                <a:gd name="connsiteY1" fmla="*/ 8923 h 17846"/>
              </a:gdLst>
              <a:ahLst/>
              <a:cxnLst>
                <a:cxn ang="0">
                  <a:pos x="connsiteX0" y="connsiteY0"/>
                </a:cxn>
                <a:cxn ang="0">
                  <a:pos x="connsiteX1" y="connsiteY1"/>
                </a:cxn>
              </a:cxnLst>
              <a:rect l="l" t="t" r="r" b="b"/>
              <a:pathLst>
                <a:path w="636708" h="17846">
                  <a:moveTo>
                    <a:pt x="0" y="8923"/>
                  </a:moveTo>
                  <a:lnTo>
                    <a:pt x="636708"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5137" tIns="-6995" rIns="315135" bIns="-6995"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19" name="Puolivapaa piirto 18"/>
            <p:cNvSpPr/>
            <p:nvPr/>
          </p:nvSpPr>
          <p:spPr>
            <a:xfrm>
              <a:off x="6299962" y="1313531"/>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Yksittäisten arvojen vertailu</a:t>
              </a:r>
            </a:p>
          </p:txBody>
        </p:sp>
        <p:sp>
          <p:nvSpPr>
            <p:cNvPr id="20" name="Puolivapaa piirto 19"/>
            <p:cNvSpPr/>
            <p:nvPr/>
          </p:nvSpPr>
          <p:spPr>
            <a:xfrm>
              <a:off x="7209723" y="1532049"/>
              <a:ext cx="445719" cy="17846"/>
            </a:xfrm>
            <a:custGeom>
              <a:avLst/>
              <a:gdLst>
                <a:gd name="connsiteX0" fmla="*/ 0 w 445719"/>
                <a:gd name="connsiteY0" fmla="*/ 8923 h 17846"/>
                <a:gd name="connsiteX1" fmla="*/ 445719 w 445719"/>
                <a:gd name="connsiteY1" fmla="*/ 8923 h 17846"/>
              </a:gdLst>
              <a:ahLst/>
              <a:cxnLst>
                <a:cxn ang="0">
                  <a:pos x="connsiteX0" y="connsiteY0"/>
                </a:cxn>
                <a:cxn ang="0">
                  <a:pos x="connsiteX1" y="connsiteY1"/>
                </a:cxn>
              </a:cxnLst>
              <a:rect l="l" t="t" r="r" b="b"/>
              <a:pathLst>
                <a:path w="445719" h="17846">
                  <a:moveTo>
                    <a:pt x="0" y="8923"/>
                  </a:moveTo>
                  <a:lnTo>
                    <a:pt x="445719"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4416" tIns="-2220" rIns="224418" bIns="-2219"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21" name="Puolivapaa piirto 20"/>
            <p:cNvSpPr/>
            <p:nvPr/>
          </p:nvSpPr>
          <p:spPr>
            <a:xfrm>
              <a:off x="7655442" y="1313531"/>
              <a:ext cx="909396" cy="454880"/>
            </a:xfrm>
            <a:custGeom>
              <a:avLst/>
              <a:gdLst>
                <a:gd name="connsiteX0" fmla="*/ 0 w 909396"/>
                <a:gd name="connsiteY0" fmla="*/ 45488 h 454880"/>
                <a:gd name="connsiteX1" fmla="*/ 45488 w 909396"/>
                <a:gd name="connsiteY1" fmla="*/ 0 h 454880"/>
                <a:gd name="connsiteX2" fmla="*/ 863908 w 909396"/>
                <a:gd name="connsiteY2" fmla="*/ 0 h 454880"/>
                <a:gd name="connsiteX3" fmla="*/ 909396 w 909396"/>
                <a:gd name="connsiteY3" fmla="*/ 45488 h 454880"/>
                <a:gd name="connsiteX4" fmla="*/ 909396 w 909396"/>
                <a:gd name="connsiteY4" fmla="*/ 409392 h 454880"/>
                <a:gd name="connsiteX5" fmla="*/ 863908 w 909396"/>
                <a:gd name="connsiteY5" fmla="*/ 454880 h 454880"/>
                <a:gd name="connsiteX6" fmla="*/ 45488 w 909396"/>
                <a:gd name="connsiteY6" fmla="*/ 454880 h 454880"/>
                <a:gd name="connsiteX7" fmla="*/ 0 w 909396"/>
                <a:gd name="connsiteY7" fmla="*/ 409392 h 454880"/>
                <a:gd name="connsiteX8" fmla="*/ 0 w 909396"/>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396" h="454880">
                  <a:moveTo>
                    <a:pt x="0" y="45488"/>
                  </a:moveTo>
                  <a:cubicBezTo>
                    <a:pt x="0" y="20366"/>
                    <a:pt x="20366" y="0"/>
                    <a:pt x="45488" y="0"/>
                  </a:cubicBezTo>
                  <a:lnTo>
                    <a:pt x="863908" y="0"/>
                  </a:lnTo>
                  <a:cubicBezTo>
                    <a:pt x="889030" y="0"/>
                    <a:pt x="909396" y="20366"/>
                    <a:pt x="909396" y="45488"/>
                  </a:cubicBezTo>
                  <a:lnTo>
                    <a:pt x="909396" y="409392"/>
                  </a:lnTo>
                  <a:cubicBezTo>
                    <a:pt x="909396" y="434514"/>
                    <a:pt x="889030" y="454880"/>
                    <a:pt x="863908"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Prosentti- tai summapylväs-kuvio (pysty)</a:t>
              </a:r>
            </a:p>
          </p:txBody>
        </p:sp>
        <p:sp>
          <p:nvSpPr>
            <p:cNvPr id="22" name="Puolivapaa piirto 21"/>
            <p:cNvSpPr/>
            <p:nvPr/>
          </p:nvSpPr>
          <p:spPr>
            <a:xfrm rot="6102">
              <a:off x="5936057" y="2054838"/>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5" rIns="185553" bIns="-175"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23" name="Puolivapaa piirto 22"/>
            <p:cNvSpPr/>
            <p:nvPr/>
          </p:nvSpPr>
          <p:spPr>
            <a:xfrm>
              <a:off x="6299962" y="1836644"/>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Muutoksen suunta ja/tai nopeus</a:t>
              </a:r>
            </a:p>
          </p:txBody>
        </p:sp>
        <p:sp>
          <p:nvSpPr>
            <p:cNvPr id="24" name="Puolivapaa piirto 23"/>
            <p:cNvSpPr/>
            <p:nvPr/>
          </p:nvSpPr>
          <p:spPr>
            <a:xfrm rot="21597579">
              <a:off x="7209722" y="2055004"/>
              <a:ext cx="445719" cy="17846"/>
            </a:xfrm>
            <a:custGeom>
              <a:avLst/>
              <a:gdLst>
                <a:gd name="connsiteX0" fmla="*/ 0 w 445719"/>
                <a:gd name="connsiteY0" fmla="*/ 8923 h 17846"/>
                <a:gd name="connsiteX1" fmla="*/ 445719 w 445719"/>
                <a:gd name="connsiteY1" fmla="*/ 8923 h 17846"/>
              </a:gdLst>
              <a:ahLst/>
              <a:cxnLst>
                <a:cxn ang="0">
                  <a:pos x="connsiteX0" y="connsiteY0"/>
                </a:cxn>
                <a:cxn ang="0">
                  <a:pos x="connsiteX1" y="connsiteY1"/>
                </a:cxn>
              </a:cxnLst>
              <a:rect l="l" t="t" r="r" b="b"/>
              <a:pathLst>
                <a:path w="445719" h="17846">
                  <a:moveTo>
                    <a:pt x="0" y="8923"/>
                  </a:moveTo>
                  <a:lnTo>
                    <a:pt x="445719"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4417" tIns="-2220" rIns="224416" bIns="-2220"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25" name="Puolivapaa piirto 24"/>
            <p:cNvSpPr/>
            <p:nvPr/>
          </p:nvSpPr>
          <p:spPr>
            <a:xfrm>
              <a:off x="7655442" y="1836330"/>
              <a:ext cx="909396" cy="454880"/>
            </a:xfrm>
            <a:custGeom>
              <a:avLst/>
              <a:gdLst>
                <a:gd name="connsiteX0" fmla="*/ 0 w 909396"/>
                <a:gd name="connsiteY0" fmla="*/ 45488 h 454880"/>
                <a:gd name="connsiteX1" fmla="*/ 45488 w 909396"/>
                <a:gd name="connsiteY1" fmla="*/ 0 h 454880"/>
                <a:gd name="connsiteX2" fmla="*/ 863908 w 909396"/>
                <a:gd name="connsiteY2" fmla="*/ 0 h 454880"/>
                <a:gd name="connsiteX3" fmla="*/ 909396 w 909396"/>
                <a:gd name="connsiteY3" fmla="*/ 45488 h 454880"/>
                <a:gd name="connsiteX4" fmla="*/ 909396 w 909396"/>
                <a:gd name="connsiteY4" fmla="*/ 409392 h 454880"/>
                <a:gd name="connsiteX5" fmla="*/ 863908 w 909396"/>
                <a:gd name="connsiteY5" fmla="*/ 454880 h 454880"/>
                <a:gd name="connsiteX6" fmla="*/ 45488 w 909396"/>
                <a:gd name="connsiteY6" fmla="*/ 454880 h 454880"/>
                <a:gd name="connsiteX7" fmla="*/ 0 w 909396"/>
                <a:gd name="connsiteY7" fmla="*/ 409392 h 454880"/>
                <a:gd name="connsiteX8" fmla="*/ 0 w 909396"/>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396" h="454880">
                  <a:moveTo>
                    <a:pt x="0" y="45488"/>
                  </a:moveTo>
                  <a:cubicBezTo>
                    <a:pt x="0" y="20366"/>
                    <a:pt x="20366" y="0"/>
                    <a:pt x="45488" y="0"/>
                  </a:cubicBezTo>
                  <a:lnTo>
                    <a:pt x="863908" y="0"/>
                  </a:lnTo>
                  <a:cubicBezTo>
                    <a:pt x="889030" y="0"/>
                    <a:pt x="909396" y="20366"/>
                    <a:pt x="909396" y="45488"/>
                  </a:cubicBezTo>
                  <a:lnTo>
                    <a:pt x="909396" y="409392"/>
                  </a:lnTo>
                  <a:cubicBezTo>
                    <a:pt x="909396" y="434514"/>
                    <a:pt x="889030" y="454880"/>
                    <a:pt x="863908"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Aluekuvio</a:t>
              </a:r>
            </a:p>
          </p:txBody>
        </p:sp>
        <p:sp>
          <p:nvSpPr>
            <p:cNvPr id="26" name="Puolivapaa piirto 25"/>
            <p:cNvSpPr/>
            <p:nvPr/>
          </p:nvSpPr>
          <p:spPr>
            <a:xfrm rot="3429492">
              <a:off x="2998990" y="2295745"/>
              <a:ext cx="671012" cy="17846"/>
            </a:xfrm>
            <a:custGeom>
              <a:avLst/>
              <a:gdLst>
                <a:gd name="connsiteX0" fmla="*/ 0 w 671012"/>
                <a:gd name="connsiteY0" fmla="*/ 8923 h 17846"/>
                <a:gd name="connsiteX1" fmla="*/ 671012 w 671012"/>
                <a:gd name="connsiteY1" fmla="*/ 8923 h 17846"/>
              </a:gdLst>
              <a:ahLst/>
              <a:cxnLst>
                <a:cxn ang="0">
                  <a:pos x="connsiteX0" y="connsiteY0"/>
                </a:cxn>
                <a:cxn ang="0">
                  <a:pos x="connsiteX1" y="connsiteY1"/>
                </a:cxn>
              </a:cxnLst>
              <a:rect l="l" t="t" r="r" b="b"/>
              <a:pathLst>
                <a:path w="671012" h="17846">
                  <a:moveTo>
                    <a:pt x="0" y="8923"/>
                  </a:moveTo>
                  <a:lnTo>
                    <a:pt x="671012"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31431" tIns="-7852" rIns="331431" bIns="-7853"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27" name="Puolivapaa piirto 26"/>
            <p:cNvSpPr/>
            <p:nvPr/>
          </p:nvSpPr>
          <p:spPr>
            <a:xfrm>
              <a:off x="3516448" y="2359110"/>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85323" tIns="20308" rIns="20523" bIns="20308"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chemeClr val="bg1"/>
                  </a:solidFill>
                  <a:latin typeface="+mj-lt"/>
                  <a:ea typeface="+mn-ea"/>
                  <a:cs typeface="+mn-cs"/>
                </a:rPr>
                <a:t>Enemmän </a:t>
              </a:r>
              <a:br>
                <a:rPr lang="fi-FI" sz="900" b="0" kern="1200" noProof="0" dirty="0">
                  <a:solidFill>
                    <a:schemeClr val="bg1"/>
                  </a:solidFill>
                  <a:latin typeface="+mj-lt"/>
                  <a:ea typeface="+mn-ea"/>
                  <a:cs typeface="+mn-cs"/>
                </a:rPr>
              </a:br>
              <a:r>
                <a:rPr lang="fi-FI" sz="900" b="0" kern="1200" noProof="0" dirty="0">
                  <a:solidFill>
                    <a:schemeClr val="bg1"/>
                  </a:solidFill>
                  <a:latin typeface="+mj-lt"/>
                  <a:ea typeface="+mn-ea"/>
                  <a:cs typeface="+mn-cs"/>
                </a:rPr>
                <a:t>kuin 10</a:t>
              </a:r>
            </a:p>
          </p:txBody>
        </p:sp>
        <p:sp>
          <p:nvSpPr>
            <p:cNvPr id="28" name="Puolivapaa piirto 27"/>
            <p:cNvSpPr/>
            <p:nvPr/>
          </p:nvSpPr>
          <p:spPr>
            <a:xfrm>
              <a:off x="4426209" y="2577628"/>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5" rIns="185554" bIns="-174"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29" name="Puolivapaa piirto 28"/>
            <p:cNvSpPr/>
            <p:nvPr/>
          </p:nvSpPr>
          <p:spPr>
            <a:xfrm>
              <a:off x="4790114" y="2359110"/>
              <a:ext cx="1145943" cy="454880"/>
            </a:xfrm>
            <a:custGeom>
              <a:avLst/>
              <a:gdLst>
                <a:gd name="connsiteX0" fmla="*/ 0 w 1145943"/>
                <a:gd name="connsiteY0" fmla="*/ 45488 h 454880"/>
                <a:gd name="connsiteX1" fmla="*/ 45488 w 1145943"/>
                <a:gd name="connsiteY1" fmla="*/ 0 h 454880"/>
                <a:gd name="connsiteX2" fmla="*/ 1100455 w 1145943"/>
                <a:gd name="connsiteY2" fmla="*/ 0 h 454880"/>
                <a:gd name="connsiteX3" fmla="*/ 1145943 w 1145943"/>
                <a:gd name="connsiteY3" fmla="*/ 45488 h 454880"/>
                <a:gd name="connsiteX4" fmla="*/ 1145943 w 1145943"/>
                <a:gd name="connsiteY4" fmla="*/ 409392 h 454880"/>
                <a:gd name="connsiteX5" fmla="*/ 1100455 w 1145943"/>
                <a:gd name="connsiteY5" fmla="*/ 454880 h 454880"/>
                <a:gd name="connsiteX6" fmla="*/ 45488 w 1145943"/>
                <a:gd name="connsiteY6" fmla="*/ 454880 h 454880"/>
                <a:gd name="connsiteX7" fmla="*/ 0 w 1145943"/>
                <a:gd name="connsiteY7" fmla="*/ 409392 h 454880"/>
                <a:gd name="connsiteX8" fmla="*/ 0 w 1145943"/>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943" h="454880">
                  <a:moveTo>
                    <a:pt x="0" y="45488"/>
                  </a:moveTo>
                  <a:cubicBezTo>
                    <a:pt x="0" y="20366"/>
                    <a:pt x="20366" y="0"/>
                    <a:pt x="45488" y="0"/>
                  </a:cubicBezTo>
                  <a:lnTo>
                    <a:pt x="1100455" y="0"/>
                  </a:lnTo>
                  <a:cubicBezTo>
                    <a:pt x="1125577" y="0"/>
                    <a:pt x="1145943" y="20366"/>
                    <a:pt x="1145943" y="45488"/>
                  </a:cubicBezTo>
                  <a:lnTo>
                    <a:pt x="1145943" y="409392"/>
                  </a:lnTo>
                  <a:cubicBezTo>
                    <a:pt x="1145943" y="434514"/>
                    <a:pt x="1125577" y="454880"/>
                    <a:pt x="1100455" y="454880"/>
                  </a:cubicBezTo>
                  <a:lnTo>
                    <a:pt x="45488" y="454880"/>
                  </a:lnTo>
                  <a:cubicBezTo>
                    <a:pt x="20366" y="454880"/>
                    <a:pt x="0" y="434514"/>
                    <a:pt x="0" y="409392"/>
                  </a:cubicBezTo>
                  <a:lnTo>
                    <a:pt x="0" y="45488"/>
                  </a:lnTo>
                  <a:close/>
                </a:path>
              </a:pathLst>
            </a:custGeom>
            <a:solidFill>
              <a:srgbClr val="22A055"/>
            </a:solidFill>
            <a:ln w="12700" cap="flat" cmpd="sng" algn="ctr">
              <a:noFill/>
              <a:prstDash val="dash"/>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85323" tIns="20308" rIns="20523" bIns="20308" numCol="1" spcCol="1270" anchor="ctr" anchorCtr="0">
              <a:noAutofit/>
            </a:bodyPr>
            <a:lstStyle/>
            <a:p>
              <a:pPr marL="0" lvl="0" indent="0" algn="l" defTabSz="488950">
                <a:lnSpc>
                  <a:spcPct val="90000"/>
                </a:lnSpc>
                <a:spcBef>
                  <a:spcPct val="0"/>
                </a:spcBef>
                <a:spcAft>
                  <a:spcPct val="35000"/>
                </a:spcAft>
                <a:buNone/>
              </a:pPr>
              <a:r>
                <a:rPr lang="fi-FI" sz="900" b="0" kern="1200" noProof="0" dirty="0">
                  <a:solidFill>
                    <a:srgbClr val="FFFFFF"/>
                  </a:solidFill>
                  <a:latin typeface="+mj-lt"/>
                  <a:ea typeface="+mn-ea"/>
                  <a:cs typeface="+mn-cs"/>
                </a:rPr>
                <a:t>Aluekuvio</a:t>
              </a:r>
            </a:p>
          </p:txBody>
        </p:sp>
        <p:sp>
          <p:nvSpPr>
            <p:cNvPr id="30" name="Puolivapaa piirto 29"/>
            <p:cNvSpPr/>
            <p:nvPr/>
          </p:nvSpPr>
          <p:spPr>
            <a:xfrm rot="4501758">
              <a:off x="1050293" y="3026465"/>
              <a:ext cx="837722" cy="17846"/>
            </a:xfrm>
            <a:custGeom>
              <a:avLst/>
              <a:gdLst>
                <a:gd name="connsiteX0" fmla="*/ 0 w 837722"/>
                <a:gd name="connsiteY0" fmla="*/ 8923 h 17846"/>
                <a:gd name="connsiteX1" fmla="*/ 837722 w 837722"/>
                <a:gd name="connsiteY1" fmla="*/ 8923 h 17846"/>
              </a:gdLst>
              <a:ahLst/>
              <a:cxnLst>
                <a:cxn ang="0">
                  <a:pos x="connsiteX0" y="connsiteY0"/>
                </a:cxn>
                <a:cxn ang="0">
                  <a:pos x="connsiteX1" y="connsiteY1"/>
                </a:cxn>
              </a:cxnLst>
              <a:rect l="l" t="t" r="r" b="b"/>
              <a:pathLst>
                <a:path w="837722" h="17846">
                  <a:moveTo>
                    <a:pt x="0" y="8923"/>
                  </a:moveTo>
                  <a:lnTo>
                    <a:pt x="837722"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410618" tIns="-12021" rIns="410617" bIns="-12020"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31" name="Puolivapaa piirto 30"/>
            <p:cNvSpPr/>
            <p:nvPr/>
          </p:nvSpPr>
          <p:spPr>
            <a:xfrm>
              <a:off x="1577357" y="3212592"/>
              <a:ext cx="440078" cy="454880"/>
            </a:xfrm>
            <a:custGeom>
              <a:avLst/>
              <a:gdLst>
                <a:gd name="connsiteX0" fmla="*/ 0 w 440078"/>
                <a:gd name="connsiteY0" fmla="*/ 44008 h 454880"/>
                <a:gd name="connsiteX1" fmla="*/ 44008 w 440078"/>
                <a:gd name="connsiteY1" fmla="*/ 0 h 454880"/>
                <a:gd name="connsiteX2" fmla="*/ 396070 w 440078"/>
                <a:gd name="connsiteY2" fmla="*/ 0 h 454880"/>
                <a:gd name="connsiteX3" fmla="*/ 440078 w 440078"/>
                <a:gd name="connsiteY3" fmla="*/ 44008 h 454880"/>
                <a:gd name="connsiteX4" fmla="*/ 440078 w 440078"/>
                <a:gd name="connsiteY4" fmla="*/ 410872 h 454880"/>
                <a:gd name="connsiteX5" fmla="*/ 396070 w 440078"/>
                <a:gd name="connsiteY5" fmla="*/ 454880 h 454880"/>
                <a:gd name="connsiteX6" fmla="*/ 44008 w 440078"/>
                <a:gd name="connsiteY6" fmla="*/ 454880 h 454880"/>
                <a:gd name="connsiteX7" fmla="*/ 0 w 440078"/>
                <a:gd name="connsiteY7" fmla="*/ 410872 h 454880"/>
                <a:gd name="connsiteX8" fmla="*/ 0 w 440078"/>
                <a:gd name="connsiteY8" fmla="*/ 4400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0078" h="454880">
                  <a:moveTo>
                    <a:pt x="0" y="44008"/>
                  </a:moveTo>
                  <a:cubicBezTo>
                    <a:pt x="0" y="19703"/>
                    <a:pt x="19703" y="0"/>
                    <a:pt x="44008" y="0"/>
                  </a:cubicBezTo>
                  <a:lnTo>
                    <a:pt x="396070" y="0"/>
                  </a:lnTo>
                  <a:cubicBezTo>
                    <a:pt x="420375" y="0"/>
                    <a:pt x="440078" y="19703"/>
                    <a:pt x="440078" y="44008"/>
                  </a:cubicBezTo>
                  <a:lnTo>
                    <a:pt x="440078" y="410872"/>
                  </a:lnTo>
                  <a:cubicBezTo>
                    <a:pt x="440078" y="435177"/>
                    <a:pt x="420375" y="454880"/>
                    <a:pt x="396070" y="454880"/>
                  </a:cubicBezTo>
                  <a:lnTo>
                    <a:pt x="44008" y="454880"/>
                  </a:lnTo>
                  <a:cubicBezTo>
                    <a:pt x="19703" y="454880"/>
                    <a:pt x="0" y="435177"/>
                    <a:pt x="0" y="410872"/>
                  </a:cubicBezTo>
                  <a:lnTo>
                    <a:pt x="0" y="4400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4889" tIns="20089" rIns="48889" bIns="18604" numCol="1" spcCol="1270" anchor="ctr" anchorCtr="0">
              <a:noAutofit/>
            </a:bodyPr>
            <a:lstStyle/>
            <a:p>
              <a:pPr lvl="0" algn="l" defTabSz="400050">
                <a:lnSpc>
                  <a:spcPct val="90000"/>
                </a:lnSpc>
                <a:spcBef>
                  <a:spcPct val="0"/>
                </a:spcBef>
                <a:spcAft>
                  <a:spcPct val="35000"/>
                </a:spcAft>
              </a:pPr>
              <a:r>
                <a:rPr lang="fi-FI" sz="900" b="0" kern="1200" noProof="0" dirty="0">
                  <a:solidFill>
                    <a:schemeClr val="bg1"/>
                  </a:solidFill>
                  <a:latin typeface="+mj-lt"/>
                </a:rPr>
                <a:t>Ei</a:t>
              </a:r>
            </a:p>
          </p:txBody>
        </p:sp>
        <p:sp>
          <p:nvSpPr>
            <p:cNvPr id="32" name="Puolivapaa piirto 31"/>
            <p:cNvSpPr/>
            <p:nvPr/>
          </p:nvSpPr>
          <p:spPr>
            <a:xfrm>
              <a:off x="2017436" y="3431109"/>
              <a:ext cx="225347" cy="17846"/>
            </a:xfrm>
            <a:custGeom>
              <a:avLst/>
              <a:gdLst>
                <a:gd name="connsiteX0" fmla="*/ 0 w 225347"/>
                <a:gd name="connsiteY0" fmla="*/ 8923 h 17846"/>
                <a:gd name="connsiteX1" fmla="*/ 225347 w 225347"/>
                <a:gd name="connsiteY1" fmla="*/ 8923 h 17846"/>
              </a:gdLst>
              <a:ahLst/>
              <a:cxnLst>
                <a:cxn ang="0">
                  <a:pos x="connsiteX0" y="connsiteY0"/>
                </a:cxn>
                <a:cxn ang="0">
                  <a:pos x="connsiteX1" y="connsiteY1"/>
                </a:cxn>
              </a:cxnLst>
              <a:rect l="l" t="t" r="r" b="b"/>
              <a:pathLst>
                <a:path w="225347" h="17846">
                  <a:moveTo>
                    <a:pt x="0" y="8923"/>
                  </a:moveTo>
                  <a:lnTo>
                    <a:pt x="225347"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19740" tIns="3290" rIns="119740" bIns="3289"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33" name="Puolivapaa piirto 32"/>
            <p:cNvSpPr/>
            <p:nvPr/>
          </p:nvSpPr>
          <p:spPr>
            <a:xfrm>
              <a:off x="2242783" y="3212592"/>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ln>
              <a:noFill/>
              <a:prstDash val="dash"/>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latin typeface="+mj-lt"/>
                </a:rPr>
                <a:t>Vertaillaanko jakaumia toisiinsa?</a:t>
              </a:r>
            </a:p>
          </p:txBody>
        </p:sp>
        <p:sp>
          <p:nvSpPr>
            <p:cNvPr id="34" name="Puolivapaa piirto 33"/>
            <p:cNvSpPr/>
            <p:nvPr/>
          </p:nvSpPr>
          <p:spPr>
            <a:xfrm rot="19079836">
              <a:off x="3089645" y="3267263"/>
              <a:ext cx="489702" cy="17846"/>
            </a:xfrm>
            <a:custGeom>
              <a:avLst/>
              <a:gdLst>
                <a:gd name="connsiteX0" fmla="*/ 0 w 489702"/>
                <a:gd name="connsiteY0" fmla="*/ 8923 h 17846"/>
                <a:gd name="connsiteX1" fmla="*/ 489702 w 489702"/>
                <a:gd name="connsiteY1" fmla="*/ 8923 h 17846"/>
              </a:gdLst>
              <a:ahLst/>
              <a:cxnLst>
                <a:cxn ang="0">
                  <a:pos x="connsiteX0" y="connsiteY0"/>
                </a:cxn>
                <a:cxn ang="0">
                  <a:pos x="connsiteX1" y="connsiteY1"/>
                </a:cxn>
              </a:cxnLst>
              <a:rect l="l" t="t" r="r" b="b"/>
              <a:pathLst>
                <a:path w="489702" h="17846">
                  <a:moveTo>
                    <a:pt x="0" y="8923"/>
                  </a:moveTo>
                  <a:lnTo>
                    <a:pt x="489702"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45308" tIns="-3319" rIns="245308" bIns="-3321"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35" name="Puolivapaa piirto 34"/>
            <p:cNvSpPr/>
            <p:nvPr/>
          </p:nvSpPr>
          <p:spPr>
            <a:xfrm>
              <a:off x="3516448" y="2884900"/>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chemeClr val="bg1"/>
                  </a:solidFill>
                  <a:latin typeface="+mj-lt"/>
                </a:rPr>
                <a:t>Kyllä</a:t>
              </a:r>
            </a:p>
          </p:txBody>
        </p:sp>
        <p:sp>
          <p:nvSpPr>
            <p:cNvPr id="36" name="Puolivapaa piirto 35"/>
            <p:cNvSpPr/>
            <p:nvPr/>
          </p:nvSpPr>
          <p:spPr>
            <a:xfrm>
              <a:off x="4426209" y="3103417"/>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4" rIns="185554" bIns="-175"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37" name="Puolivapaa piirto 36"/>
            <p:cNvSpPr/>
            <p:nvPr/>
          </p:nvSpPr>
          <p:spPr>
            <a:xfrm>
              <a:off x="4790114" y="2884900"/>
              <a:ext cx="1188711" cy="454880"/>
            </a:xfrm>
            <a:custGeom>
              <a:avLst/>
              <a:gdLst>
                <a:gd name="connsiteX0" fmla="*/ 0 w 1188711"/>
                <a:gd name="connsiteY0" fmla="*/ 45488 h 454880"/>
                <a:gd name="connsiteX1" fmla="*/ 45488 w 1188711"/>
                <a:gd name="connsiteY1" fmla="*/ 0 h 454880"/>
                <a:gd name="connsiteX2" fmla="*/ 1143223 w 1188711"/>
                <a:gd name="connsiteY2" fmla="*/ 0 h 454880"/>
                <a:gd name="connsiteX3" fmla="*/ 1188711 w 1188711"/>
                <a:gd name="connsiteY3" fmla="*/ 45488 h 454880"/>
                <a:gd name="connsiteX4" fmla="*/ 1188711 w 1188711"/>
                <a:gd name="connsiteY4" fmla="*/ 409392 h 454880"/>
                <a:gd name="connsiteX5" fmla="*/ 1143223 w 1188711"/>
                <a:gd name="connsiteY5" fmla="*/ 454880 h 454880"/>
                <a:gd name="connsiteX6" fmla="*/ 45488 w 1188711"/>
                <a:gd name="connsiteY6" fmla="*/ 454880 h 454880"/>
                <a:gd name="connsiteX7" fmla="*/ 0 w 1188711"/>
                <a:gd name="connsiteY7" fmla="*/ 409392 h 454880"/>
                <a:gd name="connsiteX8" fmla="*/ 0 w 1188711"/>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8711" h="454880">
                  <a:moveTo>
                    <a:pt x="0" y="45488"/>
                  </a:moveTo>
                  <a:cubicBezTo>
                    <a:pt x="0" y="20366"/>
                    <a:pt x="20366" y="0"/>
                    <a:pt x="45488" y="0"/>
                  </a:cubicBezTo>
                  <a:lnTo>
                    <a:pt x="1143223" y="0"/>
                  </a:lnTo>
                  <a:cubicBezTo>
                    <a:pt x="1168345" y="0"/>
                    <a:pt x="1188711" y="20366"/>
                    <a:pt x="1188711" y="45488"/>
                  </a:cubicBezTo>
                  <a:lnTo>
                    <a:pt x="1188711" y="409392"/>
                  </a:lnTo>
                  <a:cubicBezTo>
                    <a:pt x="1188711" y="434514"/>
                    <a:pt x="1168345" y="454880"/>
                    <a:pt x="1143223" y="454880"/>
                  </a:cubicBezTo>
                  <a:lnTo>
                    <a:pt x="45488" y="454880"/>
                  </a:lnTo>
                  <a:cubicBezTo>
                    <a:pt x="20366" y="454880"/>
                    <a:pt x="0" y="434514"/>
                    <a:pt x="0" y="409392"/>
                  </a:cubicBezTo>
                  <a:lnTo>
                    <a:pt x="0" y="45488"/>
                  </a:lnTo>
                  <a:close/>
                </a:path>
              </a:pathLst>
            </a:custGeom>
            <a:ln>
              <a:noFill/>
              <a:prstDash val="dash"/>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latin typeface="+mj-lt"/>
                </a:rPr>
                <a:t>Montako osaa jakaumassa?</a:t>
              </a:r>
            </a:p>
          </p:txBody>
        </p:sp>
        <p:sp>
          <p:nvSpPr>
            <p:cNvPr id="38" name="Puolivapaa piirto 37"/>
            <p:cNvSpPr/>
            <p:nvPr/>
          </p:nvSpPr>
          <p:spPr>
            <a:xfrm rot="18290836">
              <a:off x="5842340" y="2842082"/>
              <a:ext cx="636874" cy="17846"/>
            </a:xfrm>
            <a:custGeom>
              <a:avLst/>
              <a:gdLst>
                <a:gd name="connsiteX0" fmla="*/ 0 w 636874"/>
                <a:gd name="connsiteY0" fmla="*/ 8923 h 17846"/>
                <a:gd name="connsiteX1" fmla="*/ 636874 w 636874"/>
                <a:gd name="connsiteY1" fmla="*/ 8923 h 17846"/>
              </a:gdLst>
              <a:ahLst/>
              <a:cxnLst>
                <a:cxn ang="0">
                  <a:pos x="connsiteX0" y="connsiteY0"/>
                </a:cxn>
                <a:cxn ang="0">
                  <a:pos x="connsiteX1" y="connsiteY1"/>
                </a:cxn>
              </a:cxnLst>
              <a:rect l="l" t="t" r="r" b="b"/>
              <a:pathLst>
                <a:path w="636874" h="17846">
                  <a:moveTo>
                    <a:pt x="0" y="8923"/>
                  </a:moveTo>
                  <a:lnTo>
                    <a:pt x="636874"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15215" tIns="-6998" rIns="315215" bIns="-7000"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39" name="Puolivapaa piirto 38"/>
            <p:cNvSpPr/>
            <p:nvPr/>
          </p:nvSpPr>
          <p:spPr>
            <a:xfrm>
              <a:off x="6299962" y="2362231"/>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2</a:t>
              </a:r>
            </a:p>
          </p:txBody>
        </p:sp>
        <p:sp>
          <p:nvSpPr>
            <p:cNvPr id="40" name="Puolivapaa piirto 39"/>
            <p:cNvSpPr/>
            <p:nvPr/>
          </p:nvSpPr>
          <p:spPr>
            <a:xfrm>
              <a:off x="7209715" y="2580748"/>
              <a:ext cx="445719" cy="17846"/>
            </a:xfrm>
            <a:custGeom>
              <a:avLst/>
              <a:gdLst>
                <a:gd name="connsiteX0" fmla="*/ 0 w 445719"/>
                <a:gd name="connsiteY0" fmla="*/ 8923 h 17846"/>
                <a:gd name="connsiteX1" fmla="*/ 445719 w 445719"/>
                <a:gd name="connsiteY1" fmla="*/ 8923 h 17846"/>
              </a:gdLst>
              <a:ahLst/>
              <a:cxnLst>
                <a:cxn ang="0">
                  <a:pos x="connsiteX0" y="connsiteY0"/>
                </a:cxn>
                <a:cxn ang="0">
                  <a:pos x="connsiteX1" y="connsiteY1"/>
                </a:cxn>
              </a:cxnLst>
              <a:rect l="l" t="t" r="r" b="b"/>
              <a:pathLst>
                <a:path w="445719" h="17846">
                  <a:moveTo>
                    <a:pt x="0" y="8923"/>
                  </a:moveTo>
                  <a:lnTo>
                    <a:pt x="445719"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4417" tIns="-2220" rIns="224417" bIns="-2219"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41" name="Puolivapaa piirto 40"/>
            <p:cNvSpPr/>
            <p:nvPr/>
          </p:nvSpPr>
          <p:spPr>
            <a:xfrm>
              <a:off x="7655442" y="2361826"/>
              <a:ext cx="909760" cy="455690"/>
            </a:xfrm>
            <a:custGeom>
              <a:avLst/>
              <a:gdLst>
                <a:gd name="connsiteX0" fmla="*/ 0 w 909760"/>
                <a:gd name="connsiteY0" fmla="*/ 45569 h 455690"/>
                <a:gd name="connsiteX1" fmla="*/ 45569 w 909760"/>
                <a:gd name="connsiteY1" fmla="*/ 0 h 455690"/>
                <a:gd name="connsiteX2" fmla="*/ 864191 w 909760"/>
                <a:gd name="connsiteY2" fmla="*/ 0 h 455690"/>
                <a:gd name="connsiteX3" fmla="*/ 909760 w 909760"/>
                <a:gd name="connsiteY3" fmla="*/ 45569 h 455690"/>
                <a:gd name="connsiteX4" fmla="*/ 909760 w 909760"/>
                <a:gd name="connsiteY4" fmla="*/ 410121 h 455690"/>
                <a:gd name="connsiteX5" fmla="*/ 864191 w 909760"/>
                <a:gd name="connsiteY5" fmla="*/ 455690 h 455690"/>
                <a:gd name="connsiteX6" fmla="*/ 45569 w 909760"/>
                <a:gd name="connsiteY6" fmla="*/ 455690 h 455690"/>
                <a:gd name="connsiteX7" fmla="*/ 0 w 909760"/>
                <a:gd name="connsiteY7" fmla="*/ 410121 h 455690"/>
                <a:gd name="connsiteX8" fmla="*/ 0 w 909760"/>
                <a:gd name="connsiteY8" fmla="*/ 45569 h 455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5690">
                  <a:moveTo>
                    <a:pt x="0" y="45569"/>
                  </a:moveTo>
                  <a:cubicBezTo>
                    <a:pt x="0" y="20402"/>
                    <a:pt x="20402" y="0"/>
                    <a:pt x="45569" y="0"/>
                  </a:cubicBezTo>
                  <a:lnTo>
                    <a:pt x="864191" y="0"/>
                  </a:lnTo>
                  <a:cubicBezTo>
                    <a:pt x="889358" y="0"/>
                    <a:pt x="909760" y="20402"/>
                    <a:pt x="909760" y="45569"/>
                  </a:cubicBezTo>
                  <a:lnTo>
                    <a:pt x="909760" y="410121"/>
                  </a:lnTo>
                  <a:cubicBezTo>
                    <a:pt x="909760" y="435288"/>
                    <a:pt x="889358" y="455690"/>
                    <a:pt x="864191" y="455690"/>
                  </a:cubicBezTo>
                  <a:lnTo>
                    <a:pt x="45569" y="455690"/>
                  </a:lnTo>
                  <a:cubicBezTo>
                    <a:pt x="20402" y="455690"/>
                    <a:pt x="0" y="435288"/>
                    <a:pt x="0" y="410121"/>
                  </a:cubicBezTo>
                  <a:lnTo>
                    <a:pt x="0" y="45569"/>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47" tIns="19062" rIns="20547" bIns="19062"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Piirakka- tai </a:t>
              </a:r>
              <a:r>
                <a:rPr lang="fi-FI" sz="900" dirty="0">
                  <a:solidFill>
                    <a:srgbClr val="FFFFFF"/>
                  </a:solidFill>
                  <a:latin typeface="+mj-lt"/>
                </a:rPr>
                <a:t>donitsi</a:t>
              </a:r>
              <a:r>
                <a:rPr lang="fi-FI" sz="900" b="0" kern="1200" noProof="0" dirty="0">
                  <a:solidFill>
                    <a:srgbClr val="FFFFFF"/>
                  </a:solidFill>
                  <a:latin typeface="+mj-lt"/>
                </a:rPr>
                <a:t>kuvio</a:t>
              </a:r>
            </a:p>
          </p:txBody>
        </p:sp>
        <p:sp>
          <p:nvSpPr>
            <p:cNvPr id="42" name="Puolivapaa piirto 41"/>
            <p:cNvSpPr/>
            <p:nvPr/>
          </p:nvSpPr>
          <p:spPr>
            <a:xfrm rot="8014">
              <a:off x="5978825" y="3103841"/>
              <a:ext cx="363905" cy="17846"/>
            </a:xfrm>
            <a:custGeom>
              <a:avLst/>
              <a:gdLst>
                <a:gd name="connsiteX0" fmla="*/ 0 w 363905"/>
                <a:gd name="connsiteY0" fmla="*/ 8923 h 17846"/>
                <a:gd name="connsiteX1" fmla="*/ 363905 w 363905"/>
                <a:gd name="connsiteY1" fmla="*/ 8923 h 17846"/>
              </a:gdLst>
              <a:ahLst/>
              <a:cxnLst>
                <a:cxn ang="0">
                  <a:pos x="connsiteX0" y="connsiteY0"/>
                </a:cxn>
                <a:cxn ang="0">
                  <a:pos x="connsiteX1" y="connsiteY1"/>
                </a:cxn>
              </a:cxnLst>
              <a:rect l="l" t="t" r="r" b="b"/>
              <a:pathLst>
                <a:path w="363905" h="17846">
                  <a:moveTo>
                    <a:pt x="0" y="8923"/>
                  </a:moveTo>
                  <a:lnTo>
                    <a:pt x="363905"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5" rIns="185554" bIns="-175"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43" name="Puolivapaa piirto 42"/>
            <p:cNvSpPr/>
            <p:nvPr/>
          </p:nvSpPr>
          <p:spPr>
            <a:xfrm>
              <a:off x="6299962" y="2885748"/>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3 tai enemmän</a:t>
              </a:r>
            </a:p>
          </p:txBody>
        </p:sp>
        <p:sp>
          <p:nvSpPr>
            <p:cNvPr id="44" name="Puolivapaa piirto 43"/>
            <p:cNvSpPr/>
            <p:nvPr/>
          </p:nvSpPr>
          <p:spPr>
            <a:xfrm>
              <a:off x="7209715" y="3104265"/>
              <a:ext cx="445719" cy="17846"/>
            </a:xfrm>
            <a:custGeom>
              <a:avLst/>
              <a:gdLst>
                <a:gd name="connsiteX0" fmla="*/ 0 w 445719"/>
                <a:gd name="connsiteY0" fmla="*/ 8923 h 17846"/>
                <a:gd name="connsiteX1" fmla="*/ 445719 w 445719"/>
                <a:gd name="connsiteY1" fmla="*/ 8923 h 17846"/>
              </a:gdLst>
              <a:ahLst/>
              <a:cxnLst>
                <a:cxn ang="0">
                  <a:pos x="connsiteX0" y="connsiteY0"/>
                </a:cxn>
                <a:cxn ang="0">
                  <a:pos x="connsiteX1" y="connsiteY1"/>
                </a:cxn>
              </a:cxnLst>
              <a:rect l="l" t="t" r="r" b="b"/>
              <a:pathLst>
                <a:path w="445719" h="17846">
                  <a:moveTo>
                    <a:pt x="0" y="8923"/>
                  </a:moveTo>
                  <a:lnTo>
                    <a:pt x="445719"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4417" tIns="-2220" rIns="224417" bIns="-2219"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45" name="Puolivapaa piirto 44"/>
            <p:cNvSpPr/>
            <p:nvPr/>
          </p:nvSpPr>
          <p:spPr>
            <a:xfrm>
              <a:off x="7655442" y="2885748"/>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Prosentti-pylväskuvio (vaaka)</a:t>
              </a:r>
            </a:p>
          </p:txBody>
        </p:sp>
        <p:sp>
          <p:nvSpPr>
            <p:cNvPr id="46" name="Puolivapaa piirto 45"/>
            <p:cNvSpPr/>
            <p:nvPr/>
          </p:nvSpPr>
          <p:spPr>
            <a:xfrm rot="3496411">
              <a:off x="2988491" y="3725411"/>
              <a:ext cx="692011" cy="17846"/>
            </a:xfrm>
            <a:custGeom>
              <a:avLst/>
              <a:gdLst>
                <a:gd name="connsiteX0" fmla="*/ 0 w 692011"/>
                <a:gd name="connsiteY0" fmla="*/ 8923 h 17846"/>
                <a:gd name="connsiteX1" fmla="*/ 692011 w 692011"/>
                <a:gd name="connsiteY1" fmla="*/ 8923 h 17846"/>
              </a:gdLst>
              <a:ahLst/>
              <a:cxnLst>
                <a:cxn ang="0">
                  <a:pos x="connsiteX0" y="connsiteY0"/>
                </a:cxn>
                <a:cxn ang="0">
                  <a:pos x="connsiteX1" y="connsiteY1"/>
                </a:cxn>
              </a:cxnLst>
              <a:rect l="l" t="t" r="r" b="b"/>
              <a:pathLst>
                <a:path w="692011" h="17846">
                  <a:moveTo>
                    <a:pt x="0" y="8923"/>
                  </a:moveTo>
                  <a:lnTo>
                    <a:pt x="692011"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341405" tIns="-8377" rIns="341406" bIns="-8377" numCol="1" spcCol="1270" anchor="ctr" anchorCtr="0">
              <a:noAutofit/>
            </a:bodyPr>
            <a:lstStyle/>
            <a:p>
              <a:pPr lvl="0" algn="l" defTabSz="400050">
                <a:lnSpc>
                  <a:spcPct val="90000"/>
                </a:lnSpc>
                <a:spcBef>
                  <a:spcPct val="0"/>
                </a:spcBef>
                <a:spcAft>
                  <a:spcPct val="35000"/>
                </a:spcAft>
              </a:pPr>
              <a:endParaRPr lang="en-US" sz="900" b="1" kern="1200" noProof="0">
                <a:latin typeface="+mj-lt"/>
              </a:endParaRPr>
            </a:p>
          </p:txBody>
        </p:sp>
        <p:sp>
          <p:nvSpPr>
            <p:cNvPr id="47" name="Puolivapaa piirto 46"/>
            <p:cNvSpPr/>
            <p:nvPr/>
          </p:nvSpPr>
          <p:spPr>
            <a:xfrm>
              <a:off x="3516448" y="3801195"/>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chemeClr val="bg1"/>
                  </a:solidFill>
                  <a:latin typeface="+mj-lt"/>
                </a:rPr>
                <a:t>Ei</a:t>
              </a:r>
            </a:p>
          </p:txBody>
        </p:sp>
        <p:sp>
          <p:nvSpPr>
            <p:cNvPr id="48" name="Puolivapaa piirto 47"/>
            <p:cNvSpPr/>
            <p:nvPr/>
          </p:nvSpPr>
          <p:spPr>
            <a:xfrm>
              <a:off x="4426209" y="4019712"/>
              <a:ext cx="363904" cy="17846"/>
            </a:xfrm>
            <a:custGeom>
              <a:avLst/>
              <a:gdLst>
                <a:gd name="connsiteX0" fmla="*/ 0 w 363904"/>
                <a:gd name="connsiteY0" fmla="*/ 8923 h 17846"/>
                <a:gd name="connsiteX1" fmla="*/ 363904 w 363904"/>
                <a:gd name="connsiteY1" fmla="*/ 8923 h 17846"/>
              </a:gdLst>
              <a:ahLst/>
              <a:cxnLst>
                <a:cxn ang="0">
                  <a:pos x="connsiteX0" y="connsiteY0"/>
                </a:cxn>
                <a:cxn ang="0">
                  <a:pos x="connsiteX1" y="connsiteY1"/>
                </a:cxn>
              </a:cxnLst>
              <a:rect l="l" t="t" r="r" b="b"/>
              <a:pathLst>
                <a:path w="363904" h="17846">
                  <a:moveTo>
                    <a:pt x="0" y="8923"/>
                  </a:moveTo>
                  <a:lnTo>
                    <a:pt x="363904"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85555" tIns="-174" rIns="185554" bIns="-175"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49" name="Puolivapaa piirto 48"/>
            <p:cNvSpPr/>
            <p:nvPr/>
          </p:nvSpPr>
          <p:spPr>
            <a:xfrm>
              <a:off x="4790114" y="3801195"/>
              <a:ext cx="1281379" cy="454880"/>
            </a:xfrm>
            <a:custGeom>
              <a:avLst/>
              <a:gdLst>
                <a:gd name="connsiteX0" fmla="*/ 0 w 1281379"/>
                <a:gd name="connsiteY0" fmla="*/ 45488 h 454880"/>
                <a:gd name="connsiteX1" fmla="*/ 45488 w 1281379"/>
                <a:gd name="connsiteY1" fmla="*/ 0 h 454880"/>
                <a:gd name="connsiteX2" fmla="*/ 1235891 w 1281379"/>
                <a:gd name="connsiteY2" fmla="*/ 0 h 454880"/>
                <a:gd name="connsiteX3" fmla="*/ 1281379 w 1281379"/>
                <a:gd name="connsiteY3" fmla="*/ 45488 h 454880"/>
                <a:gd name="connsiteX4" fmla="*/ 1281379 w 1281379"/>
                <a:gd name="connsiteY4" fmla="*/ 409392 h 454880"/>
                <a:gd name="connsiteX5" fmla="*/ 1235891 w 1281379"/>
                <a:gd name="connsiteY5" fmla="*/ 454880 h 454880"/>
                <a:gd name="connsiteX6" fmla="*/ 45488 w 1281379"/>
                <a:gd name="connsiteY6" fmla="*/ 454880 h 454880"/>
                <a:gd name="connsiteX7" fmla="*/ 0 w 1281379"/>
                <a:gd name="connsiteY7" fmla="*/ 409392 h 454880"/>
                <a:gd name="connsiteX8" fmla="*/ 0 w 1281379"/>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1379" h="454880">
                  <a:moveTo>
                    <a:pt x="0" y="45488"/>
                  </a:moveTo>
                  <a:cubicBezTo>
                    <a:pt x="0" y="20366"/>
                    <a:pt x="20366" y="0"/>
                    <a:pt x="45488" y="0"/>
                  </a:cubicBezTo>
                  <a:lnTo>
                    <a:pt x="1235891" y="0"/>
                  </a:lnTo>
                  <a:cubicBezTo>
                    <a:pt x="1261013" y="0"/>
                    <a:pt x="1281379" y="20366"/>
                    <a:pt x="1281379" y="45488"/>
                  </a:cubicBezTo>
                  <a:lnTo>
                    <a:pt x="1281379" y="409392"/>
                  </a:lnTo>
                  <a:cubicBezTo>
                    <a:pt x="1281379" y="434514"/>
                    <a:pt x="1261013" y="454880"/>
                    <a:pt x="1235891" y="454880"/>
                  </a:cubicBezTo>
                  <a:lnTo>
                    <a:pt x="45488" y="454880"/>
                  </a:lnTo>
                  <a:cubicBezTo>
                    <a:pt x="20366" y="454880"/>
                    <a:pt x="0" y="434514"/>
                    <a:pt x="0" y="409392"/>
                  </a:cubicBezTo>
                  <a:lnTo>
                    <a:pt x="0" y="45488"/>
                  </a:lnTo>
                  <a:close/>
                </a:path>
              </a:pathLst>
            </a:custGeom>
            <a:ln>
              <a:noFill/>
              <a:prstDash val="dash"/>
            </a:ln>
          </p:spPr>
          <p:style>
            <a:lnRef idx="2">
              <a:scrgbClr r="0" g="0" b="0"/>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latin typeface="+mj-lt"/>
                </a:rPr>
                <a:t>Montako osaa jakaumassa?</a:t>
              </a:r>
            </a:p>
          </p:txBody>
        </p:sp>
        <p:sp>
          <p:nvSpPr>
            <p:cNvPr id="50" name="Puolivapaa piirto 49"/>
            <p:cNvSpPr/>
            <p:nvPr/>
          </p:nvSpPr>
          <p:spPr>
            <a:xfrm rot="19150479">
              <a:off x="6024710" y="3894001"/>
              <a:ext cx="384580" cy="17846"/>
            </a:xfrm>
            <a:custGeom>
              <a:avLst/>
              <a:gdLst>
                <a:gd name="connsiteX0" fmla="*/ 0 w 384580"/>
                <a:gd name="connsiteY0" fmla="*/ 8923 h 17846"/>
                <a:gd name="connsiteX1" fmla="*/ 384580 w 384580"/>
                <a:gd name="connsiteY1" fmla="*/ 8923 h 17846"/>
              </a:gdLst>
              <a:ahLst/>
              <a:cxnLst>
                <a:cxn ang="0">
                  <a:pos x="connsiteX0" y="connsiteY0"/>
                </a:cxn>
                <a:cxn ang="0">
                  <a:pos x="connsiteX1" y="connsiteY1"/>
                </a:cxn>
              </a:cxnLst>
              <a:rect l="l" t="t" r="r" b="b"/>
              <a:pathLst>
                <a:path w="384580" h="17846">
                  <a:moveTo>
                    <a:pt x="0" y="8923"/>
                  </a:moveTo>
                  <a:lnTo>
                    <a:pt x="384580"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5375" tIns="-691" rIns="195375" bIns="-693"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51" name="Puolivapaa piirto 50"/>
            <p:cNvSpPr/>
            <p:nvPr/>
          </p:nvSpPr>
          <p:spPr>
            <a:xfrm>
              <a:off x="6299962" y="3549774"/>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2–6</a:t>
              </a:r>
            </a:p>
          </p:txBody>
        </p:sp>
        <p:sp>
          <p:nvSpPr>
            <p:cNvPr id="52" name="Puolivapaa piirto 51"/>
            <p:cNvSpPr/>
            <p:nvPr/>
          </p:nvSpPr>
          <p:spPr>
            <a:xfrm rot="20527197">
              <a:off x="7201371" y="3697833"/>
              <a:ext cx="458961" cy="17846"/>
            </a:xfrm>
            <a:custGeom>
              <a:avLst/>
              <a:gdLst>
                <a:gd name="connsiteX0" fmla="*/ 0 w 458961"/>
                <a:gd name="connsiteY0" fmla="*/ 8923 h 17846"/>
                <a:gd name="connsiteX1" fmla="*/ 458961 w 458961"/>
                <a:gd name="connsiteY1" fmla="*/ 8923 h 17846"/>
              </a:gdLst>
              <a:ahLst/>
              <a:cxnLst>
                <a:cxn ang="0">
                  <a:pos x="connsiteX0" y="connsiteY0"/>
                </a:cxn>
                <a:cxn ang="0">
                  <a:pos x="connsiteX1" y="connsiteY1"/>
                </a:cxn>
              </a:cxnLst>
              <a:rect l="l" t="t" r="r" b="b"/>
              <a:pathLst>
                <a:path w="458961" h="17846">
                  <a:moveTo>
                    <a:pt x="0" y="8923"/>
                  </a:moveTo>
                  <a:lnTo>
                    <a:pt x="458961"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30706" tIns="-2551" rIns="230706" bIns="-2552"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53" name="Puolivapaa piirto 52"/>
            <p:cNvSpPr/>
            <p:nvPr/>
          </p:nvSpPr>
          <p:spPr>
            <a:xfrm>
              <a:off x="7655442" y="3408861"/>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Piirakka- tai donitsikuvio</a:t>
              </a:r>
            </a:p>
          </p:txBody>
        </p:sp>
        <p:sp>
          <p:nvSpPr>
            <p:cNvPr id="54" name="Puolivapaa piirto 53"/>
            <p:cNvSpPr/>
            <p:nvPr/>
          </p:nvSpPr>
          <p:spPr>
            <a:xfrm rot="2524261">
              <a:off x="6020983" y="4151054"/>
              <a:ext cx="392036" cy="17846"/>
            </a:xfrm>
            <a:custGeom>
              <a:avLst/>
              <a:gdLst>
                <a:gd name="connsiteX0" fmla="*/ 0 w 392036"/>
                <a:gd name="connsiteY0" fmla="*/ 8923 h 17846"/>
                <a:gd name="connsiteX1" fmla="*/ 392036 w 392036"/>
                <a:gd name="connsiteY1" fmla="*/ 8923 h 17846"/>
              </a:gdLst>
              <a:ahLst/>
              <a:cxnLst>
                <a:cxn ang="0">
                  <a:pos x="connsiteX0" y="connsiteY0"/>
                </a:cxn>
                <a:cxn ang="0">
                  <a:pos x="connsiteX1" y="connsiteY1"/>
                </a:cxn>
              </a:cxnLst>
              <a:rect l="l" t="t" r="r" b="b"/>
              <a:pathLst>
                <a:path w="392036" h="17846">
                  <a:moveTo>
                    <a:pt x="0" y="8923"/>
                  </a:moveTo>
                  <a:lnTo>
                    <a:pt x="392036" y="8923"/>
                  </a:lnTo>
                </a:path>
              </a:pathLst>
            </a:custGeom>
            <a:noFill/>
            <a:ln w="6350">
              <a:solidFill>
                <a:schemeClr val="accent1"/>
              </a:solidFill>
              <a:prstDash val="dash"/>
              <a:tailEnd type="non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198917" tIns="-877" rIns="198917" bIns="-879"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55" name="Puolivapaa piirto 54"/>
            <p:cNvSpPr/>
            <p:nvPr/>
          </p:nvSpPr>
          <p:spPr>
            <a:xfrm>
              <a:off x="6299962" y="4063879"/>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chemeClr val="accent3"/>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Enemmän </a:t>
              </a:r>
              <a:br>
                <a:rPr lang="fi-FI" sz="900" b="0" kern="1200" noProof="0" dirty="0">
                  <a:solidFill>
                    <a:srgbClr val="FFFFFF"/>
                  </a:solidFill>
                  <a:latin typeface="+mj-lt"/>
                </a:rPr>
              </a:br>
              <a:r>
                <a:rPr lang="fi-FI" sz="900" b="0" kern="1200" noProof="0" dirty="0">
                  <a:solidFill>
                    <a:srgbClr val="FFFFFF"/>
                  </a:solidFill>
                  <a:latin typeface="+mj-lt"/>
                </a:rPr>
                <a:t>kuin 6</a:t>
              </a:r>
            </a:p>
          </p:txBody>
        </p:sp>
        <p:sp>
          <p:nvSpPr>
            <p:cNvPr id="56" name="Puolivapaa piirto 55"/>
            <p:cNvSpPr/>
            <p:nvPr/>
          </p:nvSpPr>
          <p:spPr>
            <a:xfrm rot="20591782">
              <a:off x="7202713" y="4216442"/>
              <a:ext cx="456276" cy="17846"/>
            </a:xfrm>
            <a:custGeom>
              <a:avLst/>
              <a:gdLst>
                <a:gd name="connsiteX0" fmla="*/ 0 w 456276"/>
                <a:gd name="connsiteY0" fmla="*/ 8923 h 17846"/>
                <a:gd name="connsiteX1" fmla="*/ 456276 w 456276"/>
                <a:gd name="connsiteY1" fmla="*/ 8923 h 17846"/>
              </a:gdLst>
              <a:ahLst/>
              <a:cxnLst>
                <a:cxn ang="0">
                  <a:pos x="connsiteX0" y="connsiteY0"/>
                </a:cxn>
                <a:cxn ang="0">
                  <a:pos x="connsiteX1" y="connsiteY1"/>
                </a:cxn>
              </a:cxnLst>
              <a:rect l="l" t="t" r="r" b="b"/>
              <a:pathLst>
                <a:path w="456276" h="17846">
                  <a:moveTo>
                    <a:pt x="0" y="8923"/>
                  </a:moveTo>
                  <a:lnTo>
                    <a:pt x="456276"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29431" tIns="-2483" rIns="229431" bIns="-2485"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57" name="Puolivapaa piirto 56"/>
            <p:cNvSpPr/>
            <p:nvPr/>
          </p:nvSpPr>
          <p:spPr>
            <a:xfrm>
              <a:off x="7655442" y="3931973"/>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Ositettu piirakkakuvio</a:t>
              </a:r>
            </a:p>
          </p:txBody>
        </p:sp>
        <p:sp>
          <p:nvSpPr>
            <p:cNvPr id="58" name="Puolivapaa piirto 57"/>
            <p:cNvSpPr/>
            <p:nvPr/>
          </p:nvSpPr>
          <p:spPr>
            <a:xfrm rot="2510915">
              <a:off x="7137666" y="4477999"/>
              <a:ext cx="586371" cy="17846"/>
            </a:xfrm>
            <a:custGeom>
              <a:avLst/>
              <a:gdLst>
                <a:gd name="connsiteX0" fmla="*/ 0 w 586371"/>
                <a:gd name="connsiteY0" fmla="*/ 8923 h 17846"/>
                <a:gd name="connsiteX1" fmla="*/ 586371 w 586371"/>
                <a:gd name="connsiteY1" fmla="*/ 8923 h 17846"/>
              </a:gdLst>
              <a:ahLst/>
              <a:cxnLst>
                <a:cxn ang="0">
                  <a:pos x="connsiteX0" y="connsiteY0"/>
                </a:cxn>
                <a:cxn ang="0">
                  <a:pos x="connsiteX1" y="connsiteY1"/>
                </a:cxn>
              </a:cxnLst>
              <a:rect l="l" t="t" r="r" b="b"/>
              <a:pathLst>
                <a:path w="586371" h="17846">
                  <a:moveTo>
                    <a:pt x="0" y="8923"/>
                  </a:moveTo>
                  <a:lnTo>
                    <a:pt x="586371" y="8923"/>
                  </a:lnTo>
                </a:path>
              </a:pathLst>
            </a:custGeom>
            <a:noFill/>
            <a:ln w="6350">
              <a:solidFill>
                <a:schemeClr val="accent1"/>
              </a:solidFill>
              <a:prstDash val="dash"/>
              <a:tailEnd type="triangle" w="lg" len="lg"/>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spcFirstLastPara="0" vert="horz" wrap="square" lIns="291225" tIns="-5737" rIns="291227" bIns="-5736" numCol="1" spcCol="1270" anchor="ctr" anchorCtr="0">
              <a:noAutofit/>
            </a:bodyPr>
            <a:lstStyle/>
            <a:p>
              <a:pPr lvl="0" algn="ctr" defTabSz="400050">
                <a:lnSpc>
                  <a:spcPct val="90000"/>
                </a:lnSpc>
                <a:spcBef>
                  <a:spcPct val="0"/>
                </a:spcBef>
                <a:spcAft>
                  <a:spcPct val="35000"/>
                </a:spcAft>
              </a:pPr>
              <a:endParaRPr lang="en-US" sz="900" kern="1200">
                <a:latin typeface="+mj-lt"/>
              </a:endParaRPr>
            </a:p>
          </p:txBody>
        </p:sp>
        <p:sp>
          <p:nvSpPr>
            <p:cNvPr id="59" name="Puolivapaa piirto 58"/>
            <p:cNvSpPr/>
            <p:nvPr/>
          </p:nvSpPr>
          <p:spPr>
            <a:xfrm>
              <a:off x="7655442" y="4455086"/>
              <a:ext cx="909760" cy="454880"/>
            </a:xfrm>
            <a:custGeom>
              <a:avLst/>
              <a:gdLst>
                <a:gd name="connsiteX0" fmla="*/ 0 w 909760"/>
                <a:gd name="connsiteY0" fmla="*/ 45488 h 454880"/>
                <a:gd name="connsiteX1" fmla="*/ 45488 w 909760"/>
                <a:gd name="connsiteY1" fmla="*/ 0 h 454880"/>
                <a:gd name="connsiteX2" fmla="*/ 864272 w 909760"/>
                <a:gd name="connsiteY2" fmla="*/ 0 h 454880"/>
                <a:gd name="connsiteX3" fmla="*/ 909760 w 909760"/>
                <a:gd name="connsiteY3" fmla="*/ 45488 h 454880"/>
                <a:gd name="connsiteX4" fmla="*/ 909760 w 909760"/>
                <a:gd name="connsiteY4" fmla="*/ 409392 h 454880"/>
                <a:gd name="connsiteX5" fmla="*/ 864272 w 909760"/>
                <a:gd name="connsiteY5" fmla="*/ 454880 h 454880"/>
                <a:gd name="connsiteX6" fmla="*/ 45488 w 909760"/>
                <a:gd name="connsiteY6" fmla="*/ 454880 h 454880"/>
                <a:gd name="connsiteX7" fmla="*/ 0 w 909760"/>
                <a:gd name="connsiteY7" fmla="*/ 409392 h 454880"/>
                <a:gd name="connsiteX8" fmla="*/ 0 w 909760"/>
                <a:gd name="connsiteY8" fmla="*/ 45488 h 454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760" h="454880">
                  <a:moveTo>
                    <a:pt x="0" y="45488"/>
                  </a:moveTo>
                  <a:cubicBezTo>
                    <a:pt x="0" y="20366"/>
                    <a:pt x="20366" y="0"/>
                    <a:pt x="45488" y="0"/>
                  </a:cubicBezTo>
                  <a:lnTo>
                    <a:pt x="864272" y="0"/>
                  </a:lnTo>
                  <a:cubicBezTo>
                    <a:pt x="889394" y="0"/>
                    <a:pt x="909760" y="20366"/>
                    <a:pt x="909760" y="45488"/>
                  </a:cubicBezTo>
                  <a:lnTo>
                    <a:pt x="909760" y="409392"/>
                  </a:lnTo>
                  <a:cubicBezTo>
                    <a:pt x="909760" y="434514"/>
                    <a:pt x="889394" y="454880"/>
                    <a:pt x="864272" y="454880"/>
                  </a:cubicBezTo>
                  <a:lnTo>
                    <a:pt x="45488" y="454880"/>
                  </a:lnTo>
                  <a:cubicBezTo>
                    <a:pt x="20366" y="454880"/>
                    <a:pt x="0" y="434514"/>
                    <a:pt x="0" y="409392"/>
                  </a:cubicBezTo>
                  <a:lnTo>
                    <a:pt x="0" y="45488"/>
                  </a:lnTo>
                  <a:close/>
                </a:path>
              </a:pathLst>
            </a:custGeom>
            <a:solidFill>
              <a:srgbClr val="22A055"/>
            </a:solidFill>
            <a:ln>
              <a:noFill/>
              <a:prstDash val="dash"/>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85323" tIns="19038" rIns="20523" bIns="19038" numCol="1" spcCol="1270" anchor="ctr" anchorCtr="0">
              <a:noAutofit/>
            </a:bodyPr>
            <a:lstStyle/>
            <a:p>
              <a:pPr lvl="0" algn="l" defTabSz="400050">
                <a:lnSpc>
                  <a:spcPct val="90000"/>
                </a:lnSpc>
                <a:spcBef>
                  <a:spcPct val="0"/>
                </a:spcBef>
                <a:spcAft>
                  <a:spcPct val="35000"/>
                </a:spcAft>
              </a:pPr>
              <a:r>
                <a:rPr lang="fi-FI" sz="900" b="0" kern="1200" noProof="0" dirty="0">
                  <a:solidFill>
                    <a:srgbClr val="FFFFFF"/>
                  </a:solidFill>
                  <a:latin typeface="+mj-lt"/>
                </a:rPr>
                <a:t>Prosentti-pylväskuvio (vaaka)</a:t>
              </a:r>
            </a:p>
          </p:txBody>
        </p:sp>
      </p:grpSp>
    </p:spTree>
    <p:extLst>
      <p:ext uri="{BB962C8B-B14F-4D97-AF65-F5344CB8AC3E}">
        <p14:creationId xmlns:p14="http://schemas.microsoft.com/office/powerpoint/2010/main" val="3540661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258C4038-56C8-1548-89CB-0AD659482727}"/>
              </a:ext>
            </a:extLst>
          </p:cNvPr>
          <p:cNvGraphicFramePr/>
          <p:nvPr>
            <p:extLst>
              <p:ext uri="{D42A27DB-BD31-4B8C-83A1-F6EECF244321}">
                <p14:modId xmlns:p14="http://schemas.microsoft.com/office/powerpoint/2010/main" val="20472250"/>
              </p:ext>
            </p:extLst>
          </p:nvPr>
        </p:nvGraphicFramePr>
        <p:xfrm>
          <a:off x="251520" y="627534"/>
          <a:ext cx="8640960"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2"/>
          <p:cNvSpPr>
            <a:spLocks noGrp="1"/>
          </p:cNvSpPr>
          <p:nvPr>
            <p:ph type="title"/>
          </p:nvPr>
        </p:nvSpPr>
        <p:spPr>
          <a:xfrm>
            <a:off x="432785" y="235340"/>
            <a:ext cx="7739615" cy="680226"/>
          </a:xfrm>
        </p:spPr>
        <p:txBody>
          <a:bodyPr/>
          <a:lstStyle/>
          <a:p>
            <a:r>
              <a:rPr lang="fi-FI" sz="2400"/>
              <a:t>Kuviotyypin valinta: luokkien määrällinen vertailu</a:t>
            </a:r>
            <a:endParaRPr lang="fi-FI" sz="2400" dirty="0"/>
          </a:p>
        </p:txBody>
      </p:sp>
      <p:sp>
        <p:nvSpPr>
          <p:cNvPr id="6" name="TextBox 5"/>
          <p:cNvSpPr txBox="1"/>
          <p:nvPr/>
        </p:nvSpPr>
        <p:spPr>
          <a:xfrm>
            <a:off x="7740352" y="2427734"/>
            <a:ext cx="1403648" cy="1323439"/>
          </a:xfrm>
          <a:prstGeom prst="rect">
            <a:avLst/>
          </a:prstGeom>
          <a:noFill/>
        </p:spPr>
        <p:txBody>
          <a:bodyPr wrap="square" rtlCol="0">
            <a:spAutoFit/>
          </a:bodyPr>
          <a:lstStyle/>
          <a:p>
            <a:pPr lvl="0"/>
            <a:r>
              <a:rPr lang="fi-FI" sz="800" dirty="0"/>
              <a:t>Tähän sopii esim. yksikkösymbolikuvio, jossa jokaista yksikköä kohden on väritetty muotoelementti tai piktogrammi. Tätä ei valitettavasti pysty toteuttamaan Excelillä, koska kuvio vaatii jonkun verran manuaalista kuvitusta ja/tai asettelua.</a:t>
            </a:r>
            <a:endParaRPr lang="en-US" sz="800" dirty="0"/>
          </a:p>
        </p:txBody>
      </p:sp>
    </p:spTree>
    <p:extLst>
      <p:ext uri="{BB962C8B-B14F-4D97-AF65-F5344CB8AC3E}">
        <p14:creationId xmlns:p14="http://schemas.microsoft.com/office/powerpoint/2010/main" val="788078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lstStyle/>
          <a:p>
            <a:r>
              <a:rPr lang="fi-FI"/>
              <a:t>Pystypylväskuviota käytetään </a:t>
            </a:r>
            <a:r>
              <a:rPr lang="fi-FI" b="1"/>
              <a:t>aikasarjojen</a:t>
            </a:r>
            <a:r>
              <a:rPr lang="fi-FI"/>
              <a:t> kuvaamiseen. </a:t>
            </a:r>
            <a:r>
              <a:rPr lang="fi-FI" b="1"/>
              <a:t>Kaikissa muissa tapauksissa </a:t>
            </a:r>
            <a:r>
              <a:rPr lang="fi-FI"/>
              <a:t>pylväskuvioista käytetään vaakapylväskuviota.</a:t>
            </a:r>
          </a:p>
          <a:p>
            <a:pPr marL="0" indent="0">
              <a:buNone/>
            </a:pPr>
            <a:endParaRPr lang="fi-FI" dirty="0"/>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Vaaka- vai pystypylväskuvio?</a:t>
            </a:r>
          </a:p>
        </p:txBody>
      </p:sp>
      <p:graphicFrame>
        <p:nvGraphicFramePr>
          <p:cNvPr id="5" name="Chart 4">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487049117"/>
              </p:ext>
            </p:extLst>
          </p:nvPr>
        </p:nvGraphicFramePr>
        <p:xfrm>
          <a:off x="683568" y="2787774"/>
          <a:ext cx="3816424" cy="17896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00000000-0008-0000-0200-000004000000}"/>
              </a:ext>
            </a:extLst>
          </p:cNvPr>
          <p:cNvGraphicFramePr>
            <a:graphicFrameLocks/>
          </p:cNvGraphicFramePr>
          <p:nvPr>
            <p:extLst>
              <p:ext uri="{D42A27DB-BD31-4B8C-83A1-F6EECF244321}">
                <p14:modId xmlns:p14="http://schemas.microsoft.com/office/powerpoint/2010/main" val="4112648242"/>
              </p:ext>
            </p:extLst>
          </p:nvPr>
        </p:nvGraphicFramePr>
        <p:xfrm>
          <a:off x="4644008" y="2283718"/>
          <a:ext cx="4176464" cy="23042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057395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32785" y="1410997"/>
            <a:ext cx="7955639" cy="3393001"/>
          </a:xfrm>
        </p:spPr>
        <p:txBody>
          <a:bodyPr/>
          <a:lstStyle/>
          <a:p>
            <a:r>
              <a:rPr lang="fi-FI" dirty="0"/>
              <a:t>Pylväskuviota käytetään kun halutaan korostaa </a:t>
            </a:r>
            <a:r>
              <a:rPr lang="fi-FI" b="1" dirty="0"/>
              <a:t>yksittäisten arvojen </a:t>
            </a:r>
            <a:r>
              <a:rPr lang="fi-FI" dirty="0"/>
              <a:t>vertailua. Viivakuviota käytetään kun halutaan korostaa </a:t>
            </a:r>
            <a:r>
              <a:rPr lang="fi-FI" b="1" dirty="0"/>
              <a:t>trendiä tai muutosnopeutta</a:t>
            </a:r>
            <a:r>
              <a:rPr lang="fi-FI" dirty="0"/>
              <a:t> tai </a:t>
            </a:r>
            <a:r>
              <a:rPr lang="fi-FI" b="1" dirty="0"/>
              <a:t>asteikko on tarpeen katkaista</a:t>
            </a:r>
            <a:r>
              <a:rPr lang="fi-FI" dirty="0"/>
              <a:t>.</a:t>
            </a:r>
          </a:p>
          <a:p>
            <a:endParaRPr lang="fi-FI" dirty="0"/>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Pystypylväskuvio vai viivakuvio?</a:t>
            </a:r>
          </a:p>
        </p:txBody>
      </p:sp>
      <p:graphicFrame>
        <p:nvGraphicFramePr>
          <p:cNvPr id="5" name="Chart 4">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4078052039"/>
              </p:ext>
            </p:extLst>
          </p:nvPr>
        </p:nvGraphicFramePr>
        <p:xfrm>
          <a:off x="4932040" y="2787774"/>
          <a:ext cx="3024336" cy="208823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591052831"/>
              </p:ext>
            </p:extLst>
          </p:nvPr>
        </p:nvGraphicFramePr>
        <p:xfrm>
          <a:off x="683568" y="2787774"/>
          <a:ext cx="4176464" cy="178968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9264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32785" y="1419622"/>
            <a:ext cx="7739615" cy="3312368"/>
          </a:xfrm>
        </p:spPr>
        <p:txBody>
          <a:bodyPr/>
          <a:lstStyle/>
          <a:p>
            <a:r>
              <a:rPr lang="fi-FI" dirty="0"/>
              <a:t>Muita tietoja epävarmempi ennuste- ja arviotieto tulee erottaa muista tiedoista visuaalisesti. </a:t>
            </a:r>
          </a:p>
          <a:p>
            <a:pPr marL="0" indent="0">
              <a:buNone/>
            </a:pPr>
            <a:endParaRPr lang="fi-FI" dirty="0"/>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Ennusteiden ja arvioiden osoittaminen</a:t>
            </a:r>
          </a:p>
        </p:txBody>
      </p:sp>
      <p:grpSp>
        <p:nvGrpSpPr>
          <p:cNvPr id="4" name="Group 3"/>
          <p:cNvGrpSpPr/>
          <p:nvPr/>
        </p:nvGrpSpPr>
        <p:grpSpPr>
          <a:xfrm>
            <a:off x="5292080" y="2355726"/>
            <a:ext cx="3024336" cy="2565866"/>
            <a:chOff x="5292080" y="2355726"/>
            <a:chExt cx="3024336" cy="2565866"/>
          </a:xfrm>
        </p:grpSpPr>
        <p:graphicFrame>
          <p:nvGraphicFramePr>
            <p:cNvPr id="7" name="Chart 6">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15783938"/>
                </p:ext>
              </p:extLst>
            </p:nvPr>
          </p:nvGraphicFramePr>
          <p:xfrm>
            <a:off x="5292080" y="2355726"/>
            <a:ext cx="3024336" cy="2448272"/>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p:cNvSpPr txBox="1"/>
            <p:nvPr/>
          </p:nvSpPr>
          <p:spPr>
            <a:xfrm>
              <a:off x="7236296" y="4659982"/>
              <a:ext cx="792088" cy="261610"/>
            </a:xfrm>
            <a:prstGeom prst="rect">
              <a:avLst/>
            </a:prstGeom>
            <a:noFill/>
          </p:spPr>
          <p:txBody>
            <a:bodyPr wrap="square" rtlCol="0">
              <a:spAutoFit/>
            </a:bodyPr>
            <a:lstStyle/>
            <a:p>
              <a:r>
                <a:rPr lang="en-US" sz="1100" dirty="0">
                  <a:solidFill>
                    <a:srgbClr val="7F7F7F"/>
                  </a:solidFill>
                  <a:latin typeface="+mj-lt"/>
                  <a:cs typeface="Arial Narrow"/>
                </a:rPr>
                <a:t>arvio</a:t>
              </a:r>
            </a:p>
          </p:txBody>
        </p:sp>
      </p:grpSp>
      <p:graphicFrame>
        <p:nvGraphicFramePr>
          <p:cNvPr id="10" name="Chart 9">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203559174"/>
              </p:ext>
            </p:extLst>
          </p:nvPr>
        </p:nvGraphicFramePr>
        <p:xfrm>
          <a:off x="611560" y="2204516"/>
          <a:ext cx="4392488" cy="2311450"/>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4211960" y="4371950"/>
            <a:ext cx="792088" cy="261610"/>
          </a:xfrm>
          <a:prstGeom prst="rect">
            <a:avLst/>
          </a:prstGeom>
          <a:noFill/>
        </p:spPr>
        <p:txBody>
          <a:bodyPr wrap="square" rtlCol="0">
            <a:spAutoFit/>
          </a:bodyPr>
          <a:lstStyle/>
          <a:p>
            <a:r>
              <a:rPr lang="en-US" sz="1100" dirty="0" err="1">
                <a:solidFill>
                  <a:srgbClr val="7F7F7F"/>
                </a:solidFill>
                <a:latin typeface="+mj-lt"/>
                <a:cs typeface="Arial Narrow"/>
              </a:rPr>
              <a:t>ennuste</a:t>
            </a:r>
            <a:endParaRPr lang="en-US" sz="1100" dirty="0">
              <a:solidFill>
                <a:srgbClr val="7F7F7F"/>
              </a:solidFill>
              <a:latin typeface="+mj-lt"/>
              <a:cs typeface="Arial Narrow"/>
            </a:endParaRPr>
          </a:p>
        </p:txBody>
      </p:sp>
    </p:spTree>
    <p:extLst>
      <p:ext uri="{BB962C8B-B14F-4D97-AF65-F5344CB8AC3E}">
        <p14:creationId xmlns:p14="http://schemas.microsoft.com/office/powerpoint/2010/main" val="715653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a:t>Pylväskuvio</a:t>
            </a:r>
            <a:endParaRPr lang="fi-FI" dirty="0"/>
          </a:p>
        </p:txBody>
      </p:sp>
    </p:spTree>
    <p:extLst>
      <p:ext uri="{BB962C8B-B14F-4D97-AF65-F5344CB8AC3E}">
        <p14:creationId xmlns:p14="http://schemas.microsoft.com/office/powerpoint/2010/main" val="1117915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fi-FI" dirty="0"/>
              <a:t>Jos pylväskuvio sisältää </a:t>
            </a:r>
            <a:r>
              <a:rPr lang="fi-FI" b="1" dirty="0"/>
              <a:t>enemmän kuin 10 </a:t>
            </a:r>
            <a:r>
              <a:rPr lang="fi-FI" dirty="0"/>
              <a:t>pylvästä, harkitse esitystavan vaihtamista tai datan summaamista. </a:t>
            </a:r>
          </a:p>
          <a:p>
            <a:r>
              <a:rPr lang="fi-FI" dirty="0"/>
              <a:t>Jos pylväitä on </a:t>
            </a:r>
            <a:r>
              <a:rPr lang="fi-FI" b="1" dirty="0"/>
              <a:t>enemmän kuin 20</a:t>
            </a:r>
            <a:r>
              <a:rPr lang="fi-FI" dirty="0"/>
              <a:t>, </a:t>
            </a:r>
            <a:r>
              <a:rPr lang="fi-FI" u="sng" dirty="0"/>
              <a:t>vaihda</a:t>
            </a:r>
            <a:r>
              <a:rPr lang="fi-FI" dirty="0"/>
              <a:t> esitystapaa </a:t>
            </a:r>
            <a:br>
              <a:rPr lang="fi-FI" dirty="0"/>
            </a:br>
            <a:r>
              <a:rPr lang="fi-FI" dirty="0"/>
              <a:t>tai </a:t>
            </a:r>
            <a:r>
              <a:rPr lang="fi-FI" b="1" dirty="0"/>
              <a:t>summaa osa datapisteistä.</a:t>
            </a:r>
          </a:p>
          <a:p>
            <a:r>
              <a:rPr lang="fi-FI" dirty="0"/>
              <a:t>Eri kuvioille ei välttämättä tarvitse käyttää eri täyttöväriä, vaan kaikki kuviot voi tehdä myös samanvärisinä. Tällöin poikkeavat värit voi säästää korostuskäyttöön.</a:t>
            </a:r>
          </a:p>
          <a:p>
            <a:r>
              <a:rPr lang="fi-FI" dirty="0"/>
              <a:t>Pylväskuvioon voi </a:t>
            </a:r>
            <a:r>
              <a:rPr lang="fi-FI" b="1" dirty="0"/>
              <a:t>nimiöidä suoraan </a:t>
            </a:r>
            <a:r>
              <a:rPr lang="fi-FI" dirty="0"/>
              <a:t>pylväiden arvot, jolloin ei välttämättä tarvita asteikkoa eikä hilaviivoitusta. Ratkaisu on selkeä ja tilankäytöltään tehokas.</a:t>
            </a:r>
            <a:endParaRPr lang="fi-FI" b="1" dirty="0"/>
          </a:p>
          <a:p>
            <a:endParaRPr lang="fi-FI" b="1" dirty="0"/>
          </a:p>
        </p:txBody>
      </p:sp>
      <p:sp>
        <p:nvSpPr>
          <p:cNvPr id="3" name="Title 2"/>
          <p:cNvSpPr>
            <a:spLocks noGrp="1"/>
          </p:cNvSpPr>
          <p:nvPr>
            <p:ph type="title"/>
          </p:nvPr>
        </p:nvSpPr>
        <p:spPr/>
        <p:txBody>
          <a:bodyPr/>
          <a:lstStyle/>
          <a:p>
            <a:r>
              <a:rPr lang="fi-FI"/>
              <a:t>Pylväskuvion ohjeet</a:t>
            </a:r>
            <a:endParaRPr lang="fi-FI" dirty="0"/>
          </a:p>
        </p:txBody>
      </p:sp>
    </p:spTree>
    <p:extLst>
      <p:ext uri="{BB962C8B-B14F-4D97-AF65-F5344CB8AC3E}">
        <p14:creationId xmlns:p14="http://schemas.microsoft.com/office/powerpoint/2010/main" val="2183936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483518"/>
            <a:ext cx="7739615" cy="536210"/>
          </a:xfrm>
        </p:spPr>
        <p:txBody>
          <a:bodyPr/>
          <a:lstStyle/>
          <a:p>
            <a:r>
              <a:rPr lang="fi-FI" dirty="0"/>
              <a:t>Kuvion tekstit</a:t>
            </a:r>
          </a:p>
        </p:txBody>
      </p:sp>
      <p:graphicFrame>
        <p:nvGraphicFramePr>
          <p:cNvPr id="8" name="Chart 7">
            <a:extLst>
              <a:ext uri="{FF2B5EF4-FFF2-40B4-BE49-F238E27FC236}">
                <a16:creationId xmlns:a16="http://schemas.microsoft.com/office/drawing/2014/main" id="{E54694AC-CD5D-DD48-A42C-6B987D886C9B}"/>
              </a:ext>
            </a:extLst>
          </p:cNvPr>
          <p:cNvGraphicFramePr>
            <a:graphicFrameLocks/>
          </p:cNvGraphicFramePr>
          <p:nvPr>
            <p:extLst>
              <p:ext uri="{D42A27DB-BD31-4B8C-83A1-F6EECF244321}">
                <p14:modId xmlns:p14="http://schemas.microsoft.com/office/powerpoint/2010/main" val="2562234553"/>
              </p:ext>
            </p:extLst>
          </p:nvPr>
        </p:nvGraphicFramePr>
        <p:xfrm>
          <a:off x="2756469" y="1083083"/>
          <a:ext cx="3899165" cy="3647305"/>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ECD8B0DD-F8A5-9442-82ED-2F3C69F17B41}"/>
              </a:ext>
            </a:extLst>
          </p:cNvPr>
          <p:cNvSpPr txBox="1"/>
          <p:nvPr/>
        </p:nvSpPr>
        <p:spPr>
          <a:xfrm>
            <a:off x="4418488" y="4611638"/>
            <a:ext cx="2001050" cy="407804"/>
          </a:xfrm>
          <a:prstGeom prst="rect">
            <a:avLst/>
          </a:prstGeom>
          <a:noFill/>
        </p:spPr>
        <p:txBody>
          <a:bodyPr wrap="square" lIns="68580" tIns="34290" rIns="68580" bIns="34290" rtlCol="0">
            <a:spAutoFit/>
          </a:bodyPr>
          <a:lstStyle/>
          <a:p>
            <a:r>
              <a:rPr lang="fi-FI" sz="1100" b="1" dirty="0">
                <a:cs typeface="Arial Narrow"/>
              </a:rPr>
              <a:t>Lähde: </a:t>
            </a:r>
            <a:r>
              <a:rPr lang="fi-FI" sz="1100" dirty="0">
                <a:cs typeface="Arial Narrow"/>
              </a:rPr>
              <a:t>Tilastokeskus 2020</a:t>
            </a:r>
            <a:r>
              <a:rPr lang="mr-IN" sz="1100" dirty="0">
                <a:cs typeface="Arial Narrow"/>
              </a:rPr>
              <a:t>…</a:t>
            </a:r>
            <a:r>
              <a:rPr lang="fi-FI" sz="1100" dirty="0">
                <a:cs typeface="Arial Narrow"/>
              </a:rPr>
              <a:t>.</a:t>
            </a:r>
          </a:p>
        </p:txBody>
      </p:sp>
      <p:sp>
        <p:nvSpPr>
          <p:cNvPr id="10" name="TextBox 9">
            <a:extLst>
              <a:ext uri="{FF2B5EF4-FFF2-40B4-BE49-F238E27FC236}">
                <a16:creationId xmlns:a16="http://schemas.microsoft.com/office/drawing/2014/main" id="{0223DF97-D83C-F74B-B0CA-FC4C40E2D127}"/>
              </a:ext>
            </a:extLst>
          </p:cNvPr>
          <p:cNvSpPr txBox="1"/>
          <p:nvPr/>
        </p:nvSpPr>
        <p:spPr>
          <a:xfrm>
            <a:off x="251222" y="1226992"/>
            <a:ext cx="2505246" cy="1915909"/>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Jos kuviolla on otsikko, on suositeltavaa käyttää </a:t>
            </a:r>
            <a:r>
              <a:rPr lang="fi-FI" sz="1200" b="1" dirty="0">
                <a:latin typeface="Arial" panose="020B0604020202020204" pitchFamily="34" charset="0"/>
                <a:cs typeface="Arial" panose="020B0604020202020204" pitchFamily="34" charset="0"/>
              </a:rPr>
              <a:t>pääotsikkoa</a:t>
            </a:r>
            <a:r>
              <a:rPr lang="fi-FI" sz="1200" dirty="0">
                <a:latin typeface="Arial" panose="020B0604020202020204" pitchFamily="34" charset="0"/>
                <a:cs typeface="Arial" panose="020B0604020202020204" pitchFamily="34" charset="0"/>
              </a:rPr>
              <a:t>, joka tiivistää kuvion keskeisen havainnon ja </a:t>
            </a:r>
            <a:r>
              <a:rPr lang="fi-FI" sz="1200" b="1" dirty="0">
                <a:latin typeface="Arial" panose="020B0604020202020204" pitchFamily="34" charset="0"/>
                <a:cs typeface="Arial" panose="020B0604020202020204" pitchFamily="34" charset="0"/>
              </a:rPr>
              <a:t>kuvailevaa alaotsikkoa</a:t>
            </a:r>
            <a:r>
              <a:rPr lang="fi-FI" sz="1200" dirty="0">
                <a:latin typeface="Arial" panose="020B0604020202020204" pitchFamily="34" charset="0"/>
                <a:cs typeface="Arial" panose="020B0604020202020204" pitchFamily="34" charset="0"/>
              </a:rPr>
              <a:t>, joka kertoo yksityiskohtaisesti, mistä datasetissä on kyse, tai esim. mittayksikön. Myös pelkän kuvailevan otsikon käyttö on mahdollista.</a:t>
            </a:r>
          </a:p>
        </p:txBody>
      </p:sp>
      <p:cxnSp>
        <p:nvCxnSpPr>
          <p:cNvPr id="12" name="Straight Arrow Connector 11">
            <a:extLst>
              <a:ext uri="{FF2B5EF4-FFF2-40B4-BE49-F238E27FC236}">
                <a16:creationId xmlns:a16="http://schemas.microsoft.com/office/drawing/2014/main" id="{075320B1-25E6-8643-8006-B05284CC8C2D}"/>
              </a:ext>
            </a:extLst>
          </p:cNvPr>
          <p:cNvCxnSpPr>
            <a:cxnSpLocks/>
          </p:cNvCxnSpPr>
          <p:nvPr/>
        </p:nvCxnSpPr>
        <p:spPr>
          <a:xfrm flipV="1">
            <a:off x="2771800" y="1432372"/>
            <a:ext cx="576064" cy="27528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4" name="TextBox 13">
            <a:extLst>
              <a:ext uri="{FF2B5EF4-FFF2-40B4-BE49-F238E27FC236}">
                <a16:creationId xmlns:a16="http://schemas.microsoft.com/office/drawing/2014/main" id="{42677D36-BCA5-304B-BF0A-F6F51271FA96}"/>
              </a:ext>
            </a:extLst>
          </p:cNvPr>
          <p:cNvSpPr txBox="1"/>
          <p:nvPr/>
        </p:nvSpPr>
        <p:spPr>
          <a:xfrm>
            <a:off x="1835696" y="3321637"/>
            <a:ext cx="920773" cy="253916"/>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25C25B1A-A3A4-8D45-A5C3-1AF5DEDF7D9C}"/>
              </a:ext>
            </a:extLst>
          </p:cNvPr>
          <p:cNvCxnSpPr>
            <a:cxnSpLocks/>
            <a:stCxn id="14" idx="3"/>
          </p:cNvCxnSpPr>
          <p:nvPr/>
        </p:nvCxnSpPr>
        <p:spPr>
          <a:xfrm flipV="1">
            <a:off x="2756469" y="3291833"/>
            <a:ext cx="375371" cy="15676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7" name="TextBox 16">
            <a:extLst>
              <a:ext uri="{FF2B5EF4-FFF2-40B4-BE49-F238E27FC236}">
                <a16:creationId xmlns:a16="http://schemas.microsoft.com/office/drawing/2014/main" id="{809E1612-61C0-F843-9408-630F7826CA57}"/>
              </a:ext>
            </a:extLst>
          </p:cNvPr>
          <p:cNvSpPr txBox="1"/>
          <p:nvPr/>
        </p:nvSpPr>
        <p:spPr>
          <a:xfrm>
            <a:off x="3491880" y="699542"/>
            <a:ext cx="1296144" cy="253916"/>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12 pt </a:t>
            </a:r>
            <a:r>
              <a:rPr lang="fi-FI" sz="1200" dirty="0" err="1">
                <a:latin typeface="Arial" panose="020B0604020202020204" pitchFamily="34" charset="0"/>
                <a:cs typeface="Arial" panose="020B0604020202020204" pitchFamily="34" charset="0"/>
              </a:rPr>
              <a:t>Arial</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Bold</a:t>
            </a:r>
            <a:endParaRPr lang="fi-FI" sz="1200" b="1" dirty="0">
              <a:latin typeface="Arial" panose="020B0604020202020204" pitchFamily="34" charset="0"/>
              <a:cs typeface="Arial" panose="020B0604020202020204" pitchFamily="34" charset="0"/>
            </a:endParaRPr>
          </a:p>
        </p:txBody>
      </p:sp>
      <p:cxnSp>
        <p:nvCxnSpPr>
          <p:cNvPr id="18" name="Straight Arrow Connector 17">
            <a:extLst>
              <a:ext uri="{FF2B5EF4-FFF2-40B4-BE49-F238E27FC236}">
                <a16:creationId xmlns:a16="http://schemas.microsoft.com/office/drawing/2014/main" id="{85B2F756-1223-EC4C-86A4-671AB0DF306A}"/>
              </a:ext>
            </a:extLst>
          </p:cNvPr>
          <p:cNvCxnSpPr>
            <a:cxnSpLocks/>
          </p:cNvCxnSpPr>
          <p:nvPr/>
        </p:nvCxnSpPr>
        <p:spPr>
          <a:xfrm flipH="1">
            <a:off x="4067944" y="987574"/>
            <a:ext cx="72008" cy="28803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1" name="TextBox 20">
            <a:extLst>
              <a:ext uri="{FF2B5EF4-FFF2-40B4-BE49-F238E27FC236}">
                <a16:creationId xmlns:a16="http://schemas.microsoft.com/office/drawing/2014/main" id="{2CADC6CC-EDBE-5B47-9284-A55BB42CDCD4}"/>
              </a:ext>
            </a:extLst>
          </p:cNvPr>
          <p:cNvSpPr txBox="1"/>
          <p:nvPr/>
        </p:nvSpPr>
        <p:spPr>
          <a:xfrm>
            <a:off x="6655634" y="1469287"/>
            <a:ext cx="940702" cy="253916"/>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22" name="Straight Arrow Connector 21">
            <a:extLst>
              <a:ext uri="{FF2B5EF4-FFF2-40B4-BE49-F238E27FC236}">
                <a16:creationId xmlns:a16="http://schemas.microsoft.com/office/drawing/2014/main" id="{2FC46C8D-FC05-E448-BFC5-F100E08BEA28}"/>
              </a:ext>
            </a:extLst>
          </p:cNvPr>
          <p:cNvCxnSpPr>
            <a:cxnSpLocks/>
            <a:stCxn id="21" idx="1"/>
          </p:cNvCxnSpPr>
          <p:nvPr/>
        </p:nvCxnSpPr>
        <p:spPr>
          <a:xfrm flipH="1">
            <a:off x="5580112" y="1596245"/>
            <a:ext cx="1075522" cy="802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5" name="TextBox 24">
            <a:extLst>
              <a:ext uri="{FF2B5EF4-FFF2-40B4-BE49-F238E27FC236}">
                <a16:creationId xmlns:a16="http://schemas.microsoft.com/office/drawing/2014/main" id="{1D1E2459-98D2-B74A-8DF8-298EF1337551}"/>
              </a:ext>
            </a:extLst>
          </p:cNvPr>
          <p:cNvSpPr txBox="1"/>
          <p:nvPr/>
        </p:nvSpPr>
        <p:spPr>
          <a:xfrm>
            <a:off x="6655634" y="1995686"/>
            <a:ext cx="868694" cy="253916"/>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26" name="Straight Arrow Connector 25">
            <a:extLst>
              <a:ext uri="{FF2B5EF4-FFF2-40B4-BE49-F238E27FC236}">
                <a16:creationId xmlns:a16="http://schemas.microsoft.com/office/drawing/2014/main" id="{43E2D45A-8CB3-D946-BE2C-064E727E0F20}"/>
              </a:ext>
            </a:extLst>
          </p:cNvPr>
          <p:cNvCxnSpPr>
            <a:cxnSpLocks/>
            <a:stCxn id="25" idx="1"/>
          </p:cNvCxnSpPr>
          <p:nvPr/>
        </p:nvCxnSpPr>
        <p:spPr>
          <a:xfrm flipH="1" flipV="1">
            <a:off x="6273386" y="1999988"/>
            <a:ext cx="382248" cy="12265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9" name="TextBox 28">
            <a:extLst>
              <a:ext uri="{FF2B5EF4-FFF2-40B4-BE49-F238E27FC236}">
                <a16:creationId xmlns:a16="http://schemas.microsoft.com/office/drawing/2014/main" id="{453ACE64-B25E-7B4B-A209-F46BD8F8EFF2}"/>
              </a:ext>
            </a:extLst>
          </p:cNvPr>
          <p:cNvSpPr txBox="1"/>
          <p:nvPr/>
        </p:nvSpPr>
        <p:spPr>
          <a:xfrm>
            <a:off x="6459986" y="2327963"/>
            <a:ext cx="2432793" cy="992579"/>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Pylväskuvioon voi</a:t>
            </a:r>
            <a:r>
              <a:rPr lang="fi-FI" sz="1200" b="1" dirty="0">
                <a:latin typeface="Arial" panose="020B0604020202020204" pitchFamily="34" charset="0"/>
                <a:cs typeface="Arial" panose="020B0604020202020204" pitchFamily="34" charset="0"/>
              </a:rPr>
              <a:t> nimiöidä suoraan</a:t>
            </a:r>
            <a:r>
              <a:rPr lang="fi-FI" sz="1200" dirty="0">
                <a:latin typeface="Arial" panose="020B0604020202020204" pitchFamily="34" charset="0"/>
                <a:cs typeface="Arial" panose="020B0604020202020204" pitchFamily="34" charset="0"/>
              </a:rPr>
              <a:t> pylväiden arvot. Suoraa nimiöintiä käytettäessä kuvioon </a:t>
            </a:r>
            <a:br>
              <a:rPr lang="fi-FI" sz="1200" dirty="0">
                <a:latin typeface="Arial" panose="020B0604020202020204" pitchFamily="34" charset="0"/>
                <a:cs typeface="Arial" panose="020B0604020202020204" pitchFamily="34" charset="0"/>
              </a:rPr>
            </a:br>
            <a:r>
              <a:rPr lang="fi-FI" sz="1200" u="sng" dirty="0">
                <a:latin typeface="Arial" panose="020B0604020202020204" pitchFamily="34" charset="0"/>
                <a:cs typeface="Arial" panose="020B0604020202020204" pitchFamily="34" charset="0"/>
              </a:rPr>
              <a:t>ei tarvita </a:t>
            </a:r>
            <a:r>
              <a:rPr lang="fi-FI" sz="1200" dirty="0">
                <a:latin typeface="Arial" panose="020B0604020202020204" pitchFamily="34" charset="0"/>
                <a:cs typeface="Arial" panose="020B0604020202020204" pitchFamily="34" charset="0"/>
              </a:rPr>
              <a:t>hilaviivoitusta eikä asteikkoa. </a:t>
            </a:r>
            <a:endParaRPr lang="fi-FI" sz="1200" b="1" dirty="0">
              <a:latin typeface="Arial" panose="020B0604020202020204" pitchFamily="34" charset="0"/>
              <a:cs typeface="Arial" panose="020B0604020202020204" pitchFamily="34" charset="0"/>
            </a:endParaRPr>
          </a:p>
        </p:txBody>
      </p:sp>
      <p:cxnSp>
        <p:nvCxnSpPr>
          <p:cNvPr id="30" name="Straight Arrow Connector 29">
            <a:extLst>
              <a:ext uri="{FF2B5EF4-FFF2-40B4-BE49-F238E27FC236}">
                <a16:creationId xmlns:a16="http://schemas.microsoft.com/office/drawing/2014/main" id="{8C1F483E-71F6-0747-AF83-686D19DF9933}"/>
              </a:ext>
            </a:extLst>
          </p:cNvPr>
          <p:cNvCxnSpPr>
            <a:cxnSpLocks/>
            <a:stCxn id="29" idx="1"/>
          </p:cNvCxnSpPr>
          <p:nvPr/>
        </p:nvCxnSpPr>
        <p:spPr>
          <a:xfrm flipH="1" flipV="1">
            <a:off x="6122710" y="2122040"/>
            <a:ext cx="337276" cy="70221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33" name="TextBox 32">
            <a:extLst>
              <a:ext uri="{FF2B5EF4-FFF2-40B4-BE49-F238E27FC236}">
                <a16:creationId xmlns:a16="http://schemas.microsoft.com/office/drawing/2014/main" id="{6C030307-80C6-9940-91C7-E99882749DD3}"/>
              </a:ext>
            </a:extLst>
          </p:cNvPr>
          <p:cNvSpPr txBox="1"/>
          <p:nvPr/>
        </p:nvSpPr>
        <p:spPr>
          <a:xfrm>
            <a:off x="6372200" y="3723878"/>
            <a:ext cx="2331473" cy="623248"/>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Jos kuviossa esitetty tieto on tuotettu muualla, kuvioon tulee merkitä </a:t>
            </a:r>
            <a:r>
              <a:rPr lang="fi-FI" sz="1200" b="1" dirty="0">
                <a:latin typeface="Arial" panose="020B0604020202020204" pitchFamily="34" charset="0"/>
                <a:cs typeface="Arial" panose="020B0604020202020204" pitchFamily="34" charset="0"/>
              </a:rPr>
              <a:t>lähde</a:t>
            </a:r>
            <a:r>
              <a:rPr lang="fi-FI" sz="1200" dirty="0">
                <a:latin typeface="Arial" panose="020B0604020202020204" pitchFamily="34" charset="0"/>
                <a:cs typeface="Arial" panose="020B0604020202020204" pitchFamily="34" charset="0"/>
              </a:rPr>
              <a:t>.</a:t>
            </a:r>
            <a:endParaRPr lang="fi-FI" sz="1200" b="1" dirty="0">
              <a:latin typeface="Arial" panose="020B0604020202020204" pitchFamily="34" charset="0"/>
              <a:cs typeface="Arial" panose="020B0604020202020204" pitchFamily="34" charset="0"/>
            </a:endParaRPr>
          </a:p>
        </p:txBody>
      </p:sp>
      <p:cxnSp>
        <p:nvCxnSpPr>
          <p:cNvPr id="36" name="Straight Arrow Connector 35">
            <a:extLst>
              <a:ext uri="{FF2B5EF4-FFF2-40B4-BE49-F238E27FC236}">
                <a16:creationId xmlns:a16="http://schemas.microsoft.com/office/drawing/2014/main" id="{A7C43AA7-921F-A045-871C-1E1D9DA925BC}"/>
              </a:ext>
            </a:extLst>
          </p:cNvPr>
          <p:cNvCxnSpPr>
            <a:cxnSpLocks/>
          </p:cNvCxnSpPr>
          <p:nvPr/>
        </p:nvCxnSpPr>
        <p:spPr>
          <a:xfrm flipH="1">
            <a:off x="5652121" y="4155926"/>
            <a:ext cx="720079" cy="43204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40" name="TextBox 39">
            <a:extLst>
              <a:ext uri="{FF2B5EF4-FFF2-40B4-BE49-F238E27FC236}">
                <a16:creationId xmlns:a16="http://schemas.microsoft.com/office/drawing/2014/main" id="{1854D972-F936-FD41-A901-DE7C6C3AEA90}"/>
              </a:ext>
            </a:extLst>
          </p:cNvPr>
          <p:cNvSpPr txBox="1"/>
          <p:nvPr/>
        </p:nvSpPr>
        <p:spPr>
          <a:xfrm>
            <a:off x="6372200" y="4587974"/>
            <a:ext cx="936104" cy="253916"/>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41" name="Straight Arrow Connector 40">
            <a:extLst>
              <a:ext uri="{FF2B5EF4-FFF2-40B4-BE49-F238E27FC236}">
                <a16:creationId xmlns:a16="http://schemas.microsoft.com/office/drawing/2014/main" id="{825FF015-7F75-664E-AC17-DF11DB2E4ABE}"/>
              </a:ext>
            </a:extLst>
          </p:cNvPr>
          <p:cNvCxnSpPr>
            <a:cxnSpLocks/>
            <a:stCxn id="40" idx="1"/>
          </p:cNvCxnSpPr>
          <p:nvPr/>
        </p:nvCxnSpPr>
        <p:spPr>
          <a:xfrm flipH="1">
            <a:off x="5973857" y="4714932"/>
            <a:ext cx="398343"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44" name="TextBox 43">
            <a:extLst>
              <a:ext uri="{FF2B5EF4-FFF2-40B4-BE49-F238E27FC236}">
                <a16:creationId xmlns:a16="http://schemas.microsoft.com/office/drawing/2014/main" id="{4A788EF1-20B0-8549-88CA-6F29A73679E4}"/>
              </a:ext>
            </a:extLst>
          </p:cNvPr>
          <p:cNvSpPr txBox="1"/>
          <p:nvPr/>
        </p:nvSpPr>
        <p:spPr>
          <a:xfrm>
            <a:off x="816671" y="3674331"/>
            <a:ext cx="1962282" cy="992579"/>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Mikäli pylvään arvon nimiö ei mahdu pylvään sisään, se merkitään pylvään viereen tai jätetään kokonaan merkitsemättä.</a:t>
            </a:r>
            <a:endParaRPr lang="fi-FI" sz="1200" b="1" dirty="0">
              <a:latin typeface="Arial" panose="020B0604020202020204" pitchFamily="34" charset="0"/>
              <a:cs typeface="Arial" panose="020B0604020202020204" pitchFamily="34" charset="0"/>
            </a:endParaRPr>
          </a:p>
        </p:txBody>
      </p:sp>
      <p:sp>
        <p:nvSpPr>
          <p:cNvPr id="53" name="Arc 52">
            <a:extLst>
              <a:ext uri="{FF2B5EF4-FFF2-40B4-BE49-F238E27FC236}">
                <a16:creationId xmlns:a16="http://schemas.microsoft.com/office/drawing/2014/main" id="{2AE37B30-3618-B749-82F6-6D43300C19F3}"/>
              </a:ext>
            </a:extLst>
          </p:cNvPr>
          <p:cNvSpPr/>
          <p:nvPr/>
        </p:nvSpPr>
        <p:spPr>
          <a:xfrm rot="9005305">
            <a:off x="2676876" y="3661808"/>
            <a:ext cx="1516617" cy="1127152"/>
          </a:xfrm>
          <a:prstGeom prst="arc">
            <a:avLst>
              <a:gd name="adj1" fmla="val 15905390"/>
              <a:gd name="adj2" fmla="val 0"/>
            </a:avLst>
          </a:prstGeom>
          <a:ln>
            <a:headEnd type="triangle"/>
          </a:ln>
        </p:spPr>
        <p:style>
          <a:lnRef idx="1">
            <a:schemeClr val="accent4"/>
          </a:lnRef>
          <a:fillRef idx="0">
            <a:schemeClr val="accent4"/>
          </a:fillRef>
          <a:effectRef idx="0">
            <a:schemeClr val="accent4"/>
          </a:effectRef>
          <a:fontRef idx="minor">
            <a:schemeClr val="tx1"/>
          </a:fontRef>
        </p:style>
        <p:txBody>
          <a:bodyPr lIns="68580" tIns="34290" rIns="68580" bIns="34290" rtlCol="0" anchor="ctr"/>
          <a:lstStyle/>
          <a:p>
            <a:pPr algn="ctr"/>
            <a:endParaRPr lang="fi-FI" dirty="0"/>
          </a:p>
        </p:txBody>
      </p:sp>
      <p:sp>
        <p:nvSpPr>
          <p:cNvPr id="56" name="TextBox 55">
            <a:extLst>
              <a:ext uri="{FF2B5EF4-FFF2-40B4-BE49-F238E27FC236}">
                <a16:creationId xmlns:a16="http://schemas.microsoft.com/office/drawing/2014/main" id="{E1EC43D1-8AA3-7C49-AB58-EE60880C9A38}"/>
              </a:ext>
            </a:extLst>
          </p:cNvPr>
          <p:cNvSpPr txBox="1"/>
          <p:nvPr/>
        </p:nvSpPr>
        <p:spPr>
          <a:xfrm>
            <a:off x="5190617" y="560932"/>
            <a:ext cx="2909775" cy="438581"/>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Kuvion mittayksikön tulee ilmetä nimiöistä, asteikosta tai kuvion otsikosta.</a:t>
            </a:r>
            <a:endParaRPr lang="fi-FI" sz="1200" b="1" dirty="0">
              <a:latin typeface="Arial" panose="020B0604020202020204" pitchFamily="34" charset="0"/>
              <a:cs typeface="Arial" panose="020B0604020202020204" pitchFamily="34" charset="0"/>
            </a:endParaRPr>
          </a:p>
        </p:txBody>
      </p:sp>
      <p:cxnSp>
        <p:nvCxnSpPr>
          <p:cNvPr id="27" name="Straight Arrow Connector 26">
            <a:extLst>
              <a:ext uri="{FF2B5EF4-FFF2-40B4-BE49-F238E27FC236}">
                <a16:creationId xmlns:a16="http://schemas.microsoft.com/office/drawing/2014/main" id="{2FC46C8D-FC05-E448-BFC5-F100E08BEA28}"/>
              </a:ext>
            </a:extLst>
          </p:cNvPr>
          <p:cNvCxnSpPr>
            <a:cxnSpLocks/>
          </p:cNvCxnSpPr>
          <p:nvPr/>
        </p:nvCxnSpPr>
        <p:spPr>
          <a:xfrm flipH="1">
            <a:off x="5451427" y="987574"/>
            <a:ext cx="848765" cy="516125"/>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7" name="Tekstiruutu 6"/>
          <p:cNvSpPr txBox="1"/>
          <p:nvPr/>
        </p:nvSpPr>
        <p:spPr>
          <a:xfrm>
            <a:off x="3108406" y="4261666"/>
            <a:ext cx="187686" cy="378373"/>
          </a:xfrm>
          <a:prstGeom prst="rect">
            <a:avLst/>
          </a:prstGeom>
          <a:noFill/>
        </p:spPr>
        <p:txBody>
          <a:bodyPr wrap="square" rtlCol="0">
            <a:spAutoFit/>
          </a:bodyPr>
          <a:lstStyle/>
          <a:p>
            <a:pPr algn="r">
              <a:lnSpc>
                <a:spcPct val="200000"/>
              </a:lnSpc>
            </a:pPr>
            <a:r>
              <a:rPr lang="fi-FI" sz="1100" spc="180" dirty="0">
                <a:solidFill>
                  <a:schemeClr val="bg1">
                    <a:lumMod val="50000"/>
                  </a:schemeClr>
                </a:solidFill>
              </a:rPr>
              <a:t>K</a:t>
            </a:r>
          </a:p>
        </p:txBody>
      </p:sp>
    </p:spTree>
    <p:extLst>
      <p:ext uri="{BB962C8B-B14F-4D97-AF65-F5344CB8AC3E}">
        <p14:creationId xmlns:p14="http://schemas.microsoft.com/office/powerpoint/2010/main" val="3238721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39952" y="1410997"/>
            <a:ext cx="4392488" cy="3393001"/>
          </a:xfrm>
        </p:spPr>
        <p:txBody>
          <a:bodyPr>
            <a:noAutofit/>
          </a:bodyPr>
          <a:lstStyle/>
          <a:p>
            <a:r>
              <a:rPr lang="fi-FI" sz="1600" dirty="0"/>
              <a:t>Useimmiten otsikko tasataan piirtoalueen vasempaan laitaan, samalle alueelle missä perusviiva/hilaviivat esiintyvät. Tarvittaessa voi myös tasata otsikon koko kuvion vasempaan laitaan.</a:t>
            </a:r>
          </a:p>
          <a:p>
            <a:r>
              <a:rPr lang="fi-FI" sz="1600" dirty="0"/>
              <a:t>Esimerkiksi </a:t>
            </a:r>
            <a:r>
              <a:rPr lang="fi-FI" sz="1600" dirty="0">
                <a:hlinkClick r:id="rId2" action="ppaction://hlinksldjump"/>
              </a:rPr>
              <a:t>Likert-kuvio</a:t>
            </a:r>
            <a:r>
              <a:rPr lang="fi-FI" sz="1600" dirty="0"/>
              <a:t>, jossa pystyasteikon selitetekstit saattavat olla niin pitkiä, että otsikko on tasattava selitetekstiosion/koko kuvion vasempaan reunaan, jotta sommittelu olisi harmoninen. </a:t>
            </a:r>
          </a:p>
          <a:p>
            <a:r>
              <a:rPr lang="fi-FI" sz="1600" dirty="0"/>
              <a:t>Otsikko tulee siis asemoida siten, että kokonaisuus näyttää tasapainoiselta.</a:t>
            </a:r>
          </a:p>
        </p:txBody>
      </p:sp>
      <p:sp>
        <p:nvSpPr>
          <p:cNvPr id="3" name="Title 2"/>
          <p:cNvSpPr>
            <a:spLocks noGrp="1"/>
          </p:cNvSpPr>
          <p:nvPr>
            <p:ph type="title"/>
          </p:nvPr>
        </p:nvSpPr>
        <p:spPr/>
        <p:txBody>
          <a:bodyPr/>
          <a:lstStyle/>
          <a:p>
            <a:r>
              <a:rPr lang="fi-FI" dirty="0"/>
              <a:t>Kuvioiden otsikot</a:t>
            </a:r>
          </a:p>
        </p:txBody>
      </p:sp>
      <p:graphicFrame>
        <p:nvGraphicFramePr>
          <p:cNvPr id="6" name="Chart 5">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3510042141"/>
              </p:ext>
            </p:extLst>
          </p:nvPr>
        </p:nvGraphicFramePr>
        <p:xfrm>
          <a:off x="251520" y="1563638"/>
          <a:ext cx="3456384" cy="288032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a:xfrm>
            <a:off x="539552" y="1491630"/>
            <a:ext cx="0" cy="2952328"/>
          </a:xfrm>
          <a:prstGeom prst="line">
            <a:avLst/>
          </a:prstGeom>
          <a:ln>
            <a:prstDash val="lgDash"/>
          </a:ln>
          <a:effectLst/>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2827983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92500"/>
          </a:bodyPr>
          <a:lstStyle/>
          <a:p>
            <a:r>
              <a:rPr lang="fi-FI" dirty="0"/>
              <a:t>Tämä dokumentti sisältää ohjeita ja määrittelyjä, joiden avulla VN:n asiantuntijat ja julkaisusuunnittelijat pystyvät tuottamaan selkeitä, havainnollisia ja visuaalisesti muun viestinnän kanssa linjassa olevia kuvioita esityksiin ja julkaisuihin. </a:t>
            </a:r>
          </a:p>
          <a:p>
            <a:r>
              <a:rPr lang="fi-FI" dirty="0"/>
              <a:t>Ohjeisto keskittyy Excel-ohjelmalla tuotettaviin kuvioihin. Kuvioiden käyttöä varten taittoon tulee toimittaa avoin Excel-aineisto, joka sisältää sekä kuvion datan että mallikuvan. Sisällöntuottajan ei tarvitse itse huolehtia infografiikan ulkoasusta muutoin.</a:t>
            </a:r>
          </a:p>
          <a:p>
            <a:r>
              <a:rPr lang="fi-FI" dirty="0"/>
              <a:t>Tätä ohjeistoa voi soveltuvin osin käyttää myös muilla ohjelmilla tehtävien grafiikoiden suunnittelun tukena.</a:t>
            </a:r>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Johdanto</a:t>
            </a:r>
          </a:p>
        </p:txBody>
      </p:sp>
    </p:spTree>
    <p:extLst>
      <p:ext uri="{BB962C8B-B14F-4D97-AF65-F5344CB8AC3E}">
        <p14:creationId xmlns:p14="http://schemas.microsoft.com/office/powerpoint/2010/main" val="3866843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B3C7F1EA-177E-8E4B-82C0-776DA7A628C7}"/>
              </a:ext>
            </a:extLst>
          </p:cNvPr>
          <p:cNvGraphicFramePr>
            <a:graphicFrameLocks/>
          </p:cNvGraphicFramePr>
          <p:nvPr>
            <p:extLst>
              <p:ext uri="{D42A27DB-BD31-4B8C-83A1-F6EECF244321}">
                <p14:modId xmlns:p14="http://schemas.microsoft.com/office/powerpoint/2010/main" val="1617405350"/>
              </p:ext>
            </p:extLst>
          </p:nvPr>
        </p:nvGraphicFramePr>
        <p:xfrm>
          <a:off x="4283968" y="699542"/>
          <a:ext cx="4698712" cy="4392488"/>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235340"/>
            <a:ext cx="7739615" cy="896250"/>
          </a:xfrm>
        </p:spPr>
        <p:txBody>
          <a:bodyPr/>
          <a:lstStyle/>
          <a:p>
            <a:r>
              <a:rPr lang="fi-FI" dirty="0"/>
              <a:t>Pystypylväskuvio</a:t>
            </a:r>
          </a:p>
        </p:txBody>
      </p:sp>
      <p:sp>
        <p:nvSpPr>
          <p:cNvPr id="4" name="TextBox 3">
            <a:extLst>
              <a:ext uri="{FF2B5EF4-FFF2-40B4-BE49-F238E27FC236}">
                <a16:creationId xmlns:a16="http://schemas.microsoft.com/office/drawing/2014/main" id="{CAE93B9E-221D-EC75-D2A9-BD48AC5BA554}"/>
              </a:ext>
            </a:extLst>
          </p:cNvPr>
          <p:cNvSpPr txBox="1"/>
          <p:nvPr/>
        </p:nvSpPr>
        <p:spPr>
          <a:xfrm>
            <a:off x="5220072" y="747264"/>
            <a:ext cx="3240360" cy="407804"/>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graphicFrame>
        <p:nvGraphicFramePr>
          <p:cNvPr id="5" name="Chart 4">
            <a:extLst>
              <a:ext uri="{FF2B5EF4-FFF2-40B4-BE49-F238E27FC236}">
                <a16:creationId xmlns:a16="http://schemas.microsoft.com/office/drawing/2014/main" id="{034AE7EE-0A04-1646-9C8B-D7761B7B4DBE}"/>
              </a:ext>
            </a:extLst>
          </p:cNvPr>
          <p:cNvGraphicFramePr>
            <a:graphicFrameLocks/>
          </p:cNvGraphicFramePr>
          <p:nvPr>
            <p:extLst>
              <p:ext uri="{D42A27DB-BD31-4B8C-83A1-F6EECF244321}">
                <p14:modId xmlns:p14="http://schemas.microsoft.com/office/powerpoint/2010/main" val="260449909"/>
              </p:ext>
            </p:extLst>
          </p:nvPr>
        </p:nvGraphicFramePr>
        <p:xfrm>
          <a:off x="467704" y="1272158"/>
          <a:ext cx="3597266" cy="36038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66207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fi-FI"/>
              <a:t>Pystypylväs negatiivisilla arvoilla</a:t>
            </a:r>
            <a:endParaRPr lang="fi-FI" dirty="0"/>
          </a:p>
        </p:txBody>
      </p:sp>
      <p:cxnSp>
        <p:nvCxnSpPr>
          <p:cNvPr id="5" name="Straight Arrow Connector 4">
            <a:extLst>
              <a:ext uri="{FF2B5EF4-FFF2-40B4-BE49-F238E27FC236}">
                <a16:creationId xmlns:a16="http://schemas.microsoft.com/office/drawing/2014/main" id="{9CE1C152-BCCF-654F-8BA6-94E37DF8918D}"/>
              </a:ext>
            </a:extLst>
          </p:cNvPr>
          <p:cNvCxnSpPr>
            <a:cxnSpLocks/>
            <a:stCxn id="6" idx="2"/>
          </p:cNvCxnSpPr>
          <p:nvPr/>
        </p:nvCxnSpPr>
        <p:spPr>
          <a:xfrm flipH="1">
            <a:off x="7092280" y="1179354"/>
            <a:ext cx="252028" cy="132038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6" name="TextBox 5">
            <a:extLst>
              <a:ext uri="{FF2B5EF4-FFF2-40B4-BE49-F238E27FC236}">
                <a16:creationId xmlns:a16="http://schemas.microsoft.com/office/drawing/2014/main" id="{C4CAC800-3916-804F-BDB3-D6D2E8F27533}"/>
              </a:ext>
            </a:extLst>
          </p:cNvPr>
          <p:cNvSpPr txBox="1"/>
          <p:nvPr/>
        </p:nvSpPr>
        <p:spPr>
          <a:xfrm>
            <a:off x="6516216" y="771550"/>
            <a:ext cx="1656184" cy="407804"/>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Negatiiviset arvot on hyvä erottaa eri värillä.</a:t>
            </a:r>
          </a:p>
        </p:txBody>
      </p:sp>
      <p:graphicFrame>
        <p:nvGraphicFramePr>
          <p:cNvPr id="2" name="Chart 1">
            <a:extLst>
              <a:ext uri="{FF2B5EF4-FFF2-40B4-BE49-F238E27FC236}">
                <a16:creationId xmlns:a16="http://schemas.microsoft.com/office/drawing/2014/main" id="{0337EA6E-7760-454A-BD0A-CD711603AA85}"/>
              </a:ext>
            </a:extLst>
          </p:cNvPr>
          <p:cNvGraphicFramePr>
            <a:graphicFrameLocks/>
          </p:cNvGraphicFramePr>
          <p:nvPr>
            <p:extLst>
              <p:ext uri="{D42A27DB-BD31-4B8C-83A1-F6EECF244321}">
                <p14:modId xmlns:p14="http://schemas.microsoft.com/office/powerpoint/2010/main" val="3078187509"/>
              </p:ext>
            </p:extLst>
          </p:nvPr>
        </p:nvGraphicFramePr>
        <p:xfrm>
          <a:off x="395304" y="1275606"/>
          <a:ext cx="8425168" cy="363255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534434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235340"/>
            <a:ext cx="7739615" cy="896250"/>
          </a:xfrm>
        </p:spPr>
        <p:txBody>
          <a:bodyPr/>
          <a:lstStyle/>
          <a:p>
            <a:r>
              <a:rPr lang="fi-FI" dirty="0"/>
              <a:t>Vaakapylväskuvio</a:t>
            </a:r>
          </a:p>
        </p:txBody>
      </p:sp>
      <p:graphicFrame>
        <p:nvGraphicFramePr>
          <p:cNvPr id="6" name="Chart 5">
            <a:extLst>
              <a:ext uri="{FF2B5EF4-FFF2-40B4-BE49-F238E27FC236}">
                <a16:creationId xmlns:a16="http://schemas.microsoft.com/office/drawing/2014/main" id="{9A209082-72D1-5346-805D-EBFD19D1F6F4}"/>
              </a:ext>
            </a:extLst>
          </p:cNvPr>
          <p:cNvGraphicFramePr>
            <a:graphicFrameLocks/>
          </p:cNvGraphicFramePr>
          <p:nvPr>
            <p:extLst>
              <p:ext uri="{D42A27DB-BD31-4B8C-83A1-F6EECF244321}">
                <p14:modId xmlns:p14="http://schemas.microsoft.com/office/powerpoint/2010/main" val="823451041"/>
              </p:ext>
            </p:extLst>
          </p:nvPr>
        </p:nvGraphicFramePr>
        <p:xfrm>
          <a:off x="539552" y="1275606"/>
          <a:ext cx="7632848" cy="359174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7C4A08C-DB2E-3344-874B-11B2FAE72150}"/>
              </a:ext>
            </a:extLst>
          </p:cNvPr>
          <p:cNvSpPr txBox="1"/>
          <p:nvPr/>
        </p:nvSpPr>
        <p:spPr>
          <a:xfrm>
            <a:off x="179512" y="4371950"/>
            <a:ext cx="720080" cy="553998"/>
          </a:xfrm>
          <a:prstGeom prst="rect">
            <a:avLst/>
          </a:prstGeom>
          <a:solidFill>
            <a:srgbClr val="9B9183">
              <a:alpha val="30000"/>
            </a:srgbClr>
          </a:solidFill>
        </p:spPr>
        <p:txBody>
          <a:bodyPr wrap="square" lIns="68580" tIns="34290" rIns="68580" bIns="34290" rtlCol="0">
            <a:spAutoFit/>
          </a:bodyPr>
          <a:lstStyle/>
          <a:p>
            <a:r>
              <a:rPr lang="fi-FI" sz="1050" dirty="0"/>
              <a:t>Teksti tasataan oikealle</a:t>
            </a:r>
          </a:p>
        </p:txBody>
      </p:sp>
      <p:cxnSp>
        <p:nvCxnSpPr>
          <p:cNvPr id="5" name="Straight Arrow Connector 4">
            <a:extLst>
              <a:ext uri="{FF2B5EF4-FFF2-40B4-BE49-F238E27FC236}">
                <a16:creationId xmlns:a16="http://schemas.microsoft.com/office/drawing/2014/main" id="{8BA30183-9C0E-D841-8FF9-00ED2CA822BC}"/>
              </a:ext>
            </a:extLst>
          </p:cNvPr>
          <p:cNvCxnSpPr>
            <a:cxnSpLocks/>
            <a:stCxn id="4" idx="0"/>
          </p:cNvCxnSpPr>
          <p:nvPr/>
        </p:nvCxnSpPr>
        <p:spPr>
          <a:xfrm flipV="1">
            <a:off x="539552" y="4155926"/>
            <a:ext cx="360040" cy="216024"/>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293017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51470"/>
            <a:ext cx="7739615" cy="896250"/>
          </a:xfrm>
        </p:spPr>
        <p:txBody>
          <a:bodyPr/>
          <a:lstStyle/>
          <a:p>
            <a:r>
              <a:rPr lang="fi-FI" dirty="0"/>
              <a:t>Summapylväskuvio</a:t>
            </a:r>
          </a:p>
        </p:txBody>
      </p:sp>
      <p:sp>
        <p:nvSpPr>
          <p:cNvPr id="12" name="TextBox 11">
            <a:extLst>
              <a:ext uri="{FF2B5EF4-FFF2-40B4-BE49-F238E27FC236}">
                <a16:creationId xmlns:a16="http://schemas.microsoft.com/office/drawing/2014/main" id="{C4CAC800-3916-804F-BDB3-D6D2E8F27533}"/>
              </a:ext>
            </a:extLst>
          </p:cNvPr>
          <p:cNvSpPr txBox="1"/>
          <p:nvPr/>
        </p:nvSpPr>
        <p:spPr>
          <a:xfrm>
            <a:off x="611560" y="4531940"/>
            <a:ext cx="3240360" cy="407804"/>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graphicFrame>
        <p:nvGraphicFramePr>
          <p:cNvPr id="2" name="Chart 1">
            <a:extLst>
              <a:ext uri="{FF2B5EF4-FFF2-40B4-BE49-F238E27FC236}">
                <a16:creationId xmlns:a16="http://schemas.microsoft.com/office/drawing/2014/main" id="{787ECB75-C55A-C241-873F-210192689963}"/>
              </a:ext>
            </a:extLst>
          </p:cNvPr>
          <p:cNvGraphicFramePr>
            <a:graphicFrameLocks/>
          </p:cNvGraphicFramePr>
          <p:nvPr>
            <p:extLst>
              <p:ext uri="{D42A27DB-BD31-4B8C-83A1-F6EECF244321}">
                <p14:modId xmlns:p14="http://schemas.microsoft.com/office/powerpoint/2010/main" val="455888953"/>
              </p:ext>
            </p:extLst>
          </p:nvPr>
        </p:nvGraphicFramePr>
        <p:xfrm>
          <a:off x="500136" y="1104254"/>
          <a:ext cx="3639816" cy="33397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207644BF-440B-2648-9EA9-D734C0809F18}"/>
              </a:ext>
            </a:extLst>
          </p:cNvPr>
          <p:cNvGraphicFramePr>
            <a:graphicFrameLocks/>
          </p:cNvGraphicFramePr>
          <p:nvPr>
            <p:extLst>
              <p:ext uri="{D42A27DB-BD31-4B8C-83A1-F6EECF244321}">
                <p14:modId xmlns:p14="http://schemas.microsoft.com/office/powerpoint/2010/main" val="4159465080"/>
              </p:ext>
            </p:extLst>
          </p:nvPr>
        </p:nvGraphicFramePr>
        <p:xfrm>
          <a:off x="4139952" y="947720"/>
          <a:ext cx="4680520" cy="34962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635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53100469-880F-974C-93D3-419588A8F50D}"/>
              </a:ext>
            </a:extLst>
          </p:cNvPr>
          <p:cNvGraphicFramePr>
            <a:graphicFrameLocks/>
          </p:cNvGraphicFramePr>
          <p:nvPr>
            <p:extLst>
              <p:ext uri="{D42A27DB-BD31-4B8C-83A1-F6EECF244321}">
                <p14:modId xmlns:p14="http://schemas.microsoft.com/office/powerpoint/2010/main" val="2704248097"/>
              </p:ext>
            </p:extLst>
          </p:nvPr>
        </p:nvGraphicFramePr>
        <p:xfrm>
          <a:off x="3915665" y="1019728"/>
          <a:ext cx="4913070" cy="37877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123478"/>
            <a:ext cx="7739615" cy="896250"/>
          </a:xfrm>
        </p:spPr>
        <p:txBody>
          <a:bodyPr/>
          <a:lstStyle/>
          <a:p>
            <a:r>
              <a:rPr lang="fi-FI" dirty="0"/>
              <a:t>Prosenttipylväskuvio</a:t>
            </a:r>
          </a:p>
        </p:txBody>
      </p:sp>
      <p:cxnSp>
        <p:nvCxnSpPr>
          <p:cNvPr id="10" name="Straight Arrow Connector 9">
            <a:extLst>
              <a:ext uri="{FF2B5EF4-FFF2-40B4-BE49-F238E27FC236}">
                <a16:creationId xmlns:a16="http://schemas.microsoft.com/office/drawing/2014/main" id="{9CE1C152-BCCF-654F-8BA6-94E37DF8918D}"/>
              </a:ext>
            </a:extLst>
          </p:cNvPr>
          <p:cNvCxnSpPr>
            <a:cxnSpLocks/>
            <a:stCxn id="11" idx="2"/>
          </p:cNvCxnSpPr>
          <p:nvPr/>
        </p:nvCxnSpPr>
        <p:spPr>
          <a:xfrm>
            <a:off x="7758100" y="987574"/>
            <a:ext cx="126268" cy="43204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1" name="TextBox 10">
            <a:extLst>
              <a:ext uri="{FF2B5EF4-FFF2-40B4-BE49-F238E27FC236}">
                <a16:creationId xmlns:a16="http://schemas.microsoft.com/office/drawing/2014/main" id="{C4CAC800-3916-804F-BDB3-D6D2E8F27533}"/>
              </a:ext>
            </a:extLst>
          </p:cNvPr>
          <p:cNvSpPr txBox="1"/>
          <p:nvPr/>
        </p:nvSpPr>
        <p:spPr>
          <a:xfrm>
            <a:off x="6372200" y="410493"/>
            <a:ext cx="2771800" cy="577081"/>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Nimiöitä voi käyttää palkkien sisällä. Jos yksittäinen nimiö ei mahdu, sen voi siirtää palkin ulkopuolelle.</a:t>
            </a:r>
          </a:p>
        </p:txBody>
      </p:sp>
      <p:cxnSp>
        <p:nvCxnSpPr>
          <p:cNvPr id="14" name="Straight Arrow Connector 13">
            <a:extLst>
              <a:ext uri="{FF2B5EF4-FFF2-40B4-BE49-F238E27FC236}">
                <a16:creationId xmlns:a16="http://schemas.microsoft.com/office/drawing/2014/main" id="{9CE1C152-BCCF-654F-8BA6-94E37DF8918D}"/>
              </a:ext>
            </a:extLst>
          </p:cNvPr>
          <p:cNvCxnSpPr>
            <a:cxnSpLocks/>
            <a:stCxn id="11" idx="2"/>
          </p:cNvCxnSpPr>
          <p:nvPr/>
        </p:nvCxnSpPr>
        <p:spPr>
          <a:xfrm>
            <a:off x="7758100" y="987574"/>
            <a:ext cx="657521" cy="432048"/>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2" name="TextBox 11">
            <a:extLst>
              <a:ext uri="{FF2B5EF4-FFF2-40B4-BE49-F238E27FC236}">
                <a16:creationId xmlns:a16="http://schemas.microsoft.com/office/drawing/2014/main" id="{37C4A08C-DB2E-3344-874B-11B2FAE72150}"/>
              </a:ext>
            </a:extLst>
          </p:cNvPr>
          <p:cNvSpPr txBox="1"/>
          <p:nvPr/>
        </p:nvSpPr>
        <p:spPr>
          <a:xfrm>
            <a:off x="3687454" y="4285584"/>
            <a:ext cx="1080120" cy="553998"/>
          </a:xfrm>
          <a:prstGeom prst="rect">
            <a:avLst/>
          </a:prstGeom>
          <a:solidFill>
            <a:srgbClr val="9B9183">
              <a:alpha val="30000"/>
            </a:srgbClr>
          </a:solidFill>
        </p:spPr>
        <p:txBody>
          <a:bodyPr wrap="square" lIns="68580" tIns="34290" rIns="68580" bIns="34290" rtlCol="0">
            <a:spAutoFit/>
          </a:bodyPr>
          <a:lstStyle/>
          <a:p>
            <a:r>
              <a:rPr lang="fi-FI" sz="1050" dirty="0"/>
              <a:t>Akselin teksti tasataan oikealle</a:t>
            </a:r>
          </a:p>
        </p:txBody>
      </p:sp>
      <p:cxnSp>
        <p:nvCxnSpPr>
          <p:cNvPr id="15" name="Straight Arrow Connector 14">
            <a:extLst>
              <a:ext uri="{FF2B5EF4-FFF2-40B4-BE49-F238E27FC236}">
                <a16:creationId xmlns:a16="http://schemas.microsoft.com/office/drawing/2014/main" id="{8BA30183-9C0E-D841-8FF9-00ED2CA822BC}"/>
              </a:ext>
            </a:extLst>
          </p:cNvPr>
          <p:cNvCxnSpPr>
            <a:cxnSpLocks/>
            <a:stCxn id="12" idx="0"/>
          </p:cNvCxnSpPr>
          <p:nvPr/>
        </p:nvCxnSpPr>
        <p:spPr>
          <a:xfrm flipV="1">
            <a:off x="4227514" y="3291830"/>
            <a:ext cx="416494" cy="993754"/>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graphicFrame>
        <p:nvGraphicFramePr>
          <p:cNvPr id="2" name="Chart 1">
            <a:extLst>
              <a:ext uri="{FF2B5EF4-FFF2-40B4-BE49-F238E27FC236}">
                <a16:creationId xmlns:a16="http://schemas.microsoft.com/office/drawing/2014/main" id="{0CD5B552-A6ED-0C4C-A689-6D9323CEC466}"/>
              </a:ext>
            </a:extLst>
          </p:cNvPr>
          <p:cNvGraphicFramePr>
            <a:graphicFrameLocks/>
          </p:cNvGraphicFramePr>
          <p:nvPr>
            <p:extLst>
              <p:ext uri="{D42A27DB-BD31-4B8C-83A1-F6EECF244321}">
                <p14:modId xmlns:p14="http://schemas.microsoft.com/office/powerpoint/2010/main" val="1136434630"/>
              </p:ext>
            </p:extLst>
          </p:nvPr>
        </p:nvGraphicFramePr>
        <p:xfrm>
          <a:off x="432785" y="1239093"/>
          <a:ext cx="3239659" cy="35683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858326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32785" y="1155119"/>
            <a:ext cx="7739615" cy="3393001"/>
          </a:xfrm>
        </p:spPr>
        <p:txBody>
          <a:bodyPr>
            <a:normAutofit/>
          </a:bodyPr>
          <a:lstStyle/>
          <a:p>
            <a:r>
              <a:rPr lang="fi-FI" sz="1800" dirty="0"/>
              <a:t>Elementtejä ei pidä järjestää aakkos- tai organisaatiohierarkian mukaiseen järjestykseen, vaan järjestyksen tulee kertoa jotain aineiston ominaisuuksista. Aikasarjat järjestetään aina </a:t>
            </a:r>
            <a:r>
              <a:rPr lang="fi-FI" sz="1800" b="1" dirty="0"/>
              <a:t>aikajärjestykseen</a:t>
            </a:r>
            <a:r>
              <a:rPr lang="fi-FI" sz="1800" dirty="0"/>
              <a:t>, muissa tapauksissa </a:t>
            </a:r>
            <a:r>
              <a:rPr lang="fi-FI" sz="1800" b="1" dirty="0"/>
              <a:t>suuruusjärjestys</a:t>
            </a:r>
            <a:r>
              <a:rPr lang="fi-FI" sz="1800" dirty="0"/>
              <a:t> on hyvä perusvaihtoehto. </a:t>
            </a:r>
          </a:p>
          <a:p>
            <a:endParaRPr lang="fi-FI" sz="1800" dirty="0"/>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51470"/>
            <a:ext cx="7739615" cy="974270"/>
          </a:xfrm>
        </p:spPr>
        <p:txBody>
          <a:bodyPr/>
          <a:lstStyle/>
          <a:p>
            <a:r>
              <a:rPr lang="fi-FI" dirty="0"/>
              <a:t>Kuvioelementtien järjestys</a:t>
            </a:r>
          </a:p>
        </p:txBody>
      </p:sp>
      <p:graphicFrame>
        <p:nvGraphicFramePr>
          <p:cNvPr id="6" name="Chart 5">
            <a:extLst>
              <a:ext uri="{FF2B5EF4-FFF2-40B4-BE49-F238E27FC236}">
                <a16:creationId xmlns:a16="http://schemas.microsoft.com/office/drawing/2014/main" id="{207644BF-440B-2648-9EA9-D734C0809F18}"/>
              </a:ext>
            </a:extLst>
          </p:cNvPr>
          <p:cNvGraphicFramePr>
            <a:graphicFrameLocks/>
          </p:cNvGraphicFramePr>
          <p:nvPr>
            <p:extLst>
              <p:ext uri="{D42A27DB-BD31-4B8C-83A1-F6EECF244321}">
                <p14:modId xmlns:p14="http://schemas.microsoft.com/office/powerpoint/2010/main" val="4294773535"/>
              </p:ext>
            </p:extLst>
          </p:nvPr>
        </p:nvGraphicFramePr>
        <p:xfrm>
          <a:off x="755576" y="2499742"/>
          <a:ext cx="6768752" cy="24997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430654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a:t>Viivakuvio</a:t>
            </a:r>
            <a:endParaRPr lang="fi-FI" dirty="0"/>
          </a:p>
        </p:txBody>
      </p:sp>
    </p:spTree>
    <p:extLst>
      <p:ext uri="{BB962C8B-B14F-4D97-AF65-F5344CB8AC3E}">
        <p14:creationId xmlns:p14="http://schemas.microsoft.com/office/powerpoint/2010/main" val="5699589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785" y="1410997"/>
            <a:ext cx="6371463" cy="3681033"/>
          </a:xfrm>
        </p:spPr>
        <p:txBody>
          <a:bodyPr>
            <a:normAutofit fontScale="77500" lnSpcReduction="20000"/>
          </a:bodyPr>
          <a:lstStyle/>
          <a:p>
            <a:pPr>
              <a:lnSpc>
                <a:spcPct val="120000"/>
              </a:lnSpc>
            </a:pPr>
            <a:r>
              <a:rPr lang="fi-FI" dirty="0"/>
              <a:t>Viivakuvioissa akselin katkaisu on sallittua ja Excel tekee tämän usein automaattisesti. Katkaistua akselia käytettäessä musta akseliviiva muutetaan harmaaksi hilaviivaksi, ja katkaistun akselin kohdalle tehdään katkaisumerkintä    . Tämä merkintä toteutetaan Excelissä manuaalisesti tekstiruutuna, jossa on kirjain N. Tekstiruutua käännetään hieman vasemmalle (</a:t>
            </a:r>
            <a:r>
              <a:rPr lang="fi-FI" dirty="0">
                <a:hlinkClick r:id="" action="ppaction://noaction"/>
              </a:rPr>
              <a:t>ks. ohje</a:t>
            </a:r>
            <a:r>
              <a:rPr lang="fi-FI" dirty="0"/>
              <a:t>).</a:t>
            </a:r>
          </a:p>
          <a:p>
            <a:pPr>
              <a:lnSpc>
                <a:spcPct val="120000"/>
              </a:lnSpc>
            </a:pPr>
            <a:r>
              <a:rPr lang="fi-FI" b="1" dirty="0"/>
              <a:t>Huom. </a:t>
            </a:r>
            <a:r>
              <a:rPr lang="fi-FI" dirty="0"/>
              <a:t>jos sarjojen määrää lisätään kuvion luomisen jälkeen, pitää kaaviomalli asettaa uudelleen.</a:t>
            </a:r>
          </a:p>
          <a:p>
            <a:pPr>
              <a:lnSpc>
                <a:spcPct val="120000"/>
              </a:lnSpc>
            </a:pPr>
            <a:r>
              <a:rPr lang="fi-FI" dirty="0"/>
              <a:t>Sarjoja viivakuviossa tulisi olla enintään 6–7, jotta viivojen värit erottuvat selkeästi toisistaan. Harkitse esitystavan vaihtamista, jos ilmenee tarvetta suuremmalle määrälle sarjoja (</a:t>
            </a:r>
            <a:r>
              <a:rPr lang="fi-FI" dirty="0">
                <a:hlinkClick r:id="rId2" action="ppaction://hlinksldjump"/>
              </a:rPr>
              <a:t>esim. toistokuvio</a:t>
            </a:r>
            <a:r>
              <a:rPr lang="fi-FI" dirty="0"/>
              <a:t>).</a:t>
            </a:r>
          </a:p>
        </p:txBody>
      </p:sp>
      <p:sp>
        <p:nvSpPr>
          <p:cNvPr id="3" name="Title 2"/>
          <p:cNvSpPr>
            <a:spLocks noGrp="1"/>
          </p:cNvSpPr>
          <p:nvPr>
            <p:ph type="title"/>
          </p:nvPr>
        </p:nvSpPr>
        <p:spPr/>
        <p:txBody>
          <a:bodyPr/>
          <a:lstStyle/>
          <a:p>
            <a:r>
              <a:rPr lang="fi-FI"/>
              <a:t>Viivakuvion ohjeet</a:t>
            </a:r>
            <a:endParaRPr lang="fi-FI" dirty="0"/>
          </a:p>
        </p:txBody>
      </p:sp>
      <p:sp>
        <p:nvSpPr>
          <p:cNvPr id="4" name="TextBox 3">
            <a:extLst>
              <a:ext uri="{FF2B5EF4-FFF2-40B4-BE49-F238E27FC236}">
                <a16:creationId xmlns:a16="http://schemas.microsoft.com/office/drawing/2014/main" id="{7A92C4A1-96CD-9C42-8A3A-5BAFD532736A}"/>
              </a:ext>
            </a:extLst>
          </p:cNvPr>
          <p:cNvSpPr txBox="1"/>
          <p:nvPr/>
        </p:nvSpPr>
        <p:spPr>
          <a:xfrm rot="18210153">
            <a:off x="3944179" y="2109075"/>
            <a:ext cx="306672" cy="386054"/>
          </a:xfrm>
          <a:prstGeom prst="rect">
            <a:avLst/>
          </a:prstGeom>
          <a:noFill/>
        </p:spPr>
        <p:txBody>
          <a:bodyPr wrap="square" lIns="54000" tIns="54000" rIns="54000" bIns="54000" rtlCol="0">
            <a:spAutoFit/>
          </a:bodyPr>
          <a:lstStyle/>
          <a:p>
            <a:r>
              <a:rPr lang="fi-FI" dirty="0">
                <a:latin typeface="Arial" panose="020B0604020202020204" pitchFamily="34" charset="0"/>
                <a:cs typeface="Arial" panose="020B0604020202020204" pitchFamily="34" charset="0"/>
              </a:rPr>
              <a:t>N</a:t>
            </a:r>
          </a:p>
        </p:txBody>
      </p:sp>
    </p:spTree>
    <p:extLst>
      <p:ext uri="{BB962C8B-B14F-4D97-AF65-F5344CB8AC3E}">
        <p14:creationId xmlns:p14="http://schemas.microsoft.com/office/powerpoint/2010/main" val="2869288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p:cNvSpPr>
            <a:spLocks noGrp="1"/>
          </p:cNvSpPr>
          <p:nvPr>
            <p:ph idx="1"/>
          </p:nvPr>
        </p:nvSpPr>
        <p:spPr>
          <a:xfrm>
            <a:off x="432785" y="1410997"/>
            <a:ext cx="3960000" cy="1016737"/>
          </a:xfrm>
        </p:spPr>
        <p:txBody>
          <a:bodyPr>
            <a:normAutofit/>
          </a:bodyPr>
          <a:lstStyle/>
          <a:p>
            <a:r>
              <a:rPr lang="fi-FI" sz="1800" dirty="0"/>
              <a:t>Jos datasarja on lyhyt (kymmenen pistettä tai alle), niin käytetään merkittyä viivakuviota.</a:t>
            </a:r>
          </a:p>
        </p:txBody>
      </p:sp>
      <p:sp>
        <p:nvSpPr>
          <p:cNvPr id="5" name="Otsikko 4"/>
          <p:cNvSpPr>
            <a:spLocks noGrp="1"/>
          </p:cNvSpPr>
          <p:nvPr>
            <p:ph type="title"/>
          </p:nvPr>
        </p:nvSpPr>
        <p:spPr/>
        <p:txBody>
          <a:bodyPr/>
          <a:lstStyle/>
          <a:p>
            <a:r>
              <a:rPr lang="fi-FI" dirty="0"/>
              <a:t>Merkitty vai merkitsemätön viivakuvio?</a:t>
            </a:r>
          </a:p>
        </p:txBody>
      </p:sp>
      <p:sp>
        <p:nvSpPr>
          <p:cNvPr id="8" name="Sisällön paikkamerkki 3"/>
          <p:cNvSpPr txBox="1">
            <a:spLocks/>
          </p:cNvSpPr>
          <p:nvPr/>
        </p:nvSpPr>
        <p:spPr>
          <a:xfrm>
            <a:off x="4716016" y="1410997"/>
            <a:ext cx="4104456" cy="1016737"/>
          </a:xfrm>
          <a:prstGeom prst="rect">
            <a:avLst/>
          </a:prstGeom>
        </p:spPr>
        <p:txBody>
          <a:bodyPr vert="horz" lIns="91440" tIns="45720" rIns="91440" bIns="45720" rtlCol="0">
            <a:normAutofit/>
          </a:bodyPr>
          <a:lstStyle>
            <a:lvl1pPr marL="268288" indent="-268288" algn="l" defTabSz="914400" rtl="0" eaLnBrk="1" latinLnBrk="0" hangingPunct="1">
              <a:spcBef>
                <a:spcPts val="1400"/>
              </a:spcBef>
              <a:buClr>
                <a:schemeClr val="tx2"/>
              </a:buClr>
              <a:buFont typeface="Arial" panose="020B0604020202020204" pitchFamily="34" charset="0"/>
              <a:buChar char="•"/>
              <a:defRPr sz="2000" kern="1200">
                <a:solidFill>
                  <a:schemeClr val="tx1"/>
                </a:solidFill>
                <a:latin typeface="+mn-lt"/>
                <a:ea typeface="+mn-ea"/>
                <a:cs typeface="+mn-cs"/>
              </a:defRPr>
            </a:lvl1pPr>
            <a:lvl2pPr marL="719138" indent="-261938" algn="l" defTabSz="914400" rtl="0" eaLnBrk="1" latinLnBrk="0" hangingPunct="1">
              <a:spcBef>
                <a:spcPts val="1400"/>
              </a:spcBef>
              <a:buClr>
                <a:schemeClr val="tx2"/>
              </a:buClr>
              <a:buFont typeface="Arial" panose="020B0604020202020204" pitchFamily="34" charset="0"/>
              <a:buChar char="•"/>
              <a:defRPr sz="1800" kern="1200">
                <a:solidFill>
                  <a:schemeClr val="tx1"/>
                </a:solidFill>
                <a:latin typeface="+mn-lt"/>
                <a:ea typeface="+mn-ea"/>
                <a:cs typeface="+mn-cs"/>
              </a:defRPr>
            </a:lvl2pPr>
            <a:lvl3pPr marL="987425" indent="-182563"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3pPr>
            <a:lvl4pPr marL="1168400" indent="-18097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4pPr>
            <a:lvl5pPr marL="1343025" indent="-17462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i-FI" sz="1800" dirty="0"/>
              <a:t>Jos datasarja on pitkä (yli kymmenen pistettä), niin käytetään ei-merkittyä viivakuviota.</a:t>
            </a:r>
          </a:p>
        </p:txBody>
      </p:sp>
      <p:graphicFrame>
        <p:nvGraphicFramePr>
          <p:cNvPr id="11" name="Kaavio 10"/>
          <p:cNvGraphicFramePr>
            <a:graphicFrameLocks noChangeAspect="1"/>
          </p:cNvGraphicFramePr>
          <p:nvPr/>
        </p:nvGraphicFramePr>
        <p:xfrm>
          <a:off x="702592" y="2461632"/>
          <a:ext cx="3600000" cy="19636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Kaavio 11"/>
          <p:cNvGraphicFramePr>
            <a:graphicFrameLocks noChangeAspect="1"/>
          </p:cNvGraphicFramePr>
          <p:nvPr/>
        </p:nvGraphicFramePr>
        <p:xfrm>
          <a:off x="5004048" y="2461632"/>
          <a:ext cx="3600000" cy="1963636"/>
        </p:xfrm>
        <a:graphic>
          <a:graphicData uri="http://schemas.openxmlformats.org/drawingml/2006/chart">
            <c:chart xmlns:c="http://schemas.openxmlformats.org/drawingml/2006/chart" xmlns:r="http://schemas.openxmlformats.org/officeDocument/2006/relationships" r:id="rId3"/>
          </a:graphicData>
        </a:graphic>
      </p:graphicFrame>
      <p:sp>
        <p:nvSpPr>
          <p:cNvPr id="13" name="Tekstiruutu 12"/>
          <p:cNvSpPr txBox="1"/>
          <p:nvPr/>
        </p:nvSpPr>
        <p:spPr>
          <a:xfrm>
            <a:off x="1184589" y="2421483"/>
            <a:ext cx="263214" cy="261610"/>
          </a:xfrm>
          <a:prstGeom prst="rect">
            <a:avLst/>
          </a:prstGeom>
          <a:noFill/>
        </p:spPr>
        <p:txBody>
          <a:bodyPr wrap="none" rtlCol="0">
            <a:spAutoFit/>
          </a:bodyPr>
          <a:lstStyle/>
          <a:p>
            <a:r>
              <a:rPr lang="fi-FI" sz="1100" b="1" dirty="0">
                <a:solidFill>
                  <a:schemeClr val="accent4"/>
                </a:solidFill>
              </a:rPr>
              <a:t>1</a:t>
            </a:r>
          </a:p>
        </p:txBody>
      </p:sp>
      <p:sp>
        <p:nvSpPr>
          <p:cNvPr id="14" name="Tekstiruutu 13"/>
          <p:cNvSpPr txBox="1"/>
          <p:nvPr/>
        </p:nvSpPr>
        <p:spPr>
          <a:xfrm>
            <a:off x="1702770" y="2416673"/>
            <a:ext cx="263214" cy="261610"/>
          </a:xfrm>
          <a:prstGeom prst="rect">
            <a:avLst/>
          </a:prstGeom>
          <a:noFill/>
        </p:spPr>
        <p:txBody>
          <a:bodyPr wrap="none" rtlCol="0">
            <a:spAutoFit/>
          </a:bodyPr>
          <a:lstStyle/>
          <a:p>
            <a:r>
              <a:rPr lang="fi-FI" sz="1100" b="1" dirty="0">
                <a:solidFill>
                  <a:schemeClr val="accent4"/>
                </a:solidFill>
              </a:rPr>
              <a:t>2</a:t>
            </a:r>
          </a:p>
        </p:txBody>
      </p:sp>
      <p:sp>
        <p:nvSpPr>
          <p:cNvPr id="15" name="Tekstiruutu 14"/>
          <p:cNvSpPr txBox="1"/>
          <p:nvPr/>
        </p:nvSpPr>
        <p:spPr>
          <a:xfrm>
            <a:off x="2220951" y="2416673"/>
            <a:ext cx="263214" cy="261610"/>
          </a:xfrm>
          <a:prstGeom prst="rect">
            <a:avLst/>
          </a:prstGeom>
          <a:noFill/>
        </p:spPr>
        <p:txBody>
          <a:bodyPr wrap="none" rtlCol="0">
            <a:spAutoFit/>
          </a:bodyPr>
          <a:lstStyle/>
          <a:p>
            <a:r>
              <a:rPr lang="fi-FI" sz="1100" b="1" dirty="0">
                <a:solidFill>
                  <a:schemeClr val="accent4"/>
                </a:solidFill>
              </a:rPr>
              <a:t>3</a:t>
            </a:r>
          </a:p>
        </p:txBody>
      </p:sp>
      <p:sp>
        <p:nvSpPr>
          <p:cNvPr id="16" name="Tekstiruutu 15"/>
          <p:cNvSpPr txBox="1"/>
          <p:nvPr/>
        </p:nvSpPr>
        <p:spPr>
          <a:xfrm>
            <a:off x="2739132" y="2518222"/>
            <a:ext cx="263214" cy="261610"/>
          </a:xfrm>
          <a:prstGeom prst="rect">
            <a:avLst/>
          </a:prstGeom>
          <a:noFill/>
        </p:spPr>
        <p:txBody>
          <a:bodyPr wrap="none" rtlCol="0">
            <a:spAutoFit/>
          </a:bodyPr>
          <a:lstStyle/>
          <a:p>
            <a:r>
              <a:rPr lang="fi-FI" sz="1100" b="1" dirty="0">
                <a:solidFill>
                  <a:schemeClr val="accent4"/>
                </a:solidFill>
              </a:rPr>
              <a:t>4</a:t>
            </a:r>
          </a:p>
        </p:txBody>
      </p:sp>
      <p:sp>
        <p:nvSpPr>
          <p:cNvPr id="17" name="Tekstiruutu 16"/>
          <p:cNvSpPr txBox="1"/>
          <p:nvPr/>
        </p:nvSpPr>
        <p:spPr>
          <a:xfrm>
            <a:off x="3257313" y="2413447"/>
            <a:ext cx="263214" cy="261610"/>
          </a:xfrm>
          <a:prstGeom prst="rect">
            <a:avLst/>
          </a:prstGeom>
          <a:noFill/>
        </p:spPr>
        <p:txBody>
          <a:bodyPr wrap="none" rtlCol="0">
            <a:spAutoFit/>
          </a:bodyPr>
          <a:lstStyle/>
          <a:p>
            <a:r>
              <a:rPr lang="fi-FI" sz="1100" b="1" dirty="0">
                <a:solidFill>
                  <a:schemeClr val="accent4"/>
                </a:solidFill>
              </a:rPr>
              <a:t>5</a:t>
            </a:r>
          </a:p>
        </p:txBody>
      </p:sp>
      <p:sp>
        <p:nvSpPr>
          <p:cNvPr id="18" name="Tekstiruutu 17"/>
          <p:cNvSpPr txBox="1"/>
          <p:nvPr/>
        </p:nvSpPr>
        <p:spPr>
          <a:xfrm>
            <a:off x="3775496" y="2408684"/>
            <a:ext cx="263214" cy="261610"/>
          </a:xfrm>
          <a:prstGeom prst="rect">
            <a:avLst/>
          </a:prstGeom>
          <a:noFill/>
        </p:spPr>
        <p:txBody>
          <a:bodyPr wrap="none" rtlCol="0">
            <a:spAutoFit/>
          </a:bodyPr>
          <a:lstStyle/>
          <a:p>
            <a:r>
              <a:rPr lang="fi-FI" sz="1100" b="1" dirty="0">
                <a:solidFill>
                  <a:schemeClr val="accent4"/>
                </a:solidFill>
              </a:rPr>
              <a:t>6</a:t>
            </a:r>
          </a:p>
        </p:txBody>
      </p:sp>
      <p:grpSp>
        <p:nvGrpSpPr>
          <p:cNvPr id="3" name="Group 2">
            <a:extLst>
              <a:ext uri="{FF2B5EF4-FFF2-40B4-BE49-F238E27FC236}">
                <a16:creationId xmlns:a16="http://schemas.microsoft.com/office/drawing/2014/main" id="{8D741928-0F54-4BE4-2777-F3DF8D14726E}"/>
              </a:ext>
            </a:extLst>
          </p:cNvPr>
          <p:cNvGrpSpPr/>
          <p:nvPr/>
        </p:nvGrpSpPr>
        <p:grpSpPr>
          <a:xfrm>
            <a:off x="5329417" y="2543640"/>
            <a:ext cx="3184197" cy="447437"/>
            <a:chOff x="5329417" y="2571750"/>
            <a:chExt cx="3184197" cy="447437"/>
          </a:xfrm>
        </p:grpSpPr>
        <p:sp>
          <p:nvSpPr>
            <p:cNvPr id="19" name="Tekstiruutu 18"/>
            <p:cNvSpPr txBox="1"/>
            <p:nvPr/>
          </p:nvSpPr>
          <p:spPr>
            <a:xfrm>
              <a:off x="5329417" y="2665877"/>
              <a:ext cx="263214" cy="261610"/>
            </a:xfrm>
            <a:prstGeom prst="rect">
              <a:avLst/>
            </a:prstGeom>
            <a:noFill/>
          </p:spPr>
          <p:txBody>
            <a:bodyPr wrap="none" rtlCol="0">
              <a:spAutoFit/>
            </a:bodyPr>
            <a:lstStyle/>
            <a:p>
              <a:r>
                <a:rPr lang="fi-FI" sz="1100" b="1" dirty="0">
                  <a:solidFill>
                    <a:schemeClr val="accent4"/>
                  </a:solidFill>
                </a:rPr>
                <a:t>1</a:t>
              </a:r>
            </a:p>
          </p:txBody>
        </p:sp>
        <p:sp>
          <p:nvSpPr>
            <p:cNvPr id="20" name="Tekstiruutu 19"/>
            <p:cNvSpPr txBox="1"/>
            <p:nvPr/>
          </p:nvSpPr>
          <p:spPr>
            <a:xfrm>
              <a:off x="5542858" y="2665877"/>
              <a:ext cx="263214" cy="261610"/>
            </a:xfrm>
            <a:prstGeom prst="rect">
              <a:avLst/>
            </a:prstGeom>
            <a:noFill/>
          </p:spPr>
          <p:txBody>
            <a:bodyPr wrap="none" rtlCol="0">
              <a:spAutoFit/>
            </a:bodyPr>
            <a:lstStyle/>
            <a:p>
              <a:r>
                <a:rPr lang="fi-FI" sz="1100" b="1" dirty="0">
                  <a:solidFill>
                    <a:schemeClr val="accent4"/>
                  </a:solidFill>
                </a:rPr>
                <a:t>2</a:t>
              </a:r>
            </a:p>
          </p:txBody>
        </p:sp>
        <p:sp>
          <p:nvSpPr>
            <p:cNvPr id="21" name="Tekstiruutu 20"/>
            <p:cNvSpPr txBox="1"/>
            <p:nvPr/>
          </p:nvSpPr>
          <p:spPr>
            <a:xfrm>
              <a:off x="5749870" y="2665877"/>
              <a:ext cx="263214" cy="261610"/>
            </a:xfrm>
            <a:prstGeom prst="rect">
              <a:avLst/>
            </a:prstGeom>
            <a:noFill/>
          </p:spPr>
          <p:txBody>
            <a:bodyPr wrap="none" rtlCol="0">
              <a:spAutoFit/>
            </a:bodyPr>
            <a:lstStyle/>
            <a:p>
              <a:r>
                <a:rPr lang="fi-FI" sz="1100" b="1" dirty="0">
                  <a:solidFill>
                    <a:schemeClr val="accent4"/>
                  </a:solidFill>
                </a:rPr>
                <a:t>3</a:t>
              </a:r>
            </a:p>
          </p:txBody>
        </p:sp>
        <p:sp>
          <p:nvSpPr>
            <p:cNvPr id="22" name="Tekstiruutu 21"/>
            <p:cNvSpPr txBox="1"/>
            <p:nvPr/>
          </p:nvSpPr>
          <p:spPr>
            <a:xfrm>
              <a:off x="5935882" y="2757577"/>
              <a:ext cx="263214" cy="261610"/>
            </a:xfrm>
            <a:prstGeom prst="rect">
              <a:avLst/>
            </a:prstGeom>
            <a:noFill/>
          </p:spPr>
          <p:txBody>
            <a:bodyPr wrap="none" rtlCol="0">
              <a:spAutoFit/>
            </a:bodyPr>
            <a:lstStyle/>
            <a:p>
              <a:r>
                <a:rPr lang="fi-FI" sz="1100" b="1" dirty="0">
                  <a:solidFill>
                    <a:schemeClr val="accent4"/>
                  </a:solidFill>
                </a:rPr>
                <a:t>4</a:t>
              </a:r>
            </a:p>
          </p:txBody>
        </p:sp>
        <p:sp>
          <p:nvSpPr>
            <p:cNvPr id="23" name="Tekstiruutu 22"/>
            <p:cNvSpPr txBox="1"/>
            <p:nvPr/>
          </p:nvSpPr>
          <p:spPr>
            <a:xfrm>
              <a:off x="6140062" y="2675795"/>
              <a:ext cx="263214" cy="261610"/>
            </a:xfrm>
            <a:prstGeom prst="rect">
              <a:avLst/>
            </a:prstGeom>
            <a:noFill/>
          </p:spPr>
          <p:txBody>
            <a:bodyPr wrap="none" rtlCol="0">
              <a:spAutoFit/>
            </a:bodyPr>
            <a:lstStyle/>
            <a:p>
              <a:r>
                <a:rPr lang="fi-FI" sz="1100" b="1" dirty="0">
                  <a:solidFill>
                    <a:schemeClr val="accent4"/>
                  </a:solidFill>
                </a:rPr>
                <a:t>5</a:t>
              </a:r>
            </a:p>
          </p:txBody>
        </p:sp>
        <p:sp>
          <p:nvSpPr>
            <p:cNvPr id="24" name="Tekstiruutu 23"/>
            <p:cNvSpPr txBox="1"/>
            <p:nvPr/>
          </p:nvSpPr>
          <p:spPr>
            <a:xfrm>
              <a:off x="6350288" y="2675794"/>
              <a:ext cx="263214" cy="261610"/>
            </a:xfrm>
            <a:prstGeom prst="rect">
              <a:avLst/>
            </a:prstGeom>
            <a:noFill/>
          </p:spPr>
          <p:txBody>
            <a:bodyPr wrap="none" rtlCol="0">
              <a:spAutoFit/>
            </a:bodyPr>
            <a:lstStyle/>
            <a:p>
              <a:r>
                <a:rPr lang="fi-FI" sz="1100" b="1" dirty="0">
                  <a:solidFill>
                    <a:schemeClr val="accent4"/>
                  </a:solidFill>
                </a:rPr>
                <a:t>6</a:t>
              </a:r>
            </a:p>
          </p:txBody>
        </p:sp>
        <p:sp>
          <p:nvSpPr>
            <p:cNvPr id="25" name="Tekstiruutu 24"/>
            <p:cNvSpPr txBox="1"/>
            <p:nvPr/>
          </p:nvSpPr>
          <p:spPr>
            <a:xfrm>
              <a:off x="6562432" y="2571750"/>
              <a:ext cx="263214" cy="261610"/>
            </a:xfrm>
            <a:prstGeom prst="rect">
              <a:avLst/>
            </a:prstGeom>
            <a:noFill/>
          </p:spPr>
          <p:txBody>
            <a:bodyPr wrap="none" rtlCol="0">
              <a:spAutoFit/>
            </a:bodyPr>
            <a:lstStyle/>
            <a:p>
              <a:r>
                <a:rPr lang="fi-FI" sz="1100" b="1" dirty="0">
                  <a:solidFill>
                    <a:schemeClr val="accent4"/>
                  </a:solidFill>
                </a:rPr>
                <a:t>7</a:t>
              </a:r>
            </a:p>
          </p:txBody>
        </p:sp>
        <p:sp>
          <p:nvSpPr>
            <p:cNvPr id="26" name="Tekstiruutu 25"/>
            <p:cNvSpPr txBox="1"/>
            <p:nvPr/>
          </p:nvSpPr>
          <p:spPr>
            <a:xfrm>
              <a:off x="6770741" y="2663915"/>
              <a:ext cx="263214" cy="261610"/>
            </a:xfrm>
            <a:prstGeom prst="rect">
              <a:avLst/>
            </a:prstGeom>
            <a:noFill/>
          </p:spPr>
          <p:txBody>
            <a:bodyPr wrap="none" rtlCol="0">
              <a:spAutoFit/>
            </a:bodyPr>
            <a:lstStyle/>
            <a:p>
              <a:r>
                <a:rPr lang="fi-FI" sz="1100" b="1" dirty="0">
                  <a:solidFill>
                    <a:schemeClr val="accent4"/>
                  </a:solidFill>
                </a:rPr>
                <a:t>8</a:t>
              </a:r>
            </a:p>
          </p:txBody>
        </p:sp>
        <p:sp>
          <p:nvSpPr>
            <p:cNvPr id="27" name="Tekstiruutu 26"/>
            <p:cNvSpPr txBox="1"/>
            <p:nvPr/>
          </p:nvSpPr>
          <p:spPr>
            <a:xfrm>
              <a:off x="6955456" y="2663914"/>
              <a:ext cx="263214" cy="261610"/>
            </a:xfrm>
            <a:prstGeom prst="rect">
              <a:avLst/>
            </a:prstGeom>
            <a:noFill/>
          </p:spPr>
          <p:txBody>
            <a:bodyPr wrap="none" rtlCol="0">
              <a:spAutoFit/>
            </a:bodyPr>
            <a:lstStyle/>
            <a:p>
              <a:r>
                <a:rPr lang="fi-FI" sz="1100" b="1" dirty="0">
                  <a:solidFill>
                    <a:schemeClr val="accent4"/>
                  </a:solidFill>
                </a:rPr>
                <a:t>9</a:t>
              </a:r>
            </a:p>
          </p:txBody>
        </p:sp>
        <p:sp>
          <p:nvSpPr>
            <p:cNvPr id="28" name="Tekstiruutu 27"/>
            <p:cNvSpPr txBox="1"/>
            <p:nvPr/>
          </p:nvSpPr>
          <p:spPr>
            <a:xfrm>
              <a:off x="7138327" y="2658134"/>
              <a:ext cx="341760" cy="261610"/>
            </a:xfrm>
            <a:prstGeom prst="rect">
              <a:avLst/>
            </a:prstGeom>
            <a:noFill/>
          </p:spPr>
          <p:txBody>
            <a:bodyPr wrap="none" rtlCol="0">
              <a:spAutoFit/>
            </a:bodyPr>
            <a:lstStyle/>
            <a:p>
              <a:r>
                <a:rPr lang="fi-FI" sz="1100" b="1" dirty="0">
                  <a:solidFill>
                    <a:schemeClr val="accent4"/>
                  </a:solidFill>
                </a:rPr>
                <a:t>10</a:t>
              </a:r>
            </a:p>
          </p:txBody>
        </p:sp>
        <p:sp>
          <p:nvSpPr>
            <p:cNvPr id="29" name="Tekstiruutu 28"/>
            <p:cNvSpPr txBox="1"/>
            <p:nvPr/>
          </p:nvSpPr>
          <p:spPr>
            <a:xfrm>
              <a:off x="7323042" y="2715766"/>
              <a:ext cx="341760" cy="261610"/>
            </a:xfrm>
            <a:prstGeom prst="rect">
              <a:avLst/>
            </a:prstGeom>
            <a:noFill/>
          </p:spPr>
          <p:txBody>
            <a:bodyPr wrap="none" rtlCol="0">
              <a:spAutoFit/>
            </a:bodyPr>
            <a:lstStyle/>
            <a:p>
              <a:r>
                <a:rPr lang="fi-FI" sz="1100" b="1" dirty="0">
                  <a:solidFill>
                    <a:schemeClr val="accent4"/>
                  </a:solidFill>
                </a:rPr>
                <a:t>11</a:t>
              </a:r>
            </a:p>
          </p:txBody>
        </p:sp>
        <p:sp>
          <p:nvSpPr>
            <p:cNvPr id="30" name="Tekstiruutu 29"/>
            <p:cNvSpPr txBox="1"/>
            <p:nvPr/>
          </p:nvSpPr>
          <p:spPr>
            <a:xfrm>
              <a:off x="7525304" y="2571750"/>
              <a:ext cx="341760" cy="261610"/>
            </a:xfrm>
            <a:prstGeom prst="rect">
              <a:avLst/>
            </a:prstGeom>
            <a:noFill/>
          </p:spPr>
          <p:txBody>
            <a:bodyPr wrap="none" rtlCol="0">
              <a:spAutoFit/>
            </a:bodyPr>
            <a:lstStyle/>
            <a:p>
              <a:r>
                <a:rPr lang="fi-FI" sz="1100" b="1" dirty="0">
                  <a:solidFill>
                    <a:schemeClr val="accent4"/>
                  </a:solidFill>
                </a:rPr>
                <a:t>12</a:t>
              </a:r>
            </a:p>
          </p:txBody>
        </p:sp>
        <p:sp>
          <p:nvSpPr>
            <p:cNvPr id="31" name="Tekstiruutu 30"/>
            <p:cNvSpPr txBox="1"/>
            <p:nvPr/>
          </p:nvSpPr>
          <p:spPr>
            <a:xfrm>
              <a:off x="7739660" y="2643758"/>
              <a:ext cx="341760" cy="261610"/>
            </a:xfrm>
            <a:prstGeom prst="rect">
              <a:avLst/>
            </a:prstGeom>
            <a:noFill/>
          </p:spPr>
          <p:txBody>
            <a:bodyPr wrap="none" rtlCol="0">
              <a:spAutoFit/>
            </a:bodyPr>
            <a:lstStyle/>
            <a:p>
              <a:r>
                <a:rPr lang="fi-FI" sz="1100" b="1" dirty="0">
                  <a:solidFill>
                    <a:schemeClr val="accent4"/>
                  </a:solidFill>
                </a:rPr>
                <a:t>13</a:t>
              </a:r>
            </a:p>
          </p:txBody>
        </p:sp>
        <p:sp>
          <p:nvSpPr>
            <p:cNvPr id="32" name="Tekstiruutu 31"/>
            <p:cNvSpPr txBox="1"/>
            <p:nvPr/>
          </p:nvSpPr>
          <p:spPr>
            <a:xfrm>
              <a:off x="7941498" y="2571750"/>
              <a:ext cx="341760" cy="261610"/>
            </a:xfrm>
            <a:prstGeom prst="rect">
              <a:avLst/>
            </a:prstGeom>
            <a:noFill/>
          </p:spPr>
          <p:txBody>
            <a:bodyPr wrap="none" rtlCol="0">
              <a:spAutoFit/>
            </a:bodyPr>
            <a:lstStyle/>
            <a:p>
              <a:r>
                <a:rPr lang="fi-FI" sz="1100" b="1" dirty="0">
                  <a:solidFill>
                    <a:schemeClr val="accent4"/>
                  </a:solidFill>
                </a:rPr>
                <a:t>14</a:t>
              </a:r>
            </a:p>
          </p:txBody>
        </p:sp>
        <p:sp>
          <p:nvSpPr>
            <p:cNvPr id="33" name="Tekstiruutu 32"/>
            <p:cNvSpPr txBox="1"/>
            <p:nvPr/>
          </p:nvSpPr>
          <p:spPr>
            <a:xfrm>
              <a:off x="8171854" y="2653988"/>
              <a:ext cx="341760" cy="261610"/>
            </a:xfrm>
            <a:prstGeom prst="rect">
              <a:avLst/>
            </a:prstGeom>
            <a:noFill/>
          </p:spPr>
          <p:txBody>
            <a:bodyPr wrap="none" rtlCol="0">
              <a:spAutoFit/>
            </a:bodyPr>
            <a:lstStyle/>
            <a:p>
              <a:r>
                <a:rPr lang="fi-FI" sz="1100" b="1" dirty="0">
                  <a:solidFill>
                    <a:schemeClr val="accent4"/>
                  </a:solidFill>
                </a:rPr>
                <a:t>15</a:t>
              </a:r>
            </a:p>
          </p:txBody>
        </p:sp>
      </p:grpSp>
    </p:spTree>
    <p:extLst>
      <p:ext uri="{BB962C8B-B14F-4D97-AF65-F5344CB8AC3E}">
        <p14:creationId xmlns:p14="http://schemas.microsoft.com/office/powerpoint/2010/main" val="24262334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BFE4B9CB-9A67-3C4E-B1D1-30804609B580}"/>
              </a:ext>
            </a:extLst>
          </p:cNvPr>
          <p:cNvGraphicFramePr>
            <a:graphicFrameLocks/>
          </p:cNvGraphicFramePr>
          <p:nvPr>
            <p:extLst>
              <p:ext uri="{D42A27DB-BD31-4B8C-83A1-F6EECF244321}">
                <p14:modId xmlns:p14="http://schemas.microsoft.com/office/powerpoint/2010/main" val="3391676823"/>
              </p:ext>
            </p:extLst>
          </p:nvPr>
        </p:nvGraphicFramePr>
        <p:xfrm>
          <a:off x="4427984" y="987574"/>
          <a:ext cx="4334089" cy="4037608"/>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379356"/>
            <a:ext cx="7739615" cy="608218"/>
          </a:xfrm>
        </p:spPr>
        <p:txBody>
          <a:bodyPr/>
          <a:lstStyle/>
          <a:p>
            <a:r>
              <a:rPr lang="fi-FI" dirty="0"/>
              <a:t>Viivakuvio, pisteillä / palloilla merkitty</a:t>
            </a:r>
          </a:p>
        </p:txBody>
      </p:sp>
      <p:sp>
        <p:nvSpPr>
          <p:cNvPr id="6" name="TextBox 5">
            <a:extLst>
              <a:ext uri="{FF2B5EF4-FFF2-40B4-BE49-F238E27FC236}">
                <a16:creationId xmlns:a16="http://schemas.microsoft.com/office/drawing/2014/main" id="{FDAF335B-E1A9-5AEE-44F5-153F5E200CC7}"/>
              </a:ext>
            </a:extLst>
          </p:cNvPr>
          <p:cNvSpPr txBox="1"/>
          <p:nvPr/>
        </p:nvSpPr>
        <p:spPr>
          <a:xfrm>
            <a:off x="5312179" y="1059582"/>
            <a:ext cx="3240360" cy="407804"/>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graphicFrame>
        <p:nvGraphicFramePr>
          <p:cNvPr id="2" name="Chart 1">
            <a:extLst>
              <a:ext uri="{FF2B5EF4-FFF2-40B4-BE49-F238E27FC236}">
                <a16:creationId xmlns:a16="http://schemas.microsoft.com/office/drawing/2014/main" id="{DC1E076D-759E-F34A-AB3E-1339E2E9CBCB}"/>
              </a:ext>
            </a:extLst>
          </p:cNvPr>
          <p:cNvGraphicFramePr>
            <a:graphicFrameLocks/>
          </p:cNvGraphicFramePr>
          <p:nvPr>
            <p:extLst>
              <p:ext uri="{D42A27DB-BD31-4B8C-83A1-F6EECF244321}">
                <p14:modId xmlns:p14="http://schemas.microsoft.com/office/powerpoint/2010/main" val="1338250730"/>
              </p:ext>
            </p:extLst>
          </p:nvPr>
        </p:nvGraphicFramePr>
        <p:xfrm>
          <a:off x="381927" y="1020997"/>
          <a:ext cx="3756552" cy="40376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61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p:cNvSpPr>
            <a:spLocks noGrp="1"/>
          </p:cNvSpPr>
          <p:nvPr>
            <p:ph idx="1"/>
          </p:nvPr>
        </p:nvSpPr>
        <p:spPr/>
        <p:txBody>
          <a:bodyPr>
            <a:normAutofit fontScale="92500" lnSpcReduction="20000"/>
          </a:bodyPr>
          <a:lstStyle/>
          <a:p>
            <a:r>
              <a:rPr lang="fi-FI" dirty="0"/>
              <a:t>Grafiikan leveys on pääsääntöisesti jokin seuraavista:</a:t>
            </a:r>
          </a:p>
          <a:p>
            <a:pPr lvl="1"/>
            <a:r>
              <a:rPr lang="fi-FI" dirty="0"/>
              <a:t>Koko palsta (A4-julkaisussa 136 mm).</a:t>
            </a:r>
          </a:p>
          <a:p>
            <a:pPr lvl="1"/>
            <a:r>
              <a:rPr lang="fi-FI" dirty="0"/>
              <a:t>2/3 palstaa (A4-julkaisussa 91 mm).</a:t>
            </a:r>
          </a:p>
          <a:p>
            <a:pPr lvl="1"/>
            <a:r>
              <a:rPr lang="fi-FI" dirty="0"/>
              <a:t>Puolet palstasta (A4-julkaisussa 68 mm).</a:t>
            </a:r>
          </a:p>
          <a:p>
            <a:r>
              <a:rPr lang="fi-FI" dirty="0"/>
              <a:t>Korkeus määritellään tapauskohtaisesti</a:t>
            </a:r>
            <a:br>
              <a:rPr lang="fi-FI" dirty="0"/>
            </a:br>
            <a:r>
              <a:rPr lang="fi-FI" dirty="0"/>
              <a:t>grafiikan luettavuuden perusteella</a:t>
            </a:r>
            <a:br>
              <a:rPr lang="fi-FI" dirty="0"/>
            </a:br>
            <a:r>
              <a:rPr lang="fi-FI" dirty="0"/>
              <a:t>(ja jos mahdollista, niin suhteessa muihin</a:t>
            </a:r>
            <a:br>
              <a:rPr lang="fi-FI" dirty="0"/>
            </a:br>
            <a:r>
              <a:rPr lang="fi-FI" dirty="0"/>
              <a:t>julkaisun grafiikoihin).</a:t>
            </a:r>
          </a:p>
          <a:p>
            <a:r>
              <a:rPr lang="fi-FI" sz="2000" dirty="0"/>
              <a:t>Sarjajulkaisujen grafiikoissa käytetään </a:t>
            </a:r>
            <a:r>
              <a:rPr lang="fi-FI" sz="2000" dirty="0" err="1"/>
              <a:t>Myriad</a:t>
            </a:r>
            <a:r>
              <a:rPr lang="fi-FI" sz="2000" dirty="0"/>
              <a:t> Pro </a:t>
            </a:r>
            <a:br>
              <a:rPr lang="fi-FI" sz="2000" dirty="0"/>
            </a:br>
            <a:r>
              <a:rPr lang="fi-FI" sz="2000" dirty="0"/>
              <a:t>-fonttiperhettä.</a:t>
            </a:r>
          </a:p>
        </p:txBody>
      </p:sp>
      <p:sp>
        <p:nvSpPr>
          <p:cNvPr id="5" name="Otsikko 4"/>
          <p:cNvSpPr>
            <a:spLocks noGrp="1"/>
          </p:cNvSpPr>
          <p:nvPr>
            <p:ph type="title"/>
          </p:nvPr>
        </p:nvSpPr>
        <p:spPr/>
        <p:txBody>
          <a:bodyPr/>
          <a:lstStyle/>
          <a:p>
            <a:r>
              <a:rPr lang="fi-FI" dirty="0"/>
              <a:t>Grafiikoiden koko ja typografia sarjajulkaisuissa</a:t>
            </a:r>
          </a:p>
        </p:txBody>
      </p:sp>
      <p:pic>
        <p:nvPicPr>
          <p:cNvPr id="6" name="Kuva 5"/>
          <p:cNvPicPr>
            <a:picLocks noChangeAspect="1"/>
          </p:cNvPicPr>
          <p:nvPr/>
        </p:nvPicPr>
        <p:blipFill>
          <a:blip r:embed="rId2"/>
          <a:stretch>
            <a:fillRect/>
          </a:stretch>
        </p:blipFill>
        <p:spPr>
          <a:xfrm>
            <a:off x="5724128" y="1995685"/>
            <a:ext cx="2592288" cy="2623567"/>
          </a:xfrm>
          <a:prstGeom prst="rect">
            <a:avLst/>
          </a:prstGeom>
          <a:ln>
            <a:solidFill>
              <a:schemeClr val="bg1">
                <a:lumMod val="85000"/>
              </a:schemeClr>
            </a:solidFill>
          </a:ln>
        </p:spPr>
      </p:pic>
    </p:spTree>
    <p:extLst>
      <p:ext uri="{BB962C8B-B14F-4D97-AF65-F5344CB8AC3E}">
        <p14:creationId xmlns:p14="http://schemas.microsoft.com/office/powerpoint/2010/main" val="32416530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284ED480-F5AA-AB5C-EF9B-456A9D562173}"/>
              </a:ext>
            </a:extLst>
          </p:cNvPr>
          <p:cNvGraphicFramePr>
            <a:graphicFrameLocks/>
          </p:cNvGraphicFramePr>
          <p:nvPr>
            <p:extLst>
              <p:ext uri="{D42A27DB-BD31-4B8C-83A1-F6EECF244321}">
                <p14:modId xmlns:p14="http://schemas.microsoft.com/office/powerpoint/2010/main" val="2588457136"/>
              </p:ext>
            </p:extLst>
          </p:nvPr>
        </p:nvGraphicFramePr>
        <p:xfrm>
          <a:off x="957257" y="1020997"/>
          <a:ext cx="7071127" cy="4037608"/>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379356"/>
            <a:ext cx="7739615" cy="608218"/>
          </a:xfrm>
        </p:spPr>
        <p:txBody>
          <a:bodyPr/>
          <a:lstStyle/>
          <a:p>
            <a:r>
              <a:rPr lang="fi-FI" dirty="0"/>
              <a:t>Kuvion peruselementit</a:t>
            </a:r>
          </a:p>
        </p:txBody>
      </p:sp>
      <p:grpSp>
        <p:nvGrpSpPr>
          <p:cNvPr id="2" name="Group 1"/>
          <p:cNvGrpSpPr/>
          <p:nvPr/>
        </p:nvGrpSpPr>
        <p:grpSpPr>
          <a:xfrm>
            <a:off x="3635896" y="1330556"/>
            <a:ext cx="1944216" cy="1013048"/>
            <a:chOff x="4644008" y="692440"/>
            <a:chExt cx="1944216" cy="1013048"/>
          </a:xfrm>
        </p:grpSpPr>
        <p:sp>
          <p:nvSpPr>
            <p:cNvPr id="4" name="TextBox 3">
              <a:extLst>
                <a:ext uri="{FF2B5EF4-FFF2-40B4-BE49-F238E27FC236}">
                  <a16:creationId xmlns:a16="http://schemas.microsoft.com/office/drawing/2014/main" id="{C4CAC800-3916-804F-BDB3-D6D2E8F27533}"/>
                </a:ext>
              </a:extLst>
            </p:cNvPr>
            <p:cNvSpPr txBox="1"/>
            <p:nvPr/>
          </p:nvSpPr>
          <p:spPr>
            <a:xfrm>
              <a:off x="4644008" y="692440"/>
              <a:ext cx="1944216" cy="577081"/>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Harmaa hilaviiva #D9D9D9 / RGB 217 217 217</a:t>
              </a:r>
              <a:br>
                <a:rPr lang="fi-FI" sz="1100" dirty="0">
                  <a:latin typeface="Arial" panose="020B0604020202020204" pitchFamily="34" charset="0"/>
                  <a:cs typeface="Arial" panose="020B0604020202020204" pitchFamily="34" charset="0"/>
                </a:rPr>
              </a:br>
              <a:r>
                <a:rPr lang="fi-FI" sz="1100" dirty="0">
                  <a:latin typeface="Arial" panose="020B0604020202020204" pitchFamily="34" charset="0"/>
                  <a:cs typeface="Arial" panose="020B0604020202020204" pitchFamily="34" charset="0"/>
                </a:rPr>
                <a:t>Viivan paksuus</a:t>
              </a:r>
              <a:r>
                <a:rPr lang="fi-FI" sz="1100" b="1" dirty="0">
                  <a:latin typeface="Arial" panose="020B0604020202020204" pitchFamily="34" charset="0"/>
                  <a:cs typeface="Arial" panose="020B0604020202020204" pitchFamily="34" charset="0"/>
                </a:rPr>
                <a:t> </a:t>
              </a:r>
              <a:r>
                <a:rPr lang="fi-FI" sz="1100" dirty="0">
                  <a:latin typeface="Arial" panose="020B0604020202020204" pitchFamily="34" charset="0"/>
                  <a:cs typeface="Arial" panose="020B0604020202020204" pitchFamily="34" charset="0"/>
                </a:rPr>
                <a:t>0,75 pt</a:t>
              </a:r>
            </a:p>
          </p:txBody>
        </p:sp>
        <p:cxnSp>
          <p:nvCxnSpPr>
            <p:cNvPr id="6" name="Straight Arrow Connector 5">
              <a:extLst>
                <a:ext uri="{FF2B5EF4-FFF2-40B4-BE49-F238E27FC236}">
                  <a16:creationId xmlns:a16="http://schemas.microsoft.com/office/drawing/2014/main" id="{9CE1C152-BCCF-654F-8BA6-94E37DF8918D}"/>
                </a:ext>
              </a:extLst>
            </p:cNvPr>
            <p:cNvCxnSpPr>
              <a:cxnSpLocks/>
            </p:cNvCxnSpPr>
            <p:nvPr/>
          </p:nvCxnSpPr>
          <p:spPr>
            <a:xfrm>
              <a:off x="5220072" y="1268504"/>
              <a:ext cx="0" cy="436984"/>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grpSp>
      <p:sp>
        <p:nvSpPr>
          <p:cNvPr id="7" name="TextBox 6">
            <a:extLst>
              <a:ext uri="{FF2B5EF4-FFF2-40B4-BE49-F238E27FC236}">
                <a16:creationId xmlns:a16="http://schemas.microsoft.com/office/drawing/2014/main" id="{AA63F8FB-0B05-ED47-948F-9A16F696BEED}"/>
              </a:ext>
            </a:extLst>
          </p:cNvPr>
          <p:cNvSpPr txBox="1"/>
          <p:nvPr/>
        </p:nvSpPr>
        <p:spPr>
          <a:xfrm>
            <a:off x="611560" y="4478074"/>
            <a:ext cx="792088" cy="438582"/>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9" name="Straight Arrow Connector 8">
            <a:extLst>
              <a:ext uri="{FF2B5EF4-FFF2-40B4-BE49-F238E27FC236}">
                <a16:creationId xmlns:a16="http://schemas.microsoft.com/office/drawing/2014/main" id="{F91DA1A5-3CE4-FF47-84AE-F386ADDA9DC5}"/>
              </a:ext>
            </a:extLst>
          </p:cNvPr>
          <p:cNvCxnSpPr>
            <a:cxnSpLocks/>
            <a:stCxn id="7" idx="3"/>
          </p:cNvCxnSpPr>
          <p:nvPr/>
        </p:nvCxnSpPr>
        <p:spPr>
          <a:xfrm flipV="1">
            <a:off x="1403648" y="4258783"/>
            <a:ext cx="576063" cy="43858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0" name="TextBox 9">
            <a:extLst>
              <a:ext uri="{FF2B5EF4-FFF2-40B4-BE49-F238E27FC236}">
                <a16:creationId xmlns:a16="http://schemas.microsoft.com/office/drawing/2014/main" id="{AA63F8FB-0B05-ED47-948F-9A16F696BEED}"/>
              </a:ext>
            </a:extLst>
          </p:cNvPr>
          <p:cNvSpPr txBox="1"/>
          <p:nvPr/>
        </p:nvSpPr>
        <p:spPr>
          <a:xfrm>
            <a:off x="179512" y="1923678"/>
            <a:ext cx="777745" cy="438582"/>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11 pt </a:t>
            </a:r>
            <a:r>
              <a:rPr lang="fi-FI" sz="1200" dirty="0" err="1">
                <a:latin typeface="Arial" panose="020B0604020202020204" pitchFamily="34" charset="0"/>
                <a:cs typeface="Arial" panose="020B0604020202020204" pitchFamily="34" charset="0"/>
              </a:rPr>
              <a:t>Arial</a:t>
            </a:r>
            <a:endParaRPr lang="fi-FI" sz="1200" b="1" dirty="0">
              <a:latin typeface="Arial" panose="020B0604020202020204" pitchFamily="34" charset="0"/>
              <a:cs typeface="Arial" panose="020B0604020202020204" pitchFamily="34" charset="0"/>
            </a:endParaRPr>
          </a:p>
        </p:txBody>
      </p:sp>
      <p:cxnSp>
        <p:nvCxnSpPr>
          <p:cNvPr id="11" name="Straight Arrow Connector 10">
            <a:extLst>
              <a:ext uri="{FF2B5EF4-FFF2-40B4-BE49-F238E27FC236}">
                <a16:creationId xmlns:a16="http://schemas.microsoft.com/office/drawing/2014/main" id="{F91DA1A5-3CE4-FF47-84AE-F386ADDA9DC5}"/>
              </a:ext>
            </a:extLst>
          </p:cNvPr>
          <p:cNvCxnSpPr>
            <a:cxnSpLocks/>
            <a:stCxn id="10" idx="0"/>
          </p:cNvCxnSpPr>
          <p:nvPr/>
        </p:nvCxnSpPr>
        <p:spPr>
          <a:xfrm flipV="1">
            <a:off x="568385" y="1485096"/>
            <a:ext cx="259199" cy="43858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2" name="Straight Arrow Connector 11">
            <a:extLst>
              <a:ext uri="{FF2B5EF4-FFF2-40B4-BE49-F238E27FC236}">
                <a16:creationId xmlns:a16="http://schemas.microsoft.com/office/drawing/2014/main" id="{9CE1C152-BCCF-654F-8BA6-94E37DF8918D}"/>
              </a:ext>
            </a:extLst>
          </p:cNvPr>
          <p:cNvCxnSpPr>
            <a:cxnSpLocks/>
            <a:stCxn id="13" idx="1"/>
          </p:cNvCxnSpPr>
          <p:nvPr/>
        </p:nvCxnSpPr>
        <p:spPr>
          <a:xfrm flipH="1">
            <a:off x="6444208" y="2343604"/>
            <a:ext cx="648072" cy="8413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3" name="TextBox 12">
            <a:extLst>
              <a:ext uri="{FF2B5EF4-FFF2-40B4-BE49-F238E27FC236}">
                <a16:creationId xmlns:a16="http://schemas.microsoft.com/office/drawing/2014/main" id="{C4CAC800-3916-804F-BDB3-D6D2E8F27533}"/>
              </a:ext>
            </a:extLst>
          </p:cNvPr>
          <p:cNvSpPr txBox="1"/>
          <p:nvPr/>
        </p:nvSpPr>
        <p:spPr>
          <a:xfrm>
            <a:off x="7092280" y="2139702"/>
            <a:ext cx="1800200" cy="407804"/>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Viivan paksuus</a:t>
            </a:r>
            <a:r>
              <a:rPr lang="fi-FI" sz="1100" b="1" dirty="0">
                <a:latin typeface="Arial" panose="020B0604020202020204" pitchFamily="34" charset="0"/>
                <a:cs typeface="Arial" panose="020B0604020202020204" pitchFamily="34" charset="0"/>
              </a:rPr>
              <a:t> </a:t>
            </a:r>
            <a:r>
              <a:rPr lang="fi-FI" sz="1100" dirty="0">
                <a:latin typeface="Arial" panose="020B0604020202020204" pitchFamily="34" charset="0"/>
                <a:cs typeface="Arial" panose="020B0604020202020204" pitchFamily="34" charset="0"/>
              </a:rPr>
              <a:t>2,25 pt</a:t>
            </a:r>
            <a:br>
              <a:rPr lang="fi-FI" sz="1100" dirty="0">
                <a:latin typeface="Arial" panose="020B0604020202020204" pitchFamily="34" charset="0"/>
                <a:cs typeface="Arial" panose="020B0604020202020204" pitchFamily="34" charset="0"/>
              </a:rPr>
            </a:br>
            <a:r>
              <a:rPr lang="fi-FI" sz="1100" dirty="0">
                <a:latin typeface="Arial" panose="020B0604020202020204" pitchFamily="34" charset="0"/>
                <a:cs typeface="Arial" panose="020B0604020202020204" pitchFamily="34" charset="0"/>
              </a:rPr>
              <a:t>Pisteet kokoa 8</a:t>
            </a:r>
          </a:p>
        </p:txBody>
      </p:sp>
      <p:cxnSp>
        <p:nvCxnSpPr>
          <p:cNvPr id="14" name="Straight Arrow Connector 13">
            <a:extLst>
              <a:ext uri="{FF2B5EF4-FFF2-40B4-BE49-F238E27FC236}">
                <a16:creationId xmlns:a16="http://schemas.microsoft.com/office/drawing/2014/main" id="{F91DA1A5-3CE4-FF47-84AE-F386ADDA9DC5}"/>
              </a:ext>
            </a:extLst>
          </p:cNvPr>
          <p:cNvCxnSpPr>
            <a:cxnSpLocks/>
            <a:stCxn id="7" idx="3"/>
          </p:cNvCxnSpPr>
          <p:nvPr/>
        </p:nvCxnSpPr>
        <p:spPr>
          <a:xfrm flipV="1">
            <a:off x="1403648" y="4122503"/>
            <a:ext cx="0" cy="574862"/>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16" name="Straight Arrow Connector 15">
            <a:extLst>
              <a:ext uri="{FF2B5EF4-FFF2-40B4-BE49-F238E27FC236}">
                <a16:creationId xmlns:a16="http://schemas.microsoft.com/office/drawing/2014/main" id="{9CE1C152-BCCF-654F-8BA6-94E37DF8918D}"/>
              </a:ext>
            </a:extLst>
          </p:cNvPr>
          <p:cNvCxnSpPr>
            <a:cxnSpLocks/>
          </p:cNvCxnSpPr>
          <p:nvPr/>
        </p:nvCxnSpPr>
        <p:spPr>
          <a:xfrm flipH="1" flipV="1">
            <a:off x="6768244" y="4122503"/>
            <a:ext cx="452586" cy="120205"/>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0" name="Straight Arrow Connector 19">
            <a:extLst>
              <a:ext uri="{FF2B5EF4-FFF2-40B4-BE49-F238E27FC236}">
                <a16:creationId xmlns:a16="http://schemas.microsoft.com/office/drawing/2014/main" id="{F91DA1A5-3CE4-FF47-84AE-F386ADDA9DC5}"/>
              </a:ext>
            </a:extLst>
          </p:cNvPr>
          <p:cNvCxnSpPr>
            <a:cxnSpLocks/>
            <a:stCxn id="23" idx="2"/>
          </p:cNvCxnSpPr>
          <p:nvPr/>
        </p:nvCxnSpPr>
        <p:spPr>
          <a:xfrm>
            <a:off x="647564" y="3867894"/>
            <a:ext cx="540059" cy="14401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5" name="TextBox 14">
            <a:extLst>
              <a:ext uri="{FF2B5EF4-FFF2-40B4-BE49-F238E27FC236}">
                <a16:creationId xmlns:a16="http://schemas.microsoft.com/office/drawing/2014/main" id="{C4CAC800-3916-804F-BDB3-D6D2E8F27533}"/>
              </a:ext>
            </a:extLst>
          </p:cNvPr>
          <p:cNvSpPr txBox="1"/>
          <p:nvPr/>
        </p:nvSpPr>
        <p:spPr>
          <a:xfrm>
            <a:off x="7220830" y="3723877"/>
            <a:ext cx="1440160" cy="1254189"/>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Yleisesti musta perusviiva </a:t>
            </a:r>
            <a:br>
              <a:rPr lang="fi-FI" sz="1100" dirty="0">
                <a:latin typeface="Arial" panose="020B0604020202020204" pitchFamily="34" charset="0"/>
                <a:cs typeface="Arial" panose="020B0604020202020204" pitchFamily="34" charset="0"/>
              </a:rPr>
            </a:br>
            <a:r>
              <a:rPr lang="fi-FI" sz="1100" dirty="0">
                <a:latin typeface="Arial" panose="020B0604020202020204" pitchFamily="34" charset="0"/>
                <a:cs typeface="Arial" panose="020B0604020202020204" pitchFamily="34" charset="0"/>
              </a:rPr>
              <a:t>#000000 1,5 pt</a:t>
            </a:r>
            <a:br>
              <a:rPr lang="fi-FI" sz="1100" dirty="0">
                <a:latin typeface="Arial" panose="020B0604020202020204" pitchFamily="34" charset="0"/>
                <a:cs typeface="Arial" panose="020B0604020202020204" pitchFamily="34" charset="0"/>
              </a:rPr>
            </a:br>
            <a:br>
              <a:rPr lang="fi-FI" sz="1100" dirty="0">
                <a:latin typeface="Arial" panose="020B0604020202020204" pitchFamily="34" charset="0"/>
                <a:cs typeface="Arial" panose="020B0604020202020204" pitchFamily="34" charset="0"/>
              </a:rPr>
            </a:br>
            <a:r>
              <a:rPr lang="fi-FI" sz="1100" dirty="0">
                <a:latin typeface="Arial" panose="020B0604020202020204" pitchFamily="34" charset="0"/>
                <a:cs typeface="Arial" panose="020B0604020202020204" pitchFamily="34" charset="0"/>
              </a:rPr>
              <a:t>Katkaistussa akselissa harmaa #D9D9D9 0,75 pt</a:t>
            </a:r>
          </a:p>
        </p:txBody>
      </p:sp>
      <p:grpSp>
        <p:nvGrpSpPr>
          <p:cNvPr id="3" name="Group 2"/>
          <p:cNvGrpSpPr/>
          <p:nvPr/>
        </p:nvGrpSpPr>
        <p:grpSpPr>
          <a:xfrm>
            <a:off x="107504" y="2505983"/>
            <a:ext cx="1080119" cy="1361911"/>
            <a:chOff x="179512" y="2499742"/>
            <a:chExt cx="1080119" cy="1361911"/>
          </a:xfrm>
        </p:grpSpPr>
        <p:sp>
          <p:nvSpPr>
            <p:cNvPr id="23" name="TextBox 22">
              <a:extLst>
                <a:ext uri="{FF2B5EF4-FFF2-40B4-BE49-F238E27FC236}">
                  <a16:creationId xmlns:a16="http://schemas.microsoft.com/office/drawing/2014/main" id="{FD9453E9-1CB9-D648-911F-82BCDC6FCE07}"/>
                </a:ext>
              </a:extLst>
            </p:cNvPr>
            <p:cNvSpPr txBox="1"/>
            <p:nvPr/>
          </p:nvSpPr>
          <p:spPr>
            <a:xfrm>
              <a:off x="179512" y="2499742"/>
              <a:ext cx="1080119" cy="1361911"/>
            </a:xfrm>
            <a:prstGeom prst="rect">
              <a:avLst/>
            </a:prstGeom>
            <a:solidFill>
              <a:srgbClr val="D9D9D9"/>
            </a:solidFill>
          </p:spPr>
          <p:txBody>
            <a:bodyPr wrap="square" lIns="68580" tIns="34290" rIns="68580" bIns="34290" rtlCol="0">
              <a:spAutoFit/>
            </a:bodyPr>
            <a:lstStyle/>
            <a:p>
              <a:r>
                <a:rPr lang="fi-FI" sz="1200" dirty="0"/>
                <a:t>Asteikon mahdollinen katkaisu</a:t>
              </a:r>
              <a:br>
                <a:rPr lang="fi-FI" sz="1200" dirty="0"/>
              </a:br>
              <a:r>
                <a:rPr lang="fi-FI" sz="1200" dirty="0"/>
                <a:t>esitetään </a:t>
              </a:r>
              <a:br>
                <a:rPr lang="fi-FI" sz="1200" dirty="0"/>
              </a:br>
              <a:r>
                <a:rPr lang="fi-FI" sz="1200" dirty="0"/>
                <a:t>nollan </a:t>
              </a:r>
              <a:br>
                <a:rPr lang="fi-FI" sz="1200" dirty="0"/>
              </a:br>
              <a:r>
                <a:rPr lang="fi-FI" sz="1200" dirty="0"/>
                <a:t>kohdalla  </a:t>
              </a:r>
              <a:br>
                <a:rPr lang="fi-FI" sz="1200" dirty="0"/>
              </a:br>
              <a:r>
                <a:rPr lang="fi-FI" sz="1200" dirty="0"/>
                <a:t>merkillä</a:t>
              </a:r>
            </a:p>
          </p:txBody>
        </p:sp>
        <p:sp>
          <p:nvSpPr>
            <p:cNvPr id="22" name="TextBox 21">
              <a:extLst>
                <a:ext uri="{FF2B5EF4-FFF2-40B4-BE49-F238E27FC236}">
                  <a16:creationId xmlns:a16="http://schemas.microsoft.com/office/drawing/2014/main" id="{7A92C4A1-96CD-9C42-8A3A-5BAFD532736A}"/>
                </a:ext>
              </a:extLst>
            </p:cNvPr>
            <p:cNvSpPr txBox="1"/>
            <p:nvPr/>
          </p:nvSpPr>
          <p:spPr>
            <a:xfrm rot="18210153">
              <a:off x="755181" y="3497910"/>
              <a:ext cx="306672" cy="293721"/>
            </a:xfrm>
            <a:prstGeom prst="rect">
              <a:avLst/>
            </a:prstGeom>
            <a:noFill/>
          </p:spPr>
          <p:txBody>
            <a:bodyPr wrap="square" lIns="54000" tIns="54000" rIns="54000" bIns="54000" rtlCol="0">
              <a:spAutoFit/>
            </a:bodyPr>
            <a:lstStyle/>
            <a:p>
              <a:r>
                <a:rPr lang="fi-FI" sz="1200" dirty="0">
                  <a:latin typeface="Arial" panose="020B0604020202020204" pitchFamily="34" charset="0"/>
                  <a:cs typeface="Arial" panose="020B0604020202020204" pitchFamily="34" charset="0"/>
                </a:rPr>
                <a:t>N</a:t>
              </a:r>
            </a:p>
          </p:txBody>
        </p:sp>
      </p:grpSp>
      <p:sp>
        <p:nvSpPr>
          <p:cNvPr id="41" name="TextBox 40">
            <a:extLst>
              <a:ext uri="{FF2B5EF4-FFF2-40B4-BE49-F238E27FC236}">
                <a16:creationId xmlns:a16="http://schemas.microsoft.com/office/drawing/2014/main" id="{C4CAC800-3916-804F-BDB3-D6D2E8F27533}"/>
              </a:ext>
            </a:extLst>
          </p:cNvPr>
          <p:cNvSpPr txBox="1"/>
          <p:nvPr/>
        </p:nvSpPr>
        <p:spPr>
          <a:xfrm>
            <a:off x="3018756" y="4350972"/>
            <a:ext cx="2304256" cy="238527"/>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Joka toinen sarja täytetyllä pallolla</a:t>
            </a:r>
          </a:p>
        </p:txBody>
      </p:sp>
    </p:spTree>
    <p:extLst>
      <p:ext uri="{BB962C8B-B14F-4D97-AF65-F5344CB8AC3E}">
        <p14:creationId xmlns:p14="http://schemas.microsoft.com/office/powerpoint/2010/main" val="482841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627534"/>
            <a:ext cx="7739615" cy="608218"/>
          </a:xfrm>
        </p:spPr>
        <p:txBody>
          <a:bodyPr/>
          <a:lstStyle/>
          <a:p>
            <a:r>
              <a:rPr lang="fi-FI" dirty="0"/>
              <a:t>Viivakuvio, kaksi sarjaa</a:t>
            </a:r>
            <a:br>
              <a:rPr lang="fi-FI" dirty="0"/>
            </a:br>
            <a:r>
              <a:rPr lang="fi-FI" sz="1200" b="0" i="1" dirty="0">
                <a:solidFill>
                  <a:schemeClr val="tx1"/>
                </a:solidFill>
                <a:latin typeface="Arial"/>
                <a:ea typeface="Arial"/>
                <a:cs typeface="Arial"/>
              </a:rPr>
              <a:t>Käytetään vain jos on kaksi erillistä sarjaa, joista toinen (pisteviiva) on toissijainen itse aiheen kannalta</a:t>
            </a:r>
            <a:endParaRPr lang="fi-FI" sz="1200" i="1" dirty="0">
              <a:solidFill>
                <a:schemeClr val="tx1"/>
              </a:solidFill>
            </a:endParaRPr>
          </a:p>
        </p:txBody>
      </p:sp>
      <p:graphicFrame>
        <p:nvGraphicFramePr>
          <p:cNvPr id="3" name="Chart 2">
            <a:extLst>
              <a:ext uri="{FF2B5EF4-FFF2-40B4-BE49-F238E27FC236}">
                <a16:creationId xmlns:a16="http://schemas.microsoft.com/office/drawing/2014/main" id="{5E2061A8-1FE2-7943-AFC8-37F0FC75D03A}"/>
              </a:ext>
            </a:extLst>
          </p:cNvPr>
          <p:cNvGraphicFramePr>
            <a:graphicFrameLocks/>
          </p:cNvGraphicFramePr>
          <p:nvPr>
            <p:extLst>
              <p:ext uri="{D42A27DB-BD31-4B8C-83A1-F6EECF244321}">
                <p14:modId xmlns:p14="http://schemas.microsoft.com/office/powerpoint/2010/main" val="1292154647"/>
              </p:ext>
            </p:extLst>
          </p:nvPr>
        </p:nvGraphicFramePr>
        <p:xfrm>
          <a:off x="432785" y="1347614"/>
          <a:ext cx="7595599" cy="3600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2283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10CF1948-38FD-4344-993E-3B2D24A788DF}"/>
              </a:ext>
            </a:extLst>
          </p:cNvPr>
          <p:cNvGraphicFramePr>
            <a:graphicFrameLocks/>
          </p:cNvGraphicFramePr>
          <p:nvPr>
            <p:extLst>
              <p:ext uri="{D42A27DB-BD31-4B8C-83A1-F6EECF244321}">
                <p14:modId xmlns:p14="http://schemas.microsoft.com/office/powerpoint/2010/main" val="261266458"/>
              </p:ext>
            </p:extLst>
          </p:nvPr>
        </p:nvGraphicFramePr>
        <p:xfrm>
          <a:off x="4572000" y="1211366"/>
          <a:ext cx="4032448" cy="3795175"/>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379356"/>
            <a:ext cx="7739615" cy="752234"/>
          </a:xfrm>
        </p:spPr>
        <p:txBody>
          <a:bodyPr/>
          <a:lstStyle/>
          <a:p>
            <a:r>
              <a:rPr lang="fi-FI" dirty="0"/>
              <a:t>Viivakuvio, ei merkitty </a:t>
            </a:r>
            <a:br>
              <a:rPr lang="fi-FI" dirty="0"/>
            </a:br>
            <a:r>
              <a:rPr lang="fi-FI" sz="1200" b="0" dirty="0">
                <a:solidFill>
                  <a:srgbClr val="000000"/>
                </a:solidFill>
                <a:latin typeface="Arial Narrow"/>
                <a:ea typeface="Arial Narrow"/>
                <a:cs typeface="Arial Narrow"/>
              </a:rPr>
              <a:t>Pitkissä datasarjoissa (10+ pistettä) ei käytetä merkittyä viivaa</a:t>
            </a:r>
            <a:endParaRPr lang="fi-FI" sz="1200" dirty="0"/>
          </a:p>
        </p:txBody>
      </p:sp>
      <p:sp>
        <p:nvSpPr>
          <p:cNvPr id="5" name="TextBox 4">
            <a:extLst>
              <a:ext uri="{FF2B5EF4-FFF2-40B4-BE49-F238E27FC236}">
                <a16:creationId xmlns:a16="http://schemas.microsoft.com/office/drawing/2014/main" id="{B410904E-A5FB-43BE-DC9F-55DF0F42862E}"/>
              </a:ext>
            </a:extLst>
          </p:cNvPr>
          <p:cNvSpPr txBox="1"/>
          <p:nvPr/>
        </p:nvSpPr>
        <p:spPr>
          <a:xfrm>
            <a:off x="4572000" y="590513"/>
            <a:ext cx="3240360" cy="577081"/>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 (</a:t>
            </a:r>
            <a:r>
              <a:rPr lang="fi-FI" sz="1100" dirty="0">
                <a:latin typeface="Arial" panose="020B0604020202020204" pitchFamily="34" charset="0"/>
                <a:cs typeface="Arial" panose="020B0604020202020204" pitchFamily="34" charset="0"/>
                <a:hlinkClick r:id="rId3" action="ppaction://hlinksldjump"/>
              </a:rPr>
              <a:t>ks. toistokuvion ohjeet</a:t>
            </a:r>
            <a:r>
              <a:rPr lang="fi-FI" sz="11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E6AFBD3E-E92A-A14A-183D-6F39CDFA891E}"/>
              </a:ext>
            </a:extLst>
          </p:cNvPr>
          <p:cNvSpPr txBox="1"/>
          <p:nvPr/>
        </p:nvSpPr>
        <p:spPr>
          <a:xfrm>
            <a:off x="5292080" y="4179808"/>
            <a:ext cx="3528392" cy="746358"/>
          </a:xfrm>
          <a:prstGeom prst="rect">
            <a:avLst/>
          </a:prstGeom>
          <a:solidFill>
            <a:srgbClr val="D9D9D9"/>
          </a:solidFill>
          <a:ln>
            <a:solidFill>
              <a:schemeClr val="bg1"/>
            </a:solidFill>
          </a:ln>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Piste- ja katkoviivoja hyödynnetään merkitsemättömässä viivakuviossa ylimääräisissä sarjoissa, koska pelkällä värillä (ilman datapisteitä) ei pysty erottamaan tarpeeksi monta sarjaa luotettavasti.</a:t>
            </a:r>
          </a:p>
        </p:txBody>
      </p:sp>
      <p:graphicFrame>
        <p:nvGraphicFramePr>
          <p:cNvPr id="2" name="Chart 1">
            <a:extLst>
              <a:ext uri="{FF2B5EF4-FFF2-40B4-BE49-F238E27FC236}">
                <a16:creationId xmlns:a16="http://schemas.microsoft.com/office/drawing/2014/main" id="{477EC2A6-CAF8-F446-B828-E341880A12D2}"/>
              </a:ext>
            </a:extLst>
          </p:cNvPr>
          <p:cNvGraphicFramePr>
            <a:graphicFrameLocks/>
          </p:cNvGraphicFramePr>
          <p:nvPr>
            <p:extLst>
              <p:ext uri="{D42A27DB-BD31-4B8C-83A1-F6EECF244321}">
                <p14:modId xmlns:p14="http://schemas.microsoft.com/office/powerpoint/2010/main" val="3944607853"/>
              </p:ext>
            </p:extLst>
          </p:nvPr>
        </p:nvGraphicFramePr>
        <p:xfrm>
          <a:off x="468814" y="1067844"/>
          <a:ext cx="3887162" cy="3795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81172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07F9B03A-4EB9-3E46-981A-1993D8BD9211}"/>
              </a:ext>
            </a:extLst>
          </p:cNvPr>
          <p:cNvGraphicFramePr>
            <a:graphicFrameLocks/>
          </p:cNvGraphicFramePr>
          <p:nvPr>
            <p:extLst>
              <p:ext uri="{D42A27DB-BD31-4B8C-83A1-F6EECF244321}">
                <p14:modId xmlns:p14="http://schemas.microsoft.com/office/powerpoint/2010/main" val="370047078"/>
              </p:ext>
            </p:extLst>
          </p:nvPr>
        </p:nvGraphicFramePr>
        <p:xfrm>
          <a:off x="6690037" y="2915187"/>
          <a:ext cx="2376264" cy="180392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F131D447-E81D-F3F0-B0C2-9B6386D7516A}"/>
              </a:ext>
            </a:extLst>
          </p:cNvPr>
          <p:cNvGraphicFramePr>
            <a:graphicFrameLocks/>
          </p:cNvGraphicFramePr>
          <p:nvPr>
            <p:extLst>
              <p:ext uri="{D42A27DB-BD31-4B8C-83A1-F6EECF244321}">
                <p14:modId xmlns:p14="http://schemas.microsoft.com/office/powerpoint/2010/main" val="122599027"/>
              </p:ext>
            </p:extLst>
          </p:nvPr>
        </p:nvGraphicFramePr>
        <p:xfrm>
          <a:off x="369472" y="1211366"/>
          <a:ext cx="3537516" cy="3795175"/>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4"/>
          <p:cNvSpPr>
            <a:spLocks noGrp="1"/>
          </p:cNvSpPr>
          <p:nvPr>
            <p:ph type="title" idx="4294967295"/>
          </p:nvPr>
        </p:nvSpPr>
        <p:spPr>
          <a:xfrm>
            <a:off x="611560" y="234950"/>
            <a:ext cx="7127503" cy="536575"/>
          </a:xfrm>
        </p:spPr>
        <p:txBody>
          <a:bodyPr/>
          <a:lstStyle/>
          <a:p>
            <a:r>
              <a:rPr lang="fi-FI" sz="1800" dirty="0"/>
              <a:t>Toistokuvio: vaihtoehtoinen esitystapa +7 sarjalle</a:t>
            </a:r>
          </a:p>
        </p:txBody>
      </p:sp>
      <p:grpSp>
        <p:nvGrpSpPr>
          <p:cNvPr id="84" name="Group 83"/>
          <p:cNvGrpSpPr/>
          <p:nvPr/>
        </p:nvGrpSpPr>
        <p:grpSpPr>
          <a:xfrm>
            <a:off x="399737" y="828133"/>
            <a:ext cx="3096344" cy="766465"/>
            <a:chOff x="683568" y="1203598"/>
            <a:chExt cx="3096344" cy="766465"/>
          </a:xfrm>
        </p:grpSpPr>
        <p:sp>
          <p:nvSpPr>
            <p:cNvPr id="8" name="&quot;No&quot; Symbol 7"/>
            <p:cNvSpPr/>
            <p:nvPr/>
          </p:nvSpPr>
          <p:spPr>
            <a:xfrm>
              <a:off x="683568" y="1203598"/>
              <a:ext cx="648072" cy="648072"/>
            </a:xfrm>
            <a:prstGeom prst="noSmoking">
              <a:avLst>
                <a:gd name="adj" fmla="val 14871"/>
              </a:avLst>
            </a:prstGeom>
            <a:solidFill>
              <a:srgbClr val="FF0000"/>
            </a:solidFill>
            <a:ln w="28575"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extBox 10">
              <a:extLst>
                <a:ext uri="{FF2B5EF4-FFF2-40B4-BE49-F238E27FC236}">
                  <a16:creationId xmlns:a16="http://schemas.microsoft.com/office/drawing/2014/main" id="{C4CAC800-3916-804F-BDB3-D6D2E8F27533}"/>
                </a:ext>
              </a:extLst>
            </p:cNvPr>
            <p:cNvSpPr txBox="1"/>
            <p:nvPr/>
          </p:nvSpPr>
          <p:spPr>
            <a:xfrm>
              <a:off x="1403648" y="1285260"/>
              <a:ext cx="2376264" cy="684803"/>
            </a:xfrm>
            <a:prstGeom prst="rect">
              <a:avLst/>
            </a:prstGeom>
            <a:solidFill>
              <a:srgbClr val="D9D9D9"/>
            </a:solidFill>
            <a:ln w="38100" cmpd="sng">
              <a:solidFill>
                <a:schemeClr val="bg1"/>
              </a:solidFill>
            </a:ln>
          </p:spPr>
          <p:txBody>
            <a:bodyPr wrap="square" lIns="68580" tIns="34290" rIns="68580" bIns="34290" rtlCol="0">
              <a:spAutoFit/>
            </a:bodyPr>
            <a:lstStyle/>
            <a:p>
              <a:r>
                <a:rPr lang="fi-FI" sz="1000" b="1" dirty="0">
                  <a:latin typeface="Arial" panose="020B0604020202020204" pitchFamily="34" charset="0"/>
                  <a:cs typeface="Arial" panose="020B0604020202020204" pitchFamily="34" charset="0"/>
                </a:rPr>
                <a:t>Ei-suositeltu esitystapa. </a:t>
              </a:r>
              <a:r>
                <a:rPr lang="fi-FI" sz="1000" dirty="0">
                  <a:latin typeface="Arial" panose="020B0604020202020204" pitchFamily="34" charset="0"/>
                  <a:cs typeface="Arial" panose="020B0604020202020204" pitchFamily="34" charset="0"/>
                </a:rPr>
                <a:t>Vaikka pohjiin on rakennettu 10 sarjaväriä, yli seitsemän sarjan kuvio on lukijalle erittäin sekava.</a:t>
              </a:r>
            </a:p>
          </p:txBody>
        </p:sp>
      </p:grpSp>
      <p:cxnSp>
        <p:nvCxnSpPr>
          <p:cNvPr id="41" name="Straight Arrow Connector 40">
            <a:extLst>
              <a:ext uri="{FF2B5EF4-FFF2-40B4-BE49-F238E27FC236}">
                <a16:creationId xmlns:a16="http://schemas.microsoft.com/office/drawing/2014/main" id="{9CE1C152-BCCF-654F-8BA6-94E37DF8918D}"/>
              </a:ext>
            </a:extLst>
          </p:cNvPr>
          <p:cNvCxnSpPr>
            <a:cxnSpLocks/>
            <a:stCxn id="42" idx="2"/>
          </p:cNvCxnSpPr>
          <p:nvPr/>
        </p:nvCxnSpPr>
        <p:spPr>
          <a:xfrm flipH="1">
            <a:off x="6917719" y="771525"/>
            <a:ext cx="228339" cy="1149303"/>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42" name="TextBox 41">
            <a:extLst>
              <a:ext uri="{FF2B5EF4-FFF2-40B4-BE49-F238E27FC236}">
                <a16:creationId xmlns:a16="http://schemas.microsoft.com/office/drawing/2014/main" id="{C4CAC800-3916-804F-BDB3-D6D2E8F27533}"/>
              </a:ext>
            </a:extLst>
          </p:cNvPr>
          <p:cNvSpPr txBox="1"/>
          <p:nvPr/>
        </p:nvSpPr>
        <p:spPr>
          <a:xfrm>
            <a:off x="5550180" y="148277"/>
            <a:ext cx="3191755" cy="623248"/>
          </a:xfrm>
          <a:prstGeom prst="rect">
            <a:avLst/>
          </a:prstGeom>
          <a:solidFill>
            <a:srgbClr val="D9D9D9"/>
          </a:solidFill>
        </p:spPr>
        <p:txBody>
          <a:bodyPr wrap="square" lIns="68580" tIns="34290" rIns="68580" bIns="34290" rtlCol="0">
            <a:spAutoFit/>
          </a:bodyPr>
          <a:lstStyle/>
          <a:p>
            <a:r>
              <a:rPr lang="fi-FI" sz="900" dirty="0">
                <a:latin typeface="Arial" panose="020B0604020202020204" pitchFamily="34" charset="0"/>
                <a:cs typeface="Arial" panose="020B0604020202020204" pitchFamily="34" charset="0"/>
              </a:rPr>
              <a:t>Kopioi kuvio jokaiselle sarjalle, ja poista erillinen sarjaselite. Väritä aina vain kyseinen sarja, muut voi poistaa kokonaan tai värittää harmaalla. Varmista, että kaikilla kuvioilla on samat asteikot. Toistuvat voi näin myös poistaa paikoittain.</a:t>
            </a:r>
          </a:p>
        </p:txBody>
      </p:sp>
      <p:cxnSp>
        <p:nvCxnSpPr>
          <p:cNvPr id="47" name="Straight Arrow Connector 46">
            <a:extLst>
              <a:ext uri="{FF2B5EF4-FFF2-40B4-BE49-F238E27FC236}">
                <a16:creationId xmlns:a16="http://schemas.microsoft.com/office/drawing/2014/main" id="{9CE1C152-BCCF-654F-8BA6-94E37DF8918D}"/>
              </a:ext>
            </a:extLst>
          </p:cNvPr>
          <p:cNvCxnSpPr>
            <a:cxnSpLocks/>
            <a:stCxn id="42" idx="2"/>
          </p:cNvCxnSpPr>
          <p:nvPr/>
        </p:nvCxnSpPr>
        <p:spPr>
          <a:xfrm flipH="1">
            <a:off x="4910900" y="771525"/>
            <a:ext cx="2235158" cy="1135881"/>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grpSp>
        <p:nvGrpSpPr>
          <p:cNvPr id="82" name="Group 81"/>
          <p:cNvGrpSpPr/>
          <p:nvPr/>
        </p:nvGrpSpPr>
        <p:grpSpPr>
          <a:xfrm>
            <a:off x="3995936" y="2499742"/>
            <a:ext cx="288032" cy="1080120"/>
            <a:chOff x="4067944" y="2355726"/>
            <a:chExt cx="288032" cy="1080120"/>
          </a:xfrm>
        </p:grpSpPr>
        <p:cxnSp>
          <p:nvCxnSpPr>
            <p:cNvPr id="9" name="Straight Arrow Connector 8">
              <a:extLst>
                <a:ext uri="{FF2B5EF4-FFF2-40B4-BE49-F238E27FC236}">
                  <a16:creationId xmlns:a16="http://schemas.microsoft.com/office/drawing/2014/main" id="{9CE1C152-BCCF-654F-8BA6-94E37DF8918D}"/>
                </a:ext>
              </a:extLst>
            </p:cNvPr>
            <p:cNvCxnSpPr>
              <a:cxnSpLocks/>
            </p:cNvCxnSpPr>
            <p:nvPr/>
          </p:nvCxnSpPr>
          <p:spPr>
            <a:xfrm>
              <a:off x="4067944" y="2895786"/>
              <a:ext cx="288032" cy="0"/>
            </a:xfrm>
            <a:prstGeom prst="straightConnector1">
              <a:avLst/>
            </a:prstGeom>
            <a:ln w="38100" cmpd="sng">
              <a:tailEnd type="triangle"/>
            </a:ln>
          </p:spPr>
          <p:style>
            <a:lnRef idx="1">
              <a:schemeClr val="accent4"/>
            </a:lnRef>
            <a:fillRef idx="0">
              <a:schemeClr val="accent4"/>
            </a:fillRef>
            <a:effectRef idx="0">
              <a:schemeClr val="accent4"/>
            </a:effectRef>
            <a:fontRef idx="minor">
              <a:schemeClr val="tx1"/>
            </a:fontRef>
          </p:style>
        </p:cxnSp>
        <p:cxnSp>
          <p:nvCxnSpPr>
            <p:cNvPr id="70" name="Straight Arrow Connector 69">
              <a:extLst>
                <a:ext uri="{FF2B5EF4-FFF2-40B4-BE49-F238E27FC236}">
                  <a16:creationId xmlns:a16="http://schemas.microsoft.com/office/drawing/2014/main" id="{9CE1C152-BCCF-654F-8BA6-94E37DF8918D}"/>
                </a:ext>
              </a:extLst>
            </p:cNvPr>
            <p:cNvCxnSpPr>
              <a:cxnSpLocks/>
            </p:cNvCxnSpPr>
            <p:nvPr/>
          </p:nvCxnSpPr>
          <p:spPr>
            <a:xfrm>
              <a:off x="4067944" y="3435846"/>
              <a:ext cx="288032" cy="0"/>
            </a:xfrm>
            <a:prstGeom prst="straightConnector1">
              <a:avLst/>
            </a:prstGeom>
            <a:ln w="38100" cmpd="sng">
              <a:tailEnd type="triangle"/>
            </a:ln>
          </p:spPr>
          <p:style>
            <a:lnRef idx="1">
              <a:schemeClr val="accent4"/>
            </a:lnRef>
            <a:fillRef idx="0">
              <a:schemeClr val="accent4"/>
            </a:fillRef>
            <a:effectRef idx="0">
              <a:schemeClr val="accent4"/>
            </a:effectRef>
            <a:fontRef idx="minor">
              <a:schemeClr val="tx1"/>
            </a:fontRef>
          </p:style>
        </p:cxnSp>
        <p:cxnSp>
          <p:nvCxnSpPr>
            <p:cNvPr id="71" name="Straight Arrow Connector 70">
              <a:extLst>
                <a:ext uri="{FF2B5EF4-FFF2-40B4-BE49-F238E27FC236}">
                  <a16:creationId xmlns:a16="http://schemas.microsoft.com/office/drawing/2014/main" id="{9CE1C152-BCCF-654F-8BA6-94E37DF8918D}"/>
                </a:ext>
              </a:extLst>
            </p:cNvPr>
            <p:cNvCxnSpPr>
              <a:cxnSpLocks/>
            </p:cNvCxnSpPr>
            <p:nvPr/>
          </p:nvCxnSpPr>
          <p:spPr>
            <a:xfrm>
              <a:off x="4067944" y="2355726"/>
              <a:ext cx="288032" cy="0"/>
            </a:xfrm>
            <a:prstGeom prst="straightConnector1">
              <a:avLst/>
            </a:prstGeom>
            <a:ln w="38100" cmpd="sng">
              <a:tailEnd type="triangle"/>
            </a:ln>
          </p:spPr>
          <p:style>
            <a:lnRef idx="1">
              <a:schemeClr val="accent4"/>
            </a:lnRef>
            <a:fillRef idx="0">
              <a:schemeClr val="accent4"/>
            </a:fillRef>
            <a:effectRef idx="0">
              <a:schemeClr val="accent4"/>
            </a:effectRef>
            <a:fontRef idx="minor">
              <a:schemeClr val="tx1"/>
            </a:fontRef>
          </p:style>
        </p:cxnSp>
      </p:grpSp>
      <p:sp>
        <p:nvSpPr>
          <p:cNvPr id="83" name="TextBox 82">
            <a:extLst>
              <a:ext uri="{FF2B5EF4-FFF2-40B4-BE49-F238E27FC236}">
                <a16:creationId xmlns:a16="http://schemas.microsoft.com/office/drawing/2014/main" id="{C4CAC800-3916-804F-BDB3-D6D2E8F27533}"/>
              </a:ext>
            </a:extLst>
          </p:cNvPr>
          <p:cNvSpPr txBox="1"/>
          <p:nvPr/>
        </p:nvSpPr>
        <p:spPr>
          <a:xfrm>
            <a:off x="7167285" y="4719110"/>
            <a:ext cx="1656184" cy="207749"/>
          </a:xfrm>
          <a:prstGeom prst="rect">
            <a:avLst/>
          </a:prstGeom>
          <a:solidFill>
            <a:srgbClr val="D9D9D9"/>
          </a:solidFill>
        </p:spPr>
        <p:txBody>
          <a:bodyPr wrap="square" lIns="68580" tIns="34290" rIns="68580" bIns="34290" rtlCol="0">
            <a:spAutoFit/>
          </a:bodyPr>
          <a:lstStyle/>
          <a:p>
            <a:r>
              <a:rPr lang="fi-FI" sz="900" dirty="0">
                <a:latin typeface="Arial" panose="020B0604020202020204" pitchFamily="34" charset="0"/>
                <a:cs typeface="Arial" panose="020B0604020202020204" pitchFamily="34" charset="0"/>
              </a:rPr>
              <a:t>jne. sarjat jatkuvat erillisinä</a:t>
            </a:r>
            <a:r>
              <a:rPr lang="mr-IN" sz="900" dirty="0">
                <a:latin typeface="Arial" panose="020B0604020202020204" pitchFamily="34" charset="0"/>
                <a:cs typeface="Arial" panose="020B0604020202020204" pitchFamily="34" charset="0"/>
              </a:rPr>
              <a:t>…</a:t>
            </a:r>
            <a:endParaRPr lang="fi-FI" sz="900" dirty="0">
              <a:latin typeface="Arial" panose="020B0604020202020204" pitchFamily="34" charset="0"/>
              <a:cs typeface="Arial" panose="020B0604020202020204" pitchFamily="34" charset="0"/>
            </a:endParaRPr>
          </a:p>
        </p:txBody>
      </p:sp>
      <p:graphicFrame>
        <p:nvGraphicFramePr>
          <p:cNvPr id="4" name="Chart 3">
            <a:extLst>
              <a:ext uri="{FF2B5EF4-FFF2-40B4-BE49-F238E27FC236}">
                <a16:creationId xmlns:a16="http://schemas.microsoft.com/office/drawing/2014/main" id="{7E69D2FE-4808-4350-A4CB-02D98B021A49}"/>
              </a:ext>
            </a:extLst>
          </p:cNvPr>
          <p:cNvGraphicFramePr>
            <a:graphicFrameLocks/>
          </p:cNvGraphicFramePr>
          <p:nvPr>
            <p:extLst>
              <p:ext uri="{D42A27DB-BD31-4B8C-83A1-F6EECF244321}">
                <p14:modId xmlns:p14="http://schemas.microsoft.com/office/powerpoint/2010/main" val="1965772152"/>
              </p:ext>
            </p:extLst>
          </p:nvPr>
        </p:nvGraphicFramePr>
        <p:xfrm>
          <a:off x="4499993" y="1018867"/>
          <a:ext cx="2376264" cy="180392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667AA900-0E15-6FEE-E814-1FF21EFF1143}"/>
              </a:ext>
            </a:extLst>
          </p:cNvPr>
          <p:cNvGraphicFramePr>
            <a:graphicFrameLocks/>
          </p:cNvGraphicFramePr>
          <p:nvPr>
            <p:extLst>
              <p:ext uri="{D42A27DB-BD31-4B8C-83A1-F6EECF244321}">
                <p14:modId xmlns:p14="http://schemas.microsoft.com/office/powerpoint/2010/main" val="3953985427"/>
              </p:ext>
            </p:extLst>
          </p:nvPr>
        </p:nvGraphicFramePr>
        <p:xfrm>
          <a:off x="6690037" y="1018867"/>
          <a:ext cx="2376264" cy="180392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 name="Chart 11">
            <a:extLst>
              <a:ext uri="{FF2B5EF4-FFF2-40B4-BE49-F238E27FC236}">
                <a16:creationId xmlns:a16="http://schemas.microsoft.com/office/drawing/2014/main" id="{269B069B-1B5A-934A-8E7C-008B8935401A}"/>
              </a:ext>
            </a:extLst>
          </p:cNvPr>
          <p:cNvGraphicFramePr>
            <a:graphicFrameLocks/>
          </p:cNvGraphicFramePr>
          <p:nvPr>
            <p:extLst>
              <p:ext uri="{D42A27DB-BD31-4B8C-83A1-F6EECF244321}">
                <p14:modId xmlns:p14="http://schemas.microsoft.com/office/powerpoint/2010/main" val="3216854479"/>
              </p:ext>
            </p:extLst>
          </p:nvPr>
        </p:nvGraphicFramePr>
        <p:xfrm>
          <a:off x="4499993" y="2915187"/>
          <a:ext cx="2376264" cy="180392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027596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p:cNvGrpSpPr/>
          <p:nvPr/>
        </p:nvGrpSpPr>
        <p:grpSpPr>
          <a:xfrm>
            <a:off x="467544" y="804687"/>
            <a:ext cx="3744416" cy="3856953"/>
            <a:chOff x="4427984" y="948703"/>
            <a:chExt cx="4858248" cy="3856953"/>
          </a:xfrm>
        </p:grpSpPr>
        <p:graphicFrame>
          <p:nvGraphicFramePr>
            <p:cNvPr id="35" name="Chart 34">
              <a:extLst>
                <a:ext uri="{FF2B5EF4-FFF2-40B4-BE49-F238E27FC236}">
                  <a16:creationId xmlns:a16="http://schemas.microsoft.com/office/drawing/2014/main" id="{037149BF-9385-0C47-8E98-38398FD00BF2}"/>
                </a:ext>
              </a:extLst>
            </p:cNvPr>
            <p:cNvGraphicFramePr>
              <a:graphicFrameLocks/>
            </p:cNvGraphicFramePr>
            <p:nvPr/>
          </p:nvGraphicFramePr>
          <p:xfrm>
            <a:off x="4427984" y="993236"/>
            <a:ext cx="2477923" cy="132647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7" name="Chart 36">
              <a:extLst>
                <a:ext uri="{FF2B5EF4-FFF2-40B4-BE49-F238E27FC236}">
                  <a16:creationId xmlns:a16="http://schemas.microsoft.com/office/drawing/2014/main" id="{037149BF-9385-0C47-8E98-38398FD00BF2}"/>
                </a:ext>
              </a:extLst>
            </p:cNvPr>
            <p:cNvGraphicFramePr>
              <a:graphicFrameLocks/>
            </p:cNvGraphicFramePr>
            <p:nvPr/>
          </p:nvGraphicFramePr>
          <p:xfrm>
            <a:off x="4427984" y="2194645"/>
            <a:ext cx="2477923" cy="132647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3" name="Chart 72">
              <a:extLst>
                <a:ext uri="{FF2B5EF4-FFF2-40B4-BE49-F238E27FC236}">
                  <a16:creationId xmlns:a16="http://schemas.microsoft.com/office/drawing/2014/main" id="{037149BF-9385-0C47-8E98-38398FD00BF2}"/>
                </a:ext>
              </a:extLst>
            </p:cNvPr>
            <p:cNvGraphicFramePr>
              <a:graphicFrameLocks/>
            </p:cNvGraphicFramePr>
            <p:nvPr/>
          </p:nvGraphicFramePr>
          <p:xfrm>
            <a:off x="4427984" y="3469008"/>
            <a:ext cx="2455416" cy="13366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6" name="Chart 75">
              <a:extLst>
                <a:ext uri="{FF2B5EF4-FFF2-40B4-BE49-F238E27FC236}">
                  <a16:creationId xmlns:a16="http://schemas.microsoft.com/office/drawing/2014/main" id="{037149BF-9385-0C47-8E98-38398FD00BF2}"/>
                </a:ext>
              </a:extLst>
            </p:cNvPr>
            <p:cNvGraphicFramePr>
              <a:graphicFrameLocks/>
            </p:cNvGraphicFramePr>
            <p:nvPr>
              <p:extLst>
                <p:ext uri="{D42A27DB-BD31-4B8C-83A1-F6EECF244321}">
                  <p14:modId xmlns:p14="http://schemas.microsoft.com/office/powerpoint/2010/main" val="1121526870"/>
                </p:ext>
              </p:extLst>
            </p:nvPr>
          </p:nvGraphicFramePr>
          <p:xfrm>
            <a:off x="6946480" y="948703"/>
            <a:ext cx="2339752" cy="1296144"/>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7" name="Chart 76">
              <a:extLst>
                <a:ext uri="{FF2B5EF4-FFF2-40B4-BE49-F238E27FC236}">
                  <a16:creationId xmlns:a16="http://schemas.microsoft.com/office/drawing/2014/main" id="{037149BF-9385-0C47-8E98-38398FD00BF2}"/>
                </a:ext>
              </a:extLst>
            </p:cNvPr>
            <p:cNvGraphicFramePr>
              <a:graphicFrameLocks/>
            </p:cNvGraphicFramePr>
            <p:nvPr>
              <p:extLst>
                <p:ext uri="{D42A27DB-BD31-4B8C-83A1-F6EECF244321}">
                  <p14:modId xmlns:p14="http://schemas.microsoft.com/office/powerpoint/2010/main" val="2309524319"/>
                </p:ext>
              </p:extLst>
            </p:nvPr>
          </p:nvGraphicFramePr>
          <p:xfrm>
            <a:off x="6946480" y="3466200"/>
            <a:ext cx="2339752" cy="133779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78" name="Chart 77">
              <a:extLst>
                <a:ext uri="{FF2B5EF4-FFF2-40B4-BE49-F238E27FC236}">
                  <a16:creationId xmlns:a16="http://schemas.microsoft.com/office/drawing/2014/main" id="{037149BF-9385-0C47-8E98-38398FD00BF2}"/>
                </a:ext>
              </a:extLst>
            </p:cNvPr>
            <p:cNvGraphicFramePr>
              <a:graphicFrameLocks/>
            </p:cNvGraphicFramePr>
            <p:nvPr>
              <p:extLst>
                <p:ext uri="{D42A27DB-BD31-4B8C-83A1-F6EECF244321}">
                  <p14:modId xmlns:p14="http://schemas.microsoft.com/office/powerpoint/2010/main" val="3800096892"/>
                </p:ext>
              </p:extLst>
            </p:nvPr>
          </p:nvGraphicFramePr>
          <p:xfrm>
            <a:off x="6946480" y="2194607"/>
            <a:ext cx="2339752" cy="1327000"/>
          </p:xfrm>
          <a:graphic>
            <a:graphicData uri="http://schemas.openxmlformats.org/drawingml/2006/chart">
              <c:chart xmlns:c="http://schemas.openxmlformats.org/drawingml/2006/chart" xmlns:r="http://schemas.openxmlformats.org/officeDocument/2006/relationships" r:id="rId7"/>
            </a:graphicData>
          </a:graphic>
        </p:graphicFrame>
      </p:grpSp>
      <p:sp>
        <p:nvSpPr>
          <p:cNvPr id="5" name="Title 4"/>
          <p:cNvSpPr>
            <a:spLocks noGrp="1"/>
          </p:cNvSpPr>
          <p:nvPr>
            <p:ph type="title" idx="4294967295"/>
          </p:nvPr>
        </p:nvSpPr>
        <p:spPr>
          <a:xfrm>
            <a:off x="611560" y="234950"/>
            <a:ext cx="7127503" cy="536575"/>
          </a:xfrm>
        </p:spPr>
        <p:txBody>
          <a:bodyPr/>
          <a:lstStyle/>
          <a:p>
            <a:r>
              <a:rPr lang="fi-FI" sz="2400" dirty="0"/>
              <a:t>Toistokuvio</a:t>
            </a:r>
            <a:endParaRPr lang="fi-FI" sz="2000" dirty="0"/>
          </a:p>
        </p:txBody>
      </p:sp>
      <p:sp>
        <p:nvSpPr>
          <p:cNvPr id="4" name="TextBox 3">
            <a:extLst>
              <a:ext uri="{FF2B5EF4-FFF2-40B4-BE49-F238E27FC236}">
                <a16:creationId xmlns:a16="http://schemas.microsoft.com/office/drawing/2014/main" id="{83F0E293-D1D8-8A17-4B51-EEF40398FF88}"/>
              </a:ext>
            </a:extLst>
          </p:cNvPr>
          <p:cNvSpPr txBox="1"/>
          <p:nvPr/>
        </p:nvSpPr>
        <p:spPr>
          <a:xfrm>
            <a:off x="2915816" y="277958"/>
            <a:ext cx="4070128" cy="407804"/>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Toistokuvioita voi hyödyntää myös muilla </a:t>
            </a:r>
            <a:r>
              <a:rPr lang="fi-FI" sz="1100" u="sng" dirty="0">
                <a:latin typeface="Arial" panose="020B0604020202020204" pitchFamily="34" charset="0"/>
                <a:cs typeface="Arial" panose="020B0604020202020204" pitchFamily="34" charset="0"/>
              </a:rPr>
              <a:t>yksinkertaisilla</a:t>
            </a:r>
            <a:r>
              <a:rPr lang="fi-FI" sz="1100" dirty="0">
                <a:latin typeface="Arial" panose="020B0604020202020204" pitchFamily="34" charset="0"/>
                <a:cs typeface="Arial" panose="020B0604020202020204" pitchFamily="34" charset="0"/>
              </a:rPr>
              <a:t> kuviotyypeillä tarvittaessa, mm. alue- ja pylväsgrafiikoilla.</a:t>
            </a:r>
          </a:p>
        </p:txBody>
      </p:sp>
      <p:grpSp>
        <p:nvGrpSpPr>
          <p:cNvPr id="7" name="Group 6">
            <a:extLst>
              <a:ext uri="{FF2B5EF4-FFF2-40B4-BE49-F238E27FC236}">
                <a16:creationId xmlns:a16="http://schemas.microsoft.com/office/drawing/2014/main" id="{9D79DFA6-6A40-1642-CF03-27CB45786B5B}"/>
              </a:ext>
            </a:extLst>
          </p:cNvPr>
          <p:cNvGrpSpPr/>
          <p:nvPr/>
        </p:nvGrpSpPr>
        <p:grpSpPr>
          <a:xfrm>
            <a:off x="4534320" y="804687"/>
            <a:ext cx="4455368" cy="3855295"/>
            <a:chOff x="4427984" y="948703"/>
            <a:chExt cx="4671392" cy="3855295"/>
          </a:xfrm>
        </p:grpSpPr>
        <p:graphicFrame>
          <p:nvGraphicFramePr>
            <p:cNvPr id="10" name="Chart 9">
              <a:extLst>
                <a:ext uri="{FF2B5EF4-FFF2-40B4-BE49-F238E27FC236}">
                  <a16:creationId xmlns:a16="http://schemas.microsoft.com/office/drawing/2014/main" id="{126F9D7F-183D-A17B-5B78-87B94864A193}"/>
                </a:ext>
              </a:extLst>
            </p:cNvPr>
            <p:cNvGraphicFramePr>
              <a:graphicFrameLocks/>
            </p:cNvGraphicFramePr>
            <p:nvPr>
              <p:extLst>
                <p:ext uri="{D42A27DB-BD31-4B8C-83A1-F6EECF244321}">
                  <p14:modId xmlns:p14="http://schemas.microsoft.com/office/powerpoint/2010/main" val="344932404"/>
                </p:ext>
              </p:extLst>
            </p:nvPr>
          </p:nvGraphicFramePr>
          <p:xfrm>
            <a:off x="4427984" y="948703"/>
            <a:ext cx="2477923" cy="1326473"/>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2" name="Chart 11">
              <a:extLst>
                <a:ext uri="{FF2B5EF4-FFF2-40B4-BE49-F238E27FC236}">
                  <a16:creationId xmlns:a16="http://schemas.microsoft.com/office/drawing/2014/main" id="{70D02254-AEB8-F0BF-BEA1-C621AE309CFC}"/>
                </a:ext>
              </a:extLst>
            </p:cNvPr>
            <p:cNvGraphicFramePr>
              <a:graphicFrameLocks/>
            </p:cNvGraphicFramePr>
            <p:nvPr>
              <p:extLst>
                <p:ext uri="{D42A27DB-BD31-4B8C-83A1-F6EECF244321}">
                  <p14:modId xmlns:p14="http://schemas.microsoft.com/office/powerpoint/2010/main" val="2988488106"/>
                </p:ext>
              </p:extLst>
            </p:nvPr>
          </p:nvGraphicFramePr>
          <p:xfrm>
            <a:off x="4427984" y="2194607"/>
            <a:ext cx="2477923" cy="132647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13" name="Chart 12">
              <a:extLst>
                <a:ext uri="{FF2B5EF4-FFF2-40B4-BE49-F238E27FC236}">
                  <a16:creationId xmlns:a16="http://schemas.microsoft.com/office/drawing/2014/main" id="{447288F1-80CA-2A6C-5CC6-622759028D37}"/>
                </a:ext>
              </a:extLst>
            </p:cNvPr>
            <p:cNvGraphicFramePr>
              <a:graphicFrameLocks/>
            </p:cNvGraphicFramePr>
            <p:nvPr>
              <p:extLst>
                <p:ext uri="{D42A27DB-BD31-4B8C-83A1-F6EECF244321}">
                  <p14:modId xmlns:p14="http://schemas.microsoft.com/office/powerpoint/2010/main" val="3991327862"/>
                </p:ext>
              </p:extLst>
            </p:nvPr>
          </p:nvGraphicFramePr>
          <p:xfrm>
            <a:off x="4427984" y="3466200"/>
            <a:ext cx="2455416" cy="133664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Chart 13">
              <a:extLst>
                <a:ext uri="{FF2B5EF4-FFF2-40B4-BE49-F238E27FC236}">
                  <a16:creationId xmlns:a16="http://schemas.microsoft.com/office/drawing/2014/main" id="{721F0718-212E-F979-4854-1C73CD949FD4}"/>
                </a:ext>
              </a:extLst>
            </p:cNvPr>
            <p:cNvGraphicFramePr>
              <a:graphicFrameLocks/>
            </p:cNvGraphicFramePr>
            <p:nvPr>
              <p:extLst>
                <p:ext uri="{D42A27DB-BD31-4B8C-83A1-F6EECF244321}">
                  <p14:modId xmlns:p14="http://schemas.microsoft.com/office/powerpoint/2010/main" val="54292226"/>
                </p:ext>
              </p:extLst>
            </p:nvPr>
          </p:nvGraphicFramePr>
          <p:xfrm>
            <a:off x="6759624" y="948703"/>
            <a:ext cx="2339752" cy="1296144"/>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15" name="Chart 14">
              <a:extLst>
                <a:ext uri="{FF2B5EF4-FFF2-40B4-BE49-F238E27FC236}">
                  <a16:creationId xmlns:a16="http://schemas.microsoft.com/office/drawing/2014/main" id="{37109E0E-DA79-7C94-C706-FA503881A6B7}"/>
                </a:ext>
              </a:extLst>
            </p:cNvPr>
            <p:cNvGraphicFramePr>
              <a:graphicFrameLocks/>
            </p:cNvGraphicFramePr>
            <p:nvPr>
              <p:extLst>
                <p:ext uri="{D42A27DB-BD31-4B8C-83A1-F6EECF244321}">
                  <p14:modId xmlns:p14="http://schemas.microsoft.com/office/powerpoint/2010/main" val="1087689048"/>
                </p:ext>
              </p:extLst>
            </p:nvPr>
          </p:nvGraphicFramePr>
          <p:xfrm>
            <a:off x="6759624" y="3466200"/>
            <a:ext cx="2339752" cy="1337798"/>
          </p:xfrm>
          <a:graphic>
            <a:graphicData uri="http://schemas.openxmlformats.org/drawingml/2006/chart">
              <c:chart xmlns:c="http://schemas.openxmlformats.org/drawingml/2006/chart" xmlns:r="http://schemas.openxmlformats.org/officeDocument/2006/relationships" r:id="rId12"/>
            </a:graphicData>
          </a:graphic>
        </p:graphicFrame>
        <p:graphicFrame>
          <p:nvGraphicFramePr>
            <p:cNvPr id="16" name="Chart 15">
              <a:extLst>
                <a:ext uri="{FF2B5EF4-FFF2-40B4-BE49-F238E27FC236}">
                  <a16:creationId xmlns:a16="http://schemas.microsoft.com/office/drawing/2014/main" id="{9F476DD5-B312-FF2E-66C8-44672E59BCED}"/>
                </a:ext>
              </a:extLst>
            </p:cNvPr>
            <p:cNvGraphicFramePr>
              <a:graphicFrameLocks/>
            </p:cNvGraphicFramePr>
            <p:nvPr>
              <p:extLst>
                <p:ext uri="{D42A27DB-BD31-4B8C-83A1-F6EECF244321}">
                  <p14:modId xmlns:p14="http://schemas.microsoft.com/office/powerpoint/2010/main" val="1283624057"/>
                </p:ext>
              </p:extLst>
            </p:nvPr>
          </p:nvGraphicFramePr>
          <p:xfrm>
            <a:off x="6759624" y="2194607"/>
            <a:ext cx="2339752" cy="1327000"/>
          </p:xfrm>
          <a:graphic>
            <a:graphicData uri="http://schemas.openxmlformats.org/drawingml/2006/chart">
              <c:chart xmlns:c="http://schemas.openxmlformats.org/drawingml/2006/chart" xmlns:r="http://schemas.openxmlformats.org/officeDocument/2006/relationships" r:id="rId13"/>
            </a:graphicData>
          </a:graphic>
        </p:graphicFrame>
      </p:grpSp>
    </p:spTree>
    <p:extLst>
      <p:ext uri="{BB962C8B-B14F-4D97-AF65-F5344CB8AC3E}">
        <p14:creationId xmlns:p14="http://schemas.microsoft.com/office/powerpoint/2010/main" val="1230641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a:t>Kaksi asteikkoa</a:t>
            </a:r>
            <a:endParaRPr lang="fi-FI" dirty="0"/>
          </a:p>
        </p:txBody>
      </p:sp>
    </p:spTree>
    <p:extLst>
      <p:ext uri="{BB962C8B-B14F-4D97-AF65-F5344CB8AC3E}">
        <p14:creationId xmlns:p14="http://schemas.microsoft.com/office/powerpoint/2010/main" val="20615007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785" y="1227127"/>
            <a:ext cx="6355365" cy="3393001"/>
          </a:xfrm>
        </p:spPr>
        <p:txBody>
          <a:bodyPr>
            <a:normAutofit/>
          </a:bodyPr>
          <a:lstStyle/>
          <a:p>
            <a:r>
              <a:rPr lang="fi-FI" sz="1400" dirty="0"/>
              <a:t>Kahden asteikon tapauksissa on turvallisinta käyttää yhdistettyä viiva- ja pystypylväskuviota.</a:t>
            </a:r>
          </a:p>
          <a:p>
            <a:r>
              <a:rPr lang="fi-FI" sz="1400" dirty="0"/>
              <a:t>Asteikot tulisi aina muokata siten, että niillä on visuaalisesti yhteinen hilaviivoitus. Tämän toteuttaminen Excelissä vaatii hieman käsityötä, mutta riittää, että kummankin asteikon hilaviivojen määrä on sama. Viivat menevät siten automaattisesti päällekkäin ja muodostavat yhden yhtenäisen hilaviivoituksen.</a:t>
            </a:r>
          </a:p>
          <a:p>
            <a:r>
              <a:rPr lang="fi-FI" sz="1400" b="1" dirty="0"/>
              <a:t>HUOM. </a:t>
            </a:r>
            <a:r>
              <a:rPr lang="fi-FI" sz="1400" dirty="0"/>
              <a:t>Kahden asteikon kuviomalli ei taivu erityisen hyvin eri datataulukoihin. Siksi helpoin tapa luoda tämän tyyppinen grafiikka on aloittaa joko viiva tai pylväskuviosta, ja lisätä sille manuaalisesti uusi sarja, jonka tyyppi muutetaan joko viivaksi tai pylvääksi (</a:t>
            </a:r>
            <a:r>
              <a:rPr lang="fi-FI" sz="1400" dirty="0">
                <a:hlinkClick r:id="" action="ppaction://noaction"/>
              </a:rPr>
              <a:t>ks. ohje</a:t>
            </a:r>
            <a:r>
              <a:rPr lang="fi-FI" sz="1400" dirty="0"/>
              <a:t>). Kahden asteikon kuvion voi tehdä myös käyttämällä Excelin omaa standardikuviomallia ja vaihtaa siihen vain oikeat värit ja tekstityylit. </a:t>
            </a:r>
          </a:p>
        </p:txBody>
      </p:sp>
      <p:sp>
        <p:nvSpPr>
          <p:cNvPr id="3" name="Title 2"/>
          <p:cNvSpPr>
            <a:spLocks noGrp="1"/>
          </p:cNvSpPr>
          <p:nvPr>
            <p:ph type="title"/>
          </p:nvPr>
        </p:nvSpPr>
        <p:spPr>
          <a:xfrm>
            <a:off x="432785" y="51470"/>
            <a:ext cx="6355365" cy="974270"/>
          </a:xfrm>
        </p:spPr>
        <p:txBody>
          <a:bodyPr/>
          <a:lstStyle/>
          <a:p>
            <a:r>
              <a:rPr lang="fi-FI" dirty="0"/>
              <a:t>Kahden asteikon ohjeet</a:t>
            </a:r>
          </a:p>
        </p:txBody>
      </p:sp>
    </p:spTree>
    <p:extLst>
      <p:ext uri="{BB962C8B-B14F-4D97-AF65-F5344CB8AC3E}">
        <p14:creationId xmlns:p14="http://schemas.microsoft.com/office/powerpoint/2010/main" val="9792526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235340"/>
            <a:ext cx="7739615" cy="608218"/>
          </a:xfrm>
        </p:spPr>
        <p:txBody>
          <a:bodyPr/>
          <a:lstStyle/>
          <a:p>
            <a:r>
              <a:rPr lang="fi-FI" dirty="0"/>
              <a:t>Kaksi asteikkoa</a:t>
            </a:r>
          </a:p>
        </p:txBody>
      </p:sp>
      <p:graphicFrame>
        <p:nvGraphicFramePr>
          <p:cNvPr id="3" name="Kaavio 3">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2816675530"/>
              </p:ext>
            </p:extLst>
          </p:nvPr>
        </p:nvGraphicFramePr>
        <p:xfrm>
          <a:off x="107504" y="915566"/>
          <a:ext cx="8352928" cy="398866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7891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32785" y="1091737"/>
            <a:ext cx="7739615" cy="3528392"/>
          </a:xfrm>
        </p:spPr>
        <p:txBody>
          <a:bodyPr/>
          <a:lstStyle/>
          <a:p>
            <a:r>
              <a:rPr lang="fi-FI" dirty="0"/>
              <a:t>Käytettäessä kahta asteikkoa on suositeltavaa käyttää toisella asteikolla pylväs- ja toisella viivakuviota.</a:t>
            </a:r>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51470"/>
            <a:ext cx="7739615" cy="974270"/>
          </a:xfrm>
        </p:spPr>
        <p:txBody>
          <a:bodyPr/>
          <a:lstStyle/>
          <a:p>
            <a:r>
              <a:rPr lang="fi-FI" dirty="0"/>
              <a:t>Kahden asteikon käyttö</a:t>
            </a:r>
          </a:p>
        </p:txBody>
      </p:sp>
      <p:grpSp>
        <p:nvGrpSpPr>
          <p:cNvPr id="42" name="Group 41"/>
          <p:cNvGrpSpPr/>
          <p:nvPr/>
        </p:nvGrpSpPr>
        <p:grpSpPr>
          <a:xfrm>
            <a:off x="683568" y="1707654"/>
            <a:ext cx="7898210" cy="3224827"/>
            <a:chOff x="1534290" y="1635646"/>
            <a:chExt cx="7898210" cy="3224827"/>
          </a:xfrm>
        </p:grpSpPr>
        <p:graphicFrame>
          <p:nvGraphicFramePr>
            <p:cNvPr id="8" name="Chart 7">
              <a:extLst>
                <a:ext uri="{FF2B5EF4-FFF2-40B4-BE49-F238E27FC236}">
                  <a16:creationId xmlns:a16="http://schemas.microsoft.com/office/drawing/2014/main" id="{E54694AC-CD5D-DD48-A42C-6B987D886C9B}"/>
                </a:ext>
              </a:extLst>
            </p:cNvPr>
            <p:cNvGraphicFramePr>
              <a:graphicFrameLocks/>
            </p:cNvGraphicFramePr>
            <p:nvPr>
              <p:extLst>
                <p:ext uri="{D42A27DB-BD31-4B8C-83A1-F6EECF244321}">
                  <p14:modId xmlns:p14="http://schemas.microsoft.com/office/powerpoint/2010/main" val="3070130993"/>
                </p:ext>
              </p:extLst>
            </p:nvPr>
          </p:nvGraphicFramePr>
          <p:xfrm>
            <a:off x="1534290" y="1925622"/>
            <a:ext cx="5349919" cy="2609850"/>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Box 17">
              <a:extLst>
                <a:ext uri="{FF2B5EF4-FFF2-40B4-BE49-F238E27FC236}">
                  <a16:creationId xmlns:a16="http://schemas.microsoft.com/office/drawing/2014/main" id="{018730CB-CA32-6544-9145-7F1FB6FAF512}"/>
                </a:ext>
              </a:extLst>
            </p:cNvPr>
            <p:cNvSpPr txBox="1"/>
            <p:nvPr/>
          </p:nvSpPr>
          <p:spPr>
            <a:xfrm>
              <a:off x="6948264" y="3867894"/>
              <a:ext cx="1631001" cy="992579"/>
            </a:xfrm>
            <a:prstGeom prst="rect">
              <a:avLst/>
            </a:prstGeom>
            <a:solidFill>
              <a:srgbClr val="9B9183">
                <a:alpha val="30000"/>
              </a:srgbClr>
            </a:solidFill>
          </p:spPr>
          <p:txBody>
            <a:bodyPr wrap="square" lIns="68580" tIns="34290" rIns="68580" bIns="34290" rtlCol="0">
              <a:spAutoFit/>
            </a:bodyPr>
            <a:lstStyle/>
            <a:p>
              <a:r>
                <a:rPr lang="fi-FI" sz="1200" dirty="0"/>
                <a:t>Kahta asteikkoa käytettäessä sarjojen asteikot ilmaistaan myös sanallisesti selitteissä/nimiöissä.</a:t>
              </a:r>
            </a:p>
          </p:txBody>
        </p:sp>
        <p:cxnSp>
          <p:nvCxnSpPr>
            <p:cNvPr id="19" name="Straight Arrow Connector 18">
              <a:extLst>
                <a:ext uri="{FF2B5EF4-FFF2-40B4-BE49-F238E27FC236}">
                  <a16:creationId xmlns:a16="http://schemas.microsoft.com/office/drawing/2014/main" id="{7657F36F-AB2F-024A-ADF3-D51FE806408D}"/>
                </a:ext>
              </a:extLst>
            </p:cNvPr>
            <p:cNvCxnSpPr>
              <a:cxnSpLocks/>
              <a:stCxn id="18" idx="1"/>
            </p:cNvCxnSpPr>
            <p:nvPr/>
          </p:nvCxnSpPr>
          <p:spPr>
            <a:xfrm flipH="1" flipV="1">
              <a:off x="6516216" y="3939902"/>
              <a:ext cx="432048" cy="424282"/>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sp>
          <p:nvSpPr>
            <p:cNvPr id="26" name="TextBox 25">
              <a:extLst>
                <a:ext uri="{FF2B5EF4-FFF2-40B4-BE49-F238E27FC236}">
                  <a16:creationId xmlns:a16="http://schemas.microsoft.com/office/drawing/2014/main" id="{F434E295-3C7A-BD41-93F5-CDF127D2415B}"/>
                </a:ext>
              </a:extLst>
            </p:cNvPr>
            <p:cNvSpPr txBox="1"/>
            <p:nvPr/>
          </p:nvSpPr>
          <p:spPr>
            <a:xfrm>
              <a:off x="7020272" y="2427734"/>
              <a:ext cx="2412228" cy="992579"/>
            </a:xfrm>
            <a:prstGeom prst="rect">
              <a:avLst/>
            </a:prstGeom>
            <a:solidFill>
              <a:srgbClr val="9B9183">
                <a:alpha val="30000"/>
              </a:srgbClr>
            </a:solidFill>
          </p:spPr>
          <p:txBody>
            <a:bodyPr wrap="square" lIns="68580" tIns="34290" rIns="68580" bIns="34290" rtlCol="0">
              <a:spAutoFit/>
            </a:bodyPr>
            <a:lstStyle/>
            <a:p>
              <a:r>
                <a:rPr lang="fi-FI" sz="1200" dirty="0"/>
                <a:t>Oikeanpuoleinen asteikko mitoitetaan siten, että asteikon numerot osuvat yksiin hilaviivoituksen kanssa. (vaatii siis saman määrän viivoja).</a:t>
              </a:r>
            </a:p>
          </p:txBody>
        </p:sp>
        <p:cxnSp>
          <p:nvCxnSpPr>
            <p:cNvPr id="27" name="Straight Arrow Connector 26">
              <a:extLst>
                <a:ext uri="{FF2B5EF4-FFF2-40B4-BE49-F238E27FC236}">
                  <a16:creationId xmlns:a16="http://schemas.microsoft.com/office/drawing/2014/main" id="{D75BFE96-C718-8C4C-B46F-57D073A36157}"/>
                </a:ext>
              </a:extLst>
            </p:cNvPr>
            <p:cNvCxnSpPr>
              <a:cxnSpLocks/>
              <a:stCxn id="26" idx="1"/>
              <a:endCxn id="29" idx="6"/>
            </p:cNvCxnSpPr>
            <p:nvPr/>
          </p:nvCxnSpPr>
          <p:spPr>
            <a:xfrm flipH="1" flipV="1">
              <a:off x="5701458" y="2846070"/>
              <a:ext cx="1318814" cy="77954"/>
            </a:xfrm>
            <a:prstGeom prst="straightConnector1">
              <a:avLst/>
            </a:prstGeom>
            <a:ln w="12700" cmpd="sng">
              <a:tailEnd type="none"/>
            </a:ln>
          </p:spPr>
          <p:style>
            <a:lnRef idx="1">
              <a:schemeClr val="accent4"/>
            </a:lnRef>
            <a:fillRef idx="0">
              <a:schemeClr val="accent4"/>
            </a:fillRef>
            <a:effectRef idx="0">
              <a:schemeClr val="accent4"/>
            </a:effectRef>
            <a:fontRef idx="minor">
              <a:schemeClr val="tx1"/>
            </a:fontRef>
          </p:style>
        </p:cxnSp>
        <p:sp>
          <p:nvSpPr>
            <p:cNvPr id="29" name="Oval 28">
              <a:extLst>
                <a:ext uri="{FF2B5EF4-FFF2-40B4-BE49-F238E27FC236}">
                  <a16:creationId xmlns:a16="http://schemas.microsoft.com/office/drawing/2014/main" id="{CB4DC010-3BDB-9D43-A50D-D773F97DEC64}"/>
                </a:ext>
              </a:extLst>
            </p:cNvPr>
            <p:cNvSpPr/>
            <p:nvPr/>
          </p:nvSpPr>
          <p:spPr>
            <a:xfrm>
              <a:off x="5319369" y="2655025"/>
              <a:ext cx="382089" cy="382089"/>
            </a:xfrm>
            <a:prstGeom prst="ellipse">
              <a:avLst/>
            </a:prstGeom>
            <a:noFill/>
            <a:ln/>
          </p:spPr>
          <p:style>
            <a:lnRef idx="2">
              <a:schemeClr val="accent4"/>
            </a:lnRef>
            <a:fillRef idx="1">
              <a:schemeClr val="lt1"/>
            </a:fillRef>
            <a:effectRef idx="0">
              <a:schemeClr val="accent4"/>
            </a:effectRef>
            <a:fontRef idx="minor">
              <a:schemeClr val="dk1"/>
            </a:fontRef>
          </p:style>
          <p:txBody>
            <a:bodyPr lIns="68580" tIns="34290" rIns="68580" bIns="34290" rtlCol="0" anchor="ctr"/>
            <a:lstStyle/>
            <a:p>
              <a:pPr algn="ctr"/>
              <a:endParaRPr lang="fi-FI"/>
            </a:p>
          </p:txBody>
        </p:sp>
        <p:sp>
          <p:nvSpPr>
            <p:cNvPr id="31" name="Oval 30">
              <a:extLst>
                <a:ext uri="{FF2B5EF4-FFF2-40B4-BE49-F238E27FC236}">
                  <a16:creationId xmlns:a16="http://schemas.microsoft.com/office/drawing/2014/main" id="{3AA002CF-41FD-0A41-A77C-71F829532E08}"/>
                </a:ext>
              </a:extLst>
            </p:cNvPr>
            <p:cNvSpPr/>
            <p:nvPr/>
          </p:nvSpPr>
          <p:spPr>
            <a:xfrm>
              <a:off x="5319369" y="3037114"/>
              <a:ext cx="382089" cy="382089"/>
            </a:xfrm>
            <a:prstGeom prst="ellipse">
              <a:avLst/>
            </a:prstGeom>
            <a:noFill/>
            <a:ln/>
          </p:spPr>
          <p:style>
            <a:lnRef idx="2">
              <a:schemeClr val="accent4"/>
            </a:lnRef>
            <a:fillRef idx="1">
              <a:schemeClr val="lt1"/>
            </a:fillRef>
            <a:effectRef idx="0">
              <a:schemeClr val="accent4"/>
            </a:effectRef>
            <a:fontRef idx="minor">
              <a:schemeClr val="dk1"/>
            </a:fontRef>
          </p:style>
          <p:txBody>
            <a:bodyPr lIns="68580" tIns="34290" rIns="68580" bIns="34290" rtlCol="0" anchor="ctr"/>
            <a:lstStyle/>
            <a:p>
              <a:pPr algn="ctr"/>
              <a:endParaRPr lang="fi-FI"/>
            </a:p>
          </p:txBody>
        </p:sp>
        <p:cxnSp>
          <p:nvCxnSpPr>
            <p:cNvPr id="32" name="Straight Arrow Connector 31">
              <a:extLst>
                <a:ext uri="{FF2B5EF4-FFF2-40B4-BE49-F238E27FC236}">
                  <a16:creationId xmlns:a16="http://schemas.microsoft.com/office/drawing/2014/main" id="{5F2C8BBF-2499-A94C-9029-8AF7B21402D7}"/>
                </a:ext>
              </a:extLst>
            </p:cNvPr>
            <p:cNvCxnSpPr>
              <a:cxnSpLocks/>
              <a:stCxn id="26" idx="1"/>
              <a:endCxn id="31" idx="6"/>
            </p:cNvCxnSpPr>
            <p:nvPr/>
          </p:nvCxnSpPr>
          <p:spPr>
            <a:xfrm flipH="1">
              <a:off x="5701458" y="2924024"/>
              <a:ext cx="1318814" cy="304135"/>
            </a:xfrm>
            <a:prstGeom prst="straightConnector1">
              <a:avLst/>
            </a:prstGeom>
            <a:ln w="12700" cmpd="sng">
              <a:tailEnd type="none"/>
            </a:ln>
          </p:spPr>
          <p:style>
            <a:lnRef idx="1">
              <a:schemeClr val="accent4"/>
            </a:lnRef>
            <a:fillRef idx="0">
              <a:schemeClr val="accent4"/>
            </a:fillRef>
            <a:effectRef idx="0">
              <a:schemeClr val="accent4"/>
            </a:effectRef>
            <a:fontRef idx="minor">
              <a:schemeClr val="tx1"/>
            </a:fontRef>
          </p:style>
        </p:cxnSp>
        <p:sp>
          <p:nvSpPr>
            <p:cNvPr id="40" name="TextBox 39">
              <a:extLst>
                <a:ext uri="{FF2B5EF4-FFF2-40B4-BE49-F238E27FC236}">
                  <a16:creationId xmlns:a16="http://schemas.microsoft.com/office/drawing/2014/main" id="{B4174729-FC3F-8649-BA43-D5C252261461}"/>
                </a:ext>
              </a:extLst>
            </p:cNvPr>
            <p:cNvSpPr txBox="1"/>
            <p:nvPr/>
          </p:nvSpPr>
          <p:spPr>
            <a:xfrm>
              <a:off x="6660232" y="1635646"/>
              <a:ext cx="2161550" cy="623248"/>
            </a:xfrm>
            <a:prstGeom prst="rect">
              <a:avLst/>
            </a:prstGeom>
            <a:solidFill>
              <a:srgbClr val="9B9183">
                <a:alpha val="30000"/>
              </a:srgbClr>
            </a:solidFill>
          </p:spPr>
          <p:txBody>
            <a:bodyPr wrap="square" lIns="68580" tIns="34290" rIns="68580" bIns="34290" rtlCol="0">
              <a:spAutoFit/>
            </a:bodyPr>
            <a:lstStyle/>
            <a:p>
              <a:r>
                <a:rPr lang="fi-FI" sz="1200" dirty="0"/>
                <a:t>Oikeanpuoleisen asteikon tekstit samalla värillä kuin sarja, joka sijoittuu sille.</a:t>
              </a:r>
            </a:p>
          </p:txBody>
        </p:sp>
        <p:cxnSp>
          <p:nvCxnSpPr>
            <p:cNvPr id="41" name="Straight Arrow Connector 40">
              <a:extLst>
                <a:ext uri="{FF2B5EF4-FFF2-40B4-BE49-F238E27FC236}">
                  <a16:creationId xmlns:a16="http://schemas.microsoft.com/office/drawing/2014/main" id="{0E08F3FE-C789-364E-8D55-0070BC65D0B8}"/>
                </a:ext>
              </a:extLst>
            </p:cNvPr>
            <p:cNvCxnSpPr>
              <a:cxnSpLocks/>
              <a:stCxn id="40" idx="1"/>
            </p:cNvCxnSpPr>
            <p:nvPr/>
          </p:nvCxnSpPr>
          <p:spPr>
            <a:xfrm flipH="1">
              <a:off x="5292080" y="1947270"/>
              <a:ext cx="1368152" cy="480464"/>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cxnSp>
          <p:nvCxnSpPr>
            <p:cNvPr id="44" name="Straight Arrow Connector 43">
              <a:extLst>
                <a:ext uri="{FF2B5EF4-FFF2-40B4-BE49-F238E27FC236}">
                  <a16:creationId xmlns:a16="http://schemas.microsoft.com/office/drawing/2014/main" id="{0C4CBA52-34EC-4541-9B5F-C1E3FDF113C5}"/>
                </a:ext>
              </a:extLst>
            </p:cNvPr>
            <p:cNvCxnSpPr>
              <a:cxnSpLocks/>
              <a:stCxn id="40" idx="1"/>
            </p:cNvCxnSpPr>
            <p:nvPr/>
          </p:nvCxnSpPr>
          <p:spPr>
            <a:xfrm flipH="1">
              <a:off x="5701458" y="1947270"/>
              <a:ext cx="958774" cy="493754"/>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24121430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32785" y="1235753"/>
            <a:ext cx="7739615" cy="975957"/>
          </a:xfrm>
        </p:spPr>
        <p:txBody>
          <a:bodyPr>
            <a:normAutofit/>
          </a:bodyPr>
          <a:lstStyle/>
          <a:p>
            <a:r>
              <a:rPr lang="fi-FI" sz="1600" dirty="0"/>
              <a:t>Jos sekaannuksen vaaraa ei ole (esim. sarjoilla selvästi eri mittayksiköt), voidaan toinen sarjoista nimiöidä suoraan ja käyttää asteikkoa vain toiselle sarjalle.</a:t>
            </a:r>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123478"/>
            <a:ext cx="7739615" cy="974270"/>
          </a:xfrm>
        </p:spPr>
        <p:txBody>
          <a:bodyPr/>
          <a:lstStyle/>
          <a:p>
            <a:r>
              <a:rPr lang="fi-FI" dirty="0"/>
              <a:t>Suora nimiöinti kahden asteikon käytön sijaan</a:t>
            </a:r>
          </a:p>
        </p:txBody>
      </p:sp>
      <p:graphicFrame>
        <p:nvGraphicFramePr>
          <p:cNvPr id="24" name="Chart 23">
            <a:extLst>
              <a:ext uri="{FF2B5EF4-FFF2-40B4-BE49-F238E27FC236}">
                <a16:creationId xmlns:a16="http://schemas.microsoft.com/office/drawing/2014/main" id="{CAEDE1A0-BA8C-F44D-B79B-B392023C28BA}"/>
              </a:ext>
            </a:extLst>
          </p:cNvPr>
          <p:cNvGraphicFramePr>
            <a:graphicFrameLocks/>
          </p:cNvGraphicFramePr>
          <p:nvPr>
            <p:extLst>
              <p:ext uri="{D42A27DB-BD31-4B8C-83A1-F6EECF244321}">
                <p14:modId xmlns:p14="http://schemas.microsoft.com/office/powerpoint/2010/main" val="1095784952"/>
              </p:ext>
            </p:extLst>
          </p:nvPr>
        </p:nvGraphicFramePr>
        <p:xfrm>
          <a:off x="5436096" y="1994796"/>
          <a:ext cx="4574003" cy="2736304"/>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p:cNvGrpSpPr/>
          <p:nvPr/>
        </p:nvGrpSpPr>
        <p:grpSpPr>
          <a:xfrm>
            <a:off x="323528" y="1923678"/>
            <a:ext cx="4680520" cy="2785665"/>
            <a:chOff x="323528" y="1923678"/>
            <a:chExt cx="4680520" cy="2785665"/>
          </a:xfrm>
        </p:grpSpPr>
        <p:graphicFrame>
          <p:nvGraphicFramePr>
            <p:cNvPr id="23" name="Chart 22">
              <a:extLst>
                <a:ext uri="{FF2B5EF4-FFF2-40B4-BE49-F238E27FC236}">
                  <a16:creationId xmlns:a16="http://schemas.microsoft.com/office/drawing/2014/main" id="{BE04BCC2-34B3-B244-8C81-FDE7E76F069F}"/>
                </a:ext>
              </a:extLst>
            </p:cNvPr>
            <p:cNvGraphicFramePr>
              <a:graphicFrameLocks/>
            </p:cNvGraphicFramePr>
            <p:nvPr>
              <p:extLst>
                <p:ext uri="{D42A27DB-BD31-4B8C-83A1-F6EECF244321}">
                  <p14:modId xmlns:p14="http://schemas.microsoft.com/office/powerpoint/2010/main" val="2653267355"/>
                </p:ext>
              </p:extLst>
            </p:nvPr>
          </p:nvGraphicFramePr>
          <p:xfrm>
            <a:off x="323528" y="1923678"/>
            <a:ext cx="4584101" cy="273630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3995935" y="3075806"/>
              <a:ext cx="1008112" cy="769441"/>
            </a:xfrm>
            <a:prstGeom prst="rect">
              <a:avLst/>
            </a:prstGeom>
            <a:solidFill>
              <a:srgbClr val="FFFFFF"/>
            </a:solidFill>
          </p:spPr>
          <p:txBody>
            <a:bodyPr wrap="square" rtlCol="0">
              <a:spAutoFit/>
            </a:bodyPr>
            <a:lstStyle/>
            <a:p>
              <a:r>
                <a:rPr lang="en-US" sz="1100" dirty="0" err="1"/>
                <a:t>Sarja</a:t>
              </a:r>
              <a:r>
                <a:rPr lang="en-US" sz="1100" dirty="0"/>
                <a:t> A,</a:t>
              </a:r>
              <a:br>
                <a:rPr lang="en-US" sz="1100" dirty="0"/>
              </a:br>
              <a:r>
                <a:rPr lang="en-US" sz="1100" dirty="0" err="1"/>
                <a:t>mittayksikkö</a:t>
              </a:r>
              <a:endParaRPr lang="en-US" sz="1100" dirty="0"/>
            </a:p>
            <a:p>
              <a:r>
                <a:rPr lang="en-US" sz="1100" dirty="0" err="1"/>
                <a:t>tähän</a:t>
              </a:r>
              <a:endParaRPr lang="en-US" sz="1100" dirty="0"/>
            </a:p>
            <a:p>
              <a:endParaRPr lang="en-US" sz="1100" dirty="0"/>
            </a:p>
          </p:txBody>
        </p:sp>
        <p:sp>
          <p:nvSpPr>
            <p:cNvPr id="7" name="TextBox 6"/>
            <p:cNvSpPr txBox="1"/>
            <p:nvPr/>
          </p:nvSpPr>
          <p:spPr>
            <a:xfrm>
              <a:off x="3995936" y="3939902"/>
              <a:ext cx="1008112" cy="769441"/>
            </a:xfrm>
            <a:prstGeom prst="rect">
              <a:avLst/>
            </a:prstGeom>
            <a:solidFill>
              <a:srgbClr val="FFFFFF"/>
            </a:solidFill>
          </p:spPr>
          <p:txBody>
            <a:bodyPr wrap="square" rtlCol="0">
              <a:spAutoFit/>
            </a:bodyPr>
            <a:lstStyle/>
            <a:p>
              <a:r>
                <a:rPr lang="en-US" sz="1100" dirty="0" err="1"/>
                <a:t>Sarja</a:t>
              </a:r>
              <a:r>
                <a:rPr lang="en-US" sz="1100" dirty="0"/>
                <a:t> B,</a:t>
              </a:r>
              <a:br>
                <a:rPr lang="en-US" sz="1100" dirty="0"/>
              </a:br>
              <a:r>
                <a:rPr lang="en-US" sz="1100" dirty="0" err="1"/>
                <a:t>mittayksikkö</a:t>
              </a:r>
              <a:r>
                <a:rPr lang="en-US" sz="1100" dirty="0"/>
                <a:t> </a:t>
              </a:r>
              <a:r>
                <a:rPr lang="en-US" sz="1100" dirty="0" err="1"/>
                <a:t>tähän</a:t>
              </a:r>
              <a:endParaRPr lang="en-US" sz="1100" dirty="0"/>
            </a:p>
            <a:p>
              <a:endParaRPr lang="en-US" sz="1100" dirty="0"/>
            </a:p>
          </p:txBody>
        </p:sp>
      </p:grpSp>
    </p:spTree>
    <p:extLst>
      <p:ext uri="{BB962C8B-B14F-4D97-AF65-F5344CB8AC3E}">
        <p14:creationId xmlns:p14="http://schemas.microsoft.com/office/powerpoint/2010/main" val="170070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t>Värit infografiikassa</a:t>
            </a:r>
          </a:p>
        </p:txBody>
      </p:sp>
    </p:spTree>
    <p:extLst>
      <p:ext uri="{BB962C8B-B14F-4D97-AF65-F5344CB8AC3E}">
        <p14:creationId xmlns:p14="http://schemas.microsoft.com/office/powerpoint/2010/main" val="14827926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t>Donitsi- ja piirakkakuvio</a:t>
            </a:r>
          </a:p>
        </p:txBody>
      </p:sp>
    </p:spTree>
    <p:extLst>
      <p:ext uri="{BB962C8B-B14F-4D97-AF65-F5344CB8AC3E}">
        <p14:creationId xmlns:p14="http://schemas.microsoft.com/office/powerpoint/2010/main" val="27858193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2785" y="1410997"/>
            <a:ext cx="6515479" cy="3537017"/>
          </a:xfrm>
        </p:spPr>
        <p:txBody>
          <a:bodyPr>
            <a:normAutofit fontScale="92500" lnSpcReduction="20000"/>
          </a:bodyPr>
          <a:lstStyle/>
          <a:p>
            <a:r>
              <a:rPr lang="fi-FI" dirty="0"/>
              <a:t>Donitsi- ja piirakkakuvioita käytetään suhteellisten osuuksien vertaamiseen.</a:t>
            </a:r>
          </a:p>
          <a:p>
            <a:r>
              <a:rPr lang="fi-FI" dirty="0"/>
              <a:t>Donitsikuvio* on usein piirakkakuviota parempi vaihtoehto, sillä piirakan keskiosan poistaminen parantaa varsinkin pienempien lohkojen visuaalista vertailtavuutta. </a:t>
            </a:r>
          </a:p>
          <a:p>
            <a:r>
              <a:rPr lang="fi-FI" dirty="0"/>
              <a:t>Piirakan tulee aina olla ympyrä, ei esim. soikio tai neliö. Yksittäisiä lohkoja ei myöskään pidä korostaa irrottamalla niitä kokonaisuudesta, sillä se vääristäisi lohkojen visuaalista painoarvoa. Kolmiulotteisia kuviomalleja ei myöskään tule käyttää.</a:t>
            </a:r>
          </a:p>
          <a:p>
            <a:pPr marL="0" indent="0" algn="r">
              <a:buNone/>
            </a:pPr>
            <a:r>
              <a:rPr lang="fi-FI" baseline="-25000" dirty="0"/>
              <a:t>*käytetään myös nimeä rengaskuvio</a:t>
            </a:r>
          </a:p>
        </p:txBody>
      </p:sp>
      <p:sp>
        <p:nvSpPr>
          <p:cNvPr id="3" name="Title 2"/>
          <p:cNvSpPr>
            <a:spLocks noGrp="1"/>
          </p:cNvSpPr>
          <p:nvPr>
            <p:ph type="title"/>
          </p:nvPr>
        </p:nvSpPr>
        <p:spPr/>
        <p:txBody>
          <a:bodyPr/>
          <a:lstStyle/>
          <a:p>
            <a:r>
              <a:rPr lang="fi-FI" dirty="0"/>
              <a:t>Donitsi- ja piirakkakuvion ohjeet</a:t>
            </a:r>
          </a:p>
        </p:txBody>
      </p:sp>
    </p:spTree>
    <p:extLst>
      <p:ext uri="{BB962C8B-B14F-4D97-AF65-F5344CB8AC3E}">
        <p14:creationId xmlns:p14="http://schemas.microsoft.com/office/powerpoint/2010/main" val="21618993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146101DE-CF8F-EB45-8ABC-2E8C5A4220F8}"/>
              </a:ext>
            </a:extLst>
          </p:cNvPr>
          <p:cNvGraphicFramePr>
            <a:graphicFrameLocks/>
          </p:cNvGraphicFramePr>
          <p:nvPr>
            <p:extLst>
              <p:ext uri="{D42A27DB-BD31-4B8C-83A1-F6EECF244321}">
                <p14:modId xmlns:p14="http://schemas.microsoft.com/office/powerpoint/2010/main" val="3850506529"/>
              </p:ext>
            </p:extLst>
          </p:nvPr>
        </p:nvGraphicFramePr>
        <p:xfrm>
          <a:off x="2112005" y="822550"/>
          <a:ext cx="6311177" cy="408561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Piirakkakuvio</a:t>
            </a:r>
          </a:p>
        </p:txBody>
      </p:sp>
      <p:sp>
        <p:nvSpPr>
          <p:cNvPr id="4" name="TextBox 3">
            <a:extLst>
              <a:ext uri="{FF2B5EF4-FFF2-40B4-BE49-F238E27FC236}">
                <a16:creationId xmlns:a16="http://schemas.microsoft.com/office/drawing/2014/main" id="{FD9453E9-1CB9-D648-911F-82BCDC6FCE07}"/>
              </a:ext>
            </a:extLst>
          </p:cNvPr>
          <p:cNvSpPr txBox="1"/>
          <p:nvPr/>
        </p:nvSpPr>
        <p:spPr>
          <a:xfrm>
            <a:off x="564735" y="1347614"/>
            <a:ext cx="1631001" cy="2469907"/>
          </a:xfrm>
          <a:prstGeom prst="rect">
            <a:avLst/>
          </a:prstGeom>
          <a:solidFill>
            <a:srgbClr val="D9D9D9"/>
          </a:solidFill>
        </p:spPr>
        <p:txBody>
          <a:bodyPr wrap="square" lIns="68580" tIns="34290" rIns="68580" bIns="34290" rtlCol="0">
            <a:spAutoFit/>
          </a:bodyPr>
          <a:lstStyle/>
          <a:p>
            <a:r>
              <a:rPr lang="fi-FI" sz="1200" dirty="0"/>
              <a:t>Piirakka- ja donitsikuviot alkavat usein klo 9:stä, jolloin suurin / tärkein sarja tulee ylimmäiseksi. </a:t>
            </a:r>
          </a:p>
          <a:p>
            <a:endParaRPr lang="fi-FI" sz="1200" dirty="0"/>
          </a:p>
          <a:p>
            <a:r>
              <a:rPr lang="fi-FI" sz="1200" dirty="0"/>
              <a:t>Joskus myös klo 12 tai 3 ovat käytännöllisiä aloituskohtia, riippuen ympäröivän tekstin ja muiden elementtien sommittelusta.</a:t>
            </a:r>
          </a:p>
        </p:txBody>
      </p:sp>
      <p:cxnSp>
        <p:nvCxnSpPr>
          <p:cNvPr id="5" name="Straight Arrow Connector 4">
            <a:extLst>
              <a:ext uri="{FF2B5EF4-FFF2-40B4-BE49-F238E27FC236}">
                <a16:creationId xmlns:a16="http://schemas.microsoft.com/office/drawing/2014/main" id="{9CE1C152-BCCF-654F-8BA6-94E37DF8918D}"/>
              </a:ext>
            </a:extLst>
          </p:cNvPr>
          <p:cNvCxnSpPr>
            <a:cxnSpLocks/>
            <a:stCxn id="4" idx="3"/>
          </p:cNvCxnSpPr>
          <p:nvPr/>
        </p:nvCxnSpPr>
        <p:spPr>
          <a:xfrm>
            <a:off x="2195736" y="2582568"/>
            <a:ext cx="1368152" cy="277214"/>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6" name="TextBox 5">
            <a:extLst>
              <a:ext uri="{FF2B5EF4-FFF2-40B4-BE49-F238E27FC236}">
                <a16:creationId xmlns:a16="http://schemas.microsoft.com/office/drawing/2014/main" id="{5EC3DAAA-421D-7841-E2C3-27F371605A6B}"/>
              </a:ext>
            </a:extLst>
          </p:cNvPr>
          <p:cNvSpPr txBox="1"/>
          <p:nvPr/>
        </p:nvSpPr>
        <p:spPr>
          <a:xfrm>
            <a:off x="6500952" y="568803"/>
            <a:ext cx="1872208" cy="915635"/>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sp>
        <p:nvSpPr>
          <p:cNvPr id="7" name="TextBox 6">
            <a:extLst>
              <a:ext uri="{FF2B5EF4-FFF2-40B4-BE49-F238E27FC236}">
                <a16:creationId xmlns:a16="http://schemas.microsoft.com/office/drawing/2014/main" id="{4FE5E14F-E7C5-5262-B6B5-DC49CBD70E9F}"/>
              </a:ext>
            </a:extLst>
          </p:cNvPr>
          <p:cNvSpPr txBox="1"/>
          <p:nvPr/>
        </p:nvSpPr>
        <p:spPr>
          <a:xfrm>
            <a:off x="7161511" y="2859782"/>
            <a:ext cx="1663191" cy="746358"/>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Mikäli kuviossa on sarja ”muut” niin se voidaan värittää sävyllä harmaalla (#8E92A9)</a:t>
            </a:r>
          </a:p>
        </p:txBody>
      </p:sp>
    </p:spTree>
    <p:extLst>
      <p:ext uri="{BB962C8B-B14F-4D97-AF65-F5344CB8AC3E}">
        <p14:creationId xmlns:p14="http://schemas.microsoft.com/office/powerpoint/2010/main" val="3693048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27E6D2CD-9AEF-5E42-8F1C-0D0FADFCC938}"/>
              </a:ext>
            </a:extLst>
          </p:cNvPr>
          <p:cNvGraphicFramePr>
            <a:graphicFrameLocks/>
          </p:cNvGraphicFramePr>
          <p:nvPr>
            <p:extLst>
              <p:ext uri="{D42A27DB-BD31-4B8C-83A1-F6EECF244321}">
                <p14:modId xmlns:p14="http://schemas.microsoft.com/office/powerpoint/2010/main" val="4217710664"/>
              </p:ext>
            </p:extLst>
          </p:nvPr>
        </p:nvGraphicFramePr>
        <p:xfrm>
          <a:off x="827584" y="503987"/>
          <a:ext cx="7883631" cy="4588043"/>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a:extLst>
              <a:ext uri="{FF2B5EF4-FFF2-40B4-BE49-F238E27FC236}">
                <a16:creationId xmlns:a16="http://schemas.microsoft.com/office/drawing/2014/main" id="{7E895D6A-A31B-654D-B193-2B7024DCDDE3}"/>
              </a:ext>
            </a:extLst>
          </p:cNvPr>
          <p:cNvSpPr>
            <a:spLocks noGrp="1"/>
          </p:cNvSpPr>
          <p:nvPr>
            <p:ph type="title"/>
          </p:nvPr>
        </p:nvSpPr>
        <p:spPr>
          <a:xfrm>
            <a:off x="432785" y="307348"/>
            <a:ext cx="7739615" cy="752234"/>
          </a:xfrm>
        </p:spPr>
        <p:txBody>
          <a:bodyPr/>
          <a:lstStyle/>
          <a:p>
            <a:r>
              <a:rPr lang="fi-FI" dirty="0"/>
              <a:t>Donitsikuvio</a:t>
            </a:r>
          </a:p>
        </p:txBody>
      </p:sp>
      <p:sp>
        <p:nvSpPr>
          <p:cNvPr id="4" name="TextBox 3">
            <a:extLst>
              <a:ext uri="{FF2B5EF4-FFF2-40B4-BE49-F238E27FC236}">
                <a16:creationId xmlns:a16="http://schemas.microsoft.com/office/drawing/2014/main" id="{51BFAF99-B93F-D9F1-1737-A10C14FE782A}"/>
              </a:ext>
            </a:extLst>
          </p:cNvPr>
          <p:cNvSpPr txBox="1"/>
          <p:nvPr/>
        </p:nvSpPr>
        <p:spPr>
          <a:xfrm>
            <a:off x="460537" y="3723878"/>
            <a:ext cx="1663191" cy="915635"/>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sp>
        <p:nvSpPr>
          <p:cNvPr id="5" name="TextBox 4">
            <a:extLst>
              <a:ext uri="{FF2B5EF4-FFF2-40B4-BE49-F238E27FC236}">
                <a16:creationId xmlns:a16="http://schemas.microsoft.com/office/drawing/2014/main" id="{ADB59443-277A-BE69-95B8-5F25B963D02C}"/>
              </a:ext>
            </a:extLst>
          </p:cNvPr>
          <p:cNvSpPr txBox="1"/>
          <p:nvPr/>
        </p:nvSpPr>
        <p:spPr>
          <a:xfrm>
            <a:off x="6653225" y="693872"/>
            <a:ext cx="1663191" cy="746358"/>
          </a:xfrm>
          <a:prstGeom prst="rect">
            <a:avLst/>
          </a:prstGeom>
          <a:solidFill>
            <a:srgbClr val="D9D9D9"/>
          </a:solidFill>
        </p:spPr>
        <p:txBody>
          <a:bodyPr wrap="square" lIns="68580" tIns="34290" rIns="68580" bIns="34290" rtlCol="0">
            <a:spAutoFit/>
          </a:bodyPr>
          <a:lstStyle/>
          <a:p>
            <a:r>
              <a:rPr lang="fi-FI" sz="1100" dirty="0">
                <a:latin typeface="Arial" panose="020B0604020202020204" pitchFamily="34" charset="0"/>
                <a:cs typeface="Arial" panose="020B0604020202020204" pitchFamily="34" charset="0"/>
              </a:rPr>
              <a:t>Mikäli kuviossa on sarja ”muut” niin se voidaan värittää sävyllä harmaalla (#8E92A9)</a:t>
            </a:r>
          </a:p>
        </p:txBody>
      </p:sp>
    </p:spTree>
    <p:extLst>
      <p:ext uri="{BB962C8B-B14F-4D97-AF65-F5344CB8AC3E}">
        <p14:creationId xmlns:p14="http://schemas.microsoft.com/office/powerpoint/2010/main" val="3906700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432785" y="1059583"/>
            <a:ext cx="7739615" cy="864096"/>
          </a:xfrm>
        </p:spPr>
        <p:txBody>
          <a:bodyPr/>
          <a:lstStyle/>
          <a:p>
            <a:r>
              <a:rPr lang="fi-FI" dirty="0"/>
              <a:t>Donitsi- ja piirakkakuviota käytetään, kun aiheena on </a:t>
            </a:r>
            <a:r>
              <a:rPr lang="fi-FI" b="1" dirty="0"/>
              <a:t>yksittäisen</a:t>
            </a:r>
            <a:r>
              <a:rPr lang="fi-FI" dirty="0"/>
              <a:t> kokonaisuuden prosentuaalinen jakautuminen.</a:t>
            </a:r>
          </a:p>
          <a:p>
            <a:endParaRPr lang="fi-FI" dirty="0"/>
          </a:p>
        </p:txBody>
      </p:sp>
      <p:sp>
        <p:nvSpPr>
          <p:cNvPr id="2" name="Title 1">
            <a:extLst>
              <a:ext uri="{FF2B5EF4-FFF2-40B4-BE49-F238E27FC236}">
                <a16:creationId xmlns:a16="http://schemas.microsoft.com/office/drawing/2014/main" id="{F7C40DAC-E539-FB43-9E89-D1FC6F2095A6}"/>
              </a:ext>
            </a:extLst>
          </p:cNvPr>
          <p:cNvSpPr>
            <a:spLocks noGrp="1"/>
          </p:cNvSpPr>
          <p:nvPr>
            <p:ph type="title"/>
          </p:nvPr>
        </p:nvSpPr>
        <p:spPr>
          <a:xfrm>
            <a:off x="432785" y="235340"/>
            <a:ext cx="7739615" cy="752234"/>
          </a:xfrm>
        </p:spPr>
        <p:txBody>
          <a:bodyPr/>
          <a:lstStyle/>
          <a:p>
            <a:r>
              <a:rPr lang="fi-FI" dirty="0"/>
              <a:t>Kuvion periaatteita</a:t>
            </a:r>
          </a:p>
        </p:txBody>
      </p:sp>
      <p:graphicFrame>
        <p:nvGraphicFramePr>
          <p:cNvPr id="6" name="Chart 5">
            <a:extLst>
              <a:ext uri="{FF2B5EF4-FFF2-40B4-BE49-F238E27FC236}">
                <a16:creationId xmlns:a16="http://schemas.microsoft.com/office/drawing/2014/main" id="{C059C565-AB81-3644-A041-F3FB6F900AD3}"/>
              </a:ext>
            </a:extLst>
          </p:cNvPr>
          <p:cNvGraphicFramePr>
            <a:graphicFrameLocks/>
          </p:cNvGraphicFramePr>
          <p:nvPr>
            <p:extLst>
              <p:ext uri="{D42A27DB-BD31-4B8C-83A1-F6EECF244321}">
                <p14:modId xmlns:p14="http://schemas.microsoft.com/office/powerpoint/2010/main" val="1733702811"/>
              </p:ext>
            </p:extLst>
          </p:nvPr>
        </p:nvGraphicFramePr>
        <p:xfrm>
          <a:off x="-180528" y="1923679"/>
          <a:ext cx="4206786" cy="274474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7ECCEB25-D2A5-BF4C-9652-24D3DEBB4449}"/>
              </a:ext>
            </a:extLst>
          </p:cNvPr>
          <p:cNvGraphicFramePr>
            <a:graphicFrameLocks/>
          </p:cNvGraphicFramePr>
          <p:nvPr>
            <p:extLst>
              <p:ext uri="{D42A27DB-BD31-4B8C-83A1-F6EECF244321}">
                <p14:modId xmlns:p14="http://schemas.microsoft.com/office/powerpoint/2010/main" val="2220753701"/>
              </p:ext>
            </p:extLst>
          </p:nvPr>
        </p:nvGraphicFramePr>
        <p:xfrm>
          <a:off x="5407819" y="1521620"/>
          <a:ext cx="4206786" cy="3162656"/>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a:extLst>
              <a:ext uri="{FF2B5EF4-FFF2-40B4-BE49-F238E27FC236}">
                <a16:creationId xmlns:a16="http://schemas.microsoft.com/office/drawing/2014/main" id="{D13C1579-3D5D-6C4E-9B2E-5ACAC8F7FC69}"/>
              </a:ext>
            </a:extLst>
          </p:cNvPr>
          <p:cNvSpPr txBox="1"/>
          <p:nvPr/>
        </p:nvSpPr>
        <p:spPr>
          <a:xfrm>
            <a:off x="3861268" y="1948503"/>
            <a:ext cx="1710212" cy="623248"/>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Kuvion otsikko voi olla joko renkaan sisällä tai kuvion yläpuolella.</a:t>
            </a:r>
            <a:endParaRPr lang="fi-FI" sz="1200" b="1" dirty="0">
              <a:latin typeface="Arial" panose="020B0604020202020204" pitchFamily="34" charset="0"/>
              <a:cs typeface="Arial" panose="020B0604020202020204" pitchFamily="34" charset="0"/>
            </a:endParaRPr>
          </a:p>
        </p:txBody>
      </p:sp>
      <p:cxnSp>
        <p:nvCxnSpPr>
          <p:cNvPr id="21" name="Straight Arrow Connector 20">
            <a:extLst>
              <a:ext uri="{FF2B5EF4-FFF2-40B4-BE49-F238E27FC236}">
                <a16:creationId xmlns:a16="http://schemas.microsoft.com/office/drawing/2014/main" id="{F0FA1A2A-2596-E94A-9FF3-A06D874BA626}"/>
              </a:ext>
            </a:extLst>
          </p:cNvPr>
          <p:cNvCxnSpPr>
            <a:cxnSpLocks/>
            <a:stCxn id="17" idx="1"/>
          </p:cNvCxnSpPr>
          <p:nvPr/>
        </p:nvCxnSpPr>
        <p:spPr>
          <a:xfrm flipH="1">
            <a:off x="2346722" y="2260127"/>
            <a:ext cx="1514546" cy="66798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4" name="TextBox 23">
            <a:extLst>
              <a:ext uri="{FF2B5EF4-FFF2-40B4-BE49-F238E27FC236}">
                <a16:creationId xmlns:a16="http://schemas.microsoft.com/office/drawing/2014/main" id="{E6608E51-E400-824A-9F71-E51D80E9FCC6}"/>
              </a:ext>
            </a:extLst>
          </p:cNvPr>
          <p:cNvSpPr txBox="1"/>
          <p:nvPr/>
        </p:nvSpPr>
        <p:spPr>
          <a:xfrm>
            <a:off x="3861268" y="2859782"/>
            <a:ext cx="1710212" cy="807914"/>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Lohkoille voidaan käyttää omia värejä tai kaikki lohkot voivat olla samanvärisiä.</a:t>
            </a:r>
            <a:endParaRPr lang="fi-FI" sz="1200" b="1" dirty="0">
              <a:latin typeface="Arial" panose="020B0604020202020204" pitchFamily="34" charset="0"/>
              <a:cs typeface="Arial" panose="020B0604020202020204" pitchFamily="34" charset="0"/>
            </a:endParaRPr>
          </a:p>
        </p:txBody>
      </p:sp>
      <p:cxnSp>
        <p:nvCxnSpPr>
          <p:cNvPr id="25" name="Straight Arrow Connector 24">
            <a:extLst>
              <a:ext uri="{FF2B5EF4-FFF2-40B4-BE49-F238E27FC236}">
                <a16:creationId xmlns:a16="http://schemas.microsoft.com/office/drawing/2014/main" id="{8A03B353-2680-0D43-B31E-E67C11CA7632}"/>
              </a:ext>
            </a:extLst>
          </p:cNvPr>
          <p:cNvCxnSpPr>
            <a:cxnSpLocks/>
            <a:stCxn id="24" idx="3"/>
          </p:cNvCxnSpPr>
          <p:nvPr/>
        </p:nvCxnSpPr>
        <p:spPr>
          <a:xfrm flipV="1">
            <a:off x="5571480" y="3163640"/>
            <a:ext cx="656704" cy="100099"/>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8" name="Straight Arrow Connector 27">
            <a:extLst>
              <a:ext uri="{FF2B5EF4-FFF2-40B4-BE49-F238E27FC236}">
                <a16:creationId xmlns:a16="http://schemas.microsoft.com/office/drawing/2014/main" id="{D9B1F524-CC59-F642-ADD1-C114C6AE9840}"/>
              </a:ext>
            </a:extLst>
          </p:cNvPr>
          <p:cNvCxnSpPr>
            <a:cxnSpLocks/>
            <a:stCxn id="24" idx="1"/>
          </p:cNvCxnSpPr>
          <p:nvPr/>
        </p:nvCxnSpPr>
        <p:spPr>
          <a:xfrm flipH="1" flipV="1">
            <a:off x="2987824" y="3091632"/>
            <a:ext cx="873444" cy="172107"/>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32" name="TextBox 31">
            <a:extLst>
              <a:ext uri="{FF2B5EF4-FFF2-40B4-BE49-F238E27FC236}">
                <a16:creationId xmlns:a16="http://schemas.microsoft.com/office/drawing/2014/main" id="{362E5347-5CF0-DE4C-AC19-CAD0AAC3F528}"/>
              </a:ext>
            </a:extLst>
          </p:cNvPr>
          <p:cNvSpPr txBox="1"/>
          <p:nvPr/>
        </p:nvSpPr>
        <p:spPr>
          <a:xfrm>
            <a:off x="3059832" y="3939902"/>
            <a:ext cx="3168352" cy="807913"/>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Lohkot piirretään yleensä suuruus-järjestyksessä siten, että suurin ja toiseksi suurin lohko ovat ylimpänä (tai alkavat klo 9:stä) ja muut seuraavat niitä myötäpäivään. </a:t>
            </a:r>
            <a:endParaRPr lang="fi-FI" sz="1200"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42EEC5CC-60ED-F74E-9B8F-41E9895B2D5E}"/>
              </a:ext>
            </a:extLst>
          </p:cNvPr>
          <p:cNvSpPr txBox="1"/>
          <p:nvPr/>
        </p:nvSpPr>
        <p:spPr>
          <a:xfrm>
            <a:off x="7164288" y="987574"/>
            <a:ext cx="1313868" cy="438581"/>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Lohkoilla on aina musta reunus</a:t>
            </a:r>
            <a:endParaRPr lang="fi-FI" sz="1200" b="1" dirty="0">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9D4B0008-FA71-2C4D-A011-5D36E43DD14F}"/>
              </a:ext>
            </a:extLst>
          </p:cNvPr>
          <p:cNvCxnSpPr>
            <a:cxnSpLocks/>
            <a:stCxn id="33" idx="2"/>
          </p:cNvCxnSpPr>
          <p:nvPr/>
        </p:nvCxnSpPr>
        <p:spPr>
          <a:xfrm flipH="1">
            <a:off x="7452320" y="1426155"/>
            <a:ext cx="368902" cy="425515"/>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1953731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32785" y="1410997"/>
            <a:ext cx="4283231" cy="3393001"/>
          </a:xfrm>
        </p:spPr>
        <p:txBody>
          <a:bodyPr>
            <a:normAutofit/>
          </a:bodyPr>
          <a:lstStyle/>
          <a:p>
            <a:r>
              <a:rPr lang="fi-FI" sz="1800" dirty="0"/>
              <a:t>Mikäli kuviossa on </a:t>
            </a:r>
            <a:r>
              <a:rPr lang="fi-FI" sz="1800" b="1" dirty="0"/>
              <a:t>yli 6 lohkoa</a:t>
            </a:r>
            <a:r>
              <a:rPr lang="fi-FI" sz="1800" dirty="0"/>
              <a:t>, tulee ne </a:t>
            </a:r>
            <a:r>
              <a:rPr lang="fi-FI" sz="1800" b="1" dirty="0"/>
              <a:t>ryhmitellä</a:t>
            </a:r>
            <a:r>
              <a:rPr lang="fi-FI" sz="1800" dirty="0"/>
              <a:t> sisällöllisiin kokonaisuuksiin, jotka käyttävät yhtenäistä tunnusväriä. Vaaleammat osavärit ovat parhaita monen samanvärisen lohkon ryhmiin.</a:t>
            </a:r>
            <a:endParaRPr lang="fi-FI" sz="1800" b="1" dirty="0"/>
          </a:p>
          <a:p>
            <a:endParaRPr lang="fi-FI" sz="1800" dirty="0"/>
          </a:p>
        </p:txBody>
      </p:sp>
      <p:sp>
        <p:nvSpPr>
          <p:cNvPr id="2" name="Title 1">
            <a:extLst>
              <a:ext uri="{FF2B5EF4-FFF2-40B4-BE49-F238E27FC236}">
                <a16:creationId xmlns:a16="http://schemas.microsoft.com/office/drawing/2014/main" id="{80C01D88-D749-BE44-9C71-1A09ECD2554F}"/>
              </a:ext>
            </a:extLst>
          </p:cNvPr>
          <p:cNvSpPr>
            <a:spLocks noGrp="1"/>
          </p:cNvSpPr>
          <p:nvPr>
            <p:ph type="title"/>
          </p:nvPr>
        </p:nvSpPr>
        <p:spPr/>
        <p:txBody>
          <a:bodyPr/>
          <a:lstStyle/>
          <a:p>
            <a:r>
              <a:rPr lang="fi-FI" dirty="0"/>
              <a:t>Lohkojen ryhmittely</a:t>
            </a:r>
          </a:p>
        </p:txBody>
      </p:sp>
      <p:graphicFrame>
        <p:nvGraphicFramePr>
          <p:cNvPr id="5" name="Chart 4">
            <a:extLst>
              <a:ext uri="{FF2B5EF4-FFF2-40B4-BE49-F238E27FC236}">
                <a16:creationId xmlns:a16="http://schemas.microsoft.com/office/drawing/2014/main" id="{0D7065CE-F0B7-EC43-A5DF-DD9008BA1063}"/>
              </a:ext>
            </a:extLst>
          </p:cNvPr>
          <p:cNvGraphicFramePr>
            <a:graphicFrameLocks/>
          </p:cNvGraphicFramePr>
          <p:nvPr>
            <p:extLst>
              <p:ext uri="{D42A27DB-BD31-4B8C-83A1-F6EECF244321}">
                <p14:modId xmlns:p14="http://schemas.microsoft.com/office/powerpoint/2010/main" val="2600903972"/>
              </p:ext>
            </p:extLst>
          </p:nvPr>
        </p:nvGraphicFramePr>
        <p:xfrm>
          <a:off x="4361260" y="1324557"/>
          <a:ext cx="4528805" cy="3626062"/>
        </p:xfrm>
        <a:graphic>
          <a:graphicData uri="http://schemas.openxmlformats.org/drawingml/2006/chart">
            <c:chart xmlns:c="http://schemas.openxmlformats.org/drawingml/2006/chart" xmlns:r="http://schemas.openxmlformats.org/officeDocument/2006/relationships" r:id="rId2"/>
          </a:graphicData>
        </a:graphic>
      </p:graphicFrame>
      <p:sp>
        <p:nvSpPr>
          <p:cNvPr id="6" name="Content Placeholder 2">
            <a:extLst>
              <a:ext uri="{FF2B5EF4-FFF2-40B4-BE49-F238E27FC236}">
                <a16:creationId xmlns:a16="http://schemas.microsoft.com/office/drawing/2014/main" id="{09DD426F-00E7-3044-885D-84F352B09C63}"/>
              </a:ext>
            </a:extLst>
          </p:cNvPr>
          <p:cNvSpPr txBox="1">
            <a:spLocks/>
          </p:cNvSpPr>
          <p:nvPr/>
        </p:nvSpPr>
        <p:spPr>
          <a:xfrm>
            <a:off x="261594" y="1250577"/>
            <a:ext cx="3606748" cy="3184502"/>
          </a:xfrm>
          <a:prstGeom prst="rect">
            <a:avLst/>
          </a:prstGeom>
        </p:spPr>
        <p:txBody>
          <a:bodyPr lIns="68580" tIns="34290" rIns="68580" bIns="34290"/>
          <a:lstStyle>
            <a:lvl1pPr marL="179388" indent="-179388" algn="l" defTabSz="914400" rtl="0" eaLnBrk="1" latinLnBrk="0" hangingPunct="1">
              <a:lnSpc>
                <a:spcPct val="100000"/>
              </a:lnSpc>
              <a:spcBef>
                <a:spcPts val="1000"/>
              </a:spcBef>
              <a:spcAft>
                <a:spcPts val="0"/>
              </a:spcAft>
              <a:buFont typeface="Arial" panose="020B0604020202020204" pitchFamily="34" charset="0"/>
              <a:buChar char="•"/>
              <a:defRPr sz="2200" kern="1200">
                <a:solidFill>
                  <a:schemeClr val="tx2"/>
                </a:solidFill>
                <a:latin typeface="Arial" panose="020B0604020202020204" pitchFamily="34" charset="0"/>
                <a:ea typeface="+mn-ea"/>
                <a:cs typeface="Arial" panose="020B0604020202020204" pitchFamily="34" charset="0"/>
              </a:defRPr>
            </a:lvl1pPr>
            <a:lvl2pPr marL="447675" indent="-268288" algn="l" defTabSz="914400" rtl="0" eaLnBrk="1" latinLnBrk="0" hangingPunct="1">
              <a:lnSpc>
                <a:spcPct val="100000"/>
              </a:lnSpc>
              <a:spcBef>
                <a:spcPts val="0"/>
              </a:spcBef>
              <a:buFont typeface="Arial" panose="020B0604020202020204" pitchFamily="34" charset="0"/>
              <a:buChar char="•"/>
              <a:defRPr sz="2000" kern="1200">
                <a:solidFill>
                  <a:schemeClr val="tx2"/>
                </a:solidFill>
                <a:latin typeface="Arial" panose="020B0604020202020204" pitchFamily="34" charset="0"/>
                <a:ea typeface="+mn-ea"/>
                <a:cs typeface="Arial" panose="020B0604020202020204" pitchFamily="34" charset="0"/>
              </a:defRPr>
            </a:lvl2pPr>
            <a:lvl3pPr marL="627063" indent="-179388" algn="l" defTabSz="914400" rtl="0" eaLnBrk="1" latinLnBrk="0" hangingPunct="1">
              <a:lnSpc>
                <a:spcPct val="100000"/>
              </a:lnSpc>
              <a:spcBef>
                <a:spcPts val="0"/>
              </a:spcBef>
              <a:buFont typeface="Arial" panose="020B0604020202020204" pitchFamily="34" charset="0"/>
              <a:buChar char="•"/>
              <a:defRPr sz="1800" kern="1200">
                <a:solidFill>
                  <a:schemeClr val="tx2"/>
                </a:solidFill>
                <a:latin typeface="Arial" panose="020B0604020202020204" pitchFamily="34" charset="0"/>
                <a:ea typeface="+mn-ea"/>
                <a:cs typeface="+mn-cs"/>
              </a:defRPr>
            </a:lvl3pPr>
            <a:lvl4pPr marL="896938" indent="-179388" algn="l" defTabSz="914400" rtl="0" eaLnBrk="1" latinLnBrk="0" hangingPunct="1">
              <a:lnSpc>
                <a:spcPct val="100000"/>
              </a:lnSpc>
              <a:spcBef>
                <a:spcPts val="0"/>
              </a:spcBef>
              <a:buFont typeface="Arial" panose="020B0604020202020204" pitchFamily="34" charset="0"/>
              <a:buChar char="•"/>
              <a:defRPr sz="1800" kern="1200">
                <a:solidFill>
                  <a:schemeClr val="tx2"/>
                </a:solidFill>
                <a:latin typeface="Arial" panose="020B0604020202020204" pitchFamily="34" charset="0"/>
                <a:ea typeface="+mn-ea"/>
                <a:cs typeface="+mn-cs"/>
              </a:defRPr>
            </a:lvl4pPr>
            <a:lvl5pPr marL="1076325" indent="-179388" algn="l" defTabSz="914400" rtl="0" eaLnBrk="1" latinLnBrk="0" hangingPunct="1">
              <a:lnSpc>
                <a:spcPct val="100000"/>
              </a:lnSpc>
              <a:spcBef>
                <a:spcPts val="0"/>
              </a:spcBef>
              <a:buFont typeface="Arial" panose="020B0604020202020204" pitchFamily="34" charset="0"/>
              <a:buChar char="•"/>
              <a:defRPr sz="1800" kern="1200">
                <a:solidFill>
                  <a:schemeClr val="tx2"/>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fi-FI" b="1" dirty="0"/>
          </a:p>
        </p:txBody>
      </p:sp>
      <p:sp>
        <p:nvSpPr>
          <p:cNvPr id="8" name="TextBox 7">
            <a:extLst>
              <a:ext uri="{FF2B5EF4-FFF2-40B4-BE49-F238E27FC236}">
                <a16:creationId xmlns:a16="http://schemas.microsoft.com/office/drawing/2014/main" id="{FD9453E9-1CB9-D648-911F-82BCDC6FCE07}"/>
              </a:ext>
            </a:extLst>
          </p:cNvPr>
          <p:cNvSpPr txBox="1"/>
          <p:nvPr/>
        </p:nvSpPr>
        <p:spPr>
          <a:xfrm>
            <a:off x="2843808" y="3291830"/>
            <a:ext cx="1631001" cy="1177245"/>
          </a:xfrm>
          <a:prstGeom prst="rect">
            <a:avLst/>
          </a:prstGeom>
          <a:solidFill>
            <a:srgbClr val="D9D9D9"/>
          </a:solidFill>
        </p:spPr>
        <p:txBody>
          <a:bodyPr wrap="square" lIns="68580" tIns="34290" rIns="68580" bIns="34290" rtlCol="0">
            <a:spAutoFit/>
          </a:bodyPr>
          <a:lstStyle/>
          <a:p>
            <a:r>
              <a:rPr lang="fi-FI" sz="1200" dirty="0" err="1"/>
              <a:t>Muut-sarja</a:t>
            </a:r>
            <a:r>
              <a:rPr lang="fi-FI" sz="1200" dirty="0"/>
              <a:t> yleensä merkitään harmaalla. Voi olla myös muulla värillä, jos juuri sitä halutaan erityisesti korostaa.</a:t>
            </a:r>
          </a:p>
        </p:txBody>
      </p:sp>
      <p:cxnSp>
        <p:nvCxnSpPr>
          <p:cNvPr id="9" name="Straight Arrow Connector 8">
            <a:extLst>
              <a:ext uri="{FF2B5EF4-FFF2-40B4-BE49-F238E27FC236}">
                <a16:creationId xmlns:a16="http://schemas.microsoft.com/office/drawing/2014/main" id="{8A03B353-2680-0D43-B31E-E67C11CA7632}"/>
              </a:ext>
            </a:extLst>
          </p:cNvPr>
          <p:cNvCxnSpPr>
            <a:cxnSpLocks/>
            <a:stCxn id="8" idx="3"/>
          </p:cNvCxnSpPr>
          <p:nvPr/>
        </p:nvCxnSpPr>
        <p:spPr>
          <a:xfrm>
            <a:off x="4474809" y="3736437"/>
            <a:ext cx="2113415" cy="563505"/>
          </a:xfrm>
          <a:prstGeom prst="bentConnector3">
            <a:avLst>
              <a:gd name="adj1" fmla="val 27524"/>
            </a:avLst>
          </a:prstGeom>
          <a:ln>
            <a:tailEnd type="triangle"/>
          </a:ln>
        </p:spPr>
        <p:style>
          <a:lnRef idx="1">
            <a:schemeClr val="accent4"/>
          </a:lnRef>
          <a:fillRef idx="0">
            <a:schemeClr val="accent4"/>
          </a:fillRef>
          <a:effectRef idx="0">
            <a:schemeClr val="accent4"/>
          </a:effectRef>
          <a:fontRef idx="minor">
            <a:schemeClr val="tx1"/>
          </a:fontRef>
        </p:style>
      </p:cxnSp>
      <p:sp>
        <p:nvSpPr>
          <p:cNvPr id="12" name="TextBox 11"/>
          <p:cNvSpPr txBox="1"/>
          <p:nvPr/>
        </p:nvSpPr>
        <p:spPr>
          <a:xfrm>
            <a:off x="8244408" y="2499742"/>
            <a:ext cx="720080" cy="261610"/>
          </a:xfrm>
          <a:prstGeom prst="rect">
            <a:avLst/>
          </a:prstGeom>
          <a:noFill/>
        </p:spPr>
        <p:txBody>
          <a:bodyPr wrap="square" rtlCol="0">
            <a:spAutoFit/>
          </a:bodyPr>
          <a:lstStyle/>
          <a:p>
            <a:r>
              <a:rPr lang="en-US" sz="900" dirty="0"/>
              <a:t>C </a:t>
            </a:r>
            <a:r>
              <a:rPr lang="en-US" sz="1100" dirty="0"/>
              <a:t>43</a:t>
            </a:r>
            <a:r>
              <a:rPr lang="en-US" sz="900" dirty="0"/>
              <a:t> %</a:t>
            </a:r>
          </a:p>
        </p:txBody>
      </p:sp>
      <p:sp>
        <p:nvSpPr>
          <p:cNvPr id="13" name="TextBox 12"/>
          <p:cNvSpPr txBox="1"/>
          <p:nvPr/>
        </p:nvSpPr>
        <p:spPr>
          <a:xfrm>
            <a:off x="6516216" y="4155926"/>
            <a:ext cx="576064" cy="430887"/>
          </a:xfrm>
          <a:prstGeom prst="rect">
            <a:avLst/>
          </a:prstGeom>
          <a:noFill/>
        </p:spPr>
        <p:txBody>
          <a:bodyPr wrap="square" rtlCol="0">
            <a:spAutoFit/>
          </a:bodyPr>
          <a:lstStyle/>
          <a:p>
            <a:r>
              <a:rPr lang="en-US" sz="1100" dirty="0" err="1"/>
              <a:t>Muut</a:t>
            </a:r>
            <a:r>
              <a:rPr lang="en-US" sz="1100" dirty="0"/>
              <a:t> 12 %</a:t>
            </a:r>
          </a:p>
        </p:txBody>
      </p:sp>
      <p:sp>
        <p:nvSpPr>
          <p:cNvPr id="14" name="TextBox 13"/>
          <p:cNvSpPr txBox="1"/>
          <p:nvPr/>
        </p:nvSpPr>
        <p:spPr>
          <a:xfrm>
            <a:off x="4887207" y="1779662"/>
            <a:ext cx="692905" cy="261610"/>
          </a:xfrm>
          <a:prstGeom prst="rect">
            <a:avLst/>
          </a:prstGeom>
          <a:noFill/>
        </p:spPr>
        <p:txBody>
          <a:bodyPr wrap="square" rtlCol="0">
            <a:spAutoFit/>
          </a:bodyPr>
          <a:lstStyle/>
          <a:p>
            <a:r>
              <a:rPr lang="en-US" sz="1100" dirty="0"/>
              <a:t>B 30 %</a:t>
            </a:r>
          </a:p>
        </p:txBody>
      </p:sp>
      <p:sp>
        <p:nvSpPr>
          <p:cNvPr id="15" name="TextBox 14"/>
          <p:cNvSpPr txBox="1"/>
          <p:nvPr/>
        </p:nvSpPr>
        <p:spPr>
          <a:xfrm>
            <a:off x="5175239" y="3723878"/>
            <a:ext cx="692905" cy="261610"/>
          </a:xfrm>
          <a:prstGeom prst="rect">
            <a:avLst/>
          </a:prstGeom>
          <a:noFill/>
        </p:spPr>
        <p:txBody>
          <a:bodyPr wrap="square" rtlCol="0">
            <a:spAutoFit/>
          </a:bodyPr>
          <a:lstStyle/>
          <a:p>
            <a:r>
              <a:rPr lang="en-US" sz="1100" dirty="0"/>
              <a:t>A 15 %</a:t>
            </a:r>
          </a:p>
        </p:txBody>
      </p:sp>
    </p:spTree>
    <p:extLst>
      <p:ext uri="{BB962C8B-B14F-4D97-AF65-F5344CB8AC3E}">
        <p14:creationId xmlns:p14="http://schemas.microsoft.com/office/powerpoint/2010/main" val="42930586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32785" y="1338989"/>
            <a:ext cx="3275119" cy="3393001"/>
          </a:xfrm>
        </p:spPr>
        <p:txBody>
          <a:bodyPr>
            <a:normAutofit/>
          </a:bodyPr>
          <a:lstStyle/>
          <a:p>
            <a:r>
              <a:rPr lang="fi-FI" sz="1600" dirty="0"/>
              <a:t>Mikäli kuvioon tulee </a:t>
            </a:r>
            <a:br>
              <a:rPr lang="fi-FI" sz="1600" dirty="0"/>
            </a:br>
            <a:r>
              <a:rPr lang="fi-FI" sz="1600" b="1" dirty="0"/>
              <a:t>yli</a:t>
            </a:r>
            <a:r>
              <a:rPr lang="fi-FI" sz="1600" dirty="0"/>
              <a:t> </a:t>
            </a:r>
            <a:r>
              <a:rPr lang="fi-FI" sz="1600" b="1" dirty="0"/>
              <a:t>10 lohkoa</a:t>
            </a:r>
            <a:r>
              <a:rPr lang="fi-FI" sz="1600" dirty="0"/>
              <a:t>, käytetään ryhmittelyn sijaan </a:t>
            </a:r>
            <a:r>
              <a:rPr lang="fi-FI" sz="1600" b="1" dirty="0"/>
              <a:t>ositusta</a:t>
            </a:r>
            <a:r>
              <a:rPr lang="fi-FI" sz="1600" dirty="0"/>
              <a:t>, jossa yhdistellyt kokonaisuudet näytetään erillisinä prosenttipylväinä. Näitä prosenttipylväitä saa kuviossa olla korkeintaan kaksi.</a:t>
            </a:r>
            <a:endParaRPr lang="fi-FI" sz="1600" b="1" dirty="0"/>
          </a:p>
          <a:p>
            <a:endParaRPr lang="fi-FI" sz="1600" dirty="0"/>
          </a:p>
        </p:txBody>
      </p:sp>
      <p:sp>
        <p:nvSpPr>
          <p:cNvPr id="2" name="Title 1">
            <a:extLst>
              <a:ext uri="{FF2B5EF4-FFF2-40B4-BE49-F238E27FC236}">
                <a16:creationId xmlns:a16="http://schemas.microsoft.com/office/drawing/2014/main" id="{2176FAB5-831E-3845-93A0-518209AF4696}"/>
              </a:ext>
            </a:extLst>
          </p:cNvPr>
          <p:cNvSpPr>
            <a:spLocks noGrp="1"/>
          </p:cNvSpPr>
          <p:nvPr>
            <p:ph type="title"/>
          </p:nvPr>
        </p:nvSpPr>
        <p:spPr>
          <a:xfrm>
            <a:off x="432785" y="235340"/>
            <a:ext cx="7739615" cy="824242"/>
          </a:xfrm>
        </p:spPr>
        <p:txBody>
          <a:bodyPr/>
          <a:lstStyle/>
          <a:p>
            <a:r>
              <a:rPr lang="fi-FI" dirty="0"/>
              <a:t>Kuvion osittaminen</a:t>
            </a:r>
          </a:p>
        </p:txBody>
      </p:sp>
      <p:sp>
        <p:nvSpPr>
          <p:cNvPr id="17" name="TextBox 16">
            <a:extLst>
              <a:ext uri="{FF2B5EF4-FFF2-40B4-BE49-F238E27FC236}">
                <a16:creationId xmlns:a16="http://schemas.microsoft.com/office/drawing/2014/main" id="{4BD6136A-AC2D-4F44-8724-25D20AB82A00}"/>
              </a:ext>
            </a:extLst>
          </p:cNvPr>
          <p:cNvSpPr txBox="1"/>
          <p:nvPr/>
        </p:nvSpPr>
        <p:spPr>
          <a:xfrm>
            <a:off x="755576" y="3636045"/>
            <a:ext cx="2304256" cy="807913"/>
          </a:xfrm>
          <a:prstGeom prst="rect">
            <a:avLst/>
          </a:prstGeom>
          <a:solidFill>
            <a:srgbClr val="D9D9D9"/>
          </a:solidFill>
        </p:spPr>
        <p:txBody>
          <a:bodyPr wrap="square" lIns="68580" tIns="34290" rIns="68580" bIns="34290" rtlCol="0" anchor="ctr">
            <a:spAutoFit/>
          </a:bodyPr>
          <a:lstStyle/>
          <a:p>
            <a:r>
              <a:rPr lang="fi-FI" sz="1200" dirty="0">
                <a:latin typeface="Arial" panose="020B0604020202020204" pitchFamily="34" charset="0"/>
                <a:cs typeface="Arial" panose="020B0604020202020204" pitchFamily="34" charset="0"/>
              </a:rPr>
              <a:t>Tässä lohkojen järjestys ja aloituskohta on valittu niin, että lohko ”aukeaa” vasemmalle, jossa prosenttipylväs sijaitsee.</a:t>
            </a:r>
          </a:p>
        </p:txBody>
      </p:sp>
      <p:cxnSp>
        <p:nvCxnSpPr>
          <p:cNvPr id="11" name="Straight Arrow Connector 8">
            <a:extLst>
              <a:ext uri="{FF2B5EF4-FFF2-40B4-BE49-F238E27FC236}">
                <a16:creationId xmlns:a16="http://schemas.microsoft.com/office/drawing/2014/main" id="{8A03B353-2680-0D43-B31E-E67C11CA7632}"/>
              </a:ext>
            </a:extLst>
          </p:cNvPr>
          <p:cNvCxnSpPr>
            <a:cxnSpLocks/>
            <a:stCxn id="17" idx="3"/>
          </p:cNvCxnSpPr>
          <p:nvPr/>
        </p:nvCxnSpPr>
        <p:spPr>
          <a:xfrm flipV="1">
            <a:off x="3059832" y="3435846"/>
            <a:ext cx="864096" cy="604156"/>
          </a:xfrm>
          <a:prstGeom prst="bentConnector3">
            <a:avLst>
              <a:gd name="adj1" fmla="val 50000"/>
            </a:avLst>
          </a:prstGeom>
          <a:ln>
            <a:tailEnd type="triangle"/>
          </a:ln>
        </p:spPr>
        <p:style>
          <a:lnRef idx="1">
            <a:schemeClr val="accent4"/>
          </a:lnRef>
          <a:fillRef idx="0">
            <a:schemeClr val="accent4"/>
          </a:fillRef>
          <a:effectRef idx="0">
            <a:schemeClr val="accent4"/>
          </a:effectRef>
          <a:fontRef idx="minor">
            <a:schemeClr val="tx1"/>
          </a:fontRef>
        </p:style>
      </p:cxnSp>
      <p:grpSp>
        <p:nvGrpSpPr>
          <p:cNvPr id="16" name="Group 15"/>
          <p:cNvGrpSpPr/>
          <p:nvPr/>
        </p:nvGrpSpPr>
        <p:grpSpPr>
          <a:xfrm>
            <a:off x="3707904" y="1347614"/>
            <a:ext cx="5184576" cy="4010036"/>
            <a:chOff x="3707904" y="1347614"/>
            <a:chExt cx="5184576" cy="4010036"/>
          </a:xfrm>
        </p:grpSpPr>
        <p:grpSp>
          <p:nvGrpSpPr>
            <p:cNvPr id="13" name="Group 12"/>
            <p:cNvGrpSpPr/>
            <p:nvPr/>
          </p:nvGrpSpPr>
          <p:grpSpPr>
            <a:xfrm>
              <a:off x="3707904" y="1347614"/>
              <a:ext cx="5184576" cy="4010036"/>
              <a:chOff x="3959424" y="1347614"/>
              <a:chExt cx="5184576" cy="4010036"/>
            </a:xfrm>
          </p:grpSpPr>
          <p:graphicFrame>
            <p:nvGraphicFramePr>
              <p:cNvPr id="7" name="Chart 6">
                <a:extLst>
                  <a:ext uri="{FF2B5EF4-FFF2-40B4-BE49-F238E27FC236}">
                    <a16:creationId xmlns:a16="http://schemas.microsoft.com/office/drawing/2014/main" id="{7C430AD7-BCC1-A44C-A12E-1EF2FD103127}"/>
                  </a:ext>
                </a:extLst>
              </p:cNvPr>
              <p:cNvGraphicFramePr>
                <a:graphicFrameLocks/>
              </p:cNvGraphicFramePr>
              <p:nvPr>
                <p:extLst>
                  <p:ext uri="{D42A27DB-BD31-4B8C-83A1-F6EECF244321}">
                    <p14:modId xmlns:p14="http://schemas.microsoft.com/office/powerpoint/2010/main" val="436593988"/>
                  </p:ext>
                </p:extLst>
              </p:nvPr>
            </p:nvGraphicFramePr>
            <p:xfrm>
              <a:off x="4607496" y="1347614"/>
              <a:ext cx="4536504" cy="40100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AB172F31-5410-C148-A3D7-03A49F19F76F}"/>
                  </a:ext>
                </a:extLst>
              </p:cNvPr>
              <p:cNvGraphicFramePr>
                <a:graphicFrameLocks/>
              </p:cNvGraphicFramePr>
              <p:nvPr>
                <p:extLst>
                  <p:ext uri="{D42A27DB-BD31-4B8C-83A1-F6EECF244321}">
                    <p14:modId xmlns:p14="http://schemas.microsoft.com/office/powerpoint/2010/main" val="3271722109"/>
                  </p:ext>
                </p:extLst>
              </p:nvPr>
            </p:nvGraphicFramePr>
            <p:xfrm>
              <a:off x="3959424" y="1491630"/>
              <a:ext cx="1383284" cy="2833106"/>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Straight Connector 9">
                <a:extLst>
                  <a:ext uri="{FF2B5EF4-FFF2-40B4-BE49-F238E27FC236}">
                    <a16:creationId xmlns:a16="http://schemas.microsoft.com/office/drawing/2014/main" id="{0132BBA4-9BBC-184F-B47C-58930756D993}"/>
                  </a:ext>
                </a:extLst>
              </p:cNvPr>
              <p:cNvCxnSpPr>
                <a:cxnSpLocks/>
              </p:cNvCxnSpPr>
              <p:nvPr/>
            </p:nvCxnSpPr>
            <p:spPr>
              <a:xfrm>
                <a:off x="5183560" y="1491630"/>
                <a:ext cx="1404664" cy="72008"/>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5999728-1E9D-5043-B416-9587F299C24A}"/>
                  </a:ext>
                </a:extLst>
              </p:cNvPr>
              <p:cNvCxnSpPr>
                <a:cxnSpLocks/>
              </p:cNvCxnSpPr>
              <p:nvPr/>
            </p:nvCxnSpPr>
            <p:spPr>
              <a:xfrm flipV="1">
                <a:off x="5183560" y="4227935"/>
                <a:ext cx="1260648" cy="72007"/>
              </a:xfrm>
              <a:prstGeom prst="line">
                <a:avLst/>
              </a:prstGeom>
              <a:ln w="12700">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7524328" y="2139702"/>
              <a:ext cx="576064" cy="261610"/>
            </a:xfrm>
            <a:prstGeom prst="rect">
              <a:avLst/>
            </a:prstGeom>
            <a:noFill/>
          </p:spPr>
          <p:txBody>
            <a:bodyPr wrap="square" rtlCol="0">
              <a:spAutoFit/>
            </a:bodyPr>
            <a:lstStyle/>
            <a:p>
              <a:r>
                <a:rPr lang="en-US" sz="1100" b="1" dirty="0">
                  <a:latin typeface="+mj-lt"/>
                  <a:cs typeface="Arial Narrow"/>
                </a:rPr>
                <a:t>35 %</a:t>
              </a:r>
            </a:p>
          </p:txBody>
        </p:sp>
        <p:sp>
          <p:nvSpPr>
            <p:cNvPr id="18" name="TextBox 17"/>
            <p:cNvSpPr txBox="1"/>
            <p:nvPr/>
          </p:nvSpPr>
          <p:spPr>
            <a:xfrm>
              <a:off x="5346340" y="2787774"/>
              <a:ext cx="576064" cy="261610"/>
            </a:xfrm>
            <a:prstGeom prst="rect">
              <a:avLst/>
            </a:prstGeom>
            <a:noFill/>
          </p:spPr>
          <p:txBody>
            <a:bodyPr wrap="square" rtlCol="0">
              <a:spAutoFit/>
            </a:bodyPr>
            <a:lstStyle/>
            <a:p>
              <a:r>
                <a:rPr lang="en-US" sz="1100" b="1" dirty="0">
                  <a:solidFill>
                    <a:schemeClr val="bg1"/>
                  </a:solidFill>
                  <a:latin typeface="+mj-lt"/>
                  <a:cs typeface="Arial Narrow"/>
                </a:rPr>
                <a:t>40 %</a:t>
              </a:r>
            </a:p>
          </p:txBody>
        </p:sp>
        <p:sp>
          <p:nvSpPr>
            <p:cNvPr id="19" name="TextBox 18"/>
            <p:cNvSpPr txBox="1"/>
            <p:nvPr/>
          </p:nvSpPr>
          <p:spPr>
            <a:xfrm>
              <a:off x="7380312" y="3617871"/>
              <a:ext cx="576064" cy="261610"/>
            </a:xfrm>
            <a:prstGeom prst="rect">
              <a:avLst/>
            </a:prstGeom>
            <a:noFill/>
          </p:spPr>
          <p:txBody>
            <a:bodyPr wrap="square" rtlCol="0">
              <a:spAutoFit/>
            </a:bodyPr>
            <a:lstStyle/>
            <a:p>
              <a:r>
                <a:rPr lang="en-US" sz="1100" b="1" dirty="0">
                  <a:solidFill>
                    <a:schemeClr val="bg1"/>
                  </a:solidFill>
                  <a:latin typeface="+mj-lt"/>
                  <a:cs typeface="Arial Narrow"/>
                </a:rPr>
                <a:t>15 %</a:t>
              </a:r>
            </a:p>
          </p:txBody>
        </p:sp>
        <p:sp>
          <p:nvSpPr>
            <p:cNvPr id="20" name="TextBox 19"/>
            <p:cNvSpPr txBox="1"/>
            <p:nvPr/>
          </p:nvSpPr>
          <p:spPr>
            <a:xfrm>
              <a:off x="6552728" y="3980591"/>
              <a:ext cx="432048" cy="261610"/>
            </a:xfrm>
            <a:prstGeom prst="rect">
              <a:avLst/>
            </a:prstGeom>
            <a:noFill/>
          </p:spPr>
          <p:txBody>
            <a:bodyPr wrap="square" rtlCol="0">
              <a:spAutoFit/>
            </a:bodyPr>
            <a:lstStyle/>
            <a:p>
              <a:r>
                <a:rPr lang="en-US" sz="1100" b="1" dirty="0">
                  <a:latin typeface="+mj-lt"/>
                  <a:cs typeface="Arial Narrow"/>
                </a:rPr>
                <a:t>7 %</a:t>
              </a:r>
            </a:p>
          </p:txBody>
        </p:sp>
        <p:sp>
          <p:nvSpPr>
            <p:cNvPr id="21" name="TextBox 20"/>
            <p:cNvSpPr txBox="1"/>
            <p:nvPr/>
          </p:nvSpPr>
          <p:spPr>
            <a:xfrm>
              <a:off x="5823849" y="4326364"/>
              <a:ext cx="898855" cy="261610"/>
            </a:xfrm>
            <a:prstGeom prst="rect">
              <a:avLst/>
            </a:prstGeom>
            <a:noFill/>
          </p:spPr>
          <p:txBody>
            <a:bodyPr wrap="square" rtlCol="0">
              <a:spAutoFit/>
            </a:bodyPr>
            <a:lstStyle/>
            <a:p>
              <a:r>
                <a:rPr lang="en-US" sz="1100" b="1" dirty="0">
                  <a:latin typeface="+mj-lt"/>
                  <a:cs typeface="Arial Narrow"/>
                </a:rPr>
                <a:t>Muut 3 %</a:t>
              </a:r>
            </a:p>
          </p:txBody>
        </p:sp>
        <p:sp>
          <p:nvSpPr>
            <p:cNvPr id="22" name="TextBox 21"/>
            <p:cNvSpPr txBox="1"/>
            <p:nvPr/>
          </p:nvSpPr>
          <p:spPr>
            <a:xfrm>
              <a:off x="3995936" y="3435846"/>
              <a:ext cx="504056" cy="261610"/>
            </a:xfrm>
            <a:prstGeom prst="rect">
              <a:avLst/>
            </a:prstGeom>
            <a:noFill/>
          </p:spPr>
          <p:txBody>
            <a:bodyPr wrap="square" rtlCol="0">
              <a:spAutoFit/>
            </a:bodyPr>
            <a:lstStyle/>
            <a:p>
              <a:pPr algn="r"/>
              <a:r>
                <a:rPr lang="en-US" sz="1100" dirty="0">
                  <a:cs typeface="Arial Narrow"/>
                </a:rPr>
                <a:t>24 %</a:t>
              </a:r>
            </a:p>
          </p:txBody>
        </p:sp>
        <p:sp>
          <p:nvSpPr>
            <p:cNvPr id="23" name="TextBox 22"/>
            <p:cNvSpPr txBox="1"/>
            <p:nvPr/>
          </p:nvSpPr>
          <p:spPr>
            <a:xfrm>
              <a:off x="3995936" y="2427734"/>
              <a:ext cx="504056" cy="261610"/>
            </a:xfrm>
            <a:prstGeom prst="rect">
              <a:avLst/>
            </a:prstGeom>
            <a:noFill/>
          </p:spPr>
          <p:txBody>
            <a:bodyPr wrap="square" rtlCol="0">
              <a:spAutoFit/>
            </a:bodyPr>
            <a:lstStyle/>
            <a:p>
              <a:pPr algn="r"/>
              <a:r>
                <a:rPr lang="en-US" sz="1100" dirty="0">
                  <a:cs typeface="Arial Narrow"/>
                </a:rPr>
                <a:t>5 %</a:t>
              </a:r>
            </a:p>
          </p:txBody>
        </p:sp>
        <p:sp>
          <p:nvSpPr>
            <p:cNvPr id="24" name="TextBox 23"/>
            <p:cNvSpPr txBox="1"/>
            <p:nvPr/>
          </p:nvSpPr>
          <p:spPr>
            <a:xfrm>
              <a:off x="3995936" y="2139702"/>
              <a:ext cx="504056" cy="261610"/>
            </a:xfrm>
            <a:prstGeom prst="rect">
              <a:avLst/>
            </a:prstGeom>
            <a:noFill/>
          </p:spPr>
          <p:txBody>
            <a:bodyPr wrap="square" rtlCol="0">
              <a:spAutoFit/>
            </a:bodyPr>
            <a:lstStyle/>
            <a:p>
              <a:pPr algn="r"/>
              <a:r>
                <a:rPr lang="en-US" sz="1100" dirty="0">
                  <a:cs typeface="Arial Narrow"/>
                </a:rPr>
                <a:t>4 %</a:t>
              </a:r>
            </a:p>
          </p:txBody>
        </p:sp>
        <p:sp>
          <p:nvSpPr>
            <p:cNvPr id="25" name="TextBox 24"/>
            <p:cNvSpPr txBox="1"/>
            <p:nvPr/>
          </p:nvSpPr>
          <p:spPr>
            <a:xfrm>
              <a:off x="3995936" y="1851670"/>
              <a:ext cx="504056" cy="261610"/>
            </a:xfrm>
            <a:prstGeom prst="rect">
              <a:avLst/>
            </a:prstGeom>
            <a:noFill/>
          </p:spPr>
          <p:txBody>
            <a:bodyPr wrap="square" rtlCol="0">
              <a:spAutoFit/>
            </a:bodyPr>
            <a:lstStyle/>
            <a:p>
              <a:pPr algn="r"/>
              <a:r>
                <a:rPr lang="en-US" sz="1100" dirty="0">
                  <a:cs typeface="Arial Narrow"/>
                </a:rPr>
                <a:t>3 %</a:t>
              </a:r>
            </a:p>
          </p:txBody>
        </p:sp>
        <p:sp>
          <p:nvSpPr>
            <p:cNvPr id="26" name="TextBox 25"/>
            <p:cNvSpPr txBox="1"/>
            <p:nvPr/>
          </p:nvSpPr>
          <p:spPr>
            <a:xfrm>
              <a:off x="3995936" y="1563638"/>
              <a:ext cx="504056" cy="261610"/>
            </a:xfrm>
            <a:prstGeom prst="rect">
              <a:avLst/>
            </a:prstGeom>
            <a:noFill/>
          </p:spPr>
          <p:txBody>
            <a:bodyPr wrap="square" rtlCol="0">
              <a:spAutoFit/>
            </a:bodyPr>
            <a:lstStyle/>
            <a:p>
              <a:pPr algn="r"/>
              <a:r>
                <a:rPr lang="en-US" sz="1100" dirty="0">
                  <a:cs typeface="Arial Narrow"/>
                </a:rPr>
                <a:t>3 %</a:t>
              </a:r>
            </a:p>
          </p:txBody>
        </p:sp>
        <p:sp>
          <p:nvSpPr>
            <p:cNvPr id="27" name="TextBox 26"/>
            <p:cNvSpPr txBox="1"/>
            <p:nvPr/>
          </p:nvSpPr>
          <p:spPr>
            <a:xfrm>
              <a:off x="3995936" y="1347614"/>
              <a:ext cx="504056" cy="261610"/>
            </a:xfrm>
            <a:prstGeom prst="rect">
              <a:avLst/>
            </a:prstGeom>
            <a:noFill/>
          </p:spPr>
          <p:txBody>
            <a:bodyPr wrap="square" rtlCol="0">
              <a:spAutoFit/>
            </a:bodyPr>
            <a:lstStyle/>
            <a:p>
              <a:pPr algn="r"/>
              <a:r>
                <a:rPr lang="en-US" sz="1100" dirty="0">
                  <a:cs typeface="Arial Narrow"/>
                </a:rPr>
                <a:t>1 %</a:t>
              </a:r>
            </a:p>
          </p:txBody>
        </p:sp>
      </p:grpSp>
    </p:spTree>
    <p:extLst>
      <p:ext uri="{BB962C8B-B14F-4D97-AF65-F5344CB8AC3E}">
        <p14:creationId xmlns:p14="http://schemas.microsoft.com/office/powerpoint/2010/main" val="40110678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32785" y="1347615"/>
            <a:ext cx="7739615" cy="3456384"/>
          </a:xfrm>
        </p:spPr>
        <p:txBody>
          <a:bodyPr>
            <a:normAutofit/>
          </a:bodyPr>
          <a:lstStyle/>
          <a:p>
            <a:r>
              <a:rPr lang="fi-FI" sz="1800" dirty="0"/>
              <a:t>Jos halutaan </a:t>
            </a:r>
            <a:r>
              <a:rPr lang="fi-FI" sz="1800" b="1" dirty="0"/>
              <a:t>vertailla </a:t>
            </a:r>
            <a:r>
              <a:rPr lang="fi-FI" sz="1800" dirty="0"/>
              <a:t>useampia prosentuaalisia jakaumia, käytetään pääsääntöisesti </a:t>
            </a:r>
            <a:r>
              <a:rPr lang="fi-FI" sz="1800" b="1" dirty="0"/>
              <a:t>prosenttipylväskuvioita</a:t>
            </a:r>
            <a:r>
              <a:rPr lang="fi-FI" sz="1800" dirty="0"/>
              <a:t>. Jos jakaumissa on vain kaksi osaa kussakin, voidaan kuitenkin käyttää myös donitsikuvioita.</a:t>
            </a:r>
            <a:endParaRPr lang="fi-FI" sz="1800" b="1" dirty="0"/>
          </a:p>
          <a:p>
            <a:endParaRPr lang="fi-FI" sz="1800" dirty="0"/>
          </a:p>
        </p:txBody>
      </p:sp>
      <p:sp>
        <p:nvSpPr>
          <p:cNvPr id="2" name="Title 1">
            <a:extLst>
              <a:ext uri="{FF2B5EF4-FFF2-40B4-BE49-F238E27FC236}">
                <a16:creationId xmlns:a16="http://schemas.microsoft.com/office/drawing/2014/main" id="{F7C40DAC-E539-FB43-9E89-D1FC6F2095A6}"/>
              </a:ext>
            </a:extLst>
          </p:cNvPr>
          <p:cNvSpPr>
            <a:spLocks noGrp="1"/>
          </p:cNvSpPr>
          <p:nvPr>
            <p:ph type="title"/>
          </p:nvPr>
        </p:nvSpPr>
        <p:spPr/>
        <p:txBody>
          <a:bodyPr/>
          <a:lstStyle/>
          <a:p>
            <a:r>
              <a:rPr lang="fi-FI" dirty="0"/>
              <a:t>Jakaumien vertailu</a:t>
            </a:r>
          </a:p>
        </p:txBody>
      </p:sp>
      <p:graphicFrame>
        <p:nvGraphicFramePr>
          <p:cNvPr id="8" name="Chart 7">
            <a:extLst>
              <a:ext uri="{FF2B5EF4-FFF2-40B4-BE49-F238E27FC236}">
                <a16:creationId xmlns:a16="http://schemas.microsoft.com/office/drawing/2014/main" id="{A8FF28D5-E76E-EB48-84CE-67D08AFDA08D}"/>
              </a:ext>
            </a:extLst>
          </p:cNvPr>
          <p:cNvGraphicFramePr>
            <a:graphicFrameLocks/>
          </p:cNvGraphicFramePr>
          <p:nvPr>
            <p:extLst>
              <p:ext uri="{D42A27DB-BD31-4B8C-83A1-F6EECF244321}">
                <p14:modId xmlns:p14="http://schemas.microsoft.com/office/powerpoint/2010/main" val="318876669"/>
              </p:ext>
            </p:extLst>
          </p:nvPr>
        </p:nvGraphicFramePr>
        <p:xfrm>
          <a:off x="4932040" y="2571751"/>
          <a:ext cx="1860687" cy="17389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EA35C8B2-54FE-F64C-B1C0-816135CA1EB7}"/>
              </a:ext>
            </a:extLst>
          </p:cNvPr>
          <p:cNvGraphicFramePr>
            <a:graphicFrameLocks/>
          </p:cNvGraphicFramePr>
          <p:nvPr>
            <p:extLst>
              <p:ext uri="{D42A27DB-BD31-4B8C-83A1-F6EECF244321}">
                <p14:modId xmlns:p14="http://schemas.microsoft.com/office/powerpoint/2010/main" val="238464598"/>
              </p:ext>
            </p:extLst>
          </p:nvPr>
        </p:nvGraphicFramePr>
        <p:xfrm>
          <a:off x="6743761" y="2561035"/>
          <a:ext cx="1860687" cy="1738908"/>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Group 3"/>
          <p:cNvGrpSpPr/>
          <p:nvPr/>
        </p:nvGrpSpPr>
        <p:grpSpPr>
          <a:xfrm>
            <a:off x="467544" y="2499742"/>
            <a:ext cx="4248472" cy="2438648"/>
            <a:chOff x="467544" y="2499742"/>
            <a:chExt cx="4248472" cy="2438648"/>
          </a:xfrm>
        </p:grpSpPr>
        <p:graphicFrame>
          <p:nvGraphicFramePr>
            <p:cNvPr id="11" name="Chart 10">
              <a:extLst>
                <a:ext uri="{FF2B5EF4-FFF2-40B4-BE49-F238E27FC236}">
                  <a16:creationId xmlns:a16="http://schemas.microsoft.com/office/drawing/2014/main" id="{00000000-0008-0000-0200-000005000000}"/>
                </a:ext>
              </a:extLst>
            </p:cNvPr>
            <p:cNvGraphicFramePr>
              <a:graphicFrameLocks/>
            </p:cNvGraphicFramePr>
            <p:nvPr>
              <p:extLst>
                <p:ext uri="{D42A27DB-BD31-4B8C-83A1-F6EECF244321}">
                  <p14:modId xmlns:p14="http://schemas.microsoft.com/office/powerpoint/2010/main" val="2841781009"/>
                </p:ext>
              </p:extLst>
            </p:nvPr>
          </p:nvGraphicFramePr>
          <p:xfrm>
            <a:off x="467544" y="2499742"/>
            <a:ext cx="4248472" cy="2438648"/>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a:off x="1691680" y="2967794"/>
              <a:ext cx="720080" cy="261610"/>
            </a:xfrm>
            <a:prstGeom prst="rect">
              <a:avLst/>
            </a:prstGeom>
            <a:noFill/>
          </p:spPr>
          <p:txBody>
            <a:bodyPr wrap="square" rtlCol="0">
              <a:spAutoFit/>
            </a:bodyPr>
            <a:lstStyle/>
            <a:p>
              <a:r>
                <a:rPr lang="en-US" sz="1100" b="1" dirty="0">
                  <a:solidFill>
                    <a:schemeClr val="bg1"/>
                  </a:solidFill>
                  <a:latin typeface="+mj-lt"/>
                  <a:cs typeface="Arial Narrow"/>
                </a:rPr>
                <a:t>50 %</a:t>
              </a:r>
            </a:p>
          </p:txBody>
        </p:sp>
        <p:sp>
          <p:nvSpPr>
            <p:cNvPr id="12" name="TextBox 11"/>
            <p:cNvSpPr txBox="1"/>
            <p:nvPr/>
          </p:nvSpPr>
          <p:spPr>
            <a:xfrm>
              <a:off x="1403648" y="3916783"/>
              <a:ext cx="504056" cy="261610"/>
            </a:xfrm>
            <a:prstGeom prst="rect">
              <a:avLst/>
            </a:prstGeom>
            <a:noFill/>
          </p:spPr>
          <p:txBody>
            <a:bodyPr wrap="square" rtlCol="0">
              <a:spAutoFit/>
            </a:bodyPr>
            <a:lstStyle/>
            <a:p>
              <a:r>
                <a:rPr lang="en-US" sz="1100" b="1" dirty="0">
                  <a:solidFill>
                    <a:schemeClr val="bg1"/>
                  </a:solidFill>
                  <a:latin typeface="+mj-lt"/>
                  <a:cs typeface="Arial Narrow"/>
                </a:rPr>
                <a:t>35 %</a:t>
              </a:r>
            </a:p>
          </p:txBody>
        </p:sp>
        <p:sp>
          <p:nvSpPr>
            <p:cNvPr id="13" name="TextBox 12"/>
            <p:cNvSpPr txBox="1"/>
            <p:nvPr/>
          </p:nvSpPr>
          <p:spPr>
            <a:xfrm>
              <a:off x="3059832" y="2988990"/>
              <a:ext cx="504056" cy="261610"/>
            </a:xfrm>
            <a:prstGeom prst="rect">
              <a:avLst/>
            </a:prstGeom>
            <a:noFill/>
          </p:spPr>
          <p:txBody>
            <a:bodyPr wrap="square" rtlCol="0">
              <a:spAutoFit/>
            </a:bodyPr>
            <a:lstStyle/>
            <a:p>
              <a:r>
                <a:rPr lang="en-US" sz="1100" b="1" dirty="0">
                  <a:solidFill>
                    <a:srgbClr val="000000"/>
                  </a:solidFill>
                  <a:latin typeface="+mj-lt"/>
                  <a:cs typeface="Arial Narrow"/>
                </a:rPr>
                <a:t>20 %</a:t>
              </a:r>
            </a:p>
          </p:txBody>
        </p:sp>
        <p:sp>
          <p:nvSpPr>
            <p:cNvPr id="14" name="TextBox 13"/>
            <p:cNvSpPr txBox="1"/>
            <p:nvPr/>
          </p:nvSpPr>
          <p:spPr>
            <a:xfrm>
              <a:off x="3923928" y="2967794"/>
              <a:ext cx="504056" cy="261610"/>
            </a:xfrm>
            <a:prstGeom prst="rect">
              <a:avLst/>
            </a:prstGeom>
            <a:noFill/>
          </p:spPr>
          <p:txBody>
            <a:bodyPr wrap="square" rtlCol="0">
              <a:spAutoFit/>
            </a:bodyPr>
            <a:lstStyle/>
            <a:p>
              <a:r>
                <a:rPr lang="en-US" sz="1100" b="1" dirty="0">
                  <a:solidFill>
                    <a:schemeClr val="bg1"/>
                  </a:solidFill>
                  <a:latin typeface="+mj-lt"/>
                  <a:cs typeface="Arial Narrow"/>
                </a:rPr>
                <a:t>30 %</a:t>
              </a:r>
            </a:p>
          </p:txBody>
        </p:sp>
        <p:sp>
          <p:nvSpPr>
            <p:cNvPr id="15" name="TextBox 14"/>
            <p:cNvSpPr txBox="1"/>
            <p:nvPr/>
          </p:nvSpPr>
          <p:spPr>
            <a:xfrm>
              <a:off x="2627784" y="3916783"/>
              <a:ext cx="504056" cy="261610"/>
            </a:xfrm>
            <a:prstGeom prst="rect">
              <a:avLst/>
            </a:prstGeom>
            <a:noFill/>
          </p:spPr>
          <p:txBody>
            <a:bodyPr wrap="square" rtlCol="0">
              <a:spAutoFit/>
            </a:bodyPr>
            <a:lstStyle/>
            <a:p>
              <a:r>
                <a:rPr lang="en-US" sz="1100" b="1" dirty="0">
                  <a:solidFill>
                    <a:srgbClr val="000000"/>
                  </a:solidFill>
                  <a:latin typeface="+mj-lt"/>
                  <a:cs typeface="Arial Narrow"/>
                </a:rPr>
                <a:t>30 %</a:t>
              </a:r>
            </a:p>
          </p:txBody>
        </p:sp>
        <p:sp>
          <p:nvSpPr>
            <p:cNvPr id="16" name="TextBox 15"/>
            <p:cNvSpPr txBox="1"/>
            <p:nvPr/>
          </p:nvSpPr>
          <p:spPr>
            <a:xfrm>
              <a:off x="3779912" y="3916783"/>
              <a:ext cx="504056" cy="261610"/>
            </a:xfrm>
            <a:prstGeom prst="rect">
              <a:avLst/>
            </a:prstGeom>
            <a:noFill/>
          </p:spPr>
          <p:txBody>
            <a:bodyPr wrap="square" rtlCol="0">
              <a:spAutoFit/>
            </a:bodyPr>
            <a:lstStyle/>
            <a:p>
              <a:r>
                <a:rPr lang="en-US" sz="1100" b="1" dirty="0">
                  <a:solidFill>
                    <a:schemeClr val="bg1"/>
                  </a:solidFill>
                  <a:latin typeface="+mj-lt"/>
                  <a:cs typeface="Arial Narrow"/>
                </a:rPr>
                <a:t>35 %</a:t>
              </a:r>
            </a:p>
          </p:txBody>
        </p:sp>
      </p:grpSp>
    </p:spTree>
    <p:extLst>
      <p:ext uri="{BB962C8B-B14F-4D97-AF65-F5344CB8AC3E}">
        <p14:creationId xmlns:p14="http://schemas.microsoft.com/office/powerpoint/2010/main" val="1406329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a:t>Aluekuvio</a:t>
            </a:r>
            <a:endParaRPr lang="fi-FI" dirty="0"/>
          </a:p>
        </p:txBody>
      </p:sp>
    </p:spTree>
    <p:extLst>
      <p:ext uri="{BB962C8B-B14F-4D97-AF65-F5344CB8AC3E}">
        <p14:creationId xmlns:p14="http://schemas.microsoft.com/office/powerpoint/2010/main" val="42118011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785" y="267494"/>
            <a:ext cx="7739615" cy="686238"/>
          </a:xfrm>
        </p:spPr>
        <p:txBody>
          <a:bodyPr/>
          <a:lstStyle/>
          <a:p>
            <a:r>
              <a:rPr lang="fi-FI" dirty="0"/>
              <a:t>Aluekuvion ohjeet</a:t>
            </a:r>
          </a:p>
        </p:txBody>
      </p:sp>
      <p:grpSp>
        <p:nvGrpSpPr>
          <p:cNvPr id="20" name="Group 19"/>
          <p:cNvGrpSpPr/>
          <p:nvPr/>
        </p:nvGrpSpPr>
        <p:grpSpPr>
          <a:xfrm>
            <a:off x="467544" y="1203598"/>
            <a:ext cx="3828535" cy="2907467"/>
            <a:chOff x="4932040" y="1491630"/>
            <a:chExt cx="3828535" cy="2907467"/>
          </a:xfrm>
        </p:grpSpPr>
        <p:pic>
          <p:nvPicPr>
            <p:cNvPr id="10" name="Picture 9" descr="Screenshot 2020-11-03 at 13.45.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1491630"/>
              <a:ext cx="3828535" cy="2907467"/>
            </a:xfrm>
            <a:prstGeom prst="rect">
              <a:avLst/>
            </a:prstGeom>
          </p:spPr>
        </p:pic>
        <p:sp>
          <p:nvSpPr>
            <p:cNvPr id="11" name="&quot;No&quot; Symbol 10"/>
            <p:cNvSpPr/>
            <p:nvPr/>
          </p:nvSpPr>
          <p:spPr>
            <a:xfrm>
              <a:off x="5580112" y="3867894"/>
              <a:ext cx="360040" cy="360040"/>
            </a:xfrm>
            <a:prstGeom prst="noSmoking">
              <a:avLst>
                <a:gd name="adj" fmla="val 14871"/>
              </a:avLst>
            </a:prstGeom>
            <a:solidFill>
              <a:schemeClr val="accent1"/>
            </a:solid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quot;No&quot; Symbol 11"/>
            <p:cNvSpPr/>
            <p:nvPr/>
          </p:nvSpPr>
          <p:spPr>
            <a:xfrm>
              <a:off x="6732240" y="3867894"/>
              <a:ext cx="360040" cy="360040"/>
            </a:xfrm>
            <a:prstGeom prst="noSmoking">
              <a:avLst>
                <a:gd name="adj" fmla="val 14871"/>
              </a:avLst>
            </a:prstGeom>
            <a:solidFill>
              <a:schemeClr val="accent1"/>
            </a:solid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quot;No&quot; Symbol 12"/>
            <p:cNvSpPr/>
            <p:nvPr/>
          </p:nvSpPr>
          <p:spPr>
            <a:xfrm>
              <a:off x="7956376" y="3867894"/>
              <a:ext cx="360040" cy="360040"/>
            </a:xfrm>
            <a:prstGeom prst="noSmoking">
              <a:avLst>
                <a:gd name="adj" fmla="val 14871"/>
              </a:avLst>
            </a:prstGeom>
            <a:solidFill>
              <a:schemeClr val="accent1"/>
            </a:solid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quot;No&quot; Symbol 13"/>
            <p:cNvSpPr/>
            <p:nvPr/>
          </p:nvSpPr>
          <p:spPr>
            <a:xfrm>
              <a:off x="5580112" y="2355726"/>
              <a:ext cx="360040" cy="360040"/>
            </a:xfrm>
            <a:prstGeom prst="noSmoking">
              <a:avLst>
                <a:gd name="adj" fmla="val 14871"/>
              </a:avLst>
            </a:prstGeom>
            <a:solidFill>
              <a:schemeClr val="accent1"/>
            </a:solid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19" name="Content Placeholder 4"/>
          <p:cNvSpPr>
            <a:spLocks noGrp="1"/>
          </p:cNvSpPr>
          <p:nvPr>
            <p:ph idx="1"/>
          </p:nvPr>
        </p:nvSpPr>
        <p:spPr>
          <a:xfrm>
            <a:off x="4499992" y="1131591"/>
            <a:ext cx="4355239" cy="3416530"/>
          </a:xfrm>
        </p:spPr>
        <p:txBody>
          <a:bodyPr>
            <a:noAutofit/>
          </a:bodyPr>
          <a:lstStyle/>
          <a:p>
            <a:r>
              <a:rPr lang="fi-FI" sz="1400" dirty="0"/>
              <a:t>Aluekuviota tulee käyttää silloin, kun halutaan tarkastella kaikkien sarjojen kokonaismäärän muutoksia aikajanalla tai yksittäisten sarjojen osuuden muutosta kokonaismäärän sisällä.</a:t>
            </a:r>
          </a:p>
          <a:p>
            <a:r>
              <a:rPr lang="fi-FI" sz="1400" dirty="0"/>
              <a:t>Jos mahdollista, ”tasaisimpien” sarjojen tulisi aina olla lähimpänä perusviivaa, jotta niiden päälle pinottujen sarjojen muutokset eivät vääristy visuaalisesti.</a:t>
            </a:r>
          </a:p>
          <a:p>
            <a:r>
              <a:rPr lang="fi-FI" sz="1400" dirty="0"/>
              <a:t>Aluekuvion sarjojen tulisi aina olla pinottu toistensa päälle (</a:t>
            </a:r>
            <a:r>
              <a:rPr lang="fi-FI" sz="1400" i="1" dirty="0" err="1"/>
              <a:t>stacked</a:t>
            </a:r>
            <a:r>
              <a:rPr lang="fi-FI" sz="1400" i="1" dirty="0"/>
              <a:t> </a:t>
            </a:r>
            <a:r>
              <a:rPr lang="fi-FI" sz="1400" i="1" dirty="0" err="1"/>
              <a:t>area</a:t>
            </a:r>
            <a:r>
              <a:rPr lang="fi-FI" sz="1400" dirty="0"/>
              <a:t>), </a:t>
            </a:r>
            <a:r>
              <a:rPr lang="fi-FI" sz="1400" i="1" u="sng" dirty="0"/>
              <a:t>ei</a:t>
            </a:r>
            <a:r>
              <a:rPr lang="fi-FI" sz="1400" dirty="0"/>
              <a:t> peräkkäin, siten että jokainen sarja alkaisi nollasta ja osa alueista piiloutuisi toistensa taakse (vaikka Excel tämän mahdollistaakin). </a:t>
            </a:r>
          </a:p>
          <a:p>
            <a:r>
              <a:rPr lang="fi-FI" sz="1400" dirty="0"/>
              <a:t>Älä käytä 3D-kuvioita. Ne vaikeuttavat minkä tahansa kuvion ymmärtämistä.</a:t>
            </a:r>
          </a:p>
        </p:txBody>
      </p:sp>
    </p:spTree>
    <p:extLst>
      <p:ext uri="{BB962C8B-B14F-4D97-AF65-F5344CB8AC3E}">
        <p14:creationId xmlns:p14="http://schemas.microsoft.com/office/powerpoint/2010/main" val="2167358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32785" y="1163744"/>
            <a:ext cx="7739615" cy="1084346"/>
          </a:xfrm>
        </p:spPr>
        <p:txBody>
          <a:bodyPr>
            <a:normAutofit lnSpcReduction="10000"/>
          </a:bodyPr>
          <a:lstStyle/>
          <a:p>
            <a:pPr marL="0" indent="0">
              <a:lnSpc>
                <a:spcPct val="120000"/>
              </a:lnSpc>
              <a:buNone/>
            </a:pPr>
            <a:r>
              <a:rPr lang="fi-FI" sz="1400" dirty="0"/>
              <a:t>Kuvioissa käytetään ensisijaisesti alla esiteltyjä päävärejä ja niistä johdettuja osavärejä. Erityistapauksissa joissa on tarvetta lisäväreille (monelle sarjalle) käytetään myös lisävärejä. </a:t>
            </a:r>
            <a:r>
              <a:rPr lang="fi-FI" sz="1400" b="1" dirty="0"/>
              <a:t>Kaikki värit on sisäänrakennettu kuviopohjiin, eikä näitä tarvitse itse asetella.</a:t>
            </a:r>
            <a:r>
              <a:rPr lang="fi-FI" sz="1400" dirty="0"/>
              <a:t> </a:t>
            </a:r>
            <a:br>
              <a:rPr lang="fi-FI" sz="1400" dirty="0"/>
            </a:br>
            <a:r>
              <a:rPr lang="fi-FI" sz="1400" dirty="0"/>
              <a:t>Jos muokkausten yhteydessä kuvion värit menevät rikki, voit </a:t>
            </a:r>
            <a:r>
              <a:rPr lang="fi-FI" sz="1400" dirty="0">
                <a:hlinkClick r:id="" action="ppaction://noaction"/>
              </a:rPr>
              <a:t>asettaa pohjan uudelleen</a:t>
            </a:r>
            <a:r>
              <a:rPr lang="fi-FI" sz="1400" dirty="0"/>
              <a:t>. </a:t>
            </a:r>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51470"/>
            <a:ext cx="7739615" cy="974270"/>
          </a:xfrm>
        </p:spPr>
        <p:txBody>
          <a:bodyPr/>
          <a:lstStyle/>
          <a:p>
            <a:r>
              <a:rPr lang="fi-FI" sz="2800" dirty="0">
                <a:cs typeface="Arial" panose="020B0604020202020204" pitchFamily="34" charset="0"/>
              </a:rPr>
              <a:t>Värit infografiikassa</a:t>
            </a:r>
          </a:p>
        </p:txBody>
      </p:sp>
      <p:grpSp>
        <p:nvGrpSpPr>
          <p:cNvPr id="7" name="Group 6">
            <a:extLst>
              <a:ext uri="{FF2B5EF4-FFF2-40B4-BE49-F238E27FC236}">
                <a16:creationId xmlns:a16="http://schemas.microsoft.com/office/drawing/2014/main" id="{BD7DDC94-FF84-486E-AEA6-532900494122}"/>
              </a:ext>
            </a:extLst>
          </p:cNvPr>
          <p:cNvGrpSpPr/>
          <p:nvPr/>
        </p:nvGrpSpPr>
        <p:grpSpPr>
          <a:xfrm>
            <a:off x="683568" y="2355726"/>
            <a:ext cx="7002163" cy="2527572"/>
            <a:chOff x="683568" y="2477239"/>
            <a:chExt cx="7002163" cy="2527572"/>
          </a:xfrm>
        </p:grpSpPr>
        <p:sp>
          <p:nvSpPr>
            <p:cNvPr id="36" name="Rectangle 35">
              <a:extLst>
                <a:ext uri="{FF2B5EF4-FFF2-40B4-BE49-F238E27FC236}">
                  <a16:creationId xmlns:a16="http://schemas.microsoft.com/office/drawing/2014/main" id="{E7F357C0-6D0F-8A47-9CD4-4AE5FD4B345C}"/>
                </a:ext>
              </a:extLst>
            </p:cNvPr>
            <p:cNvSpPr/>
            <p:nvPr/>
          </p:nvSpPr>
          <p:spPr>
            <a:xfrm>
              <a:off x="1621263" y="3824008"/>
              <a:ext cx="648000" cy="861214"/>
            </a:xfrm>
            <a:prstGeom prst="rect">
              <a:avLst/>
            </a:prstGeom>
            <a:solidFill>
              <a:schemeClr val="accent5"/>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13" name="Right Triangle 12">
              <a:extLst>
                <a:ext uri="{FF2B5EF4-FFF2-40B4-BE49-F238E27FC236}">
                  <a16:creationId xmlns:a16="http://schemas.microsoft.com/office/drawing/2014/main" id="{E760EF57-E3D9-DD23-2708-8E3775E10C6D}"/>
                </a:ext>
              </a:extLst>
            </p:cNvPr>
            <p:cNvSpPr/>
            <p:nvPr/>
          </p:nvSpPr>
          <p:spPr>
            <a:xfrm>
              <a:off x="1640589" y="3912755"/>
              <a:ext cx="610273" cy="746577"/>
            </a:xfrm>
            <a:prstGeom prst="rtTriangle">
              <a:avLst/>
            </a:prstGeom>
            <a:solidFill>
              <a:srgbClr val="197E7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1" name="Rectangle 40">
              <a:extLst>
                <a:ext uri="{FF2B5EF4-FFF2-40B4-BE49-F238E27FC236}">
                  <a16:creationId xmlns:a16="http://schemas.microsoft.com/office/drawing/2014/main" id="{472E64E1-3172-1F48-AD60-7BC0DF61B452}"/>
                </a:ext>
              </a:extLst>
            </p:cNvPr>
            <p:cNvSpPr/>
            <p:nvPr/>
          </p:nvSpPr>
          <p:spPr>
            <a:xfrm>
              <a:off x="827583" y="3824008"/>
              <a:ext cx="648000" cy="861214"/>
            </a:xfrm>
            <a:prstGeom prst="rect">
              <a:avLst/>
            </a:prstGeom>
            <a:solidFill>
              <a:srgbClr val="22A055"/>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10" name="Right Triangle 9">
              <a:extLst>
                <a:ext uri="{FF2B5EF4-FFF2-40B4-BE49-F238E27FC236}">
                  <a16:creationId xmlns:a16="http://schemas.microsoft.com/office/drawing/2014/main" id="{ED1B6D59-0C06-7752-1FE8-C9DB7270304B}"/>
                </a:ext>
              </a:extLst>
            </p:cNvPr>
            <p:cNvSpPr/>
            <p:nvPr/>
          </p:nvSpPr>
          <p:spPr>
            <a:xfrm>
              <a:off x="844637" y="3912755"/>
              <a:ext cx="626717" cy="746577"/>
            </a:xfrm>
            <a:prstGeom prst="rtTriangle">
              <a:avLst/>
            </a:prstGeom>
            <a:gradFill>
              <a:gsLst>
                <a:gs pos="11000">
                  <a:srgbClr val="85CBA1">
                    <a:alpha val="27000"/>
                  </a:srgbClr>
                </a:gs>
                <a:gs pos="100000">
                  <a:srgbClr val="85CBA1"/>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40" name="Rectangle 39">
              <a:extLst>
                <a:ext uri="{FF2B5EF4-FFF2-40B4-BE49-F238E27FC236}">
                  <a16:creationId xmlns:a16="http://schemas.microsoft.com/office/drawing/2014/main" id="{401C9916-58D9-B445-BCE1-425A5738699F}"/>
                </a:ext>
              </a:extLst>
            </p:cNvPr>
            <p:cNvSpPr/>
            <p:nvPr/>
          </p:nvSpPr>
          <p:spPr>
            <a:xfrm>
              <a:off x="2400719" y="3824008"/>
              <a:ext cx="648000" cy="861214"/>
            </a:xfrm>
            <a:prstGeom prst="rect">
              <a:avLst/>
            </a:prstGeom>
            <a:solidFill>
              <a:srgbClr val="00A59D"/>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11" name="Right Triangle 10">
              <a:extLst>
                <a:ext uri="{FF2B5EF4-FFF2-40B4-BE49-F238E27FC236}">
                  <a16:creationId xmlns:a16="http://schemas.microsoft.com/office/drawing/2014/main" id="{B6A356AE-860A-77CB-F0AA-E64B5D6D453E}"/>
                </a:ext>
              </a:extLst>
            </p:cNvPr>
            <p:cNvSpPr/>
            <p:nvPr/>
          </p:nvSpPr>
          <p:spPr>
            <a:xfrm>
              <a:off x="2422425" y="3912755"/>
              <a:ext cx="626294" cy="746577"/>
            </a:xfrm>
            <a:prstGeom prst="rtTriangle">
              <a:avLst/>
            </a:prstGeom>
            <a:gradFill>
              <a:gsLst>
                <a:gs pos="11000">
                  <a:srgbClr val="99DBD8">
                    <a:alpha val="21198"/>
                  </a:srgbClr>
                </a:gs>
                <a:gs pos="100000">
                  <a:srgbClr val="99DBD8"/>
                </a:gs>
              </a:gsLst>
              <a:lin ang="7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39" name="Rectangle 38">
              <a:extLst>
                <a:ext uri="{FF2B5EF4-FFF2-40B4-BE49-F238E27FC236}">
                  <a16:creationId xmlns:a16="http://schemas.microsoft.com/office/drawing/2014/main" id="{EF6DC318-CB85-8843-BD38-7F329736734E}"/>
                </a:ext>
              </a:extLst>
            </p:cNvPr>
            <p:cNvSpPr/>
            <p:nvPr/>
          </p:nvSpPr>
          <p:spPr>
            <a:xfrm>
              <a:off x="1621263" y="2859782"/>
              <a:ext cx="648000" cy="861214"/>
            </a:xfrm>
            <a:prstGeom prst="rect">
              <a:avLst/>
            </a:prstGeom>
            <a:solidFill>
              <a:srgbClr val="4293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solidFill>
                  <a:schemeClr val="tx2">
                    <a:lumMod val="75000"/>
                  </a:schemeClr>
                </a:solidFill>
                <a:latin typeface="Arial" panose="020B0604020202020204" pitchFamily="34" charset="0"/>
                <a:cs typeface="Arial" panose="020B0604020202020204" pitchFamily="34" charset="0"/>
              </a:endParaRPr>
            </a:p>
          </p:txBody>
        </p:sp>
        <p:sp>
          <p:nvSpPr>
            <p:cNvPr id="9" name="Right Triangle 8">
              <a:extLst>
                <a:ext uri="{FF2B5EF4-FFF2-40B4-BE49-F238E27FC236}">
                  <a16:creationId xmlns:a16="http://schemas.microsoft.com/office/drawing/2014/main" id="{B245458B-85B3-BA4D-5FDA-C4E7B9629D45}"/>
                </a:ext>
              </a:extLst>
            </p:cNvPr>
            <p:cNvSpPr/>
            <p:nvPr/>
          </p:nvSpPr>
          <p:spPr>
            <a:xfrm>
              <a:off x="1644242" y="2944916"/>
              <a:ext cx="625021" cy="746577"/>
            </a:xfrm>
            <a:prstGeom prst="rtTriangle">
              <a:avLst/>
            </a:prstGeom>
            <a:gradFill>
              <a:gsLst>
                <a:gs pos="11000">
                  <a:srgbClr val="8EBEFF">
                    <a:alpha val="28565"/>
                  </a:srgbClr>
                </a:gs>
                <a:gs pos="100000">
                  <a:srgbClr val="8EBEFF"/>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35" name="Rectangle 34">
              <a:extLst>
                <a:ext uri="{FF2B5EF4-FFF2-40B4-BE49-F238E27FC236}">
                  <a16:creationId xmlns:a16="http://schemas.microsoft.com/office/drawing/2014/main" id="{015C50AC-354D-0C45-9C0C-6FCDB489B24F}"/>
                </a:ext>
              </a:extLst>
            </p:cNvPr>
            <p:cNvSpPr/>
            <p:nvPr/>
          </p:nvSpPr>
          <p:spPr>
            <a:xfrm>
              <a:off x="827583" y="2859782"/>
              <a:ext cx="648000" cy="861214"/>
            </a:xfrm>
            <a:prstGeom prst="rect">
              <a:avLst/>
            </a:prstGeom>
            <a:solidFill>
              <a:schemeClr val="accent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D15888D6-A62D-C848-9BC1-A60AA530E349}"/>
                </a:ext>
              </a:extLst>
            </p:cNvPr>
            <p:cNvSpPr/>
            <p:nvPr/>
          </p:nvSpPr>
          <p:spPr>
            <a:xfrm>
              <a:off x="2400719" y="2859782"/>
              <a:ext cx="648000" cy="861214"/>
            </a:xfrm>
            <a:prstGeom prst="rect">
              <a:avLst/>
            </a:prstGeom>
            <a:solidFill>
              <a:schemeClr val="tx2"/>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2132D954-5D49-3042-828F-B7FC5C0A472D}"/>
                </a:ext>
              </a:extLst>
            </p:cNvPr>
            <p:cNvSpPr/>
            <p:nvPr/>
          </p:nvSpPr>
          <p:spPr>
            <a:xfrm>
              <a:off x="1609252" y="4126652"/>
              <a:ext cx="660011" cy="561692"/>
            </a:xfrm>
            <a:prstGeom prst="rect">
              <a:avLst/>
            </a:prstGeom>
          </p:spPr>
          <p:txBody>
            <a:bodyPr wrap="square" lIns="68580" tIns="34290" rIns="68580" bIns="34290">
              <a:spAutoFit/>
            </a:bodyPr>
            <a:lstStyle/>
            <a:p>
              <a:pPr algn="ctr"/>
              <a:r>
                <a:rPr lang="is-IS" sz="900" b="1" dirty="0">
                  <a:solidFill>
                    <a:schemeClr val="bg1"/>
                  </a:solidFill>
                  <a:latin typeface="Arial" panose="020B0604020202020204" pitchFamily="34" charset="0"/>
                  <a:cs typeface="Arial" panose="020B0604020202020204" pitchFamily="34" charset="0"/>
                </a:rPr>
                <a:t>#007070</a:t>
              </a:r>
            </a:p>
            <a:p>
              <a:pPr algn="ctr"/>
              <a:r>
                <a:rPr lang="en-US" sz="700" b="1" dirty="0">
                  <a:solidFill>
                    <a:schemeClr val="bg1"/>
                  </a:solidFill>
                  <a:effectLst/>
                  <a:latin typeface="Arial" panose="020B0604020202020204" pitchFamily="34" charset="0"/>
                  <a:cs typeface="Arial" panose="020B0604020202020204" pitchFamily="34" charset="0"/>
                </a:rPr>
                <a:t>RGB </a:t>
              </a:r>
            </a:p>
            <a:p>
              <a:pPr algn="ctr"/>
              <a:r>
                <a:rPr lang="en-US" sz="700" b="1" dirty="0">
                  <a:solidFill>
                    <a:schemeClr val="bg1"/>
                  </a:solidFill>
                  <a:effectLst/>
                  <a:latin typeface="Arial" panose="020B0604020202020204" pitchFamily="34" charset="0"/>
                  <a:cs typeface="Arial" panose="020B0604020202020204" pitchFamily="34" charset="0"/>
                </a:rPr>
                <a:t>0 112 112</a:t>
              </a:r>
              <a:endParaRPr lang="fi-FI" sz="700" b="1" dirty="0">
                <a:solidFill>
                  <a:schemeClr val="bg1"/>
                </a:solidFill>
                <a:effectLst/>
                <a:latin typeface="Arial" panose="020B0604020202020204" pitchFamily="34" charset="0"/>
                <a:cs typeface="Arial" panose="020B0604020202020204" pitchFamily="34" charset="0"/>
              </a:endParaRPr>
            </a:p>
            <a:p>
              <a:pPr algn="ctr"/>
              <a:endParaRPr lang="fi-FI" sz="900" b="1" dirty="0">
                <a:solidFill>
                  <a:schemeClr val="bg1"/>
                </a:solidFill>
                <a:effectLst/>
                <a:latin typeface="Arial" panose="020B06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ED36F5BB-F218-4843-A1A5-31DC1DE45B42}"/>
                </a:ext>
              </a:extLst>
            </p:cNvPr>
            <p:cNvSpPr/>
            <p:nvPr/>
          </p:nvSpPr>
          <p:spPr>
            <a:xfrm>
              <a:off x="827583" y="3162427"/>
              <a:ext cx="652541" cy="423193"/>
            </a:xfrm>
            <a:prstGeom prst="rect">
              <a:avLst/>
            </a:prstGeom>
          </p:spPr>
          <p:txBody>
            <a:bodyPr wrap="square" lIns="68580" tIns="34290" rIns="68580" bIns="34290">
              <a:spAutoFit/>
            </a:bodyPr>
            <a:lstStyle/>
            <a:p>
              <a:pPr algn="ctr"/>
              <a:r>
                <a:rPr lang="en-US" sz="900" b="1" dirty="0">
                  <a:solidFill>
                    <a:schemeClr val="bg1"/>
                  </a:solidFill>
                  <a:latin typeface="Arial" panose="020B0604020202020204" pitchFamily="34" charset="0"/>
                  <a:cs typeface="Arial" panose="020B0604020202020204" pitchFamily="34" charset="0"/>
                </a:rPr>
                <a:t>#002F6C</a:t>
              </a:r>
            </a:p>
            <a:p>
              <a:pPr algn="ctr"/>
              <a:r>
                <a:rPr lang="en-US" sz="700" b="1" dirty="0">
                  <a:solidFill>
                    <a:schemeClr val="bg1"/>
                  </a:solidFill>
                  <a:effectLst/>
                  <a:latin typeface="Arial" panose="020B0604020202020204" pitchFamily="34" charset="0"/>
                  <a:cs typeface="Arial" panose="020B0604020202020204" pitchFamily="34" charset="0"/>
                </a:rPr>
                <a:t>RGB </a:t>
              </a:r>
            </a:p>
            <a:p>
              <a:pPr algn="ctr"/>
              <a:r>
                <a:rPr lang="en-US" sz="700" b="1" dirty="0">
                  <a:solidFill>
                    <a:schemeClr val="bg1"/>
                  </a:solidFill>
                  <a:latin typeface="Arial" panose="020B0604020202020204" pitchFamily="34" charset="0"/>
                  <a:cs typeface="Arial" panose="020B0604020202020204" pitchFamily="34" charset="0"/>
                </a:rPr>
                <a:t>0 47 108 </a:t>
              </a:r>
              <a:endParaRPr lang="fi-FI" sz="700" b="1" dirty="0">
                <a:solidFill>
                  <a:schemeClr val="bg1"/>
                </a:solidFill>
                <a:effectLst/>
                <a:latin typeface="Arial" panose="020B0604020202020204" pitchFamily="34" charset="0"/>
                <a:cs typeface="Arial" panose="020B0604020202020204" pitchFamily="34" charset="0"/>
              </a:endParaRPr>
            </a:p>
          </p:txBody>
        </p:sp>
        <p:sp>
          <p:nvSpPr>
            <p:cNvPr id="48" name="Rectangle 47">
              <a:extLst>
                <a:ext uri="{FF2B5EF4-FFF2-40B4-BE49-F238E27FC236}">
                  <a16:creationId xmlns:a16="http://schemas.microsoft.com/office/drawing/2014/main" id="{5B984E1F-CC2B-1141-A4DC-6CA2E0088707}"/>
                </a:ext>
              </a:extLst>
            </p:cNvPr>
            <p:cNvSpPr/>
            <p:nvPr/>
          </p:nvSpPr>
          <p:spPr>
            <a:xfrm>
              <a:off x="1612841" y="3162427"/>
              <a:ext cx="652834" cy="423193"/>
            </a:xfrm>
            <a:prstGeom prst="rect">
              <a:avLst/>
            </a:prstGeom>
          </p:spPr>
          <p:txBody>
            <a:bodyPr wrap="square" lIns="68580" tIns="34290" rIns="68580" bIns="34290">
              <a:spAutoFit/>
            </a:bodyPr>
            <a:lstStyle/>
            <a:p>
              <a:pPr algn="ctr"/>
              <a:r>
                <a:rPr lang="is-IS" sz="900" b="1" dirty="0">
                  <a:latin typeface="Arial" panose="020B0604020202020204" pitchFamily="34" charset="0"/>
                  <a:cs typeface="Arial" panose="020B0604020202020204" pitchFamily="34" charset="0"/>
                </a:rPr>
                <a:t>#4293FF</a:t>
              </a:r>
            </a:p>
            <a:p>
              <a:pPr algn="ctr"/>
              <a:r>
                <a:rPr lang="en-US" sz="700" b="1" dirty="0">
                  <a:effectLst/>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66 147 255</a:t>
              </a:r>
              <a:endParaRPr lang="fi-FI" sz="900" b="1" dirty="0">
                <a:effectLst/>
                <a:latin typeface="Arial" panose="020B0604020202020204" pitchFamily="34" charset="0"/>
                <a:cs typeface="Arial" panose="020B0604020202020204" pitchFamily="34" charset="0"/>
              </a:endParaRPr>
            </a:p>
          </p:txBody>
        </p:sp>
        <p:sp>
          <p:nvSpPr>
            <p:cNvPr id="49" name="Rectangle 48">
              <a:extLst>
                <a:ext uri="{FF2B5EF4-FFF2-40B4-BE49-F238E27FC236}">
                  <a16:creationId xmlns:a16="http://schemas.microsoft.com/office/drawing/2014/main" id="{D543B6EE-6F87-084A-87ED-9904BA1A65B8}"/>
                </a:ext>
              </a:extLst>
            </p:cNvPr>
            <p:cNvSpPr/>
            <p:nvPr/>
          </p:nvSpPr>
          <p:spPr>
            <a:xfrm>
              <a:off x="2400718" y="4126652"/>
              <a:ext cx="648002" cy="423193"/>
            </a:xfrm>
            <a:prstGeom prst="rect">
              <a:avLst/>
            </a:prstGeom>
          </p:spPr>
          <p:txBody>
            <a:bodyPr wrap="square" lIns="68580" tIns="34290" rIns="68580" bIns="34290">
              <a:spAutoFit/>
            </a:bodyPr>
            <a:lstStyle/>
            <a:p>
              <a:pPr algn="ctr"/>
              <a:r>
                <a:rPr lang="uk-UA" sz="900" b="1" dirty="0">
                  <a:latin typeface="Arial" panose="020B0604020202020204" pitchFamily="34" charset="0"/>
                  <a:cs typeface="Arial" panose="020B0604020202020204" pitchFamily="34" charset="0"/>
                </a:rPr>
                <a:t>#00A59D</a:t>
              </a:r>
              <a:endParaRPr lang="en-GB" sz="900" b="1" dirty="0">
                <a:latin typeface="Arial" panose="020B0604020202020204" pitchFamily="34" charset="0"/>
                <a:cs typeface="Arial" panose="020B0604020202020204" pitchFamily="34" charset="0"/>
              </a:endParaRPr>
            </a:p>
            <a:p>
              <a:pPr algn="ctr"/>
              <a:r>
                <a:rPr lang="en-US" sz="700" b="1" dirty="0">
                  <a:effectLst/>
                  <a:latin typeface="Arial" panose="020B0604020202020204" pitchFamily="34" charset="0"/>
                  <a:cs typeface="Arial" panose="020B0604020202020204" pitchFamily="34" charset="0"/>
                </a:rPr>
                <a:t>RGB </a:t>
              </a:r>
            </a:p>
            <a:p>
              <a:pPr algn="ctr"/>
              <a:r>
                <a:rPr lang="en-US" sz="700" b="1" dirty="0">
                  <a:effectLst/>
                  <a:latin typeface="Arial" panose="020B0604020202020204" pitchFamily="34" charset="0"/>
                  <a:cs typeface="Arial" panose="020B0604020202020204" pitchFamily="34" charset="0"/>
                </a:rPr>
                <a:t>0 165 157</a:t>
              </a:r>
              <a:endParaRPr lang="fi-FI" sz="700" b="1" dirty="0">
                <a:effectLst/>
                <a:latin typeface="Arial" panose="020B0604020202020204" pitchFamily="34" charset="0"/>
                <a:cs typeface="Arial" panose="020B0604020202020204" pitchFamily="34" charset="0"/>
              </a:endParaRPr>
            </a:p>
          </p:txBody>
        </p:sp>
        <p:sp>
          <p:nvSpPr>
            <p:cNvPr id="51" name="Rectangle 50">
              <a:extLst>
                <a:ext uri="{FF2B5EF4-FFF2-40B4-BE49-F238E27FC236}">
                  <a16:creationId xmlns:a16="http://schemas.microsoft.com/office/drawing/2014/main" id="{0AB06FEC-6287-C646-ADD4-D2AF12168770}"/>
                </a:ext>
              </a:extLst>
            </p:cNvPr>
            <p:cNvSpPr/>
            <p:nvPr/>
          </p:nvSpPr>
          <p:spPr>
            <a:xfrm>
              <a:off x="2392297" y="3162427"/>
              <a:ext cx="656423" cy="561692"/>
            </a:xfrm>
            <a:prstGeom prst="rect">
              <a:avLst/>
            </a:prstGeom>
          </p:spPr>
          <p:txBody>
            <a:bodyPr wrap="square" lIns="68580" tIns="34290" rIns="68580" bIns="34290">
              <a:spAutoFit/>
            </a:bodyPr>
            <a:lstStyle/>
            <a:p>
              <a:pPr algn="ctr"/>
              <a:r>
                <a:rPr lang="tr-TR" sz="900" b="1" dirty="0">
                  <a:solidFill>
                    <a:srgbClr val="FFFFFF"/>
                  </a:solidFill>
                  <a:latin typeface="Arial" panose="020B0604020202020204" pitchFamily="34" charset="0"/>
                  <a:cs typeface="Arial" panose="020B0604020202020204" pitchFamily="34" charset="0"/>
                </a:rPr>
                <a:t>#365ABD</a:t>
              </a:r>
              <a:endParaRPr lang="en-GB" sz="900" b="1" dirty="0">
                <a:solidFill>
                  <a:srgbClr val="FFFFFF"/>
                </a:solidFill>
                <a:latin typeface="Arial" panose="020B0604020202020204" pitchFamily="34" charset="0"/>
                <a:cs typeface="Arial" panose="020B0604020202020204" pitchFamily="34" charset="0"/>
              </a:endParaRPr>
            </a:p>
            <a:p>
              <a:pPr algn="ctr"/>
              <a:r>
                <a:rPr lang="en-US" sz="700" b="1" dirty="0">
                  <a:solidFill>
                    <a:schemeClr val="bg1"/>
                  </a:solidFill>
                  <a:effectLst/>
                  <a:latin typeface="Arial" panose="020B0604020202020204" pitchFamily="34" charset="0"/>
                  <a:cs typeface="Arial" panose="020B0604020202020204" pitchFamily="34" charset="0"/>
                </a:rPr>
                <a:t>RGB </a:t>
              </a:r>
            </a:p>
            <a:p>
              <a:pPr algn="ctr"/>
              <a:r>
                <a:rPr lang="en-US" sz="700" b="1" dirty="0">
                  <a:solidFill>
                    <a:schemeClr val="bg1"/>
                  </a:solidFill>
                  <a:latin typeface="Arial" panose="020B0604020202020204" pitchFamily="34" charset="0"/>
                  <a:cs typeface="Arial" panose="020B0604020202020204" pitchFamily="34" charset="0"/>
                </a:rPr>
                <a:t>54 90 189</a:t>
              </a:r>
              <a:endParaRPr lang="fi-FI" sz="700" b="1" dirty="0">
                <a:solidFill>
                  <a:schemeClr val="bg1"/>
                </a:solidFill>
                <a:effectLst/>
                <a:latin typeface="Arial" panose="020B0604020202020204" pitchFamily="34" charset="0"/>
                <a:cs typeface="Arial" panose="020B0604020202020204" pitchFamily="34" charset="0"/>
              </a:endParaRPr>
            </a:p>
            <a:p>
              <a:pPr algn="ctr"/>
              <a:endParaRPr lang="fi-FI" sz="900" b="1" dirty="0">
                <a:solidFill>
                  <a:srgbClr val="FFFFFF"/>
                </a:solidFill>
                <a:effectLst/>
                <a:latin typeface="Arial" panose="020B0604020202020204" pitchFamily="34" charset="0"/>
                <a:cs typeface="Arial" panose="020B0604020202020204" pitchFamily="34" charset="0"/>
              </a:endParaRPr>
            </a:p>
          </p:txBody>
        </p:sp>
        <p:sp>
          <p:nvSpPr>
            <p:cNvPr id="52" name="Rectangle 51">
              <a:extLst>
                <a:ext uri="{FF2B5EF4-FFF2-40B4-BE49-F238E27FC236}">
                  <a16:creationId xmlns:a16="http://schemas.microsoft.com/office/drawing/2014/main" id="{E266D438-2A6C-DD41-AD1B-59AEE21E6BD4}"/>
                </a:ext>
              </a:extLst>
            </p:cNvPr>
            <p:cNvSpPr/>
            <p:nvPr/>
          </p:nvSpPr>
          <p:spPr>
            <a:xfrm>
              <a:off x="868349" y="4126652"/>
              <a:ext cx="619245" cy="423193"/>
            </a:xfrm>
            <a:prstGeom prst="rect">
              <a:avLst/>
            </a:prstGeom>
          </p:spPr>
          <p:txBody>
            <a:bodyPr wrap="square" lIns="68580" tIns="34290" rIns="68580" bIns="34290">
              <a:spAutoFit/>
            </a:bodyPr>
            <a:lstStyle/>
            <a:p>
              <a:pPr algn="ctr"/>
              <a:r>
                <a:rPr lang="is-IS" sz="900" b="1" dirty="0">
                  <a:latin typeface="Arial" panose="020B0604020202020204" pitchFamily="34" charset="0"/>
                  <a:cs typeface="Arial" panose="020B0604020202020204" pitchFamily="34" charset="0"/>
                </a:rPr>
                <a:t>#22A055</a:t>
              </a:r>
            </a:p>
            <a:p>
              <a:pPr algn="ctr"/>
              <a:r>
                <a:rPr lang="en-US" sz="700" b="1" dirty="0">
                  <a:effectLst/>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34 160 85</a:t>
              </a:r>
              <a:endParaRPr lang="fi-FI" sz="900" b="1" dirty="0">
                <a:effectLst/>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C4CAC800-3916-804F-BDB3-D6D2E8F27533}"/>
                </a:ext>
              </a:extLst>
            </p:cNvPr>
            <p:cNvSpPr txBox="1"/>
            <p:nvPr/>
          </p:nvSpPr>
          <p:spPr>
            <a:xfrm>
              <a:off x="827584" y="2477239"/>
              <a:ext cx="792088" cy="238527"/>
            </a:xfrm>
            <a:prstGeom prst="rect">
              <a:avLst/>
            </a:prstGeom>
            <a:solidFill>
              <a:srgbClr val="D9D9D9"/>
            </a:solidFill>
          </p:spPr>
          <p:txBody>
            <a:bodyPr wrap="square" lIns="68580" tIns="34290" rIns="68580" bIns="34290" rtlCol="0">
              <a:spAutoFit/>
            </a:bodyPr>
            <a:lstStyle/>
            <a:p>
              <a:pPr algn="ctr"/>
              <a:r>
                <a:rPr lang="fi-FI" sz="1100" b="1" dirty="0">
                  <a:latin typeface="Arial" panose="020B0604020202020204" pitchFamily="34" charset="0"/>
                  <a:cs typeface="Arial" panose="020B0604020202020204" pitchFamily="34" charset="0"/>
                </a:rPr>
                <a:t>Päävärit</a:t>
              </a:r>
            </a:p>
          </p:txBody>
        </p:sp>
        <p:grpSp>
          <p:nvGrpSpPr>
            <p:cNvPr id="14" name="Group 13">
              <a:extLst>
                <a:ext uri="{FF2B5EF4-FFF2-40B4-BE49-F238E27FC236}">
                  <a16:creationId xmlns:a16="http://schemas.microsoft.com/office/drawing/2014/main" id="{6021A04A-BAE9-735B-2B08-A87B67781C87}"/>
                </a:ext>
              </a:extLst>
            </p:cNvPr>
            <p:cNvGrpSpPr/>
            <p:nvPr/>
          </p:nvGrpSpPr>
          <p:grpSpPr>
            <a:xfrm>
              <a:off x="3535609" y="2477239"/>
              <a:ext cx="1425610" cy="2207983"/>
              <a:chOff x="4572000" y="2477239"/>
              <a:chExt cx="1425610" cy="2207983"/>
            </a:xfrm>
          </p:grpSpPr>
          <p:sp>
            <p:nvSpPr>
              <p:cNvPr id="33" name="Rectangle 32">
                <a:extLst>
                  <a:ext uri="{FF2B5EF4-FFF2-40B4-BE49-F238E27FC236}">
                    <a16:creationId xmlns:a16="http://schemas.microsoft.com/office/drawing/2014/main" id="{015C50AC-354D-0C45-9C0C-6FCDB489B24F}"/>
                  </a:ext>
                </a:extLst>
              </p:cNvPr>
              <p:cNvSpPr/>
              <p:nvPr/>
            </p:nvSpPr>
            <p:spPr>
              <a:xfrm>
                <a:off x="5341188" y="2859782"/>
                <a:ext cx="648000" cy="861214"/>
              </a:xfrm>
              <a:prstGeom prst="rect">
                <a:avLst/>
              </a:prstGeom>
              <a:solidFill>
                <a:srgbClr val="8E92A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12" name="Right Triangle 11">
                <a:extLst>
                  <a:ext uri="{FF2B5EF4-FFF2-40B4-BE49-F238E27FC236}">
                    <a16:creationId xmlns:a16="http://schemas.microsoft.com/office/drawing/2014/main" id="{F269DB27-020B-C8D4-8960-757AF2D9EA53}"/>
                  </a:ext>
                </a:extLst>
              </p:cNvPr>
              <p:cNvSpPr/>
              <p:nvPr/>
            </p:nvSpPr>
            <p:spPr>
              <a:xfrm>
                <a:off x="5359215" y="2944916"/>
                <a:ext cx="629973" cy="746577"/>
              </a:xfrm>
              <a:prstGeom prst="rtTriangle">
                <a:avLst/>
              </a:prstGeom>
              <a:gradFill>
                <a:gsLst>
                  <a:gs pos="11000">
                    <a:srgbClr val="A5A8BA">
                      <a:alpha val="50872"/>
                    </a:srgbClr>
                  </a:gs>
                  <a:gs pos="100000">
                    <a:srgbClr val="A5A8BA"/>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TextBox 18">
                <a:extLst>
                  <a:ext uri="{FF2B5EF4-FFF2-40B4-BE49-F238E27FC236}">
                    <a16:creationId xmlns:a16="http://schemas.microsoft.com/office/drawing/2014/main" id="{C4CAC800-3916-804F-BDB3-D6D2E8F27533}"/>
                  </a:ext>
                </a:extLst>
              </p:cNvPr>
              <p:cNvSpPr txBox="1"/>
              <p:nvPr/>
            </p:nvSpPr>
            <p:spPr>
              <a:xfrm>
                <a:off x="4572000" y="2477239"/>
                <a:ext cx="792088" cy="238527"/>
              </a:xfrm>
              <a:prstGeom prst="rect">
                <a:avLst/>
              </a:prstGeom>
              <a:solidFill>
                <a:srgbClr val="D9D9D9"/>
              </a:solidFill>
            </p:spPr>
            <p:txBody>
              <a:bodyPr wrap="square" lIns="68580" tIns="34290" rIns="68580" bIns="34290" rtlCol="0">
                <a:spAutoFit/>
              </a:bodyPr>
              <a:lstStyle/>
              <a:p>
                <a:pPr algn="ctr"/>
                <a:r>
                  <a:rPr lang="fi-FI" sz="1100" b="1" dirty="0">
                    <a:latin typeface="Arial" panose="020B0604020202020204" pitchFamily="34" charset="0"/>
                    <a:cs typeface="Arial" panose="020B0604020202020204" pitchFamily="34" charset="0"/>
                  </a:rPr>
                  <a:t>Lisävärit</a:t>
                </a:r>
              </a:p>
            </p:txBody>
          </p:sp>
          <p:sp>
            <p:nvSpPr>
              <p:cNvPr id="21" name="Rectangle 20">
                <a:extLst>
                  <a:ext uri="{FF2B5EF4-FFF2-40B4-BE49-F238E27FC236}">
                    <a16:creationId xmlns:a16="http://schemas.microsoft.com/office/drawing/2014/main" id="{015C50AC-354D-0C45-9C0C-6FCDB489B24F}"/>
                  </a:ext>
                </a:extLst>
              </p:cNvPr>
              <p:cNvSpPr/>
              <p:nvPr/>
            </p:nvSpPr>
            <p:spPr>
              <a:xfrm>
                <a:off x="4572001" y="2859782"/>
                <a:ext cx="648000" cy="861214"/>
              </a:xfrm>
              <a:prstGeom prst="rect">
                <a:avLst/>
              </a:prstGeom>
              <a:solidFill>
                <a:srgbClr val="6C2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472E64E1-3172-1F48-AD60-7BC0DF61B452}"/>
                  </a:ext>
                </a:extLst>
              </p:cNvPr>
              <p:cNvSpPr/>
              <p:nvPr/>
            </p:nvSpPr>
            <p:spPr>
              <a:xfrm>
                <a:off x="4572001" y="3824008"/>
                <a:ext cx="636062" cy="861214"/>
              </a:xfrm>
              <a:prstGeom prst="rect">
                <a:avLst/>
              </a:prstGeom>
              <a:solidFill>
                <a:srgbClr val="FF9D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ED36F5BB-F218-4843-A1A5-31DC1DE45B42}"/>
                  </a:ext>
                </a:extLst>
              </p:cNvPr>
              <p:cNvSpPr/>
              <p:nvPr/>
            </p:nvSpPr>
            <p:spPr>
              <a:xfrm>
                <a:off x="5349610" y="3162427"/>
                <a:ext cx="648000" cy="561692"/>
              </a:xfrm>
              <a:prstGeom prst="rect">
                <a:avLst/>
              </a:prstGeom>
            </p:spPr>
            <p:txBody>
              <a:bodyPr wrap="square" lIns="68580" tIns="34290" rIns="68580" bIns="34290">
                <a:spAutoFit/>
              </a:bodyPr>
              <a:lstStyle/>
              <a:p>
                <a:pPr algn="ctr"/>
                <a:r>
                  <a:rPr lang="en-US" sz="900" b="1" dirty="0">
                    <a:latin typeface="Arial" panose="020B0604020202020204" pitchFamily="34" charset="0"/>
                    <a:cs typeface="Arial" panose="020B0604020202020204" pitchFamily="34" charset="0"/>
                  </a:rPr>
                  <a:t>#8E92A9</a:t>
                </a:r>
              </a:p>
              <a:p>
                <a:pPr algn="ctr"/>
                <a:r>
                  <a:rPr lang="en-US" sz="700" b="1" dirty="0">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142 146 169</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grpSp>
        <p:sp>
          <p:nvSpPr>
            <p:cNvPr id="4" name="Rectangle 3">
              <a:extLst>
                <a:ext uri="{FF2B5EF4-FFF2-40B4-BE49-F238E27FC236}">
                  <a16:creationId xmlns:a16="http://schemas.microsoft.com/office/drawing/2014/main" id="{C71880BF-5636-9BF9-5093-0A30CE54C9F2}"/>
                </a:ext>
              </a:extLst>
            </p:cNvPr>
            <p:cNvSpPr/>
            <p:nvPr/>
          </p:nvSpPr>
          <p:spPr>
            <a:xfrm>
              <a:off x="6205284" y="2859782"/>
              <a:ext cx="648000" cy="861214"/>
            </a:xfrm>
            <a:prstGeom prst="rect">
              <a:avLst/>
            </a:prstGeom>
            <a:solidFill>
              <a:srgbClr val="7AC69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41B4B762-B771-ECDD-F376-843FD8C73288}"/>
                </a:ext>
              </a:extLst>
            </p:cNvPr>
            <p:cNvSpPr txBox="1"/>
            <p:nvPr/>
          </p:nvSpPr>
          <p:spPr>
            <a:xfrm>
              <a:off x="5436096" y="2477239"/>
              <a:ext cx="1425610" cy="238527"/>
            </a:xfrm>
            <a:prstGeom prst="rect">
              <a:avLst/>
            </a:prstGeom>
            <a:solidFill>
              <a:srgbClr val="D9D9D9"/>
            </a:solidFill>
          </p:spPr>
          <p:txBody>
            <a:bodyPr wrap="square" lIns="68580" tIns="34290" rIns="68580" bIns="34290" rtlCol="0">
              <a:spAutoFit/>
            </a:bodyPr>
            <a:lstStyle/>
            <a:p>
              <a:pPr algn="ctr"/>
              <a:r>
                <a:rPr lang="fi-FI" sz="1100" b="1" dirty="0">
                  <a:latin typeface="Arial" panose="020B0604020202020204" pitchFamily="34" charset="0"/>
                  <a:cs typeface="Arial" panose="020B0604020202020204" pitchFamily="34" charset="0"/>
                </a:rPr>
                <a:t>Likert-asteikko</a:t>
              </a:r>
            </a:p>
          </p:txBody>
        </p:sp>
        <p:sp>
          <p:nvSpPr>
            <p:cNvPr id="17" name="Rectangle 16">
              <a:extLst>
                <a:ext uri="{FF2B5EF4-FFF2-40B4-BE49-F238E27FC236}">
                  <a16:creationId xmlns:a16="http://schemas.microsoft.com/office/drawing/2014/main" id="{634EDD98-E903-9C14-C7C8-1936A10B4FC3}"/>
                </a:ext>
              </a:extLst>
            </p:cNvPr>
            <p:cNvSpPr/>
            <p:nvPr/>
          </p:nvSpPr>
          <p:spPr>
            <a:xfrm>
              <a:off x="5436097" y="2859782"/>
              <a:ext cx="648000" cy="861214"/>
            </a:xfrm>
            <a:prstGeom prst="rect">
              <a:avLst/>
            </a:prstGeom>
            <a:solidFill>
              <a:srgbClr val="22A055"/>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6B1F67D1-AC15-97B2-2D29-46E32C21CCB7}"/>
                </a:ext>
              </a:extLst>
            </p:cNvPr>
            <p:cNvSpPr/>
            <p:nvPr/>
          </p:nvSpPr>
          <p:spPr>
            <a:xfrm>
              <a:off x="5436097" y="3824008"/>
              <a:ext cx="636062" cy="861214"/>
            </a:xfrm>
            <a:prstGeom prst="rect">
              <a:avLst/>
            </a:prstGeom>
            <a:solidFill>
              <a:srgbClr val="E0A3CB"/>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6F57837A-E6B4-A8A3-A459-8C8A245671F6}"/>
                </a:ext>
              </a:extLst>
            </p:cNvPr>
            <p:cNvSpPr/>
            <p:nvPr/>
          </p:nvSpPr>
          <p:spPr>
            <a:xfrm>
              <a:off x="5448107" y="3162427"/>
              <a:ext cx="651055" cy="423193"/>
            </a:xfrm>
            <a:prstGeom prst="rect">
              <a:avLst/>
            </a:prstGeom>
          </p:spPr>
          <p:txBody>
            <a:bodyPr wrap="square" lIns="68580" tIns="34290" rIns="68580" bIns="34290">
              <a:spAutoFit/>
            </a:bodyPr>
            <a:lstStyle/>
            <a:p>
              <a:pPr algn="ctr"/>
              <a:r>
                <a:rPr lang="is-IS" sz="900" b="1" dirty="0">
                  <a:solidFill>
                    <a:schemeClr val="bg1"/>
                  </a:solidFill>
                  <a:latin typeface="Arial" panose="020B0604020202020204" pitchFamily="34" charset="0"/>
                  <a:cs typeface="Arial" panose="020B0604020202020204" pitchFamily="34" charset="0"/>
                </a:rPr>
                <a:t>#22A055</a:t>
              </a:r>
            </a:p>
            <a:p>
              <a:pPr algn="ctr"/>
              <a:r>
                <a:rPr lang="en-US" sz="700" b="1" dirty="0">
                  <a:solidFill>
                    <a:schemeClr val="bg1"/>
                  </a:solidFill>
                  <a:effectLst/>
                  <a:latin typeface="Arial" panose="020B0604020202020204" pitchFamily="34" charset="0"/>
                  <a:cs typeface="Arial" panose="020B0604020202020204" pitchFamily="34" charset="0"/>
                </a:rPr>
                <a:t>RGB </a:t>
              </a:r>
            </a:p>
            <a:p>
              <a:pPr algn="ctr"/>
              <a:r>
                <a:rPr lang="en-US" sz="700" b="1" dirty="0">
                  <a:solidFill>
                    <a:schemeClr val="bg1"/>
                  </a:solidFill>
                  <a:latin typeface="Arial" panose="020B0604020202020204" pitchFamily="34" charset="0"/>
                  <a:cs typeface="Arial" panose="020B0604020202020204" pitchFamily="34" charset="0"/>
                </a:rPr>
                <a:t>34 160 85</a:t>
              </a:r>
              <a:endParaRPr lang="fi-FI" sz="700" b="1" dirty="0">
                <a:solidFill>
                  <a:schemeClr val="bg1"/>
                </a:solidFill>
                <a:effectLst/>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2AAE9EF9-1485-3D79-A923-CF2EFF7E846C}"/>
                </a:ext>
              </a:extLst>
            </p:cNvPr>
            <p:cNvSpPr/>
            <p:nvPr/>
          </p:nvSpPr>
          <p:spPr>
            <a:xfrm>
              <a:off x="5436096" y="4126652"/>
              <a:ext cx="658704" cy="561692"/>
            </a:xfrm>
            <a:prstGeom prst="rect">
              <a:avLst/>
            </a:prstGeom>
          </p:spPr>
          <p:txBody>
            <a:bodyPr wrap="square" lIns="68580" tIns="34290" rIns="68580" bIns="34290">
              <a:spAutoFit/>
            </a:bodyPr>
            <a:lstStyle/>
            <a:p>
              <a:pPr algn="ctr"/>
              <a:r>
                <a:rPr lang="is-IS" sz="900" b="1" dirty="0">
                  <a:latin typeface="Arial" panose="020B0604020202020204" pitchFamily="34" charset="0"/>
                  <a:cs typeface="Arial" panose="020B0604020202020204" pitchFamily="34" charset="0"/>
                </a:rPr>
                <a:t>#</a:t>
              </a:r>
              <a:r>
                <a:rPr lang="en-GB" sz="900" b="1" i="0" dirty="0">
                  <a:solidFill>
                    <a:srgbClr val="000000"/>
                  </a:solidFill>
                  <a:effectLst/>
                  <a:latin typeface="Arial" panose="020B0604020202020204" pitchFamily="34" charset="0"/>
                </a:rPr>
                <a:t>E0A3CB</a:t>
              </a:r>
              <a:endParaRPr lang="is-IS" sz="900" b="1" dirty="0">
                <a:latin typeface="Arial" panose="020B0604020202020204" pitchFamily="34" charset="0"/>
                <a:cs typeface="Arial" panose="020B0604020202020204" pitchFamily="34" charset="0"/>
              </a:endParaRPr>
            </a:p>
            <a:p>
              <a:pPr algn="ctr"/>
              <a:r>
                <a:rPr lang="en-US" sz="700" b="1" dirty="0">
                  <a:effectLst/>
                  <a:latin typeface="Arial" panose="020B0604020202020204" pitchFamily="34" charset="0"/>
                  <a:cs typeface="Arial" panose="020B0604020202020204" pitchFamily="34" charset="0"/>
                </a:rPr>
                <a:t>RGB </a:t>
              </a:r>
            </a:p>
            <a:p>
              <a:pPr algn="ctr"/>
              <a:r>
                <a:rPr lang="en-US" sz="700" b="1" dirty="0">
                  <a:effectLst/>
                  <a:latin typeface="Arial" panose="020B0604020202020204" pitchFamily="34" charset="0"/>
                  <a:cs typeface="Arial" panose="020B0604020202020204" pitchFamily="34" charset="0"/>
                </a:rPr>
                <a:t>224 163 203</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4E18B8A8-7BE7-58C5-E10E-8843522517E2}"/>
                </a:ext>
              </a:extLst>
            </p:cNvPr>
            <p:cNvSpPr/>
            <p:nvPr/>
          </p:nvSpPr>
          <p:spPr>
            <a:xfrm>
              <a:off x="6213706" y="3162427"/>
              <a:ext cx="648000" cy="561692"/>
            </a:xfrm>
            <a:prstGeom prst="rect">
              <a:avLst/>
            </a:prstGeom>
          </p:spPr>
          <p:txBody>
            <a:bodyPr wrap="square" lIns="68580" tIns="34290" rIns="68580" bIns="34290">
              <a:spAutoFit/>
            </a:bodyPr>
            <a:lstStyle/>
            <a:p>
              <a:pPr algn="ctr"/>
              <a:r>
                <a:rPr lang="en-US" sz="900" b="1" dirty="0">
                  <a:latin typeface="Arial" panose="020B0604020202020204" pitchFamily="34" charset="0"/>
                  <a:cs typeface="Arial" panose="020B0604020202020204" pitchFamily="34" charset="0"/>
                </a:rPr>
                <a:t>#</a:t>
              </a:r>
              <a:r>
                <a:rPr lang="en-GB" sz="900" b="1" i="0" dirty="0">
                  <a:solidFill>
                    <a:srgbClr val="000000"/>
                  </a:solidFill>
                  <a:effectLst/>
                  <a:latin typeface="Arial" panose="020B0604020202020204" pitchFamily="34" charset="0"/>
                </a:rPr>
                <a:t>7AC699</a:t>
              </a:r>
            </a:p>
            <a:p>
              <a:pPr algn="ctr"/>
              <a:r>
                <a:rPr lang="en-US" sz="700" b="1" dirty="0">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122 198 153</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F611726B-3EA3-AF16-D9BB-7EC4B0D9F644}"/>
                </a:ext>
              </a:extLst>
            </p:cNvPr>
            <p:cNvSpPr/>
            <p:nvPr/>
          </p:nvSpPr>
          <p:spPr>
            <a:xfrm>
              <a:off x="6976249" y="2859782"/>
              <a:ext cx="648000" cy="861214"/>
            </a:xfrm>
            <a:prstGeom prst="rect">
              <a:avLst/>
            </a:prstGeom>
            <a:solidFill>
              <a:srgbClr val="E7E5EB"/>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C4CA6BCB-23D3-02BD-FB61-89022AD55E55}"/>
                </a:ext>
              </a:extLst>
            </p:cNvPr>
            <p:cNvSpPr/>
            <p:nvPr/>
          </p:nvSpPr>
          <p:spPr>
            <a:xfrm>
              <a:off x="6984671" y="3162427"/>
              <a:ext cx="648000" cy="561692"/>
            </a:xfrm>
            <a:prstGeom prst="rect">
              <a:avLst/>
            </a:prstGeom>
          </p:spPr>
          <p:txBody>
            <a:bodyPr wrap="square" lIns="68580" tIns="34290" rIns="68580" bIns="34290">
              <a:spAutoFit/>
            </a:bodyPr>
            <a:lstStyle/>
            <a:p>
              <a:pPr algn="ctr"/>
              <a:r>
                <a:rPr lang="en-US" sz="900" b="1" dirty="0">
                  <a:latin typeface="Arial" panose="020B0604020202020204" pitchFamily="34" charset="0"/>
                  <a:cs typeface="Arial" panose="020B0604020202020204" pitchFamily="34" charset="0"/>
                </a:rPr>
                <a:t>#</a:t>
              </a:r>
              <a:r>
                <a:rPr lang="en-GB" sz="900" b="1" i="0" dirty="0">
                  <a:solidFill>
                    <a:srgbClr val="000000"/>
                  </a:solidFill>
                  <a:effectLst/>
                  <a:latin typeface="Arial" panose="020B0604020202020204" pitchFamily="34" charset="0"/>
                </a:rPr>
                <a:t>E7E5EB</a:t>
              </a:r>
              <a:endParaRPr lang="en-US" sz="900" b="1" dirty="0">
                <a:latin typeface="Arial" panose="020B0604020202020204" pitchFamily="34" charset="0"/>
                <a:cs typeface="Arial" panose="020B0604020202020204" pitchFamily="34" charset="0"/>
              </a:endParaRPr>
            </a:p>
            <a:p>
              <a:pPr algn="ctr"/>
              <a:r>
                <a:rPr lang="en-US" sz="700" b="1" dirty="0">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231 229 </a:t>
              </a:r>
              <a:r>
                <a:rPr lang="fi-FI" sz="700" b="1" dirty="0">
                  <a:latin typeface="Arial" panose="020B0604020202020204" pitchFamily="34" charset="0"/>
                  <a:cs typeface="Arial" panose="020B0604020202020204" pitchFamily="34" charset="0"/>
                </a:rPr>
                <a:t>235</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E8FEA12F-2733-3129-0E9B-30BAFADFEE8A}"/>
                </a:ext>
              </a:extLst>
            </p:cNvPr>
            <p:cNvSpPr/>
            <p:nvPr/>
          </p:nvSpPr>
          <p:spPr>
            <a:xfrm>
              <a:off x="6205284" y="3827970"/>
              <a:ext cx="648000" cy="861214"/>
            </a:xfrm>
            <a:prstGeom prst="rect">
              <a:avLst/>
            </a:prstGeom>
            <a:solidFill>
              <a:srgbClr val="CC66A8"/>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38" name="Rectangle 37">
              <a:extLst>
                <a:ext uri="{FF2B5EF4-FFF2-40B4-BE49-F238E27FC236}">
                  <a16:creationId xmlns:a16="http://schemas.microsoft.com/office/drawing/2014/main" id="{02096A39-5C77-1828-F56D-8B74E0682BBB}"/>
                </a:ext>
              </a:extLst>
            </p:cNvPr>
            <p:cNvSpPr/>
            <p:nvPr/>
          </p:nvSpPr>
          <p:spPr>
            <a:xfrm>
              <a:off x="6213706" y="4130615"/>
              <a:ext cx="648000" cy="561692"/>
            </a:xfrm>
            <a:prstGeom prst="rect">
              <a:avLst/>
            </a:prstGeom>
          </p:spPr>
          <p:txBody>
            <a:bodyPr wrap="square" lIns="68580" tIns="34290" rIns="68580" bIns="34290">
              <a:spAutoFit/>
            </a:bodyPr>
            <a:lstStyle/>
            <a:p>
              <a:pPr algn="ctr"/>
              <a:r>
                <a:rPr lang="en-US" sz="900" b="1" dirty="0">
                  <a:latin typeface="Arial" panose="020B0604020202020204" pitchFamily="34" charset="0"/>
                  <a:cs typeface="Arial" panose="020B0604020202020204" pitchFamily="34" charset="0"/>
                </a:rPr>
                <a:t>#</a:t>
              </a:r>
              <a:r>
                <a:rPr lang="en-GB" sz="900" b="1" i="0" dirty="0">
                  <a:solidFill>
                    <a:srgbClr val="000000"/>
                  </a:solidFill>
                  <a:effectLst/>
                  <a:latin typeface="Arial" panose="020B0604020202020204" pitchFamily="34" charset="0"/>
                </a:rPr>
                <a:t>CC66A8</a:t>
              </a:r>
              <a:endParaRPr lang="en-US" sz="900" b="1" dirty="0">
                <a:latin typeface="Arial" panose="020B0604020202020204" pitchFamily="34" charset="0"/>
                <a:cs typeface="Arial" panose="020B0604020202020204" pitchFamily="34" charset="0"/>
              </a:endParaRPr>
            </a:p>
            <a:p>
              <a:pPr algn="ctr"/>
              <a:r>
                <a:rPr lang="en-US" sz="700" b="1" dirty="0">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204 102 168</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380FD544-F9C3-5F2B-684E-10AD9C2DD2B2}"/>
                </a:ext>
              </a:extLst>
            </p:cNvPr>
            <p:cNvSpPr/>
            <p:nvPr/>
          </p:nvSpPr>
          <p:spPr>
            <a:xfrm>
              <a:off x="6976249" y="3827970"/>
              <a:ext cx="648000" cy="861214"/>
            </a:xfrm>
            <a:prstGeom prst="rect">
              <a:avLst/>
            </a:prstGeom>
            <a:solidFill>
              <a:srgbClr val="8E92A9"/>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fi-FI" dirty="0">
                <a:latin typeface="Arial" panose="020B0604020202020204" pitchFamily="34" charset="0"/>
                <a:cs typeface="Arial" panose="020B0604020202020204" pitchFamily="34" charset="0"/>
              </a:endParaRPr>
            </a:p>
          </p:txBody>
        </p:sp>
        <p:sp>
          <p:nvSpPr>
            <p:cNvPr id="44" name="Rectangle 43">
              <a:extLst>
                <a:ext uri="{FF2B5EF4-FFF2-40B4-BE49-F238E27FC236}">
                  <a16:creationId xmlns:a16="http://schemas.microsoft.com/office/drawing/2014/main" id="{C75AE08E-2D7E-1712-DB58-3A2763BA44E4}"/>
                </a:ext>
              </a:extLst>
            </p:cNvPr>
            <p:cNvSpPr/>
            <p:nvPr/>
          </p:nvSpPr>
          <p:spPr>
            <a:xfrm>
              <a:off x="6931610" y="4130615"/>
              <a:ext cx="754121" cy="592470"/>
            </a:xfrm>
            <a:prstGeom prst="rect">
              <a:avLst/>
            </a:prstGeom>
          </p:spPr>
          <p:txBody>
            <a:bodyPr wrap="square" lIns="68580" tIns="34290" rIns="68580" bIns="34290">
              <a:spAutoFit/>
            </a:bodyPr>
            <a:lstStyle/>
            <a:p>
              <a:pPr algn="ctr"/>
              <a:r>
                <a:rPr lang="en-US" sz="1000" b="1" dirty="0">
                  <a:latin typeface="Arial" panose="020B0604020202020204" pitchFamily="34" charset="0"/>
                  <a:cs typeface="Arial" panose="020B0604020202020204" pitchFamily="34" charset="0"/>
                </a:rPr>
                <a:t>#8E92A9</a:t>
              </a:r>
            </a:p>
            <a:p>
              <a:pPr algn="ctr"/>
              <a:r>
                <a:rPr lang="en-US" sz="700" b="1" dirty="0">
                  <a:latin typeface="Arial" panose="020B0604020202020204" pitchFamily="34" charset="0"/>
                  <a:cs typeface="Arial" panose="020B0604020202020204" pitchFamily="34" charset="0"/>
                </a:rPr>
                <a:t>RGB </a:t>
              </a:r>
            </a:p>
            <a:p>
              <a:pPr algn="ctr"/>
              <a:r>
                <a:rPr lang="en-US" sz="700" b="1" dirty="0">
                  <a:latin typeface="Arial" panose="020B0604020202020204" pitchFamily="34" charset="0"/>
                  <a:cs typeface="Arial" panose="020B0604020202020204" pitchFamily="34" charset="0"/>
                </a:rPr>
                <a:t>142 146 169</a:t>
              </a:r>
              <a:endParaRPr lang="fi-FI" sz="700" b="1" dirty="0">
                <a:effectLst/>
                <a:latin typeface="Arial" panose="020B0604020202020204" pitchFamily="34" charset="0"/>
                <a:cs typeface="Arial" panose="020B0604020202020204" pitchFamily="34" charset="0"/>
              </a:endParaRPr>
            </a:p>
            <a:p>
              <a:pPr algn="ctr"/>
              <a:endParaRPr lang="fi-FI" sz="1000" b="1" dirty="0">
                <a:effectLst/>
                <a:latin typeface="Arial" panose="020B0604020202020204" pitchFamily="34" charset="0"/>
                <a:cs typeface="Arial" panose="020B0604020202020204" pitchFamily="34" charset="0"/>
              </a:endParaRPr>
            </a:p>
          </p:txBody>
        </p:sp>
        <p:sp>
          <p:nvSpPr>
            <p:cNvPr id="53" name="Right Triangle 52">
              <a:extLst>
                <a:ext uri="{FF2B5EF4-FFF2-40B4-BE49-F238E27FC236}">
                  <a16:creationId xmlns:a16="http://schemas.microsoft.com/office/drawing/2014/main" id="{12CFB70C-02A3-F061-2680-FF32CFE3CBBA}"/>
                </a:ext>
              </a:extLst>
            </p:cNvPr>
            <p:cNvSpPr/>
            <p:nvPr/>
          </p:nvSpPr>
          <p:spPr>
            <a:xfrm>
              <a:off x="3562494" y="2944916"/>
              <a:ext cx="625021" cy="746577"/>
            </a:xfrm>
            <a:prstGeom prst="rtTriangle">
              <a:avLst/>
            </a:prstGeom>
            <a:gradFill>
              <a:gsLst>
                <a:gs pos="11000">
                  <a:srgbClr val="BD9DD1">
                    <a:alpha val="27843"/>
                  </a:srgbClr>
                </a:gs>
                <a:gs pos="100000">
                  <a:srgbClr val="BD9DD1">
                    <a:alpha val="49000"/>
                  </a:srgb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dirty="0"/>
            </a:p>
          </p:txBody>
        </p:sp>
        <p:sp>
          <p:nvSpPr>
            <p:cNvPr id="54" name="Rectangle 53">
              <a:extLst>
                <a:ext uri="{FF2B5EF4-FFF2-40B4-BE49-F238E27FC236}">
                  <a16:creationId xmlns:a16="http://schemas.microsoft.com/office/drawing/2014/main" id="{42694269-2766-6057-EFC8-9D1C837B786B}"/>
                </a:ext>
              </a:extLst>
            </p:cNvPr>
            <p:cNvSpPr/>
            <p:nvPr/>
          </p:nvSpPr>
          <p:spPr>
            <a:xfrm>
              <a:off x="3547621" y="3162427"/>
              <a:ext cx="636062" cy="561692"/>
            </a:xfrm>
            <a:prstGeom prst="rect">
              <a:avLst/>
            </a:prstGeom>
          </p:spPr>
          <p:txBody>
            <a:bodyPr wrap="square" lIns="68580" tIns="34290" rIns="68580" bIns="34290">
              <a:spAutoFit/>
            </a:bodyPr>
            <a:lstStyle/>
            <a:p>
              <a:pPr algn="ctr"/>
              <a:r>
                <a:rPr lang="en-US" sz="900" b="1" dirty="0">
                  <a:solidFill>
                    <a:schemeClr val="bg1"/>
                  </a:solidFill>
                  <a:latin typeface="Arial" panose="020B0604020202020204" pitchFamily="34" charset="0"/>
                  <a:cs typeface="Arial" panose="020B0604020202020204" pitchFamily="34" charset="0"/>
                </a:rPr>
                <a:t>#6C2699</a:t>
              </a:r>
            </a:p>
            <a:p>
              <a:pPr algn="ctr"/>
              <a:r>
                <a:rPr lang="en-US" sz="700" b="1" dirty="0">
                  <a:solidFill>
                    <a:schemeClr val="bg1"/>
                  </a:solidFill>
                  <a:effectLst/>
                  <a:latin typeface="Arial" panose="020B0604020202020204" pitchFamily="34" charset="0"/>
                  <a:cs typeface="Arial" panose="020B0604020202020204" pitchFamily="34" charset="0"/>
                </a:rPr>
                <a:t>RGB </a:t>
              </a:r>
            </a:p>
            <a:p>
              <a:pPr algn="ctr"/>
              <a:r>
                <a:rPr lang="fi-FI" sz="700" b="1" dirty="0">
                  <a:solidFill>
                    <a:schemeClr val="bg1"/>
                  </a:solidFill>
                  <a:latin typeface="Arial" panose="020B0604020202020204" pitchFamily="34" charset="0"/>
                  <a:cs typeface="Arial" panose="020B0604020202020204" pitchFamily="34" charset="0"/>
                </a:rPr>
                <a:t>108 38 153</a:t>
              </a:r>
              <a:endParaRPr lang="fi-FI" sz="700" b="1" dirty="0">
                <a:solidFill>
                  <a:schemeClr val="bg1"/>
                </a:solidFill>
                <a:effectLst/>
                <a:latin typeface="Arial" panose="020B0604020202020204" pitchFamily="34" charset="0"/>
                <a:cs typeface="Arial" panose="020B0604020202020204" pitchFamily="34" charset="0"/>
              </a:endParaRPr>
            </a:p>
            <a:p>
              <a:pPr algn="ctr"/>
              <a:endParaRPr lang="fi-FI" sz="900" b="1" dirty="0">
                <a:solidFill>
                  <a:schemeClr val="bg1"/>
                </a:solidFill>
                <a:effectLst/>
                <a:latin typeface="Arial" panose="020B0604020202020204" pitchFamily="34" charset="0"/>
                <a:cs typeface="Arial" panose="020B0604020202020204" pitchFamily="34" charset="0"/>
              </a:endParaRPr>
            </a:p>
          </p:txBody>
        </p:sp>
        <p:sp>
          <p:nvSpPr>
            <p:cNvPr id="55" name="Right Triangle 54">
              <a:extLst>
                <a:ext uri="{FF2B5EF4-FFF2-40B4-BE49-F238E27FC236}">
                  <a16:creationId xmlns:a16="http://schemas.microsoft.com/office/drawing/2014/main" id="{8F9D0736-03EC-2A06-743D-B58AAD0CCBB5}"/>
                </a:ext>
              </a:extLst>
            </p:cNvPr>
            <p:cNvSpPr/>
            <p:nvPr/>
          </p:nvSpPr>
          <p:spPr>
            <a:xfrm>
              <a:off x="3545546" y="3912755"/>
              <a:ext cx="626294" cy="746577"/>
            </a:xfrm>
            <a:prstGeom prst="rtTriangle">
              <a:avLst/>
            </a:prstGeom>
            <a:gradFill>
              <a:gsLst>
                <a:gs pos="11000">
                  <a:srgbClr val="FFD38C">
                    <a:alpha val="21176"/>
                  </a:srgbClr>
                </a:gs>
                <a:gs pos="100000">
                  <a:srgbClr val="FFD38C"/>
                </a:gs>
              </a:gsLst>
              <a:lin ang="7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57" name="Rectangle 56">
              <a:extLst>
                <a:ext uri="{FF2B5EF4-FFF2-40B4-BE49-F238E27FC236}">
                  <a16:creationId xmlns:a16="http://schemas.microsoft.com/office/drawing/2014/main" id="{55D1F8CF-A9FB-FD6D-AC92-EB7A0B54C210}"/>
                </a:ext>
              </a:extLst>
            </p:cNvPr>
            <p:cNvSpPr/>
            <p:nvPr/>
          </p:nvSpPr>
          <p:spPr>
            <a:xfrm>
              <a:off x="3535609" y="4126652"/>
              <a:ext cx="636062" cy="561692"/>
            </a:xfrm>
            <a:prstGeom prst="rect">
              <a:avLst/>
            </a:prstGeom>
          </p:spPr>
          <p:txBody>
            <a:bodyPr wrap="square" lIns="68580" tIns="34290" rIns="68580" bIns="34290">
              <a:spAutoFit/>
            </a:bodyPr>
            <a:lstStyle/>
            <a:p>
              <a:pPr algn="ctr"/>
              <a:r>
                <a:rPr lang="is-IS" sz="900" b="1" dirty="0">
                  <a:latin typeface="Arial" panose="020B0604020202020204" pitchFamily="34" charset="0"/>
                  <a:cs typeface="Arial" panose="020B0604020202020204" pitchFamily="34" charset="0"/>
                </a:rPr>
                <a:t>#FF9D00</a:t>
              </a:r>
            </a:p>
            <a:p>
              <a:pPr algn="ctr"/>
              <a:r>
                <a:rPr lang="en-US" sz="700" b="1" dirty="0">
                  <a:effectLst/>
                  <a:latin typeface="Arial" panose="020B0604020202020204" pitchFamily="34" charset="0"/>
                  <a:cs typeface="Arial" panose="020B0604020202020204" pitchFamily="34" charset="0"/>
                </a:rPr>
                <a:t>RGB </a:t>
              </a:r>
            </a:p>
            <a:p>
              <a:pPr algn="ctr"/>
              <a:r>
                <a:rPr lang="en-US" sz="700" b="1" dirty="0">
                  <a:effectLst/>
                  <a:latin typeface="Arial" panose="020B0604020202020204" pitchFamily="34" charset="0"/>
                  <a:cs typeface="Arial" panose="020B0604020202020204" pitchFamily="34" charset="0"/>
                </a:rPr>
                <a:t>255 157 0</a:t>
              </a:r>
              <a:endParaRPr lang="fi-FI" sz="700" b="1" dirty="0">
                <a:effectLst/>
                <a:latin typeface="Arial" panose="020B0604020202020204" pitchFamily="34" charset="0"/>
                <a:cs typeface="Arial" panose="020B0604020202020204" pitchFamily="34" charset="0"/>
              </a:endParaRPr>
            </a:p>
            <a:p>
              <a:pPr algn="ctr"/>
              <a:endParaRPr lang="fi-FI" sz="900" b="1" dirty="0">
                <a:effectLs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3FD59D3-D70E-C2B4-84D3-5F077DA77D90}"/>
                </a:ext>
              </a:extLst>
            </p:cNvPr>
            <p:cNvSpPr txBox="1"/>
            <p:nvPr/>
          </p:nvSpPr>
          <p:spPr>
            <a:xfrm>
              <a:off x="683568" y="4773979"/>
              <a:ext cx="4320480" cy="230832"/>
            </a:xfrm>
            <a:prstGeom prst="rect">
              <a:avLst/>
            </a:prstGeom>
            <a:noFill/>
          </p:spPr>
          <p:txBody>
            <a:bodyPr wrap="square">
              <a:spAutoFit/>
            </a:bodyPr>
            <a:lstStyle/>
            <a:p>
              <a:r>
                <a:rPr lang="fi-FI" sz="900" dirty="0"/>
                <a:t>Yksityiskohtaisemmat värimäärittelyt löytyvät </a:t>
              </a:r>
              <a:r>
                <a:rPr lang="fi-FI" sz="900" dirty="0">
                  <a:hlinkClick r:id="" action="ppaction://noaction"/>
                </a:rPr>
                <a:t>tehokäyttäjien ohjeista</a:t>
              </a:r>
              <a:r>
                <a:rPr lang="fi-FI" sz="900" dirty="0"/>
                <a:t>.</a:t>
              </a:r>
            </a:p>
          </p:txBody>
        </p:sp>
      </p:grpSp>
    </p:spTree>
    <p:extLst>
      <p:ext uri="{BB962C8B-B14F-4D97-AF65-F5344CB8AC3E}">
        <p14:creationId xmlns:p14="http://schemas.microsoft.com/office/powerpoint/2010/main" val="39192915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844B75E5-31B2-BC48-98C4-8100216D15FE}"/>
              </a:ext>
            </a:extLst>
          </p:cNvPr>
          <p:cNvGraphicFramePr>
            <a:graphicFrameLocks/>
          </p:cNvGraphicFramePr>
          <p:nvPr>
            <p:extLst>
              <p:ext uri="{D42A27DB-BD31-4B8C-83A1-F6EECF244321}">
                <p14:modId xmlns:p14="http://schemas.microsoft.com/office/powerpoint/2010/main" val="4106564752"/>
              </p:ext>
            </p:extLst>
          </p:nvPr>
        </p:nvGraphicFramePr>
        <p:xfrm>
          <a:off x="539552" y="1115214"/>
          <a:ext cx="7848872" cy="3903494"/>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a:xfrm>
            <a:off x="432785" y="235340"/>
            <a:ext cx="7739615" cy="752234"/>
          </a:xfrm>
        </p:spPr>
        <p:txBody>
          <a:bodyPr/>
          <a:lstStyle/>
          <a:p>
            <a:r>
              <a:rPr lang="fi-FI"/>
              <a:t>Aluekuvio</a:t>
            </a:r>
            <a:endParaRPr lang="fi-FI" dirty="0"/>
          </a:p>
        </p:txBody>
      </p:sp>
      <p:sp>
        <p:nvSpPr>
          <p:cNvPr id="6" name="TextBox 5">
            <a:extLst>
              <a:ext uri="{FF2B5EF4-FFF2-40B4-BE49-F238E27FC236}">
                <a16:creationId xmlns:a16="http://schemas.microsoft.com/office/drawing/2014/main" id="{76F088CD-620E-E6C8-251B-7C15DFB5FB84}"/>
              </a:ext>
            </a:extLst>
          </p:cNvPr>
          <p:cNvSpPr txBox="1"/>
          <p:nvPr/>
        </p:nvSpPr>
        <p:spPr>
          <a:xfrm>
            <a:off x="7048024" y="339502"/>
            <a:ext cx="1663191" cy="915635"/>
          </a:xfrm>
          <a:prstGeom prst="rect">
            <a:avLst/>
          </a:prstGeom>
          <a:solidFill>
            <a:srgbClr val="D9D9D9"/>
          </a:solidFill>
        </p:spPr>
        <p:txBody>
          <a:bodyPr wrap="square" lIns="68580" tIns="34290" rIns="68580" bIns="34290" rtlCol="0">
            <a:spAutoFit/>
          </a:bodyPr>
          <a:lstStyle/>
          <a:p>
            <a:r>
              <a:rPr lang="fi-FI" sz="1100" dirty="0" err="1">
                <a:latin typeface="Arial" panose="020B0604020202020204" pitchFamily="34" charset="0"/>
                <a:cs typeface="Arial" panose="020B0604020202020204" pitchFamily="34" charset="0"/>
              </a:rPr>
              <a:t>Huom</a:t>
            </a:r>
            <a:r>
              <a:rPr lang="fi-FI" sz="1100" dirty="0">
                <a:latin typeface="Arial" panose="020B0604020202020204" pitchFamily="34" charset="0"/>
                <a:cs typeface="Arial" panose="020B0604020202020204" pitchFamily="34" charset="0"/>
              </a:rPr>
              <a:t>! Pohjiin on sisäänrakennettu 10 sarjaväriä, mutta 6-7 on edelleen suositeltu maksimi sarjoille.</a:t>
            </a:r>
          </a:p>
        </p:txBody>
      </p:sp>
    </p:spTree>
    <p:extLst>
      <p:ext uri="{BB962C8B-B14F-4D97-AF65-F5344CB8AC3E}">
        <p14:creationId xmlns:p14="http://schemas.microsoft.com/office/powerpoint/2010/main" val="40138914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a:t>Likert-kuvio</a:t>
            </a:r>
            <a:endParaRPr lang="fi-FI" dirty="0"/>
          </a:p>
        </p:txBody>
      </p:sp>
    </p:spTree>
    <p:extLst>
      <p:ext uri="{BB962C8B-B14F-4D97-AF65-F5344CB8AC3E}">
        <p14:creationId xmlns:p14="http://schemas.microsoft.com/office/powerpoint/2010/main" val="2606896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p:cNvSpPr>
            <a:spLocks noGrp="1"/>
          </p:cNvSpPr>
          <p:nvPr>
            <p:ph type="title"/>
          </p:nvPr>
        </p:nvSpPr>
        <p:spPr>
          <a:xfrm>
            <a:off x="432785" y="235340"/>
            <a:ext cx="6355365" cy="974270"/>
          </a:xfrm>
        </p:spPr>
        <p:txBody>
          <a:bodyPr/>
          <a:lstStyle/>
          <a:p>
            <a:r>
              <a:rPr lang="fi-FI" dirty="0" err="1"/>
              <a:t>Likert-kuvion</a:t>
            </a:r>
            <a:r>
              <a:rPr lang="fi-FI" dirty="0"/>
              <a:t> ohjeet</a:t>
            </a:r>
          </a:p>
        </p:txBody>
      </p:sp>
      <p:sp>
        <p:nvSpPr>
          <p:cNvPr id="14" name="Content Placeholder 13"/>
          <p:cNvSpPr>
            <a:spLocks noGrp="1"/>
          </p:cNvSpPr>
          <p:nvPr>
            <p:ph idx="1"/>
          </p:nvPr>
        </p:nvSpPr>
        <p:spPr>
          <a:xfrm>
            <a:off x="432785" y="1410997"/>
            <a:ext cx="6659495" cy="3393001"/>
          </a:xfrm>
        </p:spPr>
        <p:txBody>
          <a:bodyPr>
            <a:normAutofit fontScale="92500" lnSpcReduction="20000"/>
          </a:bodyPr>
          <a:lstStyle/>
          <a:p>
            <a:r>
              <a:rPr lang="fi-FI" sz="1800" dirty="0" err="1"/>
              <a:t>Likert-skaalaa</a:t>
            </a:r>
            <a:r>
              <a:rPr lang="fi-FI" sz="1800" dirty="0"/>
              <a:t> käyttäviä kuvioita esiintyy useimmiten mielipidekyselyiden yhteyksissä, ja ne esittävät 100 % pinotun vaakapylvään tapaan eri muuttujien (vastausten) osuuksia.</a:t>
            </a:r>
          </a:p>
          <a:p>
            <a:r>
              <a:rPr lang="fi-FI" sz="1800" dirty="0"/>
              <a:t>Neutraalit ”ei samaa eikä eri mieltä” vastaukset tulisi sijoittaa skaalan keskelle, ja merkitä neutraalilla värillä kuten seuraavan sivun esimerkissä. </a:t>
            </a:r>
          </a:p>
          <a:p>
            <a:r>
              <a:rPr lang="fi-FI" sz="1800" dirty="0"/>
              <a:t>Harvinaisemmat ”ei osaa sanoa” tyyliset vastaukset tulee sijoittaa oikeaan päätyyn, ja värin tulee erottua selkeästi negatiivisten ja positiivisten vastausten värityksestä esim. harmaa. Tämä voi myös olla erillinen kuvio vieressä (</a:t>
            </a:r>
            <a:r>
              <a:rPr lang="fi-FI" sz="1800" dirty="0">
                <a:hlinkClick r:id="" action="ppaction://noaction"/>
              </a:rPr>
              <a:t>ks. ohje</a:t>
            </a:r>
            <a:r>
              <a:rPr lang="fi-FI" sz="1800" dirty="0"/>
              <a:t>).</a:t>
            </a:r>
          </a:p>
          <a:p>
            <a:r>
              <a:rPr lang="fi-FI" sz="1800" dirty="0"/>
              <a:t>Koska pitkien tekstien sijoittelu Excelissä on varsin hankalaa, on suositeltavaa käyttää mahdollisimman lyhyitä tekstikuvauksia.</a:t>
            </a:r>
          </a:p>
        </p:txBody>
      </p:sp>
    </p:spTree>
    <p:extLst>
      <p:ext uri="{BB962C8B-B14F-4D97-AF65-F5344CB8AC3E}">
        <p14:creationId xmlns:p14="http://schemas.microsoft.com/office/powerpoint/2010/main" val="3082552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a:xfrm>
            <a:off x="432785" y="235340"/>
            <a:ext cx="7739615" cy="752234"/>
          </a:xfrm>
        </p:spPr>
        <p:txBody>
          <a:bodyPr/>
          <a:lstStyle/>
          <a:p>
            <a:r>
              <a:rPr lang="fi-FI"/>
              <a:t>Likert-kuvio</a:t>
            </a:r>
            <a:endParaRPr lang="fi-FI" dirty="0"/>
          </a:p>
        </p:txBody>
      </p:sp>
      <p:sp>
        <p:nvSpPr>
          <p:cNvPr id="7" name="TextBox 6">
            <a:extLst>
              <a:ext uri="{FF2B5EF4-FFF2-40B4-BE49-F238E27FC236}">
                <a16:creationId xmlns:a16="http://schemas.microsoft.com/office/drawing/2014/main" id="{37C4A08C-DB2E-3344-874B-11B2FAE72150}"/>
              </a:ext>
            </a:extLst>
          </p:cNvPr>
          <p:cNvSpPr txBox="1"/>
          <p:nvPr/>
        </p:nvSpPr>
        <p:spPr>
          <a:xfrm>
            <a:off x="251520" y="4232433"/>
            <a:ext cx="1440160" cy="715581"/>
          </a:xfrm>
          <a:prstGeom prst="rect">
            <a:avLst/>
          </a:prstGeom>
          <a:solidFill>
            <a:srgbClr val="9B9183">
              <a:alpha val="30000"/>
            </a:srgbClr>
          </a:solidFill>
        </p:spPr>
        <p:txBody>
          <a:bodyPr wrap="square" lIns="68580" tIns="34290" rIns="68580" bIns="34290" rtlCol="0">
            <a:spAutoFit/>
          </a:bodyPr>
          <a:lstStyle/>
          <a:p>
            <a:r>
              <a:rPr lang="fi-FI" sz="1050" dirty="0"/>
              <a:t>Teksti tasataan oikealle. Lauseet usealle riville, jos rivit vaikuttavat ylipitkiltä</a:t>
            </a:r>
          </a:p>
        </p:txBody>
      </p:sp>
      <p:cxnSp>
        <p:nvCxnSpPr>
          <p:cNvPr id="8" name="Straight Arrow Connector 7">
            <a:extLst>
              <a:ext uri="{FF2B5EF4-FFF2-40B4-BE49-F238E27FC236}">
                <a16:creationId xmlns:a16="http://schemas.microsoft.com/office/drawing/2014/main" id="{8BA30183-9C0E-D841-8FF9-00ED2CA822BC}"/>
              </a:ext>
            </a:extLst>
          </p:cNvPr>
          <p:cNvCxnSpPr>
            <a:cxnSpLocks/>
            <a:stCxn id="7" idx="3"/>
          </p:cNvCxnSpPr>
          <p:nvPr/>
        </p:nvCxnSpPr>
        <p:spPr>
          <a:xfrm flipV="1">
            <a:off x="1691680" y="4155927"/>
            <a:ext cx="144016" cy="434297"/>
          </a:xfrm>
          <a:prstGeom prst="straightConnector1">
            <a:avLst/>
          </a:prstGeom>
          <a:ln w="12700" cmpd="sng">
            <a:tailEnd type="triangle"/>
          </a:ln>
        </p:spPr>
        <p:style>
          <a:lnRef idx="1">
            <a:schemeClr val="accent4"/>
          </a:lnRef>
          <a:fillRef idx="0">
            <a:schemeClr val="accent4"/>
          </a:fillRef>
          <a:effectRef idx="0">
            <a:schemeClr val="accent4"/>
          </a:effectRef>
          <a:fontRef idx="minor">
            <a:schemeClr val="tx1"/>
          </a:fontRef>
        </p:style>
      </p:cxnSp>
      <p:sp>
        <p:nvSpPr>
          <p:cNvPr id="9" name="TextBox 8">
            <a:extLst>
              <a:ext uri="{FF2B5EF4-FFF2-40B4-BE49-F238E27FC236}">
                <a16:creationId xmlns:a16="http://schemas.microsoft.com/office/drawing/2014/main" id="{37C4A08C-DB2E-3344-874B-11B2FAE72150}"/>
              </a:ext>
            </a:extLst>
          </p:cNvPr>
          <p:cNvSpPr txBox="1"/>
          <p:nvPr/>
        </p:nvSpPr>
        <p:spPr>
          <a:xfrm>
            <a:off x="4294891" y="4555599"/>
            <a:ext cx="2592288" cy="392415"/>
          </a:xfrm>
          <a:prstGeom prst="rect">
            <a:avLst/>
          </a:prstGeom>
          <a:solidFill>
            <a:srgbClr val="9B9183">
              <a:alpha val="30000"/>
            </a:srgbClr>
          </a:solidFill>
        </p:spPr>
        <p:txBody>
          <a:bodyPr wrap="square" lIns="68580" tIns="34290" rIns="68580" bIns="34290" rtlCol="0">
            <a:spAutoFit/>
          </a:bodyPr>
          <a:lstStyle/>
          <a:p>
            <a:r>
              <a:rPr lang="fi-FI" sz="1050" dirty="0"/>
              <a:t>Selitteet kuvion alle, niin etteivät ne ulotu </a:t>
            </a:r>
            <a:br>
              <a:rPr lang="fi-FI" sz="1050" dirty="0"/>
            </a:br>
            <a:r>
              <a:rPr lang="fi-FI" sz="1050" dirty="0"/>
              <a:t>y-akselin lausekkeiden puolelle</a:t>
            </a:r>
          </a:p>
        </p:txBody>
      </p:sp>
      <p:graphicFrame>
        <p:nvGraphicFramePr>
          <p:cNvPr id="11" name="Chart 10">
            <a:extLst>
              <a:ext uri="{FF2B5EF4-FFF2-40B4-BE49-F238E27FC236}">
                <a16:creationId xmlns:a16="http://schemas.microsoft.com/office/drawing/2014/main" id="{72646632-AF77-0245-A0F2-C14F7C6981B2}"/>
              </a:ext>
            </a:extLst>
          </p:cNvPr>
          <p:cNvGraphicFramePr>
            <a:graphicFrameLocks/>
          </p:cNvGraphicFramePr>
          <p:nvPr>
            <p:extLst>
              <p:ext uri="{D42A27DB-BD31-4B8C-83A1-F6EECF244321}">
                <p14:modId xmlns:p14="http://schemas.microsoft.com/office/powerpoint/2010/main" val="3642635593"/>
              </p:ext>
            </p:extLst>
          </p:nvPr>
        </p:nvGraphicFramePr>
        <p:xfrm>
          <a:off x="467544" y="987574"/>
          <a:ext cx="8208912" cy="351140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5782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fi-FI"/>
              <a:t>Kommentit ja nostot kuvioihin</a:t>
            </a:r>
            <a:endParaRPr lang="fi-FI" dirty="0"/>
          </a:p>
        </p:txBody>
      </p:sp>
    </p:spTree>
    <p:extLst>
      <p:ext uri="{BB962C8B-B14F-4D97-AF65-F5344CB8AC3E}">
        <p14:creationId xmlns:p14="http://schemas.microsoft.com/office/powerpoint/2010/main" val="11377593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420029165"/>
              </p:ext>
            </p:extLst>
          </p:nvPr>
        </p:nvGraphicFramePr>
        <p:xfrm>
          <a:off x="611560" y="1779662"/>
          <a:ext cx="4392488" cy="2671490"/>
        </p:xfrm>
        <a:graphic>
          <a:graphicData uri="http://schemas.openxmlformats.org/drawingml/2006/chart">
            <c:chart xmlns:c="http://schemas.openxmlformats.org/drawingml/2006/chart" xmlns:r="http://schemas.openxmlformats.org/officeDocument/2006/relationships" r:id="rId2"/>
          </a:graphicData>
        </a:graphic>
      </p:graphicFrame>
      <p:sp>
        <p:nvSpPr>
          <p:cNvPr id="5" name="Content Placeholder 4"/>
          <p:cNvSpPr>
            <a:spLocks noGrp="1"/>
          </p:cNvSpPr>
          <p:nvPr>
            <p:ph idx="1"/>
          </p:nvPr>
        </p:nvSpPr>
        <p:spPr>
          <a:xfrm>
            <a:off x="432785" y="1347614"/>
            <a:ext cx="7739615" cy="872721"/>
          </a:xfrm>
        </p:spPr>
        <p:txBody>
          <a:bodyPr>
            <a:normAutofit/>
          </a:bodyPr>
          <a:lstStyle/>
          <a:p>
            <a:r>
              <a:rPr lang="fi-FI" sz="1800" dirty="0"/>
              <a:t>Kuvioiden erityistä huomiota vaativat piirteet kannattaa osoittaa ja selittää kuvioon suoraan liitetyllä kommentilla.</a:t>
            </a:r>
          </a:p>
        </p:txBody>
      </p:sp>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p:txBody>
          <a:bodyPr/>
          <a:lstStyle/>
          <a:p>
            <a:r>
              <a:rPr lang="fi-FI" dirty="0"/>
              <a:t>Kommentit / nostot kuvioihin</a:t>
            </a:r>
          </a:p>
        </p:txBody>
      </p:sp>
      <p:cxnSp>
        <p:nvCxnSpPr>
          <p:cNvPr id="9" name="Elbow Connector 8">
            <a:extLst>
              <a:ext uri="{FF2B5EF4-FFF2-40B4-BE49-F238E27FC236}">
                <a16:creationId xmlns:a16="http://schemas.microsoft.com/office/drawing/2014/main" id="{0201A815-7F7C-C44D-AFB8-A08AFCDB5C4C}"/>
              </a:ext>
            </a:extLst>
          </p:cNvPr>
          <p:cNvCxnSpPr>
            <a:cxnSpLocks/>
          </p:cNvCxnSpPr>
          <p:nvPr/>
        </p:nvCxnSpPr>
        <p:spPr>
          <a:xfrm flipH="1">
            <a:off x="4788024" y="3136594"/>
            <a:ext cx="532807" cy="4686"/>
          </a:xfrm>
          <a:prstGeom prst="straightConnector1">
            <a:avLst/>
          </a:prstGeom>
          <a:ln w="19050" cmpd="sng">
            <a:solidFill>
              <a:schemeClr val="tx2"/>
            </a:solidFill>
            <a:prstDash val="sysDot"/>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CB66D0C-3632-9E42-BE02-B80F5327C73F}"/>
              </a:ext>
            </a:extLst>
          </p:cNvPr>
          <p:cNvSpPr/>
          <p:nvPr/>
        </p:nvSpPr>
        <p:spPr>
          <a:xfrm>
            <a:off x="5346357" y="3004458"/>
            <a:ext cx="2285149" cy="892552"/>
          </a:xfrm>
          <a:prstGeom prst="rect">
            <a:avLst/>
          </a:prstGeom>
        </p:spPr>
        <p:txBody>
          <a:bodyPr wrap="square" lIns="68580" tIns="34290" rIns="68580" bIns="34290">
            <a:spAutoFit/>
          </a:bodyPr>
          <a:lstStyle/>
          <a:p>
            <a:pPr indent="-135000"/>
            <a:r>
              <a:rPr lang="fi-FI" sz="1050" b="1" dirty="0">
                <a:solidFill>
                  <a:schemeClr val="tx2"/>
                </a:solidFill>
                <a:latin typeface="+mj-lt"/>
                <a:cs typeface="Arial Narrow"/>
              </a:rPr>
              <a:t>Toukokuun</a:t>
            </a:r>
            <a:br>
              <a:rPr lang="fi-FI" sz="1050" b="1" dirty="0">
                <a:solidFill>
                  <a:schemeClr val="tx2"/>
                </a:solidFill>
                <a:latin typeface="+mj-lt"/>
                <a:cs typeface="Arial Narrow"/>
              </a:rPr>
            </a:br>
            <a:r>
              <a:rPr lang="fi-FI" sz="1050" b="1" dirty="0">
                <a:solidFill>
                  <a:schemeClr val="tx2"/>
                </a:solidFill>
                <a:latin typeface="+mj-lt"/>
                <a:cs typeface="Arial Narrow"/>
              </a:rPr>
              <a:t>ennuste perustuu </a:t>
            </a:r>
            <a:br>
              <a:rPr lang="fi-FI" sz="1050" b="1" dirty="0">
                <a:solidFill>
                  <a:schemeClr val="tx2"/>
                </a:solidFill>
                <a:latin typeface="+mj-lt"/>
                <a:cs typeface="Arial Narrow"/>
              </a:rPr>
            </a:br>
            <a:r>
              <a:rPr lang="fi-FI" sz="1050" b="1" dirty="0">
                <a:solidFill>
                  <a:schemeClr val="tx2"/>
                </a:solidFill>
                <a:latin typeface="+mj-lt"/>
                <a:cs typeface="Arial Narrow"/>
              </a:rPr>
              <a:t>asiantuntijoiden arvioon </a:t>
            </a:r>
          </a:p>
          <a:p>
            <a:r>
              <a:rPr lang="fi-FI" sz="1100" dirty="0">
                <a:solidFill>
                  <a:schemeClr val="tx2"/>
                </a:solidFill>
                <a:latin typeface="Arial" panose="020B0604020202020204" pitchFamily="34" charset="0"/>
                <a:cs typeface="Arial" panose="020B0604020202020204" pitchFamily="34" charset="0"/>
              </a:rPr>
              <a:t>Ennuste perustuu huhtikuun</a:t>
            </a:r>
            <a:br>
              <a:rPr lang="fi-FI" sz="1100" dirty="0">
                <a:solidFill>
                  <a:schemeClr val="tx2"/>
                </a:solidFill>
                <a:latin typeface="Arial" panose="020B0604020202020204" pitchFamily="34" charset="0"/>
                <a:cs typeface="Arial" panose="020B0604020202020204" pitchFamily="34" charset="0"/>
              </a:rPr>
            </a:br>
            <a:r>
              <a:rPr lang="fi-FI" sz="1100" dirty="0">
                <a:solidFill>
                  <a:schemeClr val="tx2"/>
                </a:solidFill>
                <a:latin typeface="Arial" panose="020B0604020202020204" pitchFamily="34" charset="0"/>
                <a:cs typeface="Arial" panose="020B0604020202020204" pitchFamily="34" charset="0"/>
              </a:rPr>
              <a:t>mittauksiin, suhteutettuna</a:t>
            </a:r>
            <a:r>
              <a:rPr lang="mr-IN" sz="1100" dirty="0">
                <a:solidFill>
                  <a:schemeClr val="tx2"/>
                </a:solidFill>
                <a:latin typeface="Arial" panose="020B0604020202020204" pitchFamily="34" charset="0"/>
                <a:cs typeface="Arial Narrow"/>
              </a:rPr>
              <a:t>…</a:t>
            </a:r>
            <a:endParaRPr lang="fi-FI" sz="1100" dirty="0">
              <a:solidFill>
                <a:schemeClr val="tx2"/>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DF5C75A-61F4-4F48-8135-FE2091A9612A}"/>
              </a:ext>
            </a:extLst>
          </p:cNvPr>
          <p:cNvSpPr txBox="1"/>
          <p:nvPr/>
        </p:nvSpPr>
        <p:spPr>
          <a:xfrm>
            <a:off x="7172989" y="2787774"/>
            <a:ext cx="1215435" cy="623248"/>
          </a:xfrm>
          <a:prstGeom prst="rect">
            <a:avLst/>
          </a:prstGeom>
          <a:solidFill>
            <a:srgbClr val="9B9183">
              <a:alpha val="30000"/>
            </a:srgbClr>
          </a:solidFill>
        </p:spPr>
        <p:txBody>
          <a:bodyPr wrap="square" lIns="68580" tIns="34290" rIns="68580" bIns="34290" rtlCol="0">
            <a:spAutoFit/>
          </a:bodyPr>
          <a:lstStyle/>
          <a:p>
            <a:r>
              <a:rPr lang="fi-FI" sz="1200" dirty="0"/>
              <a:t>11 pt </a:t>
            </a:r>
            <a:r>
              <a:rPr lang="fi-FI" sz="1200" dirty="0" err="1"/>
              <a:t>Arial</a:t>
            </a:r>
            <a:r>
              <a:rPr lang="fi-FI" sz="1200" dirty="0"/>
              <a:t> </a:t>
            </a:r>
            <a:r>
              <a:rPr lang="fi-FI" sz="1200" dirty="0" err="1"/>
              <a:t>Bold</a:t>
            </a:r>
            <a:r>
              <a:rPr lang="fi-FI" sz="1200" dirty="0"/>
              <a:t> #365ABD / RGB 54 90 189</a:t>
            </a:r>
          </a:p>
        </p:txBody>
      </p:sp>
      <p:cxnSp>
        <p:nvCxnSpPr>
          <p:cNvPr id="13" name="Straight Arrow Connector 12">
            <a:extLst>
              <a:ext uri="{FF2B5EF4-FFF2-40B4-BE49-F238E27FC236}">
                <a16:creationId xmlns:a16="http://schemas.microsoft.com/office/drawing/2014/main" id="{DDE60B35-CD53-5049-A931-9023CD28F183}"/>
              </a:ext>
            </a:extLst>
          </p:cNvPr>
          <p:cNvCxnSpPr>
            <a:cxnSpLocks/>
          </p:cNvCxnSpPr>
          <p:nvPr/>
        </p:nvCxnSpPr>
        <p:spPr>
          <a:xfrm flipH="1">
            <a:off x="6596925" y="3072539"/>
            <a:ext cx="576064" cy="140749"/>
          </a:xfrm>
          <a:prstGeom prst="straightConnector1">
            <a:avLst/>
          </a:prstGeom>
          <a:ln w="28575" cmpd="sng">
            <a:tailEnd type="triangle"/>
          </a:ln>
        </p:spPr>
        <p:style>
          <a:lnRef idx="1">
            <a:schemeClr val="accent4"/>
          </a:lnRef>
          <a:fillRef idx="0">
            <a:schemeClr val="accent4"/>
          </a:fillRef>
          <a:effectRef idx="0">
            <a:schemeClr val="accent4"/>
          </a:effectRef>
          <a:fontRef idx="minor">
            <a:schemeClr val="tx1"/>
          </a:fontRef>
        </p:style>
      </p:cxnSp>
      <p:sp>
        <p:nvSpPr>
          <p:cNvPr id="16" name="TextBox 15">
            <a:extLst>
              <a:ext uri="{FF2B5EF4-FFF2-40B4-BE49-F238E27FC236}">
                <a16:creationId xmlns:a16="http://schemas.microsoft.com/office/drawing/2014/main" id="{9D68637E-8A7B-0A47-8B25-ACCF43EC63F0}"/>
              </a:ext>
            </a:extLst>
          </p:cNvPr>
          <p:cNvSpPr txBox="1"/>
          <p:nvPr/>
        </p:nvSpPr>
        <p:spPr>
          <a:xfrm>
            <a:off x="7167516" y="3508514"/>
            <a:ext cx="788860" cy="623248"/>
          </a:xfrm>
          <a:prstGeom prst="rect">
            <a:avLst/>
          </a:prstGeom>
          <a:solidFill>
            <a:srgbClr val="9B9183">
              <a:alpha val="30000"/>
            </a:srgbClr>
          </a:solidFill>
        </p:spPr>
        <p:txBody>
          <a:bodyPr wrap="square" lIns="68580" tIns="34290" rIns="68580" bIns="34290" rtlCol="0">
            <a:spAutoFit/>
          </a:bodyPr>
          <a:lstStyle/>
          <a:p>
            <a:r>
              <a:rPr lang="fi-FI" sz="1200" dirty="0"/>
              <a:t>11 pt </a:t>
            </a:r>
            <a:r>
              <a:rPr lang="fi-FI" sz="1200" dirty="0" err="1"/>
              <a:t>Arial</a:t>
            </a:r>
            <a:endParaRPr lang="fi-FI" sz="1200" dirty="0"/>
          </a:p>
          <a:p>
            <a:r>
              <a:rPr lang="fi-FI" sz="1200" dirty="0"/>
              <a:t>#365ABD</a:t>
            </a:r>
          </a:p>
        </p:txBody>
      </p:sp>
      <p:cxnSp>
        <p:nvCxnSpPr>
          <p:cNvPr id="17" name="Straight Arrow Connector 16">
            <a:extLst>
              <a:ext uri="{FF2B5EF4-FFF2-40B4-BE49-F238E27FC236}">
                <a16:creationId xmlns:a16="http://schemas.microsoft.com/office/drawing/2014/main" id="{66A55637-8E15-ED4A-8E2A-52CA1FFE0CD7}"/>
              </a:ext>
            </a:extLst>
          </p:cNvPr>
          <p:cNvCxnSpPr>
            <a:cxnSpLocks/>
            <a:stCxn id="16" idx="1"/>
          </p:cNvCxnSpPr>
          <p:nvPr/>
        </p:nvCxnSpPr>
        <p:spPr>
          <a:xfrm flipH="1" flipV="1">
            <a:off x="6807476" y="3724540"/>
            <a:ext cx="360040" cy="95598"/>
          </a:xfrm>
          <a:prstGeom prst="straightConnector1">
            <a:avLst/>
          </a:prstGeom>
          <a:ln w="28575" cmpd="sng">
            <a:tailEnd type="triangle"/>
          </a:ln>
        </p:spPr>
        <p:style>
          <a:lnRef idx="1">
            <a:schemeClr val="accent4"/>
          </a:lnRef>
          <a:fillRef idx="0">
            <a:schemeClr val="accent4"/>
          </a:fillRef>
          <a:effectRef idx="0">
            <a:schemeClr val="accent4"/>
          </a:effectRef>
          <a:fontRef idx="minor">
            <a:schemeClr val="tx1"/>
          </a:fontRef>
        </p:style>
      </p:cxnSp>
      <p:sp>
        <p:nvSpPr>
          <p:cNvPr id="20" name="TextBox 19">
            <a:extLst>
              <a:ext uri="{FF2B5EF4-FFF2-40B4-BE49-F238E27FC236}">
                <a16:creationId xmlns:a16="http://schemas.microsoft.com/office/drawing/2014/main" id="{434118A4-8D55-2742-8CB4-C1C2631B3454}"/>
              </a:ext>
            </a:extLst>
          </p:cNvPr>
          <p:cNvSpPr txBox="1"/>
          <p:nvPr/>
        </p:nvSpPr>
        <p:spPr>
          <a:xfrm>
            <a:off x="5076055" y="4372611"/>
            <a:ext cx="2555445" cy="438582"/>
          </a:xfrm>
          <a:prstGeom prst="rect">
            <a:avLst/>
          </a:prstGeom>
          <a:solidFill>
            <a:srgbClr val="9B9183">
              <a:alpha val="30000"/>
            </a:srgbClr>
          </a:solidFill>
        </p:spPr>
        <p:txBody>
          <a:bodyPr wrap="square" lIns="68580" tIns="34290" rIns="68580" bIns="34290" rtlCol="0">
            <a:spAutoFit/>
          </a:bodyPr>
          <a:lstStyle/>
          <a:p>
            <a:r>
              <a:rPr lang="fi-FI" sz="1200" dirty="0"/>
              <a:t>1,5 pt pisteviiva, kulmaviiva, suurikokoinen nuolenkärki</a:t>
            </a:r>
            <a:endParaRPr lang="fi-FI" sz="1200" b="1" dirty="0"/>
          </a:p>
        </p:txBody>
      </p:sp>
      <p:cxnSp>
        <p:nvCxnSpPr>
          <p:cNvPr id="21" name="Straight Arrow Connector 20">
            <a:extLst>
              <a:ext uri="{FF2B5EF4-FFF2-40B4-BE49-F238E27FC236}">
                <a16:creationId xmlns:a16="http://schemas.microsoft.com/office/drawing/2014/main" id="{6C2279D5-5FBD-DA41-A4E7-2683BD33A9D6}"/>
              </a:ext>
            </a:extLst>
          </p:cNvPr>
          <p:cNvCxnSpPr>
            <a:cxnSpLocks/>
          </p:cNvCxnSpPr>
          <p:nvPr/>
        </p:nvCxnSpPr>
        <p:spPr>
          <a:xfrm flipV="1">
            <a:off x="5148064" y="3291830"/>
            <a:ext cx="0" cy="1073588"/>
          </a:xfrm>
          <a:prstGeom prst="straightConnector1">
            <a:avLst/>
          </a:prstGeom>
          <a:ln w="28575" cmpd="sng">
            <a:headEnd type="none"/>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3412215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hart 14">
            <a:extLst>
              <a:ext uri="{FF2B5EF4-FFF2-40B4-BE49-F238E27FC236}">
                <a16:creationId xmlns:a16="http://schemas.microsoft.com/office/drawing/2014/main" id="{037149BF-9385-0C47-8E98-38398FD00BF2}"/>
              </a:ext>
            </a:extLst>
          </p:cNvPr>
          <p:cNvGraphicFramePr>
            <a:graphicFrameLocks/>
          </p:cNvGraphicFramePr>
          <p:nvPr>
            <p:extLst>
              <p:ext uri="{D42A27DB-BD31-4B8C-83A1-F6EECF244321}">
                <p14:modId xmlns:p14="http://schemas.microsoft.com/office/powerpoint/2010/main" val="4082280041"/>
              </p:ext>
            </p:extLst>
          </p:nvPr>
        </p:nvGraphicFramePr>
        <p:xfrm>
          <a:off x="539552" y="1174082"/>
          <a:ext cx="4320480" cy="3773932"/>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7E895D6A-A31B-654D-B193-2B7024DCDDE3}"/>
              </a:ext>
            </a:extLst>
          </p:cNvPr>
          <p:cNvSpPr>
            <a:spLocks noGrp="1"/>
          </p:cNvSpPr>
          <p:nvPr>
            <p:ph type="title"/>
          </p:nvPr>
        </p:nvSpPr>
        <p:spPr>
          <a:xfrm>
            <a:off x="432785" y="-92546"/>
            <a:ext cx="7739615" cy="974270"/>
          </a:xfrm>
        </p:spPr>
        <p:txBody>
          <a:bodyPr/>
          <a:lstStyle/>
          <a:p>
            <a:r>
              <a:rPr lang="fi-FI" dirty="0"/>
              <a:t>Kommentit / nostot kuvioihin</a:t>
            </a:r>
          </a:p>
        </p:txBody>
      </p:sp>
      <p:grpSp>
        <p:nvGrpSpPr>
          <p:cNvPr id="34" name="Group 33"/>
          <p:cNvGrpSpPr/>
          <p:nvPr/>
        </p:nvGrpSpPr>
        <p:grpSpPr>
          <a:xfrm>
            <a:off x="2267744" y="1390106"/>
            <a:ext cx="1872208" cy="577081"/>
            <a:chOff x="1403648" y="1387907"/>
            <a:chExt cx="1872208" cy="577081"/>
          </a:xfrm>
        </p:grpSpPr>
        <p:cxnSp>
          <p:nvCxnSpPr>
            <p:cNvPr id="9" name="Elbow Connector 8">
              <a:extLst>
                <a:ext uri="{FF2B5EF4-FFF2-40B4-BE49-F238E27FC236}">
                  <a16:creationId xmlns:a16="http://schemas.microsoft.com/office/drawing/2014/main" id="{0201A815-7F7C-C44D-AFB8-A08AFCDB5C4C}"/>
                </a:ext>
              </a:extLst>
            </p:cNvPr>
            <p:cNvCxnSpPr>
              <a:cxnSpLocks/>
            </p:cNvCxnSpPr>
            <p:nvPr/>
          </p:nvCxnSpPr>
          <p:spPr>
            <a:xfrm>
              <a:off x="2267744" y="1498824"/>
              <a:ext cx="1008112" cy="0"/>
            </a:xfrm>
            <a:prstGeom prst="straightConnector1">
              <a:avLst/>
            </a:prstGeom>
            <a:ln w="19050" cmpd="sng">
              <a:solidFill>
                <a:schemeClr val="tx2"/>
              </a:solidFill>
              <a:prstDash val="sysDot"/>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CB66D0C-3632-9E42-BE02-B80F5327C73F}"/>
                </a:ext>
              </a:extLst>
            </p:cNvPr>
            <p:cNvSpPr/>
            <p:nvPr/>
          </p:nvSpPr>
          <p:spPr>
            <a:xfrm>
              <a:off x="1403648" y="1387907"/>
              <a:ext cx="1584176" cy="577081"/>
            </a:xfrm>
            <a:prstGeom prst="rect">
              <a:avLst/>
            </a:prstGeom>
          </p:spPr>
          <p:txBody>
            <a:bodyPr wrap="square" lIns="68580" tIns="34290" rIns="68580" bIns="34290">
              <a:spAutoFit/>
            </a:bodyPr>
            <a:lstStyle/>
            <a:p>
              <a:pPr indent="-135000"/>
              <a:r>
                <a:rPr lang="fi-FI" sz="1100" b="1" dirty="0">
                  <a:solidFill>
                    <a:schemeClr val="tx2"/>
                  </a:solidFill>
                  <a:latin typeface="+mj-lt"/>
                  <a:cs typeface="Arial Narrow"/>
                </a:rPr>
                <a:t>2019 arvo</a:t>
              </a:r>
              <a:br>
                <a:rPr lang="fi-FI" sz="1100" b="1" dirty="0">
                  <a:solidFill>
                    <a:schemeClr val="tx2"/>
                  </a:solidFill>
                  <a:latin typeface="+mj-lt"/>
                  <a:cs typeface="Arial Narrow"/>
                </a:rPr>
              </a:br>
              <a:r>
                <a:rPr lang="fi-FI" sz="1100" b="1" dirty="0">
                  <a:solidFill>
                    <a:schemeClr val="tx2"/>
                  </a:solidFill>
                  <a:latin typeface="+mj-lt"/>
                  <a:cs typeface="Arial Narrow"/>
                </a:rPr>
                <a:t>nousi ennustetusta</a:t>
              </a:r>
            </a:p>
            <a:p>
              <a:r>
                <a:rPr lang="fi-FI" sz="1100" dirty="0">
                  <a:solidFill>
                    <a:schemeClr val="tx2"/>
                  </a:solidFill>
                  <a:latin typeface="+mj-lt"/>
                  <a:cs typeface="Arial Narrow"/>
                </a:rPr>
                <a:t>Lisätietoa lisätietoa</a:t>
              </a:r>
              <a:r>
                <a:rPr lang="mr-IN" sz="1100" dirty="0">
                  <a:solidFill>
                    <a:schemeClr val="tx2"/>
                  </a:solidFill>
                  <a:latin typeface="+mj-lt"/>
                  <a:cs typeface="Arial Narrow"/>
                </a:rPr>
                <a:t>…</a:t>
              </a:r>
              <a:endParaRPr lang="fi-FI" sz="1100" dirty="0">
                <a:solidFill>
                  <a:schemeClr val="tx2"/>
                </a:solidFill>
                <a:latin typeface="+mj-lt"/>
                <a:cs typeface="Arial Narrow"/>
              </a:endParaRPr>
            </a:p>
          </p:txBody>
        </p:sp>
      </p:grpSp>
      <p:graphicFrame>
        <p:nvGraphicFramePr>
          <p:cNvPr id="7" name="Chart 6">
            <a:extLst>
              <a:ext uri="{FF2B5EF4-FFF2-40B4-BE49-F238E27FC236}">
                <a16:creationId xmlns:a16="http://schemas.microsoft.com/office/drawing/2014/main" id="{00000000-0008-0000-0100-000002000000}"/>
              </a:ext>
            </a:extLst>
          </p:cNvPr>
          <p:cNvGraphicFramePr>
            <a:graphicFrameLocks/>
          </p:cNvGraphicFramePr>
          <p:nvPr>
            <p:extLst>
              <p:ext uri="{D42A27DB-BD31-4B8C-83A1-F6EECF244321}">
                <p14:modId xmlns:p14="http://schemas.microsoft.com/office/powerpoint/2010/main" val="753712233"/>
              </p:ext>
            </p:extLst>
          </p:nvPr>
        </p:nvGraphicFramePr>
        <p:xfrm>
          <a:off x="5148064" y="1246090"/>
          <a:ext cx="3240360" cy="3384376"/>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Elbow Connector 8">
            <a:extLst>
              <a:ext uri="{FF2B5EF4-FFF2-40B4-BE49-F238E27FC236}">
                <a16:creationId xmlns:a16="http://schemas.microsoft.com/office/drawing/2014/main" id="{0201A815-7F7C-C44D-AFB8-A08AFCDB5C4C}"/>
              </a:ext>
            </a:extLst>
          </p:cNvPr>
          <p:cNvCxnSpPr>
            <a:cxnSpLocks/>
          </p:cNvCxnSpPr>
          <p:nvPr/>
        </p:nvCxnSpPr>
        <p:spPr>
          <a:xfrm>
            <a:off x="5364088" y="2470226"/>
            <a:ext cx="2808312" cy="0"/>
          </a:xfrm>
          <a:prstGeom prst="straightConnector1">
            <a:avLst/>
          </a:prstGeom>
          <a:ln w="19050" cmpd="sng">
            <a:solidFill>
              <a:schemeClr val="tx2"/>
            </a:solidFill>
            <a:prstDash val="sysDot"/>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6CB66D0C-3632-9E42-BE02-B80F5327C73F}"/>
              </a:ext>
            </a:extLst>
          </p:cNvPr>
          <p:cNvSpPr/>
          <p:nvPr/>
        </p:nvSpPr>
        <p:spPr>
          <a:xfrm>
            <a:off x="5364088" y="2182194"/>
            <a:ext cx="1368152" cy="238527"/>
          </a:xfrm>
          <a:prstGeom prst="rect">
            <a:avLst/>
          </a:prstGeom>
        </p:spPr>
        <p:txBody>
          <a:bodyPr wrap="square" lIns="68580" tIns="34290" rIns="68580" bIns="34290">
            <a:spAutoFit/>
          </a:bodyPr>
          <a:lstStyle/>
          <a:p>
            <a:pPr indent="-135000"/>
            <a:r>
              <a:rPr lang="fi-FI" sz="1100" b="1" dirty="0">
                <a:solidFill>
                  <a:schemeClr val="tx2"/>
                </a:solidFill>
                <a:latin typeface="+mj-lt"/>
                <a:cs typeface="Arial Narrow"/>
              </a:rPr>
              <a:t>Tavoite 2019</a:t>
            </a:r>
          </a:p>
        </p:txBody>
      </p:sp>
      <p:grpSp>
        <p:nvGrpSpPr>
          <p:cNvPr id="12" name="Group 11"/>
          <p:cNvGrpSpPr/>
          <p:nvPr/>
        </p:nvGrpSpPr>
        <p:grpSpPr>
          <a:xfrm>
            <a:off x="1331640" y="2499742"/>
            <a:ext cx="1800200" cy="577081"/>
            <a:chOff x="1403648" y="1273407"/>
            <a:chExt cx="1800200" cy="577081"/>
          </a:xfrm>
        </p:grpSpPr>
        <p:cxnSp>
          <p:nvCxnSpPr>
            <p:cNvPr id="13" name="Elbow Connector 8">
              <a:extLst>
                <a:ext uri="{FF2B5EF4-FFF2-40B4-BE49-F238E27FC236}">
                  <a16:creationId xmlns:a16="http://schemas.microsoft.com/office/drawing/2014/main" id="{0201A815-7F7C-C44D-AFB8-A08AFCDB5C4C}"/>
                </a:ext>
              </a:extLst>
            </p:cNvPr>
            <p:cNvCxnSpPr>
              <a:cxnSpLocks/>
            </p:cNvCxnSpPr>
            <p:nvPr/>
          </p:nvCxnSpPr>
          <p:spPr>
            <a:xfrm flipH="1">
              <a:off x="1403648" y="1531923"/>
              <a:ext cx="216024" cy="216024"/>
            </a:xfrm>
            <a:prstGeom prst="straightConnector1">
              <a:avLst/>
            </a:prstGeom>
            <a:ln w="19050" cmpd="sng">
              <a:solidFill>
                <a:schemeClr val="tx2"/>
              </a:solidFill>
              <a:prstDash val="sysDot"/>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6CB66D0C-3632-9E42-BE02-B80F5327C73F}"/>
                </a:ext>
              </a:extLst>
            </p:cNvPr>
            <p:cNvSpPr/>
            <p:nvPr/>
          </p:nvSpPr>
          <p:spPr>
            <a:xfrm>
              <a:off x="1619672" y="1273407"/>
              <a:ext cx="1584176" cy="577081"/>
            </a:xfrm>
            <a:prstGeom prst="rect">
              <a:avLst/>
            </a:prstGeom>
          </p:spPr>
          <p:txBody>
            <a:bodyPr wrap="square" lIns="68580" tIns="34290" rIns="68580" bIns="34290">
              <a:spAutoFit/>
            </a:bodyPr>
            <a:lstStyle/>
            <a:p>
              <a:pPr indent="-135000"/>
              <a:r>
                <a:rPr lang="fi-FI" sz="1100" b="1" dirty="0">
                  <a:solidFill>
                    <a:schemeClr val="tx2"/>
                  </a:solidFill>
                  <a:latin typeface="+mj-lt"/>
                  <a:cs typeface="Arial Narrow"/>
                </a:rPr>
                <a:t>Tämä sarja </a:t>
              </a:r>
              <a:br>
                <a:rPr lang="fi-FI" sz="1100" b="1" dirty="0">
                  <a:solidFill>
                    <a:schemeClr val="tx2"/>
                  </a:solidFill>
                  <a:latin typeface="+mj-lt"/>
                  <a:cs typeface="Arial Narrow"/>
                </a:rPr>
              </a:br>
              <a:r>
                <a:rPr lang="fi-FI" sz="1100" b="1" dirty="0">
                  <a:solidFill>
                    <a:schemeClr val="tx2"/>
                  </a:solidFill>
                  <a:latin typeface="+mj-lt"/>
                  <a:cs typeface="Arial Narrow"/>
                </a:rPr>
                <a:t>laski huomattavasti</a:t>
              </a:r>
            </a:p>
            <a:p>
              <a:r>
                <a:rPr lang="fi-FI" sz="1100" dirty="0">
                  <a:solidFill>
                    <a:schemeClr val="tx2"/>
                  </a:solidFill>
                  <a:latin typeface="+mj-lt"/>
                  <a:cs typeface="Arial Narrow"/>
                </a:rPr>
                <a:t>Lisätietoa lisätietoa</a:t>
              </a:r>
              <a:r>
                <a:rPr lang="mr-IN" sz="1100" dirty="0">
                  <a:solidFill>
                    <a:schemeClr val="tx2"/>
                  </a:solidFill>
                  <a:latin typeface="+mj-lt"/>
                  <a:cs typeface="Arial Narrow"/>
                </a:rPr>
                <a:t>…</a:t>
              </a:r>
              <a:endParaRPr lang="fi-FI" sz="1100" dirty="0">
                <a:solidFill>
                  <a:schemeClr val="tx2"/>
                </a:solidFill>
                <a:latin typeface="+mj-lt"/>
                <a:cs typeface="Arial Narrow"/>
              </a:endParaRPr>
            </a:p>
          </p:txBody>
        </p:sp>
      </p:grpSp>
    </p:spTree>
    <p:extLst>
      <p:ext uri="{BB962C8B-B14F-4D97-AF65-F5344CB8AC3E}">
        <p14:creationId xmlns:p14="http://schemas.microsoft.com/office/powerpoint/2010/main" val="38283683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isällön paikkamerkki 3"/>
          <p:cNvSpPr>
            <a:spLocks noGrp="1"/>
          </p:cNvSpPr>
          <p:nvPr>
            <p:ph idx="1"/>
          </p:nvPr>
        </p:nvSpPr>
        <p:spPr>
          <a:xfrm>
            <a:off x="432785" y="1410997"/>
            <a:ext cx="3960000" cy="1016737"/>
          </a:xfrm>
        </p:spPr>
        <p:txBody>
          <a:bodyPr>
            <a:normAutofit/>
          </a:bodyPr>
          <a:lstStyle/>
          <a:p>
            <a:r>
              <a:rPr lang="fi-FI" sz="1800" dirty="0"/>
              <a:t>Jos datasarja on lyhyt (kymmenen pistettä tai alle), niin käytetään merkittyä viivakuviota.</a:t>
            </a:r>
          </a:p>
        </p:txBody>
      </p:sp>
      <p:sp>
        <p:nvSpPr>
          <p:cNvPr id="5" name="Otsikko 4"/>
          <p:cNvSpPr>
            <a:spLocks noGrp="1"/>
          </p:cNvSpPr>
          <p:nvPr>
            <p:ph type="title"/>
          </p:nvPr>
        </p:nvSpPr>
        <p:spPr/>
        <p:txBody>
          <a:bodyPr/>
          <a:lstStyle/>
          <a:p>
            <a:r>
              <a:rPr lang="fi-FI" dirty="0"/>
              <a:t>Merkitty vai merkitsemätön viivakuvio?</a:t>
            </a:r>
          </a:p>
        </p:txBody>
      </p:sp>
      <p:sp>
        <p:nvSpPr>
          <p:cNvPr id="8" name="Sisällön paikkamerkki 3"/>
          <p:cNvSpPr txBox="1">
            <a:spLocks/>
          </p:cNvSpPr>
          <p:nvPr/>
        </p:nvSpPr>
        <p:spPr>
          <a:xfrm>
            <a:off x="4716016" y="1410997"/>
            <a:ext cx="4104456" cy="1016737"/>
          </a:xfrm>
          <a:prstGeom prst="rect">
            <a:avLst/>
          </a:prstGeom>
        </p:spPr>
        <p:txBody>
          <a:bodyPr vert="horz" lIns="91440" tIns="45720" rIns="91440" bIns="45720" rtlCol="0">
            <a:normAutofit/>
          </a:bodyPr>
          <a:lstStyle>
            <a:lvl1pPr marL="268288" indent="-268288" algn="l" defTabSz="914400" rtl="0" eaLnBrk="1" latinLnBrk="0" hangingPunct="1">
              <a:spcBef>
                <a:spcPts val="1400"/>
              </a:spcBef>
              <a:buClr>
                <a:schemeClr val="tx2"/>
              </a:buClr>
              <a:buFont typeface="Arial" panose="020B0604020202020204" pitchFamily="34" charset="0"/>
              <a:buChar char="•"/>
              <a:defRPr sz="2000" kern="1200">
                <a:solidFill>
                  <a:schemeClr val="tx1"/>
                </a:solidFill>
                <a:latin typeface="+mn-lt"/>
                <a:ea typeface="+mn-ea"/>
                <a:cs typeface="+mn-cs"/>
              </a:defRPr>
            </a:lvl1pPr>
            <a:lvl2pPr marL="719138" indent="-261938" algn="l" defTabSz="914400" rtl="0" eaLnBrk="1" latinLnBrk="0" hangingPunct="1">
              <a:spcBef>
                <a:spcPts val="1400"/>
              </a:spcBef>
              <a:buClr>
                <a:schemeClr val="tx2"/>
              </a:buClr>
              <a:buFont typeface="Arial" panose="020B0604020202020204" pitchFamily="34" charset="0"/>
              <a:buChar char="•"/>
              <a:defRPr sz="1800" kern="1200">
                <a:solidFill>
                  <a:schemeClr val="tx1"/>
                </a:solidFill>
                <a:latin typeface="+mn-lt"/>
                <a:ea typeface="+mn-ea"/>
                <a:cs typeface="+mn-cs"/>
              </a:defRPr>
            </a:lvl2pPr>
            <a:lvl3pPr marL="987425" indent="-182563"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3pPr>
            <a:lvl4pPr marL="1168400" indent="-18097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4pPr>
            <a:lvl5pPr marL="1343025" indent="-174625" algn="l" defTabSz="914400" rtl="0" eaLnBrk="1" latinLnBrk="0" hangingPunct="1">
              <a:spcBef>
                <a:spcPts val="1400"/>
              </a:spcBef>
              <a:buClr>
                <a:schemeClr val="tx2"/>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i-FI" sz="1800" dirty="0"/>
              <a:t>Jos datasarja on pitkä (yli kymmenen pistettä), niin käytetään ei-merkittyä viivakuviota.</a:t>
            </a:r>
          </a:p>
        </p:txBody>
      </p:sp>
      <p:graphicFrame>
        <p:nvGraphicFramePr>
          <p:cNvPr id="11" name="Kaavio 10"/>
          <p:cNvGraphicFramePr>
            <a:graphicFrameLocks noChangeAspect="1"/>
          </p:cNvGraphicFramePr>
          <p:nvPr>
            <p:extLst>
              <p:ext uri="{D42A27DB-BD31-4B8C-83A1-F6EECF244321}">
                <p14:modId xmlns:p14="http://schemas.microsoft.com/office/powerpoint/2010/main" val="67829366"/>
              </p:ext>
            </p:extLst>
          </p:nvPr>
        </p:nvGraphicFramePr>
        <p:xfrm>
          <a:off x="702592" y="2461632"/>
          <a:ext cx="3600000" cy="19636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Kaavio 11"/>
          <p:cNvGraphicFramePr>
            <a:graphicFrameLocks noChangeAspect="1"/>
          </p:cNvGraphicFramePr>
          <p:nvPr>
            <p:extLst>
              <p:ext uri="{D42A27DB-BD31-4B8C-83A1-F6EECF244321}">
                <p14:modId xmlns:p14="http://schemas.microsoft.com/office/powerpoint/2010/main" val="2592518341"/>
              </p:ext>
            </p:extLst>
          </p:nvPr>
        </p:nvGraphicFramePr>
        <p:xfrm>
          <a:off x="5004048" y="2461632"/>
          <a:ext cx="3600000" cy="1963636"/>
        </p:xfrm>
        <a:graphic>
          <a:graphicData uri="http://schemas.openxmlformats.org/drawingml/2006/chart">
            <c:chart xmlns:c="http://schemas.openxmlformats.org/drawingml/2006/chart" xmlns:r="http://schemas.openxmlformats.org/officeDocument/2006/relationships" r:id="rId3"/>
          </a:graphicData>
        </a:graphic>
      </p:graphicFrame>
      <p:sp>
        <p:nvSpPr>
          <p:cNvPr id="13" name="Tekstiruutu 12"/>
          <p:cNvSpPr txBox="1"/>
          <p:nvPr/>
        </p:nvSpPr>
        <p:spPr>
          <a:xfrm>
            <a:off x="1184589" y="2421483"/>
            <a:ext cx="263214" cy="261610"/>
          </a:xfrm>
          <a:prstGeom prst="rect">
            <a:avLst/>
          </a:prstGeom>
          <a:noFill/>
        </p:spPr>
        <p:txBody>
          <a:bodyPr wrap="none" rtlCol="0">
            <a:spAutoFit/>
          </a:bodyPr>
          <a:lstStyle/>
          <a:p>
            <a:r>
              <a:rPr lang="fi-FI" sz="1100" b="1" dirty="0">
                <a:solidFill>
                  <a:schemeClr val="accent4"/>
                </a:solidFill>
              </a:rPr>
              <a:t>1</a:t>
            </a:r>
          </a:p>
        </p:txBody>
      </p:sp>
      <p:sp>
        <p:nvSpPr>
          <p:cNvPr id="14" name="Tekstiruutu 13"/>
          <p:cNvSpPr txBox="1"/>
          <p:nvPr/>
        </p:nvSpPr>
        <p:spPr>
          <a:xfrm>
            <a:off x="1702770" y="2416673"/>
            <a:ext cx="263214" cy="261610"/>
          </a:xfrm>
          <a:prstGeom prst="rect">
            <a:avLst/>
          </a:prstGeom>
          <a:noFill/>
        </p:spPr>
        <p:txBody>
          <a:bodyPr wrap="none" rtlCol="0">
            <a:spAutoFit/>
          </a:bodyPr>
          <a:lstStyle/>
          <a:p>
            <a:r>
              <a:rPr lang="fi-FI" sz="1100" b="1" dirty="0">
                <a:solidFill>
                  <a:schemeClr val="accent4"/>
                </a:solidFill>
              </a:rPr>
              <a:t>2</a:t>
            </a:r>
          </a:p>
        </p:txBody>
      </p:sp>
      <p:sp>
        <p:nvSpPr>
          <p:cNvPr id="15" name="Tekstiruutu 14"/>
          <p:cNvSpPr txBox="1"/>
          <p:nvPr/>
        </p:nvSpPr>
        <p:spPr>
          <a:xfrm>
            <a:off x="2220951" y="2416673"/>
            <a:ext cx="263214" cy="261610"/>
          </a:xfrm>
          <a:prstGeom prst="rect">
            <a:avLst/>
          </a:prstGeom>
          <a:noFill/>
        </p:spPr>
        <p:txBody>
          <a:bodyPr wrap="none" rtlCol="0">
            <a:spAutoFit/>
          </a:bodyPr>
          <a:lstStyle/>
          <a:p>
            <a:r>
              <a:rPr lang="fi-FI" sz="1100" b="1" dirty="0">
                <a:solidFill>
                  <a:schemeClr val="accent4"/>
                </a:solidFill>
              </a:rPr>
              <a:t>3</a:t>
            </a:r>
          </a:p>
        </p:txBody>
      </p:sp>
      <p:sp>
        <p:nvSpPr>
          <p:cNvPr id="16" name="Tekstiruutu 15"/>
          <p:cNvSpPr txBox="1"/>
          <p:nvPr/>
        </p:nvSpPr>
        <p:spPr>
          <a:xfrm>
            <a:off x="2739132" y="2518222"/>
            <a:ext cx="263214" cy="261610"/>
          </a:xfrm>
          <a:prstGeom prst="rect">
            <a:avLst/>
          </a:prstGeom>
          <a:noFill/>
        </p:spPr>
        <p:txBody>
          <a:bodyPr wrap="none" rtlCol="0">
            <a:spAutoFit/>
          </a:bodyPr>
          <a:lstStyle/>
          <a:p>
            <a:r>
              <a:rPr lang="fi-FI" sz="1100" b="1" dirty="0">
                <a:solidFill>
                  <a:schemeClr val="accent4"/>
                </a:solidFill>
              </a:rPr>
              <a:t>4</a:t>
            </a:r>
          </a:p>
        </p:txBody>
      </p:sp>
      <p:sp>
        <p:nvSpPr>
          <p:cNvPr id="17" name="Tekstiruutu 16"/>
          <p:cNvSpPr txBox="1"/>
          <p:nvPr/>
        </p:nvSpPr>
        <p:spPr>
          <a:xfrm>
            <a:off x="3257313" y="2413447"/>
            <a:ext cx="263214" cy="261610"/>
          </a:xfrm>
          <a:prstGeom prst="rect">
            <a:avLst/>
          </a:prstGeom>
          <a:noFill/>
        </p:spPr>
        <p:txBody>
          <a:bodyPr wrap="none" rtlCol="0">
            <a:spAutoFit/>
          </a:bodyPr>
          <a:lstStyle/>
          <a:p>
            <a:r>
              <a:rPr lang="fi-FI" sz="1100" b="1" dirty="0">
                <a:solidFill>
                  <a:schemeClr val="accent4"/>
                </a:solidFill>
              </a:rPr>
              <a:t>5</a:t>
            </a:r>
          </a:p>
        </p:txBody>
      </p:sp>
      <p:sp>
        <p:nvSpPr>
          <p:cNvPr id="18" name="Tekstiruutu 17"/>
          <p:cNvSpPr txBox="1"/>
          <p:nvPr/>
        </p:nvSpPr>
        <p:spPr>
          <a:xfrm>
            <a:off x="3775496" y="2408684"/>
            <a:ext cx="263214" cy="261610"/>
          </a:xfrm>
          <a:prstGeom prst="rect">
            <a:avLst/>
          </a:prstGeom>
          <a:noFill/>
        </p:spPr>
        <p:txBody>
          <a:bodyPr wrap="none" rtlCol="0">
            <a:spAutoFit/>
          </a:bodyPr>
          <a:lstStyle/>
          <a:p>
            <a:r>
              <a:rPr lang="fi-FI" sz="1100" b="1" dirty="0">
                <a:solidFill>
                  <a:schemeClr val="accent4"/>
                </a:solidFill>
              </a:rPr>
              <a:t>6</a:t>
            </a:r>
          </a:p>
        </p:txBody>
      </p:sp>
      <p:grpSp>
        <p:nvGrpSpPr>
          <p:cNvPr id="3" name="Group 2">
            <a:extLst>
              <a:ext uri="{FF2B5EF4-FFF2-40B4-BE49-F238E27FC236}">
                <a16:creationId xmlns:a16="http://schemas.microsoft.com/office/drawing/2014/main" id="{8D741928-0F54-4BE4-2777-F3DF8D14726E}"/>
              </a:ext>
            </a:extLst>
          </p:cNvPr>
          <p:cNvGrpSpPr/>
          <p:nvPr/>
        </p:nvGrpSpPr>
        <p:grpSpPr>
          <a:xfrm>
            <a:off x="5329417" y="2543640"/>
            <a:ext cx="3184197" cy="447437"/>
            <a:chOff x="5329417" y="2571750"/>
            <a:chExt cx="3184197" cy="447437"/>
          </a:xfrm>
        </p:grpSpPr>
        <p:sp>
          <p:nvSpPr>
            <p:cNvPr id="19" name="Tekstiruutu 18"/>
            <p:cNvSpPr txBox="1"/>
            <p:nvPr/>
          </p:nvSpPr>
          <p:spPr>
            <a:xfrm>
              <a:off x="5329417" y="2665877"/>
              <a:ext cx="263214" cy="261610"/>
            </a:xfrm>
            <a:prstGeom prst="rect">
              <a:avLst/>
            </a:prstGeom>
            <a:noFill/>
          </p:spPr>
          <p:txBody>
            <a:bodyPr wrap="none" rtlCol="0">
              <a:spAutoFit/>
            </a:bodyPr>
            <a:lstStyle/>
            <a:p>
              <a:r>
                <a:rPr lang="fi-FI" sz="1100" b="1" dirty="0">
                  <a:solidFill>
                    <a:schemeClr val="accent4"/>
                  </a:solidFill>
                </a:rPr>
                <a:t>1</a:t>
              </a:r>
            </a:p>
          </p:txBody>
        </p:sp>
        <p:sp>
          <p:nvSpPr>
            <p:cNvPr id="20" name="Tekstiruutu 19"/>
            <p:cNvSpPr txBox="1"/>
            <p:nvPr/>
          </p:nvSpPr>
          <p:spPr>
            <a:xfrm>
              <a:off x="5542858" y="2665877"/>
              <a:ext cx="263214" cy="261610"/>
            </a:xfrm>
            <a:prstGeom prst="rect">
              <a:avLst/>
            </a:prstGeom>
            <a:noFill/>
          </p:spPr>
          <p:txBody>
            <a:bodyPr wrap="none" rtlCol="0">
              <a:spAutoFit/>
            </a:bodyPr>
            <a:lstStyle/>
            <a:p>
              <a:r>
                <a:rPr lang="fi-FI" sz="1100" b="1" dirty="0">
                  <a:solidFill>
                    <a:schemeClr val="accent4"/>
                  </a:solidFill>
                </a:rPr>
                <a:t>2</a:t>
              </a:r>
            </a:p>
          </p:txBody>
        </p:sp>
        <p:sp>
          <p:nvSpPr>
            <p:cNvPr id="21" name="Tekstiruutu 20"/>
            <p:cNvSpPr txBox="1"/>
            <p:nvPr/>
          </p:nvSpPr>
          <p:spPr>
            <a:xfrm>
              <a:off x="5749870" y="2665877"/>
              <a:ext cx="263214" cy="261610"/>
            </a:xfrm>
            <a:prstGeom prst="rect">
              <a:avLst/>
            </a:prstGeom>
            <a:noFill/>
          </p:spPr>
          <p:txBody>
            <a:bodyPr wrap="none" rtlCol="0">
              <a:spAutoFit/>
            </a:bodyPr>
            <a:lstStyle/>
            <a:p>
              <a:r>
                <a:rPr lang="fi-FI" sz="1100" b="1" dirty="0">
                  <a:solidFill>
                    <a:schemeClr val="accent4"/>
                  </a:solidFill>
                </a:rPr>
                <a:t>3</a:t>
              </a:r>
            </a:p>
          </p:txBody>
        </p:sp>
        <p:sp>
          <p:nvSpPr>
            <p:cNvPr id="22" name="Tekstiruutu 21"/>
            <p:cNvSpPr txBox="1"/>
            <p:nvPr/>
          </p:nvSpPr>
          <p:spPr>
            <a:xfrm>
              <a:off x="5935882" y="2757577"/>
              <a:ext cx="263214" cy="261610"/>
            </a:xfrm>
            <a:prstGeom prst="rect">
              <a:avLst/>
            </a:prstGeom>
            <a:noFill/>
          </p:spPr>
          <p:txBody>
            <a:bodyPr wrap="none" rtlCol="0">
              <a:spAutoFit/>
            </a:bodyPr>
            <a:lstStyle/>
            <a:p>
              <a:r>
                <a:rPr lang="fi-FI" sz="1100" b="1" dirty="0">
                  <a:solidFill>
                    <a:schemeClr val="accent4"/>
                  </a:solidFill>
                </a:rPr>
                <a:t>4</a:t>
              </a:r>
            </a:p>
          </p:txBody>
        </p:sp>
        <p:sp>
          <p:nvSpPr>
            <p:cNvPr id="23" name="Tekstiruutu 22"/>
            <p:cNvSpPr txBox="1"/>
            <p:nvPr/>
          </p:nvSpPr>
          <p:spPr>
            <a:xfrm>
              <a:off x="6140062" y="2675795"/>
              <a:ext cx="263214" cy="261610"/>
            </a:xfrm>
            <a:prstGeom prst="rect">
              <a:avLst/>
            </a:prstGeom>
            <a:noFill/>
          </p:spPr>
          <p:txBody>
            <a:bodyPr wrap="none" rtlCol="0">
              <a:spAutoFit/>
            </a:bodyPr>
            <a:lstStyle/>
            <a:p>
              <a:r>
                <a:rPr lang="fi-FI" sz="1100" b="1" dirty="0">
                  <a:solidFill>
                    <a:schemeClr val="accent4"/>
                  </a:solidFill>
                </a:rPr>
                <a:t>5</a:t>
              </a:r>
            </a:p>
          </p:txBody>
        </p:sp>
        <p:sp>
          <p:nvSpPr>
            <p:cNvPr id="24" name="Tekstiruutu 23"/>
            <p:cNvSpPr txBox="1"/>
            <p:nvPr/>
          </p:nvSpPr>
          <p:spPr>
            <a:xfrm>
              <a:off x="6350288" y="2675794"/>
              <a:ext cx="263214" cy="261610"/>
            </a:xfrm>
            <a:prstGeom prst="rect">
              <a:avLst/>
            </a:prstGeom>
            <a:noFill/>
          </p:spPr>
          <p:txBody>
            <a:bodyPr wrap="none" rtlCol="0">
              <a:spAutoFit/>
            </a:bodyPr>
            <a:lstStyle/>
            <a:p>
              <a:r>
                <a:rPr lang="fi-FI" sz="1100" b="1" dirty="0">
                  <a:solidFill>
                    <a:schemeClr val="accent4"/>
                  </a:solidFill>
                </a:rPr>
                <a:t>6</a:t>
              </a:r>
            </a:p>
          </p:txBody>
        </p:sp>
        <p:sp>
          <p:nvSpPr>
            <p:cNvPr id="25" name="Tekstiruutu 24"/>
            <p:cNvSpPr txBox="1"/>
            <p:nvPr/>
          </p:nvSpPr>
          <p:spPr>
            <a:xfrm>
              <a:off x="6562432" y="2571750"/>
              <a:ext cx="263214" cy="261610"/>
            </a:xfrm>
            <a:prstGeom prst="rect">
              <a:avLst/>
            </a:prstGeom>
            <a:noFill/>
          </p:spPr>
          <p:txBody>
            <a:bodyPr wrap="none" rtlCol="0">
              <a:spAutoFit/>
            </a:bodyPr>
            <a:lstStyle/>
            <a:p>
              <a:r>
                <a:rPr lang="fi-FI" sz="1100" b="1" dirty="0">
                  <a:solidFill>
                    <a:schemeClr val="accent4"/>
                  </a:solidFill>
                </a:rPr>
                <a:t>7</a:t>
              </a:r>
            </a:p>
          </p:txBody>
        </p:sp>
        <p:sp>
          <p:nvSpPr>
            <p:cNvPr id="26" name="Tekstiruutu 25"/>
            <p:cNvSpPr txBox="1"/>
            <p:nvPr/>
          </p:nvSpPr>
          <p:spPr>
            <a:xfrm>
              <a:off x="6770741" y="2663915"/>
              <a:ext cx="263214" cy="261610"/>
            </a:xfrm>
            <a:prstGeom prst="rect">
              <a:avLst/>
            </a:prstGeom>
            <a:noFill/>
          </p:spPr>
          <p:txBody>
            <a:bodyPr wrap="none" rtlCol="0">
              <a:spAutoFit/>
            </a:bodyPr>
            <a:lstStyle/>
            <a:p>
              <a:r>
                <a:rPr lang="fi-FI" sz="1100" b="1" dirty="0">
                  <a:solidFill>
                    <a:schemeClr val="accent4"/>
                  </a:solidFill>
                </a:rPr>
                <a:t>8</a:t>
              </a:r>
            </a:p>
          </p:txBody>
        </p:sp>
        <p:sp>
          <p:nvSpPr>
            <p:cNvPr id="27" name="Tekstiruutu 26"/>
            <p:cNvSpPr txBox="1"/>
            <p:nvPr/>
          </p:nvSpPr>
          <p:spPr>
            <a:xfrm>
              <a:off x="6955456" y="2663914"/>
              <a:ext cx="263214" cy="261610"/>
            </a:xfrm>
            <a:prstGeom prst="rect">
              <a:avLst/>
            </a:prstGeom>
            <a:noFill/>
          </p:spPr>
          <p:txBody>
            <a:bodyPr wrap="none" rtlCol="0">
              <a:spAutoFit/>
            </a:bodyPr>
            <a:lstStyle/>
            <a:p>
              <a:r>
                <a:rPr lang="fi-FI" sz="1100" b="1" dirty="0">
                  <a:solidFill>
                    <a:schemeClr val="accent4"/>
                  </a:solidFill>
                </a:rPr>
                <a:t>9</a:t>
              </a:r>
            </a:p>
          </p:txBody>
        </p:sp>
        <p:sp>
          <p:nvSpPr>
            <p:cNvPr id="28" name="Tekstiruutu 27"/>
            <p:cNvSpPr txBox="1"/>
            <p:nvPr/>
          </p:nvSpPr>
          <p:spPr>
            <a:xfrm>
              <a:off x="7138327" y="2658134"/>
              <a:ext cx="341760" cy="261610"/>
            </a:xfrm>
            <a:prstGeom prst="rect">
              <a:avLst/>
            </a:prstGeom>
            <a:noFill/>
          </p:spPr>
          <p:txBody>
            <a:bodyPr wrap="none" rtlCol="0">
              <a:spAutoFit/>
            </a:bodyPr>
            <a:lstStyle/>
            <a:p>
              <a:r>
                <a:rPr lang="fi-FI" sz="1100" b="1" dirty="0">
                  <a:solidFill>
                    <a:schemeClr val="accent4"/>
                  </a:solidFill>
                </a:rPr>
                <a:t>10</a:t>
              </a:r>
            </a:p>
          </p:txBody>
        </p:sp>
        <p:sp>
          <p:nvSpPr>
            <p:cNvPr id="29" name="Tekstiruutu 28"/>
            <p:cNvSpPr txBox="1"/>
            <p:nvPr/>
          </p:nvSpPr>
          <p:spPr>
            <a:xfrm>
              <a:off x="7323042" y="2715766"/>
              <a:ext cx="341760" cy="261610"/>
            </a:xfrm>
            <a:prstGeom prst="rect">
              <a:avLst/>
            </a:prstGeom>
            <a:noFill/>
          </p:spPr>
          <p:txBody>
            <a:bodyPr wrap="none" rtlCol="0">
              <a:spAutoFit/>
            </a:bodyPr>
            <a:lstStyle/>
            <a:p>
              <a:r>
                <a:rPr lang="fi-FI" sz="1100" b="1" dirty="0">
                  <a:solidFill>
                    <a:schemeClr val="accent4"/>
                  </a:solidFill>
                </a:rPr>
                <a:t>11</a:t>
              </a:r>
            </a:p>
          </p:txBody>
        </p:sp>
        <p:sp>
          <p:nvSpPr>
            <p:cNvPr id="30" name="Tekstiruutu 29"/>
            <p:cNvSpPr txBox="1"/>
            <p:nvPr/>
          </p:nvSpPr>
          <p:spPr>
            <a:xfrm>
              <a:off x="7525304" y="2571750"/>
              <a:ext cx="341760" cy="261610"/>
            </a:xfrm>
            <a:prstGeom prst="rect">
              <a:avLst/>
            </a:prstGeom>
            <a:noFill/>
          </p:spPr>
          <p:txBody>
            <a:bodyPr wrap="none" rtlCol="0">
              <a:spAutoFit/>
            </a:bodyPr>
            <a:lstStyle/>
            <a:p>
              <a:r>
                <a:rPr lang="fi-FI" sz="1100" b="1" dirty="0">
                  <a:solidFill>
                    <a:schemeClr val="accent4"/>
                  </a:solidFill>
                </a:rPr>
                <a:t>12</a:t>
              </a:r>
            </a:p>
          </p:txBody>
        </p:sp>
        <p:sp>
          <p:nvSpPr>
            <p:cNvPr id="31" name="Tekstiruutu 30"/>
            <p:cNvSpPr txBox="1"/>
            <p:nvPr/>
          </p:nvSpPr>
          <p:spPr>
            <a:xfrm>
              <a:off x="7739660" y="2643758"/>
              <a:ext cx="341760" cy="261610"/>
            </a:xfrm>
            <a:prstGeom prst="rect">
              <a:avLst/>
            </a:prstGeom>
            <a:noFill/>
          </p:spPr>
          <p:txBody>
            <a:bodyPr wrap="none" rtlCol="0">
              <a:spAutoFit/>
            </a:bodyPr>
            <a:lstStyle/>
            <a:p>
              <a:r>
                <a:rPr lang="fi-FI" sz="1100" b="1" dirty="0">
                  <a:solidFill>
                    <a:schemeClr val="accent4"/>
                  </a:solidFill>
                </a:rPr>
                <a:t>13</a:t>
              </a:r>
            </a:p>
          </p:txBody>
        </p:sp>
        <p:sp>
          <p:nvSpPr>
            <p:cNvPr id="32" name="Tekstiruutu 31"/>
            <p:cNvSpPr txBox="1"/>
            <p:nvPr/>
          </p:nvSpPr>
          <p:spPr>
            <a:xfrm>
              <a:off x="7941498" y="2571750"/>
              <a:ext cx="341760" cy="261610"/>
            </a:xfrm>
            <a:prstGeom prst="rect">
              <a:avLst/>
            </a:prstGeom>
            <a:noFill/>
          </p:spPr>
          <p:txBody>
            <a:bodyPr wrap="none" rtlCol="0">
              <a:spAutoFit/>
            </a:bodyPr>
            <a:lstStyle/>
            <a:p>
              <a:r>
                <a:rPr lang="fi-FI" sz="1100" b="1" dirty="0">
                  <a:solidFill>
                    <a:schemeClr val="accent4"/>
                  </a:solidFill>
                </a:rPr>
                <a:t>14</a:t>
              </a:r>
            </a:p>
          </p:txBody>
        </p:sp>
        <p:sp>
          <p:nvSpPr>
            <p:cNvPr id="33" name="Tekstiruutu 32"/>
            <p:cNvSpPr txBox="1"/>
            <p:nvPr/>
          </p:nvSpPr>
          <p:spPr>
            <a:xfrm>
              <a:off x="8171854" y="2653988"/>
              <a:ext cx="341760" cy="261610"/>
            </a:xfrm>
            <a:prstGeom prst="rect">
              <a:avLst/>
            </a:prstGeom>
            <a:noFill/>
          </p:spPr>
          <p:txBody>
            <a:bodyPr wrap="none" rtlCol="0">
              <a:spAutoFit/>
            </a:bodyPr>
            <a:lstStyle/>
            <a:p>
              <a:r>
                <a:rPr lang="fi-FI" sz="1100" b="1" dirty="0">
                  <a:solidFill>
                    <a:schemeClr val="accent4"/>
                  </a:solidFill>
                </a:rPr>
                <a:t>15</a:t>
              </a:r>
            </a:p>
          </p:txBody>
        </p:sp>
      </p:grpSp>
    </p:spTree>
    <p:extLst>
      <p:ext uri="{BB962C8B-B14F-4D97-AF65-F5344CB8AC3E}">
        <p14:creationId xmlns:p14="http://schemas.microsoft.com/office/powerpoint/2010/main" val="9102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67544" y="927763"/>
            <a:ext cx="7920880" cy="1019987"/>
          </a:xfrm>
        </p:spPr>
        <p:txBody>
          <a:bodyPr>
            <a:normAutofit/>
          </a:bodyPr>
          <a:lstStyle/>
          <a:p>
            <a:pPr marL="0" indent="0">
              <a:buNone/>
            </a:pPr>
            <a:r>
              <a:rPr lang="fi-FI" sz="1400" dirty="0"/>
              <a:t>Värit on valittu ja tarkistettu huomioiden eri värinäön poikkeamat. Värikontrastivaatimus on </a:t>
            </a:r>
            <a:br>
              <a:rPr lang="fi-FI" sz="1400" dirty="0"/>
            </a:br>
            <a:r>
              <a:rPr lang="fi-FI" sz="1400" dirty="0"/>
              <a:t>min. 4,5:1 tekstille tai 3:1 informaatiota kantaville elementeille. Esim. tilastograafeissa tulisi lähtökohtaisesti käyttää elementeille (esim. pylväille) vain värejä, joiden kontrastisuhde taustaväriin nähden on vähintään 3:1 </a:t>
            </a:r>
            <a:r>
              <a:rPr lang="fi-FI" sz="1400" b="1" dirty="0"/>
              <a:t>TAI niillä on musta ääriviiva. </a:t>
            </a:r>
          </a:p>
          <a:p>
            <a:endParaRPr lang="fi-FI" sz="1600" dirty="0"/>
          </a:p>
        </p:txBody>
      </p:sp>
      <p:sp>
        <p:nvSpPr>
          <p:cNvPr id="3" name="Title 2"/>
          <p:cNvSpPr>
            <a:spLocks noGrp="1"/>
          </p:cNvSpPr>
          <p:nvPr>
            <p:ph type="title"/>
          </p:nvPr>
        </p:nvSpPr>
        <p:spPr>
          <a:xfrm>
            <a:off x="432785" y="-52692"/>
            <a:ext cx="7739615" cy="974270"/>
          </a:xfrm>
        </p:spPr>
        <p:txBody>
          <a:bodyPr/>
          <a:lstStyle/>
          <a:p>
            <a:r>
              <a:rPr lang="fi-FI" dirty="0"/>
              <a:t>Saavutettavuus väreissä</a:t>
            </a:r>
          </a:p>
        </p:txBody>
      </p:sp>
      <p:grpSp>
        <p:nvGrpSpPr>
          <p:cNvPr id="2" name="Group 1">
            <a:extLst>
              <a:ext uri="{FF2B5EF4-FFF2-40B4-BE49-F238E27FC236}">
                <a16:creationId xmlns:a16="http://schemas.microsoft.com/office/drawing/2014/main" id="{CD33390D-C615-D21D-E560-3A9DC8A6CC1C}"/>
              </a:ext>
            </a:extLst>
          </p:cNvPr>
          <p:cNvGrpSpPr/>
          <p:nvPr/>
        </p:nvGrpSpPr>
        <p:grpSpPr>
          <a:xfrm>
            <a:off x="558329" y="1923678"/>
            <a:ext cx="7830095" cy="3222658"/>
            <a:chOff x="558329" y="1808987"/>
            <a:chExt cx="8010204" cy="3296786"/>
          </a:xfrm>
        </p:grpSpPr>
        <p:pic>
          <p:nvPicPr>
            <p:cNvPr id="23" name="Picture 22">
              <a:extLst>
                <a:ext uri="{FF2B5EF4-FFF2-40B4-BE49-F238E27FC236}">
                  <a16:creationId xmlns:a16="http://schemas.microsoft.com/office/drawing/2014/main" id="{E5C3E290-0B4F-157C-7735-CE824571DB56}"/>
                </a:ext>
              </a:extLst>
            </p:cNvPr>
            <p:cNvPicPr>
              <a:picLocks noChangeAspect="1"/>
            </p:cNvPicPr>
            <p:nvPr/>
          </p:nvPicPr>
          <p:blipFill>
            <a:blip r:embed="rId2"/>
            <a:stretch>
              <a:fillRect/>
            </a:stretch>
          </p:blipFill>
          <p:spPr>
            <a:xfrm>
              <a:off x="640333" y="2334855"/>
              <a:ext cx="2275483" cy="2484276"/>
            </a:xfrm>
            <a:prstGeom prst="rect">
              <a:avLst/>
            </a:prstGeom>
          </p:spPr>
        </p:pic>
        <p:grpSp>
          <p:nvGrpSpPr>
            <p:cNvPr id="22" name="Group 21">
              <a:extLst>
                <a:ext uri="{FF2B5EF4-FFF2-40B4-BE49-F238E27FC236}">
                  <a16:creationId xmlns:a16="http://schemas.microsoft.com/office/drawing/2014/main" id="{4CBA4014-9142-BCB9-24C1-2FA17AFA0D73}"/>
                </a:ext>
              </a:extLst>
            </p:cNvPr>
            <p:cNvGrpSpPr/>
            <p:nvPr/>
          </p:nvGrpSpPr>
          <p:grpSpPr>
            <a:xfrm>
              <a:off x="3243088" y="2021187"/>
              <a:ext cx="4988962" cy="3084586"/>
              <a:chOff x="3126489" y="2093196"/>
              <a:chExt cx="4988962" cy="3084586"/>
            </a:xfrm>
          </p:grpSpPr>
          <p:pic>
            <p:nvPicPr>
              <p:cNvPr id="8" name="Picture 7">
                <a:extLst>
                  <a:ext uri="{FF2B5EF4-FFF2-40B4-BE49-F238E27FC236}">
                    <a16:creationId xmlns:a16="http://schemas.microsoft.com/office/drawing/2014/main" id="{182A31F8-5E0F-3307-FBD2-60A0CC254221}"/>
                  </a:ext>
                </a:extLst>
              </p:cNvPr>
              <p:cNvPicPr>
                <a:picLocks noChangeAspect="1"/>
              </p:cNvPicPr>
              <p:nvPr/>
            </p:nvPicPr>
            <p:blipFill>
              <a:blip r:embed="rId3">
                <a:extLst>
                  <a:ext uri="{28A0092B-C50C-407E-A947-70E740481C1C}">
                    <a14:useLocalDpi xmlns:a14="http://schemas.microsoft.com/office/drawing/2010/main" val="0"/>
                  </a:ext>
                </a:extLst>
              </a:blip>
              <a:srcRect t="2169" b="2169"/>
              <a:stretch/>
            </p:blipFill>
            <p:spPr>
              <a:xfrm>
                <a:off x="3126489" y="2207782"/>
                <a:ext cx="4988962" cy="2970000"/>
              </a:xfrm>
              <a:prstGeom prst="rect">
                <a:avLst/>
              </a:prstGeom>
            </p:spPr>
          </p:pic>
          <p:sp>
            <p:nvSpPr>
              <p:cNvPr id="18" name="TextBox 17">
                <a:extLst>
                  <a:ext uri="{FF2B5EF4-FFF2-40B4-BE49-F238E27FC236}">
                    <a16:creationId xmlns:a16="http://schemas.microsoft.com/office/drawing/2014/main" id="{C4CAC800-3916-804F-BDB3-D6D2E8F27533}"/>
                  </a:ext>
                </a:extLst>
              </p:cNvPr>
              <p:cNvSpPr txBox="1"/>
              <p:nvPr/>
            </p:nvSpPr>
            <p:spPr>
              <a:xfrm>
                <a:off x="3407626" y="2093196"/>
                <a:ext cx="1685562" cy="238527"/>
              </a:xfrm>
              <a:prstGeom prst="rect">
                <a:avLst/>
              </a:prstGeom>
              <a:solidFill>
                <a:srgbClr val="D9D9D9"/>
              </a:solidFill>
            </p:spPr>
            <p:txBody>
              <a:bodyPr wrap="square" lIns="68580" tIns="34290" rIns="68580" bIns="34290" rtlCol="0">
                <a:spAutoFit/>
              </a:bodyPr>
              <a:lstStyle/>
              <a:p>
                <a:pPr algn="ctr"/>
                <a:r>
                  <a:rPr lang="fi-FI" sz="1100" b="1" dirty="0">
                    <a:latin typeface="Arial" panose="020B0604020202020204" pitchFamily="34" charset="0"/>
                    <a:cs typeface="Arial" panose="020B0604020202020204" pitchFamily="34" charset="0"/>
                  </a:rPr>
                  <a:t>Värikontrastit</a:t>
                </a:r>
              </a:p>
            </p:txBody>
          </p:sp>
        </p:grpSp>
        <p:cxnSp>
          <p:nvCxnSpPr>
            <p:cNvPr id="20" name="Straight Arrow Connector 19">
              <a:extLst>
                <a:ext uri="{FF2B5EF4-FFF2-40B4-BE49-F238E27FC236}">
                  <a16:creationId xmlns:a16="http://schemas.microsoft.com/office/drawing/2014/main" id="{9CE1C152-BCCF-654F-8BA6-94E37DF8918D}"/>
                </a:ext>
              </a:extLst>
            </p:cNvPr>
            <p:cNvCxnSpPr>
              <a:cxnSpLocks/>
            </p:cNvCxnSpPr>
            <p:nvPr/>
          </p:nvCxnSpPr>
          <p:spPr>
            <a:xfrm flipH="1">
              <a:off x="7182829" y="2283718"/>
              <a:ext cx="728856" cy="360040"/>
            </a:xfrm>
            <a:prstGeom prst="straightConnector1">
              <a:avLst/>
            </a:prstGeom>
            <a:ln>
              <a:solidFill>
                <a:srgbClr val="FF0000"/>
              </a:solidFill>
              <a:tailEnd type="triangle"/>
            </a:ln>
          </p:spPr>
          <p:style>
            <a:lnRef idx="1">
              <a:schemeClr val="accent4"/>
            </a:lnRef>
            <a:fillRef idx="0">
              <a:schemeClr val="accent4"/>
            </a:fillRef>
            <a:effectRef idx="0">
              <a:schemeClr val="accent4"/>
            </a:effectRef>
            <a:fontRef idx="minor">
              <a:schemeClr val="tx1"/>
            </a:fontRef>
          </p:style>
        </p:cxnSp>
        <p:sp>
          <p:nvSpPr>
            <p:cNvPr id="21" name="TextBox 20">
              <a:extLst>
                <a:ext uri="{FF2B5EF4-FFF2-40B4-BE49-F238E27FC236}">
                  <a16:creationId xmlns:a16="http://schemas.microsoft.com/office/drawing/2014/main" id="{C4CAC800-3916-804F-BDB3-D6D2E8F27533}"/>
                </a:ext>
              </a:extLst>
            </p:cNvPr>
            <p:cNvSpPr txBox="1"/>
            <p:nvPr/>
          </p:nvSpPr>
          <p:spPr>
            <a:xfrm>
              <a:off x="6246725" y="1808987"/>
              <a:ext cx="2321808" cy="484748"/>
            </a:xfrm>
            <a:prstGeom prst="rect">
              <a:avLst/>
            </a:prstGeom>
            <a:solidFill>
              <a:srgbClr val="D9D9D9"/>
            </a:solidFill>
          </p:spPr>
          <p:txBody>
            <a:bodyPr wrap="square" lIns="68580" tIns="34290" rIns="68580" bIns="34290" rtlCol="0">
              <a:spAutoFit/>
            </a:bodyPr>
            <a:lstStyle/>
            <a:p>
              <a:r>
                <a:rPr lang="fi-FI" sz="900" dirty="0">
                  <a:latin typeface="Arial" panose="020B0604020202020204" pitchFamily="34" charset="0"/>
                  <a:cs typeface="Arial" panose="020B0604020202020204" pitchFamily="34" charset="0"/>
                </a:rPr>
                <a:t>Värikontrastit on huomioitu pohjissa, eikä käyttäjän tarvitse normiolosuhteissa valita uusia väriyhdistelmiä.</a:t>
              </a:r>
            </a:p>
          </p:txBody>
        </p:sp>
        <p:grpSp>
          <p:nvGrpSpPr>
            <p:cNvPr id="6" name="Group 5"/>
            <p:cNvGrpSpPr/>
            <p:nvPr/>
          </p:nvGrpSpPr>
          <p:grpSpPr>
            <a:xfrm>
              <a:off x="558329" y="1942144"/>
              <a:ext cx="2521201" cy="1632389"/>
              <a:chOff x="441730" y="1006040"/>
              <a:chExt cx="2521201" cy="1632389"/>
            </a:xfrm>
          </p:grpSpPr>
          <p:sp>
            <p:nvSpPr>
              <p:cNvPr id="11" name="TextBox 10">
                <a:extLst>
                  <a:ext uri="{FF2B5EF4-FFF2-40B4-BE49-F238E27FC236}">
                    <a16:creationId xmlns:a16="http://schemas.microsoft.com/office/drawing/2014/main" id="{C4CAC800-3916-804F-BDB3-D6D2E8F27533}"/>
                  </a:ext>
                </a:extLst>
              </p:cNvPr>
              <p:cNvSpPr txBox="1"/>
              <p:nvPr/>
            </p:nvSpPr>
            <p:spPr>
              <a:xfrm>
                <a:off x="1280213" y="1006040"/>
                <a:ext cx="720080" cy="360612"/>
              </a:xfrm>
              <a:prstGeom prst="rect">
                <a:avLst/>
              </a:prstGeom>
              <a:solidFill>
                <a:srgbClr val="D9D9D9"/>
              </a:solidFill>
            </p:spPr>
            <p:txBody>
              <a:bodyPr wrap="square" lIns="68580" tIns="34290" rIns="68580" bIns="34290" rtlCol="0">
                <a:spAutoFit/>
              </a:bodyPr>
              <a:lstStyle/>
              <a:p>
                <a:pPr algn="ctr">
                  <a:lnSpc>
                    <a:spcPct val="120000"/>
                  </a:lnSpc>
                </a:pPr>
                <a:r>
                  <a:rPr lang="fi-FI" sz="800" dirty="0" err="1">
                    <a:latin typeface="Arial" panose="020B0604020202020204" pitchFamily="34" charset="0"/>
                    <a:cs typeface="Arial" panose="020B0604020202020204" pitchFamily="34" charset="0"/>
                  </a:rPr>
                  <a:t>Protanopia</a:t>
                </a:r>
                <a:endParaRPr lang="fi-FI" sz="900" dirty="0">
                  <a:latin typeface="Arial" panose="020B0604020202020204" pitchFamily="34" charset="0"/>
                  <a:cs typeface="Arial" panose="020B0604020202020204" pitchFamily="34" charset="0"/>
                </a:endParaRPr>
              </a:p>
              <a:p>
                <a:pPr algn="ctr">
                  <a:lnSpc>
                    <a:spcPct val="120000"/>
                  </a:lnSpc>
                </a:pPr>
                <a:r>
                  <a:rPr lang="fi-FI" sz="800" dirty="0">
                    <a:latin typeface="Arial" panose="020B0604020202020204" pitchFamily="34" charset="0"/>
                    <a:cs typeface="Arial" panose="020B0604020202020204" pitchFamily="34" charset="0"/>
                  </a:rPr>
                  <a:t>punasokeus</a:t>
                </a:r>
                <a:endParaRPr lang="fi-FI" sz="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C4CAC800-3916-804F-BDB3-D6D2E8F27533}"/>
                  </a:ext>
                </a:extLst>
              </p:cNvPr>
              <p:cNvSpPr txBox="1"/>
              <p:nvPr/>
            </p:nvSpPr>
            <p:spPr>
              <a:xfrm>
                <a:off x="2084948" y="1006040"/>
                <a:ext cx="877983" cy="360612"/>
              </a:xfrm>
              <a:prstGeom prst="rect">
                <a:avLst/>
              </a:prstGeom>
              <a:solidFill>
                <a:srgbClr val="D9D9D9"/>
              </a:solidFill>
            </p:spPr>
            <p:txBody>
              <a:bodyPr wrap="square" lIns="68580" tIns="34290" rIns="68580" bIns="34290" rtlCol="0">
                <a:spAutoFit/>
              </a:bodyPr>
              <a:lstStyle/>
              <a:p>
                <a:pPr algn="ctr">
                  <a:lnSpc>
                    <a:spcPct val="120000"/>
                  </a:lnSpc>
                </a:pPr>
                <a:r>
                  <a:rPr lang="fi-FI" sz="800" dirty="0" err="1">
                    <a:latin typeface="Arial" panose="020B0604020202020204" pitchFamily="34" charset="0"/>
                    <a:cs typeface="Arial" panose="020B0604020202020204" pitchFamily="34" charset="0"/>
                  </a:rPr>
                  <a:t>Deuteranopia</a:t>
                </a:r>
                <a:br>
                  <a:rPr lang="fi-FI" sz="800" dirty="0">
                    <a:latin typeface="Arial" panose="020B0604020202020204" pitchFamily="34" charset="0"/>
                    <a:cs typeface="Arial" panose="020B0604020202020204" pitchFamily="34" charset="0"/>
                  </a:rPr>
                </a:br>
                <a:r>
                  <a:rPr lang="fi-FI" sz="800" dirty="0">
                    <a:latin typeface="Arial" panose="020B0604020202020204" pitchFamily="34" charset="0"/>
                    <a:cs typeface="Arial" panose="020B0604020202020204" pitchFamily="34" charset="0"/>
                  </a:rPr>
                  <a:t>vihersokeus</a:t>
                </a:r>
              </a:p>
            </p:txBody>
          </p:sp>
          <p:cxnSp>
            <p:nvCxnSpPr>
              <p:cNvPr id="16" name="Straight Arrow Connector 15">
                <a:extLst>
                  <a:ext uri="{FF2B5EF4-FFF2-40B4-BE49-F238E27FC236}">
                    <a16:creationId xmlns:a16="http://schemas.microsoft.com/office/drawing/2014/main" id="{9CE1C152-BCCF-654F-8BA6-94E37DF8918D}"/>
                  </a:ext>
                </a:extLst>
              </p:cNvPr>
              <p:cNvCxnSpPr>
                <a:cxnSpLocks/>
              </p:cNvCxnSpPr>
              <p:nvPr/>
            </p:nvCxnSpPr>
            <p:spPr>
              <a:xfrm>
                <a:off x="1101928" y="2638429"/>
                <a:ext cx="288032" cy="0"/>
              </a:xfrm>
              <a:prstGeom prst="straightConnector1">
                <a:avLst/>
              </a:prstGeom>
              <a:ln w="38100" cmpd="sng">
                <a:tailEnd type="triangle"/>
              </a:ln>
            </p:spPr>
            <p:style>
              <a:lnRef idx="1">
                <a:schemeClr val="accent4"/>
              </a:lnRef>
              <a:fillRef idx="0">
                <a:schemeClr val="accent4"/>
              </a:fillRef>
              <a:effectRef idx="0">
                <a:schemeClr val="accent4"/>
              </a:effectRef>
              <a:fontRef idx="minor">
                <a:schemeClr val="tx1"/>
              </a:fontRef>
            </p:style>
          </p:cxnSp>
          <p:cxnSp>
            <p:nvCxnSpPr>
              <p:cNvPr id="17" name="Straight Arrow Connector 16">
                <a:extLst>
                  <a:ext uri="{FF2B5EF4-FFF2-40B4-BE49-F238E27FC236}">
                    <a16:creationId xmlns:a16="http://schemas.microsoft.com/office/drawing/2014/main" id="{9CE1C152-BCCF-654F-8BA6-94E37DF8918D}"/>
                  </a:ext>
                </a:extLst>
              </p:cNvPr>
              <p:cNvCxnSpPr>
                <a:cxnSpLocks/>
              </p:cNvCxnSpPr>
              <p:nvPr/>
            </p:nvCxnSpPr>
            <p:spPr>
              <a:xfrm>
                <a:off x="1940932" y="2638429"/>
                <a:ext cx="288032" cy="0"/>
              </a:xfrm>
              <a:prstGeom prst="straightConnector1">
                <a:avLst/>
              </a:prstGeom>
              <a:ln w="38100" cmpd="sng">
                <a:tailEnd type="triangle"/>
              </a:ln>
            </p:spPr>
            <p:style>
              <a:lnRef idx="1">
                <a:schemeClr val="accent4"/>
              </a:lnRef>
              <a:fillRef idx="0">
                <a:schemeClr val="accent4"/>
              </a:fillRef>
              <a:effectRef idx="0">
                <a:schemeClr val="accent4"/>
              </a:effectRef>
              <a:fontRef idx="minor">
                <a:schemeClr val="tx1"/>
              </a:fontRef>
            </p:style>
          </p:cxnSp>
          <p:sp>
            <p:nvSpPr>
              <p:cNvPr id="19" name="TextBox 18">
                <a:extLst>
                  <a:ext uri="{FF2B5EF4-FFF2-40B4-BE49-F238E27FC236}">
                    <a16:creationId xmlns:a16="http://schemas.microsoft.com/office/drawing/2014/main" id="{C4CAC800-3916-804F-BDB3-D6D2E8F27533}"/>
                  </a:ext>
                </a:extLst>
              </p:cNvPr>
              <p:cNvSpPr txBox="1"/>
              <p:nvPr/>
            </p:nvSpPr>
            <p:spPr>
              <a:xfrm>
                <a:off x="441730" y="1082472"/>
                <a:ext cx="720080" cy="207749"/>
              </a:xfrm>
              <a:prstGeom prst="rect">
                <a:avLst/>
              </a:prstGeom>
              <a:solidFill>
                <a:srgbClr val="D9D9D9"/>
              </a:solidFill>
            </p:spPr>
            <p:txBody>
              <a:bodyPr wrap="square" lIns="68580" tIns="34290" rIns="68580" bIns="34290" rtlCol="0">
                <a:spAutoFit/>
              </a:bodyPr>
              <a:lstStyle/>
              <a:p>
                <a:pPr algn="ctr"/>
                <a:r>
                  <a:rPr lang="fi-FI" sz="900" b="1" dirty="0">
                    <a:latin typeface="Arial" panose="020B0604020202020204" pitchFamily="34" charset="0"/>
                    <a:cs typeface="Arial" panose="020B0604020202020204" pitchFamily="34" charset="0"/>
                  </a:rPr>
                  <a:t>Päävärit</a:t>
                </a:r>
              </a:p>
            </p:txBody>
          </p:sp>
        </p:grpSp>
      </p:grpSp>
    </p:spTree>
    <p:extLst>
      <p:ext uri="{BB962C8B-B14F-4D97-AF65-F5344CB8AC3E}">
        <p14:creationId xmlns:p14="http://schemas.microsoft.com/office/powerpoint/2010/main" val="21395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32785" y="235340"/>
            <a:ext cx="7739615" cy="608218"/>
          </a:xfrm>
        </p:spPr>
        <p:txBody>
          <a:bodyPr/>
          <a:lstStyle/>
          <a:p>
            <a:r>
              <a:rPr lang="fi-FI" sz="2800" dirty="0"/>
              <a:t>Värien käyttöjärjestys</a:t>
            </a:r>
          </a:p>
        </p:txBody>
      </p:sp>
      <p:sp>
        <p:nvSpPr>
          <p:cNvPr id="4" name="Content Placeholder 3"/>
          <p:cNvSpPr>
            <a:spLocks noGrp="1"/>
          </p:cNvSpPr>
          <p:nvPr>
            <p:ph idx="1"/>
          </p:nvPr>
        </p:nvSpPr>
        <p:spPr>
          <a:xfrm>
            <a:off x="432785" y="915566"/>
            <a:ext cx="3635159" cy="3924436"/>
          </a:xfrm>
        </p:spPr>
        <p:txBody>
          <a:bodyPr>
            <a:normAutofit/>
          </a:bodyPr>
          <a:lstStyle/>
          <a:p>
            <a:r>
              <a:rPr lang="fi-FI" sz="1200" dirty="0"/>
              <a:t>Saavutettavuuden maksimoimiseksi väreille ja niiden osaväreille on määritetty suositeltu käyttöjärjestys. </a:t>
            </a:r>
            <a:r>
              <a:rPr lang="fi-FI" sz="1200" b="1" dirty="0"/>
              <a:t>Tämä on sisäänrakennettu kuviopohjiin eikä näitä pitäisi joutua asettamaan käsin. </a:t>
            </a:r>
            <a:r>
              <a:rPr lang="fi-FI" sz="1200" dirty="0"/>
              <a:t>Jos kuviovärit ovat muokkausten myötä muuttuneet, </a:t>
            </a:r>
            <a:r>
              <a:rPr lang="fi-FI" sz="1200" dirty="0">
                <a:hlinkClick r:id="" action="ppaction://noaction"/>
              </a:rPr>
              <a:t>aseta kuviomalli uudelleen.</a:t>
            </a:r>
            <a:endParaRPr lang="fi-FI" sz="1200" b="1" dirty="0"/>
          </a:p>
          <a:p>
            <a:r>
              <a:rPr lang="fi-FI" sz="1200" dirty="0"/>
              <a:t>Pääsääntöisesti kuvioiden täyttövärit vaihtelevat tummasta vaaleaan maksimoidakseen vierekkäisten värien kontrastin.</a:t>
            </a:r>
          </a:p>
          <a:p>
            <a:r>
              <a:rPr lang="fi-FI" sz="1200" dirty="0"/>
              <a:t>Täyttöväreille on asetettu mustat </a:t>
            </a:r>
            <a:r>
              <a:rPr lang="fi-FI" sz="1200" b="1" dirty="0"/>
              <a:t>0,5 pt ääriviivat</a:t>
            </a:r>
            <a:r>
              <a:rPr lang="fi-FI" sz="1200" dirty="0"/>
              <a:t> takaamaan vaaleampien väripintojen erottuvuus taustasta, sekä vierekkäisten värien erottuvuus toisistaan.</a:t>
            </a:r>
          </a:p>
          <a:p>
            <a:r>
              <a:rPr lang="fi-FI" sz="1200" dirty="0"/>
              <a:t>Viivakuvioissa käytetään pelkästään tummia värejä, koska vaaleammilla väreillä kontrastivaatimusta ei voida saavuttaa.</a:t>
            </a:r>
          </a:p>
        </p:txBody>
      </p:sp>
      <p:graphicFrame>
        <p:nvGraphicFramePr>
          <p:cNvPr id="5" name="Chart 4">
            <a:extLst>
              <a:ext uri="{FF2B5EF4-FFF2-40B4-BE49-F238E27FC236}">
                <a16:creationId xmlns:a16="http://schemas.microsoft.com/office/drawing/2014/main" id="{0CD5B552-A6ED-0C4C-A689-6D9323CEC466}"/>
              </a:ext>
            </a:extLst>
          </p:cNvPr>
          <p:cNvGraphicFramePr>
            <a:graphicFrameLocks/>
          </p:cNvGraphicFramePr>
          <p:nvPr>
            <p:extLst>
              <p:ext uri="{D42A27DB-BD31-4B8C-83A1-F6EECF244321}">
                <p14:modId xmlns:p14="http://schemas.microsoft.com/office/powerpoint/2010/main" val="2319408953"/>
              </p:ext>
            </p:extLst>
          </p:nvPr>
        </p:nvGraphicFramePr>
        <p:xfrm>
          <a:off x="4067944" y="951570"/>
          <a:ext cx="1952793" cy="40324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Chart 1">
            <a:extLst>
              <a:ext uri="{FF2B5EF4-FFF2-40B4-BE49-F238E27FC236}">
                <a16:creationId xmlns:a16="http://schemas.microsoft.com/office/drawing/2014/main" id="{7B2E955F-2E7C-AE73-9F7F-2E4E26543BF7}"/>
              </a:ext>
            </a:extLst>
          </p:cNvPr>
          <p:cNvGraphicFramePr>
            <a:graphicFrameLocks/>
          </p:cNvGraphicFramePr>
          <p:nvPr>
            <p:extLst>
              <p:ext uri="{D42A27DB-BD31-4B8C-83A1-F6EECF244321}">
                <p14:modId xmlns:p14="http://schemas.microsoft.com/office/powerpoint/2010/main" val="3503248744"/>
              </p:ext>
            </p:extLst>
          </p:nvPr>
        </p:nvGraphicFramePr>
        <p:xfrm>
          <a:off x="6084168" y="687855"/>
          <a:ext cx="2684463" cy="455987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9034F6FA-6977-C98D-8013-DB17E561A55E}"/>
              </a:ext>
            </a:extLst>
          </p:cNvPr>
          <p:cNvSpPr txBox="1"/>
          <p:nvPr/>
        </p:nvSpPr>
        <p:spPr>
          <a:xfrm>
            <a:off x="5940152" y="220310"/>
            <a:ext cx="2909775" cy="623248"/>
          </a:xfrm>
          <a:prstGeom prst="rect">
            <a:avLst/>
          </a:prstGeom>
          <a:solidFill>
            <a:srgbClr val="D9D9D9"/>
          </a:solidFill>
        </p:spPr>
        <p:txBody>
          <a:bodyPr wrap="square" lIns="68580" tIns="34290" rIns="68580" bIns="34290" rtlCol="0">
            <a:spAutoFit/>
          </a:bodyPr>
          <a:lstStyle/>
          <a:p>
            <a:r>
              <a:rPr lang="fi-FI" sz="1200" dirty="0">
                <a:latin typeface="Arial" panose="020B0604020202020204" pitchFamily="34" charset="0"/>
                <a:cs typeface="Arial" panose="020B0604020202020204" pitchFamily="34" charset="0"/>
              </a:rPr>
              <a:t>Datasta riippuen viivat tietenkin saattavat piirtyä päällekkäin tai visuaalisesti eri järjestyksessä viivakuvioissa</a:t>
            </a:r>
            <a:endParaRPr lang="fi-FI" sz="1200" b="1" dirty="0">
              <a:latin typeface="Arial" panose="020B0604020202020204" pitchFamily="34" charset="0"/>
              <a:cs typeface="Arial" panose="020B0604020202020204" pitchFamily="34" charset="0"/>
            </a:endParaRPr>
          </a:p>
        </p:txBody>
      </p:sp>
      <p:cxnSp>
        <p:nvCxnSpPr>
          <p:cNvPr id="8" name="Straight Arrow Connector 7">
            <a:extLst>
              <a:ext uri="{FF2B5EF4-FFF2-40B4-BE49-F238E27FC236}">
                <a16:creationId xmlns:a16="http://schemas.microsoft.com/office/drawing/2014/main" id="{E7FB976E-B284-1AFE-B299-9E69CC4DB2C0}"/>
              </a:ext>
            </a:extLst>
          </p:cNvPr>
          <p:cNvCxnSpPr>
            <a:cxnSpLocks/>
          </p:cNvCxnSpPr>
          <p:nvPr/>
        </p:nvCxnSpPr>
        <p:spPr>
          <a:xfrm>
            <a:off x="7049727" y="843558"/>
            <a:ext cx="0" cy="50405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098701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i-FI" sz="1600" dirty="0"/>
              <a:t>Tekstikoon tulisi painoaineistossa olla vähintään 9 pt, mielellään 11 pt. Kuvioissa hyödynnetään 11 pt pienissä teksteissä ja 12 pt otsikoissa.</a:t>
            </a:r>
          </a:p>
          <a:p>
            <a:r>
              <a:rPr lang="fi-FI" sz="1600" dirty="0"/>
              <a:t>Tekstissä tulee käyttää ensisijaisesti mustaa tai muuta tummaa väriä. Valkoista väriä voi käyttää tekstissä, jos tekstin taustalla on tumma väri kuten esim. Valtioneuvoston sininen tai tumma sininen.</a:t>
            </a:r>
          </a:p>
          <a:p>
            <a:r>
              <a:rPr lang="fi-FI" sz="1600" dirty="0"/>
              <a:t>Saavutettavuusdirektiivin mukaan normaalikokoisen tekstin ja sen taustavärin kontrastisuhteen tulee olla vähintään </a:t>
            </a:r>
            <a:r>
              <a:rPr lang="fi-FI" sz="1600" b="1" dirty="0"/>
              <a:t>4,5:1</a:t>
            </a:r>
            <a:r>
              <a:rPr lang="fi-FI" sz="1600" dirty="0"/>
              <a:t>. </a:t>
            </a:r>
            <a:br>
              <a:rPr lang="fi-FI" sz="1600" dirty="0"/>
            </a:br>
            <a:r>
              <a:rPr lang="fi-FI" sz="1600" dirty="0"/>
              <a:t>Suurikokoisen* tekstin ja merkittävien graafisten elementtien kohdalla kontrastisuhteeksi riittää </a:t>
            </a:r>
            <a:r>
              <a:rPr lang="fi-FI" sz="1600" b="1" dirty="0"/>
              <a:t>3:1</a:t>
            </a:r>
            <a:r>
              <a:rPr lang="fi-FI" sz="1600" dirty="0"/>
              <a:t>. </a:t>
            </a:r>
          </a:p>
          <a:p>
            <a:pPr marL="0" indent="0">
              <a:buNone/>
            </a:pPr>
            <a:r>
              <a:rPr lang="fi-FI" sz="1600" baseline="-25000" dirty="0"/>
              <a:t>* suurikokoinen teksti = 14 pistettä, </a:t>
            </a:r>
            <a:r>
              <a:rPr lang="fi-FI" sz="1600" b="1" baseline="-25000" dirty="0" err="1"/>
              <a:t>bold</a:t>
            </a:r>
            <a:r>
              <a:rPr lang="fi-FI" sz="1600" b="1" baseline="-25000" dirty="0"/>
              <a:t> </a:t>
            </a:r>
            <a:r>
              <a:rPr lang="fi-FI" sz="1600" baseline="-25000" dirty="0"/>
              <a:t>(18,66 </a:t>
            </a:r>
            <a:r>
              <a:rPr lang="fi-FI" sz="1600" baseline="-25000" dirty="0" err="1"/>
              <a:t>px</a:t>
            </a:r>
            <a:r>
              <a:rPr lang="fi-FI" sz="1600" baseline="-25000" dirty="0"/>
              <a:t>) tai 18 pistettä (24 </a:t>
            </a:r>
            <a:r>
              <a:rPr lang="fi-FI" sz="1600" baseline="-25000" dirty="0" err="1"/>
              <a:t>px</a:t>
            </a:r>
            <a:r>
              <a:rPr lang="fi-FI" sz="1600" baseline="-25000" dirty="0"/>
              <a:t>) </a:t>
            </a:r>
          </a:p>
          <a:p>
            <a:endParaRPr lang="fi-FI" sz="1800" dirty="0"/>
          </a:p>
          <a:p>
            <a:endParaRPr lang="fi-FI" sz="1800" dirty="0"/>
          </a:p>
          <a:p>
            <a:endParaRPr lang="fi-FI" sz="1800" dirty="0"/>
          </a:p>
        </p:txBody>
      </p:sp>
      <p:sp>
        <p:nvSpPr>
          <p:cNvPr id="3" name="Title 2"/>
          <p:cNvSpPr>
            <a:spLocks noGrp="1"/>
          </p:cNvSpPr>
          <p:nvPr>
            <p:ph type="title"/>
          </p:nvPr>
        </p:nvSpPr>
        <p:spPr/>
        <p:txBody>
          <a:bodyPr/>
          <a:lstStyle/>
          <a:p>
            <a:r>
              <a:rPr lang="fi-FI" dirty="0"/>
              <a:t>Saavutettavuusperiaatteita</a:t>
            </a:r>
          </a:p>
        </p:txBody>
      </p:sp>
    </p:spTree>
    <p:extLst>
      <p:ext uri="{BB962C8B-B14F-4D97-AF65-F5344CB8AC3E}">
        <p14:creationId xmlns:p14="http://schemas.microsoft.com/office/powerpoint/2010/main" val="3022660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t>Kuviotyypin valinta</a:t>
            </a:r>
          </a:p>
        </p:txBody>
      </p:sp>
    </p:spTree>
    <p:extLst>
      <p:ext uri="{BB962C8B-B14F-4D97-AF65-F5344CB8AC3E}">
        <p14:creationId xmlns:p14="http://schemas.microsoft.com/office/powerpoint/2010/main" val="1914995176"/>
      </p:ext>
    </p:extLst>
  </p:cSld>
  <p:clrMapOvr>
    <a:masterClrMapping/>
  </p:clrMapOvr>
</p:sld>
</file>

<file path=ppt/theme/theme1.xml><?xml version="1.0" encoding="utf-8"?>
<a:theme xmlns:a="http://schemas.openxmlformats.org/drawingml/2006/main" name="VN-FI/SV-01/2020">
  <a:themeElements>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V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Julkaisutuotanto_sarjoittain_2020.potx" id="{ED24070D-202B-4B66-861B-2F702DAA4613}" vid="{1EB6B08C-C4FF-4139-A80C-6127A03AAA5F}"/>
    </a:ext>
  </a:extLst>
</a:theme>
</file>

<file path=ppt/theme/theme2.xml><?xml version="1.0" encoding="utf-8"?>
<a:theme xmlns:a="http://schemas.openxmlformats.org/drawingml/2006/main" name="VNK_v2">
  <a:themeElements>
    <a:clrScheme name="VNK_kuviovarit_laadullinen">
      <a:dk1>
        <a:srgbClr val="000000"/>
      </a:dk1>
      <a:lt1>
        <a:srgbClr val="FFFFFF"/>
      </a:lt1>
      <a:dk2>
        <a:srgbClr val="365ABD"/>
      </a:dk2>
      <a:lt2>
        <a:srgbClr val="8E92A9"/>
      </a:lt2>
      <a:accent1>
        <a:srgbClr val="002F6C"/>
      </a:accent1>
      <a:accent2>
        <a:srgbClr val="4293FF"/>
      </a:accent2>
      <a:accent3>
        <a:srgbClr val="365ABD"/>
      </a:accent3>
      <a:accent4>
        <a:srgbClr val="22A055"/>
      </a:accent4>
      <a:accent5>
        <a:srgbClr val="007070"/>
      </a:accent5>
      <a:accent6>
        <a:srgbClr val="00A59D"/>
      </a:accent6>
      <a:hlink>
        <a:srgbClr val="365ABB"/>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Julkaisutuotanto_sarjoittain_2020.potx" id="{ED24070D-202B-4B66-861B-2F702DAA4613}" vid="{1EB6B08C-C4FF-4139-A80C-6127A03AAA5F}"/>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NK_kuviovarit_2023">
    <a:dk1>
      <a:srgbClr val="000000"/>
    </a:dk1>
    <a:lt1>
      <a:srgbClr val="FFFFFF"/>
    </a:lt1>
    <a:dk2>
      <a:srgbClr val="365ABD"/>
    </a:dk2>
    <a:lt2>
      <a:srgbClr val="8E92A9"/>
    </a:lt2>
    <a:accent1>
      <a:srgbClr val="002F6C"/>
    </a:accent1>
    <a:accent2>
      <a:srgbClr val="8EBEFF"/>
    </a:accent2>
    <a:accent3>
      <a:srgbClr val="365ABD"/>
    </a:accent3>
    <a:accent4>
      <a:srgbClr val="85CBA1"/>
    </a:accent4>
    <a:accent5>
      <a:srgbClr val="007070"/>
    </a:accent5>
    <a:accent6>
      <a:srgbClr val="99DBD8"/>
    </a:accent6>
    <a:hlink>
      <a:srgbClr val="365ABD"/>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VNK_kuviovarit_2023">
    <a:dk1>
      <a:srgbClr val="000000"/>
    </a:dk1>
    <a:lt1>
      <a:srgbClr val="FFFFFF"/>
    </a:lt1>
    <a:dk2>
      <a:srgbClr val="365ABD"/>
    </a:dk2>
    <a:lt2>
      <a:srgbClr val="8E92A9"/>
    </a:lt2>
    <a:accent1>
      <a:srgbClr val="002F6C"/>
    </a:accent1>
    <a:accent2>
      <a:srgbClr val="8EBEFF"/>
    </a:accent2>
    <a:accent3>
      <a:srgbClr val="365ABD"/>
    </a:accent3>
    <a:accent4>
      <a:srgbClr val="85CBA1"/>
    </a:accent4>
    <a:accent5>
      <a:srgbClr val="007070"/>
    </a:accent5>
    <a:accent6>
      <a:srgbClr val="99DBD8"/>
    </a:accent6>
    <a:hlink>
      <a:srgbClr val="365ABD"/>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3.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4.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5.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6.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7.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8.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9.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VNK_kuviovarit_01">
    <a:dk1>
      <a:srgbClr val="000000"/>
    </a:dk1>
    <a:lt1>
      <a:srgbClr val="FFFFFF"/>
    </a:lt1>
    <a:dk2>
      <a:srgbClr val="365ABD"/>
    </a:dk2>
    <a:lt2>
      <a:srgbClr val="9B9183"/>
    </a:lt2>
    <a:accent1>
      <a:srgbClr val="2699D6"/>
    </a:accent1>
    <a:accent2>
      <a:srgbClr val="002F6C"/>
    </a:accent2>
    <a:accent3>
      <a:srgbClr val="9B9183"/>
    </a:accent3>
    <a:accent4>
      <a:srgbClr val="8B4091"/>
    </a:accent4>
    <a:accent5>
      <a:srgbClr val="75B82A"/>
    </a:accent5>
    <a:accent6>
      <a:srgbClr val="F08600"/>
    </a:accent6>
    <a:hlink>
      <a:srgbClr val="00A9E0"/>
    </a:hlink>
    <a:folHlink>
      <a:srgbClr val="002F6C"/>
    </a:folHlink>
  </a:clrScheme>
  <a:fontScheme name="V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1.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2.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3.xml><?xml version="1.0" encoding="utf-8"?>
<a:themeOverride xmlns:a="http://schemas.openxmlformats.org/drawingml/2006/main">
  <a:clrScheme name="VNK_kuviovarit_2023">
    <a:dk1>
      <a:srgbClr val="000000"/>
    </a:dk1>
    <a:lt1>
      <a:srgbClr val="FFFFFF"/>
    </a:lt1>
    <a:dk2>
      <a:srgbClr val="365ABD"/>
    </a:dk2>
    <a:lt2>
      <a:srgbClr val="8E92A9"/>
    </a:lt2>
    <a:accent1>
      <a:srgbClr val="002F6C"/>
    </a:accent1>
    <a:accent2>
      <a:srgbClr val="8EBEFF"/>
    </a:accent2>
    <a:accent3>
      <a:srgbClr val="365ABD"/>
    </a:accent3>
    <a:accent4>
      <a:srgbClr val="85CBA1"/>
    </a:accent4>
    <a:accent5>
      <a:srgbClr val="007070"/>
    </a:accent5>
    <a:accent6>
      <a:srgbClr val="99DBD8"/>
    </a:accent6>
    <a:hlink>
      <a:srgbClr val="365ABD"/>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4.xml><?xml version="1.0" encoding="utf-8"?>
<a:themeOverride xmlns:a="http://schemas.openxmlformats.org/drawingml/2006/main">
  <a:clrScheme name="VNK_kuviovarit_laadullinen_40%">
    <a:dk1>
      <a:srgbClr val="000000"/>
    </a:dk1>
    <a:lt1>
      <a:srgbClr val="FFFFFF"/>
    </a:lt1>
    <a:dk2>
      <a:srgbClr val="365ABD"/>
    </a:dk2>
    <a:lt2>
      <a:srgbClr val="887E99"/>
    </a:lt2>
    <a:accent1>
      <a:srgbClr val="002F6C"/>
    </a:accent1>
    <a:accent2>
      <a:srgbClr val="8EBEFF"/>
    </a:accent2>
    <a:accent3>
      <a:srgbClr val="365ABD"/>
    </a:accent3>
    <a:accent4>
      <a:srgbClr val="7AC699"/>
    </a:accent4>
    <a:accent5>
      <a:srgbClr val="007070"/>
    </a:accent5>
    <a:accent6>
      <a:srgbClr val="66C9C4"/>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5.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6.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7.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VNK_kuviovarit_01">
    <a:dk1>
      <a:srgbClr val="000000"/>
    </a:dk1>
    <a:lt1>
      <a:srgbClr val="FFFFFF"/>
    </a:lt1>
    <a:dk2>
      <a:srgbClr val="365ABD"/>
    </a:dk2>
    <a:lt2>
      <a:srgbClr val="9B9183"/>
    </a:lt2>
    <a:accent1>
      <a:srgbClr val="2699D6"/>
    </a:accent1>
    <a:accent2>
      <a:srgbClr val="002F6C"/>
    </a:accent2>
    <a:accent3>
      <a:srgbClr val="9B9183"/>
    </a:accent3>
    <a:accent4>
      <a:srgbClr val="8B4091"/>
    </a:accent4>
    <a:accent5>
      <a:srgbClr val="75B82A"/>
    </a:accent5>
    <a:accent6>
      <a:srgbClr val="F08600"/>
    </a:accent6>
    <a:hlink>
      <a:srgbClr val="00A9E0"/>
    </a:hlink>
    <a:folHlink>
      <a:srgbClr val="002F6C"/>
    </a:folHlink>
  </a:clrScheme>
  <a:fontScheme name="V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VNK_kuviovarit_laadullinen_40%">
    <a:dk1>
      <a:srgbClr val="000000"/>
    </a:dk1>
    <a:lt1>
      <a:srgbClr val="FFFFFF"/>
    </a:lt1>
    <a:dk2>
      <a:srgbClr val="365ABD"/>
    </a:dk2>
    <a:lt2>
      <a:srgbClr val="887E99"/>
    </a:lt2>
    <a:accent1>
      <a:srgbClr val="002F6C"/>
    </a:accent1>
    <a:accent2>
      <a:srgbClr val="8EBEFF"/>
    </a:accent2>
    <a:accent3>
      <a:srgbClr val="365ABD"/>
    </a:accent3>
    <a:accent4>
      <a:srgbClr val="7AC699"/>
    </a:accent4>
    <a:accent5>
      <a:srgbClr val="007070"/>
    </a:accent5>
    <a:accent6>
      <a:srgbClr val="66C9C4"/>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VNK_kuviovarit_laadullinen_40%">
    <a:dk1>
      <a:srgbClr val="000000"/>
    </a:dk1>
    <a:lt1>
      <a:srgbClr val="FFFFFF"/>
    </a:lt1>
    <a:dk2>
      <a:srgbClr val="365ABD"/>
    </a:dk2>
    <a:lt2>
      <a:srgbClr val="887E99"/>
    </a:lt2>
    <a:accent1>
      <a:srgbClr val="002F6C"/>
    </a:accent1>
    <a:accent2>
      <a:srgbClr val="8EBEFF"/>
    </a:accent2>
    <a:accent3>
      <a:srgbClr val="365ABD"/>
    </a:accent3>
    <a:accent4>
      <a:srgbClr val="7AC699"/>
    </a:accent4>
    <a:accent5>
      <a:srgbClr val="007070"/>
    </a:accent5>
    <a:accent6>
      <a:srgbClr val="66C9C4"/>
    </a:accent6>
    <a:hlink>
      <a:srgbClr val="00A9E0"/>
    </a:hlink>
    <a:folHlink>
      <a:srgbClr val="002F6C"/>
    </a:folHlink>
  </a:clrScheme>
  <a:fontScheme name="Arial Narrow Theme">
    <a:majorFont>
      <a:latin typeface="Arial Narrow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Narrow"/>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VNK_kuviovarit_laadullinen">
    <a:dk1>
      <a:srgbClr val="000000"/>
    </a:dk1>
    <a:lt1>
      <a:srgbClr val="FFFFFF"/>
    </a:lt1>
    <a:dk2>
      <a:srgbClr val="365ABD"/>
    </a:dk2>
    <a:lt2>
      <a:srgbClr val="887E99"/>
    </a:lt2>
    <a:accent1>
      <a:srgbClr val="002F6C"/>
    </a:accent1>
    <a:accent2>
      <a:srgbClr val="4293FF"/>
    </a:accent2>
    <a:accent3>
      <a:srgbClr val="365ABD"/>
    </a:accent3>
    <a:accent4>
      <a:srgbClr val="22A055"/>
    </a:accent4>
    <a:accent5>
      <a:srgbClr val="007070"/>
    </a:accent5>
    <a:accent6>
      <a:srgbClr val="00A59D"/>
    </a:accent6>
    <a:hlink>
      <a:srgbClr val="00A9E0"/>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VNK_kuviovarit_2023">
    <a:dk1>
      <a:srgbClr val="000000"/>
    </a:dk1>
    <a:lt1>
      <a:srgbClr val="FFFFFF"/>
    </a:lt1>
    <a:dk2>
      <a:srgbClr val="365ABD"/>
    </a:dk2>
    <a:lt2>
      <a:srgbClr val="8E92A9"/>
    </a:lt2>
    <a:accent1>
      <a:srgbClr val="002F6C"/>
    </a:accent1>
    <a:accent2>
      <a:srgbClr val="8EBEFF"/>
    </a:accent2>
    <a:accent3>
      <a:srgbClr val="365ABD"/>
    </a:accent3>
    <a:accent4>
      <a:srgbClr val="85CBA1"/>
    </a:accent4>
    <a:accent5>
      <a:srgbClr val="007070"/>
    </a:accent5>
    <a:accent6>
      <a:srgbClr val="99DBD8"/>
    </a:accent6>
    <a:hlink>
      <a:srgbClr val="365ABD"/>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VNK_kuviovarit_2023">
    <a:dk1>
      <a:srgbClr val="000000"/>
    </a:dk1>
    <a:lt1>
      <a:srgbClr val="FFFFFF"/>
    </a:lt1>
    <a:dk2>
      <a:srgbClr val="365ABD"/>
    </a:dk2>
    <a:lt2>
      <a:srgbClr val="8E92A9"/>
    </a:lt2>
    <a:accent1>
      <a:srgbClr val="002F6C"/>
    </a:accent1>
    <a:accent2>
      <a:srgbClr val="8EBEFF"/>
    </a:accent2>
    <a:accent3>
      <a:srgbClr val="365ABD"/>
    </a:accent3>
    <a:accent4>
      <a:srgbClr val="85CBA1"/>
    </a:accent4>
    <a:accent5>
      <a:srgbClr val="007070"/>
    </a:accent5>
    <a:accent6>
      <a:srgbClr val="99DBD8"/>
    </a:accent6>
    <a:hlink>
      <a:srgbClr val="365ABD"/>
    </a:hlink>
    <a:folHlink>
      <a:srgbClr val="002F6C"/>
    </a:folHlink>
  </a:clrScheme>
  <a:fontScheme name="VN Arial theme">
    <a:majorFont>
      <a:latin typeface="Arial Bold"/>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Kampus asiakirja" ma:contentTypeID="0x010100B5FAB64B6C204DD994D3FAC0C34E2BFF007433D0B484358B4293503CA122857808" ma:contentTypeVersion="32" ma:contentTypeDescription="Kampus asiakirja" ma:contentTypeScope="" ma:versionID="a7e3acc9fc4095404a0e47fc423a8395">
  <xsd:schema xmlns:xsd="http://www.w3.org/2001/XMLSchema" xmlns:xs="http://www.w3.org/2001/XMLSchema" xmlns:p="http://schemas.microsoft.com/office/2006/metadata/properties" xmlns:ns2="c138b538-c2fd-4cca-8c26-6e4e32e5a042" targetNamespace="http://schemas.microsoft.com/office/2006/metadata/properties" ma:root="true" ma:fieldsID="bc6504bbb320f646819e0db580ce550d" ns2:_="">
    <xsd:import namespace="c138b538-c2fd-4cca-8c26-6e4e32e5a042"/>
    <xsd:element name="properties">
      <xsd:complexType>
        <xsd:sequence>
          <xsd:element name="documentManagement">
            <xsd:complexType>
              <xsd:all>
                <xsd:element ref="ns2:KampusOrganizationTaxHTField0" minOccurs="0"/>
                <xsd:element ref="ns2:KampusKeywordsTaxHTField0"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38b538-c2fd-4cca-8c26-6e4e32e5a042" elementFormDefault="qualified">
    <xsd:import namespace="http://schemas.microsoft.com/office/2006/documentManagement/types"/>
    <xsd:import namespace="http://schemas.microsoft.com/office/infopath/2007/PartnerControls"/>
    <xsd:element name="KampusOrganizationTaxHTField0" ma:index="2" nillable="true" ma:taxonomy="true" ma:internalName="KampusOrganizationTaxHTField0" ma:taxonomyFieldName="KampusOrganization" ma:displayName="Organisaatio" ma:readOnly="false" ma:default="" ma:fieldId="{2db0ae7a-6cf0-4985-ba6a-e776373147cc}" ma:taxonomyMulti="true" ma:sspId="acce3c4a-091f-4b07-a6c7-e4a083e8073a" ma:termSetId="96581ae4-b9dd-471b-b644-43b1ab68b7d0" ma:anchorId="00000000-0000-0000-0000-000000000000" ma:open="false" ma:isKeyword="false">
      <xsd:complexType>
        <xsd:sequence>
          <xsd:element ref="pc:Terms" minOccurs="0" maxOccurs="1"/>
        </xsd:sequence>
      </xsd:complexType>
    </xsd:element>
    <xsd:element name="KampusKeywordsTaxHTField0" ma:index="4" nillable="true" ma:taxonomy="true" ma:internalName="KampusKeywordsTaxHTField0" ma:taxonomyFieldName="KampusKeywords" ma:displayName="Asiasanat" ma:default="" ma:fieldId="{1b40a1dd-212b-4729-a26e-8a2bffa86a15}" ma:taxonomyMulti="true" ma:sspId="acce3c4a-091f-4b07-a6c7-e4a083e8073a" ma:termSetId="c57e3b40-808e-4864-abb2-3453a6c26e70" ma:anchorId="00000000-0000-0000-0000-000000000000" ma:open="true" ma:isKeyword="false">
      <xsd:complexType>
        <xsd:sequence>
          <xsd:element ref="pc:Terms" minOccurs="0" maxOccurs="1"/>
        </xsd:sequence>
      </xsd:complexType>
    </xsd:element>
    <xsd:element name="TaxCatchAll" ma:index="9" nillable="true" ma:displayName="Taxonomy Catch All Column" ma:description="" ma:hidden="true" ma:list="{70130656-8a48-49c4-9851-06cd6d2cc5a7}" ma:internalName="TaxCatchAll" ma:showField="CatchAllData" ma:web="38379a60-7531-4de4-83b3-4f5e4640b8f1">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70130656-8a48-49c4-9851-06cd6d2cc5a7}" ma:internalName="TaxCatchAllLabel" ma:readOnly="true" ma:showField="CatchAllDataLabel" ma:web="38379a60-7531-4de4-83b3-4f5e4640b8f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2" ma:displayName="Sisältölaji"/>
        <xsd:element ref="dc:title" minOccurs="0" maxOccurs="1" ma:index="0"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KampusOrganizationTaxHTField0 xmlns="c138b538-c2fd-4cca-8c26-6e4e32e5a042">
      <Terms xmlns="http://schemas.microsoft.com/office/infopath/2007/PartnerControls">
        <TermInfo xmlns="http://schemas.microsoft.com/office/infopath/2007/PartnerControls">
          <TermName xmlns="http://schemas.microsoft.com/office/infopath/2007/PartnerControls">Valtioneuvoston kanslia</TermName>
          <TermId xmlns="http://schemas.microsoft.com/office/infopath/2007/PartnerControls">d7d92a50-f706-4c3e-a872-c0ff8b55bf2e</TermId>
        </TermInfo>
      </Terms>
    </KampusOrganizationTaxHTField0>
    <KampusKeywordsTaxHTField0 xmlns="c138b538-c2fd-4cca-8c26-6e4e32e5a042">
      <Terms xmlns="http://schemas.microsoft.com/office/infopath/2007/PartnerControls">
        <TermInfo xmlns="http://schemas.microsoft.com/office/infopath/2007/PartnerControls">
          <TermName xmlns="http://schemas.microsoft.com/office/infopath/2007/PartnerControls">esityskalvo</TermName>
          <TermId xmlns="http://schemas.microsoft.com/office/infopath/2007/PartnerControls">16a6bceb-026e-4b00-b89d-90a2cf3c45f8</TermId>
        </TermInfo>
        <TermInfo xmlns="http://schemas.microsoft.com/office/infopath/2007/PartnerControls">
          <TermName xmlns="http://schemas.microsoft.com/office/infopath/2007/PartnerControls">ppt-esitys</TermName>
          <TermId xmlns="http://schemas.microsoft.com/office/infopath/2007/PartnerControls">44c45ef7-1192-46c4-87df-1af2661bf53f</TermId>
        </TermInfo>
        <TermInfo xmlns="http://schemas.microsoft.com/office/infopath/2007/PartnerControls">
          <TermName xmlns="http://schemas.microsoft.com/office/infopath/2007/PartnerControls">PowerPoint</TermName>
          <TermId xmlns="http://schemas.microsoft.com/office/infopath/2007/PartnerControls">c474c9ee-86da-5111-9bbd-ffc5eb6e322e</TermId>
        </TermInfo>
        <TermInfo xmlns="http://schemas.microsoft.com/office/infopath/2007/PartnerControls">
          <TermName xmlns="http://schemas.microsoft.com/office/infopath/2007/PartnerControls">diapohjat</TermName>
          <TermId xmlns="http://schemas.microsoft.com/office/infopath/2007/PartnerControls">673cfc88-ccb4-4034-b9d1-c6f70e5b7546</TermId>
        </TermInfo>
        <TermInfo xmlns="http://schemas.microsoft.com/office/infopath/2007/PartnerControls">
          <TermName xmlns="http://schemas.microsoft.com/office/infopath/2007/PartnerControls">kalvopohjat</TermName>
          <TermId xmlns="http://schemas.microsoft.com/office/infopath/2007/PartnerControls">567a8a0a-b35a-4b9c-be9f-8f500a9282c2</TermId>
        </TermInfo>
        <TermInfo xmlns="http://schemas.microsoft.com/office/infopath/2007/PartnerControls">
          <TermName xmlns="http://schemas.microsoft.com/office/infopath/2007/PartnerControls">esityskalvot</TermName>
          <TermId xmlns="http://schemas.microsoft.com/office/infopath/2007/PartnerControls">4a1027de-a554-4dbb-a3ee-d55c363cb934</TermId>
        </TermInfo>
      </Terms>
    </KampusKeywordsTaxHTField0>
    <TaxCatchAll xmlns="c138b538-c2fd-4cca-8c26-6e4e32e5a042">
      <Value>1497</Value>
      <Value>575</Value>
      <Value>1593</Value>
      <Value>1592</Value>
      <Value>9</Value>
      <Value>3159</Value>
      <Value>1496</Value>
    </TaxCatchAll>
  </documentManagement>
</p:properties>
</file>

<file path=customXml/item4.xml><?xml version="1.0" encoding="utf-8"?>
<?mso-contentType ?>
<SharedContentType xmlns="Microsoft.SharePoint.Taxonomy.ContentTypeSync" SourceId="acce3c4a-091f-4b07-a6c7-e4a083e8073a" ContentTypeId="0x010100B5FAB64B6C204DD994D3FAC0C34E2BFF" PreviousValue="false"/>
</file>

<file path=customXml/itemProps1.xml><?xml version="1.0" encoding="utf-8"?>
<ds:datastoreItem xmlns:ds="http://schemas.openxmlformats.org/officeDocument/2006/customXml" ds:itemID="{75D96576-67F1-4F0D-8B6E-DB5648E486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138b538-c2fd-4cca-8c26-6e4e32e5a0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9FFFDD-E540-4275-8F7C-E310AFAF5423}">
  <ds:schemaRefs>
    <ds:schemaRef ds:uri="http://schemas.microsoft.com/sharepoint/v3/contenttype/forms"/>
  </ds:schemaRefs>
</ds:datastoreItem>
</file>

<file path=customXml/itemProps3.xml><?xml version="1.0" encoding="utf-8"?>
<ds:datastoreItem xmlns:ds="http://schemas.openxmlformats.org/officeDocument/2006/customXml" ds:itemID="{C9F41809-01B5-47EE-A0BA-02E3F96167B1}">
  <ds:schemaRefs>
    <ds:schemaRef ds:uri="c138b538-c2fd-4cca-8c26-6e4e32e5a042"/>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4.xml><?xml version="1.0" encoding="utf-8"?>
<ds:datastoreItem xmlns:ds="http://schemas.openxmlformats.org/officeDocument/2006/customXml" ds:itemID="{208BA6C8-5798-44B6-A76D-68DED978E755}">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Julkaisutuotanto_sarjoittain_2020</Template>
  <TotalTime>0</TotalTime>
  <Words>2867</Words>
  <Application>Microsoft Office PowerPoint</Application>
  <PresentationFormat>Näytössä katseltava esitys (16:9)</PresentationFormat>
  <Paragraphs>460</Paragraphs>
  <Slides>57</Slides>
  <Notes>7</Notes>
  <HiddenSlides>0</HiddenSlides>
  <MMClips>0</MMClips>
  <ScaleCrop>false</ScaleCrop>
  <HeadingPairs>
    <vt:vector size="6" baseType="variant">
      <vt:variant>
        <vt:lpstr>Käytetyt fontit</vt:lpstr>
      </vt:variant>
      <vt:variant>
        <vt:i4>4</vt:i4>
      </vt:variant>
      <vt:variant>
        <vt:lpstr>Teema</vt:lpstr>
      </vt:variant>
      <vt:variant>
        <vt:i4>2</vt:i4>
      </vt:variant>
      <vt:variant>
        <vt:lpstr>Dian otsikot</vt:lpstr>
      </vt:variant>
      <vt:variant>
        <vt:i4>57</vt:i4>
      </vt:variant>
    </vt:vector>
  </HeadingPairs>
  <TitlesOfParts>
    <vt:vector size="63" baseType="lpstr">
      <vt:lpstr>Arial</vt:lpstr>
      <vt:lpstr>Arial Bold</vt:lpstr>
      <vt:lpstr>Arial Narrow</vt:lpstr>
      <vt:lpstr>Calibri</vt:lpstr>
      <vt:lpstr>VN-FI/SV-01/2020</vt:lpstr>
      <vt:lpstr>VNK_v2</vt:lpstr>
      <vt:lpstr>Grafiikkamallien ohjeistus 29.11.2023</vt:lpstr>
      <vt:lpstr>Johdanto</vt:lpstr>
      <vt:lpstr>Grafiikoiden koko ja typografia sarjajulkaisuissa</vt:lpstr>
      <vt:lpstr>Värit infografiikassa</vt:lpstr>
      <vt:lpstr>Värit infografiikassa</vt:lpstr>
      <vt:lpstr>Saavutettavuus väreissä</vt:lpstr>
      <vt:lpstr>Värien käyttöjärjestys</vt:lpstr>
      <vt:lpstr>Saavutettavuusperiaatteita</vt:lpstr>
      <vt:lpstr>Kuviotyypin valinta</vt:lpstr>
      <vt:lpstr>Kuviotyypin valinta: aikasarja</vt:lpstr>
      <vt:lpstr>Kuviotyypin valinta: kokonaisuuden jakautuminen osiin</vt:lpstr>
      <vt:lpstr>Kuviotyypin valinta: luokkien määrällinen vertailu</vt:lpstr>
      <vt:lpstr>Vaaka- vai pystypylväskuvio?</vt:lpstr>
      <vt:lpstr>Pystypylväskuvio vai viivakuvio?</vt:lpstr>
      <vt:lpstr>Ennusteiden ja arvioiden osoittaminen</vt:lpstr>
      <vt:lpstr>Pylväskuvio</vt:lpstr>
      <vt:lpstr>Pylväskuvion ohjeet</vt:lpstr>
      <vt:lpstr>Kuvion tekstit</vt:lpstr>
      <vt:lpstr>Kuvioiden otsikot</vt:lpstr>
      <vt:lpstr>Pystypylväskuvio</vt:lpstr>
      <vt:lpstr>Pystypylväs negatiivisilla arvoilla</vt:lpstr>
      <vt:lpstr>Vaakapylväskuvio</vt:lpstr>
      <vt:lpstr>Summapylväskuvio</vt:lpstr>
      <vt:lpstr>Prosenttipylväskuvio</vt:lpstr>
      <vt:lpstr>Kuvioelementtien järjestys</vt:lpstr>
      <vt:lpstr>Viivakuvio</vt:lpstr>
      <vt:lpstr>Viivakuvion ohjeet</vt:lpstr>
      <vt:lpstr>Merkitty vai merkitsemätön viivakuvio?</vt:lpstr>
      <vt:lpstr>Viivakuvio, pisteillä / palloilla merkitty</vt:lpstr>
      <vt:lpstr>Kuvion peruselementit</vt:lpstr>
      <vt:lpstr>Viivakuvio, kaksi sarjaa Käytetään vain jos on kaksi erillistä sarjaa, joista toinen (pisteviiva) on toissijainen itse aiheen kannalta</vt:lpstr>
      <vt:lpstr>Viivakuvio, ei merkitty  Pitkissä datasarjoissa (10+ pistettä) ei käytetä merkittyä viivaa</vt:lpstr>
      <vt:lpstr>Toistokuvio: vaihtoehtoinen esitystapa +7 sarjalle</vt:lpstr>
      <vt:lpstr>Toistokuvio</vt:lpstr>
      <vt:lpstr>Kaksi asteikkoa</vt:lpstr>
      <vt:lpstr>Kahden asteikon ohjeet</vt:lpstr>
      <vt:lpstr>Kaksi asteikkoa</vt:lpstr>
      <vt:lpstr>Kahden asteikon käyttö</vt:lpstr>
      <vt:lpstr>Suora nimiöinti kahden asteikon käytön sijaan</vt:lpstr>
      <vt:lpstr>Donitsi- ja piirakkakuvio</vt:lpstr>
      <vt:lpstr>Donitsi- ja piirakkakuvion ohjeet</vt:lpstr>
      <vt:lpstr>Piirakkakuvio</vt:lpstr>
      <vt:lpstr>Donitsikuvio</vt:lpstr>
      <vt:lpstr>Kuvion periaatteita</vt:lpstr>
      <vt:lpstr>Lohkojen ryhmittely</vt:lpstr>
      <vt:lpstr>Kuvion osittaminen</vt:lpstr>
      <vt:lpstr>Jakaumien vertailu</vt:lpstr>
      <vt:lpstr>Aluekuvio</vt:lpstr>
      <vt:lpstr>Aluekuvion ohjeet</vt:lpstr>
      <vt:lpstr>Aluekuvio</vt:lpstr>
      <vt:lpstr>Likert-kuvio</vt:lpstr>
      <vt:lpstr>Likert-kuvion ohjeet</vt:lpstr>
      <vt:lpstr>Likert-kuvio</vt:lpstr>
      <vt:lpstr>Kommentit ja nostot kuvioihin</vt:lpstr>
      <vt:lpstr>Kommentit / nostot kuvioihin</vt:lpstr>
      <vt:lpstr>Kommentit / nostot kuvioihin</vt:lpstr>
      <vt:lpstr>Merkitty vai merkitsemätön viivakuvio?</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Julkaisutuotanto sarjoittain</dc:title>
  <dc:subject/>
  <dc:creator/>
  <cp:keywords/>
  <dc:description/>
  <cp:lastModifiedBy/>
  <cp:revision>1188</cp:revision>
  <cp:lastPrinted>2020-11-03T11:52:29Z</cp:lastPrinted>
  <dcterms:created xsi:type="dcterms:W3CDTF">2020-02-18T12:56:17Z</dcterms:created>
  <dcterms:modified xsi:type="dcterms:W3CDTF">2024-06-03T08:19:00Z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0x010100B5FAB64B6C204DD994D3FAC0C34E2BFF007433D0B484358B4293503CA122857808</vt:lpwstr>
  </property>
  <property fmtid="{D5CDD505-2E9C-101B-9397-08002B2CF9AE}" pid="3" name="KampusOrganization">
    <vt:lpwstr>9;#Valtioneuvoston kanslia|d7d92a50-f706-4c3e-a872-c0ff8b55bf2e</vt:lpwstr>
  </property>
  <property fmtid="{D5CDD505-2E9C-101B-9397-08002B2CF9AE}" pid="4" name="KampusKeywords">
    <vt:lpwstr>1496;#esityskalvo|16a6bceb-026e-4b00-b89d-90a2cf3c45f8;#1593;#ppt-esitys|44c45ef7-1192-46c4-87df-1af2661bf53f;#575;#PowerPoint|c474c9ee-86da-5111-9bbd-ffc5eb6e322e;#3159;#diapohjat|673cfc88-ccb4-4034-b9d1-c6f70e5b7546;#1592;#kalvopohjat|567a8a0a-b35a-4b9c</vt:lpwstr>
  </property>
  <property fmtid="{D5CDD505-2E9C-101B-9397-08002B2CF9AE}" pid="5" name="Language">
    <vt:lpwstr>Finnish</vt:lpwstr>
  </property>
</Properties>
</file>